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7" r:id="rId2"/>
  </p:sldMasterIdLst>
  <p:notesMasterIdLst>
    <p:notesMasterId r:id="rId10"/>
  </p:notesMasterIdLst>
  <p:handoutMasterIdLst>
    <p:handoutMasterId r:id="rId11"/>
  </p:handoutMasterIdLst>
  <p:sldIdLst>
    <p:sldId id="340" r:id="rId3"/>
    <p:sldId id="327" r:id="rId4"/>
    <p:sldId id="332" r:id="rId5"/>
    <p:sldId id="318" r:id="rId6"/>
    <p:sldId id="301" r:id="rId7"/>
    <p:sldId id="310" r:id="rId8"/>
    <p:sldId id="348" r:id="rId9"/>
  </p:sldIdLst>
  <p:sldSz cx="9144000" cy="5143500" type="screen16x9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0341F50-D24E-418A-9A04-71A57ACCA094}" styleName="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8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TxStyle>
        <a:font>
          <a:latin typeface=""/>
          <a:ea typeface=""/>
          <a:cs typeface=""/>
        </a:font>
      </a:tcTxStyle>
      <a:tcStyle>
        <a:tcBdr/>
      </a:tcStyle>
    </a:band1H>
    <a:band2H>
      <a:tcTxStyle>
        <a:font>
          <a:latin typeface=""/>
          <a:ea typeface=""/>
          <a:cs typeface=""/>
        </a:font>
      </a:tcTxStyle>
      <a:tcStyle>
        <a:tcBdr/>
      </a:tcStyle>
    </a:band2H>
    <a:band1V>
      <a:tcTxStyle>
        <a:font>
          <a:latin typeface=""/>
          <a:ea typeface=""/>
          <a:cs typeface=""/>
        </a:font>
      </a:tcTxStyle>
      <a:tcStyle>
        <a:tcBdr/>
      </a:tcStyle>
    </a:band1V>
    <a:band2V>
      <a:tcTxStyle>
        <a:font>
          <a:latin typeface=""/>
          <a:ea typeface=""/>
          <a:cs typeface=""/>
        </a:font>
      </a:tcTxStyle>
      <a:tcStyle>
        <a:tcBdr/>
      </a:tcStyle>
    </a:band2V>
    <a:lastCol>
      <a:tcTxStyle>
        <a:font>
          <a:latin typeface=""/>
          <a:ea typeface=""/>
          <a:cs typeface=""/>
        </a:font>
      </a:tcTxStyle>
      <a:tcStyle>
        <a:tcBdr/>
      </a:tcStyle>
    </a:lastCol>
    <a:firstCol>
      <a:tcTxStyle>
        <a:font>
          <a:latin typeface=""/>
          <a:ea typeface=""/>
          <a:cs typeface=""/>
        </a:font>
      </a:tcTxStyle>
      <a:tcStyle>
        <a:tcBdr/>
      </a:tcStyle>
    </a:firstCol>
    <a:lastRow>
      <a:tcTxStyle>
        <a:font>
          <a:latin typeface=""/>
          <a:ea typeface=""/>
          <a:cs typeface=""/>
        </a:font>
      </a:tcTxStyle>
      <a:tcStyle>
        <a:tcBdr/>
      </a:tcStyle>
    </a:lastRow>
    <a:firstRow>
      <a:tcTxStyle>
        <a:font>
          <a:latin typeface=""/>
          <a:ea typeface=""/>
          <a:cs typeface=""/>
        </a:font>
      </a:tcTxStyle>
      <a:tcStyle>
        <a:tcBdr/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0" autoAdjust="0"/>
    <p:restoredTop sz="86973" autoAdjust="0"/>
  </p:normalViewPr>
  <p:slideViewPr>
    <p:cSldViewPr snapToGrid="0">
      <p:cViewPr varScale="1">
        <p:scale>
          <a:sx n="87" d="100"/>
          <a:sy n="87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107D51A-CC89-4DFB-B36C-2F5FBD56679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1295ED0-54D1-472C-84F6-2972037AD672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8ECDB83-F581-4FBA-94B2-A21DE4A4239F}" type="datetime1">
              <a:rPr lang="es-PE" sz="12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2/03/2024</a:t>
            </a:fld>
            <a:endParaRPr lang="es-PE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20153DD-A5C3-4A1A-8E05-9EA5D8670AAD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1B25370-8BDF-4C66-B7D7-EFE5C0C77671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95E745D-AF50-4369-9CE7-5FD37A931F09}" type="slidenum">
              <a:t>‹#›</a:t>
            </a:fld>
            <a:endParaRPr lang="es-PE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7297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;n">
            <a:extLst>
              <a:ext uri="{FF2B5EF4-FFF2-40B4-BE49-F238E27FC236}">
                <a16:creationId xmlns:a16="http://schemas.microsoft.com/office/drawing/2014/main" id="{1266B984-CC77-4335-8F1D-84C1D83F90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176" y="685800"/>
            <a:ext cx="6096295" cy="3429000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Google Shape;4;n">
            <a:extLst>
              <a:ext uri="{FF2B5EF4-FFF2-40B4-BE49-F238E27FC236}">
                <a16:creationId xmlns:a16="http://schemas.microsoft.com/office/drawing/2014/main" id="{2F0E3578-3615-4E8D-84C7-8C07165B674F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64667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0" marR="0" lvl="0" indent="-317497" algn="l" defTabSz="914400" rtl="0" fontAlgn="auto" hangingPunct="1">
      <a:lnSpc>
        <a:spcPct val="100000"/>
      </a:lnSpc>
      <a:spcBef>
        <a:spcPts val="0"/>
      </a:spcBef>
      <a:spcAft>
        <a:spcPts val="0"/>
      </a:spcAft>
      <a:buClr>
        <a:srgbClr val="000000"/>
      </a:buClr>
      <a:buSzPts val="1400"/>
      <a:buFont typeface="Arial"/>
      <a:buChar char="●"/>
      <a:tabLst/>
      <a:defRPr lang="es-PE" sz="1100" b="0" i="0" u="none" strike="noStrike" kern="0" cap="none" spc="0" baseline="0">
        <a:solidFill>
          <a:srgbClr val="000000"/>
        </a:solidFill>
        <a:uFillTx/>
        <a:latin typeface="Arial"/>
        <a:ea typeface="Arial"/>
        <a:cs typeface="Arial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;g35f391192_00:notes">
            <a:extLst>
              <a:ext uri="{FF2B5EF4-FFF2-40B4-BE49-F238E27FC236}">
                <a16:creationId xmlns:a16="http://schemas.microsoft.com/office/drawing/2014/main" id="{D18A970C-E132-4D3B-B083-EF3E56C139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68;g35f391192_00:notes">
            <a:extLst>
              <a:ext uri="{FF2B5EF4-FFF2-40B4-BE49-F238E27FC236}">
                <a16:creationId xmlns:a16="http://schemas.microsoft.com/office/drawing/2014/main" id="{8D7955D8-6FBA-4EEB-8E83-EB96AE3A55C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>
              <a:solidFill>
                <a:srgbClr val="3B7697"/>
              </a:solidFill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3660218-FD9B-4B4F-9E79-09BE8CE568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87046CC-6B27-44B3-9196-FC489102AB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39702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02EC775-5E43-4C2C-96CD-697A7786BB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926FEE7-DC84-4BB0-B9A6-5EFB9A70801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39702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312B1B1-A46B-47FE-92F7-576D1A5F18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33D2076-F121-49CB-A258-0F1A0975D13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39702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5;g35ed75ccf_044:notes">
            <a:extLst>
              <a:ext uri="{FF2B5EF4-FFF2-40B4-BE49-F238E27FC236}">
                <a16:creationId xmlns:a16="http://schemas.microsoft.com/office/drawing/2014/main" id="{595EE09A-37B1-421C-922E-4713DF0C49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26;g35ed75ccf_044:notes">
            <a:extLst>
              <a:ext uri="{FF2B5EF4-FFF2-40B4-BE49-F238E27FC236}">
                <a16:creationId xmlns:a16="http://schemas.microsoft.com/office/drawing/2014/main" id="{03198F2B-A88A-47DD-9D4E-A8CA3E44F39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50B55C5D-AA1C-4DD7-B6A2-5956BBBC8479}"/>
              </a:ext>
            </a:extLst>
          </p:cNvPr>
          <p:cNvSpPr/>
          <p:nvPr/>
        </p:nvSpPr>
        <p:spPr>
          <a:xfrm>
            <a:off x="-1591" y="7936"/>
            <a:ext cx="258766" cy="833439"/>
          </a:xfrm>
          <a:prstGeom prst="rect">
            <a:avLst/>
          </a:prstGeom>
          <a:solidFill>
            <a:srgbClr val="28A6C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B586E6F-79E6-4BD4-A350-F38E1EF45332}"/>
              </a:ext>
            </a:extLst>
          </p:cNvPr>
          <p:cNvSpPr/>
          <p:nvPr/>
        </p:nvSpPr>
        <p:spPr>
          <a:xfrm>
            <a:off x="257175" y="7936"/>
            <a:ext cx="7910510" cy="809628"/>
          </a:xfrm>
          <a:prstGeom prst="rect">
            <a:avLst/>
          </a:prstGeom>
          <a:solidFill>
            <a:srgbClr val="376E8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17AFF4C-B155-4FAC-B2DB-97CD27D5C3E3}"/>
              </a:ext>
            </a:extLst>
          </p:cNvPr>
          <p:cNvSpPr/>
          <p:nvPr/>
        </p:nvSpPr>
        <p:spPr>
          <a:xfrm>
            <a:off x="257175" y="819146"/>
            <a:ext cx="8886824" cy="22229"/>
          </a:xfrm>
          <a:prstGeom prst="rect">
            <a:avLst/>
          </a:prstGeom>
          <a:solidFill>
            <a:srgbClr val="376E8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5F56BA9E-9431-4DCB-83A9-EAA4F881CFD7}"/>
              </a:ext>
            </a:extLst>
          </p:cNvPr>
          <p:cNvSpPr/>
          <p:nvPr/>
        </p:nvSpPr>
        <p:spPr>
          <a:xfrm>
            <a:off x="12701" y="4975222"/>
            <a:ext cx="3830641" cy="169858"/>
          </a:xfrm>
          <a:prstGeom prst="rect">
            <a:avLst/>
          </a:prstGeom>
          <a:solidFill>
            <a:srgbClr val="376E8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AD494423-E503-4919-AE62-2AFDDDD5A65A}"/>
              </a:ext>
            </a:extLst>
          </p:cNvPr>
          <p:cNvSpPr/>
          <p:nvPr/>
        </p:nvSpPr>
        <p:spPr>
          <a:xfrm>
            <a:off x="3827458" y="4975222"/>
            <a:ext cx="2727326" cy="169858"/>
          </a:xfrm>
          <a:prstGeom prst="rect">
            <a:avLst/>
          </a:prstGeom>
          <a:solidFill>
            <a:srgbClr val="276F8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Rectangle 38">
            <a:extLst>
              <a:ext uri="{FF2B5EF4-FFF2-40B4-BE49-F238E27FC236}">
                <a16:creationId xmlns:a16="http://schemas.microsoft.com/office/drawing/2014/main" id="{0A49B904-31CE-4A90-BAB0-564A5CC560C0}"/>
              </a:ext>
            </a:extLst>
          </p:cNvPr>
          <p:cNvSpPr/>
          <p:nvPr/>
        </p:nvSpPr>
        <p:spPr>
          <a:xfrm>
            <a:off x="6554784" y="4975222"/>
            <a:ext cx="1612901" cy="169858"/>
          </a:xfrm>
          <a:prstGeom prst="rect">
            <a:avLst/>
          </a:prstGeom>
          <a:solidFill>
            <a:srgbClr val="28A6C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Rectangle 39">
            <a:extLst>
              <a:ext uri="{FF2B5EF4-FFF2-40B4-BE49-F238E27FC236}">
                <a16:creationId xmlns:a16="http://schemas.microsoft.com/office/drawing/2014/main" id="{20682FCB-75C5-49B8-A244-A538D652F0EE}"/>
              </a:ext>
            </a:extLst>
          </p:cNvPr>
          <p:cNvSpPr/>
          <p:nvPr/>
        </p:nvSpPr>
        <p:spPr>
          <a:xfrm>
            <a:off x="8167685" y="4975222"/>
            <a:ext cx="966785" cy="169858"/>
          </a:xfrm>
          <a:prstGeom prst="rect">
            <a:avLst/>
          </a:prstGeom>
          <a:solidFill>
            <a:srgbClr val="7FC1D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27;p5">
            <a:extLst>
              <a:ext uri="{FF2B5EF4-FFF2-40B4-BE49-F238E27FC236}">
                <a16:creationId xmlns:a16="http://schemas.microsoft.com/office/drawing/2014/main" id="{4F14139A-6830-4E59-9736-CEB124830B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8135" y="121962"/>
            <a:ext cx="7486650" cy="70830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10" name="Google Shape;26;p5">
            <a:extLst>
              <a:ext uri="{FF2B5EF4-FFF2-40B4-BE49-F238E27FC236}">
                <a16:creationId xmlns:a16="http://schemas.microsoft.com/office/drawing/2014/main" id="{A1B91FEA-E43C-42B6-92CF-3F71C74DD4C6}"/>
              </a:ext>
            </a:extLst>
          </p:cNvPr>
          <p:cNvSpPr/>
          <p:nvPr/>
        </p:nvSpPr>
        <p:spPr>
          <a:xfrm>
            <a:off x="8674199" y="4673699"/>
            <a:ext cx="469800" cy="469800"/>
          </a:xfrm>
          <a:prstGeom prst="rect">
            <a:avLst/>
          </a:prstGeom>
          <a:solidFill>
            <a:srgbClr val="CEDBE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29;p5">
            <a:extLst>
              <a:ext uri="{FF2B5EF4-FFF2-40B4-BE49-F238E27FC236}">
                <a16:creationId xmlns:a16="http://schemas.microsoft.com/office/drawing/2014/main" id="{17D1E6BF-0504-418B-B0EB-74177B907D6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141645-BD64-493C-9EFA-748189D86B89}" type="slidenum">
              <a:t>‹#›</a:t>
            </a:fld>
            <a:endParaRPr lang="en-US"/>
          </a:p>
        </p:txBody>
      </p:sp>
      <p:grpSp>
        <p:nvGrpSpPr>
          <p:cNvPr id="12" name="Grupo 13">
            <a:extLst>
              <a:ext uri="{FF2B5EF4-FFF2-40B4-BE49-F238E27FC236}">
                <a16:creationId xmlns:a16="http://schemas.microsoft.com/office/drawing/2014/main" id="{CE0E6208-AF1F-4413-BE7C-25222AE23A04}"/>
              </a:ext>
            </a:extLst>
          </p:cNvPr>
          <p:cNvGrpSpPr/>
          <p:nvPr/>
        </p:nvGrpSpPr>
        <p:grpSpPr>
          <a:xfrm>
            <a:off x="8399376" y="41349"/>
            <a:ext cx="509604" cy="766623"/>
            <a:chOff x="8399376" y="41349"/>
            <a:chExt cx="509604" cy="766623"/>
          </a:xfrm>
        </p:grpSpPr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F8268E21-3220-43BA-B58F-D9F552474DFC}"/>
                </a:ext>
              </a:extLst>
            </p:cNvPr>
            <p:cNvSpPr/>
            <p:nvPr/>
          </p:nvSpPr>
          <p:spPr>
            <a:xfrm>
              <a:off x="8454066" y="93113"/>
              <a:ext cx="377848" cy="44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1"/>
                <a:gd name="f7" fmla="val 402"/>
                <a:gd name="f8" fmla="val 62"/>
                <a:gd name="f9" fmla="val 387"/>
                <a:gd name="f10" fmla="val 36"/>
                <a:gd name="f11" fmla="val 347"/>
                <a:gd name="f12" fmla="val 26"/>
                <a:gd name="f13" fmla="val 310"/>
                <a:gd name="f14" fmla="val 21"/>
                <a:gd name="f15" fmla="val 287"/>
                <a:gd name="f16" fmla="val 17"/>
                <a:gd name="f17" fmla="val 267"/>
                <a:gd name="f18" fmla="val 174"/>
                <a:gd name="f19" fmla="val 54"/>
                <a:gd name="f20" fmla="val 88"/>
                <a:gd name="f21" fmla="val 67"/>
                <a:gd name="f22" fmla="val 68"/>
                <a:gd name="f23" fmla="val 81"/>
                <a:gd name="f24" fmla="val 45"/>
                <a:gd name="f25" fmla="val 110"/>
                <a:gd name="f26" fmla="val 29"/>
                <a:gd name="f27" fmla="val 158"/>
                <a:gd name="f28" fmla="val 226"/>
                <a:gd name="f29" fmla="val 2"/>
                <a:gd name="f30" fmla="val 270"/>
                <a:gd name="f31" fmla="val 35"/>
                <a:gd name="f32" fmla="val 294"/>
                <a:gd name="f33" fmla="val 53"/>
                <a:gd name="f34" fmla="val 307"/>
                <a:gd name="f35" fmla="val 77"/>
                <a:gd name="f36" fmla="val 314"/>
                <a:gd name="f37" fmla="val 89"/>
                <a:gd name="f38" fmla="val 328"/>
                <a:gd name="f39" fmla="val 116"/>
                <a:gd name="f40" fmla="val 333"/>
                <a:gd name="f41" fmla="val 140"/>
                <a:gd name="f42" fmla="val 336"/>
                <a:gd name="f43" fmla="val 155"/>
                <a:gd name="f44" fmla="val 198"/>
                <a:gd name="f45" fmla="val 340"/>
                <a:gd name="f46" fmla="val 220"/>
                <a:gd name="f47" fmla="val 243"/>
                <a:gd name="f48" fmla="val 339"/>
                <a:gd name="f49" fmla="val 295"/>
                <a:gd name="f50" fmla="val 316"/>
                <a:gd name="f51" fmla="val 317"/>
                <a:gd name="f52" fmla="val 348"/>
                <a:gd name="f53" fmla="val 293"/>
                <a:gd name="f54" fmla="val 383"/>
                <a:gd name="f55" fmla="val 255"/>
                <a:gd name="f56" fmla="val 384"/>
                <a:gd name="f57" fmla="val 216"/>
                <a:gd name="f58" fmla="val 400"/>
                <a:gd name="f59" fmla="val 178"/>
                <a:gd name="f60" fmla="val 401"/>
                <a:gd name="f61" fmla="val 139"/>
                <a:gd name="f62" fmla="val 101"/>
                <a:gd name="f63" fmla="val 386"/>
                <a:gd name="f64" fmla="+- 0 0 -90"/>
                <a:gd name="f65" fmla="*/ f3 1 341"/>
                <a:gd name="f66" fmla="*/ f4 1 402"/>
                <a:gd name="f67" fmla="val f5"/>
                <a:gd name="f68" fmla="val f6"/>
                <a:gd name="f69" fmla="val f7"/>
                <a:gd name="f70" fmla="*/ f64 f0 1"/>
                <a:gd name="f71" fmla="+- f69 0 f67"/>
                <a:gd name="f72" fmla="+- f68 0 f67"/>
                <a:gd name="f73" fmla="*/ f70 1 f2"/>
                <a:gd name="f74" fmla="*/ f72 1 341"/>
                <a:gd name="f75" fmla="*/ f71 1 402"/>
                <a:gd name="f76" fmla="*/ 62 f72 1"/>
                <a:gd name="f77" fmla="*/ 387 f71 1"/>
                <a:gd name="f78" fmla="*/ 21 f72 1"/>
                <a:gd name="f79" fmla="*/ 287 f71 1"/>
                <a:gd name="f80" fmla="*/ 54 f72 1"/>
                <a:gd name="f81" fmla="*/ 88 f71 1"/>
                <a:gd name="f82" fmla="*/ 110 f72 1"/>
                <a:gd name="f83" fmla="*/ 29 f71 1"/>
                <a:gd name="f84" fmla="*/ 270 f72 1"/>
                <a:gd name="f85" fmla="*/ 35 f71 1"/>
                <a:gd name="f86" fmla="*/ 314 f72 1"/>
                <a:gd name="f87" fmla="*/ 89 f71 1"/>
                <a:gd name="f88" fmla="*/ 336 f72 1"/>
                <a:gd name="f89" fmla="*/ 155 f71 1"/>
                <a:gd name="f90" fmla="*/ 340 f72 1"/>
                <a:gd name="f91" fmla="*/ 220 f71 1"/>
                <a:gd name="f92" fmla="*/ 333 f72 1"/>
                <a:gd name="f93" fmla="*/ 295 f71 1"/>
                <a:gd name="f94" fmla="*/ 293 f72 1"/>
                <a:gd name="f95" fmla="*/ 383 f71 1"/>
                <a:gd name="f96" fmla="*/ 178 f72 1"/>
                <a:gd name="f97" fmla="*/ 401 f71 1"/>
                <a:gd name="f98" fmla="+- f73 0 f1"/>
                <a:gd name="f99" fmla="*/ f76 1 341"/>
                <a:gd name="f100" fmla="*/ f77 1 402"/>
                <a:gd name="f101" fmla="*/ f78 1 341"/>
                <a:gd name="f102" fmla="*/ f79 1 402"/>
                <a:gd name="f103" fmla="*/ f80 1 341"/>
                <a:gd name="f104" fmla="*/ f81 1 402"/>
                <a:gd name="f105" fmla="*/ f82 1 341"/>
                <a:gd name="f106" fmla="*/ f83 1 402"/>
                <a:gd name="f107" fmla="*/ f84 1 341"/>
                <a:gd name="f108" fmla="*/ f85 1 402"/>
                <a:gd name="f109" fmla="*/ f86 1 341"/>
                <a:gd name="f110" fmla="*/ f87 1 402"/>
                <a:gd name="f111" fmla="*/ f88 1 341"/>
                <a:gd name="f112" fmla="*/ f89 1 402"/>
                <a:gd name="f113" fmla="*/ f90 1 341"/>
                <a:gd name="f114" fmla="*/ f91 1 402"/>
                <a:gd name="f115" fmla="*/ f92 1 341"/>
                <a:gd name="f116" fmla="*/ f93 1 402"/>
                <a:gd name="f117" fmla="*/ f94 1 341"/>
                <a:gd name="f118" fmla="*/ f95 1 402"/>
                <a:gd name="f119" fmla="*/ f96 1 341"/>
                <a:gd name="f120" fmla="*/ f97 1 402"/>
                <a:gd name="f121" fmla="*/ 0 1 f74"/>
                <a:gd name="f122" fmla="*/ f68 1 f74"/>
                <a:gd name="f123" fmla="*/ 0 1 f75"/>
                <a:gd name="f124" fmla="*/ f69 1 f75"/>
                <a:gd name="f125" fmla="*/ f99 1 f74"/>
                <a:gd name="f126" fmla="*/ f100 1 f75"/>
                <a:gd name="f127" fmla="*/ f101 1 f74"/>
                <a:gd name="f128" fmla="*/ f102 1 f75"/>
                <a:gd name="f129" fmla="*/ f103 1 f74"/>
                <a:gd name="f130" fmla="*/ f104 1 f75"/>
                <a:gd name="f131" fmla="*/ f105 1 f74"/>
                <a:gd name="f132" fmla="*/ f106 1 f75"/>
                <a:gd name="f133" fmla="*/ f107 1 f74"/>
                <a:gd name="f134" fmla="*/ f108 1 f75"/>
                <a:gd name="f135" fmla="*/ f109 1 f74"/>
                <a:gd name="f136" fmla="*/ f110 1 f75"/>
                <a:gd name="f137" fmla="*/ f111 1 f74"/>
                <a:gd name="f138" fmla="*/ f112 1 f75"/>
                <a:gd name="f139" fmla="*/ f113 1 f74"/>
                <a:gd name="f140" fmla="*/ f114 1 f75"/>
                <a:gd name="f141" fmla="*/ f115 1 f74"/>
                <a:gd name="f142" fmla="*/ f116 1 f75"/>
                <a:gd name="f143" fmla="*/ f117 1 f74"/>
                <a:gd name="f144" fmla="*/ f118 1 f75"/>
                <a:gd name="f145" fmla="*/ f119 1 f74"/>
                <a:gd name="f146" fmla="*/ f120 1 f75"/>
                <a:gd name="f147" fmla="*/ f121 f65 1"/>
                <a:gd name="f148" fmla="*/ f122 f65 1"/>
                <a:gd name="f149" fmla="*/ f124 f66 1"/>
                <a:gd name="f150" fmla="*/ f123 f66 1"/>
                <a:gd name="f151" fmla="*/ f125 f65 1"/>
                <a:gd name="f152" fmla="*/ f126 f66 1"/>
                <a:gd name="f153" fmla="*/ f127 f65 1"/>
                <a:gd name="f154" fmla="*/ f128 f66 1"/>
                <a:gd name="f155" fmla="*/ f129 f65 1"/>
                <a:gd name="f156" fmla="*/ f130 f66 1"/>
                <a:gd name="f157" fmla="*/ f131 f65 1"/>
                <a:gd name="f158" fmla="*/ f132 f66 1"/>
                <a:gd name="f159" fmla="*/ f133 f65 1"/>
                <a:gd name="f160" fmla="*/ f134 f66 1"/>
                <a:gd name="f161" fmla="*/ f135 f65 1"/>
                <a:gd name="f162" fmla="*/ f136 f66 1"/>
                <a:gd name="f163" fmla="*/ f137 f65 1"/>
                <a:gd name="f164" fmla="*/ f138 f66 1"/>
                <a:gd name="f165" fmla="*/ f139 f65 1"/>
                <a:gd name="f166" fmla="*/ f140 f66 1"/>
                <a:gd name="f167" fmla="*/ f141 f65 1"/>
                <a:gd name="f168" fmla="*/ f142 f66 1"/>
                <a:gd name="f169" fmla="*/ f143 f65 1"/>
                <a:gd name="f170" fmla="*/ f144 f66 1"/>
                <a:gd name="f171" fmla="*/ f145 f65 1"/>
                <a:gd name="f172" fmla="*/ f14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8">
                  <a:pos x="f151" y="f152"/>
                </a:cxn>
                <a:cxn ang="f98">
                  <a:pos x="f153" y="f154"/>
                </a:cxn>
                <a:cxn ang="f98">
                  <a:pos x="f155" y="f156"/>
                </a:cxn>
                <a:cxn ang="f98">
                  <a:pos x="f157" y="f158"/>
                </a:cxn>
                <a:cxn ang="f98">
                  <a:pos x="f159" y="f160"/>
                </a:cxn>
                <a:cxn ang="f98">
                  <a:pos x="f161" y="f162"/>
                </a:cxn>
                <a:cxn ang="f98">
                  <a:pos x="f163" y="f164"/>
                </a:cxn>
                <a:cxn ang="f98">
                  <a:pos x="f165" y="f166"/>
                </a:cxn>
                <a:cxn ang="f98">
                  <a:pos x="f167" y="f168"/>
                </a:cxn>
                <a:cxn ang="f98">
                  <a:pos x="f169" y="f170"/>
                </a:cxn>
                <a:cxn ang="f98">
                  <a:pos x="f171" y="f172"/>
                </a:cxn>
                <a:cxn ang="f98">
                  <a:pos x="f151" y="f152"/>
                </a:cxn>
              </a:cxnLst>
              <a:rect l="f147" t="f150" r="f148" b="f149"/>
              <a:pathLst>
                <a:path w="341" h="402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5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5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6" y="f2"/>
                    <a:pt x="f6" y="f44"/>
                    <a:pt x="f45" y="f46"/>
                  </a:cubicBezTo>
                  <a:cubicBezTo>
                    <a:pt x="f45" y="f47"/>
                    <a:pt x="f48" y="f17"/>
                    <a:pt x="f40" y="f49"/>
                  </a:cubicBezTo>
                  <a:cubicBezTo>
                    <a:pt x="f38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7"/>
                    <a:pt x="f62" y="f63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Freeform 24">
              <a:extLst>
                <a:ext uri="{FF2B5EF4-FFF2-40B4-BE49-F238E27FC236}">
                  <a16:creationId xmlns:a16="http://schemas.microsoft.com/office/drawing/2014/main" id="{B7A0BDCF-5B33-441E-B47D-F32DC808794C}"/>
                </a:ext>
              </a:extLst>
            </p:cNvPr>
            <p:cNvSpPr/>
            <p:nvPr/>
          </p:nvSpPr>
          <p:spPr>
            <a:xfrm>
              <a:off x="8454066" y="88184"/>
              <a:ext cx="382822" cy="4511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7"/>
                <a:gd name="f7" fmla="val 411"/>
                <a:gd name="f8" fmla="val 177"/>
                <a:gd name="f9" fmla="val 158"/>
                <a:gd name="f10" fmla="val 139"/>
                <a:gd name="f11" fmla="val 407"/>
                <a:gd name="f12" fmla="val 120"/>
                <a:gd name="f13" fmla="val 404"/>
                <a:gd name="f14" fmla="val 101"/>
                <a:gd name="f15" fmla="val 400"/>
                <a:gd name="f16" fmla="val 82"/>
                <a:gd name="f17" fmla="val 396"/>
                <a:gd name="f18" fmla="val 63"/>
                <a:gd name="f19" fmla="val 397"/>
                <a:gd name="f20" fmla="val 61"/>
                <a:gd name="f21" fmla="val 59"/>
                <a:gd name="f22" fmla="val 394"/>
                <a:gd name="f23" fmla="val 38"/>
                <a:gd name="f24" fmla="val 363"/>
                <a:gd name="f25" fmla="val 24"/>
                <a:gd name="f26" fmla="val 329"/>
                <a:gd name="f27" fmla="val 17"/>
                <a:gd name="f28" fmla="val 293"/>
                <a:gd name="f29" fmla="val 10"/>
                <a:gd name="f30" fmla="val 259"/>
                <a:gd name="f31" fmla="val 172"/>
                <a:gd name="f32" fmla="val 51"/>
                <a:gd name="f33" fmla="val 91"/>
                <a:gd name="f34" fmla="val 64"/>
                <a:gd name="f35" fmla="val 70"/>
                <a:gd name="f36" fmla="val 79"/>
                <a:gd name="f37" fmla="val 47"/>
                <a:gd name="f38" fmla="val 108"/>
                <a:gd name="f39" fmla="val 29"/>
                <a:gd name="f40" fmla="val 159"/>
                <a:gd name="f41" fmla="val 229"/>
                <a:gd name="f42" fmla="val 3"/>
                <a:gd name="f43" fmla="val 274"/>
                <a:gd name="f44" fmla="val 36"/>
                <a:gd name="f45" fmla="val 299"/>
                <a:gd name="f46" fmla="val 55"/>
                <a:gd name="f47" fmla="val 312"/>
                <a:gd name="f48" fmla="val 319"/>
                <a:gd name="f49" fmla="val 92"/>
                <a:gd name="f50" fmla="val 335"/>
                <a:gd name="f51" fmla="val 339"/>
                <a:gd name="f52" fmla="val 145"/>
                <a:gd name="f53" fmla="val 342"/>
                <a:gd name="f54" fmla="val 184"/>
                <a:gd name="f55" fmla="val 203"/>
                <a:gd name="f56" fmla="val 346"/>
                <a:gd name="f57" fmla="val 225"/>
                <a:gd name="f58" fmla="val 248"/>
                <a:gd name="f59" fmla="val 345"/>
                <a:gd name="f60" fmla="val 272"/>
                <a:gd name="f61" fmla="val 301"/>
                <a:gd name="f62" fmla="val 331"/>
                <a:gd name="f63" fmla="val 333"/>
                <a:gd name="f64" fmla="val 318"/>
                <a:gd name="f65" fmla="val 298"/>
                <a:gd name="f66" fmla="val 391"/>
                <a:gd name="f67" fmla="val 297"/>
                <a:gd name="f68" fmla="val 393"/>
                <a:gd name="f69" fmla="val 294"/>
                <a:gd name="f70" fmla="val 276"/>
                <a:gd name="f71" fmla="val 256"/>
                <a:gd name="f72" fmla="val 398"/>
                <a:gd name="f73" fmla="val 238"/>
                <a:gd name="f74" fmla="val 402"/>
                <a:gd name="f75" fmla="val 218"/>
                <a:gd name="f76" fmla="val 406"/>
                <a:gd name="f77" fmla="val 199"/>
                <a:gd name="f78" fmla="val 179"/>
                <a:gd name="f79" fmla="val 178"/>
                <a:gd name="f80" fmla="val 66"/>
                <a:gd name="f81" fmla="val 387"/>
                <a:gd name="f82" fmla="val 85"/>
                <a:gd name="f83" fmla="val 104"/>
                <a:gd name="f84" fmla="val 390"/>
                <a:gd name="f85" fmla="val 122"/>
                <a:gd name="f86" fmla="val 141"/>
                <a:gd name="f87" fmla="val 160"/>
                <a:gd name="f88" fmla="val 401"/>
                <a:gd name="f89" fmla="val 197"/>
                <a:gd name="f90" fmla="val 217"/>
                <a:gd name="f91" fmla="val 235"/>
                <a:gd name="f92" fmla="val 392"/>
                <a:gd name="f93" fmla="val 254"/>
                <a:gd name="f94" fmla="val 388"/>
                <a:gd name="f95" fmla="val 273"/>
                <a:gd name="f96" fmla="val 384"/>
                <a:gd name="f97" fmla="val 291"/>
                <a:gd name="f98" fmla="val 383"/>
                <a:gd name="f99" fmla="val 309"/>
                <a:gd name="f100" fmla="val 357"/>
                <a:gd name="f101" fmla="val 322"/>
                <a:gd name="f102" fmla="val 328"/>
                <a:gd name="f103" fmla="val 271"/>
                <a:gd name="f104" fmla="val 336"/>
                <a:gd name="f105" fmla="val 247"/>
                <a:gd name="f106" fmla="val 337"/>
                <a:gd name="f107" fmla="val 185"/>
                <a:gd name="f108" fmla="val 332"/>
                <a:gd name="f109" fmla="val 330"/>
                <a:gd name="f110" fmla="val 148"/>
                <a:gd name="f111" fmla="val 325"/>
                <a:gd name="f112" fmla="val 123"/>
                <a:gd name="f113" fmla="val 310"/>
                <a:gd name="f114" fmla="val 97"/>
                <a:gd name="f115" fmla="val 303"/>
                <a:gd name="f116" fmla="val 84"/>
                <a:gd name="f117" fmla="val 268"/>
                <a:gd name="f118" fmla="val 44"/>
                <a:gd name="f119" fmla="val 226"/>
                <a:gd name="f120" fmla="val 13"/>
                <a:gd name="f121" fmla="val 161"/>
                <a:gd name="f122" fmla="val 114"/>
                <a:gd name="f123" fmla="val 86"/>
                <a:gd name="f124" fmla="val 54"/>
                <a:gd name="f125" fmla="val 72"/>
                <a:gd name="f126" fmla="val 75"/>
                <a:gd name="f127" fmla="val 96"/>
                <a:gd name="f128" fmla="val 175"/>
                <a:gd name="f129" fmla="val 20"/>
                <a:gd name="f130" fmla="val 258"/>
                <a:gd name="f131" fmla="val 27"/>
                <a:gd name="f132" fmla="val 34"/>
                <a:gd name="f133" fmla="val 324"/>
                <a:gd name="f134" fmla="+- 0 0 -90"/>
                <a:gd name="f135" fmla="*/ f3 1 347"/>
                <a:gd name="f136" fmla="*/ f4 1 411"/>
                <a:gd name="f137" fmla="val f5"/>
                <a:gd name="f138" fmla="val f6"/>
                <a:gd name="f139" fmla="val f7"/>
                <a:gd name="f140" fmla="*/ f134 f0 1"/>
                <a:gd name="f141" fmla="+- f139 0 f137"/>
                <a:gd name="f142" fmla="+- f138 0 f137"/>
                <a:gd name="f143" fmla="*/ f140 1 f2"/>
                <a:gd name="f144" fmla="*/ f142 1 347"/>
                <a:gd name="f145" fmla="*/ f141 1 411"/>
                <a:gd name="f146" fmla="*/ 177 f142 1"/>
                <a:gd name="f147" fmla="*/ 411 f141 1"/>
                <a:gd name="f148" fmla="*/ 120 f142 1"/>
                <a:gd name="f149" fmla="*/ 404 f141 1"/>
                <a:gd name="f150" fmla="*/ 63 f142 1"/>
                <a:gd name="f151" fmla="*/ 397 f141 1"/>
                <a:gd name="f152" fmla="*/ 61 f142 1"/>
                <a:gd name="f153" fmla="*/ 59 f142 1"/>
                <a:gd name="f154" fmla="*/ 394 f141 1"/>
                <a:gd name="f155" fmla="*/ 17 f142 1"/>
                <a:gd name="f156" fmla="*/ 293 f141 1"/>
                <a:gd name="f157" fmla="*/ 51 f142 1"/>
                <a:gd name="f158" fmla="*/ 91 f141 1"/>
                <a:gd name="f159" fmla="*/ 108 f142 1"/>
                <a:gd name="f160" fmla="*/ 29 f141 1"/>
                <a:gd name="f161" fmla="*/ 274 f142 1"/>
                <a:gd name="f162" fmla="*/ 36 f141 1"/>
                <a:gd name="f163" fmla="*/ 319 f142 1"/>
                <a:gd name="f164" fmla="*/ 92 f141 1"/>
                <a:gd name="f165" fmla="*/ 342 f142 1"/>
                <a:gd name="f166" fmla="*/ 159 f141 1"/>
                <a:gd name="f167" fmla="*/ 346 f142 1"/>
                <a:gd name="f168" fmla="*/ 225 f141 1"/>
                <a:gd name="f169" fmla="*/ 339 f142 1"/>
                <a:gd name="f170" fmla="*/ 301 f141 1"/>
                <a:gd name="f171" fmla="*/ 298 f142 1"/>
                <a:gd name="f172" fmla="*/ 391 f141 1"/>
                <a:gd name="f173" fmla="*/ 297 f142 1"/>
                <a:gd name="f174" fmla="*/ 393 f141 1"/>
                <a:gd name="f175" fmla="*/ 294 f142 1"/>
                <a:gd name="f176" fmla="*/ 238 f142 1"/>
                <a:gd name="f177" fmla="*/ 402 f141 1"/>
                <a:gd name="f178" fmla="*/ 179 f142 1"/>
                <a:gd name="f179" fmla="*/ 66 f142 1"/>
                <a:gd name="f180" fmla="*/ 387 f141 1"/>
                <a:gd name="f181" fmla="*/ 122 f142 1"/>
                <a:gd name="f182" fmla="*/ 401 f141 1"/>
                <a:gd name="f183" fmla="*/ 235 f142 1"/>
                <a:gd name="f184" fmla="*/ 392 f141 1"/>
                <a:gd name="f185" fmla="*/ 291 f142 1"/>
                <a:gd name="f186" fmla="*/ 383 f141 1"/>
                <a:gd name="f187" fmla="*/ 329 f142 1"/>
                <a:gd name="f188" fmla="*/ 299 f141 1"/>
                <a:gd name="f189" fmla="*/ 336 f142 1"/>
                <a:gd name="f190" fmla="*/ 332 f142 1"/>
                <a:gd name="f191" fmla="*/ 160 f141 1"/>
                <a:gd name="f192" fmla="*/ 310 f142 1"/>
                <a:gd name="f193" fmla="*/ 97 f141 1"/>
                <a:gd name="f194" fmla="*/ 268 f142 1"/>
                <a:gd name="f195" fmla="*/ 44 f141 1"/>
                <a:gd name="f196" fmla="*/ 114 f142 1"/>
                <a:gd name="f197" fmla="*/ 38 f141 1"/>
                <a:gd name="f198" fmla="*/ 96 f141 1"/>
                <a:gd name="f199" fmla="*/ 27 f142 1"/>
                <a:gd name="f200" fmla="*/ 291 f141 1"/>
                <a:gd name="f201" fmla="+- f143 0 f1"/>
                <a:gd name="f202" fmla="*/ f146 1 347"/>
                <a:gd name="f203" fmla="*/ f147 1 411"/>
                <a:gd name="f204" fmla="*/ f148 1 347"/>
                <a:gd name="f205" fmla="*/ f149 1 411"/>
                <a:gd name="f206" fmla="*/ f150 1 347"/>
                <a:gd name="f207" fmla="*/ f151 1 411"/>
                <a:gd name="f208" fmla="*/ f152 1 347"/>
                <a:gd name="f209" fmla="*/ f153 1 347"/>
                <a:gd name="f210" fmla="*/ f154 1 411"/>
                <a:gd name="f211" fmla="*/ f155 1 347"/>
                <a:gd name="f212" fmla="*/ f156 1 411"/>
                <a:gd name="f213" fmla="*/ f157 1 347"/>
                <a:gd name="f214" fmla="*/ f158 1 411"/>
                <a:gd name="f215" fmla="*/ f159 1 347"/>
                <a:gd name="f216" fmla="*/ f160 1 411"/>
                <a:gd name="f217" fmla="*/ f161 1 347"/>
                <a:gd name="f218" fmla="*/ f162 1 411"/>
                <a:gd name="f219" fmla="*/ f163 1 347"/>
                <a:gd name="f220" fmla="*/ f164 1 411"/>
                <a:gd name="f221" fmla="*/ f165 1 347"/>
                <a:gd name="f222" fmla="*/ f166 1 411"/>
                <a:gd name="f223" fmla="*/ f167 1 347"/>
                <a:gd name="f224" fmla="*/ f168 1 411"/>
                <a:gd name="f225" fmla="*/ f169 1 347"/>
                <a:gd name="f226" fmla="*/ f170 1 411"/>
                <a:gd name="f227" fmla="*/ f171 1 347"/>
                <a:gd name="f228" fmla="*/ f172 1 411"/>
                <a:gd name="f229" fmla="*/ f173 1 347"/>
                <a:gd name="f230" fmla="*/ f174 1 411"/>
                <a:gd name="f231" fmla="*/ f175 1 347"/>
                <a:gd name="f232" fmla="*/ f176 1 347"/>
                <a:gd name="f233" fmla="*/ f177 1 411"/>
                <a:gd name="f234" fmla="*/ f178 1 347"/>
                <a:gd name="f235" fmla="*/ f179 1 347"/>
                <a:gd name="f236" fmla="*/ f180 1 411"/>
                <a:gd name="f237" fmla="*/ f181 1 347"/>
                <a:gd name="f238" fmla="*/ f182 1 411"/>
                <a:gd name="f239" fmla="*/ f183 1 347"/>
                <a:gd name="f240" fmla="*/ f184 1 411"/>
                <a:gd name="f241" fmla="*/ f185 1 347"/>
                <a:gd name="f242" fmla="*/ f186 1 411"/>
                <a:gd name="f243" fmla="*/ f187 1 347"/>
                <a:gd name="f244" fmla="*/ f188 1 411"/>
                <a:gd name="f245" fmla="*/ f189 1 347"/>
                <a:gd name="f246" fmla="*/ f190 1 347"/>
                <a:gd name="f247" fmla="*/ f191 1 411"/>
                <a:gd name="f248" fmla="*/ f192 1 347"/>
                <a:gd name="f249" fmla="*/ f193 1 411"/>
                <a:gd name="f250" fmla="*/ f194 1 347"/>
                <a:gd name="f251" fmla="*/ f195 1 411"/>
                <a:gd name="f252" fmla="*/ f196 1 347"/>
                <a:gd name="f253" fmla="*/ f197 1 411"/>
                <a:gd name="f254" fmla="*/ f198 1 411"/>
                <a:gd name="f255" fmla="*/ f199 1 347"/>
                <a:gd name="f256" fmla="*/ f200 1 411"/>
                <a:gd name="f257" fmla="*/ 0 1 f144"/>
                <a:gd name="f258" fmla="*/ f138 1 f144"/>
                <a:gd name="f259" fmla="*/ 0 1 f145"/>
                <a:gd name="f260" fmla="*/ f139 1 f145"/>
                <a:gd name="f261" fmla="*/ f202 1 f144"/>
                <a:gd name="f262" fmla="*/ f203 1 f145"/>
                <a:gd name="f263" fmla="*/ f204 1 f144"/>
                <a:gd name="f264" fmla="*/ f205 1 f145"/>
                <a:gd name="f265" fmla="*/ f206 1 f144"/>
                <a:gd name="f266" fmla="*/ f207 1 f145"/>
                <a:gd name="f267" fmla="*/ f208 1 f144"/>
                <a:gd name="f268" fmla="*/ f209 1 f144"/>
                <a:gd name="f269" fmla="*/ f210 1 f145"/>
                <a:gd name="f270" fmla="*/ f211 1 f144"/>
                <a:gd name="f271" fmla="*/ f212 1 f145"/>
                <a:gd name="f272" fmla="*/ f213 1 f144"/>
                <a:gd name="f273" fmla="*/ f214 1 f145"/>
                <a:gd name="f274" fmla="*/ f215 1 f144"/>
                <a:gd name="f275" fmla="*/ f216 1 f145"/>
                <a:gd name="f276" fmla="*/ f217 1 f144"/>
                <a:gd name="f277" fmla="*/ f218 1 f145"/>
                <a:gd name="f278" fmla="*/ f219 1 f144"/>
                <a:gd name="f279" fmla="*/ f220 1 f145"/>
                <a:gd name="f280" fmla="*/ f221 1 f144"/>
                <a:gd name="f281" fmla="*/ f222 1 f145"/>
                <a:gd name="f282" fmla="*/ f223 1 f144"/>
                <a:gd name="f283" fmla="*/ f224 1 f145"/>
                <a:gd name="f284" fmla="*/ f225 1 f144"/>
                <a:gd name="f285" fmla="*/ f226 1 f145"/>
                <a:gd name="f286" fmla="*/ f227 1 f144"/>
                <a:gd name="f287" fmla="*/ f228 1 f145"/>
                <a:gd name="f288" fmla="*/ f229 1 f144"/>
                <a:gd name="f289" fmla="*/ f230 1 f145"/>
                <a:gd name="f290" fmla="*/ f231 1 f144"/>
                <a:gd name="f291" fmla="*/ f232 1 f144"/>
                <a:gd name="f292" fmla="*/ f233 1 f145"/>
                <a:gd name="f293" fmla="*/ f234 1 f144"/>
                <a:gd name="f294" fmla="*/ f235 1 f144"/>
                <a:gd name="f295" fmla="*/ f236 1 f145"/>
                <a:gd name="f296" fmla="*/ f237 1 f144"/>
                <a:gd name="f297" fmla="*/ f238 1 f145"/>
                <a:gd name="f298" fmla="*/ f239 1 f144"/>
                <a:gd name="f299" fmla="*/ f240 1 f145"/>
                <a:gd name="f300" fmla="*/ f241 1 f144"/>
                <a:gd name="f301" fmla="*/ f242 1 f145"/>
                <a:gd name="f302" fmla="*/ f243 1 f144"/>
                <a:gd name="f303" fmla="*/ f244 1 f145"/>
                <a:gd name="f304" fmla="*/ f245 1 f144"/>
                <a:gd name="f305" fmla="*/ f246 1 f144"/>
                <a:gd name="f306" fmla="*/ f247 1 f145"/>
                <a:gd name="f307" fmla="*/ f248 1 f144"/>
                <a:gd name="f308" fmla="*/ f249 1 f145"/>
                <a:gd name="f309" fmla="*/ f250 1 f144"/>
                <a:gd name="f310" fmla="*/ f251 1 f145"/>
                <a:gd name="f311" fmla="*/ f252 1 f144"/>
                <a:gd name="f312" fmla="*/ f253 1 f145"/>
                <a:gd name="f313" fmla="*/ f254 1 f145"/>
                <a:gd name="f314" fmla="*/ f255 1 f144"/>
                <a:gd name="f315" fmla="*/ f256 1 f145"/>
                <a:gd name="f316" fmla="*/ f257 f135 1"/>
                <a:gd name="f317" fmla="*/ f258 f135 1"/>
                <a:gd name="f318" fmla="*/ f260 f136 1"/>
                <a:gd name="f319" fmla="*/ f259 f136 1"/>
                <a:gd name="f320" fmla="*/ f261 f135 1"/>
                <a:gd name="f321" fmla="*/ f262 f136 1"/>
                <a:gd name="f322" fmla="*/ f263 f135 1"/>
                <a:gd name="f323" fmla="*/ f264 f136 1"/>
                <a:gd name="f324" fmla="*/ f265 f135 1"/>
                <a:gd name="f325" fmla="*/ f266 f136 1"/>
                <a:gd name="f326" fmla="*/ f267 f135 1"/>
                <a:gd name="f327" fmla="*/ f268 f135 1"/>
                <a:gd name="f328" fmla="*/ f269 f136 1"/>
                <a:gd name="f329" fmla="*/ f270 f135 1"/>
                <a:gd name="f330" fmla="*/ f271 f136 1"/>
                <a:gd name="f331" fmla="*/ f272 f135 1"/>
                <a:gd name="f332" fmla="*/ f273 f136 1"/>
                <a:gd name="f333" fmla="*/ f274 f135 1"/>
                <a:gd name="f334" fmla="*/ f275 f136 1"/>
                <a:gd name="f335" fmla="*/ f276 f135 1"/>
                <a:gd name="f336" fmla="*/ f277 f136 1"/>
                <a:gd name="f337" fmla="*/ f278 f135 1"/>
                <a:gd name="f338" fmla="*/ f279 f136 1"/>
                <a:gd name="f339" fmla="*/ f280 f135 1"/>
                <a:gd name="f340" fmla="*/ f281 f136 1"/>
                <a:gd name="f341" fmla="*/ f282 f135 1"/>
                <a:gd name="f342" fmla="*/ f283 f136 1"/>
                <a:gd name="f343" fmla="*/ f284 f135 1"/>
                <a:gd name="f344" fmla="*/ f285 f136 1"/>
                <a:gd name="f345" fmla="*/ f286 f135 1"/>
                <a:gd name="f346" fmla="*/ f287 f136 1"/>
                <a:gd name="f347" fmla="*/ f288 f135 1"/>
                <a:gd name="f348" fmla="*/ f289 f136 1"/>
                <a:gd name="f349" fmla="*/ f290 f135 1"/>
                <a:gd name="f350" fmla="*/ f291 f135 1"/>
                <a:gd name="f351" fmla="*/ f292 f136 1"/>
                <a:gd name="f352" fmla="*/ f293 f135 1"/>
                <a:gd name="f353" fmla="*/ f294 f135 1"/>
                <a:gd name="f354" fmla="*/ f295 f136 1"/>
                <a:gd name="f355" fmla="*/ f296 f135 1"/>
                <a:gd name="f356" fmla="*/ f297 f136 1"/>
                <a:gd name="f357" fmla="*/ f298 f135 1"/>
                <a:gd name="f358" fmla="*/ f299 f136 1"/>
                <a:gd name="f359" fmla="*/ f300 f135 1"/>
                <a:gd name="f360" fmla="*/ f301 f136 1"/>
                <a:gd name="f361" fmla="*/ f302 f135 1"/>
                <a:gd name="f362" fmla="*/ f303 f136 1"/>
                <a:gd name="f363" fmla="*/ f304 f135 1"/>
                <a:gd name="f364" fmla="*/ f305 f135 1"/>
                <a:gd name="f365" fmla="*/ f306 f136 1"/>
                <a:gd name="f366" fmla="*/ f307 f135 1"/>
                <a:gd name="f367" fmla="*/ f308 f136 1"/>
                <a:gd name="f368" fmla="*/ f309 f135 1"/>
                <a:gd name="f369" fmla="*/ f310 f136 1"/>
                <a:gd name="f370" fmla="*/ f311 f135 1"/>
                <a:gd name="f371" fmla="*/ f312 f136 1"/>
                <a:gd name="f372" fmla="*/ f313 f136 1"/>
                <a:gd name="f373" fmla="*/ f314 f135 1"/>
                <a:gd name="f374" fmla="*/ f315 f1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1">
                  <a:pos x="f320" y="f321"/>
                </a:cxn>
                <a:cxn ang="f201">
                  <a:pos x="f322" y="f323"/>
                </a:cxn>
                <a:cxn ang="f201">
                  <a:pos x="f324" y="f325"/>
                </a:cxn>
                <a:cxn ang="f201">
                  <a:pos x="f326" y="f325"/>
                </a:cxn>
                <a:cxn ang="f201">
                  <a:pos x="f327" y="f328"/>
                </a:cxn>
                <a:cxn ang="f201">
                  <a:pos x="f329" y="f330"/>
                </a:cxn>
                <a:cxn ang="f201">
                  <a:pos x="f331" y="f332"/>
                </a:cxn>
                <a:cxn ang="f201">
                  <a:pos x="f333" y="f334"/>
                </a:cxn>
                <a:cxn ang="f201">
                  <a:pos x="f335" y="f336"/>
                </a:cxn>
                <a:cxn ang="f201">
                  <a:pos x="f337" y="f338"/>
                </a:cxn>
                <a:cxn ang="f201">
                  <a:pos x="f339" y="f340"/>
                </a:cxn>
                <a:cxn ang="f201">
                  <a:pos x="f341" y="f342"/>
                </a:cxn>
                <a:cxn ang="f201">
                  <a:pos x="f343" y="f344"/>
                </a:cxn>
                <a:cxn ang="f201">
                  <a:pos x="f345" y="f346"/>
                </a:cxn>
                <a:cxn ang="f201">
                  <a:pos x="f347" y="f348"/>
                </a:cxn>
                <a:cxn ang="f201">
                  <a:pos x="f349" y="f348"/>
                </a:cxn>
                <a:cxn ang="f201">
                  <a:pos x="f350" y="f351"/>
                </a:cxn>
                <a:cxn ang="f201">
                  <a:pos x="f352" y="f321"/>
                </a:cxn>
                <a:cxn ang="f201">
                  <a:pos x="f320" y="f321"/>
                </a:cxn>
                <a:cxn ang="f201">
                  <a:pos x="f353" y="f354"/>
                </a:cxn>
                <a:cxn ang="f201">
                  <a:pos x="f355" y="f328"/>
                </a:cxn>
                <a:cxn ang="f201">
                  <a:pos x="f352" y="f356"/>
                </a:cxn>
                <a:cxn ang="f201">
                  <a:pos x="f357" y="f358"/>
                </a:cxn>
                <a:cxn ang="f201">
                  <a:pos x="f359" y="f360"/>
                </a:cxn>
                <a:cxn ang="f201">
                  <a:pos x="f361" y="f362"/>
                </a:cxn>
                <a:cxn ang="f201">
                  <a:pos x="f363" y="f342"/>
                </a:cxn>
                <a:cxn ang="f201">
                  <a:pos x="f364" y="f365"/>
                </a:cxn>
                <a:cxn ang="f201">
                  <a:pos x="f366" y="f367"/>
                </a:cxn>
                <a:cxn ang="f201">
                  <a:pos x="f368" y="f369"/>
                </a:cxn>
                <a:cxn ang="f201">
                  <a:pos x="f370" y="f371"/>
                </a:cxn>
                <a:cxn ang="f201">
                  <a:pos x="f327" y="f372"/>
                </a:cxn>
                <a:cxn ang="f201">
                  <a:pos x="f373" y="f374"/>
                </a:cxn>
                <a:cxn ang="f201">
                  <a:pos x="f353" y="f354"/>
                </a:cxn>
              </a:cxnLst>
              <a:rect l="f316" t="f319" r="f317" b="f318"/>
              <a:pathLst>
                <a:path w="347" h="411">
                  <a:moveTo>
                    <a:pt x="f8" y="f7"/>
                  </a:moveTo>
                  <a:cubicBezTo>
                    <a:pt x="f9" y="f7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19"/>
                    <a:pt x="f20" y="f19"/>
                    <a:pt x="f20" y="f19"/>
                  </a:cubicBezTo>
                  <a:cubicBezTo>
                    <a:pt x="f21" y="f22"/>
                    <a:pt x="f21" y="f22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5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36"/>
                    <a:pt x="f48" y="f49"/>
                  </a:cubicBezTo>
                  <a:cubicBezTo>
                    <a:pt x="f50" y="f12"/>
                    <a:pt x="f51" y="f52"/>
                    <a:pt x="f53" y="f40"/>
                  </a:cubicBezTo>
                  <a:cubicBezTo>
                    <a:pt x="f6" y="f54"/>
                    <a:pt x="f6" y="f55"/>
                    <a:pt x="f56" y="f57"/>
                  </a:cubicBezTo>
                  <a:cubicBezTo>
                    <a:pt x="f56" y="f58"/>
                    <a:pt x="f59" y="f60"/>
                    <a:pt x="f51" y="f61"/>
                  </a:cubicBezTo>
                  <a:cubicBezTo>
                    <a:pt x="f62" y="f63"/>
                    <a:pt x="f64" y="f24"/>
                    <a:pt x="f65" y="f66"/>
                  </a:cubicBezTo>
                  <a:cubicBezTo>
                    <a:pt x="f67" y="f68"/>
                    <a:pt x="f67" y="f68"/>
                    <a:pt x="f67" y="f68"/>
                  </a:cubicBezTo>
                  <a:cubicBezTo>
                    <a:pt x="f69" y="f68"/>
                    <a:pt x="f69" y="f68"/>
                    <a:pt x="f69" y="f68"/>
                  </a:cubicBezTo>
                  <a:cubicBezTo>
                    <a:pt x="f70" y="f22"/>
                    <a:pt x="f71" y="f72"/>
                    <a:pt x="f73" y="f74"/>
                  </a:cubicBezTo>
                  <a:cubicBezTo>
                    <a:pt x="f75" y="f76"/>
                    <a:pt x="f77" y="f7"/>
                    <a:pt x="f78" y="f7"/>
                  </a:cubicBezTo>
                  <a:cubicBezTo>
                    <a:pt x="f79" y="f7"/>
                    <a:pt x="f8" y="f7"/>
                    <a:pt x="f8" y="f7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22"/>
                  </a:cubicBezTo>
                  <a:cubicBezTo>
                    <a:pt x="f86" y="f72"/>
                    <a:pt x="f87" y="f88"/>
                    <a:pt x="f78" y="f88"/>
                  </a:cubicBezTo>
                  <a:cubicBezTo>
                    <a:pt x="f89" y="f88"/>
                    <a:pt x="f90" y="f17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26" y="f45"/>
                  </a:cubicBezTo>
                  <a:cubicBezTo>
                    <a:pt x="f50" y="f103"/>
                    <a:pt x="f104" y="f105"/>
                    <a:pt x="f104" y="f57"/>
                  </a:cubicBezTo>
                  <a:cubicBezTo>
                    <a:pt x="f106" y="f55"/>
                    <a:pt x="f106" y="f107"/>
                    <a:pt x="f108" y="f87"/>
                  </a:cubicBezTo>
                  <a:cubicBezTo>
                    <a:pt x="f109" y="f110"/>
                    <a:pt x="f111" y="f112"/>
                    <a:pt x="f113" y="f114"/>
                  </a:cubicBezTo>
                  <a:cubicBezTo>
                    <a:pt x="f115" y="f116"/>
                    <a:pt x="f97" y="f20"/>
                    <a:pt x="f117" y="f118"/>
                  </a:cubicBezTo>
                  <a:cubicBezTo>
                    <a:pt x="f119" y="f120"/>
                    <a:pt x="f121" y="f29"/>
                    <a:pt x="f122" y="f23"/>
                  </a:cubicBezTo>
                  <a:cubicBezTo>
                    <a:pt x="f123" y="f124"/>
                    <a:pt x="f125" y="f126"/>
                    <a:pt x="f21" y="f127"/>
                  </a:cubicBezTo>
                  <a:cubicBezTo>
                    <a:pt x="f29" y="f128"/>
                    <a:pt x="f129" y="f130"/>
                    <a:pt x="f131" y="f97"/>
                  </a:cubicBezTo>
                  <a:cubicBezTo>
                    <a:pt x="f132" y="f133"/>
                    <a:pt x="f37" y="f100"/>
                    <a:pt x="f80" y="f81"/>
                  </a:cubicBezTo>
                  <a:close/>
                </a:path>
              </a:pathLst>
            </a:custGeom>
            <a:solidFill>
              <a:srgbClr val="2DA6C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Freeform 25">
              <a:extLst>
                <a:ext uri="{FF2B5EF4-FFF2-40B4-BE49-F238E27FC236}">
                  <a16:creationId xmlns:a16="http://schemas.microsoft.com/office/drawing/2014/main" id="{342B1FFF-F12E-4675-B866-A4BA100C2739}"/>
                </a:ext>
              </a:extLst>
            </p:cNvPr>
            <p:cNvSpPr/>
            <p:nvPr/>
          </p:nvSpPr>
          <p:spPr>
            <a:xfrm>
              <a:off x="8404341" y="480114"/>
              <a:ext cx="499655" cy="2760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2"/>
                <a:gd name="f7" fmla="val 251"/>
                <a:gd name="f8" fmla="val 144"/>
                <a:gd name="f9" fmla="val 3"/>
                <a:gd name="f10" fmla="val 127"/>
                <a:gd name="f11" fmla="val 6"/>
                <a:gd name="f12" fmla="val 101"/>
                <a:gd name="f13" fmla="val 14"/>
                <a:gd name="f14" fmla="val 76"/>
                <a:gd name="f15" fmla="val 32"/>
                <a:gd name="f16" fmla="val 10"/>
                <a:gd name="f17" fmla="val 78"/>
                <a:gd name="f18" fmla="val 2"/>
                <a:gd name="f19" fmla="val 156"/>
                <a:gd name="f20" fmla="val 171"/>
                <a:gd name="f21" fmla="val 24"/>
                <a:gd name="f22" fmla="val 189"/>
                <a:gd name="f23" fmla="val 104"/>
                <a:gd name="f24" fmla="val 250"/>
                <a:gd name="f25" fmla="val 224"/>
                <a:gd name="f26" fmla="val 346"/>
                <a:gd name="f27" fmla="val 429"/>
                <a:gd name="f28" fmla="val 448"/>
                <a:gd name="f29" fmla="val 147"/>
                <a:gd name="f30" fmla="val 439"/>
                <a:gd name="f31" fmla="val 107"/>
                <a:gd name="f32" fmla="val 409"/>
                <a:gd name="f33" fmla="val 69"/>
                <a:gd name="f34" fmla="val 391"/>
                <a:gd name="f35" fmla="val 45"/>
                <a:gd name="f36" fmla="val 371"/>
                <a:gd name="f37" fmla="val 366"/>
                <a:gd name="f38" fmla="val 28"/>
                <a:gd name="f39" fmla="val 341"/>
                <a:gd name="f40" fmla="val 11"/>
                <a:gd name="f41" fmla="val 316"/>
                <a:gd name="f42" fmla="val 301"/>
                <a:gd name="f43" fmla="val 296"/>
                <a:gd name="f44" fmla="val 272"/>
                <a:gd name="f45" fmla="val 33"/>
                <a:gd name="f46" fmla="val 232"/>
                <a:gd name="f47" fmla="val 37"/>
                <a:gd name="f48" fmla="val 182"/>
                <a:gd name="f49" fmla="val 42"/>
                <a:gd name="f50" fmla="val 148"/>
                <a:gd name="f51" fmla="val 7"/>
                <a:gd name="f52" fmla="+- 0 0 -90"/>
                <a:gd name="f53" fmla="*/ f3 1 452"/>
                <a:gd name="f54" fmla="*/ f4 1 251"/>
                <a:gd name="f55" fmla="val f5"/>
                <a:gd name="f56" fmla="val f6"/>
                <a:gd name="f57" fmla="val f7"/>
                <a:gd name="f58" fmla="*/ f52 f0 1"/>
                <a:gd name="f59" fmla="+- f57 0 f55"/>
                <a:gd name="f60" fmla="+- f56 0 f55"/>
                <a:gd name="f61" fmla="*/ f58 1 f2"/>
                <a:gd name="f62" fmla="*/ f60 1 452"/>
                <a:gd name="f63" fmla="*/ f59 1 251"/>
                <a:gd name="f64" fmla="*/ 144 f60 1"/>
                <a:gd name="f65" fmla="*/ 3 f59 1"/>
                <a:gd name="f66" fmla="*/ 76 f60 1"/>
                <a:gd name="f67" fmla="*/ 32 f59 1"/>
                <a:gd name="f68" fmla="*/ 0 f60 1"/>
                <a:gd name="f69" fmla="*/ 171 f59 1"/>
                <a:gd name="f70" fmla="*/ 224 f60 1"/>
                <a:gd name="f71" fmla="*/ 250 f59 1"/>
                <a:gd name="f72" fmla="*/ 452 f60 1"/>
                <a:gd name="f73" fmla="*/ 409 f60 1"/>
                <a:gd name="f74" fmla="*/ 69 f59 1"/>
                <a:gd name="f75" fmla="*/ 366 f60 1"/>
                <a:gd name="f76" fmla="*/ 28 f59 1"/>
                <a:gd name="f77" fmla="*/ 301 f60 1"/>
                <a:gd name="f78" fmla="*/ 0 f59 1"/>
                <a:gd name="f79" fmla="*/ 232 f60 1"/>
                <a:gd name="f80" fmla="*/ 37 f59 1"/>
                <a:gd name="f81" fmla="+- f61 0 f1"/>
                <a:gd name="f82" fmla="*/ f64 1 452"/>
                <a:gd name="f83" fmla="*/ f65 1 251"/>
                <a:gd name="f84" fmla="*/ f66 1 452"/>
                <a:gd name="f85" fmla="*/ f67 1 251"/>
                <a:gd name="f86" fmla="*/ f68 1 452"/>
                <a:gd name="f87" fmla="*/ f69 1 251"/>
                <a:gd name="f88" fmla="*/ f70 1 452"/>
                <a:gd name="f89" fmla="*/ f71 1 251"/>
                <a:gd name="f90" fmla="*/ f72 1 452"/>
                <a:gd name="f91" fmla="*/ f73 1 452"/>
                <a:gd name="f92" fmla="*/ f74 1 251"/>
                <a:gd name="f93" fmla="*/ f75 1 452"/>
                <a:gd name="f94" fmla="*/ f76 1 251"/>
                <a:gd name="f95" fmla="*/ f77 1 452"/>
                <a:gd name="f96" fmla="*/ f78 1 251"/>
                <a:gd name="f97" fmla="*/ f79 1 452"/>
                <a:gd name="f98" fmla="*/ f80 1 251"/>
                <a:gd name="f99" fmla="*/ 0 1 f62"/>
                <a:gd name="f100" fmla="*/ f56 1 f62"/>
                <a:gd name="f101" fmla="*/ 0 1 f63"/>
                <a:gd name="f102" fmla="*/ f57 1 f63"/>
                <a:gd name="f103" fmla="*/ f82 1 f62"/>
                <a:gd name="f104" fmla="*/ f83 1 f63"/>
                <a:gd name="f105" fmla="*/ f84 1 f62"/>
                <a:gd name="f106" fmla="*/ f85 1 f63"/>
                <a:gd name="f107" fmla="*/ f86 1 f62"/>
                <a:gd name="f108" fmla="*/ f87 1 f63"/>
                <a:gd name="f109" fmla="*/ f88 1 f62"/>
                <a:gd name="f110" fmla="*/ f89 1 f63"/>
                <a:gd name="f111" fmla="*/ f90 1 f62"/>
                <a:gd name="f112" fmla="*/ f91 1 f62"/>
                <a:gd name="f113" fmla="*/ f92 1 f63"/>
                <a:gd name="f114" fmla="*/ f93 1 f62"/>
                <a:gd name="f115" fmla="*/ f94 1 f63"/>
                <a:gd name="f116" fmla="*/ f95 1 f62"/>
                <a:gd name="f117" fmla="*/ f96 1 f63"/>
                <a:gd name="f118" fmla="*/ f97 1 f62"/>
                <a:gd name="f119" fmla="*/ f98 1 f63"/>
                <a:gd name="f120" fmla="*/ f99 f53 1"/>
                <a:gd name="f121" fmla="*/ f100 f53 1"/>
                <a:gd name="f122" fmla="*/ f102 f54 1"/>
                <a:gd name="f123" fmla="*/ f101 f54 1"/>
                <a:gd name="f124" fmla="*/ f103 f53 1"/>
                <a:gd name="f125" fmla="*/ f104 f54 1"/>
                <a:gd name="f126" fmla="*/ f105 f53 1"/>
                <a:gd name="f127" fmla="*/ f106 f54 1"/>
                <a:gd name="f128" fmla="*/ f107 f53 1"/>
                <a:gd name="f129" fmla="*/ f108 f54 1"/>
                <a:gd name="f130" fmla="*/ f109 f53 1"/>
                <a:gd name="f131" fmla="*/ f110 f54 1"/>
                <a:gd name="f132" fmla="*/ f111 f53 1"/>
                <a:gd name="f133" fmla="*/ f112 f53 1"/>
                <a:gd name="f134" fmla="*/ f113 f54 1"/>
                <a:gd name="f135" fmla="*/ f114 f53 1"/>
                <a:gd name="f136" fmla="*/ f115 f54 1"/>
                <a:gd name="f137" fmla="*/ f116 f53 1"/>
                <a:gd name="f138" fmla="*/ f117 f54 1"/>
                <a:gd name="f139" fmla="*/ f118 f53 1"/>
                <a:gd name="f140" fmla="*/ f119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1">
                  <a:pos x="f124" y="f125"/>
                </a:cxn>
                <a:cxn ang="f81">
                  <a:pos x="f126" y="f127"/>
                </a:cxn>
                <a:cxn ang="f81">
                  <a:pos x="f128" y="f129"/>
                </a:cxn>
                <a:cxn ang="f81">
                  <a:pos x="f130" y="f131"/>
                </a:cxn>
                <a:cxn ang="f81">
                  <a:pos x="f132" y="f129"/>
                </a:cxn>
                <a:cxn ang="f81">
                  <a:pos x="f133" y="f134"/>
                </a:cxn>
                <a:cxn ang="f81">
                  <a:pos x="f135" y="f136"/>
                </a:cxn>
                <a:cxn ang="f81">
                  <a:pos x="f137" y="f138"/>
                </a:cxn>
                <a:cxn ang="f81">
                  <a:pos x="f139" y="f140"/>
                </a:cxn>
                <a:cxn ang="f81">
                  <a:pos x="f124" y="f125"/>
                </a:cxn>
              </a:cxnLst>
              <a:rect l="f120" t="f123" r="f121" b="f122"/>
              <a:pathLst>
                <a:path w="452" h="25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5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7"/>
                    <a:pt x="f27" y="f22"/>
                    <a:pt x="f6" y="f20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15"/>
                    <a:pt x="f37" y="f38"/>
                  </a:cubicBezTo>
                  <a:cubicBezTo>
                    <a:pt x="f39" y="f40"/>
                    <a:pt x="f41" y="f9"/>
                    <a:pt x="f42" y="f5"/>
                  </a:cubicBezTo>
                  <a:cubicBezTo>
                    <a:pt x="f43" y="f11"/>
                    <a:pt x="f44" y="f45"/>
                    <a:pt x="f46" y="f47"/>
                  </a:cubicBezTo>
                  <a:cubicBezTo>
                    <a:pt x="f48" y="f49"/>
                    <a:pt x="f50" y="f51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FF631515-1683-42B6-9BEA-69275F1C64FC}"/>
                </a:ext>
              </a:extLst>
            </p:cNvPr>
            <p:cNvSpPr/>
            <p:nvPr/>
          </p:nvSpPr>
          <p:spPr>
            <a:xfrm>
              <a:off x="8399376" y="475186"/>
              <a:ext cx="509604" cy="2859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2"/>
                <a:gd name="f7" fmla="val 261"/>
                <a:gd name="f8" fmla="val 231"/>
                <a:gd name="f9" fmla="val 230"/>
                <a:gd name="f10" fmla="val 229"/>
                <a:gd name="f11" fmla="val 118"/>
                <a:gd name="f12" fmla="val 39"/>
                <a:gd name="f13" fmla="val 210"/>
                <a:gd name="f14" fmla="val 2"/>
                <a:gd name="f15" fmla="val 179"/>
                <a:gd name="f16" fmla="val 176"/>
                <a:gd name="f17" fmla="val 154"/>
                <a:gd name="f18" fmla="val 14"/>
                <a:gd name="f19" fmla="val 79"/>
                <a:gd name="f20" fmla="val 78"/>
                <a:gd name="f21" fmla="val 34"/>
                <a:gd name="f22" fmla="val 99"/>
                <a:gd name="f23" fmla="val 19"/>
                <a:gd name="f24" fmla="val 122"/>
                <a:gd name="f25" fmla="val 9"/>
                <a:gd name="f26" fmla="val 149"/>
                <a:gd name="f27" fmla="val 4"/>
                <a:gd name="f28" fmla="val 151"/>
                <a:gd name="f29" fmla="val 153"/>
                <a:gd name="f30" fmla="val 6"/>
                <a:gd name="f31" fmla="val 157"/>
                <a:gd name="f32" fmla="val 189"/>
                <a:gd name="f33" fmla="val 43"/>
                <a:gd name="f34" fmla="val 237"/>
                <a:gd name="f35" fmla="val 38"/>
                <a:gd name="f36" fmla="val 272"/>
                <a:gd name="f37" fmla="val 294"/>
                <a:gd name="f38" fmla="val 12"/>
                <a:gd name="f39" fmla="val 302"/>
                <a:gd name="f40" fmla="val 3"/>
                <a:gd name="f41" fmla="val 304"/>
                <a:gd name="f42" fmla="val 307"/>
                <a:gd name="f43" fmla="val 1"/>
                <a:gd name="f44" fmla="val 331"/>
                <a:gd name="f45" fmla="val 354"/>
                <a:gd name="f46" fmla="val 16"/>
                <a:gd name="f47" fmla="val 374"/>
                <a:gd name="f48" fmla="val 30"/>
                <a:gd name="f49" fmla="val 383"/>
                <a:gd name="f50" fmla="val 36"/>
                <a:gd name="f51" fmla="val 401"/>
                <a:gd name="f52" fmla="val 50"/>
                <a:gd name="f53" fmla="val 418"/>
                <a:gd name="f54" fmla="val 72"/>
                <a:gd name="f55" fmla="val 441"/>
                <a:gd name="f56" fmla="val 101"/>
                <a:gd name="f57" fmla="val 456"/>
                <a:gd name="f58" fmla="val 137"/>
                <a:gd name="f59" fmla="val 460"/>
                <a:gd name="f60" fmla="val 422"/>
                <a:gd name="f61" fmla="val 211"/>
                <a:gd name="f62" fmla="val 343"/>
                <a:gd name="f63" fmla="val 11"/>
                <a:gd name="f64" fmla="val 174"/>
                <a:gd name="f65" fmla="val 48"/>
                <a:gd name="f66" fmla="val 204"/>
                <a:gd name="f67" fmla="val 123"/>
                <a:gd name="f68" fmla="val 251"/>
                <a:gd name="f69" fmla="val 338"/>
                <a:gd name="f70" fmla="val 414"/>
                <a:gd name="f71" fmla="val 451"/>
                <a:gd name="f72" fmla="val 446"/>
                <a:gd name="f73" fmla="val 139"/>
                <a:gd name="f74" fmla="val 432"/>
                <a:gd name="f75" fmla="val 105"/>
                <a:gd name="f76" fmla="val 411"/>
                <a:gd name="f77" fmla="val 394"/>
                <a:gd name="f78" fmla="val 57"/>
                <a:gd name="f79" fmla="val 377"/>
                <a:gd name="f80" fmla="val 44"/>
                <a:gd name="f81" fmla="val 368"/>
                <a:gd name="f82" fmla="val 350"/>
                <a:gd name="f83" fmla="val 26"/>
                <a:gd name="f84" fmla="val 330"/>
                <a:gd name="f85" fmla="val 17"/>
                <a:gd name="f86" fmla="val 308"/>
                <a:gd name="f87" fmla="val 298"/>
                <a:gd name="f88" fmla="val 23"/>
                <a:gd name="f89" fmla="val 274"/>
                <a:gd name="f90" fmla="val 238"/>
                <a:gd name="f91" fmla="val 190"/>
                <a:gd name="f92" fmla="val 53"/>
                <a:gd name="f93" fmla="val 24"/>
                <a:gd name="f94" fmla="val 148"/>
                <a:gd name="f95" fmla="val 124"/>
                <a:gd name="f96" fmla="val 103"/>
                <a:gd name="f97" fmla="val 28"/>
                <a:gd name="f98" fmla="val 84"/>
                <a:gd name="f99" fmla="val 42"/>
                <a:gd name="f100" fmla="val 83"/>
                <a:gd name="f101" fmla="val 13"/>
                <a:gd name="f102" fmla="+- 0 0 -90"/>
                <a:gd name="f103" fmla="*/ f3 1 462"/>
                <a:gd name="f104" fmla="*/ f4 1 261"/>
                <a:gd name="f105" fmla="val f5"/>
                <a:gd name="f106" fmla="val f6"/>
                <a:gd name="f107" fmla="val f7"/>
                <a:gd name="f108" fmla="*/ f102 f0 1"/>
                <a:gd name="f109" fmla="+- f107 0 f105"/>
                <a:gd name="f110" fmla="+- f106 0 f105"/>
                <a:gd name="f111" fmla="*/ f108 1 f2"/>
                <a:gd name="f112" fmla="*/ f110 1 462"/>
                <a:gd name="f113" fmla="*/ f109 1 261"/>
                <a:gd name="f114" fmla="*/ 231 f110 1"/>
                <a:gd name="f115" fmla="*/ 261 f109 1"/>
                <a:gd name="f116" fmla="*/ 229 f110 1"/>
                <a:gd name="f117" fmla="*/ 2 f110 1"/>
                <a:gd name="f118" fmla="*/ 180 f109 1"/>
                <a:gd name="f119" fmla="*/ 0 f110 1"/>
                <a:gd name="f120" fmla="*/ 179 f109 1"/>
                <a:gd name="f121" fmla="*/ 176 f109 1"/>
                <a:gd name="f122" fmla="*/ 78 f110 1"/>
                <a:gd name="f123" fmla="*/ 34 f109 1"/>
                <a:gd name="f124" fmla="*/ 149 f110 1"/>
                <a:gd name="f125" fmla="*/ 4 f109 1"/>
                <a:gd name="f126" fmla="*/ 151 f110 1"/>
                <a:gd name="f127" fmla="*/ 153 f110 1"/>
                <a:gd name="f128" fmla="*/ 6 f109 1"/>
                <a:gd name="f129" fmla="*/ 237 f110 1"/>
                <a:gd name="f130" fmla="*/ 38 f109 1"/>
                <a:gd name="f131" fmla="*/ 302 f110 1"/>
                <a:gd name="f132" fmla="*/ 3 f109 1"/>
                <a:gd name="f133" fmla="*/ 304 f110 1"/>
                <a:gd name="f134" fmla="*/ 0 f109 1"/>
                <a:gd name="f135" fmla="*/ 307 f110 1"/>
                <a:gd name="f136" fmla="*/ 1 f109 1"/>
                <a:gd name="f137" fmla="*/ 374 f110 1"/>
                <a:gd name="f138" fmla="*/ 30 f109 1"/>
                <a:gd name="f139" fmla="*/ 418 f110 1"/>
                <a:gd name="f140" fmla="*/ 72 f109 1"/>
                <a:gd name="f141" fmla="*/ 462 f110 1"/>
                <a:gd name="f142" fmla="*/ 460 f110 1"/>
                <a:gd name="f143" fmla="*/ 11 f110 1"/>
                <a:gd name="f144" fmla="*/ 174 f109 1"/>
                <a:gd name="f145" fmla="*/ 251 f109 1"/>
                <a:gd name="f146" fmla="*/ 451 f110 1"/>
                <a:gd name="f147" fmla="*/ 411 f110 1"/>
                <a:gd name="f148" fmla="*/ 78 f109 1"/>
                <a:gd name="f149" fmla="*/ 368 f110 1"/>
                <a:gd name="f150" fmla="*/ 308 f110 1"/>
                <a:gd name="f151" fmla="*/ 11 f109 1"/>
                <a:gd name="f152" fmla="*/ 238 f110 1"/>
                <a:gd name="f153" fmla="*/ 48 f109 1"/>
                <a:gd name="f154" fmla="*/ 148 f110 1"/>
                <a:gd name="f155" fmla="*/ 14 f109 1"/>
                <a:gd name="f156" fmla="*/ 84 f110 1"/>
                <a:gd name="f157" fmla="*/ 42 f109 1"/>
                <a:gd name="f158" fmla="+- f111 0 f1"/>
                <a:gd name="f159" fmla="*/ f114 1 462"/>
                <a:gd name="f160" fmla="*/ f115 1 261"/>
                <a:gd name="f161" fmla="*/ f116 1 462"/>
                <a:gd name="f162" fmla="*/ f117 1 462"/>
                <a:gd name="f163" fmla="*/ f118 1 261"/>
                <a:gd name="f164" fmla="*/ f119 1 462"/>
                <a:gd name="f165" fmla="*/ f120 1 261"/>
                <a:gd name="f166" fmla="*/ f121 1 261"/>
                <a:gd name="f167" fmla="*/ f122 1 462"/>
                <a:gd name="f168" fmla="*/ f123 1 261"/>
                <a:gd name="f169" fmla="*/ f124 1 462"/>
                <a:gd name="f170" fmla="*/ f125 1 261"/>
                <a:gd name="f171" fmla="*/ f126 1 462"/>
                <a:gd name="f172" fmla="*/ f127 1 462"/>
                <a:gd name="f173" fmla="*/ f128 1 261"/>
                <a:gd name="f174" fmla="*/ f129 1 462"/>
                <a:gd name="f175" fmla="*/ f130 1 261"/>
                <a:gd name="f176" fmla="*/ f131 1 462"/>
                <a:gd name="f177" fmla="*/ f132 1 261"/>
                <a:gd name="f178" fmla="*/ f133 1 462"/>
                <a:gd name="f179" fmla="*/ f134 1 261"/>
                <a:gd name="f180" fmla="*/ f135 1 462"/>
                <a:gd name="f181" fmla="*/ f136 1 261"/>
                <a:gd name="f182" fmla="*/ f137 1 462"/>
                <a:gd name="f183" fmla="*/ f138 1 261"/>
                <a:gd name="f184" fmla="*/ f139 1 462"/>
                <a:gd name="f185" fmla="*/ f140 1 261"/>
                <a:gd name="f186" fmla="*/ f141 1 462"/>
                <a:gd name="f187" fmla="*/ f142 1 462"/>
                <a:gd name="f188" fmla="*/ f143 1 462"/>
                <a:gd name="f189" fmla="*/ f144 1 261"/>
                <a:gd name="f190" fmla="*/ f145 1 261"/>
                <a:gd name="f191" fmla="*/ f146 1 462"/>
                <a:gd name="f192" fmla="*/ f147 1 462"/>
                <a:gd name="f193" fmla="*/ f148 1 261"/>
                <a:gd name="f194" fmla="*/ f149 1 462"/>
                <a:gd name="f195" fmla="*/ f150 1 462"/>
                <a:gd name="f196" fmla="*/ f151 1 261"/>
                <a:gd name="f197" fmla="*/ f152 1 462"/>
                <a:gd name="f198" fmla="*/ f153 1 261"/>
                <a:gd name="f199" fmla="*/ f154 1 462"/>
                <a:gd name="f200" fmla="*/ f155 1 261"/>
                <a:gd name="f201" fmla="*/ f156 1 462"/>
                <a:gd name="f202" fmla="*/ f157 1 261"/>
                <a:gd name="f203" fmla="*/ 0 1 f112"/>
                <a:gd name="f204" fmla="*/ f106 1 f112"/>
                <a:gd name="f205" fmla="*/ 0 1 f113"/>
                <a:gd name="f206" fmla="*/ f107 1 f113"/>
                <a:gd name="f207" fmla="*/ f159 1 f112"/>
                <a:gd name="f208" fmla="*/ f160 1 f113"/>
                <a:gd name="f209" fmla="*/ f161 1 f112"/>
                <a:gd name="f210" fmla="*/ f162 1 f112"/>
                <a:gd name="f211" fmla="*/ f163 1 f113"/>
                <a:gd name="f212" fmla="*/ f164 1 f112"/>
                <a:gd name="f213" fmla="*/ f165 1 f113"/>
                <a:gd name="f214" fmla="*/ f166 1 f113"/>
                <a:gd name="f215" fmla="*/ f167 1 f112"/>
                <a:gd name="f216" fmla="*/ f168 1 f113"/>
                <a:gd name="f217" fmla="*/ f169 1 f112"/>
                <a:gd name="f218" fmla="*/ f170 1 f113"/>
                <a:gd name="f219" fmla="*/ f171 1 f112"/>
                <a:gd name="f220" fmla="*/ f172 1 f112"/>
                <a:gd name="f221" fmla="*/ f173 1 f113"/>
                <a:gd name="f222" fmla="*/ f174 1 f112"/>
                <a:gd name="f223" fmla="*/ f175 1 f113"/>
                <a:gd name="f224" fmla="*/ f176 1 f112"/>
                <a:gd name="f225" fmla="*/ f177 1 f113"/>
                <a:gd name="f226" fmla="*/ f178 1 f112"/>
                <a:gd name="f227" fmla="*/ f179 1 f113"/>
                <a:gd name="f228" fmla="*/ f180 1 f112"/>
                <a:gd name="f229" fmla="*/ f181 1 f113"/>
                <a:gd name="f230" fmla="*/ f182 1 f112"/>
                <a:gd name="f231" fmla="*/ f183 1 f113"/>
                <a:gd name="f232" fmla="*/ f184 1 f112"/>
                <a:gd name="f233" fmla="*/ f185 1 f113"/>
                <a:gd name="f234" fmla="*/ f186 1 f112"/>
                <a:gd name="f235" fmla="*/ f187 1 f112"/>
                <a:gd name="f236" fmla="*/ f188 1 f112"/>
                <a:gd name="f237" fmla="*/ f189 1 f113"/>
                <a:gd name="f238" fmla="*/ f190 1 f113"/>
                <a:gd name="f239" fmla="*/ f191 1 f112"/>
                <a:gd name="f240" fmla="*/ f192 1 f112"/>
                <a:gd name="f241" fmla="*/ f193 1 f113"/>
                <a:gd name="f242" fmla="*/ f194 1 f112"/>
                <a:gd name="f243" fmla="*/ f195 1 f112"/>
                <a:gd name="f244" fmla="*/ f196 1 f113"/>
                <a:gd name="f245" fmla="*/ f197 1 f112"/>
                <a:gd name="f246" fmla="*/ f198 1 f113"/>
                <a:gd name="f247" fmla="*/ f199 1 f112"/>
                <a:gd name="f248" fmla="*/ f200 1 f113"/>
                <a:gd name="f249" fmla="*/ f201 1 f112"/>
                <a:gd name="f250" fmla="*/ f202 1 f113"/>
                <a:gd name="f251" fmla="*/ f203 f103 1"/>
                <a:gd name="f252" fmla="*/ f204 f103 1"/>
                <a:gd name="f253" fmla="*/ f206 f104 1"/>
                <a:gd name="f254" fmla="*/ f205 f104 1"/>
                <a:gd name="f255" fmla="*/ f207 f103 1"/>
                <a:gd name="f256" fmla="*/ f208 f104 1"/>
                <a:gd name="f257" fmla="*/ f209 f103 1"/>
                <a:gd name="f258" fmla="*/ f210 f103 1"/>
                <a:gd name="f259" fmla="*/ f211 f104 1"/>
                <a:gd name="f260" fmla="*/ f212 f103 1"/>
                <a:gd name="f261" fmla="*/ f213 f104 1"/>
                <a:gd name="f262" fmla="*/ f214 f104 1"/>
                <a:gd name="f263" fmla="*/ f215 f103 1"/>
                <a:gd name="f264" fmla="*/ f216 f104 1"/>
                <a:gd name="f265" fmla="*/ f217 f103 1"/>
                <a:gd name="f266" fmla="*/ f218 f104 1"/>
                <a:gd name="f267" fmla="*/ f219 f103 1"/>
                <a:gd name="f268" fmla="*/ f220 f103 1"/>
                <a:gd name="f269" fmla="*/ f221 f104 1"/>
                <a:gd name="f270" fmla="*/ f222 f103 1"/>
                <a:gd name="f271" fmla="*/ f223 f104 1"/>
                <a:gd name="f272" fmla="*/ f224 f103 1"/>
                <a:gd name="f273" fmla="*/ f225 f104 1"/>
                <a:gd name="f274" fmla="*/ f226 f103 1"/>
                <a:gd name="f275" fmla="*/ f227 f104 1"/>
                <a:gd name="f276" fmla="*/ f228 f103 1"/>
                <a:gd name="f277" fmla="*/ f229 f104 1"/>
                <a:gd name="f278" fmla="*/ f230 f103 1"/>
                <a:gd name="f279" fmla="*/ f231 f104 1"/>
                <a:gd name="f280" fmla="*/ f232 f103 1"/>
                <a:gd name="f281" fmla="*/ f233 f104 1"/>
                <a:gd name="f282" fmla="*/ f234 f103 1"/>
                <a:gd name="f283" fmla="*/ f235 f103 1"/>
                <a:gd name="f284" fmla="*/ f236 f103 1"/>
                <a:gd name="f285" fmla="*/ f237 f104 1"/>
                <a:gd name="f286" fmla="*/ f238 f104 1"/>
                <a:gd name="f287" fmla="*/ f239 f103 1"/>
                <a:gd name="f288" fmla="*/ f240 f103 1"/>
                <a:gd name="f289" fmla="*/ f241 f104 1"/>
                <a:gd name="f290" fmla="*/ f242 f103 1"/>
                <a:gd name="f291" fmla="*/ f243 f103 1"/>
                <a:gd name="f292" fmla="*/ f244 f104 1"/>
                <a:gd name="f293" fmla="*/ f245 f103 1"/>
                <a:gd name="f294" fmla="*/ f246 f104 1"/>
                <a:gd name="f295" fmla="*/ f247 f103 1"/>
                <a:gd name="f296" fmla="*/ f248 f104 1"/>
                <a:gd name="f297" fmla="*/ f249 f103 1"/>
                <a:gd name="f298" fmla="*/ f250 f10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8">
                  <a:pos x="f255" y="f256"/>
                </a:cxn>
                <a:cxn ang="f158">
                  <a:pos x="f257" y="f256"/>
                </a:cxn>
                <a:cxn ang="f158">
                  <a:pos x="f258" y="f259"/>
                </a:cxn>
                <a:cxn ang="f158">
                  <a:pos x="f260" y="f261"/>
                </a:cxn>
                <a:cxn ang="f158">
                  <a:pos x="f260" y="f262"/>
                </a:cxn>
                <a:cxn ang="f158">
                  <a:pos x="f263" y="f264"/>
                </a:cxn>
                <a:cxn ang="f158">
                  <a:pos x="f265" y="f266"/>
                </a:cxn>
                <a:cxn ang="f158">
                  <a:pos x="f267" y="f266"/>
                </a:cxn>
                <a:cxn ang="f158">
                  <a:pos x="f268" y="f269"/>
                </a:cxn>
                <a:cxn ang="f158">
                  <a:pos x="f270" y="f271"/>
                </a:cxn>
                <a:cxn ang="f158">
                  <a:pos x="f272" y="f273"/>
                </a:cxn>
                <a:cxn ang="f158">
                  <a:pos x="f274" y="f275"/>
                </a:cxn>
                <a:cxn ang="f158">
                  <a:pos x="f276" y="f277"/>
                </a:cxn>
                <a:cxn ang="f158">
                  <a:pos x="f278" y="f279"/>
                </a:cxn>
                <a:cxn ang="f158">
                  <a:pos x="f280" y="f281"/>
                </a:cxn>
                <a:cxn ang="f158">
                  <a:pos x="f282" y="f262"/>
                </a:cxn>
                <a:cxn ang="f158">
                  <a:pos x="f282" y="f261"/>
                </a:cxn>
                <a:cxn ang="f158">
                  <a:pos x="f283" y="f259"/>
                </a:cxn>
                <a:cxn ang="f158">
                  <a:pos x="f255" y="f256"/>
                </a:cxn>
                <a:cxn ang="f158">
                  <a:pos x="f284" y="f285"/>
                </a:cxn>
                <a:cxn ang="f158">
                  <a:pos x="f257" y="f286"/>
                </a:cxn>
                <a:cxn ang="f158">
                  <a:pos x="f255" y="f286"/>
                </a:cxn>
                <a:cxn ang="f158">
                  <a:pos x="f287" y="f285"/>
                </a:cxn>
                <a:cxn ang="f158">
                  <a:pos x="f288" y="f289"/>
                </a:cxn>
                <a:cxn ang="f158">
                  <a:pos x="f290" y="f271"/>
                </a:cxn>
                <a:cxn ang="f158">
                  <a:pos x="f291" y="f292"/>
                </a:cxn>
                <a:cxn ang="f158">
                  <a:pos x="f293" y="f294"/>
                </a:cxn>
                <a:cxn ang="f158">
                  <a:pos x="f295" y="f296"/>
                </a:cxn>
                <a:cxn ang="f158">
                  <a:pos x="f297" y="f298"/>
                </a:cxn>
                <a:cxn ang="f158">
                  <a:pos x="f284" y="f285"/>
                </a:cxn>
              </a:cxnLst>
              <a:rect l="f251" t="f254" r="f252" b="f253"/>
              <a:pathLst>
                <a:path w="462" h="261">
                  <a:moveTo>
                    <a:pt x="f8" y="f7"/>
                  </a:moveTo>
                  <a:cubicBezTo>
                    <a:pt x="f9" y="f7"/>
                    <a:pt x="f9" y="f7"/>
                    <a:pt x="f10" y="f7"/>
                  </a:cubicBezTo>
                  <a:cubicBezTo>
                    <a:pt x="f11" y="f7"/>
                    <a:pt x="f12" y="f13"/>
                    <a:pt x="f14" y="f2"/>
                  </a:cubicBezTo>
                  <a:cubicBezTo>
                    <a:pt x="f5" y="f15"/>
                    <a:pt x="f5" y="f15"/>
                    <a:pt x="f5" y="f15"/>
                  </a:cubicBezTo>
                  <a:cubicBezTo>
                    <a:pt x="f5" y="f16"/>
                    <a:pt x="f5" y="f16"/>
                    <a:pt x="f5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7"/>
                    <a:pt x="f28" y="f27"/>
                    <a:pt x="f28" y="f27"/>
                  </a:cubicBezTo>
                  <a:cubicBezTo>
                    <a:pt x="f29" y="f30"/>
                    <a:pt x="f29" y="f30"/>
                    <a:pt x="f29" y="f30"/>
                  </a:cubicBezTo>
                  <a:cubicBezTo>
                    <a:pt x="f31" y="f25"/>
                    <a:pt x="f32" y="f33"/>
                    <a:pt x="f34" y="f35"/>
                  </a:cubicBezTo>
                  <a:cubicBezTo>
                    <a:pt x="f36" y="f21"/>
                    <a:pt x="f37" y="f38"/>
                    <a:pt x="f39" y="f40"/>
                  </a:cubicBezTo>
                  <a:cubicBezTo>
                    <a:pt x="f41" y="f5"/>
                    <a:pt x="f41" y="f5"/>
                    <a:pt x="f41" y="f5"/>
                  </a:cubicBezTo>
                  <a:cubicBezTo>
                    <a:pt x="f42" y="f43"/>
                    <a:pt x="f42" y="f43"/>
                    <a:pt x="f42" y="f43"/>
                  </a:cubicBezTo>
                  <a:cubicBezTo>
                    <a:pt x="f44" y="f30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6" y="f16"/>
                  </a:cubicBezTo>
                  <a:cubicBezTo>
                    <a:pt x="f6" y="f15"/>
                    <a:pt x="f6" y="f15"/>
                    <a:pt x="f6" y="f15"/>
                  </a:cubicBezTo>
                  <a:cubicBezTo>
                    <a:pt x="f59" y="f2"/>
                    <a:pt x="f59" y="f2"/>
                    <a:pt x="f59" y="f2"/>
                  </a:cubicBezTo>
                  <a:cubicBezTo>
                    <a:pt x="f60" y="f61"/>
                    <a:pt x="f62" y="f7"/>
                    <a:pt x="f8" y="f7"/>
                  </a:cubicBezTo>
                  <a:close/>
                  <a:moveTo>
                    <a:pt x="f63" y="f64"/>
                  </a:moveTo>
                  <a:cubicBezTo>
                    <a:pt x="f65" y="f66"/>
                    <a:pt x="f67" y="f68"/>
                    <a:pt x="f10" y="f68"/>
                  </a:cubicBezTo>
                  <a:cubicBezTo>
                    <a:pt x="f9" y="f68"/>
                    <a:pt x="f8" y="f68"/>
                    <a:pt x="f8" y="f68"/>
                  </a:cubicBezTo>
                  <a:cubicBezTo>
                    <a:pt x="f69" y="f68"/>
                    <a:pt x="f70" y="f66"/>
                    <a:pt x="f71" y="f64"/>
                  </a:cubicBezTo>
                  <a:cubicBezTo>
                    <a:pt x="f72" y="f73"/>
                    <a:pt x="f74" y="f75"/>
                    <a:pt x="f76" y="f20"/>
                  </a:cubicBezTo>
                  <a:cubicBezTo>
                    <a:pt x="f77" y="f78"/>
                    <a:pt x="f79" y="f80"/>
                    <a:pt x="f81" y="f35"/>
                  </a:cubicBezTo>
                  <a:cubicBezTo>
                    <a:pt x="f82" y="f83"/>
                    <a:pt x="f84" y="f85"/>
                    <a:pt x="f86" y="f63"/>
                  </a:cubicBezTo>
                  <a:cubicBezTo>
                    <a:pt x="f87" y="f88"/>
                    <a:pt x="f89" y="f80"/>
                    <a:pt x="f90" y="f65"/>
                  </a:cubicBezTo>
                  <a:cubicBezTo>
                    <a:pt x="f91" y="f92"/>
                    <a:pt x="f31" y="f93"/>
                    <a:pt x="f94" y="f18"/>
                  </a:cubicBezTo>
                  <a:cubicBezTo>
                    <a:pt x="f95" y="f23"/>
                    <a:pt x="f96" y="f97"/>
                    <a:pt x="f98" y="f99"/>
                  </a:cubicBezTo>
                  <a:cubicBezTo>
                    <a:pt x="f83" y="f100"/>
                    <a:pt x="f101" y="f28"/>
                    <a:pt x="f63" y="f64"/>
                  </a:cubicBezTo>
                  <a:close/>
                </a:path>
              </a:pathLst>
            </a:custGeom>
            <a:solidFill>
              <a:srgbClr val="2DA6C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5D24F17A-7699-4D9A-9CC1-AE032FDB4D15}"/>
                </a:ext>
              </a:extLst>
            </p:cNvPr>
            <p:cNvSpPr/>
            <p:nvPr/>
          </p:nvSpPr>
          <p:spPr>
            <a:xfrm>
              <a:off x="8536097" y="46277"/>
              <a:ext cx="223726" cy="133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3"/>
                <a:gd name="f7" fmla="val 121"/>
                <a:gd name="f8" fmla="val 12"/>
                <a:gd name="f9" fmla="val 2"/>
                <a:gd name="f10" fmla="val 21"/>
                <a:gd name="f11" fmla="val 1"/>
                <a:gd name="f12" fmla="val 91"/>
                <a:gd name="f13" fmla="val 186"/>
                <a:gd name="f14" fmla="val 192"/>
                <a:gd name="f15" fmla="val 198"/>
                <a:gd name="f16" fmla="val 201"/>
                <a:gd name="f17" fmla="val 7"/>
                <a:gd name="f18" fmla="val 202"/>
                <a:gd name="f19" fmla="val 16"/>
                <a:gd name="f20" fmla="val 17"/>
                <a:gd name="f21" fmla="val 197"/>
                <a:gd name="f22" fmla="val 52"/>
                <a:gd name="f23" fmla="val 191"/>
                <a:gd name="f24" fmla="val 86"/>
                <a:gd name="f25" fmla="val 174"/>
                <a:gd name="f26" fmla="val 113"/>
                <a:gd name="f27" fmla="val 145"/>
                <a:gd name="f28" fmla="val 97"/>
                <a:gd name="f29" fmla="val 105"/>
                <a:gd name="f30" fmla="val 96"/>
                <a:gd name="f31" fmla="val 61"/>
                <a:gd name="f32" fmla="val 95"/>
                <a:gd name="f33" fmla="val 29"/>
                <a:gd name="f34" fmla="val 18"/>
                <a:gd name="f35" fmla="val 120"/>
                <a:gd name="f36" fmla="val 85"/>
                <a:gd name="f37" fmla="val 6"/>
                <a:gd name="f38" fmla="val 50"/>
                <a:gd name="f39" fmla="val 15"/>
                <a:gd name="f40" fmla="val 13"/>
                <a:gd name="f41" fmla="val 8"/>
                <a:gd name="f42" fmla="val 3"/>
                <a:gd name="f43" fmla="val 5"/>
                <a:gd name="f44" fmla="val 10"/>
                <a:gd name="f45" fmla="+- 0 0 -90"/>
                <a:gd name="f46" fmla="*/ f3 1 203"/>
                <a:gd name="f47" fmla="*/ f4 1 121"/>
                <a:gd name="f48" fmla="val f5"/>
                <a:gd name="f49" fmla="val f6"/>
                <a:gd name="f50" fmla="val f7"/>
                <a:gd name="f51" fmla="*/ f45 f0 1"/>
                <a:gd name="f52" fmla="+- f50 0 f48"/>
                <a:gd name="f53" fmla="+- f49 0 f48"/>
                <a:gd name="f54" fmla="*/ f51 1 f2"/>
                <a:gd name="f55" fmla="*/ f53 1 203"/>
                <a:gd name="f56" fmla="*/ f52 1 121"/>
                <a:gd name="f57" fmla="*/ 12 f53 1"/>
                <a:gd name="f58" fmla="*/ 2 f52 1"/>
                <a:gd name="f59" fmla="*/ 186 f53 1"/>
                <a:gd name="f60" fmla="*/ 0 f52 1"/>
                <a:gd name="f61" fmla="*/ 201 f53 1"/>
                <a:gd name="f62" fmla="*/ 7 f52 1"/>
                <a:gd name="f63" fmla="*/ 202 f53 1"/>
                <a:gd name="f64" fmla="*/ 17 f52 1"/>
                <a:gd name="f65" fmla="*/ 121 f52 1"/>
                <a:gd name="f66" fmla="*/ 105 f53 1"/>
                <a:gd name="f67" fmla="*/ 96 f52 1"/>
                <a:gd name="f68" fmla="*/ 18 f53 1"/>
                <a:gd name="f69" fmla="*/ 120 f52 1"/>
                <a:gd name="f70" fmla="*/ 1 f53 1"/>
                <a:gd name="f71" fmla="*/ 15 f52 1"/>
                <a:gd name="f72" fmla="*/ 3 f53 1"/>
                <a:gd name="f73" fmla="*/ 5 f52 1"/>
                <a:gd name="f74" fmla="+- f54 0 f1"/>
                <a:gd name="f75" fmla="*/ f57 1 203"/>
                <a:gd name="f76" fmla="*/ f58 1 121"/>
                <a:gd name="f77" fmla="*/ f59 1 203"/>
                <a:gd name="f78" fmla="*/ f60 1 121"/>
                <a:gd name="f79" fmla="*/ f61 1 203"/>
                <a:gd name="f80" fmla="*/ f62 1 121"/>
                <a:gd name="f81" fmla="*/ f63 1 203"/>
                <a:gd name="f82" fmla="*/ f64 1 121"/>
                <a:gd name="f83" fmla="*/ f65 1 121"/>
                <a:gd name="f84" fmla="*/ f66 1 203"/>
                <a:gd name="f85" fmla="*/ f67 1 121"/>
                <a:gd name="f86" fmla="*/ f68 1 203"/>
                <a:gd name="f87" fmla="*/ f69 1 121"/>
                <a:gd name="f88" fmla="*/ f70 1 203"/>
                <a:gd name="f89" fmla="*/ f71 1 121"/>
                <a:gd name="f90" fmla="*/ f72 1 203"/>
                <a:gd name="f91" fmla="*/ f73 1 121"/>
                <a:gd name="f92" fmla="*/ 0 1 f55"/>
                <a:gd name="f93" fmla="*/ f49 1 f55"/>
                <a:gd name="f94" fmla="*/ 0 1 f56"/>
                <a:gd name="f95" fmla="*/ f50 1 f56"/>
                <a:gd name="f96" fmla="*/ f75 1 f55"/>
                <a:gd name="f97" fmla="*/ f76 1 f56"/>
                <a:gd name="f98" fmla="*/ f77 1 f55"/>
                <a:gd name="f99" fmla="*/ f78 1 f56"/>
                <a:gd name="f100" fmla="*/ f79 1 f55"/>
                <a:gd name="f101" fmla="*/ f80 1 f56"/>
                <a:gd name="f102" fmla="*/ f81 1 f55"/>
                <a:gd name="f103" fmla="*/ f82 1 f56"/>
                <a:gd name="f104" fmla="*/ f83 1 f56"/>
                <a:gd name="f105" fmla="*/ f84 1 f55"/>
                <a:gd name="f106" fmla="*/ f85 1 f56"/>
                <a:gd name="f107" fmla="*/ f86 1 f55"/>
                <a:gd name="f108" fmla="*/ f87 1 f56"/>
                <a:gd name="f109" fmla="*/ f88 1 f55"/>
                <a:gd name="f110" fmla="*/ f89 1 f56"/>
                <a:gd name="f111" fmla="*/ f90 1 f55"/>
                <a:gd name="f112" fmla="*/ f91 1 f56"/>
                <a:gd name="f113" fmla="*/ f92 f46 1"/>
                <a:gd name="f114" fmla="*/ f93 f46 1"/>
                <a:gd name="f115" fmla="*/ f95 f47 1"/>
                <a:gd name="f116" fmla="*/ f94 f47 1"/>
                <a:gd name="f117" fmla="*/ f96 f46 1"/>
                <a:gd name="f118" fmla="*/ f97 f47 1"/>
                <a:gd name="f119" fmla="*/ f98 f46 1"/>
                <a:gd name="f120" fmla="*/ f99 f47 1"/>
                <a:gd name="f121" fmla="*/ f100 f46 1"/>
                <a:gd name="f122" fmla="*/ f101 f47 1"/>
                <a:gd name="f123" fmla="*/ f102 f46 1"/>
                <a:gd name="f124" fmla="*/ f103 f47 1"/>
                <a:gd name="f125" fmla="*/ f104 f47 1"/>
                <a:gd name="f126" fmla="*/ f105 f46 1"/>
                <a:gd name="f127" fmla="*/ f106 f47 1"/>
                <a:gd name="f128" fmla="*/ f107 f46 1"/>
                <a:gd name="f129" fmla="*/ f108 f47 1"/>
                <a:gd name="f130" fmla="*/ f109 f46 1"/>
                <a:gd name="f131" fmla="*/ f110 f47 1"/>
                <a:gd name="f132" fmla="*/ f111 f46 1"/>
                <a:gd name="f133" fmla="*/ f112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17" y="f118"/>
                </a:cxn>
                <a:cxn ang="f74">
                  <a:pos x="f119" y="f120"/>
                </a:cxn>
                <a:cxn ang="f74">
                  <a:pos x="f121" y="f122"/>
                </a:cxn>
                <a:cxn ang="f74">
                  <a:pos x="f123" y="f124"/>
                </a:cxn>
                <a:cxn ang="f74">
                  <a:pos x="f119" y="f125"/>
                </a:cxn>
                <a:cxn ang="f74">
                  <a:pos x="f126" y="f127"/>
                </a:cxn>
                <a:cxn ang="f74">
                  <a:pos x="f128" y="f129"/>
                </a:cxn>
                <a:cxn ang="f74">
                  <a:pos x="f130" y="f131"/>
                </a:cxn>
                <a:cxn ang="f74">
                  <a:pos x="f132" y="f133"/>
                </a:cxn>
                <a:cxn ang="f74">
                  <a:pos x="f117" y="f118"/>
                </a:cxn>
              </a:cxnLst>
              <a:rect l="f113" t="f116" r="f114" b="f115"/>
              <a:pathLst>
                <a:path w="203" h="121">
                  <a:moveTo>
                    <a:pt x="f8" y="f9"/>
                  </a:moveTo>
                  <a:cubicBezTo>
                    <a:pt x="f10" y="f11"/>
                    <a:pt x="f12" y="f11"/>
                    <a:pt x="f13" y="f5"/>
                  </a:cubicBezTo>
                  <a:cubicBezTo>
                    <a:pt x="f14" y="f5"/>
                    <a:pt x="f15" y="f9"/>
                    <a:pt x="f16" y="f17"/>
                  </a:cubicBezTo>
                  <a:cubicBezTo>
                    <a:pt x="f6" y="f8"/>
                    <a:pt x="f18" y="f19"/>
                    <a:pt x="f18" y="f20"/>
                  </a:cubicBezTo>
                  <a:cubicBezTo>
                    <a:pt x="f21" y="f22"/>
                    <a:pt x="f23" y="f24"/>
                    <a:pt x="f13" y="f7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26"/>
                    <a:pt x="f34" y="f35"/>
                  </a:cubicBezTo>
                  <a:cubicBezTo>
                    <a:pt x="f8" y="f36"/>
                    <a:pt x="f37" y="f38"/>
                    <a:pt x="f11" y="f39"/>
                  </a:cubicBezTo>
                  <a:cubicBezTo>
                    <a:pt x="f5" y="f40"/>
                    <a:pt x="f5" y="f41"/>
                    <a:pt x="f42" y="f43"/>
                  </a:cubicBezTo>
                  <a:cubicBezTo>
                    <a:pt x="f37" y="f9"/>
                    <a:pt x="f44" y="f9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BC255FEE-FD24-442B-ACEB-F4A13564CF57}"/>
                </a:ext>
              </a:extLst>
            </p:cNvPr>
            <p:cNvSpPr/>
            <p:nvPr/>
          </p:nvSpPr>
          <p:spPr>
            <a:xfrm>
              <a:off x="8531123" y="41349"/>
              <a:ext cx="233665" cy="1479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3"/>
                <a:gd name="f7" fmla="val 134"/>
                <a:gd name="f8" fmla="val 195"/>
                <a:gd name="f9" fmla="val 188"/>
                <a:gd name="f10" fmla="val 130"/>
                <a:gd name="f11" fmla="val 172"/>
                <a:gd name="f12" fmla="val 120"/>
                <a:gd name="f13" fmla="val 145"/>
                <a:gd name="f14" fmla="val 107"/>
                <a:gd name="f15" fmla="val 110"/>
                <a:gd name="f16" fmla="val 106"/>
                <a:gd name="f17" fmla="val 70"/>
                <a:gd name="f18" fmla="val 105"/>
                <a:gd name="f19" fmla="val 40"/>
                <a:gd name="f20" fmla="val 25"/>
                <a:gd name="f21" fmla="val 129"/>
                <a:gd name="f22" fmla="val 19"/>
                <a:gd name="f23" fmla="val 1"/>
                <a:gd name="f24" fmla="val 21"/>
                <a:gd name="f25" fmla="val 13"/>
                <a:gd name="f26" fmla="val 2"/>
                <a:gd name="f27" fmla="val 9"/>
                <a:gd name="f28" fmla="val 5"/>
                <a:gd name="f29" fmla="val 7"/>
                <a:gd name="f30" fmla="val 15"/>
                <a:gd name="f31" fmla="val 17"/>
                <a:gd name="f32" fmla="val 27"/>
                <a:gd name="f33" fmla="val 98"/>
                <a:gd name="f34" fmla="val 191"/>
                <a:gd name="f35" fmla="val 199"/>
                <a:gd name="f36" fmla="val 206"/>
                <a:gd name="f37" fmla="val 3"/>
                <a:gd name="f38" fmla="val 210"/>
                <a:gd name="f39" fmla="val 10"/>
                <a:gd name="f40" fmla="val 212"/>
                <a:gd name="f41" fmla="val 24"/>
                <a:gd name="f42" fmla="val 96"/>
                <a:gd name="f43" fmla="val 108"/>
                <a:gd name="f44" fmla="val 109"/>
                <a:gd name="f45" fmla="val 111"/>
                <a:gd name="f46" fmla="val 143"/>
                <a:gd name="f47" fmla="val 97"/>
                <a:gd name="f48" fmla="val 169"/>
                <a:gd name="f49" fmla="val 187"/>
                <a:gd name="f50" fmla="val 118"/>
                <a:gd name="f51" fmla="val 202"/>
                <a:gd name="f52" fmla="val 22"/>
                <a:gd name="f53" fmla="val 203"/>
                <a:gd name="f54" fmla="val 20"/>
                <a:gd name="f55" fmla="val 201"/>
                <a:gd name="f56" fmla="val 200"/>
                <a:gd name="f57" fmla="val 12"/>
                <a:gd name="f58" fmla="val 196"/>
                <a:gd name="f59" fmla="val 100"/>
                <a:gd name="f60" fmla="val 11"/>
                <a:gd name="f61" fmla="val 16"/>
                <a:gd name="f62" fmla="val 14"/>
                <a:gd name="f63" fmla="val 18"/>
                <a:gd name="f64" fmla="val 26"/>
                <a:gd name="f65" fmla="val 117"/>
                <a:gd name="f66" fmla="val 43"/>
                <a:gd name="f67" fmla="val 71"/>
                <a:gd name="f68" fmla="+- 0 0 -90"/>
                <a:gd name="f69" fmla="*/ f3 1 213"/>
                <a:gd name="f70" fmla="*/ f4 1 134"/>
                <a:gd name="f71" fmla="val f5"/>
                <a:gd name="f72" fmla="val f6"/>
                <a:gd name="f73" fmla="val f7"/>
                <a:gd name="f74" fmla="*/ f68 f0 1"/>
                <a:gd name="f75" fmla="+- f73 0 f71"/>
                <a:gd name="f76" fmla="+- f72 0 f71"/>
                <a:gd name="f77" fmla="*/ f74 1 f2"/>
                <a:gd name="f78" fmla="*/ f76 1 213"/>
                <a:gd name="f79" fmla="*/ f75 1 134"/>
                <a:gd name="f80" fmla="*/ 195 f76 1"/>
                <a:gd name="f81" fmla="*/ 134 f75 1"/>
                <a:gd name="f82" fmla="*/ 188 f76 1"/>
                <a:gd name="f83" fmla="*/ 130 f75 1"/>
                <a:gd name="f84" fmla="*/ 110 f76 1"/>
                <a:gd name="f85" fmla="*/ 106 f75 1"/>
                <a:gd name="f86" fmla="*/ 25 f76 1"/>
                <a:gd name="f87" fmla="*/ 129 f75 1"/>
                <a:gd name="f88" fmla="*/ 19 f76 1"/>
                <a:gd name="f89" fmla="*/ 1 f76 1"/>
                <a:gd name="f90" fmla="*/ 21 f75 1"/>
                <a:gd name="f91" fmla="*/ 5 f76 1"/>
                <a:gd name="f92" fmla="*/ 7 f75 1"/>
                <a:gd name="f93" fmla="*/ 17 f76 1"/>
                <a:gd name="f94" fmla="*/ 2 f75 1"/>
                <a:gd name="f95" fmla="*/ 191 f76 1"/>
                <a:gd name="f96" fmla="*/ 0 f75 1"/>
                <a:gd name="f97" fmla="*/ 210 f76 1"/>
                <a:gd name="f98" fmla="*/ 10 f75 1"/>
                <a:gd name="f99" fmla="*/ 212 f76 1"/>
                <a:gd name="f100" fmla="*/ 24 f75 1"/>
                <a:gd name="f101" fmla="*/ 106 f76 1"/>
                <a:gd name="f102" fmla="*/ 96 f75 1"/>
                <a:gd name="f103" fmla="*/ 111 f76 1"/>
                <a:gd name="f104" fmla="*/ 187 f76 1"/>
                <a:gd name="f105" fmla="*/ 118 f75 1"/>
                <a:gd name="f106" fmla="*/ 202 f76 1"/>
                <a:gd name="f107" fmla="*/ 22 f75 1"/>
                <a:gd name="f108" fmla="*/ 201 f76 1"/>
                <a:gd name="f109" fmla="*/ 15 f75 1"/>
                <a:gd name="f110" fmla="*/ 12 f75 1"/>
                <a:gd name="f111" fmla="*/ 12 f76 1"/>
                <a:gd name="f112" fmla="*/ 14 f75 1"/>
                <a:gd name="f113" fmla="*/ 11 f76 1"/>
                <a:gd name="f114" fmla="*/ 20 f75 1"/>
                <a:gd name="f115" fmla="*/ 26 f76 1"/>
                <a:gd name="f116" fmla="*/ 117 f75 1"/>
                <a:gd name="f117" fmla="+- f77 0 f1"/>
                <a:gd name="f118" fmla="*/ f80 1 213"/>
                <a:gd name="f119" fmla="*/ f81 1 134"/>
                <a:gd name="f120" fmla="*/ f82 1 213"/>
                <a:gd name="f121" fmla="*/ f83 1 134"/>
                <a:gd name="f122" fmla="*/ f84 1 213"/>
                <a:gd name="f123" fmla="*/ f85 1 134"/>
                <a:gd name="f124" fmla="*/ f86 1 213"/>
                <a:gd name="f125" fmla="*/ f87 1 134"/>
                <a:gd name="f126" fmla="*/ f88 1 213"/>
                <a:gd name="f127" fmla="*/ f89 1 213"/>
                <a:gd name="f128" fmla="*/ f90 1 134"/>
                <a:gd name="f129" fmla="*/ f91 1 213"/>
                <a:gd name="f130" fmla="*/ f92 1 134"/>
                <a:gd name="f131" fmla="*/ f93 1 213"/>
                <a:gd name="f132" fmla="*/ f94 1 134"/>
                <a:gd name="f133" fmla="*/ f95 1 213"/>
                <a:gd name="f134" fmla="*/ f96 1 134"/>
                <a:gd name="f135" fmla="*/ f97 1 213"/>
                <a:gd name="f136" fmla="*/ f98 1 134"/>
                <a:gd name="f137" fmla="*/ f99 1 213"/>
                <a:gd name="f138" fmla="*/ f100 1 134"/>
                <a:gd name="f139" fmla="*/ f101 1 213"/>
                <a:gd name="f140" fmla="*/ f102 1 134"/>
                <a:gd name="f141" fmla="*/ f103 1 213"/>
                <a:gd name="f142" fmla="*/ f104 1 213"/>
                <a:gd name="f143" fmla="*/ f105 1 134"/>
                <a:gd name="f144" fmla="*/ f106 1 213"/>
                <a:gd name="f145" fmla="*/ f107 1 134"/>
                <a:gd name="f146" fmla="*/ f108 1 213"/>
                <a:gd name="f147" fmla="*/ f109 1 134"/>
                <a:gd name="f148" fmla="*/ f110 1 134"/>
                <a:gd name="f149" fmla="*/ f111 1 213"/>
                <a:gd name="f150" fmla="*/ f112 1 134"/>
                <a:gd name="f151" fmla="*/ f113 1 213"/>
                <a:gd name="f152" fmla="*/ f114 1 134"/>
                <a:gd name="f153" fmla="*/ f115 1 213"/>
                <a:gd name="f154" fmla="*/ f116 1 134"/>
                <a:gd name="f155" fmla="*/ 0 1 f78"/>
                <a:gd name="f156" fmla="*/ f72 1 f78"/>
                <a:gd name="f157" fmla="*/ 0 1 f79"/>
                <a:gd name="f158" fmla="*/ f73 1 f79"/>
                <a:gd name="f159" fmla="*/ f118 1 f78"/>
                <a:gd name="f160" fmla="*/ f119 1 f79"/>
                <a:gd name="f161" fmla="*/ f120 1 f78"/>
                <a:gd name="f162" fmla="*/ f121 1 f79"/>
                <a:gd name="f163" fmla="*/ f122 1 f78"/>
                <a:gd name="f164" fmla="*/ f123 1 f79"/>
                <a:gd name="f165" fmla="*/ f124 1 f78"/>
                <a:gd name="f166" fmla="*/ f125 1 f79"/>
                <a:gd name="f167" fmla="*/ f126 1 f78"/>
                <a:gd name="f168" fmla="*/ f127 1 f78"/>
                <a:gd name="f169" fmla="*/ f128 1 f79"/>
                <a:gd name="f170" fmla="*/ f129 1 f78"/>
                <a:gd name="f171" fmla="*/ f130 1 f79"/>
                <a:gd name="f172" fmla="*/ f131 1 f78"/>
                <a:gd name="f173" fmla="*/ f132 1 f79"/>
                <a:gd name="f174" fmla="*/ f133 1 f78"/>
                <a:gd name="f175" fmla="*/ f134 1 f79"/>
                <a:gd name="f176" fmla="*/ f135 1 f78"/>
                <a:gd name="f177" fmla="*/ f136 1 f79"/>
                <a:gd name="f178" fmla="*/ f137 1 f78"/>
                <a:gd name="f179" fmla="*/ f138 1 f79"/>
                <a:gd name="f180" fmla="*/ f139 1 f78"/>
                <a:gd name="f181" fmla="*/ f140 1 f79"/>
                <a:gd name="f182" fmla="*/ f141 1 f78"/>
                <a:gd name="f183" fmla="*/ f142 1 f78"/>
                <a:gd name="f184" fmla="*/ f143 1 f79"/>
                <a:gd name="f185" fmla="*/ f144 1 f78"/>
                <a:gd name="f186" fmla="*/ f145 1 f79"/>
                <a:gd name="f187" fmla="*/ f146 1 f78"/>
                <a:gd name="f188" fmla="*/ f147 1 f79"/>
                <a:gd name="f189" fmla="*/ f148 1 f79"/>
                <a:gd name="f190" fmla="*/ f149 1 f78"/>
                <a:gd name="f191" fmla="*/ f150 1 f79"/>
                <a:gd name="f192" fmla="*/ f151 1 f78"/>
                <a:gd name="f193" fmla="*/ f152 1 f79"/>
                <a:gd name="f194" fmla="*/ f153 1 f78"/>
                <a:gd name="f195" fmla="*/ f154 1 f79"/>
                <a:gd name="f196" fmla="*/ f155 f69 1"/>
                <a:gd name="f197" fmla="*/ f156 f69 1"/>
                <a:gd name="f198" fmla="*/ f158 f70 1"/>
                <a:gd name="f199" fmla="*/ f157 f70 1"/>
                <a:gd name="f200" fmla="*/ f159 f69 1"/>
                <a:gd name="f201" fmla="*/ f160 f70 1"/>
                <a:gd name="f202" fmla="*/ f161 f69 1"/>
                <a:gd name="f203" fmla="*/ f162 f70 1"/>
                <a:gd name="f204" fmla="*/ f163 f69 1"/>
                <a:gd name="f205" fmla="*/ f164 f70 1"/>
                <a:gd name="f206" fmla="*/ f165 f69 1"/>
                <a:gd name="f207" fmla="*/ f166 f70 1"/>
                <a:gd name="f208" fmla="*/ f167 f69 1"/>
                <a:gd name="f209" fmla="*/ f168 f69 1"/>
                <a:gd name="f210" fmla="*/ f169 f70 1"/>
                <a:gd name="f211" fmla="*/ f170 f69 1"/>
                <a:gd name="f212" fmla="*/ f171 f70 1"/>
                <a:gd name="f213" fmla="*/ f172 f69 1"/>
                <a:gd name="f214" fmla="*/ f173 f70 1"/>
                <a:gd name="f215" fmla="*/ f174 f69 1"/>
                <a:gd name="f216" fmla="*/ f175 f70 1"/>
                <a:gd name="f217" fmla="*/ f176 f69 1"/>
                <a:gd name="f218" fmla="*/ f177 f70 1"/>
                <a:gd name="f219" fmla="*/ f178 f69 1"/>
                <a:gd name="f220" fmla="*/ f179 f70 1"/>
                <a:gd name="f221" fmla="*/ f180 f69 1"/>
                <a:gd name="f222" fmla="*/ f181 f70 1"/>
                <a:gd name="f223" fmla="*/ f182 f69 1"/>
                <a:gd name="f224" fmla="*/ f183 f69 1"/>
                <a:gd name="f225" fmla="*/ f184 f70 1"/>
                <a:gd name="f226" fmla="*/ f185 f69 1"/>
                <a:gd name="f227" fmla="*/ f186 f70 1"/>
                <a:gd name="f228" fmla="*/ f187 f69 1"/>
                <a:gd name="f229" fmla="*/ f188 f70 1"/>
                <a:gd name="f230" fmla="*/ f189 f70 1"/>
                <a:gd name="f231" fmla="*/ f190 f69 1"/>
                <a:gd name="f232" fmla="*/ f191 f70 1"/>
                <a:gd name="f233" fmla="*/ f192 f69 1"/>
                <a:gd name="f234" fmla="*/ f193 f70 1"/>
                <a:gd name="f235" fmla="*/ f194 f69 1"/>
                <a:gd name="f236" fmla="*/ f195 f7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7">
                  <a:pos x="f200" y="f201"/>
                </a:cxn>
                <a:cxn ang="f117">
                  <a:pos x="f202" y="f203"/>
                </a:cxn>
                <a:cxn ang="f117">
                  <a:pos x="f204" y="f205"/>
                </a:cxn>
                <a:cxn ang="f117">
                  <a:pos x="f206" y="f207"/>
                </a:cxn>
                <a:cxn ang="f117">
                  <a:pos x="f208" y="f201"/>
                </a:cxn>
                <a:cxn ang="f117">
                  <a:pos x="f209" y="f210"/>
                </a:cxn>
                <a:cxn ang="f117">
                  <a:pos x="f211" y="f212"/>
                </a:cxn>
                <a:cxn ang="f117">
                  <a:pos x="f213" y="f214"/>
                </a:cxn>
                <a:cxn ang="f117">
                  <a:pos x="f215" y="f216"/>
                </a:cxn>
                <a:cxn ang="f117">
                  <a:pos x="f217" y="f218"/>
                </a:cxn>
                <a:cxn ang="f117">
                  <a:pos x="f219" y="f220"/>
                </a:cxn>
                <a:cxn ang="f117">
                  <a:pos x="f200" y="f201"/>
                </a:cxn>
                <a:cxn ang="f117">
                  <a:pos x="f221" y="f222"/>
                </a:cxn>
                <a:cxn ang="f117">
                  <a:pos x="f223" y="f222"/>
                </a:cxn>
                <a:cxn ang="f117">
                  <a:pos x="f224" y="f225"/>
                </a:cxn>
                <a:cxn ang="f117">
                  <a:pos x="f226" y="f227"/>
                </a:cxn>
                <a:cxn ang="f117">
                  <a:pos x="f228" y="f229"/>
                </a:cxn>
                <a:cxn ang="f117">
                  <a:pos x="f215" y="f218"/>
                </a:cxn>
                <a:cxn ang="f117">
                  <a:pos x="f215" y="f218"/>
                </a:cxn>
                <a:cxn ang="f117">
                  <a:pos x="f213" y="f230"/>
                </a:cxn>
                <a:cxn ang="f117">
                  <a:pos x="f213" y="f230"/>
                </a:cxn>
                <a:cxn ang="f117">
                  <a:pos x="f231" y="f232"/>
                </a:cxn>
                <a:cxn ang="f117">
                  <a:pos x="f233" y="f234"/>
                </a:cxn>
                <a:cxn ang="f117">
                  <a:pos x="f235" y="f236"/>
                </a:cxn>
                <a:cxn ang="f117">
                  <a:pos x="f221" y="f222"/>
                </a:cxn>
                <a:cxn ang="f117">
                  <a:pos x="f213" y="f212"/>
                </a:cxn>
                <a:cxn ang="f117">
                  <a:pos x="f213" y="f212"/>
                </a:cxn>
              </a:cxnLst>
              <a:rect l="f196" t="f199" r="f197" b="f198"/>
              <a:pathLst>
                <a:path w="213" h="134">
                  <a:moveTo>
                    <a:pt x="f8" y="f7"/>
                  </a:moveTo>
                  <a:cubicBezTo>
                    <a:pt x="f9" y="f10"/>
                    <a:pt x="f9" y="f10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12"/>
                    <a:pt x="f20" y="f21"/>
                  </a:cubicBezTo>
                  <a:cubicBezTo>
                    <a:pt x="f22" y="f7"/>
                    <a:pt x="f22" y="f7"/>
                    <a:pt x="f22" y="f7"/>
                  </a:cubicBezTo>
                  <a:cubicBezTo>
                    <a:pt x="f23" y="f24"/>
                    <a:pt x="f23" y="f24"/>
                    <a:pt x="f23" y="f24"/>
                  </a:cubicBezTo>
                  <a:cubicBezTo>
                    <a:pt x="f5" y="f25"/>
                    <a:pt x="f26" y="f27"/>
                    <a:pt x="f28" y="f29"/>
                  </a:cubicBezTo>
                  <a:cubicBezTo>
                    <a:pt x="f27" y="f26"/>
                    <a:pt x="f30" y="f26"/>
                    <a:pt x="f31" y="f26"/>
                  </a:cubicBezTo>
                  <a:cubicBezTo>
                    <a:pt x="f32" y="f23"/>
                    <a:pt x="f33" y="f23"/>
                    <a:pt x="f34" y="f5"/>
                  </a:cubicBezTo>
                  <a:cubicBezTo>
                    <a:pt x="f35" y="f5"/>
                    <a:pt x="f36" y="f37"/>
                    <a:pt x="f38" y="f39"/>
                  </a:cubicBezTo>
                  <a:cubicBezTo>
                    <a:pt x="f6" y="f30"/>
                    <a:pt x="f6" y="f24"/>
                    <a:pt x="f40" y="f41"/>
                  </a:cubicBezTo>
                  <a:lnTo>
                    <a:pt x="f8" y="f7"/>
                  </a:lnTo>
                  <a:close/>
                  <a:moveTo>
                    <a:pt x="f16" y="f42"/>
                  </a:moveTo>
                  <a:cubicBezTo>
                    <a:pt x="f43" y="f42"/>
                    <a:pt x="f44" y="f42"/>
                    <a:pt x="f45" y="f42"/>
                  </a:cubicBezTo>
                  <a:cubicBezTo>
                    <a:pt x="f46" y="f47"/>
                    <a:pt x="f48" y="f14"/>
                    <a:pt x="f49" y="f50"/>
                  </a:cubicBezTo>
                  <a:cubicBezTo>
                    <a:pt x="f51" y="f52"/>
                    <a:pt x="f51" y="f52"/>
                    <a:pt x="f51" y="f52"/>
                  </a:cubicBezTo>
                  <a:cubicBezTo>
                    <a:pt x="f53" y="f54"/>
                    <a:pt x="f53" y="f31"/>
                    <a:pt x="f55" y="f30"/>
                  </a:cubicBezTo>
                  <a:cubicBezTo>
                    <a:pt x="f56" y="f57"/>
                    <a:pt x="f58" y="f39"/>
                    <a:pt x="f34" y="f39"/>
                  </a:cubicBezTo>
                  <a:cubicBezTo>
                    <a:pt x="f34" y="f39"/>
                    <a:pt x="f34" y="f39"/>
                    <a:pt x="f34" y="f39"/>
                  </a:cubicBezTo>
                  <a:cubicBezTo>
                    <a:pt x="f59" y="f60"/>
                    <a:pt x="f32" y="f60"/>
                    <a:pt x="f31" y="f57"/>
                  </a:cubicBezTo>
                  <a:cubicBezTo>
                    <a:pt x="f31" y="f57"/>
                    <a:pt x="f31" y="f57"/>
                    <a:pt x="f31" y="f57"/>
                  </a:cubicBezTo>
                  <a:cubicBezTo>
                    <a:pt x="f61" y="f57"/>
                    <a:pt x="f25" y="f57"/>
                    <a:pt x="f57" y="f62"/>
                  </a:cubicBezTo>
                  <a:cubicBezTo>
                    <a:pt x="f60" y="f30"/>
                    <a:pt x="f39" y="f63"/>
                    <a:pt x="f60" y="f54"/>
                  </a:cubicBezTo>
                  <a:cubicBezTo>
                    <a:pt x="f64" y="f65"/>
                    <a:pt x="f64" y="f65"/>
                    <a:pt x="f64" y="f65"/>
                  </a:cubicBezTo>
                  <a:cubicBezTo>
                    <a:pt x="f66" y="f43"/>
                    <a:pt x="f67" y="f42"/>
                    <a:pt x="f16" y="f42"/>
                  </a:cubicBezTo>
                  <a:close/>
                  <a:moveTo>
                    <a:pt x="f31" y="f29"/>
                  </a:moveTo>
                  <a:cubicBezTo>
                    <a:pt x="f31" y="f29"/>
                    <a:pt x="f31" y="f29"/>
                    <a:pt x="f31" y="f29"/>
                  </a:cubicBezTo>
                  <a:close/>
                </a:path>
              </a:pathLst>
            </a:custGeom>
            <a:solidFill>
              <a:srgbClr val="2DA6C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08E2C088-C211-4319-801E-A26C9F955A36}"/>
                </a:ext>
              </a:extLst>
            </p:cNvPr>
            <p:cNvSpPr/>
            <p:nvPr/>
          </p:nvSpPr>
          <p:spPr>
            <a:xfrm>
              <a:off x="8424230" y="724159"/>
              <a:ext cx="472315" cy="838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7"/>
                <a:gd name="f7" fmla="val 75"/>
                <a:gd name="f8" fmla="val 208"/>
                <a:gd name="f9" fmla="val 205"/>
                <a:gd name="f10" fmla="val 203"/>
                <a:gd name="f11" fmla="val 200"/>
                <a:gd name="f12" fmla="val 112"/>
                <a:gd name="f13" fmla="val 73"/>
                <a:gd name="f14" fmla="val 44"/>
                <a:gd name="f15" fmla="val 42"/>
                <a:gd name="f16" fmla="val 3"/>
                <a:gd name="f17" fmla="val 17"/>
                <a:gd name="f18" fmla="val 15"/>
                <a:gd name="f19" fmla="val 12"/>
                <a:gd name="f20" fmla="val 1"/>
                <a:gd name="f21" fmla="val 10"/>
                <a:gd name="f22" fmla="val 7"/>
                <a:gd name="f23" fmla="val 6"/>
                <a:gd name="f24" fmla="val 8"/>
                <a:gd name="f25" fmla="val 49"/>
                <a:gd name="f26" fmla="val 33"/>
                <a:gd name="f27" fmla="val 115"/>
                <a:gd name="f28" fmla="val 63"/>
                <a:gd name="f29" fmla="val 65"/>
                <a:gd name="f30" fmla="val 303"/>
                <a:gd name="f31" fmla="val 67"/>
                <a:gd name="f32" fmla="val 381"/>
                <a:gd name="f33" fmla="val 26"/>
                <a:gd name="f34" fmla="val 418"/>
                <a:gd name="f35" fmla="val 2"/>
                <a:gd name="f36" fmla="val 421"/>
                <a:gd name="f37" fmla="val 424"/>
                <a:gd name="f38" fmla="val 425"/>
                <a:gd name="f39" fmla="val 5"/>
                <a:gd name="f40" fmla="val 426"/>
                <a:gd name="f41" fmla="val 386"/>
                <a:gd name="f42" fmla="val 34"/>
                <a:gd name="f43" fmla="val 309"/>
                <a:gd name="f44" fmla="+- 0 0 -90"/>
                <a:gd name="f45" fmla="*/ f3 1 427"/>
                <a:gd name="f46" fmla="*/ f4 1 75"/>
                <a:gd name="f47" fmla="val f5"/>
                <a:gd name="f48" fmla="val f6"/>
                <a:gd name="f49" fmla="val f7"/>
                <a:gd name="f50" fmla="*/ f44 f0 1"/>
                <a:gd name="f51" fmla="+- f49 0 f47"/>
                <a:gd name="f52" fmla="+- f48 0 f47"/>
                <a:gd name="f53" fmla="*/ f50 1 f2"/>
                <a:gd name="f54" fmla="*/ f52 1 427"/>
                <a:gd name="f55" fmla="*/ f51 1 75"/>
                <a:gd name="f56" fmla="*/ 208 f52 1"/>
                <a:gd name="f57" fmla="*/ 75 f51 1"/>
                <a:gd name="f58" fmla="*/ 200 f52 1"/>
                <a:gd name="f59" fmla="*/ 3 f52 1"/>
                <a:gd name="f60" fmla="*/ 17 f51 1"/>
                <a:gd name="f61" fmla="*/ 1 f52 1"/>
                <a:gd name="f62" fmla="*/ 10 f51 1"/>
                <a:gd name="f63" fmla="*/ 8 f52 1"/>
                <a:gd name="f64" fmla="*/ 8 f51 1"/>
                <a:gd name="f65" fmla="*/ 65 f51 1"/>
                <a:gd name="f66" fmla="*/ 418 f52 1"/>
                <a:gd name="f67" fmla="*/ 2 f51 1"/>
                <a:gd name="f68" fmla="*/ 425 f52 1"/>
                <a:gd name="f69" fmla="*/ 3 f51 1"/>
                <a:gd name="f70" fmla="*/ 424 f52 1"/>
                <a:gd name="f71" fmla="+- f53 0 f1"/>
                <a:gd name="f72" fmla="*/ f56 1 427"/>
                <a:gd name="f73" fmla="*/ f57 1 75"/>
                <a:gd name="f74" fmla="*/ f58 1 427"/>
                <a:gd name="f75" fmla="*/ f59 1 427"/>
                <a:gd name="f76" fmla="*/ f60 1 75"/>
                <a:gd name="f77" fmla="*/ f61 1 427"/>
                <a:gd name="f78" fmla="*/ f62 1 75"/>
                <a:gd name="f79" fmla="*/ f63 1 427"/>
                <a:gd name="f80" fmla="*/ f64 1 75"/>
                <a:gd name="f81" fmla="*/ f65 1 75"/>
                <a:gd name="f82" fmla="*/ f66 1 427"/>
                <a:gd name="f83" fmla="*/ f67 1 75"/>
                <a:gd name="f84" fmla="*/ f68 1 427"/>
                <a:gd name="f85" fmla="*/ f69 1 75"/>
                <a:gd name="f86" fmla="*/ f70 1 427"/>
                <a:gd name="f87" fmla="*/ 0 1 f54"/>
                <a:gd name="f88" fmla="*/ f48 1 f54"/>
                <a:gd name="f89" fmla="*/ 0 1 f55"/>
                <a:gd name="f90" fmla="*/ f49 1 f55"/>
                <a:gd name="f91" fmla="*/ f72 1 f54"/>
                <a:gd name="f92" fmla="*/ f73 1 f55"/>
                <a:gd name="f93" fmla="*/ f74 1 f54"/>
                <a:gd name="f94" fmla="*/ f75 1 f54"/>
                <a:gd name="f95" fmla="*/ f76 1 f55"/>
                <a:gd name="f96" fmla="*/ f77 1 f54"/>
                <a:gd name="f97" fmla="*/ f78 1 f55"/>
                <a:gd name="f98" fmla="*/ f79 1 f54"/>
                <a:gd name="f99" fmla="*/ f80 1 f55"/>
                <a:gd name="f100" fmla="*/ f81 1 f55"/>
                <a:gd name="f101" fmla="*/ f82 1 f54"/>
                <a:gd name="f102" fmla="*/ f83 1 f55"/>
                <a:gd name="f103" fmla="*/ f84 1 f54"/>
                <a:gd name="f104" fmla="*/ f85 1 f55"/>
                <a:gd name="f105" fmla="*/ f86 1 f54"/>
                <a:gd name="f106" fmla="*/ f87 f45 1"/>
                <a:gd name="f107" fmla="*/ f88 f45 1"/>
                <a:gd name="f108" fmla="*/ f90 f46 1"/>
                <a:gd name="f109" fmla="*/ f89 f46 1"/>
                <a:gd name="f110" fmla="*/ f91 f45 1"/>
                <a:gd name="f111" fmla="*/ f92 f46 1"/>
                <a:gd name="f112" fmla="*/ f93 f45 1"/>
                <a:gd name="f113" fmla="*/ f94 f45 1"/>
                <a:gd name="f114" fmla="*/ f95 f46 1"/>
                <a:gd name="f115" fmla="*/ f96 f45 1"/>
                <a:gd name="f116" fmla="*/ f97 f46 1"/>
                <a:gd name="f117" fmla="*/ f98 f45 1"/>
                <a:gd name="f118" fmla="*/ f99 f46 1"/>
                <a:gd name="f119" fmla="*/ f100 f46 1"/>
                <a:gd name="f120" fmla="*/ f101 f45 1"/>
                <a:gd name="f121" fmla="*/ f102 f46 1"/>
                <a:gd name="f122" fmla="*/ f103 f45 1"/>
                <a:gd name="f123" fmla="*/ f104 f46 1"/>
                <a:gd name="f124" fmla="*/ f10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1">
                  <a:pos x="f110" y="f111"/>
                </a:cxn>
                <a:cxn ang="f71">
                  <a:pos x="f112" y="f111"/>
                </a:cxn>
                <a:cxn ang="f71">
                  <a:pos x="f113" y="f114"/>
                </a:cxn>
                <a:cxn ang="f71">
                  <a:pos x="f115" y="f116"/>
                </a:cxn>
                <a:cxn ang="f71">
                  <a:pos x="f117" y="f118"/>
                </a:cxn>
                <a:cxn ang="f71">
                  <a:pos x="f112" y="f119"/>
                </a:cxn>
                <a:cxn ang="f71">
                  <a:pos x="f120" y="f121"/>
                </a:cxn>
                <a:cxn ang="f71">
                  <a:pos x="f122" y="f123"/>
                </a:cxn>
                <a:cxn ang="f71">
                  <a:pos x="f124" y="f116"/>
                </a:cxn>
                <a:cxn ang="f71">
                  <a:pos x="f110" y="f111"/>
                </a:cxn>
              </a:cxnLst>
              <a:rect l="f106" t="f109" r="f107" b="f108"/>
              <a:pathLst>
                <a:path w="427" h="75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5" y="f18"/>
                    <a:pt x="f5" y="f19"/>
                    <a:pt x="f20" y="f21"/>
                  </a:cubicBezTo>
                  <a:cubicBezTo>
                    <a:pt x="f16" y="f22"/>
                    <a:pt x="f23" y="f22"/>
                    <a:pt x="f24" y="f24"/>
                  </a:cubicBezTo>
                  <a:cubicBezTo>
                    <a:pt x="f25" y="f26"/>
                    <a:pt x="f27" y="f28"/>
                    <a:pt x="f11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5"/>
                    <a:pt x="f37" y="f20"/>
                    <a:pt x="f38" y="f16"/>
                  </a:cubicBezTo>
                  <a:cubicBezTo>
                    <a:pt x="f6" y="f39"/>
                    <a:pt x="f40" y="f24"/>
                    <a:pt x="f37" y="f21"/>
                  </a:cubicBezTo>
                  <a:cubicBezTo>
                    <a:pt x="f41" y="f42"/>
                    <a:pt x="f43" y="f7"/>
                    <a:pt x="f8" y="f7"/>
                  </a:cubicBezTo>
                  <a:close/>
                </a:path>
              </a:pathLst>
            </a:custGeom>
            <a:solidFill>
              <a:srgbClr val="2DA6C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Freeform 30">
              <a:extLst>
                <a:ext uri="{FF2B5EF4-FFF2-40B4-BE49-F238E27FC236}">
                  <a16:creationId xmlns:a16="http://schemas.microsoft.com/office/drawing/2014/main" id="{14B8B978-0B30-4C2B-B29C-196FE6C171C7}"/>
                </a:ext>
              </a:extLst>
            </p:cNvPr>
            <p:cNvSpPr/>
            <p:nvPr/>
          </p:nvSpPr>
          <p:spPr>
            <a:xfrm>
              <a:off x="8645469" y="70930"/>
              <a:ext cx="12426" cy="542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48"/>
                <a:gd name="f8" fmla="val 5"/>
                <a:gd name="f9" fmla="val 2"/>
                <a:gd name="f10" fmla="val 46"/>
                <a:gd name="f11" fmla="val 43"/>
                <a:gd name="f12" fmla="val 7"/>
                <a:gd name="f13" fmla="val 8"/>
                <a:gd name="f14" fmla="+- 0 0 -90"/>
                <a:gd name="f15" fmla="*/ f3 1 10"/>
                <a:gd name="f16" fmla="*/ f4 1 4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0"/>
                <a:gd name="f25" fmla="*/ f21 1 48"/>
                <a:gd name="f26" fmla="*/ 5 f22 1"/>
                <a:gd name="f27" fmla="*/ 48 f21 1"/>
                <a:gd name="f28" fmla="*/ 0 f22 1"/>
                <a:gd name="f29" fmla="*/ 43 f21 1"/>
                <a:gd name="f30" fmla="*/ 5 f21 1"/>
                <a:gd name="f31" fmla="*/ 0 f21 1"/>
                <a:gd name="f32" fmla="*/ 10 f22 1"/>
                <a:gd name="f33" fmla="+- f23 0 f1"/>
                <a:gd name="f34" fmla="*/ f26 1 10"/>
                <a:gd name="f35" fmla="*/ f27 1 48"/>
                <a:gd name="f36" fmla="*/ f28 1 10"/>
                <a:gd name="f37" fmla="*/ f29 1 48"/>
                <a:gd name="f38" fmla="*/ f30 1 48"/>
                <a:gd name="f39" fmla="*/ f31 1 48"/>
                <a:gd name="f40" fmla="*/ f32 1 10"/>
                <a:gd name="f41" fmla="*/ 0 1 f24"/>
                <a:gd name="f42" fmla="*/ f18 1 f24"/>
                <a:gd name="f43" fmla="*/ 0 1 f25"/>
                <a:gd name="f44" fmla="*/ f19 1 f25"/>
                <a:gd name="f45" fmla="*/ f34 1 f24"/>
                <a:gd name="f46" fmla="*/ f35 1 f25"/>
                <a:gd name="f47" fmla="*/ f36 1 f24"/>
                <a:gd name="f48" fmla="*/ f37 1 f25"/>
                <a:gd name="f49" fmla="*/ f38 1 f25"/>
                <a:gd name="f50" fmla="*/ f39 1 f25"/>
                <a:gd name="f51" fmla="*/ f40 1 f24"/>
                <a:gd name="f52" fmla="*/ f41 f15 1"/>
                <a:gd name="f53" fmla="*/ f42 f15 1"/>
                <a:gd name="f54" fmla="*/ f44 f16 1"/>
                <a:gd name="f55" fmla="*/ f43 f16 1"/>
                <a:gd name="f56" fmla="*/ f45 f15 1"/>
                <a:gd name="f57" fmla="*/ f46 f16 1"/>
                <a:gd name="f58" fmla="*/ f47 f15 1"/>
                <a:gd name="f59" fmla="*/ f48 f16 1"/>
                <a:gd name="f60" fmla="*/ f49 f16 1"/>
                <a:gd name="f61" fmla="*/ f50 f16 1"/>
                <a:gd name="f62" fmla="*/ f5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57"/>
                </a:cxn>
                <a:cxn ang="f33">
                  <a:pos x="f58" y="f59"/>
                </a:cxn>
                <a:cxn ang="f33">
                  <a:pos x="f58" y="f60"/>
                </a:cxn>
                <a:cxn ang="f33">
                  <a:pos x="f56" y="f61"/>
                </a:cxn>
                <a:cxn ang="f33">
                  <a:pos x="f56" y="f61"/>
                </a:cxn>
                <a:cxn ang="f33">
                  <a:pos x="f62" y="f60"/>
                </a:cxn>
                <a:cxn ang="f33">
                  <a:pos x="f62" y="f59"/>
                </a:cxn>
                <a:cxn ang="f33">
                  <a:pos x="f56" y="f57"/>
                </a:cxn>
              </a:cxnLst>
              <a:rect l="f52" t="f55" r="f53" b="f54"/>
              <a:pathLst>
                <a:path w="10" h="48">
                  <a:moveTo>
                    <a:pt x="f8" y="f7"/>
                  </a:moveTo>
                  <a:cubicBezTo>
                    <a:pt x="f9" y="f7"/>
                    <a:pt x="f5" y="f10"/>
                    <a:pt x="f5" y="f11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9" y="f5"/>
                    <a:pt x="f8" y="f5"/>
                  </a:cubicBezTo>
                  <a:cubicBezTo>
                    <a:pt x="f8" y="f5"/>
                    <a:pt x="f8" y="f5"/>
                    <a:pt x="f8" y="f5"/>
                  </a:cubicBezTo>
                  <a:cubicBezTo>
                    <a:pt x="f12" y="f5"/>
                    <a:pt x="f6" y="f9"/>
                    <a:pt x="f6" y="f8"/>
                  </a:cubicBezTo>
                  <a:cubicBezTo>
                    <a:pt x="f6" y="f11"/>
                    <a:pt x="f6" y="f11"/>
                    <a:pt x="f6" y="f11"/>
                  </a:cubicBezTo>
                  <a:cubicBezTo>
                    <a:pt x="f6" y="f10"/>
                    <a:pt x="f13" y="f7"/>
                    <a:pt x="f8" y="f7"/>
                  </a:cubicBezTo>
                  <a:close/>
                </a:path>
              </a:pathLst>
            </a:custGeom>
            <a:solidFill>
              <a:srgbClr val="2DA6C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Freeform 31">
              <a:extLst>
                <a:ext uri="{FF2B5EF4-FFF2-40B4-BE49-F238E27FC236}">
                  <a16:creationId xmlns:a16="http://schemas.microsoft.com/office/drawing/2014/main" id="{6D0FBADD-F526-4B29-A6BD-5C3CE2F27231}"/>
                </a:ext>
              </a:extLst>
            </p:cNvPr>
            <p:cNvSpPr/>
            <p:nvPr/>
          </p:nvSpPr>
          <p:spPr>
            <a:xfrm>
              <a:off x="8625590" y="90644"/>
              <a:ext cx="52203" cy="123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"/>
                <a:gd name="f7" fmla="val 11"/>
                <a:gd name="f8" fmla="val 5"/>
                <a:gd name="f9" fmla="val 2"/>
                <a:gd name="f10" fmla="val 9"/>
                <a:gd name="f11" fmla="val 6"/>
                <a:gd name="f12" fmla="val 3"/>
                <a:gd name="f13" fmla="val 1"/>
                <a:gd name="f14" fmla="val 43"/>
                <a:gd name="f15" fmla="val 45"/>
                <a:gd name="f16" fmla="val 8"/>
                <a:gd name="f17" fmla="val 46"/>
                <a:gd name="f18" fmla="+- 0 0 -90"/>
                <a:gd name="f19" fmla="*/ f3 1 48"/>
                <a:gd name="f20" fmla="*/ f4 1 1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48"/>
                <a:gd name="f29" fmla="*/ f25 1 11"/>
                <a:gd name="f30" fmla="*/ 5 f26 1"/>
                <a:gd name="f31" fmla="*/ 11 f25 1"/>
                <a:gd name="f32" fmla="*/ 0 f26 1"/>
                <a:gd name="f33" fmla="*/ 6 f25 1"/>
                <a:gd name="f34" fmla="*/ 1 f25 1"/>
                <a:gd name="f35" fmla="*/ 43 f26 1"/>
                <a:gd name="f36" fmla="*/ 48 f26 1"/>
                <a:gd name="f37" fmla="+- f27 0 f1"/>
                <a:gd name="f38" fmla="*/ f30 1 48"/>
                <a:gd name="f39" fmla="*/ f31 1 11"/>
                <a:gd name="f40" fmla="*/ f32 1 48"/>
                <a:gd name="f41" fmla="*/ f33 1 11"/>
                <a:gd name="f42" fmla="*/ f34 1 11"/>
                <a:gd name="f43" fmla="*/ f35 1 48"/>
                <a:gd name="f44" fmla="*/ f36 1 48"/>
                <a:gd name="f45" fmla="*/ 0 1 f28"/>
                <a:gd name="f46" fmla="*/ f22 1 f28"/>
                <a:gd name="f47" fmla="*/ 0 1 f29"/>
                <a:gd name="f48" fmla="*/ f23 1 f29"/>
                <a:gd name="f49" fmla="*/ f38 1 f28"/>
                <a:gd name="f50" fmla="*/ f39 1 f29"/>
                <a:gd name="f51" fmla="*/ f40 1 f28"/>
                <a:gd name="f52" fmla="*/ f41 1 f29"/>
                <a:gd name="f53" fmla="*/ f42 1 f29"/>
                <a:gd name="f54" fmla="*/ f43 1 f28"/>
                <a:gd name="f55" fmla="*/ f44 1 f28"/>
                <a:gd name="f56" fmla="*/ f45 f19 1"/>
                <a:gd name="f57" fmla="*/ f46 f19 1"/>
                <a:gd name="f58" fmla="*/ f48 f20 1"/>
                <a:gd name="f59" fmla="*/ f47 f20 1"/>
                <a:gd name="f60" fmla="*/ f49 f19 1"/>
                <a:gd name="f61" fmla="*/ f50 f20 1"/>
                <a:gd name="f62" fmla="*/ f51 f19 1"/>
                <a:gd name="f63" fmla="*/ f52 f20 1"/>
                <a:gd name="f64" fmla="*/ f53 f20 1"/>
                <a:gd name="f65" fmla="*/ f54 f19 1"/>
                <a:gd name="f66" fmla="*/ f55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60" y="f64"/>
                </a:cxn>
                <a:cxn ang="f37">
                  <a:pos x="f65" y="f64"/>
                </a:cxn>
                <a:cxn ang="f37">
                  <a:pos x="f66" y="f63"/>
                </a:cxn>
                <a:cxn ang="f37">
                  <a:pos x="f65" y="f61"/>
                </a:cxn>
                <a:cxn ang="f37">
                  <a:pos x="f60" y="f61"/>
                </a:cxn>
              </a:cxnLst>
              <a:rect l="f56" t="f59" r="f57" b="f58"/>
              <a:pathLst>
                <a:path w="48" h="11">
                  <a:moveTo>
                    <a:pt x="f8" y="f7"/>
                  </a:moveTo>
                  <a:cubicBezTo>
                    <a:pt x="f9" y="f7"/>
                    <a:pt x="f5" y="f10"/>
                    <a:pt x="f5" y="f11"/>
                  </a:cubicBezTo>
                  <a:cubicBezTo>
                    <a:pt x="f5" y="f12"/>
                    <a:pt x="f9" y="f13"/>
                    <a:pt x="f8" y="f13"/>
                  </a:cubicBezTo>
                  <a:cubicBezTo>
                    <a:pt x="f14" y="f13"/>
                    <a:pt x="f14" y="f13"/>
                    <a:pt x="f14" y="f13"/>
                  </a:cubicBezTo>
                  <a:cubicBezTo>
                    <a:pt x="f15" y="f5"/>
                    <a:pt x="f6" y="f12"/>
                    <a:pt x="f6" y="f11"/>
                  </a:cubicBezTo>
                  <a:cubicBezTo>
                    <a:pt x="f6" y="f16"/>
                    <a:pt x="f17" y="f7"/>
                    <a:pt x="f14" y="f7"/>
                  </a:cubicBezTo>
                  <a:cubicBezTo>
                    <a:pt x="f8" y="f7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2DA6C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reeform 32">
              <a:extLst>
                <a:ext uri="{FF2B5EF4-FFF2-40B4-BE49-F238E27FC236}">
                  <a16:creationId xmlns:a16="http://schemas.microsoft.com/office/drawing/2014/main" id="{549E6ABD-51B8-4D55-831D-8D48FBDCC531}"/>
                </a:ext>
              </a:extLst>
            </p:cNvPr>
            <p:cNvSpPr/>
            <p:nvPr/>
          </p:nvSpPr>
          <p:spPr>
            <a:xfrm>
              <a:off x="8526149" y="184315"/>
              <a:ext cx="246101" cy="2810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3"/>
                <a:gd name="f7" fmla="val 257"/>
                <a:gd name="f8" fmla="val 111"/>
                <a:gd name="f9" fmla="val 110"/>
                <a:gd name="f10" fmla="val 109"/>
                <a:gd name="f11" fmla="val 83"/>
                <a:gd name="f12" fmla="val 256"/>
                <a:gd name="f13" fmla="val 65"/>
                <a:gd name="f14" fmla="val 241"/>
                <a:gd name="f15" fmla="val 53"/>
                <a:gd name="f16" fmla="val 230"/>
                <a:gd name="f17" fmla="val 22"/>
                <a:gd name="f18" fmla="val 204"/>
                <a:gd name="f19" fmla="val 12"/>
                <a:gd name="f20" fmla="val 171"/>
                <a:gd name="f21" fmla="val 9"/>
                <a:gd name="f22" fmla="val 158"/>
                <a:gd name="f23" fmla="val 121"/>
                <a:gd name="f24" fmla="val 10"/>
                <a:gd name="f25" fmla="val 91"/>
                <a:gd name="f26" fmla="val 14"/>
                <a:gd name="f27" fmla="val 78"/>
                <a:gd name="f28" fmla="val 25"/>
                <a:gd name="f29" fmla="val 42"/>
                <a:gd name="f30" fmla="val 46"/>
                <a:gd name="f31" fmla="val 18"/>
                <a:gd name="f32" fmla="val 62"/>
                <a:gd name="f33" fmla="val 3"/>
                <a:gd name="f34" fmla="val 66"/>
                <a:gd name="f35" fmla="val 69"/>
                <a:gd name="f36" fmla="val 4"/>
                <a:gd name="f37" fmla="val 81"/>
                <a:gd name="f38" fmla="val 20"/>
                <a:gd name="f39" fmla="val 95"/>
                <a:gd name="f40" fmla="val 34"/>
                <a:gd name="f41" fmla="val 55"/>
                <a:gd name="f42" fmla="val 154"/>
                <a:gd name="f43" fmla="val 202"/>
                <a:gd name="f44" fmla="val 89"/>
                <a:gd name="f45" fmla="val 90"/>
                <a:gd name="f46" fmla="val 205"/>
                <a:gd name="f47" fmla="val 206"/>
                <a:gd name="f48" fmla="val 209"/>
                <a:gd name="f49" fmla="val 207"/>
                <a:gd name="f50" fmla="val 74"/>
                <a:gd name="f51" fmla="val 67"/>
                <a:gd name="f52" fmla="val 199"/>
                <a:gd name="f53" fmla="val 57"/>
                <a:gd name="f54" fmla="val 195"/>
                <a:gd name="f55" fmla="val 51"/>
                <a:gd name="f56" fmla="val 194"/>
                <a:gd name="f57" fmla="val 49"/>
                <a:gd name="f58" fmla="val 48"/>
                <a:gd name="f59" fmla="val 192"/>
                <a:gd name="f60" fmla="val 193"/>
                <a:gd name="f61" fmla="val 44"/>
                <a:gd name="f62" fmla="val 41"/>
                <a:gd name="f63" fmla="val 198"/>
                <a:gd name="f64" fmla="val 40"/>
                <a:gd name="f65" fmla="val 200"/>
                <a:gd name="f66" fmla="val 201"/>
                <a:gd name="f67" fmla="val 43"/>
                <a:gd name="f68" fmla="val 47"/>
                <a:gd name="f69" fmla="val 52"/>
                <a:gd name="f70" fmla="val 210"/>
                <a:gd name="f71" fmla="val 60"/>
                <a:gd name="f72" fmla="val 214"/>
                <a:gd name="f73" fmla="val 217"/>
                <a:gd name="f74" fmla="val 80"/>
                <a:gd name="f75" fmla="val 220"/>
                <a:gd name="f76" fmla="val 93"/>
                <a:gd name="f77" fmla="val 221"/>
                <a:gd name="f78" fmla="val 99"/>
                <a:gd name="f79" fmla="val 222"/>
                <a:gd name="f80" fmla="val 105"/>
                <a:gd name="f81" fmla="val 117"/>
                <a:gd name="f82" fmla="val 138"/>
                <a:gd name="f83" fmla="val 219"/>
                <a:gd name="f84" fmla="val 168"/>
                <a:gd name="f85" fmla="val 179"/>
                <a:gd name="f86" fmla="val 232"/>
                <a:gd name="f87" fmla="val 147"/>
                <a:gd name="f88" fmla="val 247"/>
                <a:gd name="f89" fmla="val 139"/>
                <a:gd name="f90" fmla="val 251"/>
                <a:gd name="f91" fmla="val 127"/>
                <a:gd name="f92" fmla="val 15"/>
                <a:gd name="f93" fmla="val 28"/>
                <a:gd name="f94" fmla="val 33"/>
                <a:gd name="f95" fmla="val 50"/>
                <a:gd name="f96" fmla="val 23"/>
                <a:gd name="f97" fmla="val 19"/>
                <a:gd name="f98" fmla="val 156"/>
                <a:gd name="f99" fmla="val 21"/>
                <a:gd name="f100" fmla="val 31"/>
                <a:gd name="f101" fmla="val 59"/>
                <a:gd name="f102" fmla="val 70"/>
                <a:gd name="f103" fmla="val 87"/>
                <a:gd name="f104" fmla="val 246"/>
                <a:gd name="f105" fmla="val 124"/>
                <a:gd name="f106" fmla="val 134"/>
                <a:gd name="f107" fmla="val 242"/>
                <a:gd name="f108" fmla="val 143"/>
                <a:gd name="f109" fmla="val 238"/>
                <a:gd name="f110" fmla="val 172"/>
                <a:gd name="f111" fmla="val 224"/>
                <a:gd name="f112" fmla="val 187"/>
                <a:gd name="f113" fmla="val 165"/>
                <a:gd name="f114" fmla="val 213"/>
                <a:gd name="f115" fmla="val 137"/>
                <a:gd name="f116" fmla="val 212"/>
                <a:gd name="f117" fmla="val 118"/>
                <a:gd name="f118" fmla="val 211"/>
                <a:gd name="f119" fmla="val 100"/>
                <a:gd name="f120" fmla="val 150"/>
                <a:gd name="f121" fmla="val 115"/>
                <a:gd name="f122" fmla="val 63"/>
                <a:gd name="f123" fmla="val 104"/>
                <a:gd name="f124" fmla="val 54"/>
                <a:gd name="f125" fmla="val 76"/>
                <a:gd name="f126" fmla="val 29"/>
                <a:gd name="f127" fmla="+- 0 0 -90"/>
                <a:gd name="f128" fmla="*/ f3 1 223"/>
                <a:gd name="f129" fmla="*/ f4 1 257"/>
                <a:gd name="f130" fmla="val f5"/>
                <a:gd name="f131" fmla="val f6"/>
                <a:gd name="f132" fmla="val f7"/>
                <a:gd name="f133" fmla="*/ f127 f0 1"/>
                <a:gd name="f134" fmla="+- f132 0 f130"/>
                <a:gd name="f135" fmla="+- f131 0 f130"/>
                <a:gd name="f136" fmla="*/ f133 1 f2"/>
                <a:gd name="f137" fmla="*/ f135 1 223"/>
                <a:gd name="f138" fmla="*/ f134 1 257"/>
                <a:gd name="f139" fmla="*/ 111 f135 1"/>
                <a:gd name="f140" fmla="*/ 257 f134 1"/>
                <a:gd name="f141" fmla="*/ 109 f135 1"/>
                <a:gd name="f142" fmla="*/ 53 f135 1"/>
                <a:gd name="f143" fmla="*/ 230 f134 1"/>
                <a:gd name="f144" fmla="*/ 9 f135 1"/>
                <a:gd name="f145" fmla="*/ 158 f134 1"/>
                <a:gd name="f146" fmla="*/ 14 f135 1"/>
                <a:gd name="f147" fmla="*/ 78 f134 1"/>
                <a:gd name="f148" fmla="*/ 62 f135 1"/>
                <a:gd name="f149" fmla="*/ 3 f134 1"/>
                <a:gd name="f150" fmla="*/ 66 f135 1"/>
                <a:gd name="f151" fmla="*/ 0 f134 1"/>
                <a:gd name="f152" fmla="*/ 69 f135 1"/>
                <a:gd name="f153" fmla="*/ 4 f134 1"/>
                <a:gd name="f154" fmla="*/ 110 f135 1"/>
                <a:gd name="f155" fmla="*/ 46 f134 1"/>
                <a:gd name="f156" fmla="*/ 202 f135 1"/>
                <a:gd name="f157" fmla="*/ 89 f134 1"/>
                <a:gd name="f158" fmla="*/ 206 f135 1"/>
                <a:gd name="f159" fmla="*/ 90 f134 1"/>
                <a:gd name="f160" fmla="*/ 209 f135 1"/>
                <a:gd name="f161" fmla="*/ 67 f134 1"/>
                <a:gd name="f162" fmla="*/ 194 f135 1"/>
                <a:gd name="f163" fmla="*/ 49 f134 1"/>
                <a:gd name="f164" fmla="*/ 48 f134 1"/>
                <a:gd name="f165" fmla="*/ 192 f135 1"/>
                <a:gd name="f166" fmla="*/ 193 f135 1"/>
                <a:gd name="f167" fmla="*/ 44 f134 1"/>
                <a:gd name="f168" fmla="*/ 41 f134 1"/>
                <a:gd name="f169" fmla="*/ 198 f135 1"/>
                <a:gd name="f170" fmla="*/ 40 f134 1"/>
                <a:gd name="f171" fmla="*/ 200 f135 1"/>
                <a:gd name="f172" fmla="*/ 43 f134 1"/>
                <a:gd name="f173" fmla="*/ 210 f135 1"/>
                <a:gd name="f174" fmla="*/ 60 f134 1"/>
                <a:gd name="f175" fmla="*/ 220 f135 1"/>
                <a:gd name="f176" fmla="*/ 93 f134 1"/>
                <a:gd name="f177" fmla="*/ 221 f135 1"/>
                <a:gd name="f178" fmla="*/ 99 f134 1"/>
                <a:gd name="f179" fmla="*/ 222 f135 1"/>
                <a:gd name="f180" fmla="*/ 117 f134 1"/>
                <a:gd name="f181" fmla="*/ 198 f134 1"/>
                <a:gd name="f182" fmla="*/ 147 f135 1"/>
                <a:gd name="f183" fmla="*/ 247 f134 1"/>
                <a:gd name="f184" fmla="*/ 65 f135 1"/>
                <a:gd name="f185" fmla="*/ 15 f134 1"/>
                <a:gd name="f186" fmla="*/ 23 f135 1"/>
                <a:gd name="f187" fmla="*/ 81 f134 1"/>
                <a:gd name="f188" fmla="*/ 19 f135 1"/>
                <a:gd name="f189" fmla="*/ 156 f134 1"/>
                <a:gd name="f190" fmla="*/ 59 f135 1"/>
                <a:gd name="f191" fmla="*/ 223 f134 1"/>
                <a:gd name="f192" fmla="*/ 143 f135 1"/>
                <a:gd name="f193" fmla="*/ 238 f134 1"/>
                <a:gd name="f194" fmla="*/ 193 f134 1"/>
                <a:gd name="f195" fmla="*/ 212 f135 1"/>
                <a:gd name="f196" fmla="*/ 118 f134 1"/>
                <a:gd name="f197" fmla="*/ 211 f135 1"/>
                <a:gd name="f198" fmla="*/ 100 f134 1"/>
                <a:gd name="f199" fmla="*/ 205 f135 1"/>
                <a:gd name="f200" fmla="*/ 104 f135 1"/>
                <a:gd name="f201" fmla="*/ 54 f134 1"/>
                <a:gd name="f202" fmla="+- f136 0 f1"/>
                <a:gd name="f203" fmla="*/ f139 1 223"/>
                <a:gd name="f204" fmla="*/ f140 1 257"/>
                <a:gd name="f205" fmla="*/ f141 1 223"/>
                <a:gd name="f206" fmla="*/ f142 1 223"/>
                <a:gd name="f207" fmla="*/ f143 1 257"/>
                <a:gd name="f208" fmla="*/ f144 1 223"/>
                <a:gd name="f209" fmla="*/ f145 1 257"/>
                <a:gd name="f210" fmla="*/ f146 1 223"/>
                <a:gd name="f211" fmla="*/ f147 1 257"/>
                <a:gd name="f212" fmla="*/ f148 1 223"/>
                <a:gd name="f213" fmla="*/ f149 1 257"/>
                <a:gd name="f214" fmla="*/ f150 1 223"/>
                <a:gd name="f215" fmla="*/ f151 1 257"/>
                <a:gd name="f216" fmla="*/ f152 1 223"/>
                <a:gd name="f217" fmla="*/ f153 1 257"/>
                <a:gd name="f218" fmla="*/ f154 1 223"/>
                <a:gd name="f219" fmla="*/ f155 1 257"/>
                <a:gd name="f220" fmla="*/ f156 1 223"/>
                <a:gd name="f221" fmla="*/ f157 1 257"/>
                <a:gd name="f222" fmla="*/ f158 1 223"/>
                <a:gd name="f223" fmla="*/ f159 1 257"/>
                <a:gd name="f224" fmla="*/ f160 1 223"/>
                <a:gd name="f225" fmla="*/ f161 1 257"/>
                <a:gd name="f226" fmla="*/ f162 1 223"/>
                <a:gd name="f227" fmla="*/ f163 1 257"/>
                <a:gd name="f228" fmla="*/ f164 1 257"/>
                <a:gd name="f229" fmla="*/ f165 1 223"/>
                <a:gd name="f230" fmla="*/ f166 1 223"/>
                <a:gd name="f231" fmla="*/ f167 1 257"/>
                <a:gd name="f232" fmla="*/ f168 1 257"/>
                <a:gd name="f233" fmla="*/ f169 1 223"/>
                <a:gd name="f234" fmla="*/ f170 1 257"/>
                <a:gd name="f235" fmla="*/ f171 1 223"/>
                <a:gd name="f236" fmla="*/ f172 1 257"/>
                <a:gd name="f237" fmla="*/ f173 1 223"/>
                <a:gd name="f238" fmla="*/ f174 1 257"/>
                <a:gd name="f239" fmla="*/ f175 1 223"/>
                <a:gd name="f240" fmla="*/ f176 1 257"/>
                <a:gd name="f241" fmla="*/ f177 1 223"/>
                <a:gd name="f242" fmla="*/ f178 1 257"/>
                <a:gd name="f243" fmla="*/ f179 1 223"/>
                <a:gd name="f244" fmla="*/ f180 1 257"/>
                <a:gd name="f245" fmla="*/ f181 1 257"/>
                <a:gd name="f246" fmla="*/ f182 1 223"/>
                <a:gd name="f247" fmla="*/ f183 1 257"/>
                <a:gd name="f248" fmla="*/ f184 1 223"/>
                <a:gd name="f249" fmla="*/ f185 1 257"/>
                <a:gd name="f250" fmla="*/ f186 1 223"/>
                <a:gd name="f251" fmla="*/ f187 1 257"/>
                <a:gd name="f252" fmla="*/ f188 1 223"/>
                <a:gd name="f253" fmla="*/ f189 1 257"/>
                <a:gd name="f254" fmla="*/ f190 1 223"/>
                <a:gd name="f255" fmla="*/ f191 1 257"/>
                <a:gd name="f256" fmla="*/ f192 1 223"/>
                <a:gd name="f257" fmla="*/ f193 1 257"/>
                <a:gd name="f258" fmla="*/ f194 1 257"/>
                <a:gd name="f259" fmla="*/ f195 1 223"/>
                <a:gd name="f260" fmla="*/ f196 1 257"/>
                <a:gd name="f261" fmla="*/ f197 1 223"/>
                <a:gd name="f262" fmla="*/ f198 1 257"/>
                <a:gd name="f263" fmla="*/ f199 1 223"/>
                <a:gd name="f264" fmla="*/ f200 1 223"/>
                <a:gd name="f265" fmla="*/ f201 1 257"/>
                <a:gd name="f266" fmla="*/ 0 1 f137"/>
                <a:gd name="f267" fmla="*/ f131 1 f137"/>
                <a:gd name="f268" fmla="*/ 0 1 f138"/>
                <a:gd name="f269" fmla="*/ f132 1 f138"/>
                <a:gd name="f270" fmla="*/ f203 1 f137"/>
                <a:gd name="f271" fmla="*/ f204 1 f138"/>
                <a:gd name="f272" fmla="*/ f205 1 f137"/>
                <a:gd name="f273" fmla="*/ f206 1 f137"/>
                <a:gd name="f274" fmla="*/ f207 1 f138"/>
                <a:gd name="f275" fmla="*/ f208 1 f137"/>
                <a:gd name="f276" fmla="*/ f209 1 f138"/>
                <a:gd name="f277" fmla="*/ f210 1 f137"/>
                <a:gd name="f278" fmla="*/ f211 1 f138"/>
                <a:gd name="f279" fmla="*/ f212 1 f137"/>
                <a:gd name="f280" fmla="*/ f213 1 f138"/>
                <a:gd name="f281" fmla="*/ f214 1 f137"/>
                <a:gd name="f282" fmla="*/ f215 1 f138"/>
                <a:gd name="f283" fmla="*/ f216 1 f137"/>
                <a:gd name="f284" fmla="*/ f217 1 f138"/>
                <a:gd name="f285" fmla="*/ f218 1 f137"/>
                <a:gd name="f286" fmla="*/ f219 1 f138"/>
                <a:gd name="f287" fmla="*/ f220 1 f137"/>
                <a:gd name="f288" fmla="*/ f221 1 f138"/>
                <a:gd name="f289" fmla="*/ f222 1 f137"/>
                <a:gd name="f290" fmla="*/ f223 1 f138"/>
                <a:gd name="f291" fmla="*/ f224 1 f137"/>
                <a:gd name="f292" fmla="*/ f225 1 f138"/>
                <a:gd name="f293" fmla="*/ f226 1 f137"/>
                <a:gd name="f294" fmla="*/ f227 1 f138"/>
                <a:gd name="f295" fmla="*/ f228 1 f138"/>
                <a:gd name="f296" fmla="*/ f229 1 f137"/>
                <a:gd name="f297" fmla="*/ f230 1 f137"/>
                <a:gd name="f298" fmla="*/ f231 1 f138"/>
                <a:gd name="f299" fmla="*/ f232 1 f138"/>
                <a:gd name="f300" fmla="*/ f233 1 f137"/>
                <a:gd name="f301" fmla="*/ f234 1 f138"/>
                <a:gd name="f302" fmla="*/ f235 1 f137"/>
                <a:gd name="f303" fmla="*/ f236 1 f138"/>
                <a:gd name="f304" fmla="*/ f237 1 f137"/>
                <a:gd name="f305" fmla="*/ f238 1 f138"/>
                <a:gd name="f306" fmla="*/ f239 1 f137"/>
                <a:gd name="f307" fmla="*/ f240 1 f138"/>
                <a:gd name="f308" fmla="*/ f241 1 f137"/>
                <a:gd name="f309" fmla="*/ f242 1 f138"/>
                <a:gd name="f310" fmla="*/ f243 1 f137"/>
                <a:gd name="f311" fmla="*/ f244 1 f138"/>
                <a:gd name="f312" fmla="*/ f245 1 f138"/>
                <a:gd name="f313" fmla="*/ f246 1 f137"/>
                <a:gd name="f314" fmla="*/ f247 1 f138"/>
                <a:gd name="f315" fmla="*/ f248 1 f137"/>
                <a:gd name="f316" fmla="*/ f249 1 f138"/>
                <a:gd name="f317" fmla="*/ f250 1 f137"/>
                <a:gd name="f318" fmla="*/ f251 1 f138"/>
                <a:gd name="f319" fmla="*/ f252 1 f137"/>
                <a:gd name="f320" fmla="*/ f253 1 f138"/>
                <a:gd name="f321" fmla="*/ f254 1 f137"/>
                <a:gd name="f322" fmla="*/ f255 1 f138"/>
                <a:gd name="f323" fmla="*/ f256 1 f137"/>
                <a:gd name="f324" fmla="*/ f257 1 f138"/>
                <a:gd name="f325" fmla="*/ f258 1 f138"/>
                <a:gd name="f326" fmla="*/ f259 1 f137"/>
                <a:gd name="f327" fmla="*/ f260 1 f138"/>
                <a:gd name="f328" fmla="*/ f261 1 f137"/>
                <a:gd name="f329" fmla="*/ f262 1 f138"/>
                <a:gd name="f330" fmla="*/ f263 1 f137"/>
                <a:gd name="f331" fmla="*/ f264 1 f137"/>
                <a:gd name="f332" fmla="*/ f265 1 f138"/>
                <a:gd name="f333" fmla="*/ f266 f128 1"/>
                <a:gd name="f334" fmla="*/ f267 f128 1"/>
                <a:gd name="f335" fmla="*/ f269 f129 1"/>
                <a:gd name="f336" fmla="*/ f268 f129 1"/>
                <a:gd name="f337" fmla="*/ f270 f128 1"/>
                <a:gd name="f338" fmla="*/ f271 f129 1"/>
                <a:gd name="f339" fmla="*/ f272 f128 1"/>
                <a:gd name="f340" fmla="*/ f273 f128 1"/>
                <a:gd name="f341" fmla="*/ f274 f129 1"/>
                <a:gd name="f342" fmla="*/ f275 f128 1"/>
                <a:gd name="f343" fmla="*/ f276 f129 1"/>
                <a:gd name="f344" fmla="*/ f277 f128 1"/>
                <a:gd name="f345" fmla="*/ f278 f129 1"/>
                <a:gd name="f346" fmla="*/ f279 f128 1"/>
                <a:gd name="f347" fmla="*/ f280 f129 1"/>
                <a:gd name="f348" fmla="*/ f281 f128 1"/>
                <a:gd name="f349" fmla="*/ f282 f129 1"/>
                <a:gd name="f350" fmla="*/ f283 f128 1"/>
                <a:gd name="f351" fmla="*/ f284 f129 1"/>
                <a:gd name="f352" fmla="*/ f285 f128 1"/>
                <a:gd name="f353" fmla="*/ f286 f129 1"/>
                <a:gd name="f354" fmla="*/ f287 f128 1"/>
                <a:gd name="f355" fmla="*/ f288 f129 1"/>
                <a:gd name="f356" fmla="*/ f289 f128 1"/>
                <a:gd name="f357" fmla="*/ f290 f129 1"/>
                <a:gd name="f358" fmla="*/ f291 f128 1"/>
                <a:gd name="f359" fmla="*/ f292 f129 1"/>
                <a:gd name="f360" fmla="*/ f293 f128 1"/>
                <a:gd name="f361" fmla="*/ f294 f129 1"/>
                <a:gd name="f362" fmla="*/ f295 f129 1"/>
                <a:gd name="f363" fmla="*/ f296 f128 1"/>
                <a:gd name="f364" fmla="*/ f297 f128 1"/>
                <a:gd name="f365" fmla="*/ f298 f129 1"/>
                <a:gd name="f366" fmla="*/ f299 f129 1"/>
                <a:gd name="f367" fmla="*/ f300 f128 1"/>
                <a:gd name="f368" fmla="*/ f301 f129 1"/>
                <a:gd name="f369" fmla="*/ f302 f128 1"/>
                <a:gd name="f370" fmla="*/ f303 f129 1"/>
                <a:gd name="f371" fmla="*/ f304 f128 1"/>
                <a:gd name="f372" fmla="*/ f305 f129 1"/>
                <a:gd name="f373" fmla="*/ f306 f128 1"/>
                <a:gd name="f374" fmla="*/ f307 f129 1"/>
                <a:gd name="f375" fmla="*/ f308 f128 1"/>
                <a:gd name="f376" fmla="*/ f309 f129 1"/>
                <a:gd name="f377" fmla="*/ f310 f128 1"/>
                <a:gd name="f378" fmla="*/ f311 f129 1"/>
                <a:gd name="f379" fmla="*/ f312 f129 1"/>
                <a:gd name="f380" fmla="*/ f313 f128 1"/>
                <a:gd name="f381" fmla="*/ f314 f129 1"/>
                <a:gd name="f382" fmla="*/ f315 f128 1"/>
                <a:gd name="f383" fmla="*/ f316 f129 1"/>
                <a:gd name="f384" fmla="*/ f317 f128 1"/>
                <a:gd name="f385" fmla="*/ f318 f129 1"/>
                <a:gd name="f386" fmla="*/ f319 f128 1"/>
                <a:gd name="f387" fmla="*/ f320 f129 1"/>
                <a:gd name="f388" fmla="*/ f321 f128 1"/>
                <a:gd name="f389" fmla="*/ f322 f129 1"/>
                <a:gd name="f390" fmla="*/ f323 f128 1"/>
                <a:gd name="f391" fmla="*/ f324 f129 1"/>
                <a:gd name="f392" fmla="*/ f325 f129 1"/>
                <a:gd name="f393" fmla="*/ f326 f128 1"/>
                <a:gd name="f394" fmla="*/ f327 f129 1"/>
                <a:gd name="f395" fmla="*/ f328 f128 1"/>
                <a:gd name="f396" fmla="*/ f329 f129 1"/>
                <a:gd name="f397" fmla="*/ f330 f128 1"/>
                <a:gd name="f398" fmla="*/ f331 f128 1"/>
                <a:gd name="f399" fmla="*/ f332 f1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2">
                  <a:pos x="f337" y="f338"/>
                </a:cxn>
                <a:cxn ang="f202">
                  <a:pos x="f339" y="f338"/>
                </a:cxn>
                <a:cxn ang="f202">
                  <a:pos x="f340" y="f341"/>
                </a:cxn>
                <a:cxn ang="f202">
                  <a:pos x="f342" y="f343"/>
                </a:cxn>
                <a:cxn ang="f202">
                  <a:pos x="f344" y="f345"/>
                </a:cxn>
                <a:cxn ang="f202">
                  <a:pos x="f346" y="f347"/>
                </a:cxn>
                <a:cxn ang="f202">
                  <a:pos x="f348" y="f349"/>
                </a:cxn>
                <a:cxn ang="f202">
                  <a:pos x="f350" y="f351"/>
                </a:cxn>
                <a:cxn ang="f202">
                  <a:pos x="f352" y="f353"/>
                </a:cxn>
                <a:cxn ang="f202">
                  <a:pos x="f354" y="f355"/>
                </a:cxn>
                <a:cxn ang="f202">
                  <a:pos x="f356" y="f357"/>
                </a:cxn>
                <a:cxn ang="f202">
                  <a:pos x="f358" y="f357"/>
                </a:cxn>
                <a:cxn ang="f202">
                  <a:pos x="f354" y="f359"/>
                </a:cxn>
                <a:cxn ang="f202">
                  <a:pos x="f360" y="f361"/>
                </a:cxn>
                <a:cxn ang="f202">
                  <a:pos x="f360" y="f362"/>
                </a:cxn>
                <a:cxn ang="f202">
                  <a:pos x="f363" y="f353"/>
                </a:cxn>
                <a:cxn ang="f202">
                  <a:pos x="f364" y="f365"/>
                </a:cxn>
                <a:cxn ang="f202">
                  <a:pos x="f364" y="f366"/>
                </a:cxn>
                <a:cxn ang="f202">
                  <a:pos x="f367" y="f368"/>
                </a:cxn>
                <a:cxn ang="f202">
                  <a:pos x="f369" y="f366"/>
                </a:cxn>
                <a:cxn ang="f202">
                  <a:pos x="f354" y="f370"/>
                </a:cxn>
                <a:cxn ang="f202">
                  <a:pos x="f354" y="f370"/>
                </a:cxn>
                <a:cxn ang="f202">
                  <a:pos x="f371" y="f372"/>
                </a:cxn>
                <a:cxn ang="f202">
                  <a:pos x="f373" y="f374"/>
                </a:cxn>
                <a:cxn ang="f202">
                  <a:pos x="f373" y="f374"/>
                </a:cxn>
                <a:cxn ang="f202">
                  <a:pos x="f375" y="f376"/>
                </a:cxn>
                <a:cxn ang="f202">
                  <a:pos x="f375" y="f376"/>
                </a:cxn>
                <a:cxn ang="f202">
                  <a:pos x="f377" y="f378"/>
                </a:cxn>
                <a:cxn ang="f202">
                  <a:pos x="f369" y="f379"/>
                </a:cxn>
                <a:cxn ang="f202">
                  <a:pos x="f380" y="f381"/>
                </a:cxn>
                <a:cxn ang="f202">
                  <a:pos x="f337" y="f338"/>
                </a:cxn>
                <a:cxn ang="f202">
                  <a:pos x="f382" y="f383"/>
                </a:cxn>
                <a:cxn ang="f202">
                  <a:pos x="f384" y="f385"/>
                </a:cxn>
                <a:cxn ang="f202">
                  <a:pos x="f386" y="f387"/>
                </a:cxn>
                <a:cxn ang="f202">
                  <a:pos x="f388" y="f389"/>
                </a:cxn>
                <a:cxn ang="f202">
                  <a:pos x="f352" y="f381"/>
                </a:cxn>
                <a:cxn ang="f202">
                  <a:pos x="f390" y="f391"/>
                </a:cxn>
                <a:cxn ang="f202">
                  <a:pos x="f363" y="f392"/>
                </a:cxn>
                <a:cxn ang="f202">
                  <a:pos x="f393" y="f394"/>
                </a:cxn>
                <a:cxn ang="f202">
                  <a:pos x="f395" y="f396"/>
                </a:cxn>
                <a:cxn ang="f202">
                  <a:pos x="f356" y="f396"/>
                </a:cxn>
                <a:cxn ang="f202">
                  <a:pos x="f397" y="f396"/>
                </a:cxn>
                <a:cxn ang="f202">
                  <a:pos x="f369" y="f376"/>
                </a:cxn>
                <a:cxn ang="f202">
                  <a:pos x="f398" y="f399"/>
                </a:cxn>
                <a:cxn ang="f202">
                  <a:pos x="f382" y="f383"/>
                </a:cxn>
              </a:cxnLst>
              <a:rect l="f333" t="f336" r="f334" b="f335"/>
              <a:pathLst>
                <a:path w="223" h="257">
                  <a:moveTo>
                    <a:pt x="f8" y="f7"/>
                  </a:moveTo>
                  <a:cubicBezTo>
                    <a:pt x="f9" y="f7"/>
                    <a:pt x="f9" y="f7"/>
                    <a:pt x="f10" y="f7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5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5"/>
                    <a:pt x="f34" y="f5"/>
                    <a:pt x="f34" y="f5"/>
                  </a:cubicBezTo>
                  <a:cubicBezTo>
                    <a:pt x="f35" y="f36"/>
                    <a:pt x="f35" y="f36"/>
                    <a:pt x="f35" y="f36"/>
                  </a:cubicBezTo>
                  <a:cubicBezTo>
                    <a:pt x="f37" y="f38"/>
                    <a:pt x="f39" y="f40"/>
                    <a:pt x="f9" y="f30"/>
                  </a:cubicBezTo>
                  <a:cubicBezTo>
                    <a:pt x="f23" y="f41"/>
                    <a:pt x="f42" y="f37"/>
                    <a:pt x="f43" y="f44"/>
                  </a:cubicBezTo>
                  <a:cubicBezTo>
                    <a:pt x="f18" y="f45"/>
                    <a:pt x="f46" y="f45"/>
                    <a:pt x="f47" y="f45"/>
                  </a:cubicBezTo>
                  <a:cubicBezTo>
                    <a:pt x="f48" y="f45"/>
                    <a:pt x="f48" y="f45"/>
                    <a:pt x="f48" y="f45"/>
                  </a:cubicBezTo>
                  <a:cubicBezTo>
                    <a:pt x="f49" y="f37"/>
                    <a:pt x="f18" y="f50"/>
                    <a:pt x="f43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6" y="f58"/>
                    <a:pt x="f56" y="f58"/>
                    <a:pt x="f56" y="f58"/>
                  </a:cubicBezTo>
                  <a:cubicBezTo>
                    <a:pt x="f59" y="f30"/>
                    <a:pt x="f59" y="f30"/>
                    <a:pt x="f59" y="f30"/>
                  </a:cubicBezTo>
                  <a:cubicBezTo>
                    <a:pt x="f60" y="f61"/>
                    <a:pt x="f60" y="f61"/>
                    <a:pt x="f60" y="f61"/>
                  </a:cubicBezTo>
                  <a:cubicBezTo>
                    <a:pt x="f60" y="f62"/>
                    <a:pt x="f60" y="f62"/>
                    <a:pt x="f60" y="f62"/>
                  </a:cubicBezTo>
                  <a:cubicBezTo>
                    <a:pt x="f63" y="f64"/>
                    <a:pt x="f63" y="f64"/>
                    <a:pt x="f63" y="f64"/>
                  </a:cubicBezTo>
                  <a:cubicBezTo>
                    <a:pt x="f65" y="f62"/>
                    <a:pt x="f65" y="f62"/>
                    <a:pt x="f65" y="f62"/>
                  </a:cubicBezTo>
                  <a:cubicBezTo>
                    <a:pt x="f66" y="f62"/>
                    <a:pt x="f66" y="f29"/>
                    <a:pt x="f43" y="f67"/>
                  </a:cubicBezTo>
                  <a:cubicBezTo>
                    <a:pt x="f43" y="f67"/>
                    <a:pt x="f43" y="f67"/>
                    <a:pt x="f43" y="f67"/>
                  </a:cubicBezTo>
                  <a:cubicBezTo>
                    <a:pt x="f46" y="f68"/>
                    <a:pt x="f49" y="f69"/>
                    <a:pt x="f70" y="f71"/>
                  </a:cubicBezTo>
                  <a:cubicBezTo>
                    <a:pt x="f72" y="f35"/>
                    <a:pt x="f73" y="f74"/>
                    <a:pt x="f75" y="f76"/>
                  </a:cubicBezTo>
                  <a:cubicBezTo>
                    <a:pt x="f75" y="f76"/>
                    <a:pt x="f75" y="f76"/>
                    <a:pt x="f75" y="f76"/>
                  </a:cubicBezTo>
                  <a:cubicBezTo>
                    <a:pt x="f77" y="f78"/>
                    <a:pt x="f77" y="f78"/>
                    <a:pt x="f77" y="f78"/>
                  </a:cubicBezTo>
                  <a:cubicBezTo>
                    <a:pt x="f77" y="f78"/>
                    <a:pt x="f77" y="f78"/>
                    <a:pt x="f77" y="f78"/>
                  </a:cubicBezTo>
                  <a:cubicBezTo>
                    <a:pt x="f79" y="f80"/>
                    <a:pt x="f79" y="f8"/>
                    <a:pt x="f79" y="f81"/>
                  </a:cubicBezTo>
                  <a:cubicBezTo>
                    <a:pt x="f6" y="f82"/>
                    <a:pt x="f83" y="f84"/>
                    <a:pt x="f65" y="f63"/>
                  </a:cubicBezTo>
                  <a:cubicBezTo>
                    <a:pt x="f54" y="f49"/>
                    <a:pt x="f85" y="f86"/>
                    <a:pt x="f87" y="f88"/>
                  </a:cubicBezTo>
                  <a:cubicBezTo>
                    <a:pt x="f89" y="f90"/>
                    <a:pt x="f91" y="f7"/>
                    <a:pt x="f8" y="f7"/>
                  </a:cubicBezTo>
                  <a:close/>
                  <a:moveTo>
                    <a:pt x="f13" y="f92"/>
                  </a:moveTo>
                  <a:cubicBezTo>
                    <a:pt x="f55" y="f93"/>
                    <a:pt x="f94" y="f95"/>
                    <a:pt x="f96" y="f37"/>
                  </a:cubicBezTo>
                  <a:cubicBezTo>
                    <a:pt x="f97" y="f76"/>
                    <a:pt x="f24" y="f23"/>
                    <a:pt x="f97" y="f98"/>
                  </a:cubicBezTo>
                  <a:cubicBezTo>
                    <a:pt x="f99" y="f84"/>
                    <a:pt x="f100" y="f63"/>
                    <a:pt x="f101" y="f6"/>
                  </a:cubicBezTo>
                  <a:cubicBezTo>
                    <a:pt x="f102" y="f86"/>
                    <a:pt x="f103" y="f104"/>
                    <a:pt x="f9" y="f88"/>
                  </a:cubicBezTo>
                  <a:cubicBezTo>
                    <a:pt x="f105" y="f88"/>
                    <a:pt x="f106" y="f107"/>
                    <a:pt x="f108" y="f109"/>
                  </a:cubicBezTo>
                  <a:cubicBezTo>
                    <a:pt x="f110" y="f111"/>
                    <a:pt x="f112" y="f66"/>
                    <a:pt x="f59" y="f60"/>
                  </a:cubicBezTo>
                  <a:cubicBezTo>
                    <a:pt x="f70" y="f113"/>
                    <a:pt x="f114" y="f115"/>
                    <a:pt x="f116" y="f117"/>
                  </a:cubicBezTo>
                  <a:cubicBezTo>
                    <a:pt x="f116" y="f8"/>
                    <a:pt x="f116" y="f80"/>
                    <a:pt x="f118" y="f119"/>
                  </a:cubicBezTo>
                  <a:cubicBezTo>
                    <a:pt x="f47" y="f119"/>
                    <a:pt x="f47" y="f119"/>
                    <a:pt x="f47" y="f119"/>
                  </a:cubicBezTo>
                  <a:cubicBezTo>
                    <a:pt x="f46" y="f119"/>
                    <a:pt x="f46" y="f119"/>
                    <a:pt x="f46" y="f119"/>
                  </a:cubicBezTo>
                  <a:cubicBezTo>
                    <a:pt x="f18" y="f119"/>
                    <a:pt x="f43" y="f119"/>
                    <a:pt x="f65" y="f78"/>
                  </a:cubicBezTo>
                  <a:cubicBezTo>
                    <a:pt x="f120" y="f45"/>
                    <a:pt x="f121" y="f122"/>
                    <a:pt x="f123" y="f124"/>
                  </a:cubicBezTo>
                  <a:cubicBezTo>
                    <a:pt x="f44" y="f29"/>
                    <a:pt x="f125" y="f126"/>
                    <a:pt x="f13" y="f92"/>
                  </a:cubicBezTo>
                  <a:close/>
                </a:path>
              </a:pathLst>
            </a:custGeom>
            <a:solidFill>
              <a:srgbClr val="2DA6C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Freeform 33">
              <a:extLst>
                <a:ext uri="{FF2B5EF4-FFF2-40B4-BE49-F238E27FC236}">
                  <a16:creationId xmlns:a16="http://schemas.microsoft.com/office/drawing/2014/main" id="{F68EC073-E1C0-466C-B80C-7C4543F0D845}"/>
                </a:ext>
              </a:extLst>
            </p:cNvPr>
            <p:cNvSpPr/>
            <p:nvPr/>
          </p:nvSpPr>
          <p:spPr>
            <a:xfrm>
              <a:off x="8578352" y="300170"/>
              <a:ext cx="39776" cy="123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0"/>
                <a:gd name="f8" fmla="val 31"/>
                <a:gd name="f9" fmla="val 5"/>
                <a:gd name="f10" fmla="val 3"/>
                <a:gd name="f11" fmla="val 8"/>
                <a:gd name="f12" fmla="val 2"/>
                <a:gd name="f13" fmla="val 34"/>
                <a:gd name="f14" fmla="+- 0 0 -90"/>
                <a:gd name="f15" fmla="*/ f3 1 36"/>
                <a:gd name="f16" fmla="*/ f4 1 10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1 1 10"/>
                <a:gd name="f25" fmla="*/ f22 1 36"/>
                <a:gd name="f26" fmla="*/ 31 f22 1"/>
                <a:gd name="f27" fmla="*/ 10 f21 1"/>
                <a:gd name="f28" fmla="*/ 5 f22 1"/>
                <a:gd name="f29" fmla="*/ 0 f22 1"/>
                <a:gd name="f30" fmla="*/ 5 f21 1"/>
                <a:gd name="f31" fmla="*/ 0 f21 1"/>
                <a:gd name="f32" fmla="*/ 36 f22 1"/>
                <a:gd name="f33" fmla="+- f23 0 f1"/>
                <a:gd name="f34" fmla="*/ f26 1 36"/>
                <a:gd name="f35" fmla="*/ f27 1 10"/>
                <a:gd name="f36" fmla="*/ f28 1 36"/>
                <a:gd name="f37" fmla="*/ f29 1 36"/>
                <a:gd name="f38" fmla="*/ f30 1 10"/>
                <a:gd name="f39" fmla="*/ f31 1 10"/>
                <a:gd name="f40" fmla="*/ f32 1 36"/>
                <a:gd name="f41" fmla="*/ 0 1 f25"/>
                <a:gd name="f42" fmla="*/ f18 1 f25"/>
                <a:gd name="f43" fmla="*/ 0 1 f24"/>
                <a:gd name="f44" fmla="*/ f19 1 f24"/>
                <a:gd name="f45" fmla="*/ f34 1 f25"/>
                <a:gd name="f46" fmla="*/ f35 1 f24"/>
                <a:gd name="f47" fmla="*/ f36 1 f25"/>
                <a:gd name="f48" fmla="*/ f37 1 f25"/>
                <a:gd name="f49" fmla="*/ f38 1 f24"/>
                <a:gd name="f50" fmla="*/ f39 1 f24"/>
                <a:gd name="f51" fmla="*/ f40 1 f25"/>
                <a:gd name="f52" fmla="*/ f41 f15 1"/>
                <a:gd name="f53" fmla="*/ f42 f15 1"/>
                <a:gd name="f54" fmla="*/ f44 f16 1"/>
                <a:gd name="f55" fmla="*/ f43 f16 1"/>
                <a:gd name="f56" fmla="*/ f45 f15 1"/>
                <a:gd name="f57" fmla="*/ f46 f16 1"/>
                <a:gd name="f58" fmla="*/ f47 f15 1"/>
                <a:gd name="f59" fmla="*/ f48 f15 1"/>
                <a:gd name="f60" fmla="*/ f49 f16 1"/>
                <a:gd name="f61" fmla="*/ f50 f16 1"/>
                <a:gd name="f62" fmla="*/ f5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57"/>
                </a:cxn>
                <a:cxn ang="f33">
                  <a:pos x="f58" y="f57"/>
                </a:cxn>
                <a:cxn ang="f33">
                  <a:pos x="f59" y="f60"/>
                </a:cxn>
                <a:cxn ang="f33">
                  <a:pos x="f58" y="f61"/>
                </a:cxn>
                <a:cxn ang="f33">
                  <a:pos x="f56" y="f61"/>
                </a:cxn>
                <a:cxn ang="f33">
                  <a:pos x="f62" y="f60"/>
                </a:cxn>
                <a:cxn ang="f33">
                  <a:pos x="f56" y="f57"/>
                </a:cxn>
              </a:cxnLst>
              <a:rect l="f52" t="f55" r="f53" b="f54"/>
              <a:pathLst>
                <a:path w="36" h="10">
                  <a:moveTo>
                    <a:pt x="f8" y="f7"/>
                  </a:moveTo>
                  <a:cubicBezTo>
                    <a:pt x="f9" y="f7"/>
                    <a:pt x="f9" y="f7"/>
                    <a:pt x="f9" y="f7"/>
                  </a:cubicBezTo>
                  <a:cubicBezTo>
                    <a:pt x="f10" y="f7"/>
                    <a:pt x="f5" y="f11"/>
                    <a:pt x="f5" y="f9"/>
                  </a:cubicBezTo>
                  <a:cubicBezTo>
                    <a:pt x="f5" y="f12"/>
                    <a:pt x="f10" y="f5"/>
                    <a:pt x="f9" y="f5"/>
                  </a:cubicBezTo>
                  <a:cubicBezTo>
                    <a:pt x="f8" y="f5"/>
                    <a:pt x="f8" y="f5"/>
                    <a:pt x="f8" y="f5"/>
                  </a:cubicBezTo>
                  <a:cubicBezTo>
                    <a:pt x="f13" y="f5"/>
                    <a:pt x="f6" y="f12"/>
                    <a:pt x="f6" y="f9"/>
                  </a:cubicBezTo>
                  <a:cubicBezTo>
                    <a:pt x="f6" y="f11"/>
                    <a:pt x="f13" y="f7"/>
                    <a:pt x="f8" y="f7"/>
                  </a:cubicBezTo>
                  <a:close/>
                </a:path>
              </a:pathLst>
            </a:custGeom>
            <a:solidFill>
              <a:srgbClr val="2DA6C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Freeform 34">
              <a:extLst>
                <a:ext uri="{FF2B5EF4-FFF2-40B4-BE49-F238E27FC236}">
                  <a16:creationId xmlns:a16="http://schemas.microsoft.com/office/drawing/2014/main" id="{D6794198-8D26-4ECA-B183-1A9642A6B0AA}"/>
                </a:ext>
              </a:extLst>
            </p:cNvPr>
            <p:cNvSpPr/>
            <p:nvPr/>
          </p:nvSpPr>
          <p:spPr>
            <a:xfrm>
              <a:off x="8682758" y="300170"/>
              <a:ext cx="42263" cy="123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11"/>
                <a:gd name="f8" fmla="val 6"/>
                <a:gd name="f9" fmla="val 3"/>
                <a:gd name="f10" fmla="val 1"/>
                <a:gd name="f11" fmla="val 9"/>
                <a:gd name="f12" fmla="val 4"/>
                <a:gd name="f13" fmla="val 5"/>
                <a:gd name="f14" fmla="val 33"/>
                <a:gd name="f15" fmla="val 36"/>
                <a:gd name="f16" fmla="val 8"/>
                <a:gd name="f17" fmla="val 10"/>
                <a:gd name="f18" fmla="+- 0 0 -90"/>
                <a:gd name="f19" fmla="*/ f3 1 38"/>
                <a:gd name="f20" fmla="*/ f4 1 1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38"/>
                <a:gd name="f29" fmla="*/ f25 1 11"/>
                <a:gd name="f30" fmla="*/ 6 f26 1"/>
                <a:gd name="f31" fmla="*/ 11 f25 1"/>
                <a:gd name="f32" fmla="*/ 1 f26 1"/>
                <a:gd name="f33" fmla="*/ 6 f25 1"/>
                <a:gd name="f34" fmla="*/ 5 f26 1"/>
                <a:gd name="f35" fmla="*/ 1 f25 1"/>
                <a:gd name="f36" fmla="*/ 33 f26 1"/>
                <a:gd name="f37" fmla="*/ 0 f25 1"/>
                <a:gd name="f38" fmla="*/ 38 f26 1"/>
                <a:gd name="f39" fmla="*/ 5 f25 1"/>
                <a:gd name="f40" fmla="*/ 10 f25 1"/>
                <a:gd name="f41" fmla="+- f27 0 f1"/>
                <a:gd name="f42" fmla="*/ f30 1 38"/>
                <a:gd name="f43" fmla="*/ f31 1 11"/>
                <a:gd name="f44" fmla="*/ f32 1 38"/>
                <a:gd name="f45" fmla="*/ f33 1 11"/>
                <a:gd name="f46" fmla="*/ f34 1 38"/>
                <a:gd name="f47" fmla="*/ f35 1 11"/>
                <a:gd name="f48" fmla="*/ f36 1 38"/>
                <a:gd name="f49" fmla="*/ f37 1 11"/>
                <a:gd name="f50" fmla="*/ f38 1 38"/>
                <a:gd name="f51" fmla="*/ f39 1 11"/>
                <a:gd name="f52" fmla="*/ f40 1 11"/>
                <a:gd name="f53" fmla="*/ 0 1 f28"/>
                <a:gd name="f54" fmla="*/ f22 1 f28"/>
                <a:gd name="f55" fmla="*/ 0 1 f29"/>
                <a:gd name="f56" fmla="*/ f23 1 f29"/>
                <a:gd name="f57" fmla="*/ f42 1 f28"/>
                <a:gd name="f58" fmla="*/ f43 1 f29"/>
                <a:gd name="f59" fmla="*/ f44 1 f28"/>
                <a:gd name="f60" fmla="*/ f45 1 f29"/>
                <a:gd name="f61" fmla="*/ f46 1 f28"/>
                <a:gd name="f62" fmla="*/ f47 1 f29"/>
                <a:gd name="f63" fmla="*/ f48 1 f28"/>
                <a:gd name="f64" fmla="*/ f49 1 f29"/>
                <a:gd name="f65" fmla="*/ f50 1 f28"/>
                <a:gd name="f66" fmla="*/ f51 1 f29"/>
                <a:gd name="f67" fmla="*/ f52 1 f29"/>
                <a:gd name="f68" fmla="*/ f53 f19 1"/>
                <a:gd name="f69" fmla="*/ f54 f19 1"/>
                <a:gd name="f70" fmla="*/ f56 f20 1"/>
                <a:gd name="f71" fmla="*/ f55 f20 1"/>
                <a:gd name="f72" fmla="*/ f57 f19 1"/>
                <a:gd name="f73" fmla="*/ f58 f20 1"/>
                <a:gd name="f74" fmla="*/ f59 f19 1"/>
                <a:gd name="f75" fmla="*/ f60 f20 1"/>
                <a:gd name="f76" fmla="*/ f61 f19 1"/>
                <a:gd name="f77" fmla="*/ f62 f20 1"/>
                <a:gd name="f78" fmla="*/ f63 f19 1"/>
                <a:gd name="f79" fmla="*/ f64 f20 1"/>
                <a:gd name="f80" fmla="*/ f65 f19 1"/>
                <a:gd name="f81" fmla="*/ f66 f20 1"/>
                <a:gd name="f82" fmla="*/ f6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72" y="f73"/>
                </a:cxn>
                <a:cxn ang="f41">
                  <a:pos x="f74" y="f75"/>
                </a:cxn>
                <a:cxn ang="f41">
                  <a:pos x="f76" y="f77"/>
                </a:cxn>
                <a:cxn ang="f41">
                  <a:pos x="f78" y="f79"/>
                </a:cxn>
                <a:cxn ang="f41">
                  <a:pos x="f80" y="f81"/>
                </a:cxn>
                <a:cxn ang="f41">
                  <a:pos x="f78" y="f82"/>
                </a:cxn>
                <a:cxn ang="f41">
                  <a:pos x="f72" y="f73"/>
                </a:cxn>
              </a:cxnLst>
              <a:rect l="f68" t="f71" r="f69" b="f70"/>
              <a:pathLst>
                <a:path w="38" h="11">
                  <a:moveTo>
                    <a:pt x="f8" y="f7"/>
                  </a:moveTo>
                  <a:cubicBezTo>
                    <a:pt x="f9" y="f7"/>
                    <a:pt x="f10" y="f11"/>
                    <a:pt x="f10" y="f8"/>
                  </a:cubicBezTo>
                  <a:cubicBezTo>
                    <a:pt x="f5" y="f12"/>
                    <a:pt x="f9" y="f10"/>
                    <a:pt x="f13" y="f10"/>
                  </a:cubicBezTo>
                  <a:cubicBezTo>
                    <a:pt x="f14" y="f5"/>
                    <a:pt x="f14" y="f5"/>
                    <a:pt x="f14" y="f5"/>
                  </a:cubicBezTo>
                  <a:cubicBezTo>
                    <a:pt x="f15" y="f10"/>
                    <a:pt x="f6" y="f9"/>
                    <a:pt x="f6" y="f13"/>
                  </a:cubicBezTo>
                  <a:cubicBezTo>
                    <a:pt x="f6" y="f16"/>
                    <a:pt x="f15" y="f17"/>
                    <a:pt x="f14" y="f17"/>
                  </a:cubicBezTo>
                  <a:cubicBezTo>
                    <a:pt x="f8" y="f7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2DA6C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Freeform 35">
              <a:extLst>
                <a:ext uri="{FF2B5EF4-FFF2-40B4-BE49-F238E27FC236}">
                  <a16:creationId xmlns:a16="http://schemas.microsoft.com/office/drawing/2014/main" id="{78FFBA0A-9C45-45D8-9DB2-9F9F5D828F75}"/>
                </a:ext>
              </a:extLst>
            </p:cNvPr>
            <p:cNvSpPr/>
            <p:nvPr/>
          </p:nvSpPr>
          <p:spPr>
            <a:xfrm>
              <a:off x="8615641" y="391381"/>
              <a:ext cx="77065" cy="246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0"/>
                <a:gd name="f7" fmla="val 22"/>
                <a:gd name="f8" fmla="val 35"/>
                <a:gd name="f9" fmla="val 34"/>
                <a:gd name="f10" fmla="val 33"/>
                <a:gd name="f11" fmla="val 18"/>
                <a:gd name="f12" fmla="val 21"/>
                <a:gd name="f13" fmla="val 7"/>
                <a:gd name="f14" fmla="val 14"/>
                <a:gd name="f15" fmla="val 2"/>
                <a:gd name="f16" fmla="val 9"/>
                <a:gd name="f17" fmla="val 8"/>
                <a:gd name="f18" fmla="val 4"/>
                <a:gd name="f19" fmla="val 13"/>
                <a:gd name="f20" fmla="val 5"/>
                <a:gd name="f21" fmla="val 11"/>
                <a:gd name="f22" fmla="val 12"/>
                <a:gd name="f23" fmla="val 48"/>
                <a:gd name="f24" fmla="val 57"/>
                <a:gd name="f25" fmla="val 61"/>
                <a:gd name="f26" fmla="val 63"/>
                <a:gd name="f27" fmla="val 66"/>
                <a:gd name="f28" fmla="val 68"/>
                <a:gd name="f29" fmla="val 52"/>
                <a:gd name="f30" fmla="+- 0 0 -90"/>
                <a:gd name="f31" fmla="*/ f3 1 70"/>
                <a:gd name="f32" fmla="*/ f4 1 22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70"/>
                <a:gd name="f41" fmla="*/ f37 1 22"/>
                <a:gd name="f42" fmla="*/ 35 f38 1"/>
                <a:gd name="f43" fmla="*/ 22 f37 1"/>
                <a:gd name="f44" fmla="*/ 33 f38 1"/>
                <a:gd name="f45" fmla="*/ 2 f38 1"/>
                <a:gd name="f46" fmla="*/ 9 f37 1"/>
                <a:gd name="f47" fmla="*/ 2 f37 1"/>
                <a:gd name="f48" fmla="*/ 9 f38 1"/>
                <a:gd name="f49" fmla="*/ 34 f38 1"/>
                <a:gd name="f50" fmla="*/ 12 f37 1"/>
                <a:gd name="f51" fmla="*/ 61 f38 1"/>
                <a:gd name="f52" fmla="*/ 68 f38 1"/>
                <a:gd name="f53" fmla="+- f39 0 f1"/>
                <a:gd name="f54" fmla="*/ f42 1 70"/>
                <a:gd name="f55" fmla="*/ f43 1 22"/>
                <a:gd name="f56" fmla="*/ f44 1 70"/>
                <a:gd name="f57" fmla="*/ f45 1 70"/>
                <a:gd name="f58" fmla="*/ f46 1 22"/>
                <a:gd name="f59" fmla="*/ f47 1 22"/>
                <a:gd name="f60" fmla="*/ f48 1 70"/>
                <a:gd name="f61" fmla="*/ f49 1 70"/>
                <a:gd name="f62" fmla="*/ f50 1 22"/>
                <a:gd name="f63" fmla="*/ f51 1 70"/>
                <a:gd name="f64" fmla="*/ f52 1 70"/>
                <a:gd name="f65" fmla="*/ 0 1 f40"/>
                <a:gd name="f66" fmla="*/ f34 1 f40"/>
                <a:gd name="f67" fmla="*/ 0 1 f41"/>
                <a:gd name="f68" fmla="*/ f35 1 f41"/>
                <a:gd name="f69" fmla="*/ f54 1 f40"/>
                <a:gd name="f70" fmla="*/ f55 1 f41"/>
                <a:gd name="f71" fmla="*/ f56 1 f40"/>
                <a:gd name="f72" fmla="*/ f57 1 f40"/>
                <a:gd name="f73" fmla="*/ f58 1 f41"/>
                <a:gd name="f74" fmla="*/ f59 1 f41"/>
                <a:gd name="f75" fmla="*/ f60 1 f40"/>
                <a:gd name="f76" fmla="*/ f61 1 f40"/>
                <a:gd name="f77" fmla="*/ f62 1 f41"/>
                <a:gd name="f78" fmla="*/ f63 1 f40"/>
                <a:gd name="f79" fmla="*/ f64 1 f40"/>
                <a:gd name="f80" fmla="*/ f65 f31 1"/>
                <a:gd name="f81" fmla="*/ f66 f31 1"/>
                <a:gd name="f82" fmla="*/ f68 f32 1"/>
                <a:gd name="f83" fmla="*/ f67 f32 1"/>
                <a:gd name="f84" fmla="*/ f69 f31 1"/>
                <a:gd name="f85" fmla="*/ f70 f32 1"/>
                <a:gd name="f86" fmla="*/ f71 f31 1"/>
                <a:gd name="f87" fmla="*/ f72 f31 1"/>
                <a:gd name="f88" fmla="*/ f73 f32 1"/>
                <a:gd name="f89" fmla="*/ f74 f32 1"/>
                <a:gd name="f90" fmla="*/ f75 f31 1"/>
                <a:gd name="f91" fmla="*/ f76 f31 1"/>
                <a:gd name="f92" fmla="*/ f77 f32 1"/>
                <a:gd name="f93" fmla="*/ f78 f31 1"/>
                <a:gd name="f94" fmla="*/ f7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84" y="f85"/>
                </a:cxn>
                <a:cxn ang="f53">
                  <a:pos x="f86" y="f85"/>
                </a:cxn>
                <a:cxn ang="f53">
                  <a:pos x="f87" y="f88"/>
                </a:cxn>
                <a:cxn ang="f53">
                  <a:pos x="f87" y="f89"/>
                </a:cxn>
                <a:cxn ang="f53">
                  <a:pos x="f90" y="f89"/>
                </a:cxn>
                <a:cxn ang="f53">
                  <a:pos x="f91" y="f92"/>
                </a:cxn>
                <a:cxn ang="f53">
                  <a:pos x="f93" y="f89"/>
                </a:cxn>
                <a:cxn ang="f53">
                  <a:pos x="f94" y="f89"/>
                </a:cxn>
                <a:cxn ang="f53">
                  <a:pos x="f94" y="f88"/>
                </a:cxn>
                <a:cxn ang="f53">
                  <a:pos x="f84" y="f85"/>
                </a:cxn>
              </a:cxnLst>
              <a:rect l="f80" t="f83" r="f81" b="f82"/>
              <a:pathLst>
                <a:path w="70" h="22">
                  <a:moveTo>
                    <a:pt x="f8" y="f7"/>
                  </a:moveTo>
                  <a:cubicBezTo>
                    <a:pt x="f9" y="f7"/>
                    <a:pt x="f9" y="f7"/>
                    <a:pt x="f10" y="f7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5" y="f17"/>
                    <a:pt x="f5" y="f18"/>
                    <a:pt x="f15" y="f15"/>
                  </a:cubicBezTo>
                  <a:cubicBezTo>
                    <a:pt x="f18" y="f5"/>
                    <a:pt x="f13" y="f5"/>
                    <a:pt x="f16" y="f15"/>
                  </a:cubicBezTo>
                  <a:cubicBezTo>
                    <a:pt x="f19" y="f20"/>
                    <a:pt x="f12" y="f21"/>
                    <a:pt x="f9" y="f22"/>
                  </a:cubicBezTo>
                  <a:cubicBezTo>
                    <a:pt x="f23" y="f22"/>
                    <a:pt x="f24" y="f20"/>
                    <a:pt x="f25" y="f15"/>
                  </a:cubicBezTo>
                  <a:cubicBezTo>
                    <a:pt x="f26" y="f5"/>
                    <a:pt x="f27" y="f5"/>
                    <a:pt x="f28" y="f15"/>
                  </a:cubicBezTo>
                  <a:cubicBezTo>
                    <a:pt x="f6" y="f18"/>
                    <a:pt x="f6" y="f13"/>
                    <a:pt x="f28" y="f16"/>
                  </a:cubicBezTo>
                  <a:cubicBezTo>
                    <a:pt x="f26" y="f19"/>
                    <a:pt x="f29" y="f7"/>
                    <a:pt x="f8" y="f7"/>
                  </a:cubicBezTo>
                  <a:close/>
                </a:path>
              </a:pathLst>
            </a:custGeom>
            <a:solidFill>
              <a:srgbClr val="2DA6C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Freeform 36">
              <a:extLst>
                <a:ext uri="{FF2B5EF4-FFF2-40B4-BE49-F238E27FC236}">
                  <a16:creationId xmlns:a16="http://schemas.microsoft.com/office/drawing/2014/main" id="{46531164-1178-4A94-9185-FDC538FCC9D4}"/>
                </a:ext>
              </a:extLst>
            </p:cNvPr>
            <p:cNvSpPr/>
            <p:nvPr/>
          </p:nvSpPr>
          <p:spPr>
            <a:xfrm>
              <a:off x="8720047" y="645273"/>
              <a:ext cx="32314" cy="9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10"/>
                <a:gd name="f8" fmla="val 25"/>
                <a:gd name="f9" fmla="val 5"/>
                <a:gd name="f10" fmla="val 2"/>
                <a:gd name="f11" fmla="val 7"/>
                <a:gd name="f12" fmla="val 28"/>
                <a:gd name="f13" fmla="+- 0 0 -90"/>
                <a:gd name="f14" fmla="*/ f3 1 30"/>
                <a:gd name="f15" fmla="*/ f4 1 1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0 1 10"/>
                <a:gd name="f24" fmla="*/ f21 1 30"/>
                <a:gd name="f25" fmla="*/ 25 f21 1"/>
                <a:gd name="f26" fmla="*/ 10 f20 1"/>
                <a:gd name="f27" fmla="*/ 5 f21 1"/>
                <a:gd name="f28" fmla="*/ 0 f21 1"/>
                <a:gd name="f29" fmla="*/ 5 f20 1"/>
                <a:gd name="f30" fmla="*/ 0 f20 1"/>
                <a:gd name="f31" fmla="*/ 30 f21 1"/>
                <a:gd name="f32" fmla="+- f22 0 f1"/>
                <a:gd name="f33" fmla="*/ f25 1 30"/>
                <a:gd name="f34" fmla="*/ f26 1 10"/>
                <a:gd name="f35" fmla="*/ f27 1 30"/>
                <a:gd name="f36" fmla="*/ f28 1 30"/>
                <a:gd name="f37" fmla="*/ f29 1 10"/>
                <a:gd name="f38" fmla="*/ f30 1 10"/>
                <a:gd name="f39" fmla="*/ f31 1 30"/>
                <a:gd name="f40" fmla="*/ 0 1 f24"/>
                <a:gd name="f41" fmla="*/ f17 1 f24"/>
                <a:gd name="f42" fmla="*/ 0 1 f23"/>
                <a:gd name="f43" fmla="*/ f18 1 f23"/>
                <a:gd name="f44" fmla="*/ f33 1 f24"/>
                <a:gd name="f45" fmla="*/ f34 1 f23"/>
                <a:gd name="f46" fmla="*/ f35 1 f24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4 1"/>
                <a:gd name="f59" fmla="*/ f48 f15 1"/>
                <a:gd name="f60" fmla="*/ f49 f15 1"/>
                <a:gd name="f61" fmla="*/ f5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9"/>
                </a:cxn>
                <a:cxn ang="f32">
                  <a:pos x="f57" y="f60"/>
                </a:cxn>
                <a:cxn ang="f32">
                  <a:pos x="f55" y="f60"/>
                </a:cxn>
                <a:cxn ang="f32">
                  <a:pos x="f61" y="f59"/>
                </a:cxn>
                <a:cxn ang="f32">
                  <a:pos x="f55" y="f56"/>
                </a:cxn>
              </a:cxnLst>
              <a:rect l="f51" t="f54" r="f52" b="f53"/>
              <a:pathLst>
                <a:path w="30" h="10">
                  <a:moveTo>
                    <a:pt x="f8" y="f7"/>
                  </a:moveTo>
                  <a:cubicBezTo>
                    <a:pt x="f9" y="f7"/>
                    <a:pt x="f9" y="f7"/>
                    <a:pt x="f9" y="f7"/>
                  </a:cubicBezTo>
                  <a:cubicBezTo>
                    <a:pt x="f10" y="f7"/>
                    <a:pt x="f5" y="f11"/>
                    <a:pt x="f5" y="f9"/>
                  </a:cubicBezTo>
                  <a:cubicBezTo>
                    <a:pt x="f5" y="f10"/>
                    <a:pt x="f10" y="f5"/>
                    <a:pt x="f9" y="f5"/>
                  </a:cubicBezTo>
                  <a:cubicBezTo>
                    <a:pt x="f8" y="f5"/>
                    <a:pt x="f8" y="f5"/>
                    <a:pt x="f8" y="f5"/>
                  </a:cubicBezTo>
                  <a:cubicBezTo>
                    <a:pt x="f12" y="f5"/>
                    <a:pt x="f6" y="f10"/>
                    <a:pt x="f6" y="f9"/>
                  </a:cubicBezTo>
                  <a:cubicBezTo>
                    <a:pt x="f6" y="f11"/>
                    <a:pt x="f12" y="f7"/>
                    <a:pt x="f8" y="f7"/>
                  </a:cubicBezTo>
                  <a:close/>
                </a:path>
              </a:pathLst>
            </a:custGeom>
            <a:solidFill>
              <a:srgbClr val="2DA6C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Freeform 37">
              <a:extLst>
                <a:ext uri="{FF2B5EF4-FFF2-40B4-BE49-F238E27FC236}">
                  <a16:creationId xmlns:a16="http://schemas.microsoft.com/office/drawing/2014/main" id="{F273E666-4178-4544-9659-27907AD46BF6}"/>
                </a:ext>
              </a:extLst>
            </p:cNvPr>
            <p:cNvSpPr/>
            <p:nvPr/>
          </p:nvSpPr>
          <p:spPr>
            <a:xfrm>
              <a:off x="8802078" y="637876"/>
              <a:ext cx="9939" cy="887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82"/>
                <a:gd name="f8" fmla="val 5"/>
                <a:gd name="f9" fmla="val 2"/>
                <a:gd name="f10" fmla="val 79"/>
                <a:gd name="f11" fmla="val 77"/>
                <a:gd name="f12" fmla="val 8"/>
                <a:gd name="f13" fmla="+- 0 0 -90"/>
                <a:gd name="f14" fmla="*/ f3 1 10"/>
                <a:gd name="f15" fmla="*/ f4 1 82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0"/>
                <a:gd name="f24" fmla="*/ f20 1 82"/>
                <a:gd name="f25" fmla="*/ 5 f21 1"/>
                <a:gd name="f26" fmla="*/ 82 f20 1"/>
                <a:gd name="f27" fmla="*/ 0 f21 1"/>
                <a:gd name="f28" fmla="*/ 77 f20 1"/>
                <a:gd name="f29" fmla="*/ 5 f20 1"/>
                <a:gd name="f30" fmla="*/ 0 f20 1"/>
                <a:gd name="f31" fmla="*/ 10 f21 1"/>
                <a:gd name="f32" fmla="+- f22 0 f1"/>
                <a:gd name="f33" fmla="*/ f25 1 10"/>
                <a:gd name="f34" fmla="*/ f26 1 82"/>
                <a:gd name="f35" fmla="*/ f27 1 10"/>
                <a:gd name="f36" fmla="*/ f28 1 82"/>
                <a:gd name="f37" fmla="*/ f29 1 82"/>
                <a:gd name="f38" fmla="*/ f30 1 82"/>
                <a:gd name="f39" fmla="*/ f31 1 10"/>
                <a:gd name="f40" fmla="*/ 0 1 f23"/>
                <a:gd name="f41" fmla="*/ f17 1 f23"/>
                <a:gd name="f42" fmla="*/ 0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4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5 1"/>
                <a:gd name="f60" fmla="*/ f49 f15 1"/>
                <a:gd name="f61" fmla="*/ f5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7" y="f59"/>
                </a:cxn>
                <a:cxn ang="f32">
                  <a:pos x="f55" y="f60"/>
                </a:cxn>
                <a:cxn ang="f32">
                  <a:pos x="f61" y="f59"/>
                </a:cxn>
                <a:cxn ang="f32">
                  <a:pos x="f61" y="f58"/>
                </a:cxn>
                <a:cxn ang="f32">
                  <a:pos x="f55" y="f56"/>
                </a:cxn>
              </a:cxnLst>
              <a:rect l="f51" t="f54" r="f52" b="f53"/>
              <a:pathLst>
                <a:path w="10" h="82">
                  <a:moveTo>
                    <a:pt x="f8" y="f7"/>
                  </a:moveTo>
                  <a:cubicBezTo>
                    <a:pt x="f9" y="f7"/>
                    <a:pt x="f5" y="f10"/>
                    <a:pt x="f5" y="f11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9" y="f5"/>
                    <a:pt x="f8" y="f5"/>
                  </a:cubicBezTo>
                  <a:cubicBezTo>
                    <a:pt x="f12" y="f5"/>
                    <a:pt x="f6" y="f9"/>
                    <a:pt x="f6" y="f8"/>
                  </a:cubicBezTo>
                  <a:cubicBezTo>
                    <a:pt x="f6" y="f11"/>
                    <a:pt x="f6" y="f11"/>
                    <a:pt x="f6" y="f11"/>
                  </a:cubicBezTo>
                  <a:cubicBezTo>
                    <a:pt x="f6" y="f10"/>
                    <a:pt x="f12" y="f7"/>
                    <a:pt x="f8" y="f7"/>
                  </a:cubicBezTo>
                  <a:close/>
                </a:path>
              </a:pathLst>
            </a:custGeom>
            <a:solidFill>
              <a:srgbClr val="2DA6C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Freeform 38">
              <a:extLst>
                <a:ext uri="{FF2B5EF4-FFF2-40B4-BE49-F238E27FC236}">
                  <a16:creationId xmlns:a16="http://schemas.microsoft.com/office/drawing/2014/main" id="{4779CE5B-093D-46C0-8C0F-5969E5168094}"/>
                </a:ext>
              </a:extLst>
            </p:cNvPr>
            <p:cNvSpPr/>
            <p:nvPr/>
          </p:nvSpPr>
          <p:spPr>
            <a:xfrm>
              <a:off x="8496321" y="637876"/>
              <a:ext cx="9939" cy="887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81"/>
                <a:gd name="f8" fmla="val 5"/>
                <a:gd name="f9" fmla="val 3"/>
                <a:gd name="f10" fmla="val 79"/>
                <a:gd name="f11" fmla="val 76"/>
                <a:gd name="f12" fmla="val 2"/>
                <a:gd name="f13" fmla="val 8"/>
                <a:gd name="f14" fmla="+- 0 0 -90"/>
                <a:gd name="f15" fmla="*/ f3 1 10"/>
                <a:gd name="f16" fmla="*/ f4 1 81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0"/>
                <a:gd name="f25" fmla="*/ f21 1 81"/>
                <a:gd name="f26" fmla="*/ 5 f22 1"/>
                <a:gd name="f27" fmla="*/ 81 f21 1"/>
                <a:gd name="f28" fmla="*/ 0 f22 1"/>
                <a:gd name="f29" fmla="*/ 76 f21 1"/>
                <a:gd name="f30" fmla="*/ 5 f21 1"/>
                <a:gd name="f31" fmla="*/ 0 f21 1"/>
                <a:gd name="f32" fmla="*/ 10 f22 1"/>
                <a:gd name="f33" fmla="+- f23 0 f1"/>
                <a:gd name="f34" fmla="*/ f26 1 10"/>
                <a:gd name="f35" fmla="*/ f27 1 81"/>
                <a:gd name="f36" fmla="*/ f28 1 10"/>
                <a:gd name="f37" fmla="*/ f29 1 81"/>
                <a:gd name="f38" fmla="*/ f30 1 81"/>
                <a:gd name="f39" fmla="*/ f31 1 81"/>
                <a:gd name="f40" fmla="*/ f32 1 10"/>
                <a:gd name="f41" fmla="*/ 0 1 f24"/>
                <a:gd name="f42" fmla="*/ f18 1 f24"/>
                <a:gd name="f43" fmla="*/ 0 1 f25"/>
                <a:gd name="f44" fmla="*/ f19 1 f25"/>
                <a:gd name="f45" fmla="*/ f34 1 f24"/>
                <a:gd name="f46" fmla="*/ f35 1 f25"/>
                <a:gd name="f47" fmla="*/ f36 1 f24"/>
                <a:gd name="f48" fmla="*/ f37 1 f25"/>
                <a:gd name="f49" fmla="*/ f38 1 f25"/>
                <a:gd name="f50" fmla="*/ f39 1 f25"/>
                <a:gd name="f51" fmla="*/ f40 1 f24"/>
                <a:gd name="f52" fmla="*/ f41 f15 1"/>
                <a:gd name="f53" fmla="*/ f42 f15 1"/>
                <a:gd name="f54" fmla="*/ f44 f16 1"/>
                <a:gd name="f55" fmla="*/ f43 f16 1"/>
                <a:gd name="f56" fmla="*/ f45 f15 1"/>
                <a:gd name="f57" fmla="*/ f46 f16 1"/>
                <a:gd name="f58" fmla="*/ f47 f15 1"/>
                <a:gd name="f59" fmla="*/ f48 f16 1"/>
                <a:gd name="f60" fmla="*/ f49 f16 1"/>
                <a:gd name="f61" fmla="*/ f50 f16 1"/>
                <a:gd name="f62" fmla="*/ f5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57"/>
                </a:cxn>
                <a:cxn ang="f33">
                  <a:pos x="f58" y="f59"/>
                </a:cxn>
                <a:cxn ang="f33">
                  <a:pos x="f58" y="f60"/>
                </a:cxn>
                <a:cxn ang="f33">
                  <a:pos x="f56" y="f61"/>
                </a:cxn>
                <a:cxn ang="f33">
                  <a:pos x="f62" y="f60"/>
                </a:cxn>
                <a:cxn ang="f33">
                  <a:pos x="f62" y="f59"/>
                </a:cxn>
                <a:cxn ang="f33">
                  <a:pos x="f56" y="f57"/>
                </a:cxn>
              </a:cxnLst>
              <a:rect l="f52" t="f55" r="f53" b="f54"/>
              <a:pathLst>
                <a:path w="10" h="81">
                  <a:moveTo>
                    <a:pt x="f8" y="f7"/>
                  </a:moveTo>
                  <a:cubicBezTo>
                    <a:pt x="f9" y="f7"/>
                    <a:pt x="f5" y="f10"/>
                    <a:pt x="f5" y="f11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12"/>
                    <a:pt x="f12" y="f5"/>
                    <a:pt x="f8" y="f5"/>
                  </a:cubicBezTo>
                  <a:cubicBezTo>
                    <a:pt x="f13" y="f5"/>
                    <a:pt x="f6" y="f12"/>
                    <a:pt x="f6" y="f8"/>
                  </a:cubicBezTo>
                  <a:cubicBezTo>
                    <a:pt x="f6" y="f11"/>
                    <a:pt x="f6" y="f11"/>
                    <a:pt x="f6" y="f11"/>
                  </a:cubicBezTo>
                  <a:cubicBezTo>
                    <a:pt x="f6" y="f10"/>
                    <a:pt x="f13" y="f7"/>
                    <a:pt x="f8" y="f7"/>
                  </a:cubicBezTo>
                  <a:close/>
                </a:path>
              </a:pathLst>
            </a:custGeom>
            <a:solidFill>
              <a:srgbClr val="2DA6C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Freeform 39">
              <a:extLst>
                <a:ext uri="{FF2B5EF4-FFF2-40B4-BE49-F238E27FC236}">
                  <a16:creationId xmlns:a16="http://schemas.microsoft.com/office/drawing/2014/main" id="{A43AC843-8E85-462D-B2CE-E91271C29499}"/>
                </a:ext>
              </a:extLst>
            </p:cNvPr>
            <p:cNvSpPr/>
            <p:nvPr/>
          </p:nvSpPr>
          <p:spPr>
            <a:xfrm>
              <a:off x="8546037" y="519562"/>
              <a:ext cx="211299" cy="1503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"/>
                <a:gd name="f7" fmla="val 136"/>
                <a:gd name="f8" fmla="val 90"/>
                <a:gd name="f9" fmla="val 86"/>
                <a:gd name="f10" fmla="val 128"/>
                <a:gd name="f11" fmla="val 74"/>
                <a:gd name="f12" fmla="val 104"/>
                <a:gd name="f13" fmla="val 61"/>
                <a:gd name="f14" fmla="val 81"/>
                <a:gd name="f15" fmla="val 45"/>
                <a:gd name="f16" fmla="val 60"/>
                <a:gd name="f17" fmla="val 32"/>
                <a:gd name="f18" fmla="val 43"/>
                <a:gd name="f19" fmla="val 17"/>
                <a:gd name="f20" fmla="val 26"/>
                <a:gd name="f21" fmla="val 2"/>
                <a:gd name="f22" fmla="val 10"/>
                <a:gd name="f23" fmla="val 8"/>
                <a:gd name="f24" fmla="val 5"/>
                <a:gd name="f25" fmla="val 3"/>
                <a:gd name="f26" fmla="val 4"/>
                <a:gd name="f27" fmla="val 1"/>
                <a:gd name="f28" fmla="val 7"/>
                <a:gd name="f29" fmla="val 9"/>
                <a:gd name="f30" fmla="val 25"/>
                <a:gd name="f31" fmla="val 19"/>
                <a:gd name="f32" fmla="val 40"/>
                <a:gd name="f33" fmla="val 36"/>
                <a:gd name="f34" fmla="val 53"/>
                <a:gd name="f35" fmla="val 54"/>
                <a:gd name="f36" fmla="val 67"/>
                <a:gd name="f37" fmla="val 80"/>
                <a:gd name="f38" fmla="val 94"/>
                <a:gd name="f39" fmla="val 91"/>
                <a:gd name="f40" fmla="val 115"/>
                <a:gd name="f41" fmla="val 107"/>
                <a:gd name="f42" fmla="val 125"/>
                <a:gd name="f43" fmla="val 65"/>
                <a:gd name="f44" fmla="val 144"/>
                <a:gd name="f45" fmla="val 42"/>
                <a:gd name="f46" fmla="val 156"/>
                <a:gd name="f47" fmla="val 29"/>
                <a:gd name="f48" fmla="val 169"/>
                <a:gd name="f49" fmla="val 15"/>
                <a:gd name="f50" fmla="val 181"/>
                <a:gd name="f51" fmla="val 183"/>
                <a:gd name="f52" fmla="val 187"/>
                <a:gd name="f53" fmla="val 189"/>
                <a:gd name="f54" fmla="val 176"/>
                <a:gd name="f55" fmla="val 22"/>
                <a:gd name="f56" fmla="val 164"/>
                <a:gd name="f57" fmla="val 35"/>
                <a:gd name="f58" fmla="val 152"/>
                <a:gd name="f59" fmla="val 49"/>
                <a:gd name="f60" fmla="val 131"/>
                <a:gd name="f61" fmla="val 112"/>
                <a:gd name="f62" fmla="val 100"/>
                <a:gd name="f63" fmla="val 95"/>
                <a:gd name="f64" fmla="+- 0 0 -90"/>
                <a:gd name="f65" fmla="*/ f3 1 190"/>
                <a:gd name="f66" fmla="*/ f4 1 136"/>
                <a:gd name="f67" fmla="val f5"/>
                <a:gd name="f68" fmla="val f6"/>
                <a:gd name="f69" fmla="val f7"/>
                <a:gd name="f70" fmla="*/ f64 f0 1"/>
                <a:gd name="f71" fmla="+- f69 0 f67"/>
                <a:gd name="f72" fmla="+- f68 0 f67"/>
                <a:gd name="f73" fmla="*/ f70 1 f2"/>
                <a:gd name="f74" fmla="*/ f72 1 190"/>
                <a:gd name="f75" fmla="*/ f71 1 136"/>
                <a:gd name="f76" fmla="*/ 90 f72 1"/>
                <a:gd name="f77" fmla="*/ 136 f71 1"/>
                <a:gd name="f78" fmla="*/ 86 f72 1"/>
                <a:gd name="f79" fmla="*/ 128 f71 1"/>
                <a:gd name="f80" fmla="*/ 45 f72 1"/>
                <a:gd name="f81" fmla="*/ 60 f71 1"/>
                <a:gd name="f82" fmla="*/ 2 f72 1"/>
                <a:gd name="f83" fmla="*/ 10 f71 1"/>
                <a:gd name="f84" fmla="*/ 3 f71 1"/>
                <a:gd name="f85" fmla="*/ 9 f72 1"/>
                <a:gd name="f86" fmla="*/ 53 f72 1"/>
                <a:gd name="f87" fmla="*/ 54 f71 1"/>
                <a:gd name="f88" fmla="*/ 91 f72 1"/>
                <a:gd name="f89" fmla="*/ 115 f71 1"/>
                <a:gd name="f90" fmla="*/ 144 f72 1"/>
                <a:gd name="f91" fmla="*/ 42 f71 1"/>
                <a:gd name="f92" fmla="*/ 181 f72 1"/>
                <a:gd name="f93" fmla="*/ 2 f71 1"/>
                <a:gd name="f94" fmla="*/ 189 f72 1"/>
                <a:gd name="f95" fmla="*/ 9 f71 1"/>
                <a:gd name="f96" fmla="*/ 152 f72 1"/>
                <a:gd name="f97" fmla="*/ 49 f71 1"/>
                <a:gd name="f98" fmla="*/ 95 f72 1"/>
                <a:gd name="f99" fmla="+- f73 0 f1"/>
                <a:gd name="f100" fmla="*/ f76 1 190"/>
                <a:gd name="f101" fmla="*/ f77 1 136"/>
                <a:gd name="f102" fmla="*/ f78 1 190"/>
                <a:gd name="f103" fmla="*/ f79 1 136"/>
                <a:gd name="f104" fmla="*/ f80 1 190"/>
                <a:gd name="f105" fmla="*/ f81 1 136"/>
                <a:gd name="f106" fmla="*/ f82 1 190"/>
                <a:gd name="f107" fmla="*/ f83 1 136"/>
                <a:gd name="f108" fmla="*/ f84 1 136"/>
                <a:gd name="f109" fmla="*/ f85 1 190"/>
                <a:gd name="f110" fmla="*/ f86 1 190"/>
                <a:gd name="f111" fmla="*/ f87 1 136"/>
                <a:gd name="f112" fmla="*/ f88 1 190"/>
                <a:gd name="f113" fmla="*/ f89 1 136"/>
                <a:gd name="f114" fmla="*/ f90 1 190"/>
                <a:gd name="f115" fmla="*/ f91 1 136"/>
                <a:gd name="f116" fmla="*/ f92 1 190"/>
                <a:gd name="f117" fmla="*/ f93 1 136"/>
                <a:gd name="f118" fmla="*/ f94 1 190"/>
                <a:gd name="f119" fmla="*/ f95 1 136"/>
                <a:gd name="f120" fmla="*/ f96 1 190"/>
                <a:gd name="f121" fmla="*/ f97 1 136"/>
                <a:gd name="f122" fmla="*/ f98 1 190"/>
                <a:gd name="f123" fmla="*/ 0 1 f74"/>
                <a:gd name="f124" fmla="*/ f68 1 f74"/>
                <a:gd name="f125" fmla="*/ 0 1 f75"/>
                <a:gd name="f126" fmla="*/ f69 1 f75"/>
                <a:gd name="f127" fmla="*/ f100 1 f74"/>
                <a:gd name="f128" fmla="*/ f101 1 f75"/>
                <a:gd name="f129" fmla="*/ f102 1 f74"/>
                <a:gd name="f130" fmla="*/ f103 1 f75"/>
                <a:gd name="f131" fmla="*/ f104 1 f74"/>
                <a:gd name="f132" fmla="*/ f105 1 f75"/>
                <a:gd name="f133" fmla="*/ f106 1 f74"/>
                <a:gd name="f134" fmla="*/ f107 1 f75"/>
                <a:gd name="f135" fmla="*/ f108 1 f75"/>
                <a:gd name="f136" fmla="*/ f109 1 f74"/>
                <a:gd name="f137" fmla="*/ f110 1 f74"/>
                <a:gd name="f138" fmla="*/ f111 1 f75"/>
                <a:gd name="f139" fmla="*/ f112 1 f74"/>
                <a:gd name="f140" fmla="*/ f113 1 f75"/>
                <a:gd name="f141" fmla="*/ f114 1 f74"/>
                <a:gd name="f142" fmla="*/ f115 1 f75"/>
                <a:gd name="f143" fmla="*/ f116 1 f74"/>
                <a:gd name="f144" fmla="*/ f117 1 f75"/>
                <a:gd name="f145" fmla="*/ f118 1 f74"/>
                <a:gd name="f146" fmla="*/ f119 1 f75"/>
                <a:gd name="f147" fmla="*/ f120 1 f74"/>
                <a:gd name="f148" fmla="*/ f121 1 f75"/>
                <a:gd name="f149" fmla="*/ f122 1 f74"/>
                <a:gd name="f150" fmla="*/ f123 f65 1"/>
                <a:gd name="f151" fmla="*/ f124 f65 1"/>
                <a:gd name="f152" fmla="*/ f126 f66 1"/>
                <a:gd name="f153" fmla="*/ f125 f66 1"/>
                <a:gd name="f154" fmla="*/ f127 f65 1"/>
                <a:gd name="f155" fmla="*/ f128 f66 1"/>
                <a:gd name="f156" fmla="*/ f129 f65 1"/>
                <a:gd name="f157" fmla="*/ f130 f66 1"/>
                <a:gd name="f158" fmla="*/ f131 f65 1"/>
                <a:gd name="f159" fmla="*/ f132 f66 1"/>
                <a:gd name="f160" fmla="*/ f133 f65 1"/>
                <a:gd name="f161" fmla="*/ f134 f66 1"/>
                <a:gd name="f162" fmla="*/ f135 f66 1"/>
                <a:gd name="f163" fmla="*/ f136 f65 1"/>
                <a:gd name="f164" fmla="*/ f137 f65 1"/>
                <a:gd name="f165" fmla="*/ f138 f66 1"/>
                <a:gd name="f166" fmla="*/ f139 f65 1"/>
                <a:gd name="f167" fmla="*/ f140 f66 1"/>
                <a:gd name="f168" fmla="*/ f141 f65 1"/>
                <a:gd name="f169" fmla="*/ f142 f66 1"/>
                <a:gd name="f170" fmla="*/ f143 f65 1"/>
                <a:gd name="f171" fmla="*/ f144 f66 1"/>
                <a:gd name="f172" fmla="*/ f145 f65 1"/>
                <a:gd name="f173" fmla="*/ f146 f66 1"/>
                <a:gd name="f174" fmla="*/ f147 f65 1"/>
                <a:gd name="f175" fmla="*/ f148 f66 1"/>
                <a:gd name="f176" fmla="*/ f149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9">
                  <a:pos x="f154" y="f155"/>
                </a:cxn>
                <a:cxn ang="f99">
                  <a:pos x="f156" y="f157"/>
                </a:cxn>
                <a:cxn ang="f99">
                  <a:pos x="f158" y="f159"/>
                </a:cxn>
                <a:cxn ang="f99">
                  <a:pos x="f160" y="f161"/>
                </a:cxn>
                <a:cxn ang="f99">
                  <a:pos x="f160" y="f162"/>
                </a:cxn>
                <a:cxn ang="f99">
                  <a:pos x="f163" y="f162"/>
                </a:cxn>
                <a:cxn ang="f99">
                  <a:pos x="f164" y="f165"/>
                </a:cxn>
                <a:cxn ang="f99">
                  <a:pos x="f166" y="f167"/>
                </a:cxn>
                <a:cxn ang="f99">
                  <a:pos x="f168" y="f169"/>
                </a:cxn>
                <a:cxn ang="f99">
                  <a:pos x="f170" y="f171"/>
                </a:cxn>
                <a:cxn ang="f99">
                  <a:pos x="f172" y="f171"/>
                </a:cxn>
                <a:cxn ang="f99">
                  <a:pos x="f172" y="f173"/>
                </a:cxn>
                <a:cxn ang="f99">
                  <a:pos x="f174" y="f175"/>
                </a:cxn>
                <a:cxn ang="f99">
                  <a:pos x="f176" y="f157"/>
                </a:cxn>
                <a:cxn ang="f99">
                  <a:pos x="f154" y="f155"/>
                </a:cxn>
              </a:cxnLst>
              <a:rect l="f150" t="f153" r="f151" b="f152"/>
              <a:pathLst>
                <a:path w="190" h="136">
                  <a:moveTo>
                    <a:pt x="f8" y="f7"/>
                  </a:moveTo>
                  <a:cubicBezTo>
                    <a:pt x="f9" y="f10"/>
                    <a:pt x="f9" y="f10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5" y="f23"/>
                    <a:pt x="f5" y="f24"/>
                    <a:pt x="f21" y="f25"/>
                  </a:cubicBezTo>
                  <a:cubicBezTo>
                    <a:pt x="f26" y="f27"/>
                    <a:pt x="f28" y="f27"/>
                    <a:pt x="f29" y="f25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11"/>
                    <a:pt x="f37" y="f38"/>
                    <a:pt x="f39" y="f40"/>
                  </a:cubicBezTo>
                  <a:cubicBezTo>
                    <a:pt x="f41" y="f8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21"/>
                  </a:cubicBezTo>
                  <a:cubicBezTo>
                    <a:pt x="f51" y="f5"/>
                    <a:pt x="f52" y="f5"/>
                    <a:pt x="f53" y="f21"/>
                  </a:cubicBezTo>
                  <a:cubicBezTo>
                    <a:pt x="f6" y="f26"/>
                    <a:pt x="f6" y="f28"/>
                    <a:pt x="f53" y="f29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11"/>
                    <a:pt x="f61" y="f62"/>
                    <a:pt x="f63" y="f10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2DA6C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7255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2979655E-1208-4B84-B658-0808AE86C3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8064" y="98855"/>
            <a:ext cx="7169307" cy="1091052"/>
          </a:xfrm>
        </p:spPr>
        <p:txBody>
          <a:bodyPr anchorCtr="1"/>
          <a:lstStyle>
            <a:lvl1pPr algn="ctr">
              <a:lnSpc>
                <a:spcPct val="80000"/>
              </a:lnSpc>
              <a:defRPr sz="3600"/>
            </a:lvl1pPr>
          </a:lstStyle>
          <a:p>
            <a:pPr lvl="0"/>
            <a:endParaRPr lang="es-PE"/>
          </a:p>
        </p:txBody>
      </p:sp>
      <p:grpSp>
        <p:nvGrpSpPr>
          <p:cNvPr id="5" name="Grupo 55">
            <a:extLst>
              <a:ext uri="{FF2B5EF4-FFF2-40B4-BE49-F238E27FC236}">
                <a16:creationId xmlns:a16="http://schemas.microsoft.com/office/drawing/2014/main" id="{8B99279E-079B-4AB8-95C2-C2FEBC19EFDC}"/>
              </a:ext>
            </a:extLst>
          </p:cNvPr>
          <p:cNvGrpSpPr/>
          <p:nvPr userDrawn="1"/>
        </p:nvGrpSpPr>
        <p:grpSpPr>
          <a:xfrm>
            <a:off x="8333457" y="3149687"/>
            <a:ext cx="658816" cy="1897059"/>
            <a:chOff x="8333457" y="3149687"/>
            <a:chExt cx="658816" cy="1897059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4119E07-DD37-40CA-ABCC-46BC18F98B41}"/>
                </a:ext>
              </a:extLst>
            </p:cNvPr>
            <p:cNvSpPr/>
            <p:nvPr/>
          </p:nvSpPr>
          <p:spPr>
            <a:xfrm>
              <a:off x="8333457" y="3149687"/>
              <a:ext cx="655633" cy="18970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2"/>
                <a:gd name="f7" fmla="val 503"/>
                <a:gd name="f8" fmla="val 101"/>
                <a:gd name="f9" fmla="val 452"/>
                <a:gd name="f10" fmla="val 98"/>
                <a:gd name="f11" fmla="val 458"/>
                <a:gd name="f12" fmla="val 99"/>
                <a:gd name="f13" fmla="val 464"/>
                <a:gd name="f14" fmla="val 102"/>
                <a:gd name="f15" fmla="val 469"/>
                <a:gd name="f16" fmla="val 104"/>
                <a:gd name="f17" fmla="val 473"/>
                <a:gd name="f18" fmla="val 103"/>
                <a:gd name="f19" fmla="val 476"/>
                <a:gd name="f20" fmla="val 100"/>
                <a:gd name="f21" fmla="val 478"/>
                <a:gd name="f22" fmla="val 89"/>
                <a:gd name="f23" fmla="val 486"/>
                <a:gd name="f24" fmla="val 78"/>
                <a:gd name="f25" fmla="val 494"/>
                <a:gd name="f26" fmla="val 65"/>
                <a:gd name="f27" fmla="val 499"/>
                <a:gd name="f28" fmla="val 56"/>
                <a:gd name="f29" fmla="val 52"/>
                <a:gd name="f30" fmla="val 501"/>
                <a:gd name="f31" fmla="val 48"/>
                <a:gd name="f32" fmla="val 491"/>
                <a:gd name="f33" fmla="val 47"/>
                <a:gd name="f34" fmla="val 487"/>
                <a:gd name="f35" fmla="val 484"/>
                <a:gd name="f36" fmla="val 50"/>
                <a:gd name="f37" fmla="val 481"/>
                <a:gd name="f38" fmla="val 54"/>
                <a:gd name="f39" fmla="val 475"/>
                <a:gd name="f40" fmla="val 59"/>
                <a:gd name="f41" fmla="val 472"/>
                <a:gd name="f42" fmla="val 64"/>
                <a:gd name="f43" fmla="val 467"/>
                <a:gd name="f44" fmla="val 68"/>
                <a:gd name="f45" fmla="val 463"/>
                <a:gd name="f46" fmla="val 73"/>
                <a:gd name="f47" fmla="val 460"/>
                <a:gd name="f48" fmla="val 67"/>
                <a:gd name="f49" fmla="val 453"/>
                <a:gd name="f50" fmla="val 66"/>
                <a:gd name="f51" fmla="val 450"/>
                <a:gd name="f52" fmla="val 448"/>
                <a:gd name="f53" fmla="val 428"/>
                <a:gd name="f54" fmla="val 408"/>
                <a:gd name="f55" fmla="val 63"/>
                <a:gd name="f56" fmla="val 389"/>
                <a:gd name="f57" fmla="val 385"/>
                <a:gd name="f58" fmla="val 62"/>
                <a:gd name="f59" fmla="val 384"/>
                <a:gd name="f60" fmla="val 58"/>
                <a:gd name="f61" fmla="val 45"/>
                <a:gd name="f62" fmla="val 46"/>
                <a:gd name="f63" fmla="val 371"/>
                <a:gd name="f64" fmla="val 364"/>
                <a:gd name="f65" fmla="val 356"/>
                <a:gd name="f66" fmla="val 44"/>
                <a:gd name="f67" fmla="val 349"/>
                <a:gd name="f68" fmla="val 345"/>
                <a:gd name="f69" fmla="val 43"/>
                <a:gd name="f70" fmla="val 343"/>
                <a:gd name="f71" fmla="val 39"/>
                <a:gd name="f72" fmla="val 37"/>
                <a:gd name="f73" fmla="val 36"/>
                <a:gd name="f74" fmla="val 342"/>
                <a:gd name="f75" fmla="val 35"/>
                <a:gd name="f76" fmla="val 341"/>
                <a:gd name="f77" fmla="val 31"/>
                <a:gd name="f78" fmla="val 333"/>
                <a:gd name="f79" fmla="val 25"/>
                <a:gd name="f80" fmla="val 326"/>
                <a:gd name="f81" fmla="val 27"/>
                <a:gd name="f82" fmla="val 316"/>
                <a:gd name="f83" fmla="val 314"/>
                <a:gd name="f84" fmla="val 312"/>
                <a:gd name="f85" fmla="val 310"/>
                <a:gd name="f86" fmla="val 22"/>
                <a:gd name="f87" fmla="val 308"/>
                <a:gd name="f88" fmla="val 305"/>
                <a:gd name="f89" fmla="val 23"/>
                <a:gd name="f90" fmla="val 302"/>
                <a:gd name="f91" fmla="val 24"/>
                <a:gd name="f92" fmla="val 269"/>
                <a:gd name="f93" fmla="val 237"/>
                <a:gd name="f94" fmla="val 204"/>
                <a:gd name="f95" fmla="val 189"/>
                <a:gd name="f96" fmla="val 33"/>
                <a:gd name="f97" fmla="val 176"/>
                <a:gd name="f98" fmla="val 166"/>
                <a:gd name="f99" fmla="val 164"/>
                <a:gd name="f100" fmla="val 162"/>
                <a:gd name="f101" fmla="val 49"/>
                <a:gd name="f102" fmla="val 160"/>
                <a:gd name="f103" fmla="val 157"/>
                <a:gd name="f104" fmla="val 60"/>
                <a:gd name="f105" fmla="val 155"/>
                <a:gd name="f106" fmla="val 61"/>
                <a:gd name="f107" fmla="val 148"/>
                <a:gd name="f108" fmla="val 144"/>
                <a:gd name="f109" fmla="val 142"/>
                <a:gd name="f110" fmla="val 71"/>
                <a:gd name="f111" fmla="val 139"/>
                <a:gd name="f112" fmla="val 137"/>
                <a:gd name="f113" fmla="val 51"/>
                <a:gd name="f114" fmla="val 130"/>
                <a:gd name="f115" fmla="val 119"/>
                <a:gd name="f116" fmla="val 126"/>
                <a:gd name="f117" fmla="val 132"/>
                <a:gd name="f118" fmla="val 135"/>
                <a:gd name="f119" fmla="val 26"/>
                <a:gd name="f120" fmla="val 20"/>
                <a:gd name="f121" fmla="val 141"/>
                <a:gd name="f122" fmla="val 12"/>
                <a:gd name="f123" fmla="val 10"/>
                <a:gd name="f124" fmla="val 138"/>
                <a:gd name="f125" fmla="val 8"/>
                <a:gd name="f126" fmla="val 14"/>
                <a:gd name="f127" fmla="val 129"/>
                <a:gd name="f128" fmla="val 123"/>
                <a:gd name="f129" fmla="val 11"/>
                <a:gd name="f130" fmla="val 117"/>
                <a:gd name="f131" fmla="val 2"/>
                <a:gd name="f132" fmla="val 92"/>
                <a:gd name="f133" fmla="val 79"/>
                <a:gd name="f134" fmla="val 40"/>
                <a:gd name="f135" fmla="val 19"/>
                <a:gd name="f136" fmla="val 15"/>
                <a:gd name="f137" fmla="val 9"/>
                <a:gd name="f138" fmla="val 6"/>
                <a:gd name="f139" fmla="val 77"/>
                <a:gd name="f140" fmla="val 84"/>
                <a:gd name="f141" fmla="val 106"/>
                <a:gd name="f142" fmla="val 118"/>
                <a:gd name="f143" fmla="val 121"/>
                <a:gd name="f144" fmla="val 85"/>
                <a:gd name="f145" fmla="val 122"/>
                <a:gd name="f146" fmla="val 88"/>
                <a:gd name="f147" fmla="val 90"/>
                <a:gd name="f148" fmla="val 91"/>
                <a:gd name="f149" fmla="val 131"/>
                <a:gd name="f150" fmla="val 97"/>
                <a:gd name="f151" fmla="val 128"/>
                <a:gd name="f152" fmla="val 125"/>
                <a:gd name="f153" fmla="val 107"/>
                <a:gd name="f154" fmla="val 116"/>
                <a:gd name="f155" fmla="val 115"/>
                <a:gd name="f156" fmla="val 110"/>
                <a:gd name="f157" fmla="val 114"/>
                <a:gd name="f158" fmla="val 111"/>
                <a:gd name="f159" fmla="val 105"/>
                <a:gd name="f160" fmla="val 133"/>
                <a:gd name="f161" fmla="val 96"/>
                <a:gd name="f162" fmla="val 94"/>
                <a:gd name="f163" fmla="val 140"/>
                <a:gd name="f164" fmla="val 143"/>
                <a:gd name="f165" fmla="val 150"/>
                <a:gd name="f166" fmla="val 108"/>
                <a:gd name="f167" fmla="val 151"/>
                <a:gd name="f168" fmla="val 120"/>
                <a:gd name="f169" fmla="val 152"/>
                <a:gd name="f170" fmla="val 158"/>
                <a:gd name="f171" fmla="val 134"/>
                <a:gd name="f172" fmla="val 149"/>
                <a:gd name="f173" fmla="val 188"/>
                <a:gd name="f174" fmla="val 161"/>
                <a:gd name="f175" fmla="val 211"/>
                <a:gd name="f176" fmla="val 167"/>
                <a:gd name="f177" fmla="val 241"/>
                <a:gd name="f178" fmla="val 244"/>
                <a:gd name="f179" fmla="val 248"/>
                <a:gd name="f180" fmla="val 163"/>
                <a:gd name="f181" fmla="val 249"/>
                <a:gd name="f182" fmla="val 251"/>
                <a:gd name="f183" fmla="val 252"/>
                <a:gd name="f184" fmla="val 257"/>
                <a:gd name="f185" fmla="val 168"/>
                <a:gd name="f186" fmla="val 262"/>
                <a:gd name="f187" fmla="val 170"/>
                <a:gd name="f188" fmla="val 267"/>
                <a:gd name="f189" fmla="val 272"/>
                <a:gd name="f190" fmla="val 171"/>
                <a:gd name="f191" fmla="val 275"/>
                <a:gd name="f192" fmla="val 278"/>
                <a:gd name="f193" fmla="val 281"/>
                <a:gd name="f194" fmla="val 283"/>
                <a:gd name="f195" fmla="val 284"/>
                <a:gd name="f196" fmla="val 286"/>
                <a:gd name="f197" fmla="val 146"/>
                <a:gd name="f198" fmla="val 288"/>
                <a:gd name="f199" fmla="val 147"/>
                <a:gd name="f200" fmla="val 293"/>
                <a:gd name="f201" fmla="val 315"/>
                <a:gd name="f202" fmla="val 337"/>
                <a:gd name="f203" fmla="val 145"/>
                <a:gd name="f204" fmla="val 358"/>
                <a:gd name="f205" fmla="val 363"/>
                <a:gd name="f206" fmla="val 368"/>
                <a:gd name="f207" fmla="val 373"/>
                <a:gd name="f208" fmla="val 378"/>
                <a:gd name="f209" fmla="val 136"/>
                <a:gd name="f210" fmla="val 379"/>
                <a:gd name="f211" fmla="val 380"/>
                <a:gd name="f212" fmla="val 383"/>
                <a:gd name="f213" fmla="val 127"/>
                <a:gd name="f214" fmla="val 402"/>
                <a:gd name="f215" fmla="val 422"/>
                <a:gd name="f216" fmla="val 441"/>
                <a:gd name="f217" fmla="val 444"/>
                <a:gd name="f218" fmla="val 447"/>
                <a:gd name="f219" fmla="val 480"/>
                <a:gd name="f220" fmla="val 483"/>
                <a:gd name="f221" fmla="val 495"/>
                <a:gd name="f222" fmla="val 493"/>
                <a:gd name="f223" fmla="val 492"/>
                <a:gd name="f224" fmla="val 490"/>
                <a:gd name="f225" fmla="val 470"/>
                <a:gd name="f226" fmla="val 465"/>
                <a:gd name="f227" fmla="val 459"/>
                <a:gd name="f228" fmla="+- 0 0 -90"/>
                <a:gd name="f229" fmla="*/ f3 1 172"/>
                <a:gd name="f230" fmla="*/ f4 1 503"/>
                <a:gd name="f231" fmla="val f5"/>
                <a:gd name="f232" fmla="val f6"/>
                <a:gd name="f233" fmla="val f7"/>
                <a:gd name="f234" fmla="*/ f228 f0 1"/>
                <a:gd name="f235" fmla="+- f233 0 f231"/>
                <a:gd name="f236" fmla="+- f232 0 f231"/>
                <a:gd name="f237" fmla="*/ f234 1 f2"/>
                <a:gd name="f238" fmla="*/ f236 1 172"/>
                <a:gd name="f239" fmla="*/ f235 1 503"/>
                <a:gd name="f240" fmla="*/ 101 f236 1"/>
                <a:gd name="f241" fmla="*/ 452 f235 1"/>
                <a:gd name="f242" fmla="*/ 102 f236 1"/>
                <a:gd name="f243" fmla="*/ 469 f235 1"/>
                <a:gd name="f244" fmla="*/ 100 f236 1"/>
                <a:gd name="f245" fmla="*/ 478 f235 1"/>
                <a:gd name="f246" fmla="*/ 65 f236 1"/>
                <a:gd name="f247" fmla="*/ 499 f235 1"/>
                <a:gd name="f248" fmla="*/ 48 f236 1"/>
                <a:gd name="f249" fmla="*/ 491 f235 1"/>
                <a:gd name="f250" fmla="*/ 50 f236 1"/>
                <a:gd name="f251" fmla="*/ 481 f235 1"/>
                <a:gd name="f252" fmla="*/ 64 f236 1"/>
                <a:gd name="f253" fmla="*/ 467 f235 1"/>
                <a:gd name="f254" fmla="*/ 67 f236 1"/>
                <a:gd name="f255" fmla="*/ 453 f235 1"/>
                <a:gd name="f256" fmla="*/ 66 f236 1"/>
                <a:gd name="f257" fmla="*/ 448 f235 1"/>
                <a:gd name="f258" fmla="*/ 63 f236 1"/>
                <a:gd name="f259" fmla="*/ 389 f235 1"/>
                <a:gd name="f260" fmla="*/ 58 f236 1"/>
                <a:gd name="f261" fmla="*/ 384 f235 1"/>
                <a:gd name="f262" fmla="*/ 45 f236 1"/>
                <a:gd name="f263" fmla="*/ 371 f235 1"/>
                <a:gd name="f264" fmla="*/ 44 f236 1"/>
                <a:gd name="f265" fmla="*/ 349 f235 1"/>
                <a:gd name="f266" fmla="*/ 39 f236 1"/>
                <a:gd name="f267" fmla="*/ 343 f235 1"/>
                <a:gd name="f268" fmla="*/ 35 f236 1"/>
                <a:gd name="f269" fmla="*/ 341 f235 1"/>
                <a:gd name="f270" fmla="*/ 27 f236 1"/>
                <a:gd name="f271" fmla="*/ 316 f235 1"/>
                <a:gd name="f272" fmla="*/ 25 f236 1"/>
                <a:gd name="f273" fmla="*/ 310 f235 1"/>
                <a:gd name="f274" fmla="*/ 23 f236 1"/>
                <a:gd name="f275" fmla="*/ 302 f235 1"/>
                <a:gd name="f276" fmla="*/ 204 f235 1"/>
                <a:gd name="f277" fmla="*/ 43 f236 1"/>
                <a:gd name="f278" fmla="*/ 166 f235 1"/>
                <a:gd name="f279" fmla="*/ 49 f236 1"/>
                <a:gd name="f280" fmla="*/ 160 f235 1"/>
                <a:gd name="f281" fmla="*/ 61 f236 1"/>
                <a:gd name="f282" fmla="*/ 148 f235 1"/>
                <a:gd name="f283" fmla="*/ 71 f236 1"/>
                <a:gd name="f284" fmla="*/ 139 f235 1"/>
                <a:gd name="f285" fmla="*/ 46 f236 1"/>
                <a:gd name="f286" fmla="*/ 119 f235 1"/>
                <a:gd name="f287" fmla="*/ 33 f236 1"/>
                <a:gd name="f288" fmla="*/ 135 f235 1"/>
                <a:gd name="f289" fmla="*/ 12 f236 1"/>
                <a:gd name="f290" fmla="*/ 10 f236 1"/>
                <a:gd name="f291" fmla="*/ 11 f236 1"/>
                <a:gd name="f292" fmla="*/ 117 f235 1"/>
                <a:gd name="f293" fmla="*/ 2 f236 1"/>
                <a:gd name="f294" fmla="*/ 79 f235 1"/>
                <a:gd name="f295" fmla="*/ 23 f235 1"/>
                <a:gd name="f296" fmla="*/ 37 f236 1"/>
                <a:gd name="f297" fmla="*/ 6 f235 1"/>
                <a:gd name="f298" fmla="*/ 78 f236 1"/>
                <a:gd name="f299" fmla="*/ 39 f235 1"/>
                <a:gd name="f300" fmla="*/ 84 f236 1"/>
                <a:gd name="f301" fmla="*/ 46 f235 1"/>
                <a:gd name="f302" fmla="*/ 121 f236 1"/>
                <a:gd name="f303" fmla="*/ 85 f235 1"/>
                <a:gd name="f304" fmla="*/ 126 f236 1"/>
                <a:gd name="f305" fmla="*/ 91 f235 1"/>
                <a:gd name="f306" fmla="*/ 129 f236 1"/>
                <a:gd name="f307" fmla="*/ 101 f235 1"/>
                <a:gd name="f308" fmla="*/ 122 f236 1"/>
                <a:gd name="f309" fmla="*/ 107 f235 1"/>
                <a:gd name="f310" fmla="*/ 114 f236 1"/>
                <a:gd name="f311" fmla="*/ 115 f235 1"/>
                <a:gd name="f312" fmla="*/ 96 f236 1"/>
                <a:gd name="f313" fmla="*/ 137 f235 1"/>
                <a:gd name="f314" fmla="*/ 91 f236 1"/>
                <a:gd name="f315" fmla="*/ 140 f235 1"/>
                <a:gd name="f316" fmla="*/ 104 f236 1"/>
                <a:gd name="f317" fmla="*/ 110 f236 1"/>
                <a:gd name="f318" fmla="*/ 151 f235 1"/>
                <a:gd name="f319" fmla="*/ 134 f236 1"/>
                <a:gd name="f320" fmla="*/ 166 f236 1"/>
                <a:gd name="f321" fmla="*/ 237 f235 1"/>
                <a:gd name="f322" fmla="*/ 164 f236 1"/>
                <a:gd name="f323" fmla="*/ 248 f235 1"/>
                <a:gd name="f324" fmla="*/ 252 f235 1"/>
                <a:gd name="f325" fmla="*/ 170 f236 1"/>
                <a:gd name="f326" fmla="*/ 267 f235 1"/>
                <a:gd name="f327" fmla="*/ 168 f236 1"/>
                <a:gd name="f328" fmla="*/ 278 f235 1"/>
                <a:gd name="f329" fmla="*/ 152 f236 1"/>
                <a:gd name="f330" fmla="*/ 284 f235 1"/>
                <a:gd name="f331" fmla="*/ 147 f236 1"/>
                <a:gd name="f332" fmla="*/ 293 f235 1"/>
                <a:gd name="f333" fmla="*/ 145 f236 1"/>
                <a:gd name="f334" fmla="*/ 358 f235 1"/>
                <a:gd name="f335" fmla="*/ 142 f236 1"/>
                <a:gd name="f336" fmla="*/ 373 f235 1"/>
                <a:gd name="f337" fmla="*/ 132 f236 1"/>
                <a:gd name="f338" fmla="*/ 379 f235 1"/>
                <a:gd name="f339" fmla="*/ 383 f235 1"/>
                <a:gd name="f340" fmla="*/ 125 f236 1"/>
                <a:gd name="f341" fmla="*/ 441 f235 1"/>
                <a:gd name="f342" fmla="*/ 127 f236 1"/>
                <a:gd name="f343" fmla="*/ 450 f235 1"/>
                <a:gd name="f344" fmla="*/ 476 f235 1"/>
                <a:gd name="f345" fmla="*/ 487 f235 1"/>
                <a:gd name="f346" fmla="*/ 493 f235 1"/>
                <a:gd name="f347" fmla="*/ 486 f235 1"/>
                <a:gd name="f348" fmla="*/ 106 f236 1"/>
                <a:gd name="f349" fmla="*/ 470 f235 1"/>
                <a:gd name="f350" fmla="+- f237 0 f1"/>
                <a:gd name="f351" fmla="*/ f240 1 172"/>
                <a:gd name="f352" fmla="*/ f241 1 503"/>
                <a:gd name="f353" fmla="*/ f242 1 172"/>
                <a:gd name="f354" fmla="*/ f243 1 503"/>
                <a:gd name="f355" fmla="*/ f244 1 172"/>
                <a:gd name="f356" fmla="*/ f245 1 503"/>
                <a:gd name="f357" fmla="*/ f246 1 172"/>
                <a:gd name="f358" fmla="*/ f247 1 503"/>
                <a:gd name="f359" fmla="*/ f248 1 172"/>
                <a:gd name="f360" fmla="*/ f249 1 503"/>
                <a:gd name="f361" fmla="*/ f250 1 172"/>
                <a:gd name="f362" fmla="*/ f251 1 503"/>
                <a:gd name="f363" fmla="*/ f252 1 172"/>
                <a:gd name="f364" fmla="*/ f253 1 503"/>
                <a:gd name="f365" fmla="*/ f254 1 172"/>
                <a:gd name="f366" fmla="*/ f255 1 503"/>
                <a:gd name="f367" fmla="*/ f256 1 172"/>
                <a:gd name="f368" fmla="*/ f257 1 503"/>
                <a:gd name="f369" fmla="*/ f258 1 172"/>
                <a:gd name="f370" fmla="*/ f259 1 503"/>
                <a:gd name="f371" fmla="*/ f260 1 172"/>
                <a:gd name="f372" fmla="*/ f261 1 503"/>
                <a:gd name="f373" fmla="*/ f262 1 172"/>
                <a:gd name="f374" fmla="*/ f263 1 503"/>
                <a:gd name="f375" fmla="*/ f264 1 172"/>
                <a:gd name="f376" fmla="*/ f265 1 503"/>
                <a:gd name="f377" fmla="*/ f266 1 172"/>
                <a:gd name="f378" fmla="*/ f267 1 503"/>
                <a:gd name="f379" fmla="*/ f268 1 172"/>
                <a:gd name="f380" fmla="*/ f269 1 503"/>
                <a:gd name="f381" fmla="*/ f270 1 172"/>
                <a:gd name="f382" fmla="*/ f271 1 503"/>
                <a:gd name="f383" fmla="*/ f272 1 172"/>
                <a:gd name="f384" fmla="*/ f273 1 503"/>
                <a:gd name="f385" fmla="*/ f274 1 172"/>
                <a:gd name="f386" fmla="*/ f275 1 503"/>
                <a:gd name="f387" fmla="*/ f276 1 503"/>
                <a:gd name="f388" fmla="*/ f277 1 172"/>
                <a:gd name="f389" fmla="*/ f278 1 503"/>
                <a:gd name="f390" fmla="*/ f279 1 172"/>
                <a:gd name="f391" fmla="*/ f280 1 503"/>
                <a:gd name="f392" fmla="*/ f281 1 172"/>
                <a:gd name="f393" fmla="*/ f282 1 503"/>
                <a:gd name="f394" fmla="*/ f283 1 172"/>
                <a:gd name="f395" fmla="*/ f284 1 503"/>
                <a:gd name="f396" fmla="*/ f285 1 172"/>
                <a:gd name="f397" fmla="*/ f286 1 503"/>
                <a:gd name="f398" fmla="*/ f287 1 172"/>
                <a:gd name="f399" fmla="*/ f288 1 503"/>
                <a:gd name="f400" fmla="*/ f289 1 172"/>
                <a:gd name="f401" fmla="*/ f290 1 172"/>
                <a:gd name="f402" fmla="*/ f291 1 172"/>
                <a:gd name="f403" fmla="*/ f292 1 503"/>
                <a:gd name="f404" fmla="*/ f293 1 172"/>
                <a:gd name="f405" fmla="*/ f294 1 503"/>
                <a:gd name="f406" fmla="*/ f295 1 503"/>
                <a:gd name="f407" fmla="*/ f296 1 172"/>
                <a:gd name="f408" fmla="*/ f297 1 503"/>
                <a:gd name="f409" fmla="*/ f298 1 172"/>
                <a:gd name="f410" fmla="*/ f299 1 503"/>
                <a:gd name="f411" fmla="*/ f300 1 172"/>
                <a:gd name="f412" fmla="*/ f301 1 503"/>
                <a:gd name="f413" fmla="*/ f302 1 172"/>
                <a:gd name="f414" fmla="*/ f303 1 503"/>
                <a:gd name="f415" fmla="*/ f304 1 172"/>
                <a:gd name="f416" fmla="*/ f305 1 503"/>
                <a:gd name="f417" fmla="*/ f306 1 172"/>
                <a:gd name="f418" fmla="*/ f307 1 503"/>
                <a:gd name="f419" fmla="*/ f308 1 172"/>
                <a:gd name="f420" fmla="*/ f309 1 503"/>
                <a:gd name="f421" fmla="*/ f310 1 172"/>
                <a:gd name="f422" fmla="*/ f311 1 503"/>
                <a:gd name="f423" fmla="*/ f312 1 172"/>
                <a:gd name="f424" fmla="*/ f313 1 503"/>
                <a:gd name="f425" fmla="*/ f314 1 172"/>
                <a:gd name="f426" fmla="*/ f315 1 503"/>
                <a:gd name="f427" fmla="*/ f316 1 172"/>
                <a:gd name="f428" fmla="*/ f317 1 172"/>
                <a:gd name="f429" fmla="*/ f318 1 503"/>
                <a:gd name="f430" fmla="*/ f319 1 172"/>
                <a:gd name="f431" fmla="*/ f320 1 172"/>
                <a:gd name="f432" fmla="*/ f321 1 503"/>
                <a:gd name="f433" fmla="*/ f322 1 172"/>
                <a:gd name="f434" fmla="*/ f323 1 503"/>
                <a:gd name="f435" fmla="*/ f324 1 503"/>
                <a:gd name="f436" fmla="*/ f325 1 172"/>
                <a:gd name="f437" fmla="*/ f326 1 503"/>
                <a:gd name="f438" fmla="*/ f327 1 172"/>
                <a:gd name="f439" fmla="*/ f328 1 503"/>
                <a:gd name="f440" fmla="*/ f329 1 172"/>
                <a:gd name="f441" fmla="*/ f330 1 503"/>
                <a:gd name="f442" fmla="*/ f331 1 172"/>
                <a:gd name="f443" fmla="*/ f332 1 503"/>
                <a:gd name="f444" fmla="*/ f333 1 172"/>
                <a:gd name="f445" fmla="*/ f334 1 503"/>
                <a:gd name="f446" fmla="*/ f335 1 172"/>
                <a:gd name="f447" fmla="*/ f336 1 503"/>
                <a:gd name="f448" fmla="*/ f337 1 172"/>
                <a:gd name="f449" fmla="*/ f338 1 503"/>
                <a:gd name="f450" fmla="*/ f339 1 503"/>
                <a:gd name="f451" fmla="*/ f340 1 172"/>
                <a:gd name="f452" fmla="*/ f341 1 503"/>
                <a:gd name="f453" fmla="*/ f342 1 172"/>
                <a:gd name="f454" fmla="*/ f343 1 503"/>
                <a:gd name="f455" fmla="*/ f344 1 503"/>
                <a:gd name="f456" fmla="*/ f345 1 503"/>
                <a:gd name="f457" fmla="*/ f346 1 503"/>
                <a:gd name="f458" fmla="*/ f347 1 503"/>
                <a:gd name="f459" fmla="*/ f348 1 172"/>
                <a:gd name="f460" fmla="*/ f349 1 503"/>
                <a:gd name="f461" fmla="*/ 0 1 f238"/>
                <a:gd name="f462" fmla="*/ f232 1 f238"/>
                <a:gd name="f463" fmla="*/ 0 1 f239"/>
                <a:gd name="f464" fmla="*/ f233 1 f239"/>
                <a:gd name="f465" fmla="*/ f351 1 f238"/>
                <a:gd name="f466" fmla="*/ f352 1 f239"/>
                <a:gd name="f467" fmla="*/ f353 1 f238"/>
                <a:gd name="f468" fmla="*/ f354 1 f239"/>
                <a:gd name="f469" fmla="*/ f355 1 f238"/>
                <a:gd name="f470" fmla="*/ f356 1 f239"/>
                <a:gd name="f471" fmla="*/ f357 1 f238"/>
                <a:gd name="f472" fmla="*/ f358 1 f239"/>
                <a:gd name="f473" fmla="*/ f359 1 f238"/>
                <a:gd name="f474" fmla="*/ f360 1 f239"/>
                <a:gd name="f475" fmla="*/ f361 1 f238"/>
                <a:gd name="f476" fmla="*/ f362 1 f239"/>
                <a:gd name="f477" fmla="*/ f363 1 f238"/>
                <a:gd name="f478" fmla="*/ f364 1 f239"/>
                <a:gd name="f479" fmla="*/ f365 1 f238"/>
                <a:gd name="f480" fmla="*/ f366 1 f239"/>
                <a:gd name="f481" fmla="*/ f367 1 f238"/>
                <a:gd name="f482" fmla="*/ f368 1 f239"/>
                <a:gd name="f483" fmla="*/ f369 1 f238"/>
                <a:gd name="f484" fmla="*/ f370 1 f239"/>
                <a:gd name="f485" fmla="*/ f371 1 f238"/>
                <a:gd name="f486" fmla="*/ f372 1 f239"/>
                <a:gd name="f487" fmla="*/ f373 1 f238"/>
                <a:gd name="f488" fmla="*/ f374 1 f239"/>
                <a:gd name="f489" fmla="*/ f375 1 f238"/>
                <a:gd name="f490" fmla="*/ f376 1 f239"/>
                <a:gd name="f491" fmla="*/ f377 1 f238"/>
                <a:gd name="f492" fmla="*/ f378 1 f239"/>
                <a:gd name="f493" fmla="*/ f379 1 f238"/>
                <a:gd name="f494" fmla="*/ f380 1 f239"/>
                <a:gd name="f495" fmla="*/ f381 1 f238"/>
                <a:gd name="f496" fmla="*/ f382 1 f239"/>
                <a:gd name="f497" fmla="*/ f383 1 f238"/>
                <a:gd name="f498" fmla="*/ f384 1 f239"/>
                <a:gd name="f499" fmla="*/ f385 1 f238"/>
                <a:gd name="f500" fmla="*/ f386 1 f239"/>
                <a:gd name="f501" fmla="*/ f387 1 f239"/>
                <a:gd name="f502" fmla="*/ f388 1 f238"/>
                <a:gd name="f503" fmla="*/ f389 1 f239"/>
                <a:gd name="f504" fmla="*/ f390 1 f238"/>
                <a:gd name="f505" fmla="*/ f391 1 f239"/>
                <a:gd name="f506" fmla="*/ f392 1 f238"/>
                <a:gd name="f507" fmla="*/ f393 1 f239"/>
                <a:gd name="f508" fmla="*/ f394 1 f238"/>
                <a:gd name="f509" fmla="*/ f395 1 f239"/>
                <a:gd name="f510" fmla="*/ f396 1 f238"/>
                <a:gd name="f511" fmla="*/ f397 1 f239"/>
                <a:gd name="f512" fmla="*/ f398 1 f238"/>
                <a:gd name="f513" fmla="*/ f399 1 f239"/>
                <a:gd name="f514" fmla="*/ f400 1 f238"/>
                <a:gd name="f515" fmla="*/ f401 1 f238"/>
                <a:gd name="f516" fmla="*/ f402 1 f238"/>
                <a:gd name="f517" fmla="*/ f403 1 f239"/>
                <a:gd name="f518" fmla="*/ f404 1 f238"/>
                <a:gd name="f519" fmla="*/ f405 1 f239"/>
                <a:gd name="f520" fmla="*/ f406 1 f239"/>
                <a:gd name="f521" fmla="*/ f407 1 f238"/>
                <a:gd name="f522" fmla="*/ f408 1 f239"/>
                <a:gd name="f523" fmla="*/ f409 1 f238"/>
                <a:gd name="f524" fmla="*/ f410 1 f239"/>
                <a:gd name="f525" fmla="*/ f411 1 f238"/>
                <a:gd name="f526" fmla="*/ f412 1 f239"/>
                <a:gd name="f527" fmla="*/ f413 1 f238"/>
                <a:gd name="f528" fmla="*/ f414 1 f239"/>
                <a:gd name="f529" fmla="*/ f415 1 f238"/>
                <a:gd name="f530" fmla="*/ f416 1 f239"/>
                <a:gd name="f531" fmla="*/ f417 1 f238"/>
                <a:gd name="f532" fmla="*/ f418 1 f239"/>
                <a:gd name="f533" fmla="*/ f419 1 f238"/>
                <a:gd name="f534" fmla="*/ f420 1 f239"/>
                <a:gd name="f535" fmla="*/ f421 1 f238"/>
                <a:gd name="f536" fmla="*/ f422 1 f239"/>
                <a:gd name="f537" fmla="*/ f423 1 f238"/>
                <a:gd name="f538" fmla="*/ f424 1 f239"/>
                <a:gd name="f539" fmla="*/ f425 1 f238"/>
                <a:gd name="f540" fmla="*/ f426 1 f239"/>
                <a:gd name="f541" fmla="*/ f427 1 f238"/>
                <a:gd name="f542" fmla="*/ f428 1 f238"/>
                <a:gd name="f543" fmla="*/ f429 1 f239"/>
                <a:gd name="f544" fmla="*/ f430 1 f238"/>
                <a:gd name="f545" fmla="*/ f431 1 f238"/>
                <a:gd name="f546" fmla="*/ f432 1 f239"/>
                <a:gd name="f547" fmla="*/ f433 1 f238"/>
                <a:gd name="f548" fmla="*/ f434 1 f239"/>
                <a:gd name="f549" fmla="*/ f435 1 f239"/>
                <a:gd name="f550" fmla="*/ f436 1 f238"/>
                <a:gd name="f551" fmla="*/ f437 1 f239"/>
                <a:gd name="f552" fmla="*/ f438 1 f238"/>
                <a:gd name="f553" fmla="*/ f439 1 f239"/>
                <a:gd name="f554" fmla="*/ f440 1 f238"/>
                <a:gd name="f555" fmla="*/ f441 1 f239"/>
                <a:gd name="f556" fmla="*/ f442 1 f238"/>
                <a:gd name="f557" fmla="*/ f443 1 f239"/>
                <a:gd name="f558" fmla="*/ f444 1 f238"/>
                <a:gd name="f559" fmla="*/ f445 1 f239"/>
                <a:gd name="f560" fmla="*/ f446 1 f238"/>
                <a:gd name="f561" fmla="*/ f447 1 f239"/>
                <a:gd name="f562" fmla="*/ f448 1 f238"/>
                <a:gd name="f563" fmla="*/ f449 1 f239"/>
                <a:gd name="f564" fmla="*/ f450 1 f239"/>
                <a:gd name="f565" fmla="*/ f451 1 f238"/>
                <a:gd name="f566" fmla="*/ f452 1 f239"/>
                <a:gd name="f567" fmla="*/ f453 1 f238"/>
                <a:gd name="f568" fmla="*/ f454 1 f239"/>
                <a:gd name="f569" fmla="*/ f455 1 f239"/>
                <a:gd name="f570" fmla="*/ f456 1 f239"/>
                <a:gd name="f571" fmla="*/ f457 1 f239"/>
                <a:gd name="f572" fmla="*/ f458 1 f239"/>
                <a:gd name="f573" fmla="*/ f459 1 f238"/>
                <a:gd name="f574" fmla="*/ f460 1 f239"/>
                <a:gd name="f575" fmla="*/ f461 f229 1"/>
                <a:gd name="f576" fmla="*/ f462 f229 1"/>
                <a:gd name="f577" fmla="*/ f464 f230 1"/>
                <a:gd name="f578" fmla="*/ f463 f230 1"/>
                <a:gd name="f579" fmla="*/ f465 f229 1"/>
                <a:gd name="f580" fmla="*/ f466 f230 1"/>
                <a:gd name="f581" fmla="*/ f467 f229 1"/>
                <a:gd name="f582" fmla="*/ f468 f230 1"/>
                <a:gd name="f583" fmla="*/ f469 f229 1"/>
                <a:gd name="f584" fmla="*/ f470 f230 1"/>
                <a:gd name="f585" fmla="*/ f471 f229 1"/>
                <a:gd name="f586" fmla="*/ f472 f230 1"/>
                <a:gd name="f587" fmla="*/ f473 f229 1"/>
                <a:gd name="f588" fmla="*/ f474 f230 1"/>
                <a:gd name="f589" fmla="*/ f475 f229 1"/>
                <a:gd name="f590" fmla="*/ f476 f230 1"/>
                <a:gd name="f591" fmla="*/ f477 f229 1"/>
                <a:gd name="f592" fmla="*/ f478 f230 1"/>
                <a:gd name="f593" fmla="*/ f479 f229 1"/>
                <a:gd name="f594" fmla="*/ f480 f230 1"/>
                <a:gd name="f595" fmla="*/ f481 f229 1"/>
                <a:gd name="f596" fmla="*/ f482 f230 1"/>
                <a:gd name="f597" fmla="*/ f483 f229 1"/>
                <a:gd name="f598" fmla="*/ f484 f230 1"/>
                <a:gd name="f599" fmla="*/ f485 f229 1"/>
                <a:gd name="f600" fmla="*/ f486 f230 1"/>
                <a:gd name="f601" fmla="*/ f487 f229 1"/>
                <a:gd name="f602" fmla="*/ f488 f230 1"/>
                <a:gd name="f603" fmla="*/ f489 f229 1"/>
                <a:gd name="f604" fmla="*/ f490 f230 1"/>
                <a:gd name="f605" fmla="*/ f491 f229 1"/>
                <a:gd name="f606" fmla="*/ f492 f230 1"/>
                <a:gd name="f607" fmla="*/ f493 f229 1"/>
                <a:gd name="f608" fmla="*/ f494 f230 1"/>
                <a:gd name="f609" fmla="*/ f495 f229 1"/>
                <a:gd name="f610" fmla="*/ f496 f230 1"/>
                <a:gd name="f611" fmla="*/ f497 f229 1"/>
                <a:gd name="f612" fmla="*/ f498 f230 1"/>
                <a:gd name="f613" fmla="*/ f499 f229 1"/>
                <a:gd name="f614" fmla="*/ f500 f230 1"/>
                <a:gd name="f615" fmla="*/ f501 f230 1"/>
                <a:gd name="f616" fmla="*/ f502 f229 1"/>
                <a:gd name="f617" fmla="*/ f503 f230 1"/>
                <a:gd name="f618" fmla="*/ f504 f229 1"/>
                <a:gd name="f619" fmla="*/ f505 f230 1"/>
                <a:gd name="f620" fmla="*/ f506 f229 1"/>
                <a:gd name="f621" fmla="*/ f507 f230 1"/>
                <a:gd name="f622" fmla="*/ f508 f229 1"/>
                <a:gd name="f623" fmla="*/ f509 f230 1"/>
                <a:gd name="f624" fmla="*/ f510 f229 1"/>
                <a:gd name="f625" fmla="*/ f511 f230 1"/>
                <a:gd name="f626" fmla="*/ f512 f229 1"/>
                <a:gd name="f627" fmla="*/ f513 f230 1"/>
                <a:gd name="f628" fmla="*/ f514 f229 1"/>
                <a:gd name="f629" fmla="*/ f515 f229 1"/>
                <a:gd name="f630" fmla="*/ f516 f229 1"/>
                <a:gd name="f631" fmla="*/ f517 f230 1"/>
                <a:gd name="f632" fmla="*/ f518 f229 1"/>
                <a:gd name="f633" fmla="*/ f519 f230 1"/>
                <a:gd name="f634" fmla="*/ f520 f230 1"/>
                <a:gd name="f635" fmla="*/ f521 f229 1"/>
                <a:gd name="f636" fmla="*/ f522 f230 1"/>
                <a:gd name="f637" fmla="*/ f523 f229 1"/>
                <a:gd name="f638" fmla="*/ f524 f230 1"/>
                <a:gd name="f639" fmla="*/ f525 f229 1"/>
                <a:gd name="f640" fmla="*/ f526 f230 1"/>
                <a:gd name="f641" fmla="*/ f527 f229 1"/>
                <a:gd name="f642" fmla="*/ f528 f230 1"/>
                <a:gd name="f643" fmla="*/ f529 f229 1"/>
                <a:gd name="f644" fmla="*/ f530 f230 1"/>
                <a:gd name="f645" fmla="*/ f531 f229 1"/>
                <a:gd name="f646" fmla="*/ f532 f230 1"/>
                <a:gd name="f647" fmla="*/ f533 f229 1"/>
                <a:gd name="f648" fmla="*/ f534 f230 1"/>
                <a:gd name="f649" fmla="*/ f535 f229 1"/>
                <a:gd name="f650" fmla="*/ f536 f230 1"/>
                <a:gd name="f651" fmla="*/ f537 f229 1"/>
                <a:gd name="f652" fmla="*/ f538 f230 1"/>
                <a:gd name="f653" fmla="*/ f539 f229 1"/>
                <a:gd name="f654" fmla="*/ f540 f230 1"/>
                <a:gd name="f655" fmla="*/ f541 f229 1"/>
                <a:gd name="f656" fmla="*/ f542 f229 1"/>
                <a:gd name="f657" fmla="*/ f543 f230 1"/>
                <a:gd name="f658" fmla="*/ f544 f229 1"/>
                <a:gd name="f659" fmla="*/ f545 f229 1"/>
                <a:gd name="f660" fmla="*/ f546 f230 1"/>
                <a:gd name="f661" fmla="*/ f547 f229 1"/>
                <a:gd name="f662" fmla="*/ f548 f230 1"/>
                <a:gd name="f663" fmla="*/ f549 f230 1"/>
                <a:gd name="f664" fmla="*/ f550 f229 1"/>
                <a:gd name="f665" fmla="*/ f551 f230 1"/>
                <a:gd name="f666" fmla="*/ f552 f229 1"/>
                <a:gd name="f667" fmla="*/ f553 f230 1"/>
                <a:gd name="f668" fmla="*/ f554 f229 1"/>
                <a:gd name="f669" fmla="*/ f555 f230 1"/>
                <a:gd name="f670" fmla="*/ f556 f229 1"/>
                <a:gd name="f671" fmla="*/ f557 f230 1"/>
                <a:gd name="f672" fmla="*/ f558 f229 1"/>
                <a:gd name="f673" fmla="*/ f559 f230 1"/>
                <a:gd name="f674" fmla="*/ f560 f229 1"/>
                <a:gd name="f675" fmla="*/ f561 f230 1"/>
                <a:gd name="f676" fmla="*/ f562 f229 1"/>
                <a:gd name="f677" fmla="*/ f563 f230 1"/>
                <a:gd name="f678" fmla="*/ f564 f230 1"/>
                <a:gd name="f679" fmla="*/ f565 f229 1"/>
                <a:gd name="f680" fmla="*/ f566 f230 1"/>
                <a:gd name="f681" fmla="*/ f567 f229 1"/>
                <a:gd name="f682" fmla="*/ f568 f230 1"/>
                <a:gd name="f683" fmla="*/ f569 f230 1"/>
                <a:gd name="f684" fmla="*/ f570 f230 1"/>
                <a:gd name="f685" fmla="*/ f571 f230 1"/>
                <a:gd name="f686" fmla="*/ f572 f230 1"/>
                <a:gd name="f687" fmla="*/ f573 f229 1"/>
                <a:gd name="f688" fmla="*/ f574 f2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0">
                  <a:pos x="f579" y="f580"/>
                </a:cxn>
                <a:cxn ang="f350">
                  <a:pos x="f581" y="f582"/>
                </a:cxn>
                <a:cxn ang="f350">
                  <a:pos x="f583" y="f584"/>
                </a:cxn>
                <a:cxn ang="f350">
                  <a:pos x="f585" y="f586"/>
                </a:cxn>
                <a:cxn ang="f350">
                  <a:pos x="f587" y="f588"/>
                </a:cxn>
                <a:cxn ang="f350">
                  <a:pos x="f589" y="f590"/>
                </a:cxn>
                <a:cxn ang="f350">
                  <a:pos x="f591" y="f592"/>
                </a:cxn>
                <a:cxn ang="f350">
                  <a:pos x="f593" y="f594"/>
                </a:cxn>
                <a:cxn ang="f350">
                  <a:pos x="f595" y="f596"/>
                </a:cxn>
                <a:cxn ang="f350">
                  <a:pos x="f597" y="f598"/>
                </a:cxn>
                <a:cxn ang="f350">
                  <a:pos x="f599" y="f600"/>
                </a:cxn>
                <a:cxn ang="f350">
                  <a:pos x="f601" y="f602"/>
                </a:cxn>
                <a:cxn ang="f350">
                  <a:pos x="f603" y="f604"/>
                </a:cxn>
                <a:cxn ang="f350">
                  <a:pos x="f605" y="f606"/>
                </a:cxn>
                <a:cxn ang="f350">
                  <a:pos x="f607" y="f608"/>
                </a:cxn>
                <a:cxn ang="f350">
                  <a:pos x="f609" y="f610"/>
                </a:cxn>
                <a:cxn ang="f350">
                  <a:pos x="f611" y="f612"/>
                </a:cxn>
                <a:cxn ang="f350">
                  <a:pos x="f613" y="f614"/>
                </a:cxn>
                <a:cxn ang="f350">
                  <a:pos x="f609" y="f615"/>
                </a:cxn>
                <a:cxn ang="f350">
                  <a:pos x="f616" y="f617"/>
                </a:cxn>
                <a:cxn ang="f350">
                  <a:pos x="f618" y="f619"/>
                </a:cxn>
                <a:cxn ang="f350">
                  <a:pos x="f620" y="f621"/>
                </a:cxn>
                <a:cxn ang="f350">
                  <a:pos x="f622" y="f623"/>
                </a:cxn>
                <a:cxn ang="f350">
                  <a:pos x="f624" y="f625"/>
                </a:cxn>
                <a:cxn ang="f350">
                  <a:pos x="f626" y="f627"/>
                </a:cxn>
                <a:cxn ang="f350">
                  <a:pos x="f628" y="f623"/>
                </a:cxn>
                <a:cxn ang="f350">
                  <a:pos x="f629" y="f627"/>
                </a:cxn>
                <a:cxn ang="f350">
                  <a:pos x="f630" y="f631"/>
                </a:cxn>
                <a:cxn ang="f350">
                  <a:pos x="f632" y="f633"/>
                </a:cxn>
                <a:cxn ang="f350">
                  <a:pos x="f628" y="f634"/>
                </a:cxn>
                <a:cxn ang="f350">
                  <a:pos x="f635" y="f636"/>
                </a:cxn>
                <a:cxn ang="f350">
                  <a:pos x="f637" y="f638"/>
                </a:cxn>
                <a:cxn ang="f350">
                  <a:pos x="f639" y="f640"/>
                </a:cxn>
                <a:cxn ang="f350">
                  <a:pos x="f641" y="f642"/>
                </a:cxn>
                <a:cxn ang="f350">
                  <a:pos x="f643" y="f644"/>
                </a:cxn>
                <a:cxn ang="f350">
                  <a:pos x="f645" y="f646"/>
                </a:cxn>
                <a:cxn ang="f350">
                  <a:pos x="f647" y="f648"/>
                </a:cxn>
                <a:cxn ang="f350">
                  <a:pos x="f649" y="f650"/>
                </a:cxn>
                <a:cxn ang="f350">
                  <a:pos x="f651" y="f652"/>
                </a:cxn>
                <a:cxn ang="f350">
                  <a:pos x="f653" y="f654"/>
                </a:cxn>
                <a:cxn ang="f350">
                  <a:pos x="f655" y="f621"/>
                </a:cxn>
                <a:cxn ang="f350">
                  <a:pos x="f656" y="f657"/>
                </a:cxn>
                <a:cxn ang="f350">
                  <a:pos x="f658" y="f617"/>
                </a:cxn>
                <a:cxn ang="f350">
                  <a:pos x="f659" y="f660"/>
                </a:cxn>
                <a:cxn ang="f350">
                  <a:pos x="f661" y="f662"/>
                </a:cxn>
                <a:cxn ang="f350">
                  <a:pos x="f661" y="f663"/>
                </a:cxn>
                <a:cxn ang="f350">
                  <a:pos x="f664" y="f665"/>
                </a:cxn>
                <a:cxn ang="f350">
                  <a:pos x="f666" y="f667"/>
                </a:cxn>
                <a:cxn ang="f350">
                  <a:pos x="f668" y="f669"/>
                </a:cxn>
                <a:cxn ang="f350">
                  <a:pos x="f670" y="f671"/>
                </a:cxn>
                <a:cxn ang="f350">
                  <a:pos x="f672" y="f673"/>
                </a:cxn>
                <a:cxn ang="f350">
                  <a:pos x="f674" y="f675"/>
                </a:cxn>
                <a:cxn ang="f350">
                  <a:pos x="f676" y="f677"/>
                </a:cxn>
                <a:cxn ang="f350">
                  <a:pos x="f645" y="f678"/>
                </a:cxn>
                <a:cxn ang="f350">
                  <a:pos x="f679" y="f680"/>
                </a:cxn>
                <a:cxn ang="f350">
                  <a:pos x="f681" y="f682"/>
                </a:cxn>
                <a:cxn ang="f350">
                  <a:pos x="f672" y="f683"/>
                </a:cxn>
                <a:cxn ang="f350">
                  <a:pos x="f670" y="f684"/>
                </a:cxn>
                <a:cxn ang="f350">
                  <a:pos x="f658" y="f685"/>
                </a:cxn>
                <a:cxn ang="f350">
                  <a:pos x="f647" y="f686"/>
                </a:cxn>
                <a:cxn ang="f350">
                  <a:pos x="f687" y="f688"/>
                </a:cxn>
                <a:cxn ang="f350">
                  <a:pos x="f579" y="f580"/>
                </a:cxn>
              </a:cxnLst>
              <a:rect l="f575" t="f578" r="f576" b="f577"/>
              <a:pathLst>
                <a:path w="172" h="50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7"/>
                    <a:pt x="f29" y="f30"/>
                    <a:pt x="f31" y="f32"/>
                  </a:cubicBezTo>
                  <a:cubicBezTo>
                    <a:pt x="f33" y="f34"/>
                    <a:pt x="f31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9"/>
                    <a:pt x="f50" y="f51"/>
                    <a:pt x="f50" y="f52"/>
                  </a:cubicBezTo>
                  <a:cubicBezTo>
                    <a:pt x="f26" y="f53"/>
                    <a:pt x="f42" y="f54"/>
                    <a:pt x="f55" y="f56"/>
                  </a:cubicBezTo>
                  <a:cubicBezTo>
                    <a:pt x="f55" y="f57"/>
                    <a:pt x="f58" y="f59"/>
                    <a:pt x="f60" y="f59"/>
                  </a:cubicBezTo>
                  <a:cubicBezTo>
                    <a:pt x="f61" y="f59"/>
                    <a:pt x="f62" y="f59"/>
                    <a:pt x="f61" y="f63"/>
                  </a:cubicBezTo>
                  <a:cubicBezTo>
                    <a:pt x="f61" y="f64"/>
                    <a:pt x="f61" y="f65"/>
                    <a:pt x="f66" y="f67"/>
                  </a:cubicBezTo>
                  <a:cubicBezTo>
                    <a:pt x="f66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1" y="f83"/>
                    <a:pt x="f81" y="f84"/>
                    <a:pt x="f79" y="f85"/>
                  </a:cubicBezTo>
                  <a:cubicBezTo>
                    <a:pt x="f86" y="f87"/>
                    <a:pt x="f86" y="f88"/>
                    <a:pt x="f89" y="f90"/>
                  </a:cubicBezTo>
                  <a:cubicBezTo>
                    <a:pt x="f91" y="f92"/>
                    <a:pt x="f79" y="f93"/>
                    <a:pt x="f81" y="f94"/>
                  </a:cubicBezTo>
                  <a:cubicBezTo>
                    <a:pt x="f81" y="f95"/>
                    <a:pt x="f96" y="f97"/>
                    <a:pt x="f69" y="f98"/>
                  </a:cubicBezTo>
                  <a:cubicBezTo>
                    <a:pt x="f61" y="f99"/>
                    <a:pt x="f33" y="f100"/>
                    <a:pt x="f101" y="f102"/>
                  </a:cubicBezTo>
                  <a:cubicBezTo>
                    <a:pt x="f38" y="f103"/>
                    <a:pt x="f104" y="f105"/>
                    <a:pt x="f106" y="f107"/>
                  </a:cubicBezTo>
                  <a:cubicBezTo>
                    <a:pt x="f58" y="f108"/>
                    <a:pt x="f48" y="f109"/>
                    <a:pt x="f110" y="f111"/>
                  </a:cubicBezTo>
                  <a:cubicBezTo>
                    <a:pt x="f40" y="f112"/>
                    <a:pt x="f113" y="f114"/>
                    <a:pt x="f62" y="f115"/>
                  </a:cubicBezTo>
                  <a:cubicBezTo>
                    <a:pt x="f69" y="f116"/>
                    <a:pt x="f71" y="f117"/>
                    <a:pt x="f96" y="f118"/>
                  </a:cubicBezTo>
                  <a:cubicBezTo>
                    <a:pt x="f119" y="f111"/>
                    <a:pt x="f120" y="f121"/>
                    <a:pt x="f122" y="f111"/>
                  </a:cubicBezTo>
                  <a:cubicBezTo>
                    <a:pt x="f123" y="f124"/>
                    <a:pt x="f125" y="f124"/>
                    <a:pt x="f123" y="f118"/>
                  </a:cubicBezTo>
                  <a:cubicBezTo>
                    <a:pt x="f126" y="f127"/>
                    <a:pt x="f122" y="f128"/>
                    <a:pt x="f129" y="f130"/>
                  </a:cubicBezTo>
                  <a:cubicBezTo>
                    <a:pt x="f125" y="f16"/>
                    <a:pt x="f131" y="f132"/>
                    <a:pt x="f131" y="f133"/>
                  </a:cubicBezTo>
                  <a:cubicBezTo>
                    <a:pt x="f5" y="f104"/>
                    <a:pt x="f5" y="f134"/>
                    <a:pt x="f122" y="f89"/>
                  </a:cubicBezTo>
                  <a:cubicBezTo>
                    <a:pt x="f135" y="f136"/>
                    <a:pt x="f81" y="f137"/>
                    <a:pt x="f72" y="f138"/>
                  </a:cubicBezTo>
                  <a:cubicBezTo>
                    <a:pt x="f106" y="f5"/>
                    <a:pt x="f24" y="f126"/>
                    <a:pt x="f24" y="f71"/>
                  </a:cubicBezTo>
                  <a:cubicBezTo>
                    <a:pt x="f139" y="f66"/>
                    <a:pt x="f133" y="f62"/>
                    <a:pt x="f140" y="f62"/>
                  </a:cubicBezTo>
                  <a:cubicBezTo>
                    <a:pt x="f141" y="f113"/>
                    <a:pt x="f142" y="f55"/>
                    <a:pt x="f143" y="f144"/>
                  </a:cubicBezTo>
                  <a:cubicBezTo>
                    <a:pt x="f145" y="f146"/>
                    <a:pt x="f145" y="f147"/>
                    <a:pt x="f116" y="f148"/>
                  </a:cubicBezTo>
                  <a:cubicBezTo>
                    <a:pt x="f114" y="f132"/>
                    <a:pt x="f149" y="f150"/>
                    <a:pt x="f127" y="f8"/>
                  </a:cubicBezTo>
                  <a:cubicBezTo>
                    <a:pt x="f151" y="f16"/>
                    <a:pt x="f152" y="f141"/>
                    <a:pt x="f145" y="f153"/>
                  </a:cubicBezTo>
                  <a:cubicBezTo>
                    <a:pt x="f154" y="f153"/>
                    <a:pt x="f155" y="f156"/>
                    <a:pt x="f157" y="f155"/>
                  </a:cubicBezTo>
                  <a:cubicBezTo>
                    <a:pt x="f158" y="f116"/>
                    <a:pt x="f159" y="f160"/>
                    <a:pt x="f161" y="f112"/>
                  </a:cubicBezTo>
                  <a:cubicBezTo>
                    <a:pt x="f162" y="f124"/>
                    <a:pt x="f132" y="f124"/>
                    <a:pt x="f148" y="f163"/>
                  </a:cubicBezTo>
                  <a:cubicBezTo>
                    <a:pt x="f150" y="f121"/>
                    <a:pt x="f14" y="f164"/>
                    <a:pt x="f16" y="f107"/>
                  </a:cubicBezTo>
                  <a:cubicBezTo>
                    <a:pt x="f159" y="f165"/>
                    <a:pt x="f166" y="f165"/>
                    <a:pt x="f156" y="f167"/>
                  </a:cubicBezTo>
                  <a:cubicBezTo>
                    <a:pt x="f168" y="f169"/>
                    <a:pt x="f127" y="f170"/>
                    <a:pt x="f171" y="f98"/>
                  </a:cubicBezTo>
                  <a:cubicBezTo>
                    <a:pt x="f172" y="f173"/>
                    <a:pt x="f174" y="f175"/>
                    <a:pt x="f98" y="f93"/>
                  </a:cubicBezTo>
                  <a:cubicBezTo>
                    <a:pt x="f176" y="f177"/>
                    <a:pt x="f176" y="f178"/>
                    <a:pt x="f99" y="f179"/>
                  </a:cubicBezTo>
                  <a:cubicBezTo>
                    <a:pt x="f180" y="f181"/>
                    <a:pt x="f180" y="f182"/>
                    <a:pt x="f99" y="f183"/>
                  </a:cubicBezTo>
                  <a:cubicBezTo>
                    <a:pt x="f98" y="f184"/>
                    <a:pt x="f185" y="f186"/>
                    <a:pt x="f187" y="f188"/>
                  </a:cubicBezTo>
                  <a:cubicBezTo>
                    <a:pt x="f6" y="f189"/>
                    <a:pt x="f190" y="f191"/>
                    <a:pt x="f185" y="f192"/>
                  </a:cubicBezTo>
                  <a:cubicBezTo>
                    <a:pt x="f180" y="f193"/>
                    <a:pt x="f170" y="f194"/>
                    <a:pt x="f169" y="f195"/>
                  </a:cubicBezTo>
                  <a:cubicBezTo>
                    <a:pt x="f107" y="f196"/>
                    <a:pt x="f197" y="f198"/>
                    <a:pt x="f199" y="f200"/>
                  </a:cubicBezTo>
                  <a:cubicBezTo>
                    <a:pt x="f172" y="f201"/>
                    <a:pt x="f199" y="f202"/>
                    <a:pt x="f203" y="f204"/>
                  </a:cubicBezTo>
                  <a:cubicBezTo>
                    <a:pt x="f203" y="f205"/>
                    <a:pt x="f164" y="f206"/>
                    <a:pt x="f109" y="f207"/>
                  </a:cubicBezTo>
                  <a:cubicBezTo>
                    <a:pt x="f121" y="f208"/>
                    <a:pt x="f209" y="f208"/>
                    <a:pt x="f117" y="f210"/>
                  </a:cubicBezTo>
                  <a:cubicBezTo>
                    <a:pt x="f127" y="f210"/>
                    <a:pt x="f127" y="f211"/>
                    <a:pt x="f127" y="f212"/>
                  </a:cubicBezTo>
                  <a:cubicBezTo>
                    <a:pt x="f213" y="f214"/>
                    <a:pt x="f116" y="f215"/>
                    <a:pt x="f152" y="f216"/>
                  </a:cubicBezTo>
                  <a:cubicBezTo>
                    <a:pt x="f152" y="f217"/>
                    <a:pt x="f152" y="f218"/>
                    <a:pt x="f213" y="f51"/>
                  </a:cubicBezTo>
                  <a:cubicBezTo>
                    <a:pt x="f160" y="f11"/>
                    <a:pt x="f163" y="f43"/>
                    <a:pt x="f203" y="f19"/>
                  </a:cubicBezTo>
                  <a:cubicBezTo>
                    <a:pt x="f199" y="f219"/>
                    <a:pt x="f172" y="f220"/>
                    <a:pt x="f199" y="f34"/>
                  </a:cubicBezTo>
                  <a:cubicBezTo>
                    <a:pt x="f108" y="f25"/>
                    <a:pt x="f121" y="f221"/>
                    <a:pt x="f171" y="f222"/>
                  </a:cubicBezTo>
                  <a:cubicBezTo>
                    <a:pt x="f114" y="f223"/>
                    <a:pt x="f116" y="f224"/>
                    <a:pt x="f145" y="f23"/>
                  </a:cubicBezTo>
                  <a:cubicBezTo>
                    <a:pt x="f130" y="f37"/>
                    <a:pt x="f158" y="f19"/>
                    <a:pt x="f141" y="f225"/>
                  </a:cubicBezTo>
                  <a:cubicBezTo>
                    <a:pt x="f14" y="f226"/>
                    <a:pt x="f18" y="f227"/>
                    <a:pt x="f8" y="f9"/>
                  </a:cubicBezTo>
                  <a:close/>
                </a:path>
              </a:pathLst>
            </a:custGeom>
            <a:solidFill>
              <a:srgbClr val="272D36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54E50C8-8CE3-4968-B764-2F2F83902884}"/>
                </a:ext>
              </a:extLst>
            </p:cNvPr>
            <p:cNvSpPr/>
            <p:nvPr/>
          </p:nvSpPr>
          <p:spPr>
            <a:xfrm>
              <a:off x="8962107" y="4632405"/>
              <a:ext cx="30166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12"/>
                <a:gd name="f8" fmla="val 10"/>
                <a:gd name="f9" fmla="val 7"/>
                <a:gd name="f10" fmla="val 11"/>
                <a:gd name="f11" fmla="val 6"/>
                <a:gd name="f12" fmla="val 5"/>
                <a:gd name="f13" fmla="val 4"/>
                <a:gd name="f14" fmla="val 3"/>
                <a:gd name="f15" fmla="val 1"/>
                <a:gd name="f16" fmla="val 2"/>
                <a:gd name="f17" fmla="+- 0 0 -90"/>
                <a:gd name="f18" fmla="*/ f3 1 8"/>
                <a:gd name="f19" fmla="*/ f4 1 12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8"/>
                <a:gd name="f28" fmla="*/ f24 1 12"/>
                <a:gd name="f29" fmla="*/ 8 f25 1"/>
                <a:gd name="f30" fmla="*/ 8 f24 1"/>
                <a:gd name="f31" fmla="*/ 6 f25 1"/>
                <a:gd name="f32" fmla="*/ 12 f24 1"/>
                <a:gd name="f33" fmla="*/ 4 f25 1"/>
                <a:gd name="f34" fmla="*/ 10 f24 1"/>
                <a:gd name="f35" fmla="*/ 1 f25 1"/>
                <a:gd name="f36" fmla="*/ 2 f24 1"/>
                <a:gd name="f37" fmla="*/ 0 f24 1"/>
                <a:gd name="f38" fmla="*/ 3 f25 1"/>
                <a:gd name="f39" fmla="*/ 1 f24 1"/>
                <a:gd name="f40" fmla="+- f26 0 f1"/>
                <a:gd name="f41" fmla="*/ f29 1 8"/>
                <a:gd name="f42" fmla="*/ f30 1 12"/>
                <a:gd name="f43" fmla="*/ f31 1 8"/>
                <a:gd name="f44" fmla="*/ f32 1 12"/>
                <a:gd name="f45" fmla="*/ f33 1 8"/>
                <a:gd name="f46" fmla="*/ f34 1 12"/>
                <a:gd name="f47" fmla="*/ f35 1 8"/>
                <a:gd name="f48" fmla="*/ f36 1 12"/>
                <a:gd name="f49" fmla="*/ f37 1 12"/>
                <a:gd name="f50" fmla="*/ f38 1 8"/>
                <a:gd name="f51" fmla="*/ f39 1 12"/>
                <a:gd name="f52" fmla="*/ 0 1 f27"/>
                <a:gd name="f53" fmla="*/ f21 1 f27"/>
                <a:gd name="f54" fmla="*/ 0 1 f28"/>
                <a:gd name="f55" fmla="*/ f22 1 f28"/>
                <a:gd name="f56" fmla="*/ f41 1 f27"/>
                <a:gd name="f57" fmla="*/ f42 1 f28"/>
                <a:gd name="f58" fmla="*/ f43 1 f27"/>
                <a:gd name="f59" fmla="*/ f44 1 f28"/>
                <a:gd name="f60" fmla="*/ f45 1 f27"/>
                <a:gd name="f61" fmla="*/ f46 1 f28"/>
                <a:gd name="f62" fmla="*/ f47 1 f27"/>
                <a:gd name="f63" fmla="*/ f48 1 f28"/>
                <a:gd name="f64" fmla="*/ f49 1 f28"/>
                <a:gd name="f65" fmla="*/ f50 1 f27"/>
                <a:gd name="f66" fmla="*/ f51 1 f28"/>
                <a:gd name="f67" fmla="*/ f52 f18 1"/>
                <a:gd name="f68" fmla="*/ f53 f18 1"/>
                <a:gd name="f69" fmla="*/ f55 f19 1"/>
                <a:gd name="f70" fmla="*/ f54 f19 1"/>
                <a:gd name="f71" fmla="*/ f56 f18 1"/>
                <a:gd name="f72" fmla="*/ f57 f19 1"/>
                <a:gd name="f73" fmla="*/ f58 f18 1"/>
                <a:gd name="f74" fmla="*/ f59 f19 1"/>
                <a:gd name="f75" fmla="*/ f60 f18 1"/>
                <a:gd name="f76" fmla="*/ f61 f19 1"/>
                <a:gd name="f77" fmla="*/ f62 f18 1"/>
                <a:gd name="f78" fmla="*/ f63 f19 1"/>
                <a:gd name="f79" fmla="*/ f64 f19 1"/>
                <a:gd name="f80" fmla="*/ f65 f18 1"/>
                <a:gd name="f81" fmla="*/ f6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71" y="f72"/>
                </a:cxn>
                <a:cxn ang="f40">
                  <a:pos x="f73" y="f74"/>
                </a:cxn>
                <a:cxn ang="f40">
                  <a:pos x="f75" y="f76"/>
                </a:cxn>
                <a:cxn ang="f40">
                  <a:pos x="f77" y="f78"/>
                </a:cxn>
                <a:cxn ang="f40">
                  <a:pos x="f77" y="f79"/>
                </a:cxn>
                <a:cxn ang="f40">
                  <a:pos x="f80" y="f81"/>
                </a:cxn>
                <a:cxn ang="f40">
                  <a:pos x="f71" y="f72"/>
                </a:cxn>
              </a:cxnLst>
              <a:rect l="f67" t="f70" r="f68" b="f69"/>
              <a:pathLst>
                <a:path w="8" h="12">
                  <a:moveTo>
                    <a:pt x="f6" y="f6"/>
                  </a:moveTo>
                  <a:cubicBezTo>
                    <a:pt x="f6" y="f8"/>
                    <a:pt x="f9" y="f10"/>
                    <a:pt x="f11" y="f7"/>
                  </a:cubicBezTo>
                  <a:cubicBezTo>
                    <a:pt x="f12" y="f7"/>
                    <a:pt x="f13" y="f10"/>
                    <a:pt x="f13" y="f8"/>
                  </a:cubicBezTo>
                  <a:cubicBezTo>
                    <a:pt x="f14" y="f9"/>
                    <a:pt x="f14" y="f12"/>
                    <a:pt x="f15" y="f16"/>
                  </a:cubicBezTo>
                  <a:cubicBezTo>
                    <a:pt x="f5" y="f16"/>
                    <a:pt x="f15" y="f15"/>
                    <a:pt x="f15" y="f5"/>
                  </a:cubicBezTo>
                  <a:cubicBezTo>
                    <a:pt x="f16" y="f5"/>
                    <a:pt x="f14" y="f5"/>
                    <a:pt x="f14" y="f15"/>
                  </a:cubicBezTo>
                  <a:cubicBezTo>
                    <a:pt x="f11" y="f14"/>
                    <a:pt x="f9" y="f11"/>
                    <a:pt x="f6" y="f6"/>
                  </a:cubicBezTo>
                  <a:close/>
                </a:path>
              </a:pathLst>
            </a:custGeom>
            <a:solidFill>
              <a:srgbClr val="474B52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4D8E817-D4EA-4B80-B60A-0CFC1349ACD2}"/>
                </a:ext>
              </a:extLst>
            </p:cNvPr>
            <p:cNvSpPr/>
            <p:nvPr/>
          </p:nvSpPr>
          <p:spPr>
            <a:xfrm>
              <a:off x="8428710" y="3741825"/>
              <a:ext cx="274640" cy="8445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2"/>
                <a:gd name="f7" fmla="val 224"/>
                <a:gd name="f8" fmla="val 24"/>
                <a:gd name="f9" fmla="val 110"/>
                <a:gd name="f10" fmla="val 22"/>
                <a:gd name="f11" fmla="val 95"/>
                <a:gd name="f12" fmla="val 81"/>
                <a:gd name="f13" fmla="val 66"/>
                <a:gd name="f14" fmla="val 65"/>
                <a:gd name="f15" fmla="val 63"/>
                <a:gd name="f16" fmla="val 62"/>
                <a:gd name="f17" fmla="val 23"/>
                <a:gd name="f18" fmla="val 61"/>
                <a:gd name="f19" fmla="val 60"/>
                <a:gd name="f20" fmla="val 21"/>
                <a:gd name="f21" fmla="val 20"/>
                <a:gd name="f22" fmla="val 64"/>
                <a:gd name="f23" fmla="val 93"/>
                <a:gd name="f24" fmla="val 120"/>
                <a:gd name="f25" fmla="val 148"/>
                <a:gd name="f26" fmla="val 153"/>
                <a:gd name="f27" fmla="val 19"/>
                <a:gd name="f28" fmla="val 154"/>
                <a:gd name="f29" fmla="val 15"/>
                <a:gd name="f30" fmla="val 2"/>
                <a:gd name="f31" fmla="val 1"/>
                <a:gd name="f32" fmla="val 137"/>
                <a:gd name="f33" fmla="val 3"/>
                <a:gd name="f34" fmla="val 112"/>
                <a:gd name="f35" fmla="val 87"/>
                <a:gd name="f36" fmla="val 4"/>
                <a:gd name="f37" fmla="val 54"/>
                <a:gd name="f38" fmla="val 5"/>
                <a:gd name="f39" fmla="val 47"/>
                <a:gd name="f40" fmla="val 6"/>
                <a:gd name="f41" fmla="val 39"/>
                <a:gd name="f42" fmla="val 9"/>
                <a:gd name="f43" fmla="val 10"/>
                <a:gd name="f44" fmla="val 33"/>
                <a:gd name="f45" fmla="val 37"/>
                <a:gd name="f46" fmla="val 38"/>
                <a:gd name="f47" fmla="val 45"/>
                <a:gd name="f48" fmla="val 51"/>
                <a:gd name="f49" fmla="val 26"/>
                <a:gd name="f50" fmla="val 57"/>
                <a:gd name="f51" fmla="val 59"/>
                <a:gd name="f52" fmla="val 41"/>
                <a:gd name="f53" fmla="val 48"/>
                <a:gd name="f54" fmla="val 49"/>
                <a:gd name="f55" fmla="val 50"/>
                <a:gd name="f56" fmla="val 68"/>
                <a:gd name="f57" fmla="val 97"/>
                <a:gd name="f58" fmla="val 117"/>
                <a:gd name="f59" fmla="val 70"/>
                <a:gd name="f60" fmla="val 71"/>
                <a:gd name="f61" fmla="val 157"/>
                <a:gd name="f62" fmla="val 177"/>
                <a:gd name="f63" fmla="val 198"/>
                <a:gd name="f64" fmla="val 218"/>
                <a:gd name="f65" fmla="val 221"/>
                <a:gd name="f66" fmla="val 222"/>
                <a:gd name="f67" fmla="val 56"/>
                <a:gd name="f68" fmla="val 223"/>
                <a:gd name="f69" fmla="val 43"/>
                <a:gd name="f70" fmla="val 31"/>
                <a:gd name="f71" fmla="val 25"/>
                <a:gd name="f72" fmla="val 217"/>
                <a:gd name="f73" fmla="val 206"/>
                <a:gd name="f74" fmla="val 195"/>
                <a:gd name="f75" fmla="val 183"/>
                <a:gd name="f76" fmla="val 163"/>
                <a:gd name="f77" fmla="val 143"/>
                <a:gd name="f78" fmla="val 123"/>
                <a:gd name="f79" fmla="val 119"/>
                <a:gd name="f80" fmla="val 114"/>
                <a:gd name="f81" fmla="+- 0 0 -90"/>
                <a:gd name="f82" fmla="*/ f3 1 72"/>
                <a:gd name="f83" fmla="*/ f4 1 224"/>
                <a:gd name="f84" fmla="val f5"/>
                <a:gd name="f85" fmla="val f6"/>
                <a:gd name="f86" fmla="val f7"/>
                <a:gd name="f87" fmla="*/ f81 f0 1"/>
                <a:gd name="f88" fmla="+- f86 0 f84"/>
                <a:gd name="f89" fmla="+- f85 0 f84"/>
                <a:gd name="f90" fmla="*/ f87 1 f2"/>
                <a:gd name="f91" fmla="*/ f89 1 72"/>
                <a:gd name="f92" fmla="*/ f88 1 224"/>
                <a:gd name="f93" fmla="*/ 24 f89 1"/>
                <a:gd name="f94" fmla="*/ 110 f88 1"/>
                <a:gd name="f95" fmla="*/ 66 f88 1"/>
                <a:gd name="f96" fmla="*/ 62 f88 1"/>
                <a:gd name="f97" fmla="*/ 22 f89 1"/>
                <a:gd name="f98" fmla="*/ 60 f88 1"/>
                <a:gd name="f99" fmla="*/ 21 f89 1"/>
                <a:gd name="f100" fmla="*/ 20 f89 1"/>
                <a:gd name="f101" fmla="*/ 65 f88 1"/>
                <a:gd name="f102" fmla="*/ 148 f88 1"/>
                <a:gd name="f103" fmla="*/ 15 f89 1"/>
                <a:gd name="f104" fmla="*/ 153 f88 1"/>
                <a:gd name="f105" fmla="*/ 1 f89 1"/>
                <a:gd name="f106" fmla="*/ 137 f88 1"/>
                <a:gd name="f107" fmla="*/ 4 f89 1"/>
                <a:gd name="f108" fmla="*/ 6 f89 1"/>
                <a:gd name="f109" fmla="*/ 39 f88 1"/>
                <a:gd name="f110" fmla="*/ 33 f89 1"/>
                <a:gd name="f111" fmla="*/ 2 f88 1"/>
                <a:gd name="f112" fmla="*/ 38 f89 1"/>
                <a:gd name="f113" fmla="*/ 4 f88 1"/>
                <a:gd name="f114" fmla="*/ 57 f89 1"/>
                <a:gd name="f115" fmla="*/ 37 f88 1"/>
                <a:gd name="f116" fmla="*/ 64 f89 1"/>
                <a:gd name="f117" fmla="*/ 47 f88 1"/>
                <a:gd name="f118" fmla="*/ 65 f89 1"/>
                <a:gd name="f119" fmla="*/ 50 f88 1"/>
                <a:gd name="f120" fmla="*/ 68 f89 1"/>
                <a:gd name="f121" fmla="*/ 97 f88 1"/>
                <a:gd name="f122" fmla="*/ 71 f89 1"/>
                <a:gd name="f123" fmla="*/ 157 f88 1"/>
                <a:gd name="f124" fmla="*/ 72 f89 1"/>
                <a:gd name="f125" fmla="*/ 218 f88 1"/>
                <a:gd name="f126" fmla="*/ 222 f88 1"/>
                <a:gd name="f127" fmla="*/ 31 f89 1"/>
                <a:gd name="f128" fmla="*/ 224 f88 1"/>
                <a:gd name="f129" fmla="*/ 217 f88 1"/>
                <a:gd name="f130" fmla="*/ 23 f89 1"/>
                <a:gd name="f131" fmla="*/ 183 f88 1"/>
                <a:gd name="f132" fmla="*/ 123 f88 1"/>
                <a:gd name="f133" fmla="+- f90 0 f1"/>
                <a:gd name="f134" fmla="*/ f93 1 72"/>
                <a:gd name="f135" fmla="*/ f94 1 224"/>
                <a:gd name="f136" fmla="*/ f95 1 224"/>
                <a:gd name="f137" fmla="*/ f96 1 224"/>
                <a:gd name="f138" fmla="*/ f97 1 72"/>
                <a:gd name="f139" fmla="*/ f98 1 224"/>
                <a:gd name="f140" fmla="*/ f99 1 72"/>
                <a:gd name="f141" fmla="*/ f100 1 72"/>
                <a:gd name="f142" fmla="*/ f101 1 224"/>
                <a:gd name="f143" fmla="*/ f102 1 224"/>
                <a:gd name="f144" fmla="*/ f103 1 72"/>
                <a:gd name="f145" fmla="*/ f104 1 224"/>
                <a:gd name="f146" fmla="*/ f105 1 72"/>
                <a:gd name="f147" fmla="*/ f106 1 224"/>
                <a:gd name="f148" fmla="*/ f107 1 72"/>
                <a:gd name="f149" fmla="*/ f108 1 72"/>
                <a:gd name="f150" fmla="*/ f109 1 224"/>
                <a:gd name="f151" fmla="*/ f110 1 72"/>
                <a:gd name="f152" fmla="*/ f111 1 224"/>
                <a:gd name="f153" fmla="*/ f112 1 72"/>
                <a:gd name="f154" fmla="*/ f113 1 224"/>
                <a:gd name="f155" fmla="*/ f114 1 72"/>
                <a:gd name="f156" fmla="*/ f115 1 224"/>
                <a:gd name="f157" fmla="*/ f116 1 72"/>
                <a:gd name="f158" fmla="*/ f117 1 224"/>
                <a:gd name="f159" fmla="*/ f118 1 72"/>
                <a:gd name="f160" fmla="*/ f119 1 224"/>
                <a:gd name="f161" fmla="*/ f120 1 72"/>
                <a:gd name="f162" fmla="*/ f121 1 224"/>
                <a:gd name="f163" fmla="*/ f122 1 72"/>
                <a:gd name="f164" fmla="*/ f123 1 224"/>
                <a:gd name="f165" fmla="*/ f124 1 72"/>
                <a:gd name="f166" fmla="*/ f125 1 224"/>
                <a:gd name="f167" fmla="*/ f126 1 224"/>
                <a:gd name="f168" fmla="*/ f127 1 72"/>
                <a:gd name="f169" fmla="*/ f128 1 224"/>
                <a:gd name="f170" fmla="*/ f129 1 224"/>
                <a:gd name="f171" fmla="*/ f130 1 72"/>
                <a:gd name="f172" fmla="*/ f131 1 224"/>
                <a:gd name="f173" fmla="*/ f132 1 224"/>
                <a:gd name="f174" fmla="*/ 0 1 f91"/>
                <a:gd name="f175" fmla="*/ f85 1 f91"/>
                <a:gd name="f176" fmla="*/ 0 1 f92"/>
                <a:gd name="f177" fmla="*/ f86 1 f92"/>
                <a:gd name="f178" fmla="*/ f134 1 f91"/>
                <a:gd name="f179" fmla="*/ f135 1 f92"/>
                <a:gd name="f180" fmla="*/ f136 1 f92"/>
                <a:gd name="f181" fmla="*/ f137 1 f92"/>
                <a:gd name="f182" fmla="*/ f138 1 f91"/>
                <a:gd name="f183" fmla="*/ f139 1 f92"/>
                <a:gd name="f184" fmla="*/ f140 1 f91"/>
                <a:gd name="f185" fmla="*/ f141 1 f91"/>
                <a:gd name="f186" fmla="*/ f142 1 f92"/>
                <a:gd name="f187" fmla="*/ f143 1 f92"/>
                <a:gd name="f188" fmla="*/ f144 1 f91"/>
                <a:gd name="f189" fmla="*/ f145 1 f92"/>
                <a:gd name="f190" fmla="*/ f146 1 f91"/>
                <a:gd name="f191" fmla="*/ f147 1 f92"/>
                <a:gd name="f192" fmla="*/ f148 1 f91"/>
                <a:gd name="f193" fmla="*/ f149 1 f91"/>
                <a:gd name="f194" fmla="*/ f150 1 f92"/>
                <a:gd name="f195" fmla="*/ f151 1 f91"/>
                <a:gd name="f196" fmla="*/ f152 1 f92"/>
                <a:gd name="f197" fmla="*/ f153 1 f91"/>
                <a:gd name="f198" fmla="*/ f154 1 f92"/>
                <a:gd name="f199" fmla="*/ f155 1 f91"/>
                <a:gd name="f200" fmla="*/ f156 1 f92"/>
                <a:gd name="f201" fmla="*/ f157 1 f91"/>
                <a:gd name="f202" fmla="*/ f158 1 f92"/>
                <a:gd name="f203" fmla="*/ f159 1 f91"/>
                <a:gd name="f204" fmla="*/ f160 1 f92"/>
                <a:gd name="f205" fmla="*/ f161 1 f91"/>
                <a:gd name="f206" fmla="*/ f162 1 f92"/>
                <a:gd name="f207" fmla="*/ f163 1 f91"/>
                <a:gd name="f208" fmla="*/ f164 1 f92"/>
                <a:gd name="f209" fmla="*/ f165 1 f91"/>
                <a:gd name="f210" fmla="*/ f166 1 f92"/>
                <a:gd name="f211" fmla="*/ f167 1 f92"/>
                <a:gd name="f212" fmla="*/ f168 1 f91"/>
                <a:gd name="f213" fmla="*/ f169 1 f92"/>
                <a:gd name="f214" fmla="*/ f170 1 f92"/>
                <a:gd name="f215" fmla="*/ f171 1 f91"/>
                <a:gd name="f216" fmla="*/ f172 1 f92"/>
                <a:gd name="f217" fmla="*/ f173 1 f92"/>
                <a:gd name="f218" fmla="*/ f174 f82 1"/>
                <a:gd name="f219" fmla="*/ f175 f82 1"/>
                <a:gd name="f220" fmla="*/ f177 f83 1"/>
                <a:gd name="f221" fmla="*/ f176 f83 1"/>
                <a:gd name="f222" fmla="*/ f178 f82 1"/>
                <a:gd name="f223" fmla="*/ f179 f83 1"/>
                <a:gd name="f224" fmla="*/ f180 f83 1"/>
                <a:gd name="f225" fmla="*/ f181 f83 1"/>
                <a:gd name="f226" fmla="*/ f182 f82 1"/>
                <a:gd name="f227" fmla="*/ f183 f83 1"/>
                <a:gd name="f228" fmla="*/ f184 f82 1"/>
                <a:gd name="f229" fmla="*/ f185 f82 1"/>
                <a:gd name="f230" fmla="*/ f186 f83 1"/>
                <a:gd name="f231" fmla="*/ f187 f83 1"/>
                <a:gd name="f232" fmla="*/ f188 f82 1"/>
                <a:gd name="f233" fmla="*/ f189 f83 1"/>
                <a:gd name="f234" fmla="*/ f190 f82 1"/>
                <a:gd name="f235" fmla="*/ f191 f83 1"/>
                <a:gd name="f236" fmla="*/ f192 f82 1"/>
                <a:gd name="f237" fmla="*/ f193 f82 1"/>
                <a:gd name="f238" fmla="*/ f194 f83 1"/>
                <a:gd name="f239" fmla="*/ f195 f82 1"/>
                <a:gd name="f240" fmla="*/ f196 f83 1"/>
                <a:gd name="f241" fmla="*/ f197 f82 1"/>
                <a:gd name="f242" fmla="*/ f198 f83 1"/>
                <a:gd name="f243" fmla="*/ f199 f82 1"/>
                <a:gd name="f244" fmla="*/ f200 f83 1"/>
                <a:gd name="f245" fmla="*/ f201 f82 1"/>
                <a:gd name="f246" fmla="*/ f202 f83 1"/>
                <a:gd name="f247" fmla="*/ f203 f82 1"/>
                <a:gd name="f248" fmla="*/ f204 f83 1"/>
                <a:gd name="f249" fmla="*/ f205 f82 1"/>
                <a:gd name="f250" fmla="*/ f206 f83 1"/>
                <a:gd name="f251" fmla="*/ f207 f82 1"/>
                <a:gd name="f252" fmla="*/ f208 f83 1"/>
                <a:gd name="f253" fmla="*/ f209 f82 1"/>
                <a:gd name="f254" fmla="*/ f210 f83 1"/>
                <a:gd name="f255" fmla="*/ f211 f83 1"/>
                <a:gd name="f256" fmla="*/ f212 f82 1"/>
                <a:gd name="f257" fmla="*/ f213 f83 1"/>
                <a:gd name="f258" fmla="*/ f214 f83 1"/>
                <a:gd name="f259" fmla="*/ f215 f82 1"/>
                <a:gd name="f260" fmla="*/ f216 f83 1"/>
                <a:gd name="f261" fmla="*/ f217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3">
                  <a:pos x="f222" y="f223"/>
                </a:cxn>
                <a:cxn ang="f133">
                  <a:pos x="f222" y="f224"/>
                </a:cxn>
                <a:cxn ang="f133">
                  <a:pos x="f222" y="f225"/>
                </a:cxn>
                <a:cxn ang="f133">
                  <a:pos x="f226" y="f227"/>
                </a:cxn>
                <a:cxn ang="f133">
                  <a:pos x="f228" y="f225"/>
                </a:cxn>
                <a:cxn ang="f133">
                  <a:pos x="f229" y="f230"/>
                </a:cxn>
                <a:cxn ang="f133">
                  <a:pos x="f228" y="f231"/>
                </a:cxn>
                <a:cxn ang="f133">
                  <a:pos x="f232" y="f233"/>
                </a:cxn>
                <a:cxn ang="f133">
                  <a:pos x="f234" y="f235"/>
                </a:cxn>
                <a:cxn ang="f133">
                  <a:pos x="f236" y="f225"/>
                </a:cxn>
                <a:cxn ang="f133">
                  <a:pos x="f237" y="f238"/>
                </a:cxn>
                <a:cxn ang="f133">
                  <a:pos x="f239" y="f240"/>
                </a:cxn>
                <a:cxn ang="f133">
                  <a:pos x="f241" y="f242"/>
                </a:cxn>
                <a:cxn ang="f133">
                  <a:pos x="f243" y="f244"/>
                </a:cxn>
                <a:cxn ang="f133">
                  <a:pos x="f245" y="f246"/>
                </a:cxn>
                <a:cxn ang="f133">
                  <a:pos x="f247" y="f248"/>
                </a:cxn>
                <a:cxn ang="f133">
                  <a:pos x="f249" y="f250"/>
                </a:cxn>
                <a:cxn ang="f133">
                  <a:pos x="f251" y="f252"/>
                </a:cxn>
                <a:cxn ang="f133">
                  <a:pos x="f253" y="f254"/>
                </a:cxn>
                <a:cxn ang="f133">
                  <a:pos x="f249" y="f255"/>
                </a:cxn>
                <a:cxn ang="f133">
                  <a:pos x="f256" y="f257"/>
                </a:cxn>
                <a:cxn ang="f133">
                  <a:pos x="f222" y="f258"/>
                </a:cxn>
                <a:cxn ang="f133">
                  <a:pos x="f259" y="f260"/>
                </a:cxn>
                <a:cxn ang="f133">
                  <a:pos x="f222" y="f261"/>
                </a:cxn>
                <a:cxn ang="f133">
                  <a:pos x="f222" y="f223"/>
                </a:cxn>
              </a:cxnLst>
              <a:rect l="f218" t="f221" r="f219" b="f220"/>
              <a:pathLst>
                <a:path w="72" h="224">
                  <a:moveTo>
                    <a:pt x="f8" y="f9"/>
                  </a:moveTo>
                  <a:cubicBezTo>
                    <a:pt x="f10" y="f11"/>
                    <a:pt x="f8" y="f12"/>
                    <a:pt x="f8" y="f13"/>
                  </a:cubicBezTo>
                  <a:cubicBezTo>
                    <a:pt x="f8" y="f14"/>
                    <a:pt x="f8" y="f15"/>
                    <a:pt x="f8" y="f16"/>
                  </a:cubicBezTo>
                  <a:cubicBezTo>
                    <a:pt x="f17" y="f18"/>
                    <a:pt x="f17" y="f19"/>
                    <a:pt x="f10" y="f19"/>
                  </a:cubicBezTo>
                  <a:cubicBezTo>
                    <a:pt x="f10" y="f18"/>
                    <a:pt x="f20" y="f18"/>
                    <a:pt x="f20" y="f16"/>
                  </a:cubicBezTo>
                  <a:cubicBezTo>
                    <a:pt x="f21" y="f15"/>
                    <a:pt x="f21" y="f22"/>
                    <a:pt x="f21" y="f14"/>
                  </a:cubicBezTo>
                  <a:cubicBezTo>
                    <a:pt x="f21" y="f23"/>
                    <a:pt x="f21" y="f24"/>
                    <a:pt x="f20" y="f25"/>
                  </a:cubicBezTo>
                  <a:cubicBezTo>
                    <a:pt x="f20" y="f26"/>
                    <a:pt x="f27" y="f28"/>
                    <a:pt x="f29" y="f26"/>
                  </a:cubicBezTo>
                  <a:cubicBezTo>
                    <a:pt x="f30" y="f26"/>
                    <a:pt x="f5" y="f26"/>
                    <a:pt x="f31" y="f32"/>
                  </a:cubicBezTo>
                  <a:cubicBezTo>
                    <a:pt x="f33" y="f34"/>
                    <a:pt x="f33" y="f35"/>
                    <a:pt x="f36" y="f16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10"/>
                    <a:pt x="f27" y="f43"/>
                    <a:pt x="f44" y="f30"/>
                  </a:cubicBezTo>
                  <a:cubicBezTo>
                    <a:pt x="f45" y="f5"/>
                    <a:pt x="f45" y="f30"/>
                    <a:pt x="f46" y="f36"/>
                  </a:cubicBezTo>
                  <a:cubicBezTo>
                    <a:pt x="f47" y="f29"/>
                    <a:pt x="f48" y="f49"/>
                    <a:pt x="f50" y="f45"/>
                  </a:cubicBezTo>
                  <a:cubicBezTo>
                    <a:pt x="f51" y="f52"/>
                    <a:pt x="f19" y="f47"/>
                    <a:pt x="f22" y="f39"/>
                  </a:cubicBezTo>
                  <a:cubicBezTo>
                    <a:pt x="f14" y="f53"/>
                    <a:pt x="f14" y="f54"/>
                    <a:pt x="f14" y="f55"/>
                  </a:cubicBezTo>
                  <a:cubicBezTo>
                    <a:pt x="f13" y="f14"/>
                    <a:pt x="f56" y="f12"/>
                    <a:pt x="f56" y="f57"/>
                  </a:cubicBezTo>
                  <a:cubicBezTo>
                    <a:pt x="f56" y="f58"/>
                    <a:pt x="f59" y="f32"/>
                    <a:pt x="f60" y="f61"/>
                  </a:cubicBezTo>
                  <a:cubicBezTo>
                    <a:pt x="f6" y="f62"/>
                    <a:pt x="f60" y="f63"/>
                    <a:pt x="f6" y="f64"/>
                  </a:cubicBezTo>
                  <a:cubicBezTo>
                    <a:pt x="f6" y="f65"/>
                    <a:pt x="f60" y="f66"/>
                    <a:pt x="f56" y="f66"/>
                  </a:cubicBezTo>
                  <a:cubicBezTo>
                    <a:pt x="f67" y="f68"/>
                    <a:pt x="f69" y="f7"/>
                    <a:pt x="f70" y="f7"/>
                  </a:cubicBezTo>
                  <a:cubicBezTo>
                    <a:pt x="f71" y="f7"/>
                    <a:pt x="f8" y="f66"/>
                    <a:pt x="f8" y="f72"/>
                  </a:cubicBezTo>
                  <a:cubicBezTo>
                    <a:pt x="f17" y="f73"/>
                    <a:pt x="f17" y="f74"/>
                    <a:pt x="f17" y="f75"/>
                  </a:cubicBezTo>
                  <a:cubicBezTo>
                    <a:pt x="f10" y="f76"/>
                    <a:pt x="f8" y="f77"/>
                    <a:pt x="f8" y="f78"/>
                  </a:cubicBezTo>
                  <a:cubicBezTo>
                    <a:pt x="f8" y="f79"/>
                    <a:pt x="f8" y="f80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1E0CE63-2609-4E9D-9F8E-7FA3CF886708}"/>
                </a:ext>
              </a:extLst>
            </p:cNvPr>
            <p:cNvSpPr/>
            <p:nvPr/>
          </p:nvSpPr>
          <p:spPr>
            <a:xfrm>
              <a:off x="8684294" y="3722769"/>
              <a:ext cx="274640" cy="8524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2"/>
                <a:gd name="f7" fmla="val 226"/>
                <a:gd name="f8" fmla="val 51"/>
                <a:gd name="f9" fmla="val 137"/>
                <a:gd name="f10" fmla="val 54"/>
                <a:gd name="f11" fmla="val 157"/>
                <a:gd name="f12" fmla="val 52"/>
                <a:gd name="f13" fmla="val 176"/>
                <a:gd name="f14" fmla="val 195"/>
                <a:gd name="f15" fmla="val 50"/>
                <a:gd name="f16" fmla="val 203"/>
                <a:gd name="f17" fmla="val 49"/>
                <a:gd name="f18" fmla="val 210"/>
                <a:gd name="f19" fmla="val 47"/>
                <a:gd name="f20" fmla="val 218"/>
                <a:gd name="f21" fmla="val 221"/>
                <a:gd name="f22" fmla="val 45"/>
                <a:gd name="f23" fmla="val 223"/>
                <a:gd name="f24" fmla="val 42"/>
                <a:gd name="f25" fmla="val 32"/>
                <a:gd name="f26" fmla="val 224"/>
                <a:gd name="f27" fmla="val 22"/>
                <a:gd name="f28" fmla="val 12"/>
                <a:gd name="f29" fmla="val 9"/>
                <a:gd name="f30" fmla="val 8"/>
                <a:gd name="f31" fmla="val 200"/>
                <a:gd name="f32" fmla="val 178"/>
                <a:gd name="f33" fmla="val 7"/>
                <a:gd name="f34" fmla="val 156"/>
                <a:gd name="f35" fmla="val 6"/>
                <a:gd name="f36" fmla="val 140"/>
                <a:gd name="f37" fmla="val 4"/>
                <a:gd name="f38" fmla="val 124"/>
                <a:gd name="f39" fmla="val 108"/>
                <a:gd name="f40" fmla="val 87"/>
                <a:gd name="f41" fmla="val 2"/>
                <a:gd name="f42" fmla="val 67"/>
                <a:gd name="f43" fmla="val 44"/>
                <a:gd name="f44" fmla="val 1"/>
                <a:gd name="f45" fmla="val 41"/>
                <a:gd name="f46" fmla="val 38"/>
                <a:gd name="f47" fmla="val 27"/>
                <a:gd name="f48" fmla="val 14"/>
                <a:gd name="f49" fmla="val 16"/>
                <a:gd name="f50" fmla="val 3"/>
                <a:gd name="f51" fmla="val 17"/>
                <a:gd name="f52" fmla="val 35"/>
                <a:gd name="f53" fmla="val 66"/>
                <a:gd name="f54" fmla="val 61"/>
                <a:gd name="f55" fmla="val 71"/>
                <a:gd name="f56" fmla="val 86"/>
                <a:gd name="f57" fmla="val 90"/>
                <a:gd name="f58" fmla="val 93"/>
                <a:gd name="f59" fmla="val 68"/>
                <a:gd name="f60" fmla="val 96"/>
                <a:gd name="f61" fmla="val 58"/>
                <a:gd name="f62" fmla="val 105"/>
                <a:gd name="f63" fmla="val 48"/>
                <a:gd name="f64" fmla="val 111"/>
                <a:gd name="f65" fmla="val 115"/>
                <a:gd name="f66" fmla="val 116"/>
                <a:gd name="f67" fmla="val 30"/>
                <a:gd name="f68" fmla="val 29"/>
                <a:gd name="f69" fmla="val 113"/>
                <a:gd name="f70" fmla="val 21"/>
                <a:gd name="f71" fmla="val 101"/>
                <a:gd name="f72" fmla="val 99"/>
                <a:gd name="f73" fmla="val 34"/>
                <a:gd name="f74" fmla="val 94"/>
                <a:gd name="f75" fmla="val 91"/>
                <a:gd name="f76" fmla="val 88"/>
                <a:gd name="f77" fmla="val 57"/>
                <a:gd name="f78" fmla="val 85"/>
                <a:gd name="f79" fmla="val 60"/>
                <a:gd name="f80" fmla="val 83"/>
                <a:gd name="f81" fmla="val 81"/>
                <a:gd name="f82" fmla="val 77"/>
                <a:gd name="f83" fmla="val 55"/>
                <a:gd name="f84" fmla="val 56"/>
                <a:gd name="f85" fmla="val 46"/>
                <a:gd name="f86" fmla="val 43"/>
                <a:gd name="f87" fmla="val 40"/>
                <a:gd name="f88" fmla="val 28"/>
                <a:gd name="f89" fmla="val 59"/>
                <a:gd name="f90" fmla="val 5"/>
                <a:gd name="f91" fmla="val 63"/>
                <a:gd name="f92" fmla="val 15"/>
                <a:gd name="f93" fmla="val 95"/>
                <a:gd name="f94" fmla="val 97"/>
                <a:gd name="f95" fmla="val 102"/>
                <a:gd name="f96" fmla="val 107"/>
                <a:gd name="f97" fmla="val 112"/>
                <a:gd name="f98" fmla="val 117"/>
                <a:gd name="f99" fmla="val 20"/>
                <a:gd name="f100" fmla="val 119"/>
                <a:gd name="f101" fmla="val 24"/>
                <a:gd name="f102" fmla="val 31"/>
                <a:gd name="f103" fmla="val 121"/>
                <a:gd name="f104" fmla="val 125"/>
                <a:gd name="f105" fmla="val 128"/>
                <a:gd name="f106" fmla="val 36"/>
                <a:gd name="f107" fmla="val 130"/>
                <a:gd name="f108" fmla="val 37"/>
                <a:gd name="f109" fmla="val 133"/>
                <a:gd name="f110" fmla="val 138"/>
                <a:gd name="f111" fmla="+- 0 0 -90"/>
                <a:gd name="f112" fmla="*/ f3 1 72"/>
                <a:gd name="f113" fmla="*/ f4 1 226"/>
                <a:gd name="f114" fmla="val f5"/>
                <a:gd name="f115" fmla="val f6"/>
                <a:gd name="f116" fmla="val f7"/>
                <a:gd name="f117" fmla="*/ f111 f0 1"/>
                <a:gd name="f118" fmla="+- f116 0 f114"/>
                <a:gd name="f119" fmla="+- f115 0 f114"/>
                <a:gd name="f120" fmla="*/ f117 1 f2"/>
                <a:gd name="f121" fmla="*/ f119 1 72"/>
                <a:gd name="f122" fmla="*/ f118 1 226"/>
                <a:gd name="f123" fmla="*/ 51 f119 1"/>
                <a:gd name="f124" fmla="*/ 137 f118 1"/>
                <a:gd name="f125" fmla="*/ 195 f118 1"/>
                <a:gd name="f126" fmla="*/ 47 f119 1"/>
                <a:gd name="f127" fmla="*/ 218 f118 1"/>
                <a:gd name="f128" fmla="*/ 42 f119 1"/>
                <a:gd name="f129" fmla="*/ 223 f118 1"/>
                <a:gd name="f130" fmla="*/ 12 f119 1"/>
                <a:gd name="f131" fmla="*/ 226 f118 1"/>
                <a:gd name="f132" fmla="*/ 8 f119 1"/>
                <a:gd name="f133" fmla="*/ 221 f118 1"/>
                <a:gd name="f134" fmla="*/ 7 f119 1"/>
                <a:gd name="f135" fmla="*/ 156 f118 1"/>
                <a:gd name="f136" fmla="*/ 4 f119 1"/>
                <a:gd name="f137" fmla="*/ 108 f118 1"/>
                <a:gd name="f138" fmla="*/ 0 f119 1"/>
                <a:gd name="f139" fmla="*/ 47 f118 1"/>
                <a:gd name="f140" fmla="*/ 2 f119 1"/>
                <a:gd name="f141" fmla="*/ 38 f118 1"/>
                <a:gd name="f142" fmla="*/ 14 f119 1"/>
                <a:gd name="f143" fmla="*/ 3 f118 1"/>
                <a:gd name="f144" fmla="*/ 17 f119 1"/>
                <a:gd name="f145" fmla="*/ 2 f118 1"/>
                <a:gd name="f146" fmla="*/ 41 f119 1"/>
                <a:gd name="f147" fmla="*/ 17 f118 1"/>
                <a:gd name="f148" fmla="*/ 71 f119 1"/>
                <a:gd name="f149" fmla="*/ 86 f118 1"/>
                <a:gd name="f150" fmla="*/ 68 f119 1"/>
                <a:gd name="f151" fmla="*/ 96 f118 1"/>
                <a:gd name="f152" fmla="*/ 35 f119 1"/>
                <a:gd name="f153" fmla="*/ 115 f118 1"/>
                <a:gd name="f154" fmla="*/ 29 f119 1"/>
                <a:gd name="f155" fmla="*/ 113 f118 1"/>
                <a:gd name="f156" fmla="*/ 34 f119 1"/>
                <a:gd name="f157" fmla="*/ 94 f118 1"/>
                <a:gd name="f158" fmla="*/ 57 f119 1"/>
                <a:gd name="f159" fmla="*/ 85 f118 1"/>
                <a:gd name="f160" fmla="*/ 60 f119 1"/>
                <a:gd name="f161" fmla="*/ 77 f118 1"/>
                <a:gd name="f162" fmla="*/ 46 f119 1"/>
                <a:gd name="f163" fmla="*/ 45 f118 1"/>
                <a:gd name="f164" fmla="*/ 40 f119 1"/>
                <a:gd name="f165" fmla="*/ 43 f118 1"/>
                <a:gd name="f166" fmla="*/ 6 f119 1"/>
                <a:gd name="f167" fmla="*/ 58 f118 1"/>
                <a:gd name="f168" fmla="*/ 5 f119 1"/>
                <a:gd name="f169" fmla="*/ 63 f118 1"/>
                <a:gd name="f170" fmla="*/ 15 f119 1"/>
                <a:gd name="f171" fmla="*/ 90 f118 1"/>
                <a:gd name="f172" fmla="*/ 97 f118 1"/>
                <a:gd name="f173" fmla="*/ 16 f119 1"/>
                <a:gd name="f174" fmla="*/ 112 f118 1"/>
                <a:gd name="f175" fmla="*/ 24 f119 1"/>
                <a:gd name="f176" fmla="*/ 119 f118 1"/>
                <a:gd name="f177" fmla="*/ 32 f119 1"/>
                <a:gd name="f178" fmla="*/ 125 f118 1"/>
                <a:gd name="f179" fmla="*/ 37 f119 1"/>
                <a:gd name="f180" fmla="*/ 133 f118 1"/>
                <a:gd name="f181" fmla="*/ 49 f119 1"/>
                <a:gd name="f182" fmla="*/ 138 f118 1"/>
                <a:gd name="f183" fmla="+- f120 0 f1"/>
                <a:gd name="f184" fmla="*/ f123 1 72"/>
                <a:gd name="f185" fmla="*/ f124 1 226"/>
                <a:gd name="f186" fmla="*/ f125 1 226"/>
                <a:gd name="f187" fmla="*/ f126 1 72"/>
                <a:gd name="f188" fmla="*/ f127 1 226"/>
                <a:gd name="f189" fmla="*/ f128 1 72"/>
                <a:gd name="f190" fmla="*/ f129 1 226"/>
                <a:gd name="f191" fmla="*/ f130 1 72"/>
                <a:gd name="f192" fmla="*/ f131 1 226"/>
                <a:gd name="f193" fmla="*/ f132 1 72"/>
                <a:gd name="f194" fmla="*/ f133 1 226"/>
                <a:gd name="f195" fmla="*/ f134 1 72"/>
                <a:gd name="f196" fmla="*/ f135 1 226"/>
                <a:gd name="f197" fmla="*/ f136 1 72"/>
                <a:gd name="f198" fmla="*/ f137 1 226"/>
                <a:gd name="f199" fmla="*/ f138 1 72"/>
                <a:gd name="f200" fmla="*/ f139 1 226"/>
                <a:gd name="f201" fmla="*/ f140 1 72"/>
                <a:gd name="f202" fmla="*/ f141 1 226"/>
                <a:gd name="f203" fmla="*/ f142 1 72"/>
                <a:gd name="f204" fmla="*/ f143 1 226"/>
                <a:gd name="f205" fmla="*/ f144 1 72"/>
                <a:gd name="f206" fmla="*/ f145 1 226"/>
                <a:gd name="f207" fmla="*/ f146 1 72"/>
                <a:gd name="f208" fmla="*/ f147 1 226"/>
                <a:gd name="f209" fmla="*/ f148 1 72"/>
                <a:gd name="f210" fmla="*/ f149 1 226"/>
                <a:gd name="f211" fmla="*/ f150 1 72"/>
                <a:gd name="f212" fmla="*/ f151 1 226"/>
                <a:gd name="f213" fmla="*/ f152 1 72"/>
                <a:gd name="f214" fmla="*/ f153 1 226"/>
                <a:gd name="f215" fmla="*/ f154 1 72"/>
                <a:gd name="f216" fmla="*/ f155 1 226"/>
                <a:gd name="f217" fmla="*/ f156 1 72"/>
                <a:gd name="f218" fmla="*/ f157 1 226"/>
                <a:gd name="f219" fmla="*/ f158 1 72"/>
                <a:gd name="f220" fmla="*/ f159 1 226"/>
                <a:gd name="f221" fmla="*/ f160 1 72"/>
                <a:gd name="f222" fmla="*/ f161 1 226"/>
                <a:gd name="f223" fmla="*/ f162 1 72"/>
                <a:gd name="f224" fmla="*/ f163 1 226"/>
                <a:gd name="f225" fmla="*/ f164 1 72"/>
                <a:gd name="f226" fmla="*/ f165 1 226"/>
                <a:gd name="f227" fmla="*/ f166 1 72"/>
                <a:gd name="f228" fmla="*/ f167 1 226"/>
                <a:gd name="f229" fmla="*/ f168 1 72"/>
                <a:gd name="f230" fmla="*/ f169 1 226"/>
                <a:gd name="f231" fmla="*/ f170 1 72"/>
                <a:gd name="f232" fmla="*/ f171 1 226"/>
                <a:gd name="f233" fmla="*/ f172 1 226"/>
                <a:gd name="f234" fmla="*/ f173 1 72"/>
                <a:gd name="f235" fmla="*/ f174 1 226"/>
                <a:gd name="f236" fmla="*/ f175 1 72"/>
                <a:gd name="f237" fmla="*/ f176 1 226"/>
                <a:gd name="f238" fmla="*/ f177 1 72"/>
                <a:gd name="f239" fmla="*/ f178 1 226"/>
                <a:gd name="f240" fmla="*/ f179 1 72"/>
                <a:gd name="f241" fmla="*/ f180 1 226"/>
                <a:gd name="f242" fmla="*/ f181 1 72"/>
                <a:gd name="f243" fmla="*/ f182 1 226"/>
                <a:gd name="f244" fmla="*/ 0 1 f121"/>
                <a:gd name="f245" fmla="*/ f115 1 f121"/>
                <a:gd name="f246" fmla="*/ 0 1 f122"/>
                <a:gd name="f247" fmla="*/ f116 1 f122"/>
                <a:gd name="f248" fmla="*/ f184 1 f121"/>
                <a:gd name="f249" fmla="*/ f185 1 f122"/>
                <a:gd name="f250" fmla="*/ f186 1 f122"/>
                <a:gd name="f251" fmla="*/ f187 1 f121"/>
                <a:gd name="f252" fmla="*/ f188 1 f122"/>
                <a:gd name="f253" fmla="*/ f189 1 f121"/>
                <a:gd name="f254" fmla="*/ f190 1 f122"/>
                <a:gd name="f255" fmla="*/ f191 1 f121"/>
                <a:gd name="f256" fmla="*/ f192 1 f122"/>
                <a:gd name="f257" fmla="*/ f193 1 f121"/>
                <a:gd name="f258" fmla="*/ f194 1 f122"/>
                <a:gd name="f259" fmla="*/ f195 1 f121"/>
                <a:gd name="f260" fmla="*/ f196 1 f122"/>
                <a:gd name="f261" fmla="*/ f197 1 f121"/>
                <a:gd name="f262" fmla="*/ f198 1 f122"/>
                <a:gd name="f263" fmla="*/ f199 1 f121"/>
                <a:gd name="f264" fmla="*/ f200 1 f122"/>
                <a:gd name="f265" fmla="*/ f201 1 f121"/>
                <a:gd name="f266" fmla="*/ f202 1 f122"/>
                <a:gd name="f267" fmla="*/ f203 1 f121"/>
                <a:gd name="f268" fmla="*/ f204 1 f122"/>
                <a:gd name="f269" fmla="*/ f205 1 f121"/>
                <a:gd name="f270" fmla="*/ f206 1 f122"/>
                <a:gd name="f271" fmla="*/ f207 1 f121"/>
                <a:gd name="f272" fmla="*/ f208 1 f122"/>
                <a:gd name="f273" fmla="*/ f209 1 f121"/>
                <a:gd name="f274" fmla="*/ f210 1 f122"/>
                <a:gd name="f275" fmla="*/ f211 1 f121"/>
                <a:gd name="f276" fmla="*/ f212 1 f122"/>
                <a:gd name="f277" fmla="*/ f213 1 f121"/>
                <a:gd name="f278" fmla="*/ f214 1 f122"/>
                <a:gd name="f279" fmla="*/ f215 1 f121"/>
                <a:gd name="f280" fmla="*/ f216 1 f122"/>
                <a:gd name="f281" fmla="*/ f217 1 f121"/>
                <a:gd name="f282" fmla="*/ f218 1 f122"/>
                <a:gd name="f283" fmla="*/ f219 1 f121"/>
                <a:gd name="f284" fmla="*/ f220 1 f122"/>
                <a:gd name="f285" fmla="*/ f221 1 f121"/>
                <a:gd name="f286" fmla="*/ f222 1 f122"/>
                <a:gd name="f287" fmla="*/ f223 1 f121"/>
                <a:gd name="f288" fmla="*/ f224 1 f122"/>
                <a:gd name="f289" fmla="*/ f225 1 f121"/>
                <a:gd name="f290" fmla="*/ f226 1 f122"/>
                <a:gd name="f291" fmla="*/ f227 1 f121"/>
                <a:gd name="f292" fmla="*/ f228 1 f122"/>
                <a:gd name="f293" fmla="*/ f229 1 f121"/>
                <a:gd name="f294" fmla="*/ f230 1 f122"/>
                <a:gd name="f295" fmla="*/ f231 1 f121"/>
                <a:gd name="f296" fmla="*/ f232 1 f122"/>
                <a:gd name="f297" fmla="*/ f233 1 f122"/>
                <a:gd name="f298" fmla="*/ f234 1 f121"/>
                <a:gd name="f299" fmla="*/ f235 1 f122"/>
                <a:gd name="f300" fmla="*/ f236 1 f121"/>
                <a:gd name="f301" fmla="*/ f237 1 f122"/>
                <a:gd name="f302" fmla="*/ f238 1 f121"/>
                <a:gd name="f303" fmla="*/ f239 1 f122"/>
                <a:gd name="f304" fmla="*/ f240 1 f121"/>
                <a:gd name="f305" fmla="*/ f241 1 f122"/>
                <a:gd name="f306" fmla="*/ f242 1 f121"/>
                <a:gd name="f307" fmla="*/ f243 1 f122"/>
                <a:gd name="f308" fmla="*/ f244 f112 1"/>
                <a:gd name="f309" fmla="*/ f245 f112 1"/>
                <a:gd name="f310" fmla="*/ f247 f113 1"/>
                <a:gd name="f311" fmla="*/ f246 f113 1"/>
                <a:gd name="f312" fmla="*/ f248 f112 1"/>
                <a:gd name="f313" fmla="*/ f249 f113 1"/>
                <a:gd name="f314" fmla="*/ f250 f113 1"/>
                <a:gd name="f315" fmla="*/ f251 f112 1"/>
                <a:gd name="f316" fmla="*/ f252 f113 1"/>
                <a:gd name="f317" fmla="*/ f253 f112 1"/>
                <a:gd name="f318" fmla="*/ f254 f113 1"/>
                <a:gd name="f319" fmla="*/ f255 f112 1"/>
                <a:gd name="f320" fmla="*/ f256 f113 1"/>
                <a:gd name="f321" fmla="*/ f257 f112 1"/>
                <a:gd name="f322" fmla="*/ f258 f113 1"/>
                <a:gd name="f323" fmla="*/ f259 f112 1"/>
                <a:gd name="f324" fmla="*/ f260 f113 1"/>
                <a:gd name="f325" fmla="*/ f261 f112 1"/>
                <a:gd name="f326" fmla="*/ f262 f113 1"/>
                <a:gd name="f327" fmla="*/ f263 f112 1"/>
                <a:gd name="f328" fmla="*/ f264 f113 1"/>
                <a:gd name="f329" fmla="*/ f265 f112 1"/>
                <a:gd name="f330" fmla="*/ f266 f113 1"/>
                <a:gd name="f331" fmla="*/ f267 f112 1"/>
                <a:gd name="f332" fmla="*/ f268 f113 1"/>
                <a:gd name="f333" fmla="*/ f269 f112 1"/>
                <a:gd name="f334" fmla="*/ f270 f113 1"/>
                <a:gd name="f335" fmla="*/ f271 f112 1"/>
                <a:gd name="f336" fmla="*/ f272 f113 1"/>
                <a:gd name="f337" fmla="*/ f273 f112 1"/>
                <a:gd name="f338" fmla="*/ f274 f113 1"/>
                <a:gd name="f339" fmla="*/ f275 f112 1"/>
                <a:gd name="f340" fmla="*/ f276 f113 1"/>
                <a:gd name="f341" fmla="*/ f277 f112 1"/>
                <a:gd name="f342" fmla="*/ f278 f113 1"/>
                <a:gd name="f343" fmla="*/ f279 f112 1"/>
                <a:gd name="f344" fmla="*/ f280 f113 1"/>
                <a:gd name="f345" fmla="*/ f281 f112 1"/>
                <a:gd name="f346" fmla="*/ f282 f113 1"/>
                <a:gd name="f347" fmla="*/ f283 f112 1"/>
                <a:gd name="f348" fmla="*/ f284 f113 1"/>
                <a:gd name="f349" fmla="*/ f285 f112 1"/>
                <a:gd name="f350" fmla="*/ f286 f113 1"/>
                <a:gd name="f351" fmla="*/ f287 f112 1"/>
                <a:gd name="f352" fmla="*/ f288 f113 1"/>
                <a:gd name="f353" fmla="*/ f289 f112 1"/>
                <a:gd name="f354" fmla="*/ f290 f113 1"/>
                <a:gd name="f355" fmla="*/ f291 f112 1"/>
                <a:gd name="f356" fmla="*/ f292 f113 1"/>
                <a:gd name="f357" fmla="*/ f293 f112 1"/>
                <a:gd name="f358" fmla="*/ f294 f113 1"/>
                <a:gd name="f359" fmla="*/ f295 f112 1"/>
                <a:gd name="f360" fmla="*/ f296 f113 1"/>
                <a:gd name="f361" fmla="*/ f297 f113 1"/>
                <a:gd name="f362" fmla="*/ f298 f112 1"/>
                <a:gd name="f363" fmla="*/ f299 f113 1"/>
                <a:gd name="f364" fmla="*/ f300 f112 1"/>
                <a:gd name="f365" fmla="*/ f301 f113 1"/>
                <a:gd name="f366" fmla="*/ f302 f112 1"/>
                <a:gd name="f367" fmla="*/ f303 f113 1"/>
                <a:gd name="f368" fmla="*/ f304 f112 1"/>
                <a:gd name="f369" fmla="*/ f305 f113 1"/>
                <a:gd name="f370" fmla="*/ f306 f112 1"/>
                <a:gd name="f371" fmla="*/ f307 f1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83">
                  <a:pos x="f312" y="f313"/>
                </a:cxn>
                <a:cxn ang="f183">
                  <a:pos x="f312" y="f314"/>
                </a:cxn>
                <a:cxn ang="f183">
                  <a:pos x="f315" y="f316"/>
                </a:cxn>
                <a:cxn ang="f183">
                  <a:pos x="f317" y="f318"/>
                </a:cxn>
                <a:cxn ang="f183">
                  <a:pos x="f319" y="f320"/>
                </a:cxn>
                <a:cxn ang="f183">
                  <a:pos x="f321" y="f322"/>
                </a:cxn>
                <a:cxn ang="f183">
                  <a:pos x="f323" y="f324"/>
                </a:cxn>
                <a:cxn ang="f183">
                  <a:pos x="f325" y="f326"/>
                </a:cxn>
                <a:cxn ang="f183">
                  <a:pos x="f327" y="f328"/>
                </a:cxn>
                <a:cxn ang="f183">
                  <a:pos x="f329" y="f330"/>
                </a:cxn>
                <a:cxn ang="f183">
                  <a:pos x="f331" y="f332"/>
                </a:cxn>
                <a:cxn ang="f183">
                  <a:pos x="f333" y="f334"/>
                </a:cxn>
                <a:cxn ang="f183">
                  <a:pos x="f335" y="f336"/>
                </a:cxn>
                <a:cxn ang="f183">
                  <a:pos x="f337" y="f338"/>
                </a:cxn>
                <a:cxn ang="f183">
                  <a:pos x="f339" y="f340"/>
                </a:cxn>
                <a:cxn ang="f183">
                  <a:pos x="f341" y="f342"/>
                </a:cxn>
                <a:cxn ang="f183">
                  <a:pos x="f343" y="f344"/>
                </a:cxn>
                <a:cxn ang="f183">
                  <a:pos x="f345" y="f346"/>
                </a:cxn>
                <a:cxn ang="f183">
                  <a:pos x="f347" y="f348"/>
                </a:cxn>
                <a:cxn ang="f183">
                  <a:pos x="f349" y="f350"/>
                </a:cxn>
                <a:cxn ang="f183">
                  <a:pos x="f351" y="f352"/>
                </a:cxn>
                <a:cxn ang="f183">
                  <a:pos x="f353" y="f354"/>
                </a:cxn>
                <a:cxn ang="f183">
                  <a:pos x="f355" y="f356"/>
                </a:cxn>
                <a:cxn ang="f183">
                  <a:pos x="f357" y="f358"/>
                </a:cxn>
                <a:cxn ang="f183">
                  <a:pos x="f359" y="f360"/>
                </a:cxn>
                <a:cxn ang="f183">
                  <a:pos x="f359" y="f361"/>
                </a:cxn>
                <a:cxn ang="f183">
                  <a:pos x="f362" y="f363"/>
                </a:cxn>
                <a:cxn ang="f183">
                  <a:pos x="f364" y="f365"/>
                </a:cxn>
                <a:cxn ang="f183">
                  <a:pos x="f366" y="f367"/>
                </a:cxn>
                <a:cxn ang="f183">
                  <a:pos x="f368" y="f369"/>
                </a:cxn>
                <a:cxn ang="f183">
                  <a:pos x="f370" y="f371"/>
                </a:cxn>
                <a:cxn ang="f183">
                  <a:pos x="f312" y="f313"/>
                </a:cxn>
              </a:cxnLst>
              <a:rect l="f308" t="f311" r="f309" b="f310"/>
              <a:pathLst>
                <a:path w="72" h="226">
                  <a:moveTo>
                    <a:pt x="f8" y="f9"/>
                  </a:moveTo>
                  <a:cubicBezTo>
                    <a:pt x="f10" y="f11"/>
                    <a:pt x="f12" y="f13"/>
                    <a:pt x="f8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19" y="f21"/>
                    <a:pt x="f22" y="f23"/>
                    <a:pt x="f24" y="f23"/>
                  </a:cubicBezTo>
                  <a:cubicBezTo>
                    <a:pt x="f25" y="f26"/>
                    <a:pt x="f27" y="f7"/>
                    <a:pt x="f28" y="f7"/>
                  </a:cubicBezTo>
                  <a:cubicBezTo>
                    <a:pt x="f29" y="f7"/>
                    <a:pt x="f30" y="f26"/>
                    <a:pt x="f30" y="f21"/>
                  </a:cubicBezTo>
                  <a:cubicBezTo>
                    <a:pt x="f30" y="f31"/>
                    <a:pt x="f29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cubicBezTo>
                    <a:pt x="f37" y="f40"/>
                    <a:pt x="f41" y="f42"/>
                    <a:pt x="f5" y="f19"/>
                  </a:cubicBezTo>
                  <a:cubicBezTo>
                    <a:pt x="f5" y="f43"/>
                    <a:pt x="f44" y="f45"/>
                    <a:pt x="f41" y="f46"/>
                  </a:cubicBezTo>
                  <a:cubicBezTo>
                    <a:pt x="f33" y="f47"/>
                    <a:pt x="f48" y="f49"/>
                    <a:pt x="f48" y="f50"/>
                  </a:cubicBezTo>
                  <a:cubicBezTo>
                    <a:pt x="f48" y="f5"/>
                    <a:pt x="f49" y="f44"/>
                    <a:pt x="f51" y="f41"/>
                  </a:cubicBezTo>
                  <a:cubicBezTo>
                    <a:pt x="f47" y="f50"/>
                    <a:pt x="f52" y="f29"/>
                    <a:pt x="f45" y="f51"/>
                  </a:cubicBezTo>
                  <a:cubicBezTo>
                    <a:pt x="f10" y="f46"/>
                    <a:pt x="f53" y="f54"/>
                    <a:pt x="f55" y="f56"/>
                  </a:cubicBezTo>
                  <a:cubicBezTo>
                    <a:pt x="f6" y="f57"/>
                    <a:pt x="f55" y="f58"/>
                    <a:pt x="f59" y="f60"/>
                  </a:cubicBezTo>
                  <a:cubicBezTo>
                    <a:pt x="f61" y="f62"/>
                    <a:pt x="f63" y="f64"/>
                    <a:pt x="f52" y="f65"/>
                  </a:cubicBezTo>
                  <a:cubicBezTo>
                    <a:pt x="f25" y="f66"/>
                    <a:pt x="f67" y="f65"/>
                    <a:pt x="f68" y="f69"/>
                  </a:cubicBezTo>
                  <a:cubicBezTo>
                    <a:pt x="f70" y="f71"/>
                    <a:pt x="f27" y="f72"/>
                    <a:pt x="f73" y="f74"/>
                  </a:cubicBezTo>
                  <a:cubicBezTo>
                    <a:pt x="f24" y="f75"/>
                    <a:pt x="f17" y="f76"/>
                    <a:pt x="f77" y="f78"/>
                  </a:cubicBezTo>
                  <a:cubicBezTo>
                    <a:pt x="f79" y="f80"/>
                    <a:pt x="f54" y="f81"/>
                    <a:pt x="f79" y="f82"/>
                  </a:cubicBezTo>
                  <a:cubicBezTo>
                    <a:pt x="f83" y="f42"/>
                    <a:pt x="f15" y="f84"/>
                    <a:pt x="f85" y="f22"/>
                  </a:cubicBezTo>
                  <a:cubicBezTo>
                    <a:pt x="f43" y="f24"/>
                    <a:pt x="f86" y="f24"/>
                    <a:pt x="f87" y="f86"/>
                  </a:cubicBezTo>
                  <a:cubicBezTo>
                    <a:pt x="f88" y="f63"/>
                    <a:pt x="f51" y="f12"/>
                    <a:pt x="f35" y="f61"/>
                  </a:cubicBezTo>
                  <a:cubicBezTo>
                    <a:pt x="f50" y="f89"/>
                    <a:pt x="f37" y="f54"/>
                    <a:pt x="f90" y="f91"/>
                  </a:cubicBezTo>
                  <a:cubicBezTo>
                    <a:pt x="f30" y="f6"/>
                    <a:pt x="f28" y="f81"/>
                    <a:pt x="f92" y="f57"/>
                  </a:cubicBezTo>
                  <a:cubicBezTo>
                    <a:pt x="f49" y="f58"/>
                    <a:pt x="f49" y="f93"/>
                    <a:pt x="f92" y="f94"/>
                  </a:cubicBezTo>
                  <a:cubicBezTo>
                    <a:pt x="f48" y="f95"/>
                    <a:pt x="f48" y="f96"/>
                    <a:pt x="f49" y="f97"/>
                  </a:cubicBezTo>
                  <a:cubicBezTo>
                    <a:pt x="f51" y="f98"/>
                    <a:pt x="f99" y="f100"/>
                    <a:pt x="f101" y="f100"/>
                  </a:cubicBezTo>
                  <a:cubicBezTo>
                    <a:pt x="f68" y="f100"/>
                    <a:pt x="f102" y="f103"/>
                    <a:pt x="f25" y="f104"/>
                  </a:cubicBezTo>
                  <a:cubicBezTo>
                    <a:pt x="f73" y="f105"/>
                    <a:pt x="f106" y="f107"/>
                    <a:pt x="f108" y="f109"/>
                  </a:cubicBezTo>
                  <a:cubicBezTo>
                    <a:pt x="f45" y="f36"/>
                    <a:pt x="f45" y="f36"/>
                    <a:pt x="f17" y="f110"/>
                  </a:cubicBezTo>
                  <a:cubicBezTo>
                    <a:pt x="f15" y="f9"/>
                    <a:pt x="f15" y="f9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E689777-9240-432D-8BB3-46FC1296FAE0}"/>
                </a:ext>
              </a:extLst>
            </p:cNvPr>
            <p:cNvSpPr/>
            <p:nvPr/>
          </p:nvSpPr>
          <p:spPr>
            <a:xfrm>
              <a:off x="8344567" y="3179844"/>
              <a:ext cx="282577" cy="4905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"/>
                <a:gd name="f7" fmla="val 130"/>
                <a:gd name="f8" fmla="val 39"/>
                <a:gd name="f9" fmla="val 103"/>
                <a:gd name="f10" fmla="val 40"/>
                <a:gd name="f11" fmla="val 117"/>
                <a:gd name="f12" fmla="val 28"/>
                <a:gd name="f13" fmla="val 14"/>
                <a:gd name="f14" fmla="val 128"/>
                <a:gd name="f15" fmla="val 13"/>
                <a:gd name="f16" fmla="val 11"/>
                <a:gd name="f17" fmla="val 129"/>
                <a:gd name="f18" fmla="val 126"/>
                <a:gd name="f19" fmla="val 108"/>
                <a:gd name="f20" fmla="val 9"/>
                <a:gd name="f21" fmla="val 99"/>
                <a:gd name="f22" fmla="val 3"/>
                <a:gd name="f23" fmla="val 80"/>
                <a:gd name="f24" fmla="val 61"/>
                <a:gd name="f25" fmla="val 2"/>
                <a:gd name="f26" fmla="val 41"/>
                <a:gd name="f27" fmla="val 5"/>
                <a:gd name="f28" fmla="val 18"/>
                <a:gd name="f29" fmla="val 24"/>
                <a:gd name="f30" fmla="val 46"/>
                <a:gd name="f31" fmla="val 1"/>
                <a:gd name="f32" fmla="val 16"/>
                <a:gd name="f33" fmla="val 71"/>
                <a:gd name="f34" fmla="val 31"/>
                <a:gd name="f35" fmla="val 33"/>
                <a:gd name="f36" fmla="val 70"/>
                <a:gd name="f37" fmla="val 34"/>
                <a:gd name="f38" fmla="val 68"/>
                <a:gd name="f39" fmla="val 32"/>
                <a:gd name="f40" fmla="val 54"/>
                <a:gd name="f41" fmla="val 51"/>
                <a:gd name="f42" fmla="val 42"/>
                <a:gd name="f43" fmla="val 49"/>
                <a:gd name="f44" fmla="val 47"/>
                <a:gd name="f45" fmla="val 43"/>
                <a:gd name="f46" fmla="val 21"/>
                <a:gd name="f47" fmla="val 58"/>
                <a:gd name="f48" fmla="val 79"/>
                <a:gd name="f49" fmla="val 104"/>
                <a:gd name="f50" fmla="val 35"/>
                <a:gd name="f51" fmla="val 109"/>
                <a:gd name="f52" fmla="val 36"/>
                <a:gd name="f53" fmla="+- 0 0 -90"/>
                <a:gd name="f54" fmla="*/ f3 1 74"/>
                <a:gd name="f55" fmla="*/ f4 1 130"/>
                <a:gd name="f56" fmla="val f5"/>
                <a:gd name="f57" fmla="val f6"/>
                <a:gd name="f58" fmla="val f7"/>
                <a:gd name="f59" fmla="*/ f53 f0 1"/>
                <a:gd name="f60" fmla="+- f58 0 f56"/>
                <a:gd name="f61" fmla="+- f57 0 f56"/>
                <a:gd name="f62" fmla="*/ f59 1 f2"/>
                <a:gd name="f63" fmla="*/ f61 1 74"/>
                <a:gd name="f64" fmla="*/ f60 1 130"/>
                <a:gd name="f65" fmla="*/ 39 f61 1"/>
                <a:gd name="f66" fmla="*/ 103 f60 1"/>
                <a:gd name="f67" fmla="*/ 14 f61 1"/>
                <a:gd name="f68" fmla="*/ 128 f60 1"/>
                <a:gd name="f69" fmla="*/ 11 f61 1"/>
                <a:gd name="f70" fmla="*/ 126 f60 1"/>
                <a:gd name="f71" fmla="*/ 9 f61 1"/>
                <a:gd name="f72" fmla="*/ 99 f60 1"/>
                <a:gd name="f73" fmla="*/ 2 f61 1"/>
                <a:gd name="f74" fmla="*/ 41 f60 1"/>
                <a:gd name="f75" fmla="*/ 46 f61 1"/>
                <a:gd name="f76" fmla="*/ 0 f60 1"/>
                <a:gd name="f77" fmla="*/ 71 f61 1"/>
                <a:gd name="f78" fmla="*/ 31 f60 1"/>
                <a:gd name="f79" fmla="*/ 68 f61 1"/>
                <a:gd name="f80" fmla="*/ 33 f60 1"/>
                <a:gd name="f81" fmla="*/ 51 f61 1"/>
                <a:gd name="f82" fmla="*/ 47 f61 1"/>
                <a:gd name="f83" fmla="*/ 43 f60 1"/>
                <a:gd name="f84" fmla="*/ 31 f61 1"/>
                <a:gd name="f85" fmla="*/ 104 f60 1"/>
                <a:gd name="f86" fmla="+- f62 0 f1"/>
                <a:gd name="f87" fmla="*/ f65 1 74"/>
                <a:gd name="f88" fmla="*/ f66 1 130"/>
                <a:gd name="f89" fmla="*/ f67 1 74"/>
                <a:gd name="f90" fmla="*/ f68 1 130"/>
                <a:gd name="f91" fmla="*/ f69 1 74"/>
                <a:gd name="f92" fmla="*/ f70 1 130"/>
                <a:gd name="f93" fmla="*/ f71 1 74"/>
                <a:gd name="f94" fmla="*/ f72 1 130"/>
                <a:gd name="f95" fmla="*/ f73 1 74"/>
                <a:gd name="f96" fmla="*/ f74 1 130"/>
                <a:gd name="f97" fmla="*/ f75 1 74"/>
                <a:gd name="f98" fmla="*/ f76 1 130"/>
                <a:gd name="f99" fmla="*/ f77 1 74"/>
                <a:gd name="f100" fmla="*/ f78 1 130"/>
                <a:gd name="f101" fmla="*/ f79 1 74"/>
                <a:gd name="f102" fmla="*/ f80 1 130"/>
                <a:gd name="f103" fmla="*/ f81 1 74"/>
                <a:gd name="f104" fmla="*/ f82 1 74"/>
                <a:gd name="f105" fmla="*/ f83 1 130"/>
                <a:gd name="f106" fmla="*/ f84 1 74"/>
                <a:gd name="f107" fmla="*/ f85 1 130"/>
                <a:gd name="f108" fmla="*/ 0 1 f63"/>
                <a:gd name="f109" fmla="*/ f57 1 f63"/>
                <a:gd name="f110" fmla="*/ 0 1 f64"/>
                <a:gd name="f111" fmla="*/ f58 1 f64"/>
                <a:gd name="f112" fmla="*/ f87 1 f63"/>
                <a:gd name="f113" fmla="*/ f88 1 f64"/>
                <a:gd name="f114" fmla="*/ f89 1 f63"/>
                <a:gd name="f115" fmla="*/ f90 1 f64"/>
                <a:gd name="f116" fmla="*/ f91 1 f63"/>
                <a:gd name="f117" fmla="*/ f92 1 f64"/>
                <a:gd name="f118" fmla="*/ f93 1 f63"/>
                <a:gd name="f119" fmla="*/ f94 1 f64"/>
                <a:gd name="f120" fmla="*/ f95 1 f63"/>
                <a:gd name="f121" fmla="*/ f96 1 f64"/>
                <a:gd name="f122" fmla="*/ f97 1 f63"/>
                <a:gd name="f123" fmla="*/ f98 1 f64"/>
                <a:gd name="f124" fmla="*/ f99 1 f63"/>
                <a:gd name="f125" fmla="*/ f100 1 f64"/>
                <a:gd name="f126" fmla="*/ f101 1 f63"/>
                <a:gd name="f127" fmla="*/ f102 1 f64"/>
                <a:gd name="f128" fmla="*/ f103 1 f63"/>
                <a:gd name="f129" fmla="*/ f104 1 f63"/>
                <a:gd name="f130" fmla="*/ f105 1 f64"/>
                <a:gd name="f131" fmla="*/ f106 1 f63"/>
                <a:gd name="f132" fmla="*/ f107 1 f64"/>
                <a:gd name="f133" fmla="*/ f108 f54 1"/>
                <a:gd name="f134" fmla="*/ f109 f54 1"/>
                <a:gd name="f135" fmla="*/ f111 f55 1"/>
                <a:gd name="f136" fmla="*/ f110 f55 1"/>
                <a:gd name="f137" fmla="*/ f112 f54 1"/>
                <a:gd name="f138" fmla="*/ f113 f55 1"/>
                <a:gd name="f139" fmla="*/ f114 f54 1"/>
                <a:gd name="f140" fmla="*/ f115 f55 1"/>
                <a:gd name="f141" fmla="*/ f116 f54 1"/>
                <a:gd name="f142" fmla="*/ f117 f55 1"/>
                <a:gd name="f143" fmla="*/ f118 f54 1"/>
                <a:gd name="f144" fmla="*/ f119 f55 1"/>
                <a:gd name="f145" fmla="*/ f120 f54 1"/>
                <a:gd name="f146" fmla="*/ f121 f55 1"/>
                <a:gd name="f147" fmla="*/ f122 f54 1"/>
                <a:gd name="f148" fmla="*/ f123 f55 1"/>
                <a:gd name="f149" fmla="*/ f124 f54 1"/>
                <a:gd name="f150" fmla="*/ f125 f55 1"/>
                <a:gd name="f151" fmla="*/ f126 f54 1"/>
                <a:gd name="f152" fmla="*/ f127 f55 1"/>
                <a:gd name="f153" fmla="*/ f128 f54 1"/>
                <a:gd name="f154" fmla="*/ f129 f54 1"/>
                <a:gd name="f155" fmla="*/ f130 f55 1"/>
                <a:gd name="f156" fmla="*/ f131 f54 1"/>
                <a:gd name="f157" fmla="*/ f132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6">
                  <a:pos x="f137" y="f138"/>
                </a:cxn>
                <a:cxn ang="f86">
                  <a:pos x="f139" y="f140"/>
                </a:cxn>
                <a:cxn ang="f86">
                  <a:pos x="f141" y="f142"/>
                </a:cxn>
                <a:cxn ang="f86">
                  <a:pos x="f143" y="f144"/>
                </a:cxn>
                <a:cxn ang="f86">
                  <a:pos x="f145" y="f146"/>
                </a:cxn>
                <a:cxn ang="f86">
                  <a:pos x="f147" y="f148"/>
                </a:cxn>
                <a:cxn ang="f86">
                  <a:pos x="f149" y="f150"/>
                </a:cxn>
                <a:cxn ang="f86">
                  <a:pos x="f151" y="f152"/>
                </a:cxn>
                <a:cxn ang="f86">
                  <a:pos x="f153" y="f146"/>
                </a:cxn>
                <a:cxn ang="f86">
                  <a:pos x="f154" y="f155"/>
                </a:cxn>
                <a:cxn ang="f86">
                  <a:pos x="f156" y="f157"/>
                </a:cxn>
                <a:cxn ang="f86">
                  <a:pos x="f137" y="f138"/>
                </a:cxn>
              </a:cxnLst>
              <a:rect l="f133" t="f136" r="f134" b="f135"/>
              <a:pathLst>
                <a:path w="74" h="130">
                  <a:moveTo>
                    <a:pt x="f8" y="f9"/>
                  </a:moveTo>
                  <a:cubicBezTo>
                    <a:pt x="f10" y="f11"/>
                    <a:pt x="f12" y="f7"/>
                    <a:pt x="f13" y="f14"/>
                  </a:cubicBezTo>
                  <a:cubicBezTo>
                    <a:pt x="f15" y="f14"/>
                    <a:pt x="f16" y="f17"/>
                    <a:pt x="f16" y="f18"/>
                  </a:cubicBezTo>
                  <a:cubicBezTo>
                    <a:pt x="f13" y="f11"/>
                    <a:pt x="f16" y="f19"/>
                    <a:pt x="f20" y="f21"/>
                  </a:cubicBezTo>
                  <a:cubicBezTo>
                    <a:pt x="f22" y="f23"/>
                    <a:pt x="f5" y="f24"/>
                    <a:pt x="f25" y="f26"/>
                  </a:cubicBezTo>
                  <a:cubicBezTo>
                    <a:pt x="f27" y="f28"/>
                    <a:pt x="f29" y="f5"/>
                    <a:pt x="f30" y="f5"/>
                  </a:cubicBezTo>
                  <a:cubicBezTo>
                    <a:pt x="f24" y="f31"/>
                    <a:pt x="f6" y="f32"/>
                    <a:pt x="f33" y="f34"/>
                  </a:cubicBezTo>
                  <a:cubicBezTo>
                    <a:pt x="f33" y="f35"/>
                    <a:pt x="f36" y="f37"/>
                    <a:pt x="f38" y="f35"/>
                  </a:cubicBezTo>
                  <a:cubicBezTo>
                    <a:pt x="f24" y="f39"/>
                    <a:pt x="f40" y="f35"/>
                    <a:pt x="f41" y="f26"/>
                  </a:cubicBezTo>
                  <a:cubicBezTo>
                    <a:pt x="f41" y="f42"/>
                    <a:pt x="f43" y="f42"/>
                    <a:pt x="f44" y="f45"/>
                  </a:cubicBezTo>
                  <a:cubicBezTo>
                    <a:pt x="f46" y="f47"/>
                    <a:pt x="f32" y="f48"/>
                    <a:pt x="f34" y="f49"/>
                  </a:cubicBezTo>
                  <a:cubicBezTo>
                    <a:pt x="f50" y="f51"/>
                    <a:pt x="f52" y="f51"/>
                    <a:pt x="f8" y="f9"/>
                  </a:cubicBezTo>
                  <a:close/>
                </a:path>
              </a:pathLst>
            </a:custGeom>
            <a:solidFill>
              <a:srgbClr val="D8A47C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410F5E7E-42F9-438F-BFF0-6B2265F9E4F1}"/>
                </a:ext>
              </a:extLst>
            </p:cNvPr>
            <p:cNvSpPr/>
            <p:nvPr/>
          </p:nvSpPr>
          <p:spPr>
            <a:xfrm>
              <a:off x="8493797" y="3421145"/>
              <a:ext cx="269876" cy="2413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1"/>
                <a:gd name="f7" fmla="val 64"/>
                <a:gd name="f8" fmla="val 21"/>
                <a:gd name="f9" fmla="val 6"/>
                <a:gd name="f10" fmla="val 25"/>
                <a:gd name="f11" fmla="val 8"/>
                <a:gd name="f12" fmla="val 18"/>
                <a:gd name="f13" fmla="val 9"/>
                <a:gd name="f14" fmla="val 13"/>
                <a:gd name="f15" fmla="val 11"/>
                <a:gd name="f16" fmla="val 15"/>
                <a:gd name="f17" fmla="val 5"/>
                <a:gd name="f18" fmla="val 17"/>
                <a:gd name="f19" fmla="val 10"/>
                <a:gd name="f20" fmla="val 14"/>
                <a:gd name="f21" fmla="val 20"/>
                <a:gd name="f22" fmla="val 19"/>
                <a:gd name="f23" fmla="val 22"/>
                <a:gd name="f24" fmla="val 24"/>
                <a:gd name="f25" fmla="val 27"/>
                <a:gd name="f26" fmla="val 29"/>
                <a:gd name="f27" fmla="val 12"/>
                <a:gd name="f28" fmla="val 33"/>
                <a:gd name="f29" fmla="val 7"/>
                <a:gd name="f30" fmla="val 38"/>
                <a:gd name="f31" fmla="val 2"/>
                <a:gd name="f32" fmla="val 40"/>
                <a:gd name="f33" fmla="val 41"/>
                <a:gd name="f34" fmla="val 43"/>
                <a:gd name="f35" fmla="val 46"/>
                <a:gd name="f36" fmla="val 50"/>
                <a:gd name="f37" fmla="val 51"/>
                <a:gd name="f38" fmla="val 23"/>
                <a:gd name="f39" fmla="val 52"/>
                <a:gd name="f40" fmla="val 54"/>
                <a:gd name="f41" fmla="val 55"/>
                <a:gd name="f42" fmla="val 58"/>
                <a:gd name="f43" fmla="val 61"/>
                <a:gd name="f44" fmla="val 67"/>
                <a:gd name="f45" fmla="val 70"/>
                <a:gd name="f46" fmla="val 31"/>
                <a:gd name="f47" fmla="val 66"/>
                <a:gd name="f48" fmla="val 60"/>
                <a:gd name="f49" fmla="val 59"/>
                <a:gd name="f50" fmla="val 53"/>
                <a:gd name="f51" fmla="val 37"/>
                <a:gd name="f52" fmla="val 34"/>
                <a:gd name="f53" fmla="val 4"/>
                <a:gd name="f54" fmla="+- 0 0 -90"/>
                <a:gd name="f55" fmla="*/ f3 1 71"/>
                <a:gd name="f56" fmla="*/ f4 1 64"/>
                <a:gd name="f57" fmla="val f5"/>
                <a:gd name="f58" fmla="val f6"/>
                <a:gd name="f59" fmla="val f7"/>
                <a:gd name="f60" fmla="*/ f54 f0 1"/>
                <a:gd name="f61" fmla="+- f59 0 f57"/>
                <a:gd name="f62" fmla="+- f58 0 f57"/>
                <a:gd name="f63" fmla="*/ f60 1 f2"/>
                <a:gd name="f64" fmla="*/ f62 1 71"/>
                <a:gd name="f65" fmla="*/ f61 1 64"/>
                <a:gd name="f66" fmla="*/ 0 f62 1"/>
                <a:gd name="f67" fmla="*/ 21 f61 1"/>
                <a:gd name="f68" fmla="*/ 8 f62 1"/>
                <a:gd name="f69" fmla="*/ 18 f61 1"/>
                <a:gd name="f70" fmla="*/ 15 f62 1"/>
                <a:gd name="f71" fmla="*/ 5 f61 1"/>
                <a:gd name="f72" fmla="*/ 20 f62 1"/>
                <a:gd name="f73" fmla="*/ 19 f61 1"/>
                <a:gd name="f74" fmla="*/ 24 f62 1"/>
                <a:gd name="f75" fmla="*/ 24 f61 1"/>
                <a:gd name="f76" fmla="*/ 27 f62 1"/>
                <a:gd name="f77" fmla="*/ 38 f62 1"/>
                <a:gd name="f78" fmla="*/ 2 f61 1"/>
                <a:gd name="f79" fmla="*/ 43 f62 1"/>
                <a:gd name="f80" fmla="*/ 51 f62 1"/>
                <a:gd name="f81" fmla="*/ 52 f62 1"/>
                <a:gd name="f82" fmla="*/ 55 f62 1"/>
                <a:gd name="f83" fmla="*/ 22 f61 1"/>
                <a:gd name="f84" fmla="*/ 61 f62 1"/>
                <a:gd name="f85" fmla="*/ 6 f61 1"/>
                <a:gd name="f86" fmla="*/ 70 f62 1"/>
                <a:gd name="f87" fmla="*/ 66 f62 1"/>
                <a:gd name="f88" fmla="*/ 50 f61 1"/>
                <a:gd name="f89" fmla="*/ 64 f61 1"/>
                <a:gd name="f90" fmla="*/ 34 f62 1"/>
                <a:gd name="f91" fmla="*/ 9 f62 1"/>
                <a:gd name="f92" fmla="+- f63 0 f1"/>
                <a:gd name="f93" fmla="*/ f66 1 71"/>
                <a:gd name="f94" fmla="*/ f67 1 64"/>
                <a:gd name="f95" fmla="*/ f68 1 71"/>
                <a:gd name="f96" fmla="*/ f69 1 64"/>
                <a:gd name="f97" fmla="*/ f70 1 71"/>
                <a:gd name="f98" fmla="*/ f71 1 64"/>
                <a:gd name="f99" fmla="*/ f72 1 71"/>
                <a:gd name="f100" fmla="*/ f73 1 64"/>
                <a:gd name="f101" fmla="*/ f74 1 71"/>
                <a:gd name="f102" fmla="*/ f75 1 64"/>
                <a:gd name="f103" fmla="*/ f76 1 71"/>
                <a:gd name="f104" fmla="*/ f77 1 71"/>
                <a:gd name="f105" fmla="*/ f78 1 64"/>
                <a:gd name="f106" fmla="*/ f79 1 71"/>
                <a:gd name="f107" fmla="*/ f80 1 71"/>
                <a:gd name="f108" fmla="*/ f81 1 71"/>
                <a:gd name="f109" fmla="*/ f82 1 71"/>
                <a:gd name="f110" fmla="*/ f83 1 64"/>
                <a:gd name="f111" fmla="*/ f84 1 71"/>
                <a:gd name="f112" fmla="*/ f85 1 64"/>
                <a:gd name="f113" fmla="*/ f86 1 71"/>
                <a:gd name="f114" fmla="*/ f87 1 71"/>
                <a:gd name="f115" fmla="*/ f88 1 64"/>
                <a:gd name="f116" fmla="*/ f89 1 64"/>
                <a:gd name="f117" fmla="*/ f90 1 71"/>
                <a:gd name="f118" fmla="*/ f91 1 71"/>
                <a:gd name="f119" fmla="*/ 0 1 f64"/>
                <a:gd name="f120" fmla="*/ f58 1 f64"/>
                <a:gd name="f121" fmla="*/ 0 1 f65"/>
                <a:gd name="f122" fmla="*/ f59 1 f65"/>
                <a:gd name="f123" fmla="*/ f93 1 f64"/>
                <a:gd name="f124" fmla="*/ f94 1 f65"/>
                <a:gd name="f125" fmla="*/ f95 1 f64"/>
                <a:gd name="f126" fmla="*/ f96 1 f65"/>
                <a:gd name="f127" fmla="*/ f97 1 f64"/>
                <a:gd name="f128" fmla="*/ f98 1 f65"/>
                <a:gd name="f129" fmla="*/ f99 1 f64"/>
                <a:gd name="f130" fmla="*/ f100 1 f65"/>
                <a:gd name="f131" fmla="*/ f101 1 f64"/>
                <a:gd name="f132" fmla="*/ f102 1 f65"/>
                <a:gd name="f133" fmla="*/ f103 1 f64"/>
                <a:gd name="f134" fmla="*/ f104 1 f64"/>
                <a:gd name="f135" fmla="*/ f105 1 f65"/>
                <a:gd name="f136" fmla="*/ f106 1 f64"/>
                <a:gd name="f137" fmla="*/ f107 1 f64"/>
                <a:gd name="f138" fmla="*/ f108 1 f64"/>
                <a:gd name="f139" fmla="*/ f109 1 f64"/>
                <a:gd name="f140" fmla="*/ f110 1 f65"/>
                <a:gd name="f141" fmla="*/ f111 1 f64"/>
                <a:gd name="f142" fmla="*/ f112 1 f65"/>
                <a:gd name="f143" fmla="*/ f113 1 f64"/>
                <a:gd name="f144" fmla="*/ f114 1 f64"/>
                <a:gd name="f145" fmla="*/ f115 1 f65"/>
                <a:gd name="f146" fmla="*/ f116 1 f65"/>
                <a:gd name="f147" fmla="*/ f117 1 f64"/>
                <a:gd name="f148" fmla="*/ f118 1 f64"/>
                <a:gd name="f149" fmla="*/ f119 f55 1"/>
                <a:gd name="f150" fmla="*/ f120 f55 1"/>
                <a:gd name="f151" fmla="*/ f122 f56 1"/>
                <a:gd name="f152" fmla="*/ f121 f56 1"/>
                <a:gd name="f153" fmla="*/ f123 f55 1"/>
                <a:gd name="f154" fmla="*/ f124 f56 1"/>
                <a:gd name="f155" fmla="*/ f125 f55 1"/>
                <a:gd name="f156" fmla="*/ f126 f56 1"/>
                <a:gd name="f157" fmla="*/ f127 f55 1"/>
                <a:gd name="f158" fmla="*/ f128 f56 1"/>
                <a:gd name="f159" fmla="*/ f129 f55 1"/>
                <a:gd name="f160" fmla="*/ f130 f56 1"/>
                <a:gd name="f161" fmla="*/ f131 f55 1"/>
                <a:gd name="f162" fmla="*/ f132 f56 1"/>
                <a:gd name="f163" fmla="*/ f133 f55 1"/>
                <a:gd name="f164" fmla="*/ f134 f55 1"/>
                <a:gd name="f165" fmla="*/ f135 f56 1"/>
                <a:gd name="f166" fmla="*/ f136 f55 1"/>
                <a:gd name="f167" fmla="*/ f137 f55 1"/>
                <a:gd name="f168" fmla="*/ f138 f55 1"/>
                <a:gd name="f169" fmla="*/ f139 f55 1"/>
                <a:gd name="f170" fmla="*/ f140 f56 1"/>
                <a:gd name="f171" fmla="*/ f141 f55 1"/>
                <a:gd name="f172" fmla="*/ f142 f56 1"/>
                <a:gd name="f173" fmla="*/ f143 f55 1"/>
                <a:gd name="f174" fmla="*/ f144 f55 1"/>
                <a:gd name="f175" fmla="*/ f145 f56 1"/>
                <a:gd name="f176" fmla="*/ f146 f56 1"/>
                <a:gd name="f177" fmla="*/ f147 f55 1"/>
                <a:gd name="f178" fmla="*/ f148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53" y="f154"/>
                </a:cxn>
                <a:cxn ang="f92">
                  <a:pos x="f155" y="f156"/>
                </a:cxn>
                <a:cxn ang="f92">
                  <a:pos x="f157" y="f158"/>
                </a:cxn>
                <a:cxn ang="f92">
                  <a:pos x="f159" y="f160"/>
                </a:cxn>
                <a:cxn ang="f92">
                  <a:pos x="f161" y="f162"/>
                </a:cxn>
                <a:cxn ang="f92">
                  <a:pos x="f163" y="f160"/>
                </a:cxn>
                <a:cxn ang="f92">
                  <a:pos x="f164" y="f165"/>
                </a:cxn>
                <a:cxn ang="f92">
                  <a:pos x="f166" y="f165"/>
                </a:cxn>
                <a:cxn ang="f92">
                  <a:pos x="f167" y="f154"/>
                </a:cxn>
                <a:cxn ang="f92">
                  <a:pos x="f168" y="f162"/>
                </a:cxn>
                <a:cxn ang="f92">
                  <a:pos x="f169" y="f170"/>
                </a:cxn>
                <a:cxn ang="f92">
                  <a:pos x="f171" y="f172"/>
                </a:cxn>
                <a:cxn ang="f92">
                  <a:pos x="f173" y="f170"/>
                </a:cxn>
                <a:cxn ang="f92">
                  <a:pos x="f174" y="f175"/>
                </a:cxn>
                <a:cxn ang="f92">
                  <a:pos x="f166" y="f176"/>
                </a:cxn>
                <a:cxn ang="f92">
                  <a:pos x="f177" y="f176"/>
                </a:cxn>
                <a:cxn ang="f92">
                  <a:pos x="f178" y="f175"/>
                </a:cxn>
                <a:cxn ang="f92">
                  <a:pos x="f153" y="f154"/>
                </a:cxn>
              </a:cxnLst>
              <a:rect l="f149" t="f152" r="f150" b="f151"/>
              <a:pathLst>
                <a:path w="71" h="64">
                  <a:moveTo>
                    <a:pt x="f5" y="f8"/>
                  </a:moveTo>
                  <a:cubicBezTo>
                    <a:pt x="f9" y="f10"/>
                    <a:pt x="f9" y="f10"/>
                    <a:pt x="f11" y="f12"/>
                  </a:cubicBezTo>
                  <a:cubicBezTo>
                    <a:pt x="f13" y="f14"/>
                    <a:pt x="f15" y="f13"/>
                    <a:pt x="f16" y="f17"/>
                  </a:cubicBezTo>
                  <a:cubicBezTo>
                    <a:pt x="f18" y="f19"/>
                    <a:pt x="f12" y="f20"/>
                    <a:pt x="f21" y="f22"/>
                  </a:cubicBezTo>
                  <a:cubicBezTo>
                    <a:pt x="f8" y="f8"/>
                    <a:pt x="f23" y="f24"/>
                    <a:pt x="f24" y="f24"/>
                  </a:cubicBezTo>
                  <a:cubicBezTo>
                    <a:pt x="f25" y="f24"/>
                    <a:pt x="f25" y="f8"/>
                    <a:pt x="f25" y="f22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5"/>
                    <a:pt x="f33" y="f5"/>
                    <a:pt x="f34" y="f31"/>
                  </a:cubicBezTo>
                  <a:cubicBezTo>
                    <a:pt x="f35" y="f11"/>
                    <a:pt x="f36" y="f20"/>
                    <a:pt x="f37" y="f8"/>
                  </a:cubicBezTo>
                  <a:cubicBezTo>
                    <a:pt x="f37" y="f38"/>
                    <a:pt x="f37" y="f24"/>
                    <a:pt x="f39" y="f24"/>
                  </a:cubicBezTo>
                  <a:cubicBezTo>
                    <a:pt x="f40" y="f10"/>
                    <a:pt x="f41" y="f38"/>
                    <a:pt x="f41" y="f23"/>
                  </a:cubicBezTo>
                  <a:cubicBezTo>
                    <a:pt x="f42" y="f18"/>
                    <a:pt x="f43" y="f14"/>
                    <a:pt x="f43" y="f9"/>
                  </a:cubicBezTo>
                  <a:cubicBezTo>
                    <a:pt x="f44" y="f15"/>
                    <a:pt x="f45" y="f16"/>
                    <a:pt x="f45" y="f23"/>
                  </a:cubicBezTo>
                  <a:cubicBezTo>
                    <a:pt x="f45" y="f46"/>
                    <a:pt x="f6" y="f33"/>
                    <a:pt x="f47" y="f36"/>
                  </a:cubicBezTo>
                  <a:cubicBezTo>
                    <a:pt x="f48" y="f49"/>
                    <a:pt x="f50" y="f7"/>
                    <a:pt x="f34" y="f7"/>
                  </a:cubicBezTo>
                  <a:cubicBezTo>
                    <a:pt x="f32" y="f7"/>
                    <a:pt x="f51" y="f7"/>
                    <a:pt x="f52" y="f7"/>
                  </a:cubicBezTo>
                  <a:cubicBezTo>
                    <a:pt x="f38" y="f7"/>
                    <a:pt x="f16" y="f49"/>
                    <a:pt x="f13" y="f36"/>
                  </a:cubicBezTo>
                  <a:cubicBezTo>
                    <a:pt x="f53" y="f33"/>
                    <a:pt x="f31" y="f46"/>
                    <a:pt x="f5" y="f8"/>
                  </a:cubicBezTo>
                  <a:close/>
                </a:path>
              </a:pathLst>
            </a:custGeom>
            <a:solidFill>
              <a:srgbClr val="F9D1BB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1881725A-1692-43BB-8320-B3F60F579173}"/>
                </a:ext>
              </a:extLst>
            </p:cNvPr>
            <p:cNvSpPr/>
            <p:nvPr/>
          </p:nvSpPr>
          <p:spPr>
            <a:xfrm>
              <a:off x="8584277" y="4591129"/>
              <a:ext cx="141283" cy="274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73"/>
                <a:gd name="f8" fmla="val 34"/>
                <a:gd name="f9" fmla="val 35"/>
                <a:gd name="f10" fmla="val 43"/>
                <a:gd name="f11" fmla="val 50"/>
                <a:gd name="f12" fmla="val 57"/>
                <a:gd name="f13" fmla="val 67"/>
                <a:gd name="f14" fmla="val 33"/>
                <a:gd name="f15" fmla="val 70"/>
                <a:gd name="f16" fmla="val 23"/>
                <a:gd name="f17" fmla="val 71"/>
                <a:gd name="f18" fmla="val 19"/>
                <a:gd name="f19" fmla="val 14"/>
                <a:gd name="f20" fmla="val 10"/>
                <a:gd name="f21" fmla="val 72"/>
                <a:gd name="f22" fmla="val 6"/>
                <a:gd name="f23" fmla="val 4"/>
                <a:gd name="f24" fmla="val 68"/>
                <a:gd name="f25" fmla="val 3"/>
                <a:gd name="f26" fmla="val 64"/>
                <a:gd name="f27" fmla="val 60"/>
                <a:gd name="f28" fmla="val 56"/>
                <a:gd name="f29" fmla="val 2"/>
                <a:gd name="f30" fmla="val 40"/>
                <a:gd name="f31" fmla="val 1"/>
                <a:gd name="f32" fmla="val 24"/>
                <a:gd name="f33" fmla="val 8"/>
                <a:gd name="f34" fmla="val 7"/>
                <a:gd name="f35" fmla="val 22"/>
                <a:gd name="f36" fmla="val 29"/>
                <a:gd name="f37" fmla="val 15"/>
                <a:gd name="f38" fmla="val 25"/>
                <a:gd name="f39" fmla="+- 0 0 -90"/>
                <a:gd name="f40" fmla="*/ f3 1 37"/>
                <a:gd name="f41" fmla="*/ f4 1 73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37"/>
                <a:gd name="f50" fmla="*/ f46 1 73"/>
                <a:gd name="f51" fmla="*/ 34 f47 1"/>
                <a:gd name="f52" fmla="*/ 35 f46 1"/>
                <a:gd name="f53" fmla="*/ 35 f47 1"/>
                <a:gd name="f54" fmla="*/ 57 f46 1"/>
                <a:gd name="f55" fmla="*/ 23 f47 1"/>
                <a:gd name="f56" fmla="*/ 71 f46 1"/>
                <a:gd name="f57" fmla="*/ 10 f47 1"/>
                <a:gd name="f58" fmla="*/ 72 f46 1"/>
                <a:gd name="f59" fmla="*/ 4 f47 1"/>
                <a:gd name="f60" fmla="*/ 68 f46 1"/>
                <a:gd name="f61" fmla="*/ 3 f47 1"/>
                <a:gd name="f62" fmla="*/ 56 f46 1"/>
                <a:gd name="f63" fmla="*/ 0 f47 1"/>
                <a:gd name="f64" fmla="*/ 8 f46 1"/>
                <a:gd name="f65" fmla="*/ 7 f47 1"/>
                <a:gd name="f66" fmla="*/ 2 f46 1"/>
                <a:gd name="f67" fmla="*/ 29 f47 1"/>
                <a:gd name="f68" fmla="*/ 0 f46 1"/>
                <a:gd name="f69" fmla="*/ 33 f47 1"/>
                <a:gd name="f70" fmla="*/ 4 f46 1"/>
                <a:gd name="f71" fmla="+- f48 0 f1"/>
                <a:gd name="f72" fmla="*/ f51 1 37"/>
                <a:gd name="f73" fmla="*/ f52 1 73"/>
                <a:gd name="f74" fmla="*/ f53 1 37"/>
                <a:gd name="f75" fmla="*/ f54 1 73"/>
                <a:gd name="f76" fmla="*/ f55 1 37"/>
                <a:gd name="f77" fmla="*/ f56 1 73"/>
                <a:gd name="f78" fmla="*/ f57 1 37"/>
                <a:gd name="f79" fmla="*/ f58 1 73"/>
                <a:gd name="f80" fmla="*/ f59 1 37"/>
                <a:gd name="f81" fmla="*/ f60 1 73"/>
                <a:gd name="f82" fmla="*/ f61 1 37"/>
                <a:gd name="f83" fmla="*/ f62 1 73"/>
                <a:gd name="f84" fmla="*/ f63 1 37"/>
                <a:gd name="f85" fmla="*/ f64 1 73"/>
                <a:gd name="f86" fmla="*/ f65 1 37"/>
                <a:gd name="f87" fmla="*/ f66 1 73"/>
                <a:gd name="f88" fmla="*/ f67 1 37"/>
                <a:gd name="f89" fmla="*/ f68 1 73"/>
                <a:gd name="f90" fmla="*/ f69 1 37"/>
                <a:gd name="f91" fmla="*/ f70 1 73"/>
                <a:gd name="f92" fmla="*/ 0 1 f49"/>
                <a:gd name="f93" fmla="*/ f43 1 f49"/>
                <a:gd name="f94" fmla="*/ 0 1 f50"/>
                <a:gd name="f95" fmla="*/ f44 1 f50"/>
                <a:gd name="f96" fmla="*/ f72 1 f49"/>
                <a:gd name="f97" fmla="*/ f73 1 f50"/>
                <a:gd name="f98" fmla="*/ f74 1 f49"/>
                <a:gd name="f99" fmla="*/ f75 1 f50"/>
                <a:gd name="f100" fmla="*/ f76 1 f49"/>
                <a:gd name="f101" fmla="*/ f77 1 f50"/>
                <a:gd name="f102" fmla="*/ f78 1 f49"/>
                <a:gd name="f103" fmla="*/ f79 1 f50"/>
                <a:gd name="f104" fmla="*/ f80 1 f49"/>
                <a:gd name="f105" fmla="*/ f81 1 f50"/>
                <a:gd name="f106" fmla="*/ f82 1 f49"/>
                <a:gd name="f107" fmla="*/ f83 1 f50"/>
                <a:gd name="f108" fmla="*/ f84 1 f49"/>
                <a:gd name="f109" fmla="*/ f85 1 f50"/>
                <a:gd name="f110" fmla="*/ f86 1 f49"/>
                <a:gd name="f111" fmla="*/ f87 1 f50"/>
                <a:gd name="f112" fmla="*/ f88 1 f49"/>
                <a:gd name="f113" fmla="*/ f89 1 f50"/>
                <a:gd name="f114" fmla="*/ f90 1 f49"/>
                <a:gd name="f115" fmla="*/ f91 1 f50"/>
                <a:gd name="f116" fmla="*/ f92 f40 1"/>
                <a:gd name="f117" fmla="*/ f93 f40 1"/>
                <a:gd name="f118" fmla="*/ f95 f41 1"/>
                <a:gd name="f119" fmla="*/ f94 f41 1"/>
                <a:gd name="f120" fmla="*/ f96 f40 1"/>
                <a:gd name="f121" fmla="*/ f97 f41 1"/>
                <a:gd name="f122" fmla="*/ f98 f40 1"/>
                <a:gd name="f123" fmla="*/ f99 f41 1"/>
                <a:gd name="f124" fmla="*/ f100 f40 1"/>
                <a:gd name="f125" fmla="*/ f101 f41 1"/>
                <a:gd name="f126" fmla="*/ f102 f40 1"/>
                <a:gd name="f127" fmla="*/ f103 f41 1"/>
                <a:gd name="f128" fmla="*/ f104 f40 1"/>
                <a:gd name="f129" fmla="*/ f105 f41 1"/>
                <a:gd name="f130" fmla="*/ f106 f40 1"/>
                <a:gd name="f131" fmla="*/ f107 f41 1"/>
                <a:gd name="f132" fmla="*/ f108 f40 1"/>
                <a:gd name="f133" fmla="*/ f109 f41 1"/>
                <a:gd name="f134" fmla="*/ f110 f40 1"/>
                <a:gd name="f135" fmla="*/ f111 f41 1"/>
                <a:gd name="f136" fmla="*/ f112 f40 1"/>
                <a:gd name="f137" fmla="*/ f113 f41 1"/>
                <a:gd name="f138" fmla="*/ f114 f40 1"/>
                <a:gd name="f139" fmla="*/ f115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1">
                  <a:pos x="f120" y="f121"/>
                </a:cxn>
                <a:cxn ang="f71">
                  <a:pos x="f122" y="f123"/>
                </a:cxn>
                <a:cxn ang="f71">
                  <a:pos x="f124" y="f125"/>
                </a:cxn>
                <a:cxn ang="f71">
                  <a:pos x="f126" y="f127"/>
                </a:cxn>
                <a:cxn ang="f71">
                  <a:pos x="f128" y="f129"/>
                </a:cxn>
                <a:cxn ang="f71">
                  <a:pos x="f130" y="f131"/>
                </a:cxn>
                <a:cxn ang="f71">
                  <a:pos x="f132" y="f133"/>
                </a:cxn>
                <a:cxn ang="f71">
                  <a:pos x="f134" y="f135"/>
                </a:cxn>
                <a:cxn ang="f71">
                  <a:pos x="f136" y="f137"/>
                </a:cxn>
                <a:cxn ang="f71">
                  <a:pos x="f138" y="f139"/>
                </a:cxn>
                <a:cxn ang="f71">
                  <a:pos x="f120" y="f121"/>
                </a:cxn>
              </a:cxnLst>
              <a:rect l="f116" t="f119" r="f117" b="f118"/>
              <a:pathLst>
                <a:path w="37" h="73">
                  <a:moveTo>
                    <a:pt x="f8" y="f9"/>
                  </a:moveTo>
                  <a:cubicBezTo>
                    <a:pt x="f8" y="f10"/>
                    <a:pt x="f8" y="f11"/>
                    <a:pt x="f9" y="f12"/>
                  </a:cubicBezTo>
                  <a:cubicBezTo>
                    <a:pt x="f6" y="f13"/>
                    <a:pt x="f14" y="f15"/>
                    <a:pt x="f16" y="f17"/>
                  </a:cubicBezTo>
                  <a:cubicBezTo>
                    <a:pt x="f18" y="f17"/>
                    <a:pt x="f19" y="f17"/>
                    <a:pt x="f20" y="f21"/>
                  </a:cubicBezTo>
                  <a:cubicBezTo>
                    <a:pt x="f22" y="f7"/>
                    <a:pt x="f23" y="f21"/>
                    <a:pt x="f23" y="f24"/>
                  </a:cubicBezTo>
                  <a:cubicBezTo>
                    <a:pt x="f25" y="f26"/>
                    <a:pt x="f25" y="f27"/>
                    <a:pt x="f25" y="f28"/>
                  </a:cubicBezTo>
                  <a:cubicBezTo>
                    <a:pt x="f29" y="f30"/>
                    <a:pt x="f31" y="f32"/>
                    <a:pt x="f5" y="f33"/>
                  </a:cubicBezTo>
                  <a:cubicBezTo>
                    <a:pt x="f5" y="f25"/>
                    <a:pt x="f29" y="f29"/>
                    <a:pt x="f34" y="f29"/>
                  </a:cubicBezTo>
                  <a:cubicBezTo>
                    <a:pt x="f19" y="f29"/>
                    <a:pt x="f35" y="f31"/>
                    <a:pt x="f36" y="f5"/>
                  </a:cubicBezTo>
                  <a:cubicBezTo>
                    <a:pt x="f14" y="f5"/>
                    <a:pt x="f14" y="f31"/>
                    <a:pt x="f14" y="f23"/>
                  </a:cubicBezTo>
                  <a:cubicBezTo>
                    <a:pt x="f14" y="f37"/>
                    <a:pt x="f9" y="f38"/>
                    <a:pt x="f8" y="f9"/>
                  </a:cubicBezTo>
                  <a:close/>
                </a:path>
              </a:pathLst>
            </a:custGeom>
            <a:solidFill>
              <a:srgbClr val="6E6463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DB4AA3EC-D446-402F-95B3-49DB4DFB8C26}"/>
                </a:ext>
              </a:extLst>
            </p:cNvPr>
            <p:cNvSpPr/>
            <p:nvPr/>
          </p:nvSpPr>
          <p:spPr>
            <a:xfrm>
              <a:off x="8436647" y="3324310"/>
              <a:ext cx="350836" cy="2286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"/>
                <a:gd name="f7" fmla="val 61"/>
                <a:gd name="f8" fmla="val 49"/>
                <a:gd name="f9" fmla="val 89"/>
                <a:gd name="f10" fmla="val 41"/>
                <a:gd name="f11" fmla="val 85"/>
                <a:gd name="f12" fmla="val 34"/>
                <a:gd name="f13" fmla="val 79"/>
                <a:gd name="f14" fmla="val 30"/>
                <a:gd name="f15" fmla="val 76"/>
                <a:gd name="f16" fmla="val 27"/>
                <a:gd name="f17" fmla="val 73"/>
                <a:gd name="f18" fmla="val 26"/>
                <a:gd name="f19" fmla="val 32"/>
                <a:gd name="f20" fmla="val 36"/>
                <a:gd name="f21" fmla="val 71"/>
                <a:gd name="f22" fmla="val 39"/>
                <a:gd name="f23" fmla="val 69"/>
                <a:gd name="f24" fmla="val 43"/>
                <a:gd name="f25" fmla="val 65"/>
                <a:gd name="f26" fmla="val 37"/>
                <a:gd name="f27" fmla="val 64"/>
                <a:gd name="f28" fmla="val 31"/>
                <a:gd name="f29" fmla="val 60"/>
                <a:gd name="f30" fmla="val 57"/>
                <a:gd name="f31" fmla="val 22"/>
                <a:gd name="f32" fmla="val 55"/>
                <a:gd name="f33" fmla="val 21"/>
                <a:gd name="f34" fmla="val 51"/>
                <a:gd name="f35" fmla="val 25"/>
                <a:gd name="f36" fmla="val 46"/>
                <a:gd name="f37" fmla="val 45"/>
                <a:gd name="f38" fmla="val 35"/>
                <a:gd name="f39" fmla="val 33"/>
                <a:gd name="f40" fmla="val 28"/>
                <a:gd name="f41" fmla="val 40"/>
                <a:gd name="f42" fmla="val 19"/>
                <a:gd name="f43" fmla="val 44"/>
                <a:gd name="f44" fmla="val 17"/>
                <a:gd name="f45" fmla="val 42"/>
                <a:gd name="f46" fmla="val 16"/>
                <a:gd name="f47" fmla="val 15"/>
                <a:gd name="f48" fmla="val 38"/>
                <a:gd name="f49" fmla="val 13"/>
                <a:gd name="f50" fmla="val 11"/>
                <a:gd name="f51" fmla="val 10"/>
                <a:gd name="f52" fmla="val 9"/>
                <a:gd name="f53" fmla="val 8"/>
                <a:gd name="f54" fmla="val 3"/>
                <a:gd name="f55" fmla="val 47"/>
                <a:gd name="f56" fmla="val 66"/>
                <a:gd name="f57" fmla="val 6"/>
                <a:gd name="f58" fmla="val 82"/>
                <a:gd name="f59" fmla="val 12"/>
                <a:gd name="f60" fmla="val 29"/>
                <a:gd name="f61" fmla="+- 0 0 -90"/>
                <a:gd name="f62" fmla="*/ f3 1 92"/>
                <a:gd name="f63" fmla="*/ f4 1 61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92"/>
                <a:gd name="f72" fmla="*/ f68 1 61"/>
                <a:gd name="f73" fmla="*/ 92 f69 1"/>
                <a:gd name="f74" fmla="*/ 49 f68 1"/>
                <a:gd name="f75" fmla="*/ 79 f69 1"/>
                <a:gd name="f76" fmla="*/ 30 f68 1"/>
                <a:gd name="f77" fmla="*/ 73 f69 1"/>
                <a:gd name="f78" fmla="*/ 32 f68 1"/>
                <a:gd name="f79" fmla="*/ 69 f69 1"/>
                <a:gd name="f80" fmla="*/ 43 f68 1"/>
                <a:gd name="f81" fmla="*/ 60 f69 1"/>
                <a:gd name="f82" fmla="*/ 26 f68 1"/>
                <a:gd name="f83" fmla="*/ 51 f69 1"/>
                <a:gd name="f84" fmla="*/ 25 f68 1"/>
                <a:gd name="f85" fmla="*/ 39 f69 1"/>
                <a:gd name="f86" fmla="*/ 45 f68 1"/>
                <a:gd name="f87" fmla="*/ 34 f69 1"/>
                <a:gd name="f88" fmla="*/ 33 f68 1"/>
                <a:gd name="f89" fmla="*/ 31 f69 1"/>
                <a:gd name="f90" fmla="*/ 27 f68 1"/>
                <a:gd name="f91" fmla="*/ 25 f69 1"/>
                <a:gd name="f92" fmla="*/ 19 f69 1"/>
                <a:gd name="f93" fmla="*/ 44 f68 1"/>
                <a:gd name="f94" fmla="*/ 16 f69 1"/>
                <a:gd name="f95" fmla="*/ 41 f68 1"/>
                <a:gd name="f96" fmla="*/ 13 f69 1"/>
                <a:gd name="f97" fmla="*/ 38 f68 1"/>
                <a:gd name="f98" fmla="*/ 10 f69 1"/>
                <a:gd name="f99" fmla="*/ 9 f69 1"/>
                <a:gd name="f100" fmla="*/ 61 f68 1"/>
                <a:gd name="f101" fmla="*/ 8 f69 1"/>
                <a:gd name="f102" fmla="*/ 22 f68 1"/>
                <a:gd name="f103" fmla="*/ 66 f69 1"/>
                <a:gd name="f104" fmla="*/ 6 f68 1"/>
                <a:gd name="f105" fmla="+- f70 0 f1"/>
                <a:gd name="f106" fmla="*/ f73 1 92"/>
                <a:gd name="f107" fmla="*/ f74 1 61"/>
                <a:gd name="f108" fmla="*/ f75 1 92"/>
                <a:gd name="f109" fmla="*/ f76 1 61"/>
                <a:gd name="f110" fmla="*/ f77 1 92"/>
                <a:gd name="f111" fmla="*/ f78 1 61"/>
                <a:gd name="f112" fmla="*/ f79 1 92"/>
                <a:gd name="f113" fmla="*/ f80 1 61"/>
                <a:gd name="f114" fmla="*/ f81 1 92"/>
                <a:gd name="f115" fmla="*/ f82 1 61"/>
                <a:gd name="f116" fmla="*/ f83 1 92"/>
                <a:gd name="f117" fmla="*/ f84 1 61"/>
                <a:gd name="f118" fmla="*/ f85 1 92"/>
                <a:gd name="f119" fmla="*/ f86 1 61"/>
                <a:gd name="f120" fmla="*/ f87 1 92"/>
                <a:gd name="f121" fmla="*/ f88 1 61"/>
                <a:gd name="f122" fmla="*/ f89 1 92"/>
                <a:gd name="f123" fmla="*/ f90 1 61"/>
                <a:gd name="f124" fmla="*/ f91 1 92"/>
                <a:gd name="f125" fmla="*/ f92 1 92"/>
                <a:gd name="f126" fmla="*/ f93 1 61"/>
                <a:gd name="f127" fmla="*/ f94 1 92"/>
                <a:gd name="f128" fmla="*/ f95 1 61"/>
                <a:gd name="f129" fmla="*/ f96 1 92"/>
                <a:gd name="f130" fmla="*/ f97 1 61"/>
                <a:gd name="f131" fmla="*/ f98 1 92"/>
                <a:gd name="f132" fmla="*/ f99 1 92"/>
                <a:gd name="f133" fmla="*/ f100 1 61"/>
                <a:gd name="f134" fmla="*/ f101 1 92"/>
                <a:gd name="f135" fmla="*/ f102 1 61"/>
                <a:gd name="f136" fmla="*/ f103 1 92"/>
                <a:gd name="f137" fmla="*/ f104 1 61"/>
                <a:gd name="f138" fmla="*/ 0 1 f71"/>
                <a:gd name="f139" fmla="*/ f65 1 f71"/>
                <a:gd name="f140" fmla="*/ 0 1 f72"/>
                <a:gd name="f141" fmla="*/ f66 1 f72"/>
                <a:gd name="f142" fmla="*/ f106 1 f71"/>
                <a:gd name="f143" fmla="*/ f107 1 f72"/>
                <a:gd name="f144" fmla="*/ f108 1 f71"/>
                <a:gd name="f145" fmla="*/ f109 1 f72"/>
                <a:gd name="f146" fmla="*/ f110 1 f71"/>
                <a:gd name="f147" fmla="*/ f111 1 f72"/>
                <a:gd name="f148" fmla="*/ f112 1 f71"/>
                <a:gd name="f149" fmla="*/ f113 1 f72"/>
                <a:gd name="f150" fmla="*/ f114 1 f71"/>
                <a:gd name="f151" fmla="*/ f115 1 f72"/>
                <a:gd name="f152" fmla="*/ f116 1 f71"/>
                <a:gd name="f153" fmla="*/ f117 1 f72"/>
                <a:gd name="f154" fmla="*/ f118 1 f71"/>
                <a:gd name="f155" fmla="*/ f119 1 f72"/>
                <a:gd name="f156" fmla="*/ f120 1 f71"/>
                <a:gd name="f157" fmla="*/ f121 1 f72"/>
                <a:gd name="f158" fmla="*/ f122 1 f71"/>
                <a:gd name="f159" fmla="*/ f123 1 f72"/>
                <a:gd name="f160" fmla="*/ f124 1 f71"/>
                <a:gd name="f161" fmla="*/ f125 1 f71"/>
                <a:gd name="f162" fmla="*/ f126 1 f72"/>
                <a:gd name="f163" fmla="*/ f127 1 f71"/>
                <a:gd name="f164" fmla="*/ f128 1 f72"/>
                <a:gd name="f165" fmla="*/ f129 1 f71"/>
                <a:gd name="f166" fmla="*/ f130 1 f72"/>
                <a:gd name="f167" fmla="*/ f131 1 f71"/>
                <a:gd name="f168" fmla="*/ f132 1 f71"/>
                <a:gd name="f169" fmla="*/ f133 1 f72"/>
                <a:gd name="f170" fmla="*/ f134 1 f71"/>
                <a:gd name="f171" fmla="*/ f135 1 f72"/>
                <a:gd name="f172" fmla="*/ f136 1 f71"/>
                <a:gd name="f173" fmla="*/ f137 1 f72"/>
                <a:gd name="f174" fmla="*/ f138 f62 1"/>
                <a:gd name="f175" fmla="*/ f139 f62 1"/>
                <a:gd name="f176" fmla="*/ f141 f63 1"/>
                <a:gd name="f177" fmla="*/ f140 f63 1"/>
                <a:gd name="f178" fmla="*/ f142 f62 1"/>
                <a:gd name="f179" fmla="*/ f143 f63 1"/>
                <a:gd name="f180" fmla="*/ f144 f62 1"/>
                <a:gd name="f181" fmla="*/ f145 f63 1"/>
                <a:gd name="f182" fmla="*/ f146 f62 1"/>
                <a:gd name="f183" fmla="*/ f147 f63 1"/>
                <a:gd name="f184" fmla="*/ f148 f62 1"/>
                <a:gd name="f185" fmla="*/ f149 f63 1"/>
                <a:gd name="f186" fmla="*/ f150 f62 1"/>
                <a:gd name="f187" fmla="*/ f151 f63 1"/>
                <a:gd name="f188" fmla="*/ f152 f62 1"/>
                <a:gd name="f189" fmla="*/ f153 f63 1"/>
                <a:gd name="f190" fmla="*/ f154 f62 1"/>
                <a:gd name="f191" fmla="*/ f155 f63 1"/>
                <a:gd name="f192" fmla="*/ f156 f62 1"/>
                <a:gd name="f193" fmla="*/ f157 f63 1"/>
                <a:gd name="f194" fmla="*/ f158 f62 1"/>
                <a:gd name="f195" fmla="*/ f159 f63 1"/>
                <a:gd name="f196" fmla="*/ f160 f62 1"/>
                <a:gd name="f197" fmla="*/ f161 f62 1"/>
                <a:gd name="f198" fmla="*/ f162 f63 1"/>
                <a:gd name="f199" fmla="*/ f163 f62 1"/>
                <a:gd name="f200" fmla="*/ f164 f63 1"/>
                <a:gd name="f201" fmla="*/ f165 f62 1"/>
                <a:gd name="f202" fmla="*/ f166 f63 1"/>
                <a:gd name="f203" fmla="*/ f167 f62 1"/>
                <a:gd name="f204" fmla="*/ f168 f62 1"/>
                <a:gd name="f205" fmla="*/ f169 f63 1"/>
                <a:gd name="f206" fmla="*/ f170 f62 1"/>
                <a:gd name="f207" fmla="*/ f171 f63 1"/>
                <a:gd name="f208" fmla="*/ f172 f62 1"/>
                <a:gd name="f209" fmla="*/ f1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5">
                  <a:pos x="f178" y="f179"/>
                </a:cxn>
                <a:cxn ang="f105">
                  <a:pos x="f180" y="f181"/>
                </a:cxn>
                <a:cxn ang="f105">
                  <a:pos x="f182" y="f183"/>
                </a:cxn>
                <a:cxn ang="f105">
                  <a:pos x="f184" y="f185"/>
                </a:cxn>
                <a:cxn ang="f105">
                  <a:pos x="f186" y="f187"/>
                </a:cxn>
                <a:cxn ang="f105">
                  <a:pos x="f188" y="f189"/>
                </a:cxn>
                <a:cxn ang="f105">
                  <a:pos x="f190" y="f191"/>
                </a:cxn>
                <a:cxn ang="f105">
                  <a:pos x="f192" y="f193"/>
                </a:cxn>
                <a:cxn ang="f105">
                  <a:pos x="f194" y="f195"/>
                </a:cxn>
                <a:cxn ang="f105">
                  <a:pos x="f196" y="f183"/>
                </a:cxn>
                <a:cxn ang="f105">
                  <a:pos x="f197" y="f198"/>
                </a:cxn>
                <a:cxn ang="f105">
                  <a:pos x="f199" y="f200"/>
                </a:cxn>
                <a:cxn ang="f105">
                  <a:pos x="f201" y="f202"/>
                </a:cxn>
                <a:cxn ang="f105">
                  <a:pos x="f203" y="f185"/>
                </a:cxn>
                <a:cxn ang="f105">
                  <a:pos x="f204" y="f205"/>
                </a:cxn>
                <a:cxn ang="f105">
                  <a:pos x="f206" y="f207"/>
                </a:cxn>
                <a:cxn ang="f105">
                  <a:pos x="f208" y="f209"/>
                </a:cxn>
                <a:cxn ang="f105">
                  <a:pos x="f178" y="f179"/>
                </a:cxn>
              </a:cxnLst>
              <a:rect l="f174" t="f177" r="f175" b="f176"/>
              <a:pathLst>
                <a:path w="92" h="61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18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28"/>
                    <a:pt x="f10" y="f20"/>
                    <a:pt x="f22" y="f37"/>
                  </a:cubicBezTo>
                  <a:cubicBezTo>
                    <a:pt x="f20" y="f10"/>
                    <a:pt x="f38" y="f26"/>
                    <a:pt x="f12" y="f39"/>
                  </a:cubicBezTo>
                  <a:cubicBezTo>
                    <a:pt x="f12" y="f28"/>
                    <a:pt x="f12" y="f16"/>
                    <a:pt x="f28" y="f16"/>
                  </a:cubicBezTo>
                  <a:cubicBezTo>
                    <a:pt x="f40" y="f18"/>
                    <a:pt x="f16" y="f14"/>
                    <a:pt x="f35" y="f19"/>
                  </a:cubicBezTo>
                  <a:cubicBezTo>
                    <a:pt x="f31" y="f38"/>
                    <a:pt x="f33" y="f41"/>
                    <a:pt x="f42" y="f43"/>
                  </a:cubicBezTo>
                  <a:cubicBezTo>
                    <a:pt x="f44" y="f43"/>
                    <a:pt x="f44" y="f45"/>
                    <a:pt x="f46" y="f10"/>
                  </a:cubicBezTo>
                  <a:cubicBezTo>
                    <a:pt x="f47" y="f41"/>
                    <a:pt x="f47" y="f48"/>
                    <a:pt x="f49" y="f48"/>
                  </a:cubicBezTo>
                  <a:cubicBezTo>
                    <a:pt x="f50" y="f48"/>
                    <a:pt x="f50" y="f10"/>
                    <a:pt x="f51" y="f24"/>
                  </a:cubicBezTo>
                  <a:cubicBezTo>
                    <a:pt x="f51" y="f8"/>
                    <a:pt x="f51" y="f32"/>
                    <a:pt x="f52" y="f7"/>
                  </a:cubicBezTo>
                  <a:cubicBezTo>
                    <a:pt x="f5" y="f34"/>
                    <a:pt x="f5" y="f39"/>
                    <a:pt x="f53" y="f31"/>
                  </a:cubicBezTo>
                  <a:cubicBezTo>
                    <a:pt x="f31" y="f54"/>
                    <a:pt x="f55" y="f5"/>
                    <a:pt x="f56" y="f57"/>
                  </a:cubicBezTo>
                  <a:cubicBezTo>
                    <a:pt x="f58" y="f59"/>
                    <a:pt x="f6" y="f60"/>
                    <a:pt x="f6" y="f8"/>
                  </a:cubicBezTo>
                  <a:close/>
                </a:path>
              </a:pathLst>
            </a:custGeom>
            <a:solidFill>
              <a:srgbClr val="D8A47C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D9F7CC98-BE86-4ACD-858D-66840D628776}"/>
                </a:ext>
              </a:extLst>
            </p:cNvPr>
            <p:cNvSpPr/>
            <p:nvPr/>
          </p:nvSpPr>
          <p:spPr>
            <a:xfrm>
              <a:off x="8722397" y="4575255"/>
              <a:ext cx="90489" cy="2571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68"/>
                <a:gd name="f8" fmla="val 2"/>
                <a:gd name="f9" fmla="val 44"/>
                <a:gd name="f10" fmla="val 3"/>
                <a:gd name="f11" fmla="val 32"/>
                <a:gd name="f12" fmla="val 20"/>
                <a:gd name="f13" fmla="val 8"/>
                <a:gd name="f14" fmla="val 1"/>
                <a:gd name="f15" fmla="val 4"/>
                <a:gd name="f16" fmla="val 6"/>
                <a:gd name="f17" fmla="val 10"/>
                <a:gd name="f18" fmla="val 14"/>
                <a:gd name="f19" fmla="val 19"/>
                <a:gd name="f20" fmla="val 23"/>
                <a:gd name="f21" fmla="val 22"/>
                <a:gd name="f22" fmla="val 17"/>
                <a:gd name="f23" fmla="val 28"/>
                <a:gd name="f24" fmla="val 21"/>
                <a:gd name="f25" fmla="val 39"/>
                <a:gd name="f26" fmla="val 47"/>
                <a:gd name="f27" fmla="val 55"/>
                <a:gd name="f28" fmla="val 64"/>
                <a:gd name="f29" fmla="val 67"/>
                <a:gd name="f30" fmla="val 18"/>
                <a:gd name="f31" fmla="val 15"/>
                <a:gd name="f32" fmla="val 13"/>
                <a:gd name="f33" fmla="val 12"/>
                <a:gd name="f34" fmla="val 60"/>
                <a:gd name="f35" fmla="val 50"/>
                <a:gd name="f36" fmla="+- 0 0 -90"/>
                <a:gd name="f37" fmla="*/ f3 1 24"/>
                <a:gd name="f38" fmla="*/ f4 1 68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24"/>
                <a:gd name="f47" fmla="*/ f43 1 68"/>
                <a:gd name="f48" fmla="*/ 2 f44 1"/>
                <a:gd name="f49" fmla="*/ 44 f43 1"/>
                <a:gd name="f50" fmla="*/ 0 f44 1"/>
                <a:gd name="f51" fmla="*/ 8 f43 1"/>
                <a:gd name="f52" fmla="*/ 6 f44 1"/>
                <a:gd name="f53" fmla="*/ 2 f43 1"/>
                <a:gd name="f54" fmla="*/ 19 f44 1"/>
                <a:gd name="f55" fmla="*/ 1 f43 1"/>
                <a:gd name="f56" fmla="*/ 24 f44 1"/>
                <a:gd name="f57" fmla="*/ 6 f43 1"/>
                <a:gd name="f58" fmla="*/ 21 f44 1"/>
                <a:gd name="f59" fmla="*/ 39 f43 1"/>
                <a:gd name="f60" fmla="*/ 64 f43 1"/>
                <a:gd name="f61" fmla="*/ 15 f44 1"/>
                <a:gd name="f62" fmla="*/ 68 f43 1"/>
                <a:gd name="f63" fmla="*/ 10 f44 1"/>
                <a:gd name="f64" fmla="*/ 60 f43 1"/>
                <a:gd name="f65" fmla="+- f45 0 f1"/>
                <a:gd name="f66" fmla="*/ f48 1 24"/>
                <a:gd name="f67" fmla="*/ f49 1 68"/>
                <a:gd name="f68" fmla="*/ f50 1 24"/>
                <a:gd name="f69" fmla="*/ f51 1 68"/>
                <a:gd name="f70" fmla="*/ f52 1 24"/>
                <a:gd name="f71" fmla="*/ f53 1 68"/>
                <a:gd name="f72" fmla="*/ f54 1 24"/>
                <a:gd name="f73" fmla="*/ f55 1 68"/>
                <a:gd name="f74" fmla="*/ f56 1 24"/>
                <a:gd name="f75" fmla="*/ f57 1 68"/>
                <a:gd name="f76" fmla="*/ f58 1 24"/>
                <a:gd name="f77" fmla="*/ f59 1 68"/>
                <a:gd name="f78" fmla="*/ f60 1 68"/>
                <a:gd name="f79" fmla="*/ f61 1 24"/>
                <a:gd name="f80" fmla="*/ f62 1 68"/>
                <a:gd name="f81" fmla="*/ f63 1 24"/>
                <a:gd name="f82" fmla="*/ f64 1 68"/>
                <a:gd name="f83" fmla="*/ 0 1 f46"/>
                <a:gd name="f84" fmla="*/ f40 1 f46"/>
                <a:gd name="f85" fmla="*/ 0 1 f47"/>
                <a:gd name="f86" fmla="*/ f41 1 f47"/>
                <a:gd name="f87" fmla="*/ f66 1 f46"/>
                <a:gd name="f88" fmla="*/ f67 1 f47"/>
                <a:gd name="f89" fmla="*/ f68 1 f46"/>
                <a:gd name="f90" fmla="*/ f69 1 f47"/>
                <a:gd name="f91" fmla="*/ f70 1 f46"/>
                <a:gd name="f92" fmla="*/ f71 1 f47"/>
                <a:gd name="f93" fmla="*/ f72 1 f46"/>
                <a:gd name="f94" fmla="*/ f73 1 f47"/>
                <a:gd name="f95" fmla="*/ f74 1 f46"/>
                <a:gd name="f96" fmla="*/ f75 1 f47"/>
                <a:gd name="f97" fmla="*/ f76 1 f46"/>
                <a:gd name="f98" fmla="*/ f77 1 f47"/>
                <a:gd name="f99" fmla="*/ f78 1 f47"/>
                <a:gd name="f100" fmla="*/ f79 1 f46"/>
                <a:gd name="f101" fmla="*/ f80 1 f47"/>
                <a:gd name="f102" fmla="*/ f81 1 f46"/>
                <a:gd name="f103" fmla="*/ f82 1 f47"/>
                <a:gd name="f104" fmla="*/ f83 f37 1"/>
                <a:gd name="f105" fmla="*/ f84 f37 1"/>
                <a:gd name="f106" fmla="*/ f86 f38 1"/>
                <a:gd name="f107" fmla="*/ f85 f38 1"/>
                <a:gd name="f108" fmla="*/ f87 f37 1"/>
                <a:gd name="f109" fmla="*/ f88 f38 1"/>
                <a:gd name="f110" fmla="*/ f89 f37 1"/>
                <a:gd name="f111" fmla="*/ f90 f38 1"/>
                <a:gd name="f112" fmla="*/ f91 f37 1"/>
                <a:gd name="f113" fmla="*/ f92 f38 1"/>
                <a:gd name="f114" fmla="*/ f93 f37 1"/>
                <a:gd name="f115" fmla="*/ f94 f38 1"/>
                <a:gd name="f116" fmla="*/ f95 f37 1"/>
                <a:gd name="f117" fmla="*/ f96 f38 1"/>
                <a:gd name="f118" fmla="*/ f97 f37 1"/>
                <a:gd name="f119" fmla="*/ f98 f38 1"/>
                <a:gd name="f120" fmla="*/ f99 f38 1"/>
                <a:gd name="f121" fmla="*/ f100 f37 1"/>
                <a:gd name="f122" fmla="*/ f101 f38 1"/>
                <a:gd name="f123" fmla="*/ f102 f37 1"/>
                <a:gd name="f124" fmla="*/ f103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108" y="f109"/>
                </a:cxn>
                <a:cxn ang="f65">
                  <a:pos x="f110" y="f111"/>
                </a:cxn>
                <a:cxn ang="f65">
                  <a:pos x="f112" y="f113"/>
                </a:cxn>
                <a:cxn ang="f65">
                  <a:pos x="f114" y="f115"/>
                </a:cxn>
                <a:cxn ang="f65">
                  <a:pos x="f116" y="f117"/>
                </a:cxn>
                <a:cxn ang="f65">
                  <a:pos x="f118" y="f119"/>
                </a:cxn>
                <a:cxn ang="f65">
                  <a:pos x="f114" y="f120"/>
                </a:cxn>
                <a:cxn ang="f65">
                  <a:pos x="f121" y="f122"/>
                </a:cxn>
                <a:cxn ang="f65">
                  <a:pos x="f123" y="f122"/>
                </a:cxn>
                <a:cxn ang="f65">
                  <a:pos x="f108" y="f124"/>
                </a:cxn>
                <a:cxn ang="f65">
                  <a:pos x="f108" y="f109"/>
                </a:cxn>
              </a:cxnLst>
              <a:rect l="f104" t="f107" r="f105" b="f106"/>
              <a:pathLst>
                <a:path w="24" h="68">
                  <a:moveTo>
                    <a:pt x="f8" y="f9"/>
                  </a:moveTo>
                  <a:cubicBezTo>
                    <a:pt x="f10" y="f11"/>
                    <a:pt x="f5" y="f12"/>
                    <a:pt x="f5" y="f13"/>
                  </a:cubicBezTo>
                  <a:cubicBezTo>
                    <a:pt x="f14" y="f15"/>
                    <a:pt x="f14" y="f8"/>
                    <a:pt x="f16" y="f8"/>
                  </a:cubicBezTo>
                  <a:cubicBezTo>
                    <a:pt x="f17" y="f10"/>
                    <a:pt x="f18" y="f8"/>
                    <a:pt x="f19" y="f14"/>
                  </a:cubicBezTo>
                  <a:cubicBezTo>
                    <a:pt x="f20" y="f5"/>
                    <a:pt x="f6" y="f8"/>
                    <a:pt x="f6" y="f16"/>
                  </a:cubicBezTo>
                  <a:cubicBezTo>
                    <a:pt x="f21" y="f22"/>
                    <a:pt x="f21" y="f23"/>
                    <a:pt x="f24" y="f25"/>
                  </a:cubicBezTo>
                  <a:cubicBezTo>
                    <a:pt x="f24" y="f26"/>
                    <a:pt x="f12" y="f27"/>
                    <a:pt x="f19" y="f28"/>
                  </a:cubicBezTo>
                  <a:cubicBezTo>
                    <a:pt x="f19" y="f29"/>
                    <a:pt x="f30" y="f7"/>
                    <a:pt x="f31" y="f7"/>
                  </a:cubicBezTo>
                  <a:cubicBezTo>
                    <a:pt x="f32" y="f7"/>
                    <a:pt x="f33" y="f7"/>
                    <a:pt x="f17" y="f7"/>
                  </a:cubicBezTo>
                  <a:cubicBezTo>
                    <a:pt x="f8" y="f7"/>
                    <a:pt x="f8" y="f7"/>
                    <a:pt x="f8" y="f34"/>
                  </a:cubicBezTo>
                  <a:cubicBezTo>
                    <a:pt x="f8" y="f27"/>
                    <a:pt x="f8" y="f35"/>
                    <a:pt x="f8" y="f9"/>
                  </a:cubicBezTo>
                  <a:close/>
                </a:path>
              </a:pathLst>
            </a:custGeom>
            <a:solidFill>
              <a:srgbClr val="6E6463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DC150F8-E309-4C2A-8892-74BD87A4E42A}"/>
                </a:ext>
              </a:extLst>
            </p:cNvPr>
            <p:cNvSpPr/>
            <p:nvPr/>
          </p:nvSpPr>
          <p:spPr>
            <a:xfrm>
              <a:off x="8711278" y="3897392"/>
              <a:ext cx="190496" cy="1873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34"/>
                <a:gd name="f8" fmla="val 36"/>
                <a:gd name="f9" fmla="val 1"/>
                <a:gd name="f10" fmla="val 2"/>
                <a:gd name="f11" fmla="val 41"/>
                <a:gd name="f12" fmla="val 12"/>
                <a:gd name="f13" fmla="val 45"/>
                <a:gd name="f14" fmla="val 22"/>
                <a:gd name="f15" fmla="val 49"/>
                <a:gd name="f16" fmla="val 32"/>
                <a:gd name="f17" fmla="val 35"/>
                <a:gd name="f18" fmla="val 48"/>
                <a:gd name="f19" fmla="val 37"/>
                <a:gd name="f20" fmla="val 40"/>
                <a:gd name="f21" fmla="val 27"/>
                <a:gd name="f22" fmla="val 16"/>
                <a:gd name="f23" fmla="val 15"/>
                <a:gd name="f24" fmla="val 14"/>
                <a:gd name="f25" fmla="val 13"/>
                <a:gd name="f26" fmla="val 9"/>
                <a:gd name="f27" fmla="val 38"/>
                <a:gd name="f28" fmla="val 4"/>
                <a:gd name="f29" fmla="val 28"/>
                <a:gd name="f30" fmla="val 17"/>
                <a:gd name="f31" fmla="val 8"/>
                <a:gd name="f32" fmla="val 23"/>
                <a:gd name="f33" fmla="val 5"/>
                <a:gd name="f34" fmla="val 33"/>
                <a:gd name="f35" fmla="+- 0 0 -90"/>
                <a:gd name="f36" fmla="*/ f3 1 50"/>
                <a:gd name="f37" fmla="*/ f4 1 50"/>
                <a:gd name="f38" fmla="val f5"/>
                <a:gd name="f39" fmla="val f6"/>
                <a:gd name="f40" fmla="*/ f35 f0 1"/>
                <a:gd name="f41" fmla="+- f39 0 f38"/>
                <a:gd name="f42" fmla="*/ f40 1 f2"/>
                <a:gd name="f43" fmla="*/ f41 1 50"/>
                <a:gd name="f44" fmla="*/ 34 f41 1"/>
                <a:gd name="f45" fmla="*/ 0 f41 1"/>
                <a:gd name="f46" fmla="*/ 36 f41 1"/>
                <a:gd name="f47" fmla="*/ 2 f41 1"/>
                <a:gd name="f48" fmla="*/ 49 f41 1"/>
                <a:gd name="f49" fmla="*/ 32 f41 1"/>
                <a:gd name="f50" fmla="*/ 48 f41 1"/>
                <a:gd name="f51" fmla="*/ 16 f41 1"/>
                <a:gd name="f52" fmla="*/ 13 f41 1"/>
                <a:gd name="f53" fmla="*/ 1 f41 1"/>
                <a:gd name="f54" fmla="*/ 17 f41 1"/>
                <a:gd name="f55" fmla="*/ 14 f41 1"/>
                <a:gd name="f56" fmla="*/ 33 f41 1"/>
                <a:gd name="f57" fmla="+- f42 0 f1"/>
                <a:gd name="f58" fmla="*/ f44 1 50"/>
                <a:gd name="f59" fmla="*/ f45 1 50"/>
                <a:gd name="f60" fmla="*/ f46 1 50"/>
                <a:gd name="f61" fmla="*/ f47 1 50"/>
                <a:gd name="f62" fmla="*/ f48 1 50"/>
                <a:gd name="f63" fmla="*/ f49 1 50"/>
                <a:gd name="f64" fmla="*/ f50 1 50"/>
                <a:gd name="f65" fmla="*/ f51 1 50"/>
                <a:gd name="f66" fmla="*/ f52 1 50"/>
                <a:gd name="f67" fmla="*/ f53 1 50"/>
                <a:gd name="f68" fmla="*/ f54 1 50"/>
                <a:gd name="f69" fmla="*/ f55 1 50"/>
                <a:gd name="f70" fmla="*/ f56 1 50"/>
                <a:gd name="f71" fmla="*/ 0 1 f43"/>
                <a:gd name="f72" fmla="*/ f39 1 f43"/>
                <a:gd name="f73" fmla="*/ f58 1 f43"/>
                <a:gd name="f74" fmla="*/ f59 1 f43"/>
                <a:gd name="f75" fmla="*/ f60 1 f43"/>
                <a:gd name="f76" fmla="*/ f61 1 f43"/>
                <a:gd name="f77" fmla="*/ f62 1 f43"/>
                <a:gd name="f78" fmla="*/ f63 1 f43"/>
                <a:gd name="f79" fmla="*/ f64 1 f43"/>
                <a:gd name="f80" fmla="*/ f65 1 f43"/>
                <a:gd name="f81" fmla="*/ f66 1 f43"/>
                <a:gd name="f82" fmla="*/ f67 1 f43"/>
                <a:gd name="f83" fmla="*/ f68 1 f43"/>
                <a:gd name="f84" fmla="*/ f69 1 f43"/>
                <a:gd name="f85" fmla="*/ f70 1 f43"/>
                <a:gd name="f86" fmla="*/ f71 f36 1"/>
                <a:gd name="f87" fmla="*/ f72 f36 1"/>
                <a:gd name="f88" fmla="*/ f72 f37 1"/>
                <a:gd name="f89" fmla="*/ f71 f37 1"/>
                <a:gd name="f90" fmla="*/ f73 f36 1"/>
                <a:gd name="f91" fmla="*/ f74 f37 1"/>
                <a:gd name="f92" fmla="*/ f75 f36 1"/>
                <a:gd name="f93" fmla="*/ f76 f37 1"/>
                <a:gd name="f94" fmla="*/ f77 f36 1"/>
                <a:gd name="f95" fmla="*/ f78 f37 1"/>
                <a:gd name="f96" fmla="*/ f79 f36 1"/>
                <a:gd name="f97" fmla="*/ f75 f37 1"/>
                <a:gd name="f98" fmla="*/ f80 f36 1"/>
                <a:gd name="f99" fmla="*/ f77 f37 1"/>
                <a:gd name="f100" fmla="*/ f81 f36 1"/>
                <a:gd name="f101" fmla="*/ f79 f37 1"/>
                <a:gd name="f102" fmla="*/ f82 f36 1"/>
                <a:gd name="f103" fmla="*/ f83 f37 1"/>
                <a:gd name="f104" fmla="*/ f76 f36 1"/>
                <a:gd name="f105" fmla="*/ f84 f37 1"/>
                <a:gd name="f106" fmla="*/ f85 f36 1"/>
                <a:gd name="f107" fmla="*/ f82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90" y="f91"/>
                </a:cxn>
                <a:cxn ang="f57">
                  <a:pos x="f92" y="f93"/>
                </a:cxn>
                <a:cxn ang="f57">
                  <a:pos x="f94" y="f95"/>
                </a:cxn>
                <a:cxn ang="f57">
                  <a:pos x="f96" y="f97"/>
                </a:cxn>
                <a:cxn ang="f57">
                  <a:pos x="f98" y="f99"/>
                </a:cxn>
                <a:cxn ang="f57">
                  <a:pos x="f100" y="f101"/>
                </a:cxn>
                <a:cxn ang="f57">
                  <a:pos x="f102" y="f103"/>
                </a:cxn>
                <a:cxn ang="f57">
                  <a:pos x="f104" y="f105"/>
                </a:cxn>
                <a:cxn ang="f57">
                  <a:pos x="f106" y="f107"/>
                </a:cxn>
                <a:cxn ang="f57">
                  <a:pos x="f90" y="f91"/>
                </a:cxn>
              </a:cxnLst>
              <a:rect l="f86" t="f89" r="f87" b="f88"/>
              <a:pathLst>
                <a:path w="50" h="50">
                  <a:moveTo>
                    <a:pt x="f7" y="f5"/>
                  </a:moveTo>
                  <a:cubicBezTo>
                    <a:pt x="f8" y="f5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6" y="f7"/>
                    <a:pt x="f6" y="f17"/>
                    <a:pt x="f18" y="f8"/>
                  </a:cubicBezTo>
                  <a:cubicBezTo>
                    <a:pt x="f19" y="f20"/>
                    <a:pt x="f21" y="f13"/>
                    <a:pt x="f22" y="f15"/>
                  </a:cubicBezTo>
                  <a:cubicBezTo>
                    <a:pt x="f23" y="f6"/>
                    <a:pt x="f24" y="f6"/>
                    <a:pt x="f25" y="f18"/>
                  </a:cubicBezTo>
                  <a:cubicBezTo>
                    <a:pt x="f26" y="f27"/>
                    <a:pt x="f28" y="f29"/>
                    <a:pt x="f9" y="f30"/>
                  </a:cubicBezTo>
                  <a:cubicBezTo>
                    <a:pt x="f5" y="f23"/>
                    <a:pt x="f9" y="f23"/>
                    <a:pt x="f10" y="f24"/>
                  </a:cubicBezTo>
                  <a:cubicBezTo>
                    <a:pt x="f12" y="f31"/>
                    <a:pt x="f32" y="f33"/>
                    <a:pt x="f34" y="f9"/>
                  </a:cubicBezTo>
                  <a:cubicBezTo>
                    <a:pt x="f34" y="f5"/>
                    <a:pt x="f7" y="f5"/>
                    <a:pt x="f7" y="f5"/>
                  </a:cubicBezTo>
                  <a:close/>
                </a:path>
              </a:pathLst>
            </a:custGeom>
            <a:solidFill>
              <a:srgbClr val="FEFEFE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98A8ADC3-1615-4C8C-B111-9A34313E6DA3}"/>
                </a:ext>
              </a:extLst>
            </p:cNvPr>
            <p:cNvSpPr/>
            <p:nvPr/>
          </p:nvSpPr>
          <p:spPr>
            <a:xfrm>
              <a:off x="8809704" y="4100599"/>
              <a:ext cx="168277" cy="1349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6"/>
                <a:gd name="f8" fmla="val 35"/>
                <a:gd name="f9" fmla="val 38"/>
                <a:gd name="f10" fmla="val 6"/>
                <a:gd name="f11" fmla="val 40"/>
                <a:gd name="f12" fmla="val 12"/>
                <a:gd name="f13" fmla="val 43"/>
                <a:gd name="f14" fmla="val 18"/>
                <a:gd name="f15" fmla="val 20"/>
                <a:gd name="f16" fmla="val 42"/>
                <a:gd name="f17" fmla="val 22"/>
                <a:gd name="f18" fmla="val 23"/>
                <a:gd name="f19" fmla="val 32"/>
                <a:gd name="f20" fmla="val 29"/>
                <a:gd name="f21" fmla="val 21"/>
                <a:gd name="f22" fmla="val 31"/>
                <a:gd name="f23" fmla="val 10"/>
                <a:gd name="f24" fmla="val 9"/>
                <a:gd name="f25" fmla="val 8"/>
                <a:gd name="f26" fmla="val 34"/>
                <a:gd name="f27" fmla="val 33"/>
                <a:gd name="f28" fmla="val 5"/>
                <a:gd name="f29" fmla="val 24"/>
                <a:gd name="f30" fmla="val 1"/>
                <a:gd name="f31" fmla="val 2"/>
                <a:gd name="f32" fmla="val 16"/>
                <a:gd name="f33" fmla="val 14"/>
                <a:gd name="f34" fmla="val 11"/>
                <a:gd name="f35" fmla="val 28"/>
                <a:gd name="f36" fmla="+- 0 0 -90"/>
                <a:gd name="f37" fmla="*/ f3 1 44"/>
                <a:gd name="f38" fmla="*/ f4 1 36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44"/>
                <a:gd name="f47" fmla="*/ f43 1 36"/>
                <a:gd name="f48" fmla="*/ 35 f44 1"/>
                <a:gd name="f49" fmla="*/ 0 f43 1"/>
                <a:gd name="f50" fmla="*/ 43 f44 1"/>
                <a:gd name="f51" fmla="*/ 18 f43 1"/>
                <a:gd name="f52" fmla="*/ 40 f44 1"/>
                <a:gd name="f53" fmla="*/ 23 f43 1"/>
                <a:gd name="f54" fmla="*/ 12 f44 1"/>
                <a:gd name="f55" fmla="*/ 36 f43 1"/>
                <a:gd name="f56" fmla="*/ 8 f44 1"/>
                <a:gd name="f57" fmla="*/ 34 f43 1"/>
                <a:gd name="f58" fmla="*/ 33 f43 1"/>
                <a:gd name="f59" fmla="*/ 1 f44 1"/>
                <a:gd name="f60" fmla="*/ 20 f43 1"/>
                <a:gd name="f61" fmla="*/ 14 f44 1"/>
                <a:gd name="f62" fmla="*/ 14 f43 1"/>
                <a:gd name="f63" fmla="+- f45 0 f1"/>
                <a:gd name="f64" fmla="*/ f48 1 44"/>
                <a:gd name="f65" fmla="*/ f49 1 36"/>
                <a:gd name="f66" fmla="*/ f50 1 44"/>
                <a:gd name="f67" fmla="*/ f51 1 36"/>
                <a:gd name="f68" fmla="*/ f52 1 44"/>
                <a:gd name="f69" fmla="*/ f53 1 36"/>
                <a:gd name="f70" fmla="*/ f54 1 44"/>
                <a:gd name="f71" fmla="*/ f55 1 36"/>
                <a:gd name="f72" fmla="*/ f56 1 44"/>
                <a:gd name="f73" fmla="*/ f57 1 36"/>
                <a:gd name="f74" fmla="*/ f58 1 36"/>
                <a:gd name="f75" fmla="*/ f59 1 44"/>
                <a:gd name="f76" fmla="*/ f60 1 36"/>
                <a:gd name="f77" fmla="*/ f61 1 44"/>
                <a:gd name="f78" fmla="*/ f62 1 36"/>
                <a:gd name="f79" fmla="*/ 0 1 f46"/>
                <a:gd name="f80" fmla="*/ f40 1 f46"/>
                <a:gd name="f81" fmla="*/ 0 1 f47"/>
                <a:gd name="f82" fmla="*/ f41 1 f47"/>
                <a:gd name="f83" fmla="*/ f64 1 f46"/>
                <a:gd name="f84" fmla="*/ f65 1 f47"/>
                <a:gd name="f85" fmla="*/ f66 1 f46"/>
                <a:gd name="f86" fmla="*/ f67 1 f47"/>
                <a:gd name="f87" fmla="*/ f68 1 f46"/>
                <a:gd name="f88" fmla="*/ f69 1 f47"/>
                <a:gd name="f89" fmla="*/ f70 1 f46"/>
                <a:gd name="f90" fmla="*/ f71 1 f47"/>
                <a:gd name="f91" fmla="*/ f72 1 f46"/>
                <a:gd name="f92" fmla="*/ f73 1 f47"/>
                <a:gd name="f93" fmla="*/ f74 1 f47"/>
                <a:gd name="f94" fmla="*/ f75 1 f46"/>
                <a:gd name="f95" fmla="*/ f76 1 f47"/>
                <a:gd name="f96" fmla="*/ f77 1 f46"/>
                <a:gd name="f97" fmla="*/ f78 1 f47"/>
                <a:gd name="f98" fmla="*/ f79 f37 1"/>
                <a:gd name="f99" fmla="*/ f80 f37 1"/>
                <a:gd name="f100" fmla="*/ f82 f38 1"/>
                <a:gd name="f101" fmla="*/ f81 f38 1"/>
                <a:gd name="f102" fmla="*/ f83 f37 1"/>
                <a:gd name="f103" fmla="*/ f84 f38 1"/>
                <a:gd name="f104" fmla="*/ f85 f37 1"/>
                <a:gd name="f105" fmla="*/ f86 f38 1"/>
                <a:gd name="f106" fmla="*/ f87 f37 1"/>
                <a:gd name="f107" fmla="*/ f88 f38 1"/>
                <a:gd name="f108" fmla="*/ f89 f37 1"/>
                <a:gd name="f109" fmla="*/ f90 f38 1"/>
                <a:gd name="f110" fmla="*/ f91 f37 1"/>
                <a:gd name="f111" fmla="*/ f92 f38 1"/>
                <a:gd name="f112" fmla="*/ f93 f38 1"/>
                <a:gd name="f113" fmla="*/ f94 f37 1"/>
                <a:gd name="f114" fmla="*/ f95 f38 1"/>
                <a:gd name="f115" fmla="*/ f96 f37 1"/>
                <a:gd name="f116" fmla="*/ f97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102" y="f103"/>
                </a:cxn>
                <a:cxn ang="f63">
                  <a:pos x="f104" y="f105"/>
                </a:cxn>
                <a:cxn ang="f63">
                  <a:pos x="f106" y="f107"/>
                </a:cxn>
                <a:cxn ang="f63">
                  <a:pos x="f108" y="f109"/>
                </a:cxn>
                <a:cxn ang="f63">
                  <a:pos x="f110" y="f111"/>
                </a:cxn>
                <a:cxn ang="f63">
                  <a:pos x="f110" y="f112"/>
                </a:cxn>
                <a:cxn ang="f63">
                  <a:pos x="f113" y="f114"/>
                </a:cxn>
                <a:cxn ang="f63">
                  <a:pos x="f115" y="f116"/>
                </a:cxn>
                <a:cxn ang="f63">
                  <a:pos x="f102" y="f103"/>
                </a:cxn>
              </a:cxnLst>
              <a:rect l="f98" t="f101" r="f99" b="f100"/>
              <a:pathLst>
                <a:path w="44" h="36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6" y="f15"/>
                    <a:pt x="f16" y="f17"/>
                    <a:pt x="f11" y="f18"/>
                  </a:cubicBezTo>
                  <a:cubicBezTo>
                    <a:pt x="f19" y="f20"/>
                    <a:pt x="f21" y="f22"/>
                    <a:pt x="f12" y="f7"/>
                  </a:cubicBezTo>
                  <a:cubicBezTo>
                    <a:pt x="f23" y="f7"/>
                    <a:pt x="f24" y="f7"/>
                    <a:pt x="f25" y="f26"/>
                  </a:cubicBezTo>
                  <a:cubicBezTo>
                    <a:pt x="f25" y="f26"/>
                    <a:pt x="f25" y="f26"/>
                    <a:pt x="f25" y="f27"/>
                  </a:cubicBezTo>
                  <a:cubicBezTo>
                    <a:pt x="f28" y="f20"/>
                    <a:pt x="f5" y="f29"/>
                    <a:pt x="f30" y="f15"/>
                  </a:cubicBezTo>
                  <a:cubicBezTo>
                    <a:pt x="f31" y="f32"/>
                    <a:pt x="f24" y="f32"/>
                    <a:pt x="f33" y="f33"/>
                  </a:cubicBezTo>
                  <a:cubicBezTo>
                    <a:pt x="f17" y="f34"/>
                    <a:pt x="f35" y="f28"/>
                    <a:pt x="f8" y="f5"/>
                  </a:cubicBezTo>
                  <a:close/>
                </a:path>
              </a:pathLst>
            </a:custGeom>
            <a:solidFill>
              <a:srgbClr val="FDFDFD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ECE01BDD-3F09-43AA-936B-73156A2B0226}"/>
                </a:ext>
              </a:extLst>
            </p:cNvPr>
            <p:cNvSpPr/>
            <p:nvPr/>
          </p:nvSpPr>
          <p:spPr>
            <a:xfrm>
              <a:off x="8665247" y="3692612"/>
              <a:ext cx="60322" cy="1936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51"/>
                <a:gd name="f8" fmla="val 2"/>
                <a:gd name="f9" fmla="val 41"/>
                <a:gd name="f10" fmla="val 30"/>
                <a:gd name="f11" fmla="val 20"/>
                <a:gd name="f12" fmla="val 3"/>
                <a:gd name="f13" fmla="val 14"/>
                <a:gd name="f14" fmla="val 5"/>
                <a:gd name="f15" fmla="val 8"/>
                <a:gd name="f16" fmla="val 4"/>
                <a:gd name="f17" fmla="val 7"/>
                <a:gd name="f18" fmla="val 12"/>
                <a:gd name="f19" fmla="val 1"/>
                <a:gd name="f20" fmla="val 15"/>
                <a:gd name="f21" fmla="val 9"/>
                <a:gd name="f22" fmla="val 19"/>
                <a:gd name="f23" fmla="val 13"/>
                <a:gd name="f24" fmla="val 23"/>
                <a:gd name="f25" fmla="val 33"/>
                <a:gd name="f26" fmla="val 42"/>
                <a:gd name="f27" fmla="+- 0 0 -90"/>
                <a:gd name="f28" fmla="*/ f3 1 16"/>
                <a:gd name="f29" fmla="*/ f4 1 51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16"/>
                <a:gd name="f38" fmla="*/ f34 1 51"/>
                <a:gd name="f39" fmla="*/ 2 f35 1"/>
                <a:gd name="f40" fmla="*/ 51 f34 1"/>
                <a:gd name="f41" fmla="*/ 20 f34 1"/>
                <a:gd name="f42" fmla="*/ 4 f35 1"/>
                <a:gd name="f43" fmla="*/ 2 f34 1"/>
                <a:gd name="f44" fmla="*/ 7 f35 1"/>
                <a:gd name="f45" fmla="*/ 0 f34 1"/>
                <a:gd name="f46" fmla="*/ 15 f35 1"/>
                <a:gd name="f47" fmla="*/ 9 f34 1"/>
                <a:gd name="f48" fmla="*/ 13 f35 1"/>
                <a:gd name="f49" fmla="*/ 23 f34 1"/>
                <a:gd name="f50" fmla="+- f36 0 f1"/>
                <a:gd name="f51" fmla="*/ f39 1 16"/>
                <a:gd name="f52" fmla="*/ f40 1 51"/>
                <a:gd name="f53" fmla="*/ f41 1 51"/>
                <a:gd name="f54" fmla="*/ f42 1 16"/>
                <a:gd name="f55" fmla="*/ f43 1 51"/>
                <a:gd name="f56" fmla="*/ f44 1 16"/>
                <a:gd name="f57" fmla="*/ f45 1 51"/>
                <a:gd name="f58" fmla="*/ f46 1 16"/>
                <a:gd name="f59" fmla="*/ f47 1 51"/>
                <a:gd name="f60" fmla="*/ f48 1 16"/>
                <a:gd name="f61" fmla="*/ f49 1 51"/>
                <a:gd name="f62" fmla="*/ 0 1 f37"/>
                <a:gd name="f63" fmla="*/ f31 1 f37"/>
                <a:gd name="f64" fmla="*/ 0 1 f38"/>
                <a:gd name="f65" fmla="*/ f32 1 f38"/>
                <a:gd name="f66" fmla="*/ f51 1 f37"/>
                <a:gd name="f67" fmla="*/ f52 1 f38"/>
                <a:gd name="f68" fmla="*/ f53 1 f38"/>
                <a:gd name="f69" fmla="*/ f54 1 f37"/>
                <a:gd name="f70" fmla="*/ f55 1 f38"/>
                <a:gd name="f71" fmla="*/ f56 1 f37"/>
                <a:gd name="f72" fmla="*/ f57 1 f38"/>
                <a:gd name="f73" fmla="*/ f58 1 f37"/>
                <a:gd name="f74" fmla="*/ f59 1 f38"/>
                <a:gd name="f75" fmla="*/ f60 1 f37"/>
                <a:gd name="f76" fmla="*/ f61 1 f38"/>
                <a:gd name="f77" fmla="*/ f62 f28 1"/>
                <a:gd name="f78" fmla="*/ f63 f28 1"/>
                <a:gd name="f79" fmla="*/ f65 f29 1"/>
                <a:gd name="f80" fmla="*/ f64 f29 1"/>
                <a:gd name="f81" fmla="*/ f66 f28 1"/>
                <a:gd name="f82" fmla="*/ f67 f29 1"/>
                <a:gd name="f83" fmla="*/ f68 f29 1"/>
                <a:gd name="f84" fmla="*/ f69 f28 1"/>
                <a:gd name="f85" fmla="*/ f70 f29 1"/>
                <a:gd name="f86" fmla="*/ f71 f28 1"/>
                <a:gd name="f87" fmla="*/ f72 f29 1"/>
                <a:gd name="f88" fmla="*/ f73 f28 1"/>
                <a:gd name="f89" fmla="*/ f74 f29 1"/>
                <a:gd name="f90" fmla="*/ f75 f28 1"/>
                <a:gd name="f91" fmla="*/ f7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81" y="f82"/>
                </a:cxn>
                <a:cxn ang="f50">
                  <a:pos x="f81" y="f83"/>
                </a:cxn>
                <a:cxn ang="f50">
                  <a:pos x="f84" y="f85"/>
                </a:cxn>
                <a:cxn ang="f50">
                  <a:pos x="f86" y="f87"/>
                </a:cxn>
                <a:cxn ang="f50">
                  <a:pos x="f88" y="f89"/>
                </a:cxn>
                <a:cxn ang="f50">
                  <a:pos x="f90" y="f91"/>
                </a:cxn>
                <a:cxn ang="f50">
                  <a:pos x="f81" y="f82"/>
                </a:cxn>
              </a:cxnLst>
              <a:rect l="f77" t="f80" r="f78" b="f79"/>
              <a:pathLst>
                <a:path w="16" h="51">
                  <a:moveTo>
                    <a:pt x="f8" y="f7"/>
                  </a:moveTo>
                  <a:cubicBezTo>
                    <a:pt x="f5" y="f9"/>
                    <a:pt x="f5" y="f10"/>
                    <a:pt x="f8" y="f11"/>
                  </a:cubicBezTo>
                  <a:cubicBezTo>
                    <a:pt x="f12" y="f13"/>
                    <a:pt x="f14" y="f15"/>
                    <a:pt x="f16" y="f8"/>
                  </a:cubicBezTo>
                  <a:cubicBezTo>
                    <a:pt x="f16" y="f5"/>
                    <a:pt x="f14" y="f5"/>
                    <a:pt x="f17" y="f5"/>
                  </a:cubicBezTo>
                  <a:cubicBezTo>
                    <a:pt x="f18" y="f19"/>
                    <a:pt x="f13" y="f16"/>
                    <a:pt x="f20" y="f21"/>
                  </a:cubicBezTo>
                  <a:cubicBezTo>
                    <a:pt x="f6" y="f13"/>
                    <a:pt x="f20" y="f22"/>
                    <a:pt x="f23" y="f24"/>
                  </a:cubicBezTo>
                  <a:cubicBezTo>
                    <a:pt x="f21" y="f25"/>
                    <a:pt x="f14" y="f26"/>
                    <a:pt x="f8" y="f7"/>
                  </a:cubicBezTo>
                  <a:close/>
                </a:path>
              </a:pathLst>
            </a:custGeom>
            <a:solidFill>
              <a:srgbClr val="FDFDFD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004C36D-2459-4F73-B834-8D61CDB12882}"/>
                </a:ext>
              </a:extLst>
            </p:cNvPr>
            <p:cNvSpPr/>
            <p:nvPr/>
          </p:nvSpPr>
          <p:spPr>
            <a:xfrm>
              <a:off x="8596978" y="4865769"/>
              <a:ext cx="106363" cy="936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25"/>
                <a:gd name="f8" fmla="val 11"/>
                <a:gd name="f9" fmla="val 13"/>
                <a:gd name="f10" fmla="val 27"/>
                <a:gd name="f11" fmla="val 15"/>
                <a:gd name="f12" fmla="val 17"/>
                <a:gd name="f13" fmla="val 23"/>
                <a:gd name="f14" fmla="val 18"/>
                <a:gd name="f15" fmla="val 21"/>
                <a:gd name="f16" fmla="val 20"/>
                <a:gd name="f17" fmla="val 19"/>
                <a:gd name="f18" fmla="val 14"/>
                <a:gd name="f19" fmla="val 12"/>
                <a:gd name="f20" fmla="val 9"/>
                <a:gd name="f21" fmla="val 10"/>
                <a:gd name="f22" fmla="val 8"/>
                <a:gd name="f23" fmla="val 7"/>
                <a:gd name="f24" fmla="val 16"/>
                <a:gd name="f25" fmla="val 6"/>
                <a:gd name="f26" fmla="val 1"/>
                <a:gd name="f27" fmla="val 4"/>
                <a:gd name="f28" fmla="val 5"/>
                <a:gd name="f29" fmla="val 3"/>
                <a:gd name="f30" fmla="val 2"/>
                <a:gd name="f31" fmla="val 24"/>
                <a:gd name="f32" fmla="val 26"/>
                <a:gd name="f33" fmla="+- 0 0 -90"/>
                <a:gd name="f34" fmla="*/ f3 1 28"/>
                <a:gd name="f35" fmla="*/ f4 1 25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28"/>
                <a:gd name="f44" fmla="*/ f40 1 25"/>
                <a:gd name="f45" fmla="*/ 28 f41 1"/>
                <a:gd name="f46" fmla="*/ 11 f40 1"/>
                <a:gd name="f47" fmla="*/ 25 f41 1"/>
                <a:gd name="f48" fmla="*/ 17 f40 1"/>
                <a:gd name="f49" fmla="*/ 19 f41 1"/>
                <a:gd name="f50" fmla="*/ 21 f40 1"/>
                <a:gd name="f51" fmla="*/ 12 f41 1"/>
                <a:gd name="f52" fmla="*/ 25 f40 1"/>
                <a:gd name="f53" fmla="*/ 8 f41 1"/>
                <a:gd name="f54" fmla="*/ 19 f40 1"/>
                <a:gd name="f55" fmla="*/ 6 f41 1"/>
                <a:gd name="f56" fmla="*/ 16 f40 1"/>
                <a:gd name="f57" fmla="*/ 4 f41 1"/>
                <a:gd name="f58" fmla="*/ 5 f40 1"/>
                <a:gd name="f59" fmla="*/ 7 f41 1"/>
                <a:gd name="f60" fmla="*/ 2 f40 1"/>
                <a:gd name="f61" fmla="*/ 24 f41 1"/>
                <a:gd name="f62" fmla="*/ 1 f40 1"/>
                <a:gd name="f63" fmla="*/ 27 f41 1"/>
                <a:gd name="f64" fmla="*/ 3 f40 1"/>
                <a:gd name="f65" fmla="+- f42 0 f1"/>
                <a:gd name="f66" fmla="*/ f45 1 28"/>
                <a:gd name="f67" fmla="*/ f46 1 25"/>
                <a:gd name="f68" fmla="*/ f47 1 28"/>
                <a:gd name="f69" fmla="*/ f48 1 25"/>
                <a:gd name="f70" fmla="*/ f49 1 28"/>
                <a:gd name="f71" fmla="*/ f50 1 25"/>
                <a:gd name="f72" fmla="*/ f51 1 28"/>
                <a:gd name="f73" fmla="*/ f52 1 25"/>
                <a:gd name="f74" fmla="*/ f53 1 28"/>
                <a:gd name="f75" fmla="*/ f54 1 25"/>
                <a:gd name="f76" fmla="*/ f55 1 28"/>
                <a:gd name="f77" fmla="*/ f56 1 25"/>
                <a:gd name="f78" fmla="*/ f57 1 28"/>
                <a:gd name="f79" fmla="*/ f58 1 25"/>
                <a:gd name="f80" fmla="*/ f59 1 28"/>
                <a:gd name="f81" fmla="*/ f60 1 25"/>
                <a:gd name="f82" fmla="*/ f61 1 28"/>
                <a:gd name="f83" fmla="*/ f62 1 25"/>
                <a:gd name="f84" fmla="*/ f63 1 28"/>
                <a:gd name="f85" fmla="*/ f64 1 25"/>
                <a:gd name="f86" fmla="*/ 0 1 f43"/>
                <a:gd name="f87" fmla="*/ f37 1 f43"/>
                <a:gd name="f88" fmla="*/ 0 1 f44"/>
                <a:gd name="f89" fmla="*/ f38 1 f44"/>
                <a:gd name="f90" fmla="*/ f66 1 f43"/>
                <a:gd name="f91" fmla="*/ f67 1 f44"/>
                <a:gd name="f92" fmla="*/ f68 1 f43"/>
                <a:gd name="f93" fmla="*/ f69 1 f44"/>
                <a:gd name="f94" fmla="*/ f70 1 f43"/>
                <a:gd name="f95" fmla="*/ f71 1 f44"/>
                <a:gd name="f96" fmla="*/ f72 1 f43"/>
                <a:gd name="f97" fmla="*/ f73 1 f44"/>
                <a:gd name="f98" fmla="*/ f74 1 f43"/>
                <a:gd name="f99" fmla="*/ f75 1 f44"/>
                <a:gd name="f100" fmla="*/ f76 1 f43"/>
                <a:gd name="f101" fmla="*/ f77 1 f44"/>
                <a:gd name="f102" fmla="*/ f78 1 f43"/>
                <a:gd name="f103" fmla="*/ f79 1 f44"/>
                <a:gd name="f104" fmla="*/ f80 1 f43"/>
                <a:gd name="f105" fmla="*/ f81 1 f44"/>
                <a:gd name="f106" fmla="*/ f82 1 f43"/>
                <a:gd name="f107" fmla="*/ f83 1 f44"/>
                <a:gd name="f108" fmla="*/ f84 1 f43"/>
                <a:gd name="f109" fmla="*/ f85 1 f44"/>
                <a:gd name="f110" fmla="*/ f86 f34 1"/>
                <a:gd name="f111" fmla="*/ f87 f34 1"/>
                <a:gd name="f112" fmla="*/ f89 f35 1"/>
                <a:gd name="f113" fmla="*/ f88 f35 1"/>
                <a:gd name="f114" fmla="*/ f90 f34 1"/>
                <a:gd name="f115" fmla="*/ f91 f35 1"/>
                <a:gd name="f116" fmla="*/ f92 f34 1"/>
                <a:gd name="f117" fmla="*/ f93 f35 1"/>
                <a:gd name="f118" fmla="*/ f94 f34 1"/>
                <a:gd name="f119" fmla="*/ f95 f35 1"/>
                <a:gd name="f120" fmla="*/ f96 f34 1"/>
                <a:gd name="f121" fmla="*/ f97 f35 1"/>
                <a:gd name="f122" fmla="*/ f98 f34 1"/>
                <a:gd name="f123" fmla="*/ f99 f35 1"/>
                <a:gd name="f124" fmla="*/ f100 f34 1"/>
                <a:gd name="f125" fmla="*/ f101 f35 1"/>
                <a:gd name="f126" fmla="*/ f102 f34 1"/>
                <a:gd name="f127" fmla="*/ f103 f35 1"/>
                <a:gd name="f128" fmla="*/ f104 f34 1"/>
                <a:gd name="f129" fmla="*/ f105 f35 1"/>
                <a:gd name="f130" fmla="*/ f106 f34 1"/>
                <a:gd name="f131" fmla="*/ f107 f35 1"/>
                <a:gd name="f132" fmla="*/ f108 f34 1"/>
                <a:gd name="f133" fmla="*/ f109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114" y="f115"/>
                </a:cxn>
                <a:cxn ang="f65">
                  <a:pos x="f116" y="f117"/>
                </a:cxn>
                <a:cxn ang="f65">
                  <a:pos x="f118" y="f119"/>
                </a:cxn>
                <a:cxn ang="f65">
                  <a:pos x="f120" y="f121"/>
                </a:cxn>
                <a:cxn ang="f65">
                  <a:pos x="f122" y="f123"/>
                </a:cxn>
                <a:cxn ang="f65">
                  <a:pos x="f124" y="f125"/>
                </a:cxn>
                <a:cxn ang="f65">
                  <a:pos x="f126" y="f127"/>
                </a:cxn>
                <a:cxn ang="f65">
                  <a:pos x="f128" y="f129"/>
                </a:cxn>
                <a:cxn ang="f65">
                  <a:pos x="f130" y="f131"/>
                </a:cxn>
                <a:cxn ang="f65">
                  <a:pos x="f132" y="f133"/>
                </a:cxn>
                <a:cxn ang="f65">
                  <a:pos x="f114" y="f115"/>
                </a:cxn>
              </a:cxnLst>
              <a:rect l="f110" t="f113" r="f111" b="f112"/>
              <a:pathLst>
                <a:path w="28" h="25">
                  <a:moveTo>
                    <a:pt x="f6" y="f8"/>
                  </a:move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15" y="f16"/>
                    <a:pt x="f17" y="f15"/>
                  </a:cubicBezTo>
                  <a:cubicBezTo>
                    <a:pt x="f12" y="f13"/>
                    <a:pt x="f18" y="f7"/>
                    <a:pt x="f19" y="f7"/>
                  </a:cubicBezTo>
                  <a:cubicBezTo>
                    <a:pt x="f20" y="f7"/>
                    <a:pt x="f21" y="f15"/>
                    <a:pt x="f22" y="f17"/>
                  </a:cubicBezTo>
                  <a:cubicBezTo>
                    <a:pt x="f23" y="f14"/>
                    <a:pt x="f23" y="f24"/>
                    <a:pt x="f25" y="f24"/>
                  </a:cubicBezTo>
                  <a:cubicBezTo>
                    <a:pt x="f5" y="f9"/>
                    <a:pt x="f26" y="f20"/>
                    <a:pt x="f27" y="f28"/>
                  </a:cubicBezTo>
                  <a:cubicBezTo>
                    <a:pt x="f28" y="f29"/>
                    <a:pt x="f28" y="f29"/>
                    <a:pt x="f23" y="f30"/>
                  </a:cubicBezTo>
                  <a:cubicBezTo>
                    <a:pt x="f9" y="f26"/>
                    <a:pt x="f17" y="f30"/>
                    <a:pt x="f31" y="f26"/>
                  </a:cubicBezTo>
                  <a:cubicBezTo>
                    <a:pt x="f32" y="f5"/>
                    <a:pt x="f10" y="f26"/>
                    <a:pt x="f10" y="f29"/>
                  </a:cubicBezTo>
                  <a:cubicBezTo>
                    <a:pt x="f10" y="f28"/>
                    <a:pt x="f6" y="f22"/>
                    <a:pt x="f6" y="f8"/>
                  </a:cubicBezTo>
                  <a:close/>
                </a:path>
              </a:pathLst>
            </a:custGeom>
            <a:solidFill>
              <a:srgbClr val="F8D0BB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010C91AD-0150-481C-82EA-550A96185310}"/>
                </a:ext>
              </a:extLst>
            </p:cNvPr>
            <p:cNvSpPr/>
            <p:nvPr/>
          </p:nvSpPr>
          <p:spPr>
            <a:xfrm>
              <a:off x="8520781" y="4914982"/>
              <a:ext cx="106363" cy="904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24"/>
                <a:gd name="f8" fmla="val 8"/>
                <a:gd name="f9" fmla="val 2"/>
                <a:gd name="f10" fmla="val 21"/>
                <a:gd name="f11" fmla="val 3"/>
                <a:gd name="f12" fmla="val 16"/>
                <a:gd name="f13" fmla="val 6"/>
                <a:gd name="f14" fmla="val 10"/>
                <a:gd name="f15" fmla="val 12"/>
                <a:gd name="f16" fmla="val 17"/>
                <a:gd name="f17" fmla="val 18"/>
                <a:gd name="f18" fmla="val 19"/>
                <a:gd name="f19" fmla="val 1"/>
                <a:gd name="f20" fmla="val 20"/>
                <a:gd name="f21" fmla="val 23"/>
                <a:gd name="f22" fmla="val 4"/>
                <a:gd name="f23" fmla="val 25"/>
                <a:gd name="f24" fmla="val 26"/>
                <a:gd name="f25" fmla="val 9"/>
                <a:gd name="f26" fmla="val 15"/>
                <a:gd name="f27" fmla="val 14"/>
                <a:gd name="f28" fmla="+- 0 0 -90"/>
                <a:gd name="f29" fmla="*/ f3 1 28"/>
                <a:gd name="f30" fmla="*/ f4 1 24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28"/>
                <a:gd name="f39" fmla="*/ f35 1 24"/>
                <a:gd name="f40" fmla="*/ 8 f36 1"/>
                <a:gd name="f41" fmla="*/ 24 f35 1"/>
                <a:gd name="f42" fmla="*/ 3 f36 1"/>
                <a:gd name="f43" fmla="*/ 16 f35 1"/>
                <a:gd name="f44" fmla="*/ 17 f36 1"/>
                <a:gd name="f45" fmla="*/ 2 f35 1"/>
                <a:gd name="f46" fmla="*/ 20 f36 1"/>
                <a:gd name="f47" fmla="*/ 26 f36 1"/>
                <a:gd name="f48" fmla="*/ 9 f35 1"/>
                <a:gd name="f49" fmla="*/ 24 f36 1"/>
                <a:gd name="f50" fmla="*/ 17 f35 1"/>
                <a:gd name="f51" fmla="+- f37 0 f1"/>
                <a:gd name="f52" fmla="*/ f40 1 28"/>
                <a:gd name="f53" fmla="*/ f41 1 24"/>
                <a:gd name="f54" fmla="*/ f42 1 28"/>
                <a:gd name="f55" fmla="*/ f43 1 24"/>
                <a:gd name="f56" fmla="*/ f44 1 28"/>
                <a:gd name="f57" fmla="*/ f45 1 24"/>
                <a:gd name="f58" fmla="*/ f46 1 28"/>
                <a:gd name="f59" fmla="*/ f47 1 28"/>
                <a:gd name="f60" fmla="*/ f48 1 24"/>
                <a:gd name="f61" fmla="*/ f49 1 28"/>
                <a:gd name="f62" fmla="*/ f50 1 24"/>
                <a:gd name="f63" fmla="*/ 0 1 f38"/>
                <a:gd name="f64" fmla="*/ f32 1 f38"/>
                <a:gd name="f65" fmla="*/ 0 1 f39"/>
                <a:gd name="f66" fmla="*/ f33 1 f39"/>
                <a:gd name="f67" fmla="*/ f52 1 f38"/>
                <a:gd name="f68" fmla="*/ f53 1 f39"/>
                <a:gd name="f69" fmla="*/ f54 1 f38"/>
                <a:gd name="f70" fmla="*/ f55 1 f39"/>
                <a:gd name="f71" fmla="*/ f56 1 f38"/>
                <a:gd name="f72" fmla="*/ f57 1 f39"/>
                <a:gd name="f73" fmla="*/ f58 1 f38"/>
                <a:gd name="f74" fmla="*/ f59 1 f38"/>
                <a:gd name="f75" fmla="*/ f60 1 f39"/>
                <a:gd name="f76" fmla="*/ f61 1 f38"/>
                <a:gd name="f77" fmla="*/ f62 1 f39"/>
                <a:gd name="f78" fmla="*/ f63 f29 1"/>
                <a:gd name="f79" fmla="*/ f64 f29 1"/>
                <a:gd name="f80" fmla="*/ f66 f30 1"/>
                <a:gd name="f81" fmla="*/ f65 f30 1"/>
                <a:gd name="f82" fmla="*/ f67 f29 1"/>
                <a:gd name="f83" fmla="*/ f68 f30 1"/>
                <a:gd name="f84" fmla="*/ f69 f29 1"/>
                <a:gd name="f85" fmla="*/ f70 f30 1"/>
                <a:gd name="f86" fmla="*/ f71 f29 1"/>
                <a:gd name="f87" fmla="*/ f72 f30 1"/>
                <a:gd name="f88" fmla="*/ f73 f29 1"/>
                <a:gd name="f89" fmla="*/ f74 f29 1"/>
                <a:gd name="f90" fmla="*/ f75 f30 1"/>
                <a:gd name="f91" fmla="*/ f76 f29 1"/>
                <a:gd name="f92" fmla="*/ f7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82" y="f83"/>
                </a:cxn>
                <a:cxn ang="f51">
                  <a:pos x="f84" y="f85"/>
                </a:cxn>
                <a:cxn ang="f51">
                  <a:pos x="f86" y="f87"/>
                </a:cxn>
                <a:cxn ang="f51">
                  <a:pos x="f88" y="f87"/>
                </a:cxn>
                <a:cxn ang="f51">
                  <a:pos x="f89" y="f90"/>
                </a:cxn>
                <a:cxn ang="f51">
                  <a:pos x="f91" y="f92"/>
                </a:cxn>
                <a:cxn ang="f51">
                  <a:pos x="f82" y="f83"/>
                </a:cxn>
              </a:cxnLst>
              <a:rect l="f78" t="f81" r="f79" b="f80"/>
              <a:pathLst>
                <a:path w="28" h="24">
                  <a:moveTo>
                    <a:pt x="f8" y="f7"/>
                  </a:moveTo>
                  <a:cubicBezTo>
                    <a:pt x="f9" y="f7"/>
                    <a:pt x="f5" y="f10"/>
                    <a:pt x="f11" y="f12"/>
                  </a:cubicBezTo>
                  <a:cubicBezTo>
                    <a:pt x="f13" y="f14"/>
                    <a:pt x="f15" y="f13"/>
                    <a:pt x="f16" y="f9"/>
                  </a:cubicBezTo>
                  <a:cubicBezTo>
                    <a:pt x="f17" y="f5"/>
                    <a:pt x="f18" y="f19"/>
                    <a:pt x="f20" y="f9"/>
                  </a:cubicBezTo>
                  <a:cubicBezTo>
                    <a:pt x="f21" y="f22"/>
                    <a:pt x="f23" y="f13"/>
                    <a:pt x="f24" y="f25"/>
                  </a:cubicBezTo>
                  <a:cubicBezTo>
                    <a:pt x="f6" y="f15"/>
                    <a:pt x="f6" y="f26"/>
                    <a:pt x="f7" y="f16"/>
                  </a:cubicBezTo>
                  <a:cubicBezTo>
                    <a:pt x="f18" y="f20"/>
                    <a:pt x="f27" y="f7"/>
                    <a:pt x="f8" y="f7"/>
                  </a:cubicBezTo>
                  <a:close/>
                </a:path>
              </a:pathLst>
            </a:custGeom>
            <a:solidFill>
              <a:srgbClr val="A4C9D4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53154C44-2AD1-4800-85C9-FC423E70803D}"/>
                </a:ext>
              </a:extLst>
            </p:cNvPr>
            <p:cNvSpPr/>
            <p:nvPr/>
          </p:nvSpPr>
          <p:spPr>
            <a:xfrm>
              <a:off x="8565230" y="3689430"/>
              <a:ext cx="95253" cy="1777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47"/>
                <a:gd name="f8" fmla="val 11"/>
                <a:gd name="f9" fmla="val 10"/>
                <a:gd name="f10" fmla="val 15"/>
                <a:gd name="f11" fmla="val 20"/>
                <a:gd name="f12" fmla="val 21"/>
                <a:gd name="f13" fmla="val 28"/>
                <a:gd name="f14" fmla="val 34"/>
                <a:gd name="f15" fmla="val 22"/>
                <a:gd name="f16" fmla="val 40"/>
                <a:gd name="f17" fmla="val 23"/>
                <a:gd name="f18" fmla="val 18"/>
                <a:gd name="f19" fmla="val 38"/>
                <a:gd name="f20" fmla="val 13"/>
                <a:gd name="f21" fmla="val 31"/>
                <a:gd name="f22" fmla="val 9"/>
                <a:gd name="f23" fmla="val 8"/>
                <a:gd name="f24" fmla="val 7"/>
                <a:gd name="f25" fmla="val 19"/>
                <a:gd name="f26" fmla="val 5"/>
                <a:gd name="f27" fmla="val 17"/>
                <a:gd name="f28" fmla="val 1"/>
                <a:gd name="f29" fmla="val 6"/>
                <a:gd name="f30" fmla="+- 0 0 -90"/>
                <a:gd name="f31" fmla="*/ f3 1 25"/>
                <a:gd name="f32" fmla="*/ f4 1 47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25"/>
                <a:gd name="f41" fmla="*/ f37 1 47"/>
                <a:gd name="f42" fmla="*/ 11 f38 1"/>
                <a:gd name="f43" fmla="*/ 0 f37 1"/>
                <a:gd name="f44" fmla="*/ 21 f38 1"/>
                <a:gd name="f45" fmla="*/ 28 f37 1"/>
                <a:gd name="f46" fmla="*/ 23 f38 1"/>
                <a:gd name="f47" fmla="*/ 47 f37 1"/>
                <a:gd name="f48" fmla="*/ 9 f38 1"/>
                <a:gd name="f49" fmla="*/ 23 f37 1"/>
                <a:gd name="f50" fmla="*/ 5 f38 1"/>
                <a:gd name="f51" fmla="*/ 17 f37 1"/>
                <a:gd name="f52" fmla="+- f39 0 f1"/>
                <a:gd name="f53" fmla="*/ f42 1 25"/>
                <a:gd name="f54" fmla="*/ f43 1 47"/>
                <a:gd name="f55" fmla="*/ f44 1 25"/>
                <a:gd name="f56" fmla="*/ f45 1 47"/>
                <a:gd name="f57" fmla="*/ f46 1 25"/>
                <a:gd name="f58" fmla="*/ f47 1 47"/>
                <a:gd name="f59" fmla="*/ f48 1 25"/>
                <a:gd name="f60" fmla="*/ f49 1 47"/>
                <a:gd name="f61" fmla="*/ f50 1 25"/>
                <a:gd name="f62" fmla="*/ f51 1 47"/>
                <a:gd name="f63" fmla="*/ 0 1 f40"/>
                <a:gd name="f64" fmla="*/ f34 1 f40"/>
                <a:gd name="f65" fmla="*/ 0 1 f41"/>
                <a:gd name="f66" fmla="*/ f35 1 f41"/>
                <a:gd name="f67" fmla="*/ f53 1 f40"/>
                <a:gd name="f68" fmla="*/ f54 1 f41"/>
                <a:gd name="f69" fmla="*/ f55 1 f40"/>
                <a:gd name="f70" fmla="*/ f56 1 f41"/>
                <a:gd name="f71" fmla="*/ f57 1 f40"/>
                <a:gd name="f72" fmla="*/ f58 1 f41"/>
                <a:gd name="f73" fmla="*/ f59 1 f40"/>
                <a:gd name="f74" fmla="*/ f60 1 f41"/>
                <a:gd name="f75" fmla="*/ f61 1 f40"/>
                <a:gd name="f76" fmla="*/ f62 1 f41"/>
                <a:gd name="f77" fmla="*/ f63 f31 1"/>
                <a:gd name="f78" fmla="*/ f64 f31 1"/>
                <a:gd name="f79" fmla="*/ f66 f32 1"/>
                <a:gd name="f80" fmla="*/ f65 f32 1"/>
                <a:gd name="f81" fmla="*/ f67 f31 1"/>
                <a:gd name="f82" fmla="*/ f68 f32 1"/>
                <a:gd name="f83" fmla="*/ f69 f31 1"/>
                <a:gd name="f84" fmla="*/ f70 f32 1"/>
                <a:gd name="f85" fmla="*/ f71 f31 1"/>
                <a:gd name="f86" fmla="*/ f72 f32 1"/>
                <a:gd name="f87" fmla="*/ f73 f31 1"/>
                <a:gd name="f88" fmla="*/ f74 f32 1"/>
                <a:gd name="f89" fmla="*/ f75 f31 1"/>
                <a:gd name="f90" fmla="*/ f76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1" y="f82"/>
                </a:cxn>
                <a:cxn ang="f52">
                  <a:pos x="f83" y="f84"/>
                </a:cxn>
                <a:cxn ang="f52">
                  <a:pos x="f85" y="f86"/>
                </a:cxn>
                <a:cxn ang="f52">
                  <a:pos x="f87" y="f88"/>
                </a:cxn>
                <a:cxn ang="f52">
                  <a:pos x="f89" y="f90"/>
                </a:cxn>
                <a:cxn ang="f52">
                  <a:pos x="f81" y="f82"/>
                </a:cxn>
              </a:cxnLst>
              <a:rect l="f77" t="f80" r="f78" b="f79"/>
              <a:pathLst>
                <a:path w="25" h="47">
                  <a:moveTo>
                    <a:pt x="f8" y="f5"/>
                  </a:moveTo>
                  <a:cubicBezTo>
                    <a:pt x="f9" y="f8"/>
                    <a:pt x="f10" y="f11"/>
                    <a:pt x="f12" y="f13"/>
                  </a:cubicBezTo>
                  <a:cubicBezTo>
                    <a:pt x="f6" y="f14"/>
                    <a:pt x="f15" y="f16"/>
                    <a:pt x="f17" y="f7"/>
                  </a:cubicBezTo>
                  <a:cubicBezTo>
                    <a:pt x="f18" y="f19"/>
                    <a:pt x="f20" y="f21"/>
                    <a:pt x="f22" y="f17"/>
                  </a:cubicBezTo>
                  <a:cubicBezTo>
                    <a:pt x="f23" y="f12"/>
                    <a:pt x="f24" y="f25"/>
                    <a:pt x="f26" y="f27"/>
                  </a:cubicBezTo>
                  <a:cubicBezTo>
                    <a:pt x="f5" y="f22"/>
                    <a:pt x="f28" y="f29"/>
                    <a:pt x="f8" y="f5"/>
                  </a:cubicBezTo>
                  <a:close/>
                </a:path>
              </a:pathLst>
            </a:custGeom>
            <a:solidFill>
              <a:srgbClr val="FBFBFB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B79C2497-84ED-4BE7-A7D6-6FDC1961DBD5}"/>
                </a:ext>
              </a:extLst>
            </p:cNvPr>
            <p:cNvSpPr/>
            <p:nvPr/>
          </p:nvSpPr>
          <p:spPr>
            <a:xfrm>
              <a:off x="8790657" y="4887998"/>
              <a:ext cx="92070" cy="1015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7"/>
                <a:gd name="f8" fmla="val 21"/>
                <a:gd name="f9" fmla="val 26"/>
                <a:gd name="f10" fmla="val 22"/>
                <a:gd name="f11" fmla="val 19"/>
                <a:gd name="f12" fmla="val 25"/>
                <a:gd name="f13" fmla="val 12"/>
                <a:gd name="f14" fmla="val 7"/>
                <a:gd name="f15" fmla="val 17"/>
                <a:gd name="f16" fmla="val 1"/>
                <a:gd name="f17" fmla="val 11"/>
                <a:gd name="f18" fmla="val 10"/>
                <a:gd name="f19" fmla="val 9"/>
                <a:gd name="f20" fmla="val 2"/>
                <a:gd name="f21" fmla="val 4"/>
                <a:gd name="f22" fmla="val 6"/>
                <a:gd name="f23" fmla="val 5"/>
                <a:gd name="f24" fmla="val 16"/>
                <a:gd name="f25" fmla="+- 0 0 -90"/>
                <a:gd name="f26" fmla="*/ f3 1 24"/>
                <a:gd name="f27" fmla="*/ f4 1 27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24"/>
                <a:gd name="f36" fmla="*/ f32 1 27"/>
                <a:gd name="f37" fmla="*/ 24 f33 1"/>
                <a:gd name="f38" fmla="*/ 21 f32 1"/>
                <a:gd name="f39" fmla="*/ 19 f33 1"/>
                <a:gd name="f40" fmla="*/ 25 f32 1"/>
                <a:gd name="f41" fmla="*/ 1 f33 1"/>
                <a:gd name="f42" fmla="*/ 12 f32 1"/>
                <a:gd name="f43" fmla="*/ 9 f32 1"/>
                <a:gd name="f44" fmla="*/ 5 f33 1"/>
                <a:gd name="f45" fmla="*/ 5 f32 1"/>
                <a:gd name="f46" fmla="*/ 16 f33 1"/>
                <a:gd name="f47" fmla="*/ 6 f32 1"/>
                <a:gd name="f48" fmla="+- f34 0 f1"/>
                <a:gd name="f49" fmla="*/ f37 1 24"/>
                <a:gd name="f50" fmla="*/ f38 1 27"/>
                <a:gd name="f51" fmla="*/ f39 1 24"/>
                <a:gd name="f52" fmla="*/ f40 1 27"/>
                <a:gd name="f53" fmla="*/ f41 1 24"/>
                <a:gd name="f54" fmla="*/ f42 1 27"/>
                <a:gd name="f55" fmla="*/ f43 1 27"/>
                <a:gd name="f56" fmla="*/ f44 1 24"/>
                <a:gd name="f57" fmla="*/ f45 1 27"/>
                <a:gd name="f58" fmla="*/ f46 1 24"/>
                <a:gd name="f59" fmla="*/ f47 1 27"/>
                <a:gd name="f60" fmla="*/ 0 1 f35"/>
                <a:gd name="f61" fmla="*/ f29 1 f35"/>
                <a:gd name="f62" fmla="*/ 0 1 f36"/>
                <a:gd name="f63" fmla="*/ f30 1 f36"/>
                <a:gd name="f64" fmla="*/ f49 1 f35"/>
                <a:gd name="f65" fmla="*/ f50 1 f36"/>
                <a:gd name="f66" fmla="*/ f51 1 f35"/>
                <a:gd name="f67" fmla="*/ f52 1 f36"/>
                <a:gd name="f68" fmla="*/ f53 1 f35"/>
                <a:gd name="f69" fmla="*/ f54 1 f36"/>
                <a:gd name="f70" fmla="*/ f55 1 f36"/>
                <a:gd name="f71" fmla="*/ f56 1 f35"/>
                <a:gd name="f72" fmla="*/ f57 1 f36"/>
                <a:gd name="f73" fmla="*/ f58 1 f35"/>
                <a:gd name="f74" fmla="*/ f59 1 f36"/>
                <a:gd name="f75" fmla="*/ f60 f26 1"/>
                <a:gd name="f76" fmla="*/ f61 f26 1"/>
                <a:gd name="f77" fmla="*/ f63 f27 1"/>
                <a:gd name="f78" fmla="*/ f62 f27 1"/>
                <a:gd name="f79" fmla="*/ f64 f26 1"/>
                <a:gd name="f80" fmla="*/ f65 f27 1"/>
                <a:gd name="f81" fmla="*/ f66 f26 1"/>
                <a:gd name="f82" fmla="*/ f67 f27 1"/>
                <a:gd name="f83" fmla="*/ f68 f26 1"/>
                <a:gd name="f84" fmla="*/ f69 f27 1"/>
                <a:gd name="f85" fmla="*/ f70 f27 1"/>
                <a:gd name="f86" fmla="*/ f71 f26 1"/>
                <a:gd name="f87" fmla="*/ f72 f27 1"/>
                <a:gd name="f88" fmla="*/ f73 f26 1"/>
                <a:gd name="f89" fmla="*/ f7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9" y="f80"/>
                </a:cxn>
                <a:cxn ang="f48">
                  <a:pos x="f81" y="f82"/>
                </a:cxn>
                <a:cxn ang="f48">
                  <a:pos x="f83" y="f84"/>
                </a:cxn>
                <a:cxn ang="f48">
                  <a:pos x="f83" y="f85"/>
                </a:cxn>
                <a:cxn ang="f48">
                  <a:pos x="f86" y="f87"/>
                </a:cxn>
                <a:cxn ang="f48">
                  <a:pos x="f88" y="f89"/>
                </a:cxn>
                <a:cxn ang="f48">
                  <a:pos x="f79" y="f80"/>
                </a:cxn>
              </a:cxnLst>
              <a:rect l="f75" t="f78" r="f76" b="f77"/>
              <a:pathLst>
                <a:path w="24" h="27">
                  <a:moveTo>
                    <a:pt x="f6" y="f8"/>
                  </a:moveTo>
                  <a:cubicBezTo>
                    <a:pt x="f6" y="f9"/>
                    <a:pt x="f10" y="f7"/>
                    <a:pt x="f11" y="f12"/>
                  </a:cubicBezTo>
                  <a:cubicBezTo>
                    <a:pt x="f13" y="f10"/>
                    <a:pt x="f14" y="f15"/>
                    <a:pt x="f16" y="f13"/>
                  </a:cubicBezTo>
                  <a:cubicBezTo>
                    <a:pt x="f5" y="f17"/>
                    <a:pt x="f5" y="f18"/>
                    <a:pt x="f16" y="f19"/>
                  </a:cubicBezTo>
                  <a:cubicBezTo>
                    <a:pt x="f20" y="f14"/>
                    <a:pt x="f21" y="f22"/>
                    <a:pt x="f23" y="f23"/>
                  </a:cubicBezTo>
                  <a:cubicBezTo>
                    <a:pt x="f18" y="f5"/>
                    <a:pt x="f13" y="f5"/>
                    <a:pt x="f24" y="f22"/>
                  </a:cubicBezTo>
                  <a:cubicBezTo>
                    <a:pt x="f11" y="f17"/>
                    <a:pt x="f10" y="f15"/>
                    <a:pt x="f6" y="f8"/>
                  </a:cubicBezTo>
                  <a:close/>
                </a:path>
              </a:pathLst>
            </a:custGeom>
            <a:solidFill>
              <a:srgbClr val="A4C8D3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7BBE6C31-9BF3-4F0C-9579-1435D78465FB}"/>
                </a:ext>
              </a:extLst>
            </p:cNvPr>
            <p:cNvSpPr/>
            <p:nvPr/>
          </p:nvSpPr>
          <p:spPr>
            <a:xfrm>
              <a:off x="8730334" y="4838785"/>
              <a:ext cx="98426" cy="793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1"/>
                <a:gd name="f8" fmla="val 11"/>
                <a:gd name="f9" fmla="val 13"/>
                <a:gd name="f10" fmla="val 18"/>
                <a:gd name="f11" fmla="val 16"/>
                <a:gd name="f12" fmla="val 15"/>
                <a:gd name="f13" fmla="val 19"/>
                <a:gd name="f14" fmla="val 14"/>
                <a:gd name="f15" fmla="val 8"/>
                <a:gd name="f16" fmla="val 17"/>
                <a:gd name="f17" fmla="val 5"/>
                <a:gd name="f18" fmla="val 3"/>
                <a:gd name="f19" fmla="val 12"/>
                <a:gd name="f20" fmla="val 1"/>
                <a:gd name="f21" fmla="val 10"/>
                <a:gd name="f22" fmla="val 6"/>
                <a:gd name="f23" fmla="val 2"/>
                <a:gd name="f24" fmla="val 20"/>
                <a:gd name="f25" fmla="val 22"/>
                <a:gd name="f26" fmla="val 24"/>
                <a:gd name="f27" fmla="+- 0 0 -90"/>
                <a:gd name="f28" fmla="*/ f3 1 26"/>
                <a:gd name="f29" fmla="*/ f4 1 21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26"/>
                <a:gd name="f38" fmla="*/ f34 1 21"/>
                <a:gd name="f39" fmla="*/ 26 f35 1"/>
                <a:gd name="f40" fmla="*/ 11 f34 1"/>
                <a:gd name="f41" fmla="*/ 15 f35 1"/>
                <a:gd name="f42" fmla="*/ 19 f34 1"/>
                <a:gd name="f43" fmla="*/ 11 f35 1"/>
                <a:gd name="f44" fmla="*/ 3 f35 1"/>
                <a:gd name="f45" fmla="*/ 12 f34 1"/>
                <a:gd name="f46" fmla="*/ 1 f35 1"/>
                <a:gd name="f47" fmla="*/ 3 f34 1"/>
                <a:gd name="f48" fmla="*/ 20 f35 1"/>
                <a:gd name="f49" fmla="+- f36 0 f1"/>
                <a:gd name="f50" fmla="*/ f39 1 26"/>
                <a:gd name="f51" fmla="*/ f40 1 21"/>
                <a:gd name="f52" fmla="*/ f41 1 26"/>
                <a:gd name="f53" fmla="*/ f42 1 21"/>
                <a:gd name="f54" fmla="*/ f43 1 26"/>
                <a:gd name="f55" fmla="*/ f44 1 26"/>
                <a:gd name="f56" fmla="*/ f45 1 21"/>
                <a:gd name="f57" fmla="*/ f46 1 26"/>
                <a:gd name="f58" fmla="*/ f47 1 21"/>
                <a:gd name="f59" fmla="*/ f48 1 26"/>
                <a:gd name="f60" fmla="*/ 0 1 f37"/>
                <a:gd name="f61" fmla="*/ f31 1 f37"/>
                <a:gd name="f62" fmla="*/ 0 1 f38"/>
                <a:gd name="f63" fmla="*/ f32 1 f38"/>
                <a:gd name="f64" fmla="*/ f50 1 f37"/>
                <a:gd name="f65" fmla="*/ f51 1 f38"/>
                <a:gd name="f66" fmla="*/ f52 1 f37"/>
                <a:gd name="f67" fmla="*/ f53 1 f38"/>
                <a:gd name="f68" fmla="*/ f54 1 f37"/>
                <a:gd name="f69" fmla="*/ f55 1 f37"/>
                <a:gd name="f70" fmla="*/ f56 1 f38"/>
                <a:gd name="f71" fmla="*/ f57 1 f37"/>
                <a:gd name="f72" fmla="*/ f58 1 f38"/>
                <a:gd name="f73" fmla="*/ f59 1 f37"/>
                <a:gd name="f74" fmla="*/ f60 f28 1"/>
                <a:gd name="f75" fmla="*/ f61 f28 1"/>
                <a:gd name="f76" fmla="*/ f63 f29 1"/>
                <a:gd name="f77" fmla="*/ f62 f29 1"/>
                <a:gd name="f78" fmla="*/ f64 f28 1"/>
                <a:gd name="f79" fmla="*/ f65 f29 1"/>
                <a:gd name="f80" fmla="*/ f66 f28 1"/>
                <a:gd name="f81" fmla="*/ f67 f29 1"/>
                <a:gd name="f82" fmla="*/ f68 f28 1"/>
                <a:gd name="f83" fmla="*/ f69 f28 1"/>
                <a:gd name="f84" fmla="*/ f70 f29 1"/>
                <a:gd name="f85" fmla="*/ f71 f28 1"/>
                <a:gd name="f86" fmla="*/ f72 f29 1"/>
                <a:gd name="f87" fmla="*/ f7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8" y="f79"/>
                </a:cxn>
                <a:cxn ang="f49">
                  <a:pos x="f80" y="f81"/>
                </a:cxn>
                <a:cxn ang="f49">
                  <a:pos x="f82" y="f81"/>
                </a:cxn>
                <a:cxn ang="f49">
                  <a:pos x="f83" y="f84"/>
                </a:cxn>
                <a:cxn ang="f49">
                  <a:pos x="f85" y="f86"/>
                </a:cxn>
                <a:cxn ang="f49">
                  <a:pos x="f87" y="f86"/>
                </a:cxn>
                <a:cxn ang="f49">
                  <a:pos x="f78" y="f79"/>
                </a:cxn>
              </a:cxnLst>
              <a:rect l="f74" t="f77" r="f75" b="f76"/>
              <a:pathLst>
                <a:path w="26" h="21">
                  <a:moveTo>
                    <a:pt x="f6" y="f8"/>
                  </a:moveTo>
                  <a:cubicBezTo>
                    <a:pt x="f7" y="f9"/>
                    <a:pt x="f10" y="f11"/>
                    <a:pt x="f12" y="f13"/>
                  </a:cubicBezTo>
                  <a:cubicBezTo>
                    <a:pt x="f14" y="f7"/>
                    <a:pt x="f9" y="f7"/>
                    <a:pt x="f8" y="f13"/>
                  </a:cubicBezTo>
                  <a:cubicBezTo>
                    <a:pt x="f15" y="f16"/>
                    <a:pt x="f17" y="f12"/>
                    <a:pt x="f18" y="f19"/>
                  </a:cubicBezTo>
                  <a:cubicBezTo>
                    <a:pt x="f20" y="f21"/>
                    <a:pt x="f5" y="f22"/>
                    <a:pt x="f20" y="f18"/>
                  </a:cubicBezTo>
                  <a:cubicBezTo>
                    <a:pt x="f23" y="f5"/>
                    <a:pt x="f10" y="f5"/>
                    <a:pt x="f24" y="f18"/>
                  </a:cubicBezTo>
                  <a:cubicBezTo>
                    <a:pt x="f25" y="f17"/>
                    <a:pt x="f26" y="f15"/>
                    <a:pt x="f6" y="f8"/>
                  </a:cubicBezTo>
                  <a:close/>
                </a:path>
              </a:pathLst>
            </a:custGeom>
            <a:solidFill>
              <a:srgbClr val="F6CFBA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9B8527BF-A643-4503-BCC9-33AE2EE4D594}"/>
                </a:ext>
              </a:extLst>
            </p:cNvPr>
            <p:cNvSpPr/>
            <p:nvPr/>
          </p:nvSpPr>
          <p:spPr>
            <a:xfrm>
              <a:off x="8444584" y="4326017"/>
              <a:ext cx="60322" cy="1095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29"/>
                <a:gd name="f8" fmla="val 1"/>
                <a:gd name="f9" fmla="val 11"/>
                <a:gd name="f10" fmla="val 7"/>
                <a:gd name="f11" fmla="val 2"/>
                <a:gd name="f12" fmla="val 6"/>
                <a:gd name="f13" fmla="val 10"/>
                <a:gd name="f14" fmla="val 14"/>
                <a:gd name="f15" fmla="val 3"/>
                <a:gd name="f16" fmla="val 5"/>
                <a:gd name="f17" fmla="val 12"/>
                <a:gd name="f18" fmla="val 20"/>
                <a:gd name="f19" fmla="val 25"/>
                <a:gd name="f20" fmla="val 22"/>
                <a:gd name="f21" fmla="val 18"/>
                <a:gd name="f22" fmla="val 13"/>
                <a:gd name="f23" fmla="val 9"/>
                <a:gd name="f24" fmla="val 8"/>
                <a:gd name="f25" fmla="val 17"/>
                <a:gd name="f26" fmla="val 19"/>
                <a:gd name="f27" fmla="val 21"/>
                <a:gd name="f28" fmla="val 23"/>
                <a:gd name="f29" fmla="val 27"/>
                <a:gd name="f30" fmla="val 4"/>
                <a:gd name="f31" fmla="+- 0 0 -90"/>
                <a:gd name="f32" fmla="*/ f3 1 16"/>
                <a:gd name="f33" fmla="*/ f4 1 29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16"/>
                <a:gd name="f42" fmla="*/ f38 1 29"/>
                <a:gd name="f43" fmla="*/ 1 f39 1"/>
                <a:gd name="f44" fmla="*/ 11 f38 1"/>
                <a:gd name="f45" fmla="*/ 2 f39 1"/>
                <a:gd name="f46" fmla="*/ 2 f38 1"/>
                <a:gd name="f47" fmla="*/ 14 f39 1"/>
                <a:gd name="f48" fmla="*/ 16 f39 1"/>
                <a:gd name="f49" fmla="*/ 5 f38 1"/>
                <a:gd name="f50" fmla="*/ 29 f38 1"/>
                <a:gd name="f51" fmla="*/ 11 f39 1"/>
                <a:gd name="f52" fmla="*/ 18 f38 1"/>
                <a:gd name="f53" fmla="*/ 9 f39 1"/>
                <a:gd name="f54" fmla="*/ 13 f38 1"/>
                <a:gd name="f55" fmla="*/ 8 f39 1"/>
                <a:gd name="f56" fmla="*/ 19 f38 1"/>
                <a:gd name="f57" fmla="*/ 27 f38 1"/>
                <a:gd name="f58" fmla="*/ 6 f39 1"/>
                <a:gd name="f59" fmla="*/ 12 f38 1"/>
                <a:gd name="f60" fmla="+- f40 0 f1"/>
                <a:gd name="f61" fmla="*/ f43 1 16"/>
                <a:gd name="f62" fmla="*/ f44 1 29"/>
                <a:gd name="f63" fmla="*/ f45 1 16"/>
                <a:gd name="f64" fmla="*/ f46 1 29"/>
                <a:gd name="f65" fmla="*/ f47 1 16"/>
                <a:gd name="f66" fmla="*/ f48 1 16"/>
                <a:gd name="f67" fmla="*/ f49 1 29"/>
                <a:gd name="f68" fmla="*/ f50 1 29"/>
                <a:gd name="f69" fmla="*/ f51 1 16"/>
                <a:gd name="f70" fmla="*/ f52 1 29"/>
                <a:gd name="f71" fmla="*/ f53 1 16"/>
                <a:gd name="f72" fmla="*/ f54 1 29"/>
                <a:gd name="f73" fmla="*/ f55 1 16"/>
                <a:gd name="f74" fmla="*/ f56 1 29"/>
                <a:gd name="f75" fmla="*/ f57 1 29"/>
                <a:gd name="f76" fmla="*/ f58 1 16"/>
                <a:gd name="f77" fmla="*/ f59 1 29"/>
                <a:gd name="f78" fmla="*/ 0 1 f41"/>
                <a:gd name="f79" fmla="*/ f35 1 f41"/>
                <a:gd name="f80" fmla="*/ 0 1 f42"/>
                <a:gd name="f81" fmla="*/ f36 1 f42"/>
                <a:gd name="f82" fmla="*/ f61 1 f41"/>
                <a:gd name="f83" fmla="*/ f62 1 f42"/>
                <a:gd name="f84" fmla="*/ f63 1 f41"/>
                <a:gd name="f85" fmla="*/ f64 1 f42"/>
                <a:gd name="f86" fmla="*/ f65 1 f41"/>
                <a:gd name="f87" fmla="*/ f66 1 f41"/>
                <a:gd name="f88" fmla="*/ f67 1 f42"/>
                <a:gd name="f89" fmla="*/ f68 1 f42"/>
                <a:gd name="f90" fmla="*/ f69 1 f41"/>
                <a:gd name="f91" fmla="*/ f70 1 f42"/>
                <a:gd name="f92" fmla="*/ f71 1 f41"/>
                <a:gd name="f93" fmla="*/ f72 1 f42"/>
                <a:gd name="f94" fmla="*/ f73 1 f41"/>
                <a:gd name="f95" fmla="*/ f74 1 f42"/>
                <a:gd name="f96" fmla="*/ f75 1 f42"/>
                <a:gd name="f97" fmla="*/ f76 1 f41"/>
                <a:gd name="f98" fmla="*/ f77 1 f42"/>
                <a:gd name="f99" fmla="*/ f78 f32 1"/>
                <a:gd name="f100" fmla="*/ f79 f32 1"/>
                <a:gd name="f101" fmla="*/ f81 f33 1"/>
                <a:gd name="f102" fmla="*/ f80 f33 1"/>
                <a:gd name="f103" fmla="*/ f82 f32 1"/>
                <a:gd name="f104" fmla="*/ f83 f33 1"/>
                <a:gd name="f105" fmla="*/ f84 f32 1"/>
                <a:gd name="f106" fmla="*/ f85 f33 1"/>
                <a:gd name="f107" fmla="*/ f86 f32 1"/>
                <a:gd name="f108" fmla="*/ f87 f32 1"/>
                <a:gd name="f109" fmla="*/ f88 f33 1"/>
                <a:gd name="f110" fmla="*/ f89 f33 1"/>
                <a:gd name="f111" fmla="*/ f90 f32 1"/>
                <a:gd name="f112" fmla="*/ f91 f33 1"/>
                <a:gd name="f113" fmla="*/ f92 f32 1"/>
                <a:gd name="f114" fmla="*/ f93 f33 1"/>
                <a:gd name="f115" fmla="*/ f94 f32 1"/>
                <a:gd name="f116" fmla="*/ f95 f33 1"/>
                <a:gd name="f117" fmla="*/ f96 f33 1"/>
                <a:gd name="f118" fmla="*/ f97 f32 1"/>
                <a:gd name="f119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0">
                  <a:pos x="f103" y="f104"/>
                </a:cxn>
                <a:cxn ang="f60">
                  <a:pos x="f105" y="f106"/>
                </a:cxn>
                <a:cxn ang="f60">
                  <a:pos x="f107" y="f106"/>
                </a:cxn>
                <a:cxn ang="f60">
                  <a:pos x="f108" y="f109"/>
                </a:cxn>
                <a:cxn ang="f60">
                  <a:pos x="f108" y="f110"/>
                </a:cxn>
                <a:cxn ang="f60">
                  <a:pos x="f111" y="f112"/>
                </a:cxn>
                <a:cxn ang="f60">
                  <a:pos x="f113" y="f114"/>
                </a:cxn>
                <a:cxn ang="f60">
                  <a:pos x="f115" y="f116"/>
                </a:cxn>
                <a:cxn ang="f60">
                  <a:pos x="f113" y="f117"/>
                </a:cxn>
                <a:cxn ang="f60">
                  <a:pos x="f118" y="f119"/>
                </a:cxn>
                <a:cxn ang="f60">
                  <a:pos x="f103" y="f104"/>
                </a:cxn>
              </a:cxnLst>
              <a:rect l="f99" t="f102" r="f100" b="f101"/>
              <a:pathLst>
                <a:path w="16" h="29">
                  <a:moveTo>
                    <a:pt x="f8" y="f9"/>
                  </a:moveTo>
                  <a:cubicBezTo>
                    <a:pt x="f8" y="f10"/>
                    <a:pt x="f5" y="f11"/>
                    <a:pt x="f11" y="f11"/>
                  </a:cubicBezTo>
                  <a:cubicBezTo>
                    <a:pt x="f12" y="f5"/>
                    <a:pt x="f13" y="f11"/>
                    <a:pt x="f14" y="f11"/>
                  </a:cubicBezTo>
                  <a:cubicBezTo>
                    <a:pt x="f6" y="f11"/>
                    <a:pt x="f6" y="f15"/>
                    <a:pt x="f6" y="f16"/>
                  </a:cubicBezTo>
                  <a:cubicBezTo>
                    <a:pt x="f6" y="f17"/>
                    <a:pt x="f6" y="f18"/>
                    <a:pt x="f6" y="f7"/>
                  </a:cubicBezTo>
                  <a:cubicBezTo>
                    <a:pt x="f17" y="f19"/>
                    <a:pt x="f17" y="f20"/>
                    <a:pt x="f9" y="f21"/>
                  </a:cubicBezTo>
                  <a:cubicBezTo>
                    <a:pt x="f9" y="f6"/>
                    <a:pt x="f17" y="f22"/>
                    <a:pt x="f23" y="f22"/>
                  </a:cubicBezTo>
                  <a:cubicBezTo>
                    <a:pt x="f10" y="f22"/>
                    <a:pt x="f24" y="f25"/>
                    <a:pt x="f24" y="f26"/>
                  </a:cubicBezTo>
                  <a:cubicBezTo>
                    <a:pt x="f24" y="f27"/>
                    <a:pt x="f23" y="f28"/>
                    <a:pt x="f23" y="f29"/>
                  </a:cubicBezTo>
                  <a:cubicBezTo>
                    <a:pt x="f16" y="f20"/>
                    <a:pt x="f10" y="f6"/>
                    <a:pt x="f12" y="f17"/>
                  </a:cubicBezTo>
                  <a:cubicBezTo>
                    <a:pt x="f16" y="f24"/>
                    <a:pt x="f30" y="f24"/>
                    <a:pt x="f8" y="f9"/>
                  </a:cubicBezTo>
                  <a:close/>
                </a:path>
              </a:pathLst>
            </a:custGeom>
            <a:solidFill>
              <a:srgbClr val="F6D0BB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6E7C0990-D7F1-4C6C-99D3-076E2B597DC6}"/>
                </a:ext>
              </a:extLst>
            </p:cNvPr>
            <p:cNvSpPr/>
            <p:nvPr/>
          </p:nvSpPr>
          <p:spPr>
            <a:xfrm>
              <a:off x="8611270" y="3673556"/>
              <a:ext cx="57150" cy="730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9"/>
                <a:gd name="f8" fmla="val 2"/>
                <a:gd name="f9" fmla="val 7"/>
                <a:gd name="f10" fmla="val 1"/>
                <a:gd name="f11" fmla="val 3"/>
                <a:gd name="f12" fmla="val 6"/>
                <a:gd name="f13" fmla="val 13"/>
                <a:gd name="f14" fmla="val 10"/>
                <a:gd name="f15" fmla="val 16"/>
                <a:gd name="f16" fmla="val 18"/>
                <a:gd name="f17" fmla="val 17"/>
                <a:gd name="f18" fmla="val 4"/>
                <a:gd name="f19" fmla="+- 0 0 -90"/>
                <a:gd name="f20" fmla="*/ f3 1 15"/>
                <a:gd name="f21" fmla="*/ f4 1 19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15"/>
                <a:gd name="f30" fmla="*/ f26 1 19"/>
                <a:gd name="f31" fmla="*/ 2 f27 1"/>
                <a:gd name="f32" fmla="*/ 7 f26 1"/>
                <a:gd name="f33" fmla="*/ 6 f27 1"/>
                <a:gd name="f34" fmla="*/ 0 f26 1"/>
                <a:gd name="f35" fmla="*/ 15 f27 1"/>
                <a:gd name="f36" fmla="*/ 10 f26 1"/>
                <a:gd name="f37" fmla="*/ 18 f26 1"/>
                <a:gd name="f38" fmla="+- f28 0 f1"/>
                <a:gd name="f39" fmla="*/ f31 1 15"/>
                <a:gd name="f40" fmla="*/ f32 1 19"/>
                <a:gd name="f41" fmla="*/ f33 1 15"/>
                <a:gd name="f42" fmla="*/ f34 1 19"/>
                <a:gd name="f43" fmla="*/ f35 1 15"/>
                <a:gd name="f44" fmla="*/ f36 1 19"/>
                <a:gd name="f45" fmla="*/ f37 1 19"/>
                <a:gd name="f46" fmla="*/ 0 1 f29"/>
                <a:gd name="f47" fmla="*/ f23 1 f29"/>
                <a:gd name="f48" fmla="*/ 0 1 f30"/>
                <a:gd name="f49" fmla="*/ f24 1 f30"/>
                <a:gd name="f50" fmla="*/ f39 1 f29"/>
                <a:gd name="f51" fmla="*/ f40 1 f30"/>
                <a:gd name="f52" fmla="*/ f41 1 f29"/>
                <a:gd name="f53" fmla="*/ f42 1 f30"/>
                <a:gd name="f54" fmla="*/ f43 1 f29"/>
                <a:gd name="f55" fmla="*/ f44 1 f30"/>
                <a:gd name="f56" fmla="*/ f45 1 f30"/>
                <a:gd name="f57" fmla="*/ f46 f20 1"/>
                <a:gd name="f58" fmla="*/ f47 f20 1"/>
                <a:gd name="f59" fmla="*/ f49 f21 1"/>
                <a:gd name="f60" fmla="*/ f48 f21 1"/>
                <a:gd name="f61" fmla="*/ f50 f20 1"/>
                <a:gd name="f62" fmla="*/ f51 f21 1"/>
                <a:gd name="f63" fmla="*/ f52 f20 1"/>
                <a:gd name="f64" fmla="*/ f53 f21 1"/>
                <a:gd name="f65" fmla="*/ f54 f20 1"/>
                <a:gd name="f66" fmla="*/ f55 f21 1"/>
                <a:gd name="f67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65" y="f66"/>
                </a:cxn>
                <a:cxn ang="f38">
                  <a:pos x="f63" y="f67"/>
                </a:cxn>
                <a:cxn ang="f38">
                  <a:pos x="f61" y="f62"/>
                </a:cxn>
              </a:cxnLst>
              <a:rect l="f57" t="f60" r="f58" b="f59"/>
              <a:pathLst>
                <a:path w="15" h="19">
                  <a:moveTo>
                    <a:pt x="f8" y="f9"/>
                  </a:moveTo>
                  <a:cubicBezTo>
                    <a:pt x="f10" y="f11"/>
                    <a:pt x="f10" y="f5"/>
                    <a:pt x="f12" y="f5"/>
                  </a:cubicBezTo>
                  <a:cubicBezTo>
                    <a:pt x="f13" y="f10"/>
                    <a:pt x="f6" y="f11"/>
                    <a:pt x="f6" y="f14"/>
                  </a:cubicBezTo>
                  <a:cubicBezTo>
                    <a:pt x="f6" y="f15"/>
                    <a:pt x="f13" y="f7"/>
                    <a:pt x="f12" y="f16"/>
                  </a:cubicBezTo>
                  <a:cubicBezTo>
                    <a:pt x="f5" y="f17"/>
                    <a:pt x="f18" y="f14"/>
                    <a:pt x="f8" y="f9"/>
                  </a:cubicBezTo>
                  <a:close/>
                </a:path>
              </a:pathLst>
            </a:custGeom>
            <a:solidFill>
              <a:srgbClr val="F5CEB9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7C347AB3-2B15-4618-B89D-4ACA34804C23}"/>
                </a:ext>
              </a:extLst>
            </p:cNvPr>
            <p:cNvSpPr/>
            <p:nvPr/>
          </p:nvSpPr>
          <p:spPr>
            <a:xfrm>
              <a:off x="8543010" y="4929274"/>
              <a:ext cx="168277" cy="1031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27"/>
                <a:gd name="f8" fmla="val 39"/>
                <a:gd name="f9" fmla="val 11"/>
                <a:gd name="f10" fmla="val 8"/>
                <a:gd name="f11" fmla="val 24"/>
                <a:gd name="f12" fmla="val 9"/>
                <a:gd name="f13" fmla="val 15"/>
                <a:gd name="f14" fmla="val 17"/>
                <a:gd name="f15" fmla="val 23"/>
                <a:gd name="f16" fmla="val 14"/>
                <a:gd name="f17" fmla="val 30"/>
                <a:gd name="f18" fmla="val 10"/>
                <a:gd name="f19" fmla="val 38"/>
                <a:gd name="f20" fmla="val 5"/>
                <a:gd name="f21" fmla="+- 0 0 -90"/>
                <a:gd name="f22" fmla="*/ f3 1 44"/>
                <a:gd name="f23" fmla="*/ f4 1 27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44"/>
                <a:gd name="f32" fmla="*/ f28 1 27"/>
                <a:gd name="f33" fmla="*/ 44 f29 1"/>
                <a:gd name="f34" fmla="*/ 0 f28 1"/>
                <a:gd name="f35" fmla="*/ 0 f29 1"/>
                <a:gd name="f36" fmla="*/ 24 f28 1"/>
                <a:gd name="f37" fmla="*/ 23 f29 1"/>
                <a:gd name="f38" fmla="*/ 14 f28 1"/>
                <a:gd name="f39" fmla="+- f30 0 f1"/>
                <a:gd name="f40" fmla="*/ f33 1 44"/>
                <a:gd name="f41" fmla="*/ f34 1 27"/>
                <a:gd name="f42" fmla="*/ f35 1 44"/>
                <a:gd name="f43" fmla="*/ f36 1 27"/>
                <a:gd name="f44" fmla="*/ f37 1 44"/>
                <a:gd name="f45" fmla="*/ f38 1 27"/>
                <a:gd name="f46" fmla="*/ 0 1 f31"/>
                <a:gd name="f47" fmla="*/ f25 1 f31"/>
                <a:gd name="f48" fmla="*/ 0 1 f32"/>
                <a:gd name="f49" fmla="*/ f26 1 f32"/>
                <a:gd name="f50" fmla="*/ f40 1 f31"/>
                <a:gd name="f51" fmla="*/ f41 1 f32"/>
                <a:gd name="f52" fmla="*/ f42 1 f31"/>
                <a:gd name="f53" fmla="*/ f43 1 f32"/>
                <a:gd name="f54" fmla="*/ f44 1 f31"/>
                <a:gd name="f55" fmla="*/ f45 1 f32"/>
                <a:gd name="f56" fmla="*/ f46 f22 1"/>
                <a:gd name="f57" fmla="*/ f47 f22 1"/>
                <a:gd name="f58" fmla="*/ f49 f23 1"/>
                <a:gd name="f59" fmla="*/ f48 f23 1"/>
                <a:gd name="f60" fmla="*/ f50 f22 1"/>
                <a:gd name="f61" fmla="*/ f51 f23 1"/>
                <a:gd name="f62" fmla="*/ f52 f22 1"/>
                <a:gd name="f63" fmla="*/ f53 f23 1"/>
                <a:gd name="f64" fmla="*/ f54 f22 1"/>
                <a:gd name="f65" fmla="*/ f55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0" y="f61"/>
                </a:cxn>
                <a:cxn ang="f39">
                  <a:pos x="f62" y="f63"/>
                </a:cxn>
                <a:cxn ang="f39">
                  <a:pos x="f64" y="f65"/>
                </a:cxn>
                <a:cxn ang="f39">
                  <a:pos x="f60" y="f61"/>
                </a:cxn>
              </a:cxnLst>
              <a:rect l="f56" t="f59" r="f57" b="f58"/>
              <a:pathLst>
                <a:path w="44" h="27">
                  <a:moveTo>
                    <a:pt x="f6" y="f5"/>
                  </a:moveTo>
                  <a:cubicBezTo>
                    <a:pt x="f8" y="f9"/>
                    <a:pt x="f10" y="f7"/>
                    <a:pt x="f5" y="f11"/>
                  </a:cubicBezTo>
                  <a:cubicBezTo>
                    <a:pt x="f12" y="f11"/>
                    <a:pt x="f13" y="f14"/>
                    <a:pt x="f15" y="f16"/>
                  </a:cubicBezTo>
                  <a:cubicBezTo>
                    <a:pt x="f17" y="f18"/>
                    <a:pt x="f19" y="f20"/>
                    <a:pt x="f6" y="f5"/>
                  </a:cubicBezTo>
                  <a:close/>
                </a:path>
              </a:pathLst>
            </a:custGeom>
            <a:solidFill>
              <a:srgbClr val="A2C4D0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50E85E55-D51F-4237-BBDB-BA371159F3BD}"/>
                </a:ext>
              </a:extLst>
            </p:cNvPr>
            <p:cNvSpPr/>
            <p:nvPr/>
          </p:nvSpPr>
          <p:spPr>
            <a:xfrm>
              <a:off x="8760491" y="4922919"/>
              <a:ext cx="103190" cy="793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1"/>
                <a:gd name="f8" fmla="val 9"/>
                <a:gd name="f9" fmla="val 7"/>
                <a:gd name="f10" fmla="val 17"/>
                <a:gd name="f11" fmla="val 15"/>
                <a:gd name="f12" fmla="val 14"/>
                <a:gd name="f13" fmla="val 19"/>
                <a:gd name="f14" fmla="val 8"/>
                <a:gd name="f15" fmla="+- 0 0 -90"/>
                <a:gd name="f16" fmla="*/ f3 1 27"/>
                <a:gd name="f17" fmla="*/ f4 1 21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7"/>
                <a:gd name="f26" fmla="*/ f22 1 21"/>
                <a:gd name="f27" fmla="*/ 0 f23 1"/>
                <a:gd name="f28" fmla="*/ 0 f22 1"/>
                <a:gd name="f29" fmla="*/ 27 f23 1"/>
                <a:gd name="f30" fmla="*/ 21 f22 1"/>
                <a:gd name="f31" fmla="+- f24 0 f1"/>
                <a:gd name="f32" fmla="*/ f27 1 27"/>
                <a:gd name="f33" fmla="*/ f28 1 21"/>
                <a:gd name="f34" fmla="*/ f29 1 27"/>
                <a:gd name="f35" fmla="*/ f30 1 21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27" h="21">
                  <a:moveTo>
                    <a:pt x="f5" y="f5"/>
                  </a:moveTo>
                  <a:cubicBezTo>
                    <a:pt x="f8" y="f9"/>
                    <a:pt x="f10" y="f11"/>
                    <a:pt x="f6" y="f7"/>
                  </a:cubicBezTo>
                  <a:cubicBezTo>
                    <a:pt x="f12" y="f13"/>
                    <a:pt x="f14" y="f8"/>
                    <a:pt x="f5" y="f5"/>
                  </a:cubicBezTo>
                  <a:close/>
                </a:path>
              </a:pathLst>
            </a:custGeom>
            <a:solidFill>
              <a:srgbClr val="9CBEC9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E30DA74D-5199-427D-A1A8-BC5CBFCABF57}"/>
                </a:ext>
              </a:extLst>
            </p:cNvPr>
            <p:cNvSpPr/>
            <p:nvPr/>
          </p:nvSpPr>
          <p:spPr>
            <a:xfrm>
              <a:off x="8749381" y="4097417"/>
              <a:ext cx="33339" cy="634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17"/>
                <a:gd name="f8" fmla="val 1"/>
                <a:gd name="f9" fmla="val 4"/>
                <a:gd name="f10" fmla="val 6"/>
                <a:gd name="f11" fmla="val 7"/>
                <a:gd name="f12" fmla="val 11"/>
                <a:gd name="f13" fmla="val 2"/>
                <a:gd name="f14" fmla="val 16"/>
                <a:gd name="f15" fmla="val 13"/>
                <a:gd name="f16" fmla="+- 0 0 -90"/>
                <a:gd name="f17" fmla="*/ f3 1 9"/>
                <a:gd name="f18" fmla="*/ f4 1 17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9"/>
                <a:gd name="f27" fmla="*/ f23 1 17"/>
                <a:gd name="f28" fmla="*/ 1 f24 1"/>
                <a:gd name="f29" fmla="*/ 0 f23 1"/>
                <a:gd name="f30" fmla="*/ 9 f24 1"/>
                <a:gd name="f31" fmla="*/ 17 f23 1"/>
                <a:gd name="f32" fmla="+- f25 0 f1"/>
                <a:gd name="f33" fmla="*/ f28 1 9"/>
                <a:gd name="f34" fmla="*/ f29 1 17"/>
                <a:gd name="f35" fmla="*/ f30 1 9"/>
                <a:gd name="f36" fmla="*/ f31 1 17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9" h="17">
                  <a:moveTo>
                    <a:pt x="f8" y="f5"/>
                  </a:moveTo>
                  <a:cubicBezTo>
                    <a:pt x="f9" y="f10"/>
                    <a:pt x="f11" y="f12"/>
                    <a:pt x="f6" y="f7"/>
                  </a:cubicBezTo>
                  <a:cubicBezTo>
                    <a:pt x="f13" y="f14"/>
                    <a:pt x="f5" y="f15"/>
                    <a:pt x="f8" y="f5"/>
                  </a:cubicBezTo>
                  <a:close/>
                </a:path>
              </a:pathLst>
            </a:custGeom>
            <a:solidFill>
              <a:srgbClr val="E7C6B4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54132016-B3E2-41AF-AE1D-AE355475643E}"/>
                </a:ext>
              </a:extLst>
            </p:cNvPr>
            <p:cNvSpPr/>
            <p:nvPr/>
          </p:nvSpPr>
          <p:spPr>
            <a:xfrm>
              <a:off x="8793830" y="3500524"/>
              <a:ext cx="23810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10"/>
                <a:gd name="f8" fmla="val 8"/>
                <a:gd name="f9" fmla="val 1"/>
                <a:gd name="f10" fmla="val 4"/>
                <a:gd name="f11" fmla="val 3"/>
                <a:gd name="f12" fmla="val 2"/>
                <a:gd name="f13" fmla="val 5"/>
                <a:gd name="f14" fmla="+- 0 0 -90"/>
                <a:gd name="f15" fmla="*/ f3 1 6"/>
                <a:gd name="f16" fmla="*/ f4 1 10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1 1 10"/>
                <a:gd name="f25" fmla="*/ f22 1 6"/>
                <a:gd name="f26" fmla="*/ 0 f22 1"/>
                <a:gd name="f27" fmla="*/ 10 f21 1"/>
                <a:gd name="f28" fmla="*/ 1 f22 1"/>
                <a:gd name="f29" fmla="*/ 4 f21 1"/>
                <a:gd name="f30" fmla="*/ 2 f22 1"/>
                <a:gd name="f31" fmla="*/ 1 f21 1"/>
                <a:gd name="f32" fmla="*/ 5 f22 1"/>
                <a:gd name="f33" fmla="*/ 2 f21 1"/>
                <a:gd name="f34" fmla="*/ 6 f21 1"/>
                <a:gd name="f35" fmla="+- f23 0 f1"/>
                <a:gd name="f36" fmla="*/ f26 1 6"/>
                <a:gd name="f37" fmla="*/ f27 1 10"/>
                <a:gd name="f38" fmla="*/ f28 1 6"/>
                <a:gd name="f39" fmla="*/ f29 1 10"/>
                <a:gd name="f40" fmla="*/ f30 1 6"/>
                <a:gd name="f41" fmla="*/ f31 1 10"/>
                <a:gd name="f42" fmla="*/ f32 1 6"/>
                <a:gd name="f43" fmla="*/ f33 1 10"/>
                <a:gd name="f44" fmla="*/ f34 1 10"/>
                <a:gd name="f45" fmla="*/ 0 1 f25"/>
                <a:gd name="f46" fmla="*/ f18 1 f25"/>
                <a:gd name="f47" fmla="*/ 0 1 f24"/>
                <a:gd name="f48" fmla="*/ f19 1 f24"/>
                <a:gd name="f49" fmla="*/ f36 1 f25"/>
                <a:gd name="f50" fmla="*/ f37 1 f24"/>
                <a:gd name="f51" fmla="*/ f38 1 f25"/>
                <a:gd name="f52" fmla="*/ f39 1 f24"/>
                <a:gd name="f53" fmla="*/ f40 1 f25"/>
                <a:gd name="f54" fmla="*/ f41 1 f24"/>
                <a:gd name="f55" fmla="*/ f42 1 f25"/>
                <a:gd name="f56" fmla="*/ f43 1 f24"/>
                <a:gd name="f57" fmla="*/ f44 1 f24"/>
                <a:gd name="f58" fmla="*/ f45 f15 1"/>
                <a:gd name="f59" fmla="*/ f46 f15 1"/>
                <a:gd name="f60" fmla="*/ f48 f16 1"/>
                <a:gd name="f61" fmla="*/ f47 f16 1"/>
                <a:gd name="f62" fmla="*/ f49 f15 1"/>
                <a:gd name="f63" fmla="*/ f50 f16 1"/>
                <a:gd name="f64" fmla="*/ f51 f15 1"/>
                <a:gd name="f65" fmla="*/ f52 f16 1"/>
                <a:gd name="f66" fmla="*/ f53 f15 1"/>
                <a:gd name="f67" fmla="*/ f54 f16 1"/>
                <a:gd name="f68" fmla="*/ f55 f15 1"/>
                <a:gd name="f69" fmla="*/ f56 f16 1"/>
                <a:gd name="f70" fmla="*/ f57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62" y="f63"/>
                </a:cxn>
                <a:cxn ang="f35">
                  <a:pos x="f64" y="f65"/>
                </a:cxn>
                <a:cxn ang="f35">
                  <a:pos x="f66" y="f67"/>
                </a:cxn>
                <a:cxn ang="f35">
                  <a:pos x="f68" y="f69"/>
                </a:cxn>
                <a:cxn ang="f35">
                  <a:pos x="f68" y="f70"/>
                </a:cxn>
                <a:cxn ang="f35">
                  <a:pos x="f62" y="f63"/>
                </a:cxn>
              </a:cxnLst>
              <a:rect l="f58" t="f61" r="f59" b="f60"/>
              <a:pathLst>
                <a:path w="6" h="10">
                  <a:moveTo>
                    <a:pt x="f5" y="f7"/>
                  </a:moveTo>
                  <a:cubicBezTo>
                    <a:pt x="f5" y="f8"/>
                    <a:pt x="f5" y="f6"/>
                    <a:pt x="f9" y="f10"/>
                  </a:cubicBezTo>
                  <a:cubicBezTo>
                    <a:pt x="f9" y="f11"/>
                    <a:pt x="f5" y="f9"/>
                    <a:pt x="f12" y="f9"/>
                  </a:cubicBezTo>
                  <a:cubicBezTo>
                    <a:pt x="f11" y="f5"/>
                    <a:pt x="f10" y="f9"/>
                    <a:pt x="f13" y="f12"/>
                  </a:cubicBezTo>
                  <a:cubicBezTo>
                    <a:pt x="f6" y="f11"/>
                    <a:pt x="f6" y="f13"/>
                    <a:pt x="f13" y="f6"/>
                  </a:cubicBezTo>
                  <a:cubicBezTo>
                    <a:pt x="f10" y="f8"/>
                    <a:pt x="f11" y="f7"/>
                    <a:pt x="f5" y="f7"/>
                  </a:cubicBezTo>
                  <a:close/>
                </a:path>
              </a:pathLst>
            </a:custGeom>
            <a:solidFill>
              <a:srgbClr val="DFC0AE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9B780699-EC18-4791-B0E2-6197C266FA40}"/>
                </a:ext>
              </a:extLst>
            </p:cNvPr>
            <p:cNvSpPr/>
            <p:nvPr/>
          </p:nvSpPr>
          <p:spPr>
            <a:xfrm>
              <a:off x="8635081" y="3746580"/>
              <a:ext cx="33339" cy="365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10"/>
                <a:gd name="f8" fmla="val 6"/>
                <a:gd name="f9" fmla="val 4"/>
                <a:gd name="f10" fmla="val 8"/>
                <a:gd name="f11" fmla="val 1"/>
                <a:gd name="f12" fmla="val 3"/>
                <a:gd name="f13" fmla="val 5"/>
                <a:gd name="f14" fmla="val 2"/>
                <a:gd name="f15" fmla="val 7"/>
                <a:gd name="f16" fmla="+- 0 0 -90"/>
                <a:gd name="f17" fmla="*/ f3 1 9"/>
                <a:gd name="f18" fmla="*/ f4 1 10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3 1 10"/>
                <a:gd name="f27" fmla="*/ f24 1 9"/>
                <a:gd name="f28" fmla="*/ 6 f24 1"/>
                <a:gd name="f29" fmla="*/ 10 f23 1"/>
                <a:gd name="f30" fmla="*/ 1 f24 1"/>
                <a:gd name="f31" fmla="*/ 3 f23 1"/>
                <a:gd name="f32" fmla="*/ 2 f23 1"/>
                <a:gd name="f33" fmla="+- f25 0 f1"/>
                <a:gd name="f34" fmla="*/ f28 1 9"/>
                <a:gd name="f35" fmla="*/ f29 1 10"/>
                <a:gd name="f36" fmla="*/ f30 1 9"/>
                <a:gd name="f37" fmla="*/ f31 1 10"/>
                <a:gd name="f38" fmla="*/ f32 1 10"/>
                <a:gd name="f39" fmla="*/ 0 1 f27"/>
                <a:gd name="f40" fmla="*/ f20 1 f27"/>
                <a:gd name="f41" fmla="*/ 0 1 f26"/>
                <a:gd name="f42" fmla="*/ f21 1 f26"/>
                <a:gd name="f43" fmla="*/ f34 1 f27"/>
                <a:gd name="f44" fmla="*/ f35 1 f26"/>
                <a:gd name="f45" fmla="*/ f36 1 f27"/>
                <a:gd name="f46" fmla="*/ f37 1 f26"/>
                <a:gd name="f47" fmla="*/ f38 1 f26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7 1"/>
                <a:gd name="f55" fmla="*/ f46 f18 1"/>
                <a:gd name="f56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4" y="f55"/>
                </a:cxn>
                <a:cxn ang="f33">
                  <a:pos x="f52" y="f56"/>
                </a:cxn>
                <a:cxn ang="f33">
                  <a:pos x="f52" y="f53"/>
                </a:cxn>
              </a:cxnLst>
              <a:rect l="f48" t="f51" r="f49" b="f50"/>
              <a:pathLst>
                <a:path w="9" h="10">
                  <a:moveTo>
                    <a:pt x="f8" y="f7"/>
                  </a:moveTo>
                  <a:cubicBezTo>
                    <a:pt x="f9" y="f10"/>
                    <a:pt x="f5" y="f8"/>
                    <a:pt x="f11" y="f12"/>
                  </a:cubicBezTo>
                  <a:cubicBezTo>
                    <a:pt x="f11" y="f11"/>
                    <a:pt x="f13" y="f5"/>
                    <a:pt x="f8" y="f14"/>
                  </a:cubicBezTo>
                  <a:cubicBezTo>
                    <a:pt x="f6" y="f9"/>
                    <a:pt x="f13" y="f15"/>
                    <a:pt x="f8" y="f7"/>
                  </a:cubicBezTo>
                  <a:close/>
                </a:path>
              </a:pathLst>
            </a:custGeom>
            <a:solidFill>
              <a:srgbClr val="E25049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CAAE1F1B-E585-416E-B4A4-75E067ADA21B}"/>
                </a:ext>
              </a:extLst>
            </p:cNvPr>
            <p:cNvSpPr/>
            <p:nvPr/>
          </p:nvSpPr>
          <p:spPr>
            <a:xfrm>
              <a:off x="8554120" y="3311609"/>
              <a:ext cx="65086" cy="190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5"/>
                <a:gd name="f8" fmla="val 3"/>
                <a:gd name="f9" fmla="val 11"/>
                <a:gd name="f10" fmla="val 4"/>
                <a:gd name="f11" fmla="val 7"/>
                <a:gd name="f12" fmla="val 6"/>
                <a:gd name="f13" fmla="+- 0 0 -90"/>
                <a:gd name="f14" fmla="*/ f3 1 17"/>
                <a:gd name="f15" fmla="*/ f4 1 5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0 1 5"/>
                <a:gd name="f24" fmla="*/ f21 1 17"/>
                <a:gd name="f25" fmla="*/ 17 f21 1"/>
                <a:gd name="f26" fmla="*/ 3 f20 1"/>
                <a:gd name="f27" fmla="*/ 0 f21 1"/>
                <a:gd name="f28" fmla="*/ 4 f20 1"/>
                <a:gd name="f29" fmla="+- f22 0 f1"/>
                <a:gd name="f30" fmla="*/ f25 1 17"/>
                <a:gd name="f31" fmla="*/ f26 1 5"/>
                <a:gd name="f32" fmla="*/ f27 1 17"/>
                <a:gd name="f33" fmla="*/ f28 1 5"/>
                <a:gd name="f34" fmla="*/ 0 1 f24"/>
                <a:gd name="f35" fmla="*/ f17 1 f24"/>
                <a:gd name="f36" fmla="*/ 0 1 f23"/>
                <a:gd name="f37" fmla="*/ f18 1 f23"/>
                <a:gd name="f38" fmla="*/ f30 1 f24"/>
                <a:gd name="f39" fmla="*/ f31 1 f23"/>
                <a:gd name="f40" fmla="*/ f32 1 f24"/>
                <a:gd name="f41" fmla="*/ f33 1 f23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17" h="5">
                  <a:moveTo>
                    <a:pt x="f6" y="f8"/>
                  </a:moveTo>
                  <a:cubicBezTo>
                    <a:pt x="f9" y="f10"/>
                    <a:pt x="f11" y="f7"/>
                    <a:pt x="f5" y="f10"/>
                  </a:cubicBezTo>
                  <a:cubicBezTo>
                    <a:pt x="f12" y="f5"/>
                    <a:pt x="f9" y="f5"/>
                    <a:pt x="f6" y="f8"/>
                  </a:cubicBezTo>
                  <a:close/>
                </a:path>
              </a:pathLst>
            </a:custGeom>
            <a:solidFill>
              <a:srgbClr val="9CBDC8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Freeform 38">
              <a:extLst>
                <a:ext uri="{FF2B5EF4-FFF2-40B4-BE49-F238E27FC236}">
                  <a16:creationId xmlns:a16="http://schemas.microsoft.com/office/drawing/2014/main" id="{829D966B-E9E7-46E8-A69E-A39102379E0D}"/>
                </a:ext>
              </a:extLst>
            </p:cNvPr>
            <p:cNvSpPr/>
            <p:nvPr/>
          </p:nvSpPr>
          <p:spPr>
            <a:xfrm>
              <a:off x="8546183" y="3927558"/>
              <a:ext cx="95253" cy="1571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42"/>
                <a:gd name="f8" fmla="val 20"/>
                <a:gd name="f9" fmla="val 26"/>
                <a:gd name="f10" fmla="val 22"/>
                <a:gd name="f11" fmla="val 31"/>
                <a:gd name="f12" fmla="val 19"/>
                <a:gd name="f13" fmla="val 36"/>
                <a:gd name="f14" fmla="val 17"/>
                <a:gd name="f15" fmla="val 40"/>
                <a:gd name="f16" fmla="val 13"/>
                <a:gd name="f17" fmla="val 9"/>
                <a:gd name="f18" fmla="val 41"/>
                <a:gd name="f19" fmla="val 5"/>
                <a:gd name="f20" fmla="val 3"/>
                <a:gd name="f21" fmla="val 37"/>
                <a:gd name="f22" fmla="val 2"/>
                <a:gd name="f23" fmla="val 33"/>
                <a:gd name="f24" fmla="val 24"/>
                <a:gd name="f25" fmla="val 1"/>
                <a:gd name="f26" fmla="val 15"/>
                <a:gd name="f27" fmla="val 6"/>
                <a:gd name="f28" fmla="val 4"/>
                <a:gd name="f29" fmla="val 11"/>
                <a:gd name="f30" fmla="val 12"/>
                <a:gd name="f31" fmla="val 16"/>
                <a:gd name="f32" fmla="val 7"/>
                <a:gd name="f33" fmla="val 10"/>
                <a:gd name="f34" fmla="val 18"/>
                <a:gd name="f35" fmla="+- 0 0 -90"/>
                <a:gd name="f36" fmla="*/ f3 1 25"/>
                <a:gd name="f37" fmla="*/ f4 1 42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25"/>
                <a:gd name="f46" fmla="*/ f42 1 42"/>
                <a:gd name="f47" fmla="*/ 25 f43 1"/>
                <a:gd name="f48" fmla="*/ 20 f42 1"/>
                <a:gd name="f49" fmla="*/ 19 f43 1"/>
                <a:gd name="f50" fmla="*/ 36 f42 1"/>
                <a:gd name="f51" fmla="*/ 9 f43 1"/>
                <a:gd name="f52" fmla="*/ 41 f42 1"/>
                <a:gd name="f53" fmla="*/ 2 f43 1"/>
                <a:gd name="f54" fmla="*/ 33 f42 1"/>
                <a:gd name="f55" fmla="*/ 3 f43 1"/>
                <a:gd name="f56" fmla="*/ 6 f42 1"/>
                <a:gd name="f57" fmla="*/ 4 f42 1"/>
                <a:gd name="f58" fmla="*/ 12 f43 1"/>
                <a:gd name="f59" fmla="*/ 20 f43 1"/>
                <a:gd name="f60" fmla="*/ 7 f42 1"/>
                <a:gd name="f61" fmla="*/ 24 f43 1"/>
                <a:gd name="f62" fmla="*/ 16 f42 1"/>
                <a:gd name="f63" fmla="+- f44 0 f1"/>
                <a:gd name="f64" fmla="*/ f47 1 25"/>
                <a:gd name="f65" fmla="*/ f48 1 42"/>
                <a:gd name="f66" fmla="*/ f49 1 25"/>
                <a:gd name="f67" fmla="*/ f50 1 42"/>
                <a:gd name="f68" fmla="*/ f51 1 25"/>
                <a:gd name="f69" fmla="*/ f52 1 42"/>
                <a:gd name="f70" fmla="*/ f53 1 25"/>
                <a:gd name="f71" fmla="*/ f54 1 42"/>
                <a:gd name="f72" fmla="*/ f55 1 25"/>
                <a:gd name="f73" fmla="*/ f56 1 42"/>
                <a:gd name="f74" fmla="*/ f57 1 42"/>
                <a:gd name="f75" fmla="*/ f58 1 25"/>
                <a:gd name="f76" fmla="*/ f59 1 25"/>
                <a:gd name="f77" fmla="*/ f60 1 42"/>
                <a:gd name="f78" fmla="*/ f61 1 25"/>
                <a:gd name="f79" fmla="*/ f62 1 42"/>
                <a:gd name="f80" fmla="*/ 0 1 f45"/>
                <a:gd name="f81" fmla="*/ f39 1 f45"/>
                <a:gd name="f82" fmla="*/ 0 1 f46"/>
                <a:gd name="f83" fmla="*/ f40 1 f46"/>
                <a:gd name="f84" fmla="*/ f64 1 f45"/>
                <a:gd name="f85" fmla="*/ f65 1 f46"/>
                <a:gd name="f86" fmla="*/ f66 1 f45"/>
                <a:gd name="f87" fmla="*/ f67 1 f46"/>
                <a:gd name="f88" fmla="*/ f68 1 f45"/>
                <a:gd name="f89" fmla="*/ f69 1 f46"/>
                <a:gd name="f90" fmla="*/ f70 1 f45"/>
                <a:gd name="f91" fmla="*/ f71 1 f46"/>
                <a:gd name="f92" fmla="*/ f72 1 f45"/>
                <a:gd name="f93" fmla="*/ f73 1 f46"/>
                <a:gd name="f94" fmla="*/ f74 1 f46"/>
                <a:gd name="f95" fmla="*/ f75 1 f45"/>
                <a:gd name="f96" fmla="*/ f76 1 f45"/>
                <a:gd name="f97" fmla="*/ f77 1 f46"/>
                <a:gd name="f98" fmla="*/ f78 1 f45"/>
                <a:gd name="f99" fmla="*/ f79 1 f46"/>
                <a:gd name="f100" fmla="*/ f80 f36 1"/>
                <a:gd name="f101" fmla="*/ f81 f36 1"/>
                <a:gd name="f102" fmla="*/ f83 f37 1"/>
                <a:gd name="f103" fmla="*/ f82 f37 1"/>
                <a:gd name="f104" fmla="*/ f84 f36 1"/>
                <a:gd name="f105" fmla="*/ f85 f37 1"/>
                <a:gd name="f106" fmla="*/ f86 f36 1"/>
                <a:gd name="f107" fmla="*/ f87 f37 1"/>
                <a:gd name="f108" fmla="*/ f88 f36 1"/>
                <a:gd name="f109" fmla="*/ f89 f37 1"/>
                <a:gd name="f110" fmla="*/ f90 f36 1"/>
                <a:gd name="f111" fmla="*/ f91 f37 1"/>
                <a:gd name="f112" fmla="*/ f92 f36 1"/>
                <a:gd name="f113" fmla="*/ f93 f37 1"/>
                <a:gd name="f114" fmla="*/ f94 f37 1"/>
                <a:gd name="f115" fmla="*/ f95 f36 1"/>
                <a:gd name="f116" fmla="*/ f96 f36 1"/>
                <a:gd name="f117" fmla="*/ f97 f37 1"/>
                <a:gd name="f118" fmla="*/ f98 f36 1"/>
                <a:gd name="f119" fmla="*/ f9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104" y="f105"/>
                </a:cxn>
                <a:cxn ang="f63">
                  <a:pos x="f106" y="f107"/>
                </a:cxn>
                <a:cxn ang="f63">
                  <a:pos x="f108" y="f109"/>
                </a:cxn>
                <a:cxn ang="f63">
                  <a:pos x="f110" y="f111"/>
                </a:cxn>
                <a:cxn ang="f63">
                  <a:pos x="f112" y="f113"/>
                </a:cxn>
                <a:cxn ang="f63">
                  <a:pos x="f108" y="f114"/>
                </a:cxn>
                <a:cxn ang="f63">
                  <a:pos x="f115" y="f114"/>
                </a:cxn>
                <a:cxn ang="f63">
                  <a:pos x="f116" y="f117"/>
                </a:cxn>
                <a:cxn ang="f63">
                  <a:pos x="f118" y="f119"/>
                </a:cxn>
                <a:cxn ang="f63">
                  <a:pos x="f104" y="f105"/>
                </a:cxn>
              </a:cxnLst>
              <a:rect l="f100" t="f103" r="f101" b="f102"/>
              <a:pathLst>
                <a:path w="25" h="42">
                  <a:moveTo>
                    <a:pt x="f6" y="f8"/>
                  </a:moveTo>
                  <a:cubicBezTo>
                    <a:pt x="f6" y="f9"/>
                    <a:pt x="f10" y="f11"/>
                    <a:pt x="f12" y="f13"/>
                  </a:cubicBezTo>
                  <a:cubicBezTo>
                    <a:pt x="f14" y="f15"/>
                    <a:pt x="f16" y="f7"/>
                    <a:pt x="f17" y="f18"/>
                  </a:cubicBezTo>
                  <a:cubicBezTo>
                    <a:pt x="f19" y="f15"/>
                    <a:pt x="f20" y="f21"/>
                    <a:pt x="f22" y="f23"/>
                  </a:cubicBezTo>
                  <a:cubicBezTo>
                    <a:pt x="f5" y="f24"/>
                    <a:pt x="f25" y="f26"/>
                    <a:pt x="f20" y="f27"/>
                  </a:cubicBezTo>
                  <a:cubicBezTo>
                    <a:pt x="f20" y="f20"/>
                    <a:pt x="f27" y="f5"/>
                    <a:pt x="f17" y="f28"/>
                  </a:cubicBezTo>
                  <a:cubicBezTo>
                    <a:pt x="f29" y="f19"/>
                    <a:pt x="f29" y="f19"/>
                    <a:pt x="f30" y="f28"/>
                  </a:cubicBezTo>
                  <a:cubicBezTo>
                    <a:pt x="f31" y="f25"/>
                    <a:pt x="f12" y="f20"/>
                    <a:pt x="f8" y="f32"/>
                  </a:cubicBezTo>
                  <a:cubicBezTo>
                    <a:pt x="f8" y="f33"/>
                    <a:pt x="f34" y="f26"/>
                    <a:pt x="f24" y="f31"/>
                  </a:cubicBezTo>
                  <a:cubicBezTo>
                    <a:pt x="f6" y="f31"/>
                    <a:pt x="f24" y="f12"/>
                    <a:pt x="f6" y="f8"/>
                  </a:cubicBezTo>
                  <a:close/>
                </a:path>
              </a:pathLst>
            </a:custGeom>
            <a:solidFill>
              <a:srgbClr val="2C323A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Freeform 39">
              <a:extLst>
                <a:ext uri="{FF2B5EF4-FFF2-40B4-BE49-F238E27FC236}">
                  <a16:creationId xmlns:a16="http://schemas.microsoft.com/office/drawing/2014/main" id="{5DE7FDBD-43D2-487C-AFC8-4A6CB90E4898}"/>
                </a:ext>
              </a:extLst>
            </p:cNvPr>
            <p:cNvSpPr/>
            <p:nvPr/>
          </p:nvSpPr>
          <p:spPr>
            <a:xfrm>
              <a:off x="8627144" y="3527508"/>
              <a:ext cx="30166" cy="857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23"/>
                <a:gd name="f8" fmla="val 19"/>
                <a:gd name="f9" fmla="val 21"/>
                <a:gd name="f10" fmla="val 22"/>
                <a:gd name="f11" fmla="val 6"/>
                <a:gd name="f12" fmla="val 5"/>
                <a:gd name="f13" fmla="val 3"/>
                <a:gd name="f14" fmla="val 2"/>
                <a:gd name="f15" fmla="val 20"/>
                <a:gd name="f16" fmla="val 4"/>
                <a:gd name="f17" fmla="val 18"/>
                <a:gd name="f18" fmla="val 16"/>
                <a:gd name="f19" fmla="val 15"/>
                <a:gd name="f20" fmla="val 11"/>
                <a:gd name="f21" fmla="val 7"/>
                <a:gd name="f22" fmla="val 1"/>
                <a:gd name="f23" fmla="val 13"/>
                <a:gd name="f24" fmla="+- 0 0 -90"/>
                <a:gd name="f25" fmla="*/ f3 1 8"/>
                <a:gd name="f26" fmla="*/ f4 1 23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8"/>
                <a:gd name="f35" fmla="*/ f31 1 23"/>
                <a:gd name="f36" fmla="*/ 8 f32 1"/>
                <a:gd name="f37" fmla="*/ 19 f31 1"/>
                <a:gd name="f38" fmla="*/ 6 f32 1"/>
                <a:gd name="f39" fmla="*/ 22 f31 1"/>
                <a:gd name="f40" fmla="*/ 2 f32 1"/>
                <a:gd name="f41" fmla="*/ 4 f32 1"/>
                <a:gd name="f42" fmla="*/ 3 f32 1"/>
                <a:gd name="f43" fmla="*/ 15 f31 1"/>
                <a:gd name="f44" fmla="*/ 1 f32 1"/>
                <a:gd name="f45" fmla="*/ 3 f31 1"/>
                <a:gd name="f46" fmla="*/ 0 f31 1"/>
                <a:gd name="f47" fmla="*/ 5 f32 1"/>
                <a:gd name="f48" fmla="*/ 2 f31 1"/>
                <a:gd name="f49" fmla="+- f33 0 f1"/>
                <a:gd name="f50" fmla="*/ f36 1 8"/>
                <a:gd name="f51" fmla="*/ f37 1 23"/>
                <a:gd name="f52" fmla="*/ f38 1 8"/>
                <a:gd name="f53" fmla="*/ f39 1 23"/>
                <a:gd name="f54" fmla="*/ f40 1 8"/>
                <a:gd name="f55" fmla="*/ f41 1 8"/>
                <a:gd name="f56" fmla="*/ f42 1 8"/>
                <a:gd name="f57" fmla="*/ f43 1 23"/>
                <a:gd name="f58" fmla="*/ f44 1 8"/>
                <a:gd name="f59" fmla="*/ f45 1 23"/>
                <a:gd name="f60" fmla="*/ f46 1 23"/>
                <a:gd name="f61" fmla="*/ f47 1 8"/>
                <a:gd name="f62" fmla="*/ f48 1 23"/>
                <a:gd name="f63" fmla="*/ 0 1 f34"/>
                <a:gd name="f64" fmla="*/ f28 1 f34"/>
                <a:gd name="f65" fmla="*/ 0 1 f35"/>
                <a:gd name="f66" fmla="*/ f29 1 f35"/>
                <a:gd name="f67" fmla="*/ f50 1 f34"/>
                <a:gd name="f68" fmla="*/ f51 1 f35"/>
                <a:gd name="f69" fmla="*/ f52 1 f34"/>
                <a:gd name="f70" fmla="*/ f53 1 f35"/>
                <a:gd name="f71" fmla="*/ f54 1 f34"/>
                <a:gd name="f72" fmla="*/ f55 1 f34"/>
                <a:gd name="f73" fmla="*/ f56 1 f34"/>
                <a:gd name="f74" fmla="*/ f57 1 f35"/>
                <a:gd name="f75" fmla="*/ f58 1 f34"/>
                <a:gd name="f76" fmla="*/ f59 1 f35"/>
                <a:gd name="f77" fmla="*/ f60 1 f35"/>
                <a:gd name="f78" fmla="*/ f61 1 f34"/>
                <a:gd name="f79" fmla="*/ f62 1 f35"/>
                <a:gd name="f80" fmla="*/ f63 f25 1"/>
                <a:gd name="f81" fmla="*/ f64 f25 1"/>
                <a:gd name="f82" fmla="*/ f66 f26 1"/>
                <a:gd name="f83" fmla="*/ f65 f26 1"/>
                <a:gd name="f84" fmla="*/ f67 f25 1"/>
                <a:gd name="f85" fmla="*/ f68 f26 1"/>
                <a:gd name="f86" fmla="*/ f69 f25 1"/>
                <a:gd name="f87" fmla="*/ f70 f26 1"/>
                <a:gd name="f88" fmla="*/ f71 f25 1"/>
                <a:gd name="f89" fmla="*/ f72 f25 1"/>
                <a:gd name="f90" fmla="*/ f73 f25 1"/>
                <a:gd name="f91" fmla="*/ f74 f26 1"/>
                <a:gd name="f92" fmla="*/ f75 f25 1"/>
                <a:gd name="f93" fmla="*/ f76 f26 1"/>
                <a:gd name="f94" fmla="*/ f77 f26 1"/>
                <a:gd name="f95" fmla="*/ f78 f25 1"/>
                <a:gd name="f96" fmla="*/ f79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7"/>
                </a:cxn>
                <a:cxn ang="f49">
                  <a:pos x="f89" y="f85"/>
                </a:cxn>
                <a:cxn ang="f49">
                  <a:pos x="f90" y="f91"/>
                </a:cxn>
                <a:cxn ang="f49">
                  <a:pos x="f92" y="f93"/>
                </a:cxn>
                <a:cxn ang="f49">
                  <a:pos x="f90" y="f94"/>
                </a:cxn>
                <a:cxn ang="f49">
                  <a:pos x="f95" y="f96"/>
                </a:cxn>
                <a:cxn ang="f49">
                  <a:pos x="f84" y="f85"/>
                </a:cxn>
              </a:cxnLst>
              <a:rect l="f80" t="f83" r="f81" b="f82"/>
              <a:pathLst>
                <a:path w="8" h="23">
                  <a:moveTo>
                    <a:pt x="f6" y="f8"/>
                  </a:moveTo>
                  <a:cubicBezTo>
                    <a:pt x="f6" y="f9"/>
                    <a:pt x="f6" y="f10"/>
                    <a:pt x="f11" y="f10"/>
                  </a:cubicBezTo>
                  <a:cubicBezTo>
                    <a:pt x="f12" y="f10"/>
                    <a:pt x="f13" y="f7"/>
                    <a:pt x="f14" y="f10"/>
                  </a:cubicBezTo>
                  <a:cubicBezTo>
                    <a:pt x="f5" y="f15"/>
                    <a:pt x="f13" y="f15"/>
                    <a:pt x="f16" y="f8"/>
                  </a:cubicBezTo>
                  <a:cubicBezTo>
                    <a:pt x="f12" y="f17"/>
                    <a:pt x="f16" y="f18"/>
                    <a:pt x="f13" y="f19"/>
                  </a:cubicBezTo>
                  <a:cubicBezTo>
                    <a:pt x="f13" y="f20"/>
                    <a:pt x="f14" y="f21"/>
                    <a:pt x="f22" y="f13"/>
                  </a:cubicBezTo>
                  <a:cubicBezTo>
                    <a:pt x="f22" y="f22"/>
                    <a:pt x="f22" y="f5"/>
                    <a:pt x="f13" y="f5"/>
                  </a:cubicBezTo>
                  <a:cubicBezTo>
                    <a:pt x="f16" y="f5"/>
                    <a:pt x="f16" y="f22"/>
                    <a:pt x="f12" y="f14"/>
                  </a:cubicBezTo>
                  <a:cubicBezTo>
                    <a:pt x="f11" y="f21"/>
                    <a:pt x="f21" y="f23"/>
                    <a:pt x="f6" y="f8"/>
                  </a:cubicBezTo>
                  <a:close/>
                </a:path>
              </a:pathLst>
            </a:custGeom>
            <a:solidFill>
              <a:srgbClr val="393A41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Freeform 40">
              <a:extLst>
                <a:ext uri="{FF2B5EF4-FFF2-40B4-BE49-F238E27FC236}">
                  <a16:creationId xmlns:a16="http://schemas.microsoft.com/office/drawing/2014/main" id="{FBAC5126-9C92-4A35-8441-4B322C9CDB9A}"/>
                </a:ext>
              </a:extLst>
            </p:cNvPr>
            <p:cNvSpPr/>
            <p:nvPr/>
          </p:nvSpPr>
          <p:spPr>
            <a:xfrm>
              <a:off x="8603333" y="3610060"/>
              <a:ext cx="92070" cy="333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9"/>
                <a:gd name="f8" fmla="val 8"/>
                <a:gd name="f9" fmla="val 7"/>
                <a:gd name="f10" fmla="val 6"/>
                <a:gd name="f11" fmla="val 4"/>
                <a:gd name="f12" fmla="val 5"/>
                <a:gd name="f13" fmla="val 2"/>
                <a:gd name="f14" fmla="val 1"/>
                <a:gd name="f15" fmla="val 11"/>
                <a:gd name="f16" fmla="val 16"/>
                <a:gd name="f17" fmla="val 20"/>
                <a:gd name="f18" fmla="val 21"/>
                <a:gd name="f19" fmla="val 22"/>
                <a:gd name="f20" fmla="val 23"/>
                <a:gd name="f21" fmla="val 3"/>
                <a:gd name="f22" fmla="val 18"/>
                <a:gd name="f23" fmla="val 14"/>
                <a:gd name="f24" fmla="+- 0 0 -90"/>
                <a:gd name="f25" fmla="*/ f3 1 24"/>
                <a:gd name="f26" fmla="*/ f4 1 9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24"/>
                <a:gd name="f35" fmla="*/ f31 1 9"/>
                <a:gd name="f36" fmla="*/ 9 f32 1"/>
                <a:gd name="f37" fmla="*/ 9 f31 1"/>
                <a:gd name="f38" fmla="*/ 6 f32 1"/>
                <a:gd name="f39" fmla="*/ 0 f32 1"/>
                <a:gd name="f40" fmla="*/ 5 f31 1"/>
                <a:gd name="f41" fmla="*/ 20 f32 1"/>
                <a:gd name="f42" fmla="*/ 2 f31 1"/>
                <a:gd name="f43" fmla="*/ 23 f32 1"/>
                <a:gd name="f44" fmla="*/ 22 f32 1"/>
                <a:gd name="f45" fmla="+- f33 0 f1"/>
                <a:gd name="f46" fmla="*/ f36 1 24"/>
                <a:gd name="f47" fmla="*/ f37 1 9"/>
                <a:gd name="f48" fmla="*/ f38 1 24"/>
                <a:gd name="f49" fmla="*/ f39 1 24"/>
                <a:gd name="f50" fmla="*/ f40 1 9"/>
                <a:gd name="f51" fmla="*/ f41 1 24"/>
                <a:gd name="f52" fmla="*/ f42 1 9"/>
                <a:gd name="f53" fmla="*/ f43 1 24"/>
                <a:gd name="f54" fmla="*/ f44 1 24"/>
                <a:gd name="f55" fmla="*/ 0 1 f34"/>
                <a:gd name="f56" fmla="*/ f28 1 f34"/>
                <a:gd name="f57" fmla="*/ 0 1 f35"/>
                <a:gd name="f58" fmla="*/ f29 1 f35"/>
                <a:gd name="f59" fmla="*/ f46 1 f34"/>
                <a:gd name="f60" fmla="*/ f47 1 f35"/>
                <a:gd name="f61" fmla="*/ f48 1 f34"/>
                <a:gd name="f62" fmla="*/ f49 1 f34"/>
                <a:gd name="f63" fmla="*/ f50 1 f35"/>
                <a:gd name="f64" fmla="*/ f51 1 f34"/>
                <a:gd name="f65" fmla="*/ f52 1 f35"/>
                <a:gd name="f66" fmla="*/ f53 1 f34"/>
                <a:gd name="f67" fmla="*/ f54 1 f34"/>
                <a:gd name="f68" fmla="*/ f55 f25 1"/>
                <a:gd name="f69" fmla="*/ f56 f25 1"/>
                <a:gd name="f70" fmla="*/ f58 f26 1"/>
                <a:gd name="f71" fmla="*/ f57 f26 1"/>
                <a:gd name="f72" fmla="*/ f59 f25 1"/>
                <a:gd name="f73" fmla="*/ f60 f26 1"/>
                <a:gd name="f74" fmla="*/ f61 f25 1"/>
                <a:gd name="f75" fmla="*/ f62 f25 1"/>
                <a:gd name="f76" fmla="*/ f63 f26 1"/>
                <a:gd name="f77" fmla="*/ f64 f25 1"/>
                <a:gd name="f78" fmla="*/ f65 f26 1"/>
                <a:gd name="f79" fmla="*/ f66 f25 1"/>
                <a:gd name="f80" fmla="*/ f67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2" y="f73"/>
                </a:cxn>
                <a:cxn ang="f45">
                  <a:pos x="f74" y="f73"/>
                </a:cxn>
                <a:cxn ang="f45">
                  <a:pos x="f75" y="f76"/>
                </a:cxn>
                <a:cxn ang="f45">
                  <a:pos x="f74" y="f76"/>
                </a:cxn>
                <a:cxn ang="f45">
                  <a:pos x="f77" y="f78"/>
                </a:cxn>
                <a:cxn ang="f45">
                  <a:pos x="f79" y="f78"/>
                </a:cxn>
                <a:cxn ang="f45">
                  <a:pos x="f80" y="f76"/>
                </a:cxn>
                <a:cxn ang="f45">
                  <a:pos x="f72" y="f73"/>
                </a:cxn>
              </a:cxnLst>
              <a:rect l="f68" t="f71" r="f69" b="f70"/>
              <a:pathLst>
                <a:path w="24" h="9">
                  <a:moveTo>
                    <a:pt x="f7" y="f7"/>
                  </a:moveTo>
                  <a:cubicBezTo>
                    <a:pt x="f8" y="f7"/>
                    <a:pt x="f9" y="f7"/>
                    <a:pt x="f10" y="f7"/>
                  </a:cubicBezTo>
                  <a:cubicBezTo>
                    <a:pt x="f11" y="f8"/>
                    <a:pt x="f5" y="f9"/>
                    <a:pt x="f5" y="f12"/>
                  </a:cubicBezTo>
                  <a:cubicBezTo>
                    <a:pt x="f13" y="f14"/>
                    <a:pt x="f11" y="f12"/>
                    <a:pt x="f10" y="f12"/>
                  </a:cubicBezTo>
                  <a:cubicBezTo>
                    <a:pt x="f15" y="f10"/>
                    <a:pt x="f16" y="f12"/>
                    <a:pt x="f17" y="f13"/>
                  </a:cubicBezTo>
                  <a:cubicBezTo>
                    <a:pt x="f18" y="f14"/>
                    <a:pt x="f19" y="f5"/>
                    <a:pt x="f20" y="f13"/>
                  </a:cubicBezTo>
                  <a:cubicBezTo>
                    <a:pt x="f6" y="f21"/>
                    <a:pt x="f20" y="f11"/>
                    <a:pt x="f19" y="f12"/>
                  </a:cubicBezTo>
                  <a:cubicBezTo>
                    <a:pt x="f22" y="f8"/>
                    <a:pt x="f23" y="f7"/>
                    <a:pt x="f7" y="f7"/>
                  </a:cubicBezTo>
                  <a:close/>
                </a:path>
              </a:pathLst>
            </a:custGeom>
            <a:solidFill>
              <a:srgbClr val="35383F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Freeform 41">
              <a:extLst>
                <a:ext uri="{FF2B5EF4-FFF2-40B4-BE49-F238E27FC236}">
                  <a16:creationId xmlns:a16="http://schemas.microsoft.com/office/drawing/2014/main" id="{EC74E46D-D874-4622-8B3B-73ACAFC93F77}"/>
                </a:ext>
              </a:extLst>
            </p:cNvPr>
            <p:cNvSpPr/>
            <p:nvPr/>
          </p:nvSpPr>
          <p:spPr>
            <a:xfrm>
              <a:off x="8684294" y="3522744"/>
              <a:ext cx="52385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0"/>
                <a:gd name="f8" fmla="val 6"/>
                <a:gd name="f9" fmla="val 9"/>
                <a:gd name="f10" fmla="val 12"/>
                <a:gd name="f11" fmla="val 2"/>
                <a:gd name="f12" fmla="val 13"/>
                <a:gd name="f13" fmla="val 4"/>
                <a:gd name="f14" fmla="val 8"/>
                <a:gd name="f15" fmla="val 7"/>
                <a:gd name="f16" fmla="val 3"/>
                <a:gd name="f17" fmla="val 5"/>
                <a:gd name="f18" fmla="val 1"/>
                <a:gd name="f19" fmla="+- 0 0 -90"/>
                <a:gd name="f20" fmla="*/ f3 1 14"/>
                <a:gd name="f21" fmla="*/ f4 1 10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6 1 10"/>
                <a:gd name="f30" fmla="*/ f27 1 14"/>
                <a:gd name="f31" fmla="*/ 6 f27 1"/>
                <a:gd name="f32" fmla="*/ 0 f26 1"/>
                <a:gd name="f33" fmla="*/ 12 f27 1"/>
                <a:gd name="f34" fmla="*/ 2 f26 1"/>
                <a:gd name="f35" fmla="*/ 8 f26 1"/>
                <a:gd name="f36" fmla="*/ 7 f27 1"/>
                <a:gd name="f37" fmla="*/ 6 f26 1"/>
                <a:gd name="f38" fmla="*/ 4 f27 1"/>
                <a:gd name="f39" fmla="*/ 4 f26 1"/>
                <a:gd name="f40" fmla="*/ 1 f27 1"/>
                <a:gd name="f41" fmla="*/ 1 f26 1"/>
                <a:gd name="f42" fmla="+- f28 0 f1"/>
                <a:gd name="f43" fmla="*/ f31 1 14"/>
                <a:gd name="f44" fmla="*/ f32 1 10"/>
                <a:gd name="f45" fmla="*/ f33 1 14"/>
                <a:gd name="f46" fmla="*/ f34 1 10"/>
                <a:gd name="f47" fmla="*/ f35 1 10"/>
                <a:gd name="f48" fmla="*/ f36 1 14"/>
                <a:gd name="f49" fmla="*/ f37 1 10"/>
                <a:gd name="f50" fmla="*/ f38 1 14"/>
                <a:gd name="f51" fmla="*/ f39 1 10"/>
                <a:gd name="f52" fmla="*/ f40 1 14"/>
                <a:gd name="f53" fmla="*/ f41 1 10"/>
                <a:gd name="f54" fmla="*/ 0 1 f30"/>
                <a:gd name="f55" fmla="*/ f23 1 f30"/>
                <a:gd name="f56" fmla="*/ 0 1 f29"/>
                <a:gd name="f57" fmla="*/ f24 1 f29"/>
                <a:gd name="f58" fmla="*/ f43 1 f30"/>
                <a:gd name="f59" fmla="*/ f44 1 f29"/>
                <a:gd name="f60" fmla="*/ f45 1 f30"/>
                <a:gd name="f61" fmla="*/ f46 1 f29"/>
                <a:gd name="f62" fmla="*/ f47 1 f29"/>
                <a:gd name="f63" fmla="*/ f48 1 f30"/>
                <a:gd name="f64" fmla="*/ f49 1 f29"/>
                <a:gd name="f65" fmla="*/ f50 1 f30"/>
                <a:gd name="f66" fmla="*/ f51 1 f29"/>
                <a:gd name="f67" fmla="*/ f52 1 f30"/>
                <a:gd name="f68" fmla="*/ f53 1 f29"/>
                <a:gd name="f69" fmla="*/ f54 f20 1"/>
                <a:gd name="f70" fmla="*/ f55 f20 1"/>
                <a:gd name="f71" fmla="*/ f57 f21 1"/>
                <a:gd name="f72" fmla="*/ f56 f21 1"/>
                <a:gd name="f73" fmla="*/ f58 f20 1"/>
                <a:gd name="f74" fmla="*/ f59 f21 1"/>
                <a:gd name="f75" fmla="*/ f60 f20 1"/>
                <a:gd name="f76" fmla="*/ f61 f21 1"/>
                <a:gd name="f77" fmla="*/ f62 f21 1"/>
                <a:gd name="f78" fmla="*/ f63 f20 1"/>
                <a:gd name="f79" fmla="*/ f64 f21 1"/>
                <a:gd name="f80" fmla="*/ f65 f20 1"/>
                <a:gd name="f81" fmla="*/ f66 f21 1"/>
                <a:gd name="f82" fmla="*/ f67 f20 1"/>
                <a:gd name="f83" fmla="*/ f6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73" y="f74"/>
                </a:cxn>
                <a:cxn ang="f42">
                  <a:pos x="f75" y="f76"/>
                </a:cxn>
                <a:cxn ang="f42">
                  <a:pos x="f75" y="f77"/>
                </a:cxn>
                <a:cxn ang="f42">
                  <a:pos x="f78" y="f79"/>
                </a:cxn>
                <a:cxn ang="f42">
                  <a:pos x="f80" y="f81"/>
                </a:cxn>
                <a:cxn ang="f42">
                  <a:pos x="f82" y="f81"/>
                </a:cxn>
                <a:cxn ang="f42">
                  <a:pos x="f80" y="f83"/>
                </a:cxn>
                <a:cxn ang="f42">
                  <a:pos x="f73" y="f74"/>
                </a:cxn>
              </a:cxnLst>
              <a:rect l="f69" t="f72" r="f70" b="f71"/>
              <a:pathLst>
                <a:path w="14" h="10">
                  <a:moveTo>
                    <a:pt x="f8" y="f5"/>
                  </a:moveTo>
                  <a:cubicBezTo>
                    <a:pt x="f9" y="f5"/>
                    <a:pt x="f7" y="f5"/>
                    <a:pt x="f10" y="f11"/>
                  </a:cubicBezTo>
                  <a:cubicBezTo>
                    <a:pt x="f12" y="f13"/>
                    <a:pt x="f6" y="f8"/>
                    <a:pt x="f10" y="f14"/>
                  </a:cubicBezTo>
                  <a:cubicBezTo>
                    <a:pt x="f7" y="f7"/>
                    <a:pt x="f9" y="f14"/>
                    <a:pt x="f15" y="f8"/>
                  </a:cubicBezTo>
                  <a:cubicBezTo>
                    <a:pt x="f8" y="f8"/>
                    <a:pt x="f15" y="f16"/>
                    <a:pt x="f13" y="f13"/>
                  </a:cubicBezTo>
                  <a:cubicBezTo>
                    <a:pt x="f16" y="f17"/>
                    <a:pt x="f18" y="f8"/>
                    <a:pt x="f18" y="f13"/>
                  </a:cubicBezTo>
                  <a:cubicBezTo>
                    <a:pt x="f5" y="f18"/>
                    <a:pt x="f16" y="f18"/>
                    <a:pt x="f13" y="f18"/>
                  </a:cubicBezTo>
                  <a:cubicBezTo>
                    <a:pt x="f17" y="f5"/>
                    <a:pt x="f8" y="f5"/>
                    <a:pt x="f8" y="f5"/>
                  </a:cubicBezTo>
                  <a:close/>
                </a:path>
              </a:pathLst>
            </a:custGeom>
            <a:solidFill>
              <a:srgbClr val="3A3B41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Freeform 42">
              <a:extLst>
                <a:ext uri="{FF2B5EF4-FFF2-40B4-BE49-F238E27FC236}">
                  <a16:creationId xmlns:a16="http://schemas.microsoft.com/office/drawing/2014/main" id="{D37616F5-F942-4BD9-B772-2ABFAAE27CED}"/>
                </a:ext>
              </a:extLst>
            </p:cNvPr>
            <p:cNvSpPr/>
            <p:nvPr/>
          </p:nvSpPr>
          <p:spPr>
            <a:xfrm>
              <a:off x="8531891" y="3530681"/>
              <a:ext cx="46040" cy="34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9"/>
                <a:gd name="f8" fmla="val 6"/>
                <a:gd name="f9" fmla="val 10"/>
                <a:gd name="f10" fmla="val 1"/>
                <a:gd name="f11" fmla="val 5"/>
                <a:gd name="f12" fmla="val 8"/>
                <a:gd name="f13" fmla="val 7"/>
                <a:gd name="f14" fmla="val 3"/>
                <a:gd name="f15" fmla="val 2"/>
                <a:gd name="f16" fmla="val 4"/>
                <a:gd name="f17" fmla="+- 0 0 -90"/>
                <a:gd name="f18" fmla="*/ f3 1 12"/>
                <a:gd name="f19" fmla="*/ f4 1 9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12"/>
                <a:gd name="f28" fmla="*/ f24 1 9"/>
                <a:gd name="f29" fmla="*/ 6 f25 1"/>
                <a:gd name="f30" fmla="*/ 0 f24 1"/>
                <a:gd name="f31" fmla="*/ 12 f25 1"/>
                <a:gd name="f32" fmla="*/ 5 f24 1"/>
                <a:gd name="f33" fmla="*/ 8 f25 1"/>
                <a:gd name="f34" fmla="*/ 8 f24 1"/>
                <a:gd name="f35" fmla="*/ 1 f25 1"/>
                <a:gd name="f36" fmla="*/ 2 f24 1"/>
                <a:gd name="f37" fmla="+- f26 0 f1"/>
                <a:gd name="f38" fmla="*/ f29 1 12"/>
                <a:gd name="f39" fmla="*/ f30 1 9"/>
                <a:gd name="f40" fmla="*/ f31 1 12"/>
                <a:gd name="f41" fmla="*/ f32 1 9"/>
                <a:gd name="f42" fmla="*/ f33 1 12"/>
                <a:gd name="f43" fmla="*/ f34 1 9"/>
                <a:gd name="f44" fmla="*/ f35 1 12"/>
                <a:gd name="f45" fmla="*/ f36 1 9"/>
                <a:gd name="f46" fmla="*/ 0 1 f27"/>
                <a:gd name="f47" fmla="*/ f21 1 f27"/>
                <a:gd name="f48" fmla="*/ 0 1 f28"/>
                <a:gd name="f49" fmla="*/ f22 1 f28"/>
                <a:gd name="f50" fmla="*/ f38 1 f27"/>
                <a:gd name="f51" fmla="*/ f39 1 f28"/>
                <a:gd name="f52" fmla="*/ f40 1 f27"/>
                <a:gd name="f53" fmla="*/ f41 1 f28"/>
                <a:gd name="f54" fmla="*/ f42 1 f27"/>
                <a:gd name="f55" fmla="*/ f43 1 f28"/>
                <a:gd name="f56" fmla="*/ f44 1 f27"/>
                <a:gd name="f57" fmla="*/ f45 1 f28"/>
                <a:gd name="f58" fmla="*/ f46 f18 1"/>
                <a:gd name="f59" fmla="*/ f47 f18 1"/>
                <a:gd name="f60" fmla="*/ f49 f19 1"/>
                <a:gd name="f61" fmla="*/ f48 f19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  <a:gd name="f67" fmla="*/ f55 f19 1"/>
                <a:gd name="f68" fmla="*/ f56 f18 1"/>
                <a:gd name="f69" fmla="*/ f57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2" y="f63"/>
                </a:cxn>
                <a:cxn ang="f37">
                  <a:pos x="f64" y="f65"/>
                </a:cxn>
                <a:cxn ang="f37">
                  <a:pos x="f66" y="f67"/>
                </a:cxn>
                <a:cxn ang="f37">
                  <a:pos x="f68" y="f65"/>
                </a:cxn>
                <a:cxn ang="f37">
                  <a:pos x="f68" y="f69"/>
                </a:cxn>
                <a:cxn ang="f37">
                  <a:pos x="f62" y="f63"/>
                </a:cxn>
              </a:cxnLst>
              <a:rect l="f58" t="f61" r="f59" b="f60"/>
              <a:pathLst>
                <a:path w="12" h="9">
                  <a:moveTo>
                    <a:pt x="f8" y="f5"/>
                  </a:moveTo>
                  <a:cubicBezTo>
                    <a:pt x="f9" y="f5"/>
                    <a:pt x="f6" y="f10"/>
                    <a:pt x="f6" y="f11"/>
                  </a:cubicBezTo>
                  <a:cubicBezTo>
                    <a:pt x="f6" y="f12"/>
                    <a:pt x="f9" y="f7"/>
                    <a:pt x="f12" y="f12"/>
                  </a:cubicBezTo>
                  <a:cubicBezTo>
                    <a:pt x="f8" y="f13"/>
                    <a:pt x="f11" y="f14"/>
                    <a:pt x="f10" y="f11"/>
                  </a:cubicBezTo>
                  <a:cubicBezTo>
                    <a:pt x="f10" y="f11"/>
                    <a:pt x="f5" y="f14"/>
                    <a:pt x="f10" y="f15"/>
                  </a:cubicBezTo>
                  <a:cubicBezTo>
                    <a:pt x="f15" y="f5"/>
                    <a:pt x="f16" y="f5"/>
                    <a:pt x="f8" y="f5"/>
                  </a:cubicBezTo>
                  <a:close/>
                </a:path>
              </a:pathLst>
            </a:custGeom>
            <a:solidFill>
              <a:srgbClr val="3A3C42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Freeform 43">
              <a:extLst>
                <a:ext uri="{FF2B5EF4-FFF2-40B4-BE49-F238E27FC236}">
                  <a16:creationId xmlns:a16="http://schemas.microsoft.com/office/drawing/2014/main" id="{E62D2DAC-6D46-4C8C-865E-FDDB9E979D9F}"/>
                </a:ext>
              </a:extLst>
            </p:cNvPr>
            <p:cNvSpPr/>
            <p:nvPr/>
          </p:nvSpPr>
          <p:spPr>
            <a:xfrm>
              <a:off x="8741444" y="3933904"/>
              <a:ext cx="109535" cy="57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15"/>
                <a:gd name="f8" fmla="val 5"/>
                <a:gd name="f9" fmla="val 2"/>
                <a:gd name="f10" fmla="val 1"/>
                <a:gd name="f11" fmla="val 14"/>
                <a:gd name="f12" fmla="val 13"/>
                <a:gd name="f13" fmla="val 12"/>
                <a:gd name="f14" fmla="val 10"/>
                <a:gd name="f15" fmla="val 9"/>
                <a:gd name="f16" fmla="val 17"/>
                <a:gd name="f17" fmla="val 6"/>
                <a:gd name="f18" fmla="val 24"/>
                <a:gd name="f19" fmla="val 26"/>
                <a:gd name="f20" fmla="val 28"/>
                <a:gd name="f21" fmla="val 3"/>
                <a:gd name="f22" fmla="val 27"/>
                <a:gd name="f23" fmla="val 25"/>
                <a:gd name="f24" fmla="val 20"/>
                <a:gd name="f25" fmla="val 8"/>
                <a:gd name="f26" fmla="val 7"/>
                <a:gd name="f27" fmla="+- 0 0 -90"/>
                <a:gd name="f28" fmla="*/ f3 1 29"/>
                <a:gd name="f29" fmla="*/ f4 1 15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29"/>
                <a:gd name="f38" fmla="*/ f34 1 15"/>
                <a:gd name="f39" fmla="*/ 5 f35 1"/>
                <a:gd name="f40" fmla="*/ 15 f34 1"/>
                <a:gd name="f41" fmla="*/ 1 f35 1"/>
                <a:gd name="f42" fmla="*/ 14 f34 1"/>
                <a:gd name="f43" fmla="*/ 2 f35 1"/>
                <a:gd name="f44" fmla="*/ 12 f34 1"/>
                <a:gd name="f45" fmla="*/ 24 f35 1"/>
                <a:gd name="f46" fmla="*/ 2 f34 1"/>
                <a:gd name="f47" fmla="*/ 29 f35 1"/>
                <a:gd name="f48" fmla="*/ 3 f34 1"/>
                <a:gd name="f49" fmla="*/ 25 f35 1"/>
                <a:gd name="f50" fmla="*/ 5 f34 1"/>
                <a:gd name="f51" fmla="*/ 9 f35 1"/>
                <a:gd name="f52" fmla="*/ 13 f34 1"/>
                <a:gd name="f53" fmla="+- f36 0 f1"/>
                <a:gd name="f54" fmla="*/ f39 1 29"/>
                <a:gd name="f55" fmla="*/ f40 1 15"/>
                <a:gd name="f56" fmla="*/ f41 1 29"/>
                <a:gd name="f57" fmla="*/ f42 1 15"/>
                <a:gd name="f58" fmla="*/ f43 1 29"/>
                <a:gd name="f59" fmla="*/ f44 1 15"/>
                <a:gd name="f60" fmla="*/ f45 1 29"/>
                <a:gd name="f61" fmla="*/ f46 1 15"/>
                <a:gd name="f62" fmla="*/ f47 1 29"/>
                <a:gd name="f63" fmla="*/ f48 1 15"/>
                <a:gd name="f64" fmla="*/ f49 1 29"/>
                <a:gd name="f65" fmla="*/ f50 1 15"/>
                <a:gd name="f66" fmla="*/ f51 1 29"/>
                <a:gd name="f67" fmla="*/ f52 1 15"/>
                <a:gd name="f68" fmla="*/ 0 1 f37"/>
                <a:gd name="f69" fmla="*/ f31 1 f37"/>
                <a:gd name="f70" fmla="*/ 0 1 f38"/>
                <a:gd name="f71" fmla="*/ f32 1 f38"/>
                <a:gd name="f72" fmla="*/ f54 1 f37"/>
                <a:gd name="f73" fmla="*/ f55 1 f38"/>
                <a:gd name="f74" fmla="*/ f56 1 f37"/>
                <a:gd name="f75" fmla="*/ f57 1 f38"/>
                <a:gd name="f76" fmla="*/ f58 1 f37"/>
                <a:gd name="f77" fmla="*/ f59 1 f38"/>
                <a:gd name="f78" fmla="*/ f60 1 f37"/>
                <a:gd name="f79" fmla="*/ f61 1 f38"/>
                <a:gd name="f80" fmla="*/ f62 1 f37"/>
                <a:gd name="f81" fmla="*/ f63 1 f38"/>
                <a:gd name="f82" fmla="*/ f64 1 f37"/>
                <a:gd name="f83" fmla="*/ f65 1 f38"/>
                <a:gd name="f84" fmla="*/ f66 1 f37"/>
                <a:gd name="f85" fmla="*/ f67 1 f38"/>
                <a:gd name="f86" fmla="*/ f68 f28 1"/>
                <a:gd name="f87" fmla="*/ f69 f28 1"/>
                <a:gd name="f88" fmla="*/ f71 f29 1"/>
                <a:gd name="f89" fmla="*/ f70 f29 1"/>
                <a:gd name="f90" fmla="*/ f72 f28 1"/>
                <a:gd name="f91" fmla="*/ f73 f29 1"/>
                <a:gd name="f92" fmla="*/ f74 f28 1"/>
                <a:gd name="f93" fmla="*/ f75 f29 1"/>
                <a:gd name="f94" fmla="*/ f76 f28 1"/>
                <a:gd name="f95" fmla="*/ f77 f29 1"/>
                <a:gd name="f96" fmla="*/ f78 f28 1"/>
                <a:gd name="f97" fmla="*/ f79 f29 1"/>
                <a:gd name="f98" fmla="*/ f80 f28 1"/>
                <a:gd name="f99" fmla="*/ f81 f29 1"/>
                <a:gd name="f100" fmla="*/ f82 f28 1"/>
                <a:gd name="f101" fmla="*/ f83 f29 1"/>
                <a:gd name="f102" fmla="*/ f84 f28 1"/>
                <a:gd name="f103" fmla="*/ f85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90" y="f91"/>
                </a:cxn>
                <a:cxn ang="f53">
                  <a:pos x="f92" y="f93"/>
                </a:cxn>
                <a:cxn ang="f53">
                  <a:pos x="f94" y="f95"/>
                </a:cxn>
                <a:cxn ang="f53">
                  <a:pos x="f96" y="f97"/>
                </a:cxn>
                <a:cxn ang="f53">
                  <a:pos x="f98" y="f99"/>
                </a:cxn>
                <a:cxn ang="f53">
                  <a:pos x="f100" y="f101"/>
                </a:cxn>
                <a:cxn ang="f53">
                  <a:pos x="f102" y="f103"/>
                </a:cxn>
                <a:cxn ang="f53">
                  <a:pos x="f90" y="f91"/>
                </a:cxn>
              </a:cxnLst>
              <a:rect l="f86" t="f89" r="f87" b="f88"/>
              <a:pathLst>
                <a:path w="29" h="15">
                  <a:moveTo>
                    <a:pt x="f8" y="f7"/>
                  </a:moveTo>
                  <a:cubicBezTo>
                    <a:pt x="f9" y="f7"/>
                    <a:pt x="f10" y="f7"/>
                    <a:pt x="f10" y="f11"/>
                  </a:cubicBezTo>
                  <a:cubicBezTo>
                    <a:pt x="f5" y="f12"/>
                    <a:pt x="f10" y="f13"/>
                    <a:pt x="f9" y="f13"/>
                  </a:cubicBezTo>
                  <a:cubicBezTo>
                    <a:pt x="f14" y="f15"/>
                    <a:pt x="f16" y="f17"/>
                    <a:pt x="f18" y="f9"/>
                  </a:cubicBezTo>
                  <a:cubicBezTo>
                    <a:pt x="f19" y="f9"/>
                    <a:pt x="f20" y="f5"/>
                    <a:pt x="f6" y="f21"/>
                  </a:cubicBezTo>
                  <a:cubicBezTo>
                    <a:pt x="f6" y="f8"/>
                    <a:pt x="f22" y="f8"/>
                    <a:pt x="f23" y="f8"/>
                  </a:cubicBezTo>
                  <a:cubicBezTo>
                    <a:pt x="f24" y="f25"/>
                    <a:pt x="f7" y="f14"/>
                    <a:pt x="f15" y="f12"/>
                  </a:cubicBezTo>
                  <a:cubicBezTo>
                    <a:pt x="f26" y="f11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383D45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Freeform 44">
              <a:extLst>
                <a:ext uri="{FF2B5EF4-FFF2-40B4-BE49-F238E27FC236}">
                  <a16:creationId xmlns:a16="http://schemas.microsoft.com/office/drawing/2014/main" id="{EB522521-7D7F-408C-9B48-BC187944DE21}"/>
                </a:ext>
              </a:extLst>
            </p:cNvPr>
            <p:cNvSpPr/>
            <p:nvPr/>
          </p:nvSpPr>
          <p:spPr>
            <a:xfrm>
              <a:off x="8760491" y="3983117"/>
              <a:ext cx="106363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13"/>
                <a:gd name="f8" fmla="val 5"/>
                <a:gd name="f9" fmla="val 1"/>
                <a:gd name="f10" fmla="val 11"/>
                <a:gd name="f11" fmla="val 10"/>
                <a:gd name="f12" fmla="val 2"/>
                <a:gd name="f13" fmla="val 9"/>
                <a:gd name="f14" fmla="val 14"/>
                <a:gd name="f15" fmla="val 4"/>
                <a:gd name="f16" fmla="val 21"/>
                <a:gd name="f17" fmla="val 22"/>
                <a:gd name="f18" fmla="val 24"/>
                <a:gd name="f19" fmla="val 25"/>
                <a:gd name="f20" fmla="val 26"/>
                <a:gd name="f21" fmla="val 27"/>
                <a:gd name="f22" fmla="val 3"/>
                <a:gd name="f23" fmla="val 19"/>
                <a:gd name="f24" fmla="val 7"/>
                <a:gd name="f25" fmla="+- 0 0 -90"/>
                <a:gd name="f26" fmla="*/ f3 1 28"/>
                <a:gd name="f27" fmla="*/ f4 1 13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28"/>
                <a:gd name="f36" fmla="*/ f32 1 13"/>
                <a:gd name="f37" fmla="*/ 5 f33 1"/>
                <a:gd name="f38" fmla="*/ 13 f32 1"/>
                <a:gd name="f39" fmla="*/ 0 f33 1"/>
                <a:gd name="f40" fmla="*/ 11 f32 1"/>
                <a:gd name="f41" fmla="*/ 2 f33 1"/>
                <a:gd name="f42" fmla="*/ 10 f32 1"/>
                <a:gd name="f43" fmla="*/ 21 f33 1"/>
                <a:gd name="f44" fmla="*/ 2 f32 1"/>
                <a:gd name="f45" fmla="*/ 25 f33 1"/>
                <a:gd name="f46" fmla="*/ 0 f32 1"/>
                <a:gd name="f47" fmla="*/ 27 f33 1"/>
                <a:gd name="f48" fmla="*/ 1 f32 1"/>
                <a:gd name="f49" fmla="*/ 3 f32 1"/>
                <a:gd name="f50" fmla="+- f34 0 f1"/>
                <a:gd name="f51" fmla="*/ f37 1 28"/>
                <a:gd name="f52" fmla="*/ f38 1 13"/>
                <a:gd name="f53" fmla="*/ f39 1 28"/>
                <a:gd name="f54" fmla="*/ f40 1 13"/>
                <a:gd name="f55" fmla="*/ f41 1 28"/>
                <a:gd name="f56" fmla="*/ f42 1 13"/>
                <a:gd name="f57" fmla="*/ f43 1 28"/>
                <a:gd name="f58" fmla="*/ f44 1 13"/>
                <a:gd name="f59" fmla="*/ f45 1 28"/>
                <a:gd name="f60" fmla="*/ f46 1 13"/>
                <a:gd name="f61" fmla="*/ f47 1 28"/>
                <a:gd name="f62" fmla="*/ f48 1 13"/>
                <a:gd name="f63" fmla="*/ f49 1 13"/>
                <a:gd name="f64" fmla="*/ 0 1 f35"/>
                <a:gd name="f65" fmla="*/ f29 1 f35"/>
                <a:gd name="f66" fmla="*/ 0 1 f36"/>
                <a:gd name="f67" fmla="*/ f30 1 f36"/>
                <a:gd name="f68" fmla="*/ f51 1 f35"/>
                <a:gd name="f69" fmla="*/ f52 1 f36"/>
                <a:gd name="f70" fmla="*/ f53 1 f35"/>
                <a:gd name="f71" fmla="*/ f54 1 f36"/>
                <a:gd name="f72" fmla="*/ f55 1 f35"/>
                <a:gd name="f73" fmla="*/ f56 1 f36"/>
                <a:gd name="f74" fmla="*/ f57 1 f35"/>
                <a:gd name="f75" fmla="*/ f58 1 f36"/>
                <a:gd name="f76" fmla="*/ f59 1 f35"/>
                <a:gd name="f77" fmla="*/ f60 1 f36"/>
                <a:gd name="f78" fmla="*/ f61 1 f35"/>
                <a:gd name="f79" fmla="*/ f62 1 f36"/>
                <a:gd name="f80" fmla="*/ f63 1 f36"/>
                <a:gd name="f81" fmla="*/ f64 f26 1"/>
                <a:gd name="f82" fmla="*/ f65 f26 1"/>
                <a:gd name="f83" fmla="*/ f67 f27 1"/>
                <a:gd name="f84" fmla="*/ f66 f27 1"/>
                <a:gd name="f85" fmla="*/ f68 f26 1"/>
                <a:gd name="f86" fmla="*/ f69 f27 1"/>
                <a:gd name="f87" fmla="*/ f70 f26 1"/>
                <a:gd name="f88" fmla="*/ f71 f27 1"/>
                <a:gd name="f89" fmla="*/ f72 f26 1"/>
                <a:gd name="f90" fmla="*/ f73 f27 1"/>
                <a:gd name="f91" fmla="*/ f74 f26 1"/>
                <a:gd name="f92" fmla="*/ f75 f27 1"/>
                <a:gd name="f93" fmla="*/ f76 f26 1"/>
                <a:gd name="f94" fmla="*/ f77 f27 1"/>
                <a:gd name="f95" fmla="*/ f78 f26 1"/>
                <a:gd name="f96" fmla="*/ f79 f27 1"/>
                <a:gd name="f97" fmla="*/ f80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85" y="f86"/>
                </a:cxn>
                <a:cxn ang="f50">
                  <a:pos x="f87" y="f88"/>
                </a:cxn>
                <a:cxn ang="f50">
                  <a:pos x="f89" y="f90"/>
                </a:cxn>
                <a:cxn ang="f50">
                  <a:pos x="f91" y="f92"/>
                </a:cxn>
                <a:cxn ang="f50">
                  <a:pos x="f93" y="f94"/>
                </a:cxn>
                <a:cxn ang="f50">
                  <a:pos x="f95" y="f96"/>
                </a:cxn>
                <a:cxn ang="f50">
                  <a:pos x="f95" y="f97"/>
                </a:cxn>
                <a:cxn ang="f50">
                  <a:pos x="f85" y="f86"/>
                </a:cxn>
              </a:cxnLst>
              <a:rect l="f81" t="f84" r="f82" b="f83"/>
              <a:pathLst>
                <a:path w="28" h="13">
                  <a:moveTo>
                    <a:pt x="f8" y="f7"/>
                  </a:moveTo>
                  <a:cubicBezTo>
                    <a:pt x="f9" y="f7"/>
                    <a:pt x="f5" y="f7"/>
                    <a:pt x="f5" y="f10"/>
                  </a:cubicBezTo>
                  <a:cubicBezTo>
                    <a:pt x="f5" y="f11"/>
                    <a:pt x="f9" y="f11"/>
                    <a:pt x="f12" y="f11"/>
                  </a:cubicBezTo>
                  <a:cubicBezTo>
                    <a:pt x="f13" y="f13"/>
                    <a:pt x="f14" y="f15"/>
                    <a:pt x="f16" y="f12"/>
                  </a:cubicBezTo>
                  <a:cubicBezTo>
                    <a:pt x="f17" y="f12"/>
                    <a:pt x="f18" y="f9"/>
                    <a:pt x="f19" y="f5"/>
                  </a:cubicBezTo>
                  <a:cubicBezTo>
                    <a:pt x="f20" y="f5"/>
                    <a:pt x="f21" y="f9"/>
                    <a:pt x="f21" y="f9"/>
                  </a:cubicBezTo>
                  <a:cubicBezTo>
                    <a:pt x="f6" y="f12"/>
                    <a:pt x="f21" y="f22"/>
                    <a:pt x="f21" y="f22"/>
                  </a:cubicBezTo>
                  <a:cubicBezTo>
                    <a:pt x="f23" y="f24"/>
                    <a:pt x="f10" y="f11"/>
                    <a:pt x="f8" y="f7"/>
                  </a:cubicBezTo>
                  <a:close/>
                </a:path>
              </a:pathLst>
            </a:custGeom>
            <a:solidFill>
              <a:srgbClr val="363B43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Freeform 45">
              <a:extLst>
                <a:ext uri="{FF2B5EF4-FFF2-40B4-BE49-F238E27FC236}">
                  <a16:creationId xmlns:a16="http://schemas.microsoft.com/office/drawing/2014/main" id="{15EB6D1C-FA70-4B20-BF97-322CC90F958F}"/>
                </a:ext>
              </a:extLst>
            </p:cNvPr>
            <p:cNvSpPr/>
            <p:nvPr/>
          </p:nvSpPr>
          <p:spPr>
            <a:xfrm>
              <a:off x="8836697" y="4141875"/>
              <a:ext cx="103190" cy="523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14"/>
                <a:gd name="f8" fmla="val 24"/>
                <a:gd name="f9" fmla="val 25"/>
                <a:gd name="f10" fmla="val 26"/>
                <a:gd name="f11" fmla="val 1"/>
                <a:gd name="f12" fmla="val 3"/>
                <a:gd name="f13" fmla="val 4"/>
                <a:gd name="f14" fmla="val 18"/>
                <a:gd name="f15" fmla="val 5"/>
                <a:gd name="f16" fmla="val 12"/>
                <a:gd name="f17" fmla="val 9"/>
                <a:gd name="f18" fmla="val 6"/>
                <a:gd name="f19" fmla="val 13"/>
                <a:gd name="f20" fmla="val 11"/>
                <a:gd name="f21" fmla="val 10"/>
                <a:gd name="f22" fmla="val 8"/>
                <a:gd name="f23" fmla="val 15"/>
                <a:gd name="f24" fmla="val 22"/>
                <a:gd name="f25" fmla="val 23"/>
                <a:gd name="f26" fmla="+- 0 0 -90"/>
                <a:gd name="f27" fmla="*/ f3 1 27"/>
                <a:gd name="f28" fmla="*/ f4 1 14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27"/>
                <a:gd name="f37" fmla="*/ f33 1 14"/>
                <a:gd name="f38" fmla="*/ 24 f34 1"/>
                <a:gd name="f39" fmla="*/ 0 f33 1"/>
                <a:gd name="f40" fmla="*/ 27 f34 1"/>
                <a:gd name="f41" fmla="*/ 1 f33 1"/>
                <a:gd name="f42" fmla="*/ 25 f34 1"/>
                <a:gd name="f43" fmla="*/ 4 f33 1"/>
                <a:gd name="f44" fmla="*/ 6 f34 1"/>
                <a:gd name="f45" fmla="*/ 12 f33 1"/>
                <a:gd name="f46" fmla="*/ 1 f34 1"/>
                <a:gd name="f47" fmla="*/ 13 f33 1"/>
                <a:gd name="f48" fmla="*/ 0 f34 1"/>
                <a:gd name="f49" fmla="*/ 11 f33 1"/>
                <a:gd name="f50" fmla="*/ 10 f33 1"/>
                <a:gd name="f51" fmla="*/ 22 f34 1"/>
                <a:gd name="f52" fmla="+- f35 0 f1"/>
                <a:gd name="f53" fmla="*/ f38 1 27"/>
                <a:gd name="f54" fmla="*/ f39 1 14"/>
                <a:gd name="f55" fmla="*/ f40 1 27"/>
                <a:gd name="f56" fmla="*/ f41 1 14"/>
                <a:gd name="f57" fmla="*/ f42 1 27"/>
                <a:gd name="f58" fmla="*/ f43 1 14"/>
                <a:gd name="f59" fmla="*/ f44 1 27"/>
                <a:gd name="f60" fmla="*/ f45 1 14"/>
                <a:gd name="f61" fmla="*/ f46 1 27"/>
                <a:gd name="f62" fmla="*/ f47 1 14"/>
                <a:gd name="f63" fmla="*/ f48 1 27"/>
                <a:gd name="f64" fmla="*/ f49 1 14"/>
                <a:gd name="f65" fmla="*/ f50 1 14"/>
                <a:gd name="f66" fmla="*/ f51 1 27"/>
                <a:gd name="f67" fmla="*/ 0 1 f36"/>
                <a:gd name="f68" fmla="*/ f30 1 f36"/>
                <a:gd name="f69" fmla="*/ 0 1 f37"/>
                <a:gd name="f70" fmla="*/ f31 1 f37"/>
                <a:gd name="f71" fmla="*/ f53 1 f36"/>
                <a:gd name="f72" fmla="*/ f54 1 f37"/>
                <a:gd name="f73" fmla="*/ f55 1 f36"/>
                <a:gd name="f74" fmla="*/ f56 1 f37"/>
                <a:gd name="f75" fmla="*/ f57 1 f36"/>
                <a:gd name="f76" fmla="*/ f58 1 f37"/>
                <a:gd name="f77" fmla="*/ f59 1 f36"/>
                <a:gd name="f78" fmla="*/ f60 1 f37"/>
                <a:gd name="f79" fmla="*/ f61 1 f36"/>
                <a:gd name="f80" fmla="*/ f62 1 f37"/>
                <a:gd name="f81" fmla="*/ f63 1 f36"/>
                <a:gd name="f82" fmla="*/ f64 1 f37"/>
                <a:gd name="f83" fmla="*/ f65 1 f37"/>
                <a:gd name="f84" fmla="*/ f66 1 f36"/>
                <a:gd name="f85" fmla="*/ f67 f27 1"/>
                <a:gd name="f86" fmla="*/ f68 f27 1"/>
                <a:gd name="f87" fmla="*/ f70 f28 1"/>
                <a:gd name="f88" fmla="*/ f69 f28 1"/>
                <a:gd name="f89" fmla="*/ f71 f27 1"/>
                <a:gd name="f90" fmla="*/ f72 f28 1"/>
                <a:gd name="f91" fmla="*/ f73 f27 1"/>
                <a:gd name="f92" fmla="*/ f74 f28 1"/>
                <a:gd name="f93" fmla="*/ f75 f27 1"/>
                <a:gd name="f94" fmla="*/ f76 f28 1"/>
                <a:gd name="f95" fmla="*/ f77 f27 1"/>
                <a:gd name="f96" fmla="*/ f78 f28 1"/>
                <a:gd name="f97" fmla="*/ f79 f27 1"/>
                <a:gd name="f98" fmla="*/ f80 f28 1"/>
                <a:gd name="f99" fmla="*/ f81 f27 1"/>
                <a:gd name="f100" fmla="*/ f82 f28 1"/>
                <a:gd name="f101" fmla="*/ f83 f28 1"/>
                <a:gd name="f102" fmla="*/ f8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9" y="f90"/>
                </a:cxn>
                <a:cxn ang="f52">
                  <a:pos x="f91" y="f92"/>
                </a:cxn>
                <a:cxn ang="f52">
                  <a:pos x="f93" y="f94"/>
                </a:cxn>
                <a:cxn ang="f52">
                  <a:pos x="f95" y="f96"/>
                </a:cxn>
                <a:cxn ang="f52">
                  <a:pos x="f97" y="f98"/>
                </a:cxn>
                <a:cxn ang="f52">
                  <a:pos x="f99" y="f100"/>
                </a:cxn>
                <a:cxn ang="f52">
                  <a:pos x="f97" y="f101"/>
                </a:cxn>
                <a:cxn ang="f52">
                  <a:pos x="f102" y="f92"/>
                </a:cxn>
                <a:cxn ang="f52">
                  <a:pos x="f89" y="f90"/>
                </a:cxn>
              </a:cxnLst>
              <a:rect l="f85" t="f88" r="f86" b="f87"/>
              <a:pathLst>
                <a:path w="27" h="14">
                  <a:moveTo>
                    <a:pt x="f8" y="f5"/>
                  </a:moveTo>
                  <a:cubicBezTo>
                    <a:pt x="f9" y="f5"/>
                    <a:pt x="f10" y="f5"/>
                    <a:pt x="f6" y="f11"/>
                  </a:cubicBezTo>
                  <a:cubicBezTo>
                    <a:pt x="f6" y="f12"/>
                    <a:pt x="f10" y="f13"/>
                    <a:pt x="f9" y="f13"/>
                  </a:cubicBezTo>
                  <a:cubicBezTo>
                    <a:pt x="f14" y="f15"/>
                    <a:pt x="f16" y="f17"/>
                    <a:pt x="f18" y="f16"/>
                  </a:cubicBezTo>
                  <a:cubicBezTo>
                    <a:pt x="f13" y="f19"/>
                    <a:pt x="f12" y="f7"/>
                    <a:pt x="f11" y="f19"/>
                  </a:cubicBezTo>
                  <a:cubicBezTo>
                    <a:pt x="f11" y="f19"/>
                    <a:pt x="f5" y="f16"/>
                    <a:pt x="f5" y="f20"/>
                  </a:cubicBezTo>
                  <a:cubicBezTo>
                    <a:pt x="f5" y="f20"/>
                    <a:pt x="f5" y="f21"/>
                    <a:pt x="f11" y="f21"/>
                  </a:cubicBezTo>
                  <a:cubicBezTo>
                    <a:pt x="f22" y="f22"/>
                    <a:pt x="f23" y="f12"/>
                    <a:pt x="f24" y="f11"/>
                  </a:cubicBezTo>
                  <a:cubicBezTo>
                    <a:pt x="f25" y="f11"/>
                    <a:pt x="f8" y="f11"/>
                    <a:pt x="f8" y="f5"/>
                  </a:cubicBezTo>
                  <a:close/>
                </a:path>
              </a:pathLst>
            </a:custGeom>
            <a:solidFill>
              <a:srgbClr val="353B42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Freeform 46">
              <a:extLst>
                <a:ext uri="{FF2B5EF4-FFF2-40B4-BE49-F238E27FC236}">
                  <a16:creationId xmlns:a16="http://schemas.microsoft.com/office/drawing/2014/main" id="{D8084CBB-FC4A-4DE1-B926-A89BAE0A7C3E}"/>
                </a:ext>
              </a:extLst>
            </p:cNvPr>
            <p:cNvSpPr/>
            <p:nvPr/>
          </p:nvSpPr>
          <p:spPr>
            <a:xfrm>
              <a:off x="8657310" y="4881643"/>
              <a:ext cx="22229" cy="301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8"/>
                <a:gd name="f8" fmla="val 3"/>
                <a:gd name="f9" fmla="val 4"/>
                <a:gd name="f10" fmla="val 1"/>
                <a:gd name="f11" fmla="val 5"/>
                <a:gd name="f12" fmla="val 7"/>
                <a:gd name="f13" fmla="val 2"/>
                <a:gd name="f14" fmla="+- 0 0 -90"/>
                <a:gd name="f15" fmla="*/ f3 1 6"/>
                <a:gd name="f16" fmla="*/ f4 1 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1 1 8"/>
                <a:gd name="f25" fmla="*/ f22 1 6"/>
                <a:gd name="f26" fmla="*/ 3 f22 1"/>
                <a:gd name="f27" fmla="*/ 0 f21 1"/>
                <a:gd name="f28" fmla="*/ 6 f22 1"/>
                <a:gd name="f29" fmla="*/ 5 f21 1"/>
                <a:gd name="f30" fmla="*/ 4 f22 1"/>
                <a:gd name="f31" fmla="*/ 8 f21 1"/>
                <a:gd name="f32" fmla="*/ 1 f22 1"/>
                <a:gd name="f33" fmla="*/ 2 f21 1"/>
                <a:gd name="f34" fmla="+- f23 0 f1"/>
                <a:gd name="f35" fmla="*/ f26 1 6"/>
                <a:gd name="f36" fmla="*/ f27 1 8"/>
                <a:gd name="f37" fmla="*/ f28 1 6"/>
                <a:gd name="f38" fmla="*/ f29 1 8"/>
                <a:gd name="f39" fmla="*/ f30 1 6"/>
                <a:gd name="f40" fmla="*/ f31 1 8"/>
                <a:gd name="f41" fmla="*/ f32 1 6"/>
                <a:gd name="f42" fmla="*/ f33 1 8"/>
                <a:gd name="f43" fmla="*/ 0 1 f25"/>
                <a:gd name="f44" fmla="*/ f18 1 f25"/>
                <a:gd name="f45" fmla="*/ 0 1 f24"/>
                <a:gd name="f46" fmla="*/ f19 1 f24"/>
                <a:gd name="f47" fmla="*/ f35 1 f25"/>
                <a:gd name="f48" fmla="*/ f36 1 f24"/>
                <a:gd name="f49" fmla="*/ f37 1 f25"/>
                <a:gd name="f50" fmla="*/ f38 1 f24"/>
                <a:gd name="f51" fmla="*/ f39 1 f25"/>
                <a:gd name="f52" fmla="*/ f40 1 f24"/>
                <a:gd name="f53" fmla="*/ f41 1 f25"/>
                <a:gd name="f54" fmla="*/ f42 1 f24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6 1"/>
                <a:gd name="f65" fmla="*/ f53 f15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4"/>
                </a:cxn>
                <a:cxn ang="f34">
                  <a:pos x="f65" y="f66"/>
                </a:cxn>
                <a:cxn ang="f34">
                  <a:pos x="f59" y="f60"/>
                </a:cxn>
              </a:cxnLst>
              <a:rect l="f55" t="f58" r="f56" b="f57"/>
              <a:pathLst>
                <a:path w="6" h="8">
                  <a:moveTo>
                    <a:pt x="f8" y="f5"/>
                  </a:moveTo>
                  <a:cubicBezTo>
                    <a:pt x="f9" y="f10"/>
                    <a:pt x="f11" y="f8"/>
                    <a:pt x="f6" y="f11"/>
                  </a:cubicBezTo>
                  <a:cubicBezTo>
                    <a:pt x="f6" y="f6"/>
                    <a:pt x="f11" y="f7"/>
                    <a:pt x="f9" y="f7"/>
                  </a:cubicBezTo>
                  <a:cubicBezTo>
                    <a:pt x="f10" y="f12"/>
                    <a:pt x="f13" y="f9"/>
                    <a:pt x="f10" y="f13"/>
                  </a:cubicBezTo>
                  <a:cubicBezTo>
                    <a:pt x="f5" y="f10"/>
                    <a:pt x="f10" y="f5"/>
                    <a:pt x="f8" y="f5"/>
                  </a:cubicBezTo>
                  <a:close/>
                </a:path>
              </a:pathLst>
            </a:custGeom>
            <a:solidFill>
              <a:srgbClr val="3E3E44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Freeform 47">
              <a:extLst>
                <a:ext uri="{FF2B5EF4-FFF2-40B4-BE49-F238E27FC236}">
                  <a16:creationId xmlns:a16="http://schemas.microsoft.com/office/drawing/2014/main" id="{D20811D8-16A8-45CF-824D-789A4C1F636F}"/>
                </a:ext>
              </a:extLst>
            </p:cNvPr>
            <p:cNvSpPr/>
            <p:nvPr/>
          </p:nvSpPr>
          <p:spPr>
            <a:xfrm>
              <a:off x="8744617" y="4854659"/>
              <a:ext cx="15873" cy="301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"/>
                <a:gd name="f7" fmla="val 8"/>
                <a:gd name="f8" fmla="val 3"/>
                <a:gd name="f9" fmla="val 1"/>
                <a:gd name="f10" fmla="val 2"/>
                <a:gd name="f11" fmla="val 7"/>
                <a:gd name="f12" fmla="val 6"/>
                <a:gd name="f13" fmla="+- 0 0 -90"/>
                <a:gd name="f14" fmla="*/ f3 1 4"/>
                <a:gd name="f15" fmla="*/ f4 1 8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0 1 8"/>
                <a:gd name="f24" fmla="*/ f21 1 4"/>
                <a:gd name="f25" fmla="*/ 0 f21 1"/>
                <a:gd name="f26" fmla="*/ 4 f20 1"/>
                <a:gd name="f27" fmla="*/ 2 f21 1"/>
                <a:gd name="f28" fmla="*/ 0 f20 1"/>
                <a:gd name="f29" fmla="*/ 4 f21 1"/>
                <a:gd name="f30" fmla="*/ 3 f20 1"/>
                <a:gd name="f31" fmla="*/ 1 f21 1"/>
                <a:gd name="f32" fmla="*/ 8 f20 1"/>
                <a:gd name="f33" fmla="+- f22 0 f1"/>
                <a:gd name="f34" fmla="*/ f25 1 4"/>
                <a:gd name="f35" fmla="*/ f26 1 8"/>
                <a:gd name="f36" fmla="*/ f27 1 4"/>
                <a:gd name="f37" fmla="*/ f28 1 8"/>
                <a:gd name="f38" fmla="*/ f29 1 4"/>
                <a:gd name="f39" fmla="*/ f30 1 8"/>
                <a:gd name="f40" fmla="*/ f31 1 4"/>
                <a:gd name="f41" fmla="*/ f32 1 8"/>
                <a:gd name="f42" fmla="*/ 0 1 f24"/>
                <a:gd name="f43" fmla="*/ f17 1 f24"/>
                <a:gd name="f44" fmla="*/ 0 1 f23"/>
                <a:gd name="f45" fmla="*/ f18 1 f23"/>
                <a:gd name="f46" fmla="*/ f34 1 f24"/>
                <a:gd name="f47" fmla="*/ f35 1 f23"/>
                <a:gd name="f48" fmla="*/ f36 1 f24"/>
                <a:gd name="f49" fmla="*/ f37 1 f23"/>
                <a:gd name="f50" fmla="*/ f38 1 f24"/>
                <a:gd name="f51" fmla="*/ f39 1 f23"/>
                <a:gd name="f52" fmla="*/ f40 1 f24"/>
                <a:gd name="f53" fmla="*/ f41 1 f23"/>
                <a:gd name="f54" fmla="*/ f42 f14 1"/>
                <a:gd name="f55" fmla="*/ f43 f14 1"/>
                <a:gd name="f56" fmla="*/ f45 f15 1"/>
                <a:gd name="f57" fmla="*/ f44 f15 1"/>
                <a:gd name="f58" fmla="*/ f46 f14 1"/>
                <a:gd name="f59" fmla="*/ f47 f15 1"/>
                <a:gd name="f60" fmla="*/ f48 f14 1"/>
                <a:gd name="f61" fmla="*/ f49 f15 1"/>
                <a:gd name="f62" fmla="*/ f50 f14 1"/>
                <a:gd name="f63" fmla="*/ f51 f15 1"/>
                <a:gd name="f64" fmla="*/ f52 f14 1"/>
                <a:gd name="f65" fmla="*/ f53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8" y="f59"/>
                </a:cxn>
                <a:cxn ang="f33">
                  <a:pos x="f60" y="f61"/>
                </a:cxn>
                <a:cxn ang="f33">
                  <a:pos x="f62" y="f63"/>
                </a:cxn>
                <a:cxn ang="f33">
                  <a:pos x="f64" y="f65"/>
                </a:cxn>
                <a:cxn ang="f33">
                  <a:pos x="f58" y="f59"/>
                </a:cxn>
              </a:cxnLst>
              <a:rect l="f54" t="f57" r="f55" b="f56"/>
              <a:pathLst>
                <a:path w="4" h="8">
                  <a:moveTo>
                    <a:pt x="f5" y="f6"/>
                  </a:moveTo>
                  <a:cubicBezTo>
                    <a:pt x="f5" y="f8"/>
                    <a:pt x="f5" y="f9"/>
                    <a:pt x="f10" y="f5"/>
                  </a:cubicBezTo>
                  <a:cubicBezTo>
                    <a:pt x="f8" y="f5"/>
                    <a:pt x="f6" y="f9"/>
                    <a:pt x="f6" y="f8"/>
                  </a:cubicBezTo>
                  <a:cubicBezTo>
                    <a:pt x="f8" y="f6"/>
                    <a:pt x="f6" y="f11"/>
                    <a:pt x="f9" y="f7"/>
                  </a:cubicBezTo>
                  <a:cubicBezTo>
                    <a:pt x="f5" y="f7"/>
                    <a:pt x="f5" y="f12"/>
                    <a:pt x="f5" y="f6"/>
                  </a:cubicBezTo>
                  <a:close/>
                </a:path>
              </a:pathLst>
            </a:custGeom>
            <a:solidFill>
              <a:srgbClr val="2E333B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Freeform 48">
              <a:extLst>
                <a:ext uri="{FF2B5EF4-FFF2-40B4-BE49-F238E27FC236}">
                  <a16:creationId xmlns:a16="http://schemas.microsoft.com/office/drawing/2014/main" id="{00D408D1-47B9-4CE0-BE64-ED2DCB1FB517}"/>
                </a:ext>
              </a:extLst>
            </p:cNvPr>
            <p:cNvSpPr/>
            <p:nvPr/>
          </p:nvSpPr>
          <p:spPr>
            <a:xfrm>
              <a:off x="8558884" y="3991054"/>
              <a:ext cx="76196" cy="793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21"/>
                <a:gd name="f8" fmla="val 1"/>
                <a:gd name="f9" fmla="val 6"/>
                <a:gd name="f10" fmla="val 3"/>
                <a:gd name="f11" fmla="val 8"/>
                <a:gd name="f12" fmla="val 16"/>
                <a:gd name="f13" fmla="val 13"/>
                <a:gd name="f14" fmla="val 15"/>
                <a:gd name="f15" fmla="val 14"/>
                <a:gd name="f16" fmla="val 17"/>
                <a:gd name="f17" fmla="val 12"/>
                <a:gd name="f18" fmla="val 19"/>
                <a:gd name="f19" fmla="val 10"/>
                <a:gd name="f20" fmla="val 7"/>
                <a:gd name="f21" fmla="val 4"/>
                <a:gd name="f22" fmla="val 18"/>
                <a:gd name="f23" fmla="val 2"/>
                <a:gd name="f24" fmla="val 9"/>
                <a:gd name="f25" fmla="+- 0 0 -90"/>
                <a:gd name="f26" fmla="*/ f3 1 20"/>
                <a:gd name="f27" fmla="*/ f4 1 21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20"/>
                <a:gd name="f36" fmla="*/ f32 1 21"/>
                <a:gd name="f37" fmla="*/ 1 f33 1"/>
                <a:gd name="f38" fmla="*/ 6 f32 1"/>
                <a:gd name="f39" fmla="*/ 8 f33 1"/>
                <a:gd name="f40" fmla="*/ 1 f32 1"/>
                <a:gd name="f41" fmla="*/ 16 f33 1"/>
                <a:gd name="f42" fmla="*/ 13 f32 1"/>
                <a:gd name="f43" fmla="*/ 14 f33 1"/>
                <a:gd name="f44" fmla="*/ 17 f32 1"/>
                <a:gd name="f45" fmla="*/ 7 f33 1"/>
                <a:gd name="f46" fmla="*/ 21 f32 1"/>
                <a:gd name="f47" fmla="*/ 2 f33 1"/>
                <a:gd name="f48" fmla="*/ 15 f32 1"/>
                <a:gd name="f49" fmla="+- f34 0 f1"/>
                <a:gd name="f50" fmla="*/ f37 1 20"/>
                <a:gd name="f51" fmla="*/ f38 1 21"/>
                <a:gd name="f52" fmla="*/ f39 1 20"/>
                <a:gd name="f53" fmla="*/ f40 1 21"/>
                <a:gd name="f54" fmla="*/ f41 1 20"/>
                <a:gd name="f55" fmla="*/ f42 1 21"/>
                <a:gd name="f56" fmla="*/ f43 1 20"/>
                <a:gd name="f57" fmla="*/ f44 1 21"/>
                <a:gd name="f58" fmla="*/ f45 1 20"/>
                <a:gd name="f59" fmla="*/ f46 1 21"/>
                <a:gd name="f60" fmla="*/ f47 1 20"/>
                <a:gd name="f61" fmla="*/ f48 1 21"/>
                <a:gd name="f62" fmla="*/ 0 1 f35"/>
                <a:gd name="f63" fmla="*/ f29 1 f35"/>
                <a:gd name="f64" fmla="*/ 0 1 f36"/>
                <a:gd name="f65" fmla="*/ f30 1 f36"/>
                <a:gd name="f66" fmla="*/ f50 1 f35"/>
                <a:gd name="f67" fmla="*/ f51 1 f36"/>
                <a:gd name="f68" fmla="*/ f52 1 f35"/>
                <a:gd name="f69" fmla="*/ f53 1 f36"/>
                <a:gd name="f70" fmla="*/ f54 1 f35"/>
                <a:gd name="f71" fmla="*/ f55 1 f36"/>
                <a:gd name="f72" fmla="*/ f56 1 f35"/>
                <a:gd name="f73" fmla="*/ f57 1 f36"/>
                <a:gd name="f74" fmla="*/ f58 1 f35"/>
                <a:gd name="f75" fmla="*/ f59 1 f36"/>
                <a:gd name="f76" fmla="*/ f60 1 f35"/>
                <a:gd name="f77" fmla="*/ f61 1 f36"/>
                <a:gd name="f78" fmla="*/ f62 f26 1"/>
                <a:gd name="f79" fmla="*/ f63 f26 1"/>
                <a:gd name="f80" fmla="*/ f65 f27 1"/>
                <a:gd name="f81" fmla="*/ f64 f27 1"/>
                <a:gd name="f82" fmla="*/ f66 f26 1"/>
                <a:gd name="f83" fmla="*/ f67 f27 1"/>
                <a:gd name="f84" fmla="*/ f68 f26 1"/>
                <a:gd name="f85" fmla="*/ f69 f27 1"/>
                <a:gd name="f86" fmla="*/ f70 f26 1"/>
                <a:gd name="f87" fmla="*/ f71 f27 1"/>
                <a:gd name="f88" fmla="*/ f72 f26 1"/>
                <a:gd name="f89" fmla="*/ f73 f27 1"/>
                <a:gd name="f90" fmla="*/ f74 f26 1"/>
                <a:gd name="f91" fmla="*/ f75 f27 1"/>
                <a:gd name="f92" fmla="*/ f76 f26 1"/>
                <a:gd name="f93" fmla="*/ f7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2" y="f83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9"/>
                </a:cxn>
                <a:cxn ang="f49">
                  <a:pos x="f90" y="f91"/>
                </a:cxn>
                <a:cxn ang="f49">
                  <a:pos x="f92" y="f93"/>
                </a:cxn>
                <a:cxn ang="f49">
                  <a:pos x="f82" y="f83"/>
                </a:cxn>
              </a:cxnLst>
              <a:rect l="f78" t="f81" r="f79" b="f80"/>
              <a:pathLst>
                <a:path w="20" h="21">
                  <a:moveTo>
                    <a:pt x="f8" y="f9"/>
                  </a:moveTo>
                  <a:cubicBezTo>
                    <a:pt x="f5" y="f5"/>
                    <a:pt x="f10" y="f5"/>
                    <a:pt x="f11" y="f8"/>
                  </a:cubicBezTo>
                  <a:cubicBezTo>
                    <a:pt x="f6" y="f8"/>
                    <a:pt x="f6" y="f8"/>
                    <a:pt x="f12" y="f13"/>
                  </a:cubicBezTo>
                  <a:cubicBezTo>
                    <a:pt x="f14" y="f15"/>
                    <a:pt x="f14" y="f14"/>
                    <a:pt x="f15" y="f16"/>
                  </a:cubicBezTo>
                  <a:cubicBezTo>
                    <a:pt x="f17" y="f18"/>
                    <a:pt x="f19" y="f7"/>
                    <a:pt x="f20" y="f7"/>
                  </a:cubicBezTo>
                  <a:cubicBezTo>
                    <a:pt x="f21" y="f6"/>
                    <a:pt x="f10" y="f22"/>
                    <a:pt x="f23" y="f14"/>
                  </a:cubicBezTo>
                  <a:cubicBezTo>
                    <a:pt x="f23" y="f17"/>
                    <a:pt x="f8" y="f24"/>
                    <a:pt x="f8" y="f9"/>
                  </a:cubicBezTo>
                  <a:close/>
                </a:path>
              </a:pathLst>
            </a:custGeom>
            <a:solidFill>
              <a:srgbClr val="FEFEFE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Freeform 49">
              <a:extLst>
                <a:ext uri="{FF2B5EF4-FFF2-40B4-BE49-F238E27FC236}">
                  <a16:creationId xmlns:a16="http://schemas.microsoft.com/office/drawing/2014/main" id="{143D31E3-6EB9-4AF9-8C2B-076E92AC8480}"/>
                </a:ext>
              </a:extLst>
            </p:cNvPr>
            <p:cNvSpPr/>
            <p:nvPr/>
          </p:nvSpPr>
          <p:spPr>
            <a:xfrm>
              <a:off x="8592223" y="3949787"/>
              <a:ext cx="23810" cy="301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8"/>
                <a:gd name="f8" fmla="val 3"/>
                <a:gd name="f9" fmla="val 4"/>
                <a:gd name="f10" fmla="val 5"/>
                <a:gd name="f11" fmla="val 2"/>
                <a:gd name="f12" fmla="+- 0 0 -90"/>
                <a:gd name="f13" fmla="*/ f3 1 6"/>
                <a:gd name="f14" fmla="*/ f4 1 8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19 1 8"/>
                <a:gd name="f23" fmla="*/ f20 1 6"/>
                <a:gd name="f24" fmla="*/ 3 f20 1"/>
                <a:gd name="f25" fmla="*/ 0 f19 1"/>
                <a:gd name="f26" fmla="*/ 4 f20 1"/>
                <a:gd name="f27" fmla="*/ 8 f19 1"/>
                <a:gd name="f28" fmla="*/ 2 f20 1"/>
                <a:gd name="f29" fmla="+- f21 0 f1"/>
                <a:gd name="f30" fmla="*/ f24 1 6"/>
                <a:gd name="f31" fmla="*/ f25 1 8"/>
                <a:gd name="f32" fmla="*/ f26 1 6"/>
                <a:gd name="f33" fmla="*/ f27 1 8"/>
                <a:gd name="f34" fmla="*/ f28 1 6"/>
                <a:gd name="f35" fmla="*/ 0 1 f23"/>
                <a:gd name="f36" fmla="*/ f16 1 f23"/>
                <a:gd name="f37" fmla="*/ 0 1 f22"/>
                <a:gd name="f38" fmla="*/ f17 1 f22"/>
                <a:gd name="f39" fmla="*/ f30 1 f23"/>
                <a:gd name="f40" fmla="*/ f31 1 f22"/>
                <a:gd name="f41" fmla="*/ f32 1 f23"/>
                <a:gd name="f42" fmla="*/ f33 1 f22"/>
                <a:gd name="f43" fmla="*/ f34 1 f23"/>
                <a:gd name="f44" fmla="*/ f35 f13 1"/>
                <a:gd name="f45" fmla="*/ f36 f13 1"/>
                <a:gd name="f46" fmla="*/ f38 f14 1"/>
                <a:gd name="f47" fmla="*/ f37 f14 1"/>
                <a:gd name="f48" fmla="*/ f39 f13 1"/>
                <a:gd name="f49" fmla="*/ f40 f14 1"/>
                <a:gd name="f50" fmla="*/ f41 f13 1"/>
                <a:gd name="f51" fmla="*/ f42 f14 1"/>
                <a:gd name="f52" fmla="*/ f4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8" y="f49"/>
                </a:cxn>
                <a:cxn ang="f29">
                  <a:pos x="f50" y="f51"/>
                </a:cxn>
                <a:cxn ang="f29">
                  <a:pos x="f52" y="f51"/>
                </a:cxn>
                <a:cxn ang="f29">
                  <a:pos x="f48" y="f49"/>
                </a:cxn>
              </a:cxnLst>
              <a:rect l="f44" t="f47" r="f45" b="f46"/>
              <a:pathLst>
                <a:path w="6" h="8">
                  <a:moveTo>
                    <a:pt x="f8" y="f5"/>
                  </a:moveTo>
                  <a:cubicBezTo>
                    <a:pt x="f9" y="f8"/>
                    <a:pt x="f6" y="f10"/>
                    <a:pt x="f9" y="f7"/>
                  </a:cubicBezTo>
                  <a:cubicBezTo>
                    <a:pt x="f9" y="f7"/>
                    <a:pt x="f11" y="f7"/>
                    <a:pt x="f11" y="f7"/>
                  </a:cubicBezTo>
                  <a:cubicBezTo>
                    <a:pt x="f5" y="f10"/>
                    <a:pt x="f11" y="f8"/>
                    <a:pt x="f8" y="f5"/>
                  </a:cubicBezTo>
                  <a:close/>
                </a:path>
              </a:pathLst>
            </a:custGeom>
            <a:solidFill>
              <a:srgbClr val="CA4C46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Freeform 50">
              <a:extLst>
                <a:ext uri="{FF2B5EF4-FFF2-40B4-BE49-F238E27FC236}">
                  <a16:creationId xmlns:a16="http://schemas.microsoft.com/office/drawing/2014/main" id="{F8C9D5D6-163F-4853-B28E-12D67628840B}"/>
                </a:ext>
              </a:extLst>
            </p:cNvPr>
            <p:cNvSpPr/>
            <p:nvPr/>
          </p:nvSpPr>
          <p:spPr>
            <a:xfrm>
              <a:off x="8562057" y="3952960"/>
              <a:ext cx="19046" cy="269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7"/>
                <a:gd name="f8" fmla="val 2"/>
                <a:gd name="f9" fmla="val 4"/>
                <a:gd name="f10" fmla="+- 0 0 -90"/>
                <a:gd name="f11" fmla="*/ f3 1 5"/>
                <a:gd name="f12" fmla="*/ f4 1 7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5"/>
                <a:gd name="f21" fmla="*/ f17 1 7"/>
                <a:gd name="f22" fmla="*/ 2 f18 1"/>
                <a:gd name="f23" fmla="*/ 0 f17 1"/>
                <a:gd name="f24" fmla="*/ 4 f18 1"/>
                <a:gd name="f25" fmla="*/ 7 f17 1"/>
                <a:gd name="f26" fmla="+- f19 0 f1"/>
                <a:gd name="f27" fmla="*/ f22 1 5"/>
                <a:gd name="f28" fmla="*/ f23 1 7"/>
                <a:gd name="f29" fmla="*/ f24 1 5"/>
                <a:gd name="f30" fmla="*/ f25 1 7"/>
                <a:gd name="f31" fmla="*/ 0 1 f20"/>
                <a:gd name="f32" fmla="*/ f14 1 f20"/>
                <a:gd name="f33" fmla="*/ 0 1 f21"/>
                <a:gd name="f34" fmla="*/ f15 1 f21"/>
                <a:gd name="f35" fmla="*/ f27 1 f20"/>
                <a:gd name="f36" fmla="*/ f28 1 f21"/>
                <a:gd name="f37" fmla="*/ f29 1 f20"/>
                <a:gd name="f38" fmla="*/ f30 1 f21"/>
                <a:gd name="f39" fmla="*/ f31 f11 1"/>
                <a:gd name="f40" fmla="*/ f32 f11 1"/>
                <a:gd name="f41" fmla="*/ f34 f12 1"/>
                <a:gd name="f42" fmla="*/ f33 f12 1"/>
                <a:gd name="f43" fmla="*/ f35 f11 1"/>
                <a:gd name="f44" fmla="*/ f36 f12 1"/>
                <a:gd name="f45" fmla="*/ f37 f11 1"/>
                <a:gd name="f46" fmla="*/ f3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3" y="f44"/>
                </a:cxn>
                <a:cxn ang="f26">
                  <a:pos x="f45" y="f46"/>
                </a:cxn>
                <a:cxn ang="f26">
                  <a:pos x="f43" y="f46"/>
                </a:cxn>
                <a:cxn ang="f26">
                  <a:pos x="f43" y="f44"/>
                </a:cxn>
              </a:cxnLst>
              <a:rect l="f39" t="f42" r="f40" b="f41"/>
              <a:pathLst>
                <a:path w="5" h="7">
                  <a:moveTo>
                    <a:pt x="f8" y="f5"/>
                  </a:moveTo>
                  <a:cubicBezTo>
                    <a:pt x="f6" y="f8"/>
                    <a:pt x="f6" y="f9"/>
                    <a:pt x="f9" y="f7"/>
                  </a:cubicBezTo>
                  <a:cubicBezTo>
                    <a:pt x="f9" y="f7"/>
                    <a:pt x="f8" y="f7"/>
                    <a:pt x="f8" y="f7"/>
                  </a:cubicBezTo>
                  <a:cubicBezTo>
                    <a:pt x="f5" y="f9"/>
                    <a:pt x="f8" y="f8"/>
                    <a:pt x="f8" y="f5"/>
                  </a:cubicBezTo>
                  <a:close/>
                </a:path>
              </a:pathLst>
            </a:custGeom>
            <a:solidFill>
              <a:srgbClr val="9BBCC8"/>
            </a:solidFill>
            <a:ln cap="flat">
              <a:noFill/>
              <a:prstDash val="solid"/>
            </a:ln>
            <a:effectLst>
              <a:outerShdw dir="16200000" algn="tl">
                <a:srgbClr val="000000">
                  <a:alpha val="20000"/>
                </a:srgbClr>
              </a:outerShdw>
            </a:effectLst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5" name="Group 4">
            <a:extLst>
              <a:ext uri="{FF2B5EF4-FFF2-40B4-BE49-F238E27FC236}">
                <a16:creationId xmlns:a16="http://schemas.microsoft.com/office/drawing/2014/main" id="{FB68557D-FEEA-5319-7EAA-C52F413C88B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93688" y="309563"/>
            <a:ext cx="485775" cy="676275"/>
            <a:chOff x="185" y="195"/>
            <a:chExt cx="306" cy="426"/>
          </a:xfrm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5F70B4C8-1D18-59AA-5098-2E47EF2A61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" y="195"/>
              <a:ext cx="306" cy="426"/>
            </a:xfrm>
            <a:custGeom>
              <a:avLst/>
              <a:gdLst>
                <a:gd name="T0" fmla="*/ 54 w 92"/>
                <a:gd name="T1" fmla="*/ 88 h 129"/>
                <a:gd name="T2" fmla="*/ 31 w 92"/>
                <a:gd name="T3" fmla="*/ 72 h 129"/>
                <a:gd name="T4" fmla="*/ 22 w 92"/>
                <a:gd name="T5" fmla="*/ 31 h 129"/>
                <a:gd name="T6" fmla="*/ 28 w 92"/>
                <a:gd name="T7" fmla="*/ 21 h 129"/>
                <a:gd name="T8" fmla="*/ 32 w 92"/>
                <a:gd name="T9" fmla="*/ 13 h 129"/>
                <a:gd name="T10" fmla="*/ 39 w 92"/>
                <a:gd name="T11" fmla="*/ 10 h 129"/>
                <a:gd name="T12" fmla="*/ 45 w 92"/>
                <a:gd name="T13" fmla="*/ 21 h 129"/>
                <a:gd name="T14" fmla="*/ 40 w 92"/>
                <a:gd name="T15" fmla="*/ 26 h 129"/>
                <a:gd name="T16" fmla="*/ 35 w 92"/>
                <a:gd name="T17" fmla="*/ 29 h 129"/>
                <a:gd name="T18" fmla="*/ 34 w 92"/>
                <a:gd name="T19" fmla="*/ 40 h 129"/>
                <a:gd name="T20" fmla="*/ 41 w 92"/>
                <a:gd name="T21" fmla="*/ 69 h 129"/>
                <a:gd name="T22" fmla="*/ 54 w 92"/>
                <a:gd name="T23" fmla="*/ 78 h 129"/>
                <a:gd name="T24" fmla="*/ 70 w 92"/>
                <a:gd name="T25" fmla="*/ 76 h 129"/>
                <a:gd name="T26" fmla="*/ 80 w 92"/>
                <a:gd name="T27" fmla="*/ 59 h 129"/>
                <a:gd name="T28" fmla="*/ 73 w 92"/>
                <a:gd name="T29" fmla="*/ 24 h 129"/>
                <a:gd name="T30" fmla="*/ 64 w 92"/>
                <a:gd name="T31" fmla="*/ 18 h 129"/>
                <a:gd name="T32" fmla="*/ 61 w 92"/>
                <a:gd name="T33" fmla="*/ 14 h 129"/>
                <a:gd name="T34" fmla="*/ 67 w 92"/>
                <a:gd name="T35" fmla="*/ 2 h 129"/>
                <a:gd name="T36" fmla="*/ 73 w 92"/>
                <a:gd name="T37" fmla="*/ 5 h 129"/>
                <a:gd name="T38" fmla="*/ 77 w 92"/>
                <a:gd name="T39" fmla="*/ 11 h 129"/>
                <a:gd name="T40" fmla="*/ 84 w 92"/>
                <a:gd name="T41" fmla="*/ 19 h 129"/>
                <a:gd name="T42" fmla="*/ 92 w 92"/>
                <a:gd name="T43" fmla="*/ 63 h 129"/>
                <a:gd name="T44" fmla="*/ 79 w 92"/>
                <a:gd name="T45" fmla="*/ 83 h 129"/>
                <a:gd name="T46" fmla="*/ 76 w 92"/>
                <a:gd name="T47" fmla="*/ 89 h 129"/>
                <a:gd name="T48" fmla="*/ 63 w 92"/>
                <a:gd name="T49" fmla="*/ 121 h 129"/>
                <a:gd name="T50" fmla="*/ 31 w 92"/>
                <a:gd name="T51" fmla="*/ 123 h 129"/>
                <a:gd name="T52" fmla="*/ 13 w 92"/>
                <a:gd name="T53" fmla="*/ 93 h 129"/>
                <a:gd name="T54" fmla="*/ 8 w 92"/>
                <a:gd name="T55" fmla="*/ 87 h 129"/>
                <a:gd name="T56" fmla="*/ 3 w 92"/>
                <a:gd name="T57" fmla="*/ 72 h 129"/>
                <a:gd name="T58" fmla="*/ 20 w 92"/>
                <a:gd name="T59" fmla="*/ 67 h 129"/>
                <a:gd name="T60" fmla="*/ 23 w 92"/>
                <a:gd name="T61" fmla="*/ 82 h 129"/>
                <a:gd name="T62" fmla="*/ 48 w 92"/>
                <a:gd name="T63" fmla="*/ 115 h 129"/>
                <a:gd name="T64" fmla="*/ 66 w 92"/>
                <a:gd name="T65" fmla="*/ 103 h 129"/>
                <a:gd name="T66" fmla="*/ 57 w 92"/>
                <a:gd name="T67" fmla="*/ 88 h 129"/>
                <a:gd name="T68" fmla="*/ 54 w 92"/>
                <a:gd name="T69" fmla="*/ 8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2" h="129">
                  <a:moveTo>
                    <a:pt x="54" y="88"/>
                  </a:moveTo>
                  <a:cubicBezTo>
                    <a:pt x="40" y="88"/>
                    <a:pt x="35" y="85"/>
                    <a:pt x="31" y="72"/>
                  </a:cubicBezTo>
                  <a:cubicBezTo>
                    <a:pt x="26" y="59"/>
                    <a:pt x="21" y="46"/>
                    <a:pt x="22" y="31"/>
                  </a:cubicBezTo>
                  <a:cubicBezTo>
                    <a:pt x="22" y="27"/>
                    <a:pt x="24" y="23"/>
                    <a:pt x="28" y="21"/>
                  </a:cubicBezTo>
                  <a:cubicBezTo>
                    <a:pt x="30" y="19"/>
                    <a:pt x="32" y="17"/>
                    <a:pt x="32" y="13"/>
                  </a:cubicBezTo>
                  <a:cubicBezTo>
                    <a:pt x="32" y="9"/>
                    <a:pt x="36" y="8"/>
                    <a:pt x="39" y="10"/>
                  </a:cubicBezTo>
                  <a:cubicBezTo>
                    <a:pt x="42" y="13"/>
                    <a:pt x="44" y="16"/>
                    <a:pt x="45" y="21"/>
                  </a:cubicBezTo>
                  <a:cubicBezTo>
                    <a:pt x="45" y="24"/>
                    <a:pt x="43" y="27"/>
                    <a:pt x="40" y="26"/>
                  </a:cubicBezTo>
                  <a:cubicBezTo>
                    <a:pt x="37" y="25"/>
                    <a:pt x="36" y="27"/>
                    <a:pt x="35" y="29"/>
                  </a:cubicBezTo>
                  <a:cubicBezTo>
                    <a:pt x="34" y="32"/>
                    <a:pt x="34" y="36"/>
                    <a:pt x="34" y="40"/>
                  </a:cubicBezTo>
                  <a:cubicBezTo>
                    <a:pt x="36" y="50"/>
                    <a:pt x="38" y="59"/>
                    <a:pt x="41" y="69"/>
                  </a:cubicBezTo>
                  <a:cubicBezTo>
                    <a:pt x="44" y="75"/>
                    <a:pt x="48" y="78"/>
                    <a:pt x="54" y="78"/>
                  </a:cubicBezTo>
                  <a:cubicBezTo>
                    <a:pt x="60" y="78"/>
                    <a:pt x="65" y="77"/>
                    <a:pt x="70" y="76"/>
                  </a:cubicBezTo>
                  <a:cubicBezTo>
                    <a:pt x="79" y="74"/>
                    <a:pt x="80" y="66"/>
                    <a:pt x="80" y="59"/>
                  </a:cubicBezTo>
                  <a:cubicBezTo>
                    <a:pt x="80" y="47"/>
                    <a:pt x="79" y="35"/>
                    <a:pt x="73" y="24"/>
                  </a:cubicBezTo>
                  <a:cubicBezTo>
                    <a:pt x="72" y="20"/>
                    <a:pt x="70" y="16"/>
                    <a:pt x="64" y="18"/>
                  </a:cubicBezTo>
                  <a:cubicBezTo>
                    <a:pt x="62" y="19"/>
                    <a:pt x="61" y="16"/>
                    <a:pt x="61" y="14"/>
                  </a:cubicBezTo>
                  <a:cubicBezTo>
                    <a:pt x="62" y="9"/>
                    <a:pt x="63" y="5"/>
                    <a:pt x="67" y="2"/>
                  </a:cubicBezTo>
                  <a:cubicBezTo>
                    <a:pt x="71" y="0"/>
                    <a:pt x="73" y="1"/>
                    <a:pt x="73" y="5"/>
                  </a:cubicBezTo>
                  <a:cubicBezTo>
                    <a:pt x="72" y="9"/>
                    <a:pt x="74" y="10"/>
                    <a:pt x="77" y="11"/>
                  </a:cubicBezTo>
                  <a:cubicBezTo>
                    <a:pt x="81" y="12"/>
                    <a:pt x="83" y="15"/>
                    <a:pt x="84" y="19"/>
                  </a:cubicBezTo>
                  <a:cubicBezTo>
                    <a:pt x="88" y="33"/>
                    <a:pt x="92" y="48"/>
                    <a:pt x="92" y="63"/>
                  </a:cubicBezTo>
                  <a:cubicBezTo>
                    <a:pt x="92" y="75"/>
                    <a:pt x="90" y="79"/>
                    <a:pt x="79" y="83"/>
                  </a:cubicBezTo>
                  <a:cubicBezTo>
                    <a:pt x="76" y="84"/>
                    <a:pt x="75" y="85"/>
                    <a:pt x="76" y="89"/>
                  </a:cubicBezTo>
                  <a:cubicBezTo>
                    <a:pt x="79" y="98"/>
                    <a:pt x="73" y="116"/>
                    <a:pt x="63" y="121"/>
                  </a:cubicBezTo>
                  <a:cubicBezTo>
                    <a:pt x="53" y="127"/>
                    <a:pt x="42" y="129"/>
                    <a:pt x="31" y="123"/>
                  </a:cubicBezTo>
                  <a:cubicBezTo>
                    <a:pt x="20" y="116"/>
                    <a:pt x="15" y="106"/>
                    <a:pt x="13" y="93"/>
                  </a:cubicBezTo>
                  <a:cubicBezTo>
                    <a:pt x="12" y="90"/>
                    <a:pt x="11" y="88"/>
                    <a:pt x="8" y="87"/>
                  </a:cubicBezTo>
                  <a:cubicBezTo>
                    <a:pt x="2" y="84"/>
                    <a:pt x="0" y="77"/>
                    <a:pt x="3" y="72"/>
                  </a:cubicBezTo>
                  <a:cubicBezTo>
                    <a:pt x="6" y="66"/>
                    <a:pt x="15" y="64"/>
                    <a:pt x="20" y="67"/>
                  </a:cubicBezTo>
                  <a:cubicBezTo>
                    <a:pt x="24" y="70"/>
                    <a:pt x="25" y="75"/>
                    <a:pt x="23" y="82"/>
                  </a:cubicBezTo>
                  <a:cubicBezTo>
                    <a:pt x="17" y="96"/>
                    <a:pt x="33" y="117"/>
                    <a:pt x="48" y="115"/>
                  </a:cubicBezTo>
                  <a:cubicBezTo>
                    <a:pt x="56" y="114"/>
                    <a:pt x="62" y="109"/>
                    <a:pt x="66" y="103"/>
                  </a:cubicBezTo>
                  <a:cubicBezTo>
                    <a:pt x="71" y="95"/>
                    <a:pt x="66" y="88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lose/>
                </a:path>
              </a:pathLst>
            </a:custGeom>
            <a:solidFill>
              <a:srgbClr val="293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6E7CFDB6-F860-0AAB-476E-E0E92C0DA2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" y="482"/>
              <a:ext cx="200" cy="119"/>
            </a:xfrm>
            <a:custGeom>
              <a:avLst/>
              <a:gdLst>
                <a:gd name="T0" fmla="*/ 28 w 60"/>
                <a:gd name="T1" fmla="*/ 36 h 36"/>
                <a:gd name="T2" fmla="*/ 9 w 60"/>
                <a:gd name="T3" fmla="*/ 24 h 36"/>
                <a:gd name="T4" fmla="*/ 1 w 60"/>
                <a:gd name="T5" fmla="*/ 5 h 36"/>
                <a:gd name="T6" fmla="*/ 2 w 60"/>
                <a:gd name="T7" fmla="*/ 1 h 36"/>
                <a:gd name="T8" fmla="*/ 4 w 60"/>
                <a:gd name="T9" fmla="*/ 4 h 36"/>
                <a:gd name="T10" fmla="*/ 14 w 60"/>
                <a:gd name="T11" fmla="*/ 24 h 36"/>
                <a:gd name="T12" fmla="*/ 47 w 60"/>
                <a:gd name="T13" fmla="*/ 25 h 36"/>
                <a:gd name="T14" fmla="*/ 55 w 60"/>
                <a:gd name="T15" fmla="*/ 8 h 36"/>
                <a:gd name="T16" fmla="*/ 58 w 60"/>
                <a:gd name="T17" fmla="*/ 5 h 36"/>
                <a:gd name="T18" fmla="*/ 58 w 60"/>
                <a:gd name="T19" fmla="*/ 9 h 36"/>
                <a:gd name="T20" fmla="*/ 54 w 60"/>
                <a:gd name="T21" fmla="*/ 22 h 36"/>
                <a:gd name="T22" fmla="*/ 28 w 60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36">
                  <a:moveTo>
                    <a:pt x="28" y="36"/>
                  </a:moveTo>
                  <a:cubicBezTo>
                    <a:pt x="19" y="36"/>
                    <a:pt x="13" y="31"/>
                    <a:pt x="9" y="24"/>
                  </a:cubicBezTo>
                  <a:cubicBezTo>
                    <a:pt x="4" y="18"/>
                    <a:pt x="3" y="11"/>
                    <a:pt x="1" y="5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4" y="0"/>
                    <a:pt x="4" y="2"/>
                    <a:pt x="4" y="4"/>
                  </a:cubicBezTo>
                  <a:cubicBezTo>
                    <a:pt x="6" y="11"/>
                    <a:pt x="8" y="18"/>
                    <a:pt x="14" y="24"/>
                  </a:cubicBezTo>
                  <a:cubicBezTo>
                    <a:pt x="24" y="34"/>
                    <a:pt x="37" y="34"/>
                    <a:pt x="47" y="25"/>
                  </a:cubicBezTo>
                  <a:cubicBezTo>
                    <a:pt x="52" y="21"/>
                    <a:pt x="57" y="16"/>
                    <a:pt x="55" y="8"/>
                  </a:cubicBezTo>
                  <a:cubicBezTo>
                    <a:pt x="55" y="6"/>
                    <a:pt x="56" y="4"/>
                    <a:pt x="58" y="5"/>
                  </a:cubicBezTo>
                  <a:cubicBezTo>
                    <a:pt x="60" y="5"/>
                    <a:pt x="59" y="7"/>
                    <a:pt x="58" y="9"/>
                  </a:cubicBezTo>
                  <a:cubicBezTo>
                    <a:pt x="57" y="13"/>
                    <a:pt x="56" y="18"/>
                    <a:pt x="54" y="22"/>
                  </a:cubicBezTo>
                  <a:cubicBezTo>
                    <a:pt x="49" y="32"/>
                    <a:pt x="41" y="36"/>
                    <a:pt x="28" y="36"/>
                  </a:cubicBezTo>
                  <a:close/>
                </a:path>
              </a:pathLst>
            </a:custGeom>
            <a:solidFill>
              <a:srgbClr val="6D63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18078720-41C4-74B3-024C-E756152C74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" y="258"/>
              <a:ext cx="73" cy="214"/>
            </a:xfrm>
            <a:custGeom>
              <a:avLst/>
              <a:gdLst>
                <a:gd name="T0" fmla="*/ 2 w 22"/>
                <a:gd name="T1" fmla="*/ 17 h 65"/>
                <a:gd name="T2" fmla="*/ 9 w 22"/>
                <a:gd name="T3" fmla="*/ 2 h 65"/>
                <a:gd name="T4" fmla="*/ 11 w 22"/>
                <a:gd name="T5" fmla="*/ 2 h 65"/>
                <a:gd name="T6" fmla="*/ 12 w 22"/>
                <a:gd name="T7" fmla="*/ 4 h 65"/>
                <a:gd name="T8" fmla="*/ 13 w 22"/>
                <a:gd name="T9" fmla="*/ 44 h 65"/>
                <a:gd name="T10" fmla="*/ 21 w 22"/>
                <a:gd name="T11" fmla="*/ 60 h 65"/>
                <a:gd name="T12" fmla="*/ 21 w 22"/>
                <a:gd name="T13" fmla="*/ 64 h 65"/>
                <a:gd name="T14" fmla="*/ 18 w 22"/>
                <a:gd name="T15" fmla="*/ 63 h 65"/>
                <a:gd name="T16" fmla="*/ 14 w 22"/>
                <a:gd name="T17" fmla="*/ 58 h 65"/>
                <a:gd name="T18" fmla="*/ 2 w 22"/>
                <a:gd name="T19" fmla="*/ 1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65">
                  <a:moveTo>
                    <a:pt x="2" y="17"/>
                  </a:moveTo>
                  <a:cubicBezTo>
                    <a:pt x="0" y="10"/>
                    <a:pt x="4" y="6"/>
                    <a:pt x="9" y="2"/>
                  </a:cubicBezTo>
                  <a:cubicBezTo>
                    <a:pt x="10" y="1"/>
                    <a:pt x="11" y="0"/>
                    <a:pt x="11" y="2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3" y="17"/>
                    <a:pt x="10" y="31"/>
                    <a:pt x="13" y="44"/>
                  </a:cubicBezTo>
                  <a:cubicBezTo>
                    <a:pt x="15" y="50"/>
                    <a:pt x="16" y="56"/>
                    <a:pt x="21" y="60"/>
                  </a:cubicBezTo>
                  <a:cubicBezTo>
                    <a:pt x="22" y="61"/>
                    <a:pt x="22" y="63"/>
                    <a:pt x="21" y="64"/>
                  </a:cubicBezTo>
                  <a:cubicBezTo>
                    <a:pt x="19" y="65"/>
                    <a:pt x="19" y="63"/>
                    <a:pt x="18" y="63"/>
                  </a:cubicBezTo>
                  <a:cubicBezTo>
                    <a:pt x="16" y="61"/>
                    <a:pt x="15" y="60"/>
                    <a:pt x="14" y="58"/>
                  </a:cubicBezTo>
                  <a:cubicBezTo>
                    <a:pt x="8" y="45"/>
                    <a:pt x="3" y="32"/>
                    <a:pt x="2" y="17"/>
                  </a:cubicBezTo>
                  <a:close/>
                </a:path>
              </a:pathLst>
            </a:custGeom>
            <a:solidFill>
              <a:srgbClr val="6D63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2461DC40-BBD8-96F8-F69B-A098AA42A1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" y="231"/>
              <a:ext cx="67" cy="211"/>
            </a:xfrm>
            <a:custGeom>
              <a:avLst/>
              <a:gdLst>
                <a:gd name="T0" fmla="*/ 19 w 20"/>
                <a:gd name="T1" fmla="*/ 51 h 64"/>
                <a:gd name="T2" fmla="*/ 18 w 20"/>
                <a:gd name="T3" fmla="*/ 61 h 64"/>
                <a:gd name="T4" fmla="*/ 15 w 20"/>
                <a:gd name="T5" fmla="*/ 63 h 64"/>
                <a:gd name="T6" fmla="*/ 12 w 20"/>
                <a:gd name="T7" fmla="*/ 60 h 64"/>
                <a:gd name="T8" fmla="*/ 13 w 20"/>
                <a:gd name="T9" fmla="*/ 55 h 64"/>
                <a:gd name="T10" fmla="*/ 6 w 20"/>
                <a:gd name="T11" fmla="*/ 10 h 64"/>
                <a:gd name="T12" fmla="*/ 3 w 20"/>
                <a:gd name="T13" fmla="*/ 6 h 64"/>
                <a:gd name="T14" fmla="*/ 1 w 20"/>
                <a:gd name="T15" fmla="*/ 2 h 64"/>
                <a:gd name="T16" fmla="*/ 6 w 20"/>
                <a:gd name="T17" fmla="*/ 3 h 64"/>
                <a:gd name="T18" fmla="*/ 12 w 20"/>
                <a:gd name="T19" fmla="*/ 12 h 64"/>
                <a:gd name="T20" fmla="*/ 19 w 20"/>
                <a:gd name="T21" fmla="*/ 5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64">
                  <a:moveTo>
                    <a:pt x="19" y="51"/>
                  </a:moveTo>
                  <a:cubicBezTo>
                    <a:pt x="19" y="53"/>
                    <a:pt x="20" y="57"/>
                    <a:pt x="18" y="61"/>
                  </a:cubicBezTo>
                  <a:cubicBezTo>
                    <a:pt x="17" y="62"/>
                    <a:pt x="17" y="64"/>
                    <a:pt x="15" y="63"/>
                  </a:cubicBezTo>
                  <a:cubicBezTo>
                    <a:pt x="13" y="63"/>
                    <a:pt x="12" y="62"/>
                    <a:pt x="12" y="60"/>
                  </a:cubicBezTo>
                  <a:cubicBezTo>
                    <a:pt x="12" y="58"/>
                    <a:pt x="13" y="56"/>
                    <a:pt x="13" y="55"/>
                  </a:cubicBezTo>
                  <a:cubicBezTo>
                    <a:pt x="14" y="39"/>
                    <a:pt x="13" y="24"/>
                    <a:pt x="6" y="10"/>
                  </a:cubicBezTo>
                  <a:cubicBezTo>
                    <a:pt x="5" y="9"/>
                    <a:pt x="4" y="7"/>
                    <a:pt x="3" y="6"/>
                  </a:cubicBezTo>
                  <a:cubicBezTo>
                    <a:pt x="2" y="5"/>
                    <a:pt x="0" y="4"/>
                    <a:pt x="1" y="2"/>
                  </a:cubicBezTo>
                  <a:cubicBezTo>
                    <a:pt x="3" y="0"/>
                    <a:pt x="5" y="2"/>
                    <a:pt x="6" y="3"/>
                  </a:cubicBezTo>
                  <a:cubicBezTo>
                    <a:pt x="9" y="5"/>
                    <a:pt x="12" y="8"/>
                    <a:pt x="12" y="12"/>
                  </a:cubicBezTo>
                  <a:cubicBezTo>
                    <a:pt x="15" y="25"/>
                    <a:pt x="19" y="37"/>
                    <a:pt x="19" y="51"/>
                  </a:cubicBezTo>
                  <a:close/>
                </a:path>
              </a:pathLst>
            </a:custGeom>
            <a:solidFill>
              <a:srgbClr val="6D63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7541921B-F1A1-BD95-2F87-42875AB41E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439"/>
              <a:ext cx="116" cy="40"/>
            </a:xfrm>
            <a:custGeom>
              <a:avLst/>
              <a:gdLst>
                <a:gd name="T0" fmla="*/ 35 w 35"/>
                <a:gd name="T1" fmla="*/ 4 h 12"/>
                <a:gd name="T2" fmla="*/ 3 w 35"/>
                <a:gd name="T3" fmla="*/ 11 h 12"/>
                <a:gd name="T4" fmla="*/ 0 w 35"/>
                <a:gd name="T5" fmla="*/ 9 h 12"/>
                <a:gd name="T6" fmla="*/ 3 w 35"/>
                <a:gd name="T7" fmla="*/ 7 h 12"/>
                <a:gd name="T8" fmla="*/ 29 w 35"/>
                <a:gd name="T9" fmla="*/ 2 h 12"/>
                <a:gd name="T10" fmla="*/ 35 w 35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2">
                  <a:moveTo>
                    <a:pt x="35" y="4"/>
                  </a:moveTo>
                  <a:cubicBezTo>
                    <a:pt x="25" y="9"/>
                    <a:pt x="14" y="12"/>
                    <a:pt x="3" y="11"/>
                  </a:cubicBezTo>
                  <a:cubicBezTo>
                    <a:pt x="1" y="11"/>
                    <a:pt x="0" y="11"/>
                    <a:pt x="0" y="9"/>
                  </a:cubicBezTo>
                  <a:cubicBezTo>
                    <a:pt x="0" y="7"/>
                    <a:pt x="2" y="7"/>
                    <a:pt x="3" y="7"/>
                  </a:cubicBezTo>
                  <a:cubicBezTo>
                    <a:pt x="12" y="7"/>
                    <a:pt x="21" y="7"/>
                    <a:pt x="29" y="2"/>
                  </a:cubicBezTo>
                  <a:cubicBezTo>
                    <a:pt x="31" y="0"/>
                    <a:pt x="33" y="2"/>
                    <a:pt x="35" y="4"/>
                  </a:cubicBezTo>
                  <a:close/>
                </a:path>
              </a:pathLst>
            </a:custGeom>
            <a:solidFill>
              <a:srgbClr val="A09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C7F8CD82-9055-A58A-BB50-CF10121D5C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" y="423"/>
              <a:ext cx="53" cy="52"/>
            </a:xfrm>
            <a:custGeom>
              <a:avLst/>
              <a:gdLst>
                <a:gd name="T0" fmla="*/ 9 w 16"/>
                <a:gd name="T1" fmla="*/ 0 h 16"/>
                <a:gd name="T2" fmla="*/ 16 w 16"/>
                <a:gd name="T3" fmla="*/ 7 h 16"/>
                <a:gd name="T4" fmla="*/ 8 w 16"/>
                <a:gd name="T5" fmla="*/ 16 h 16"/>
                <a:gd name="T6" fmla="*/ 0 w 16"/>
                <a:gd name="T7" fmla="*/ 8 h 16"/>
                <a:gd name="T8" fmla="*/ 9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9" y="0"/>
                  </a:moveTo>
                  <a:cubicBezTo>
                    <a:pt x="13" y="0"/>
                    <a:pt x="16" y="2"/>
                    <a:pt x="16" y="7"/>
                  </a:cubicBezTo>
                  <a:cubicBezTo>
                    <a:pt x="16" y="12"/>
                    <a:pt x="13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D65158B0-D1D2-576D-FD42-09578A0F7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" y="238"/>
              <a:ext cx="20" cy="33"/>
            </a:xfrm>
            <a:custGeom>
              <a:avLst/>
              <a:gdLst>
                <a:gd name="T0" fmla="*/ 0 w 6"/>
                <a:gd name="T1" fmla="*/ 0 h 10"/>
                <a:gd name="T2" fmla="*/ 1 w 6"/>
                <a:gd name="T3" fmla="*/ 0 h 10"/>
                <a:gd name="T4" fmla="*/ 6 w 6"/>
                <a:gd name="T5" fmla="*/ 8 h 10"/>
                <a:gd name="T6" fmla="*/ 5 w 6"/>
                <a:gd name="T7" fmla="*/ 9 h 10"/>
                <a:gd name="T8" fmla="*/ 0 w 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4" y="2"/>
                    <a:pt x="6" y="4"/>
                    <a:pt x="6" y="8"/>
                  </a:cubicBezTo>
                  <a:cubicBezTo>
                    <a:pt x="6" y="9"/>
                    <a:pt x="6" y="10"/>
                    <a:pt x="5" y="9"/>
                  </a:cubicBezTo>
                  <a:cubicBezTo>
                    <a:pt x="2" y="7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9B9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2F3B9E0A-CD35-688E-2817-CBD930B252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8" y="215"/>
              <a:ext cx="17" cy="26"/>
            </a:xfrm>
            <a:custGeom>
              <a:avLst/>
              <a:gdLst>
                <a:gd name="T0" fmla="*/ 5 w 5"/>
                <a:gd name="T1" fmla="*/ 0 h 8"/>
                <a:gd name="T2" fmla="*/ 0 w 5"/>
                <a:gd name="T3" fmla="*/ 8 h 8"/>
                <a:gd name="T4" fmla="*/ 5 w 5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0"/>
                  </a:moveTo>
                  <a:cubicBezTo>
                    <a:pt x="5" y="3"/>
                    <a:pt x="4" y="6"/>
                    <a:pt x="0" y="8"/>
                  </a:cubicBezTo>
                  <a:cubicBezTo>
                    <a:pt x="2" y="4"/>
                    <a:pt x="2" y="1"/>
                    <a:pt x="5" y="0"/>
                  </a:cubicBezTo>
                  <a:close/>
                </a:path>
              </a:pathLst>
            </a:custGeom>
            <a:solidFill>
              <a:srgbClr val="979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490EC863-5063-3403-61C2-2DFC6591B1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8" y="433"/>
              <a:ext cx="40" cy="33"/>
            </a:xfrm>
            <a:custGeom>
              <a:avLst/>
              <a:gdLst>
                <a:gd name="T0" fmla="*/ 6 w 12"/>
                <a:gd name="T1" fmla="*/ 10 h 10"/>
                <a:gd name="T2" fmla="*/ 1 w 12"/>
                <a:gd name="T3" fmla="*/ 5 h 10"/>
                <a:gd name="T4" fmla="*/ 7 w 12"/>
                <a:gd name="T5" fmla="*/ 1 h 10"/>
                <a:gd name="T6" fmla="*/ 12 w 12"/>
                <a:gd name="T7" fmla="*/ 6 h 10"/>
                <a:gd name="T8" fmla="*/ 6 w 1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6" y="10"/>
                  </a:moveTo>
                  <a:cubicBezTo>
                    <a:pt x="3" y="9"/>
                    <a:pt x="0" y="9"/>
                    <a:pt x="1" y="5"/>
                  </a:cubicBezTo>
                  <a:cubicBezTo>
                    <a:pt x="1" y="3"/>
                    <a:pt x="3" y="0"/>
                    <a:pt x="7" y="1"/>
                  </a:cubicBezTo>
                  <a:cubicBezTo>
                    <a:pt x="10" y="1"/>
                    <a:pt x="12" y="3"/>
                    <a:pt x="12" y="6"/>
                  </a:cubicBezTo>
                  <a:cubicBezTo>
                    <a:pt x="11" y="9"/>
                    <a:pt x="9" y="10"/>
                    <a:pt x="6" y="10"/>
                  </a:cubicBezTo>
                  <a:close/>
                </a:path>
              </a:pathLst>
            </a:custGeom>
            <a:solidFill>
              <a:srgbClr val="393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5" name="Group 16">
            <a:extLst>
              <a:ext uri="{FF2B5EF4-FFF2-40B4-BE49-F238E27FC236}">
                <a16:creationId xmlns:a16="http://schemas.microsoft.com/office/drawing/2014/main" id="{7DE14DE2-9339-7003-DF0E-81131AADDC5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432801" y="309563"/>
            <a:ext cx="485775" cy="676275"/>
            <a:chOff x="5312" y="195"/>
            <a:chExt cx="306" cy="426"/>
          </a:xfrm>
        </p:grpSpPr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id="{A079C31C-1BE9-9695-D991-4063D44E8A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12" y="195"/>
              <a:ext cx="306" cy="426"/>
            </a:xfrm>
            <a:custGeom>
              <a:avLst/>
              <a:gdLst>
                <a:gd name="T0" fmla="*/ 54 w 92"/>
                <a:gd name="T1" fmla="*/ 88 h 129"/>
                <a:gd name="T2" fmla="*/ 31 w 92"/>
                <a:gd name="T3" fmla="*/ 72 h 129"/>
                <a:gd name="T4" fmla="*/ 22 w 92"/>
                <a:gd name="T5" fmla="*/ 31 h 129"/>
                <a:gd name="T6" fmla="*/ 28 w 92"/>
                <a:gd name="T7" fmla="*/ 21 h 129"/>
                <a:gd name="T8" fmla="*/ 32 w 92"/>
                <a:gd name="T9" fmla="*/ 13 h 129"/>
                <a:gd name="T10" fmla="*/ 39 w 92"/>
                <a:gd name="T11" fmla="*/ 10 h 129"/>
                <a:gd name="T12" fmla="*/ 45 w 92"/>
                <a:gd name="T13" fmla="*/ 21 h 129"/>
                <a:gd name="T14" fmla="*/ 40 w 92"/>
                <a:gd name="T15" fmla="*/ 26 h 129"/>
                <a:gd name="T16" fmla="*/ 35 w 92"/>
                <a:gd name="T17" fmla="*/ 29 h 129"/>
                <a:gd name="T18" fmla="*/ 34 w 92"/>
                <a:gd name="T19" fmla="*/ 40 h 129"/>
                <a:gd name="T20" fmla="*/ 41 w 92"/>
                <a:gd name="T21" fmla="*/ 69 h 129"/>
                <a:gd name="T22" fmla="*/ 54 w 92"/>
                <a:gd name="T23" fmla="*/ 78 h 129"/>
                <a:gd name="T24" fmla="*/ 70 w 92"/>
                <a:gd name="T25" fmla="*/ 76 h 129"/>
                <a:gd name="T26" fmla="*/ 80 w 92"/>
                <a:gd name="T27" fmla="*/ 59 h 129"/>
                <a:gd name="T28" fmla="*/ 73 w 92"/>
                <a:gd name="T29" fmla="*/ 24 h 129"/>
                <a:gd name="T30" fmla="*/ 64 w 92"/>
                <a:gd name="T31" fmla="*/ 18 h 129"/>
                <a:gd name="T32" fmla="*/ 61 w 92"/>
                <a:gd name="T33" fmla="*/ 14 h 129"/>
                <a:gd name="T34" fmla="*/ 67 w 92"/>
                <a:gd name="T35" fmla="*/ 2 h 129"/>
                <a:gd name="T36" fmla="*/ 73 w 92"/>
                <a:gd name="T37" fmla="*/ 5 h 129"/>
                <a:gd name="T38" fmla="*/ 77 w 92"/>
                <a:gd name="T39" fmla="*/ 11 h 129"/>
                <a:gd name="T40" fmla="*/ 84 w 92"/>
                <a:gd name="T41" fmla="*/ 19 h 129"/>
                <a:gd name="T42" fmla="*/ 92 w 92"/>
                <a:gd name="T43" fmla="*/ 63 h 129"/>
                <a:gd name="T44" fmla="*/ 79 w 92"/>
                <a:gd name="T45" fmla="*/ 83 h 129"/>
                <a:gd name="T46" fmla="*/ 76 w 92"/>
                <a:gd name="T47" fmla="*/ 89 h 129"/>
                <a:gd name="T48" fmla="*/ 63 w 92"/>
                <a:gd name="T49" fmla="*/ 121 h 129"/>
                <a:gd name="T50" fmla="*/ 31 w 92"/>
                <a:gd name="T51" fmla="*/ 123 h 129"/>
                <a:gd name="T52" fmla="*/ 13 w 92"/>
                <a:gd name="T53" fmla="*/ 93 h 129"/>
                <a:gd name="T54" fmla="*/ 8 w 92"/>
                <a:gd name="T55" fmla="*/ 87 h 129"/>
                <a:gd name="T56" fmla="*/ 3 w 92"/>
                <a:gd name="T57" fmla="*/ 72 h 129"/>
                <a:gd name="T58" fmla="*/ 20 w 92"/>
                <a:gd name="T59" fmla="*/ 67 h 129"/>
                <a:gd name="T60" fmla="*/ 23 w 92"/>
                <a:gd name="T61" fmla="*/ 82 h 129"/>
                <a:gd name="T62" fmla="*/ 48 w 92"/>
                <a:gd name="T63" fmla="*/ 115 h 129"/>
                <a:gd name="T64" fmla="*/ 66 w 92"/>
                <a:gd name="T65" fmla="*/ 103 h 129"/>
                <a:gd name="T66" fmla="*/ 57 w 92"/>
                <a:gd name="T67" fmla="*/ 88 h 129"/>
                <a:gd name="T68" fmla="*/ 54 w 92"/>
                <a:gd name="T69" fmla="*/ 8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2" h="129">
                  <a:moveTo>
                    <a:pt x="54" y="88"/>
                  </a:moveTo>
                  <a:cubicBezTo>
                    <a:pt x="40" y="88"/>
                    <a:pt x="35" y="85"/>
                    <a:pt x="31" y="72"/>
                  </a:cubicBezTo>
                  <a:cubicBezTo>
                    <a:pt x="26" y="59"/>
                    <a:pt x="21" y="46"/>
                    <a:pt x="22" y="31"/>
                  </a:cubicBezTo>
                  <a:cubicBezTo>
                    <a:pt x="22" y="27"/>
                    <a:pt x="24" y="23"/>
                    <a:pt x="28" y="21"/>
                  </a:cubicBezTo>
                  <a:cubicBezTo>
                    <a:pt x="30" y="19"/>
                    <a:pt x="32" y="17"/>
                    <a:pt x="32" y="13"/>
                  </a:cubicBezTo>
                  <a:cubicBezTo>
                    <a:pt x="32" y="9"/>
                    <a:pt x="36" y="8"/>
                    <a:pt x="39" y="10"/>
                  </a:cubicBezTo>
                  <a:cubicBezTo>
                    <a:pt x="42" y="13"/>
                    <a:pt x="44" y="16"/>
                    <a:pt x="45" y="21"/>
                  </a:cubicBezTo>
                  <a:cubicBezTo>
                    <a:pt x="45" y="24"/>
                    <a:pt x="43" y="27"/>
                    <a:pt x="40" y="26"/>
                  </a:cubicBezTo>
                  <a:cubicBezTo>
                    <a:pt x="37" y="25"/>
                    <a:pt x="36" y="27"/>
                    <a:pt x="35" y="29"/>
                  </a:cubicBezTo>
                  <a:cubicBezTo>
                    <a:pt x="34" y="32"/>
                    <a:pt x="34" y="36"/>
                    <a:pt x="34" y="40"/>
                  </a:cubicBezTo>
                  <a:cubicBezTo>
                    <a:pt x="36" y="50"/>
                    <a:pt x="38" y="59"/>
                    <a:pt x="41" y="69"/>
                  </a:cubicBezTo>
                  <a:cubicBezTo>
                    <a:pt x="44" y="75"/>
                    <a:pt x="48" y="78"/>
                    <a:pt x="54" y="78"/>
                  </a:cubicBezTo>
                  <a:cubicBezTo>
                    <a:pt x="60" y="78"/>
                    <a:pt x="65" y="77"/>
                    <a:pt x="70" y="76"/>
                  </a:cubicBezTo>
                  <a:cubicBezTo>
                    <a:pt x="79" y="74"/>
                    <a:pt x="80" y="66"/>
                    <a:pt x="80" y="59"/>
                  </a:cubicBezTo>
                  <a:cubicBezTo>
                    <a:pt x="80" y="47"/>
                    <a:pt x="79" y="35"/>
                    <a:pt x="73" y="24"/>
                  </a:cubicBezTo>
                  <a:cubicBezTo>
                    <a:pt x="72" y="20"/>
                    <a:pt x="70" y="16"/>
                    <a:pt x="64" y="18"/>
                  </a:cubicBezTo>
                  <a:cubicBezTo>
                    <a:pt x="62" y="19"/>
                    <a:pt x="61" y="16"/>
                    <a:pt x="61" y="14"/>
                  </a:cubicBezTo>
                  <a:cubicBezTo>
                    <a:pt x="62" y="9"/>
                    <a:pt x="63" y="5"/>
                    <a:pt x="67" y="2"/>
                  </a:cubicBezTo>
                  <a:cubicBezTo>
                    <a:pt x="71" y="0"/>
                    <a:pt x="73" y="1"/>
                    <a:pt x="73" y="5"/>
                  </a:cubicBezTo>
                  <a:cubicBezTo>
                    <a:pt x="72" y="9"/>
                    <a:pt x="74" y="10"/>
                    <a:pt x="77" y="11"/>
                  </a:cubicBezTo>
                  <a:cubicBezTo>
                    <a:pt x="81" y="12"/>
                    <a:pt x="83" y="15"/>
                    <a:pt x="84" y="19"/>
                  </a:cubicBezTo>
                  <a:cubicBezTo>
                    <a:pt x="88" y="33"/>
                    <a:pt x="92" y="48"/>
                    <a:pt x="92" y="63"/>
                  </a:cubicBezTo>
                  <a:cubicBezTo>
                    <a:pt x="92" y="75"/>
                    <a:pt x="90" y="79"/>
                    <a:pt x="79" y="83"/>
                  </a:cubicBezTo>
                  <a:cubicBezTo>
                    <a:pt x="76" y="84"/>
                    <a:pt x="75" y="85"/>
                    <a:pt x="76" y="89"/>
                  </a:cubicBezTo>
                  <a:cubicBezTo>
                    <a:pt x="79" y="98"/>
                    <a:pt x="73" y="116"/>
                    <a:pt x="63" y="121"/>
                  </a:cubicBezTo>
                  <a:cubicBezTo>
                    <a:pt x="53" y="127"/>
                    <a:pt x="42" y="129"/>
                    <a:pt x="31" y="123"/>
                  </a:cubicBezTo>
                  <a:cubicBezTo>
                    <a:pt x="20" y="116"/>
                    <a:pt x="15" y="106"/>
                    <a:pt x="13" y="93"/>
                  </a:cubicBezTo>
                  <a:cubicBezTo>
                    <a:pt x="12" y="90"/>
                    <a:pt x="11" y="88"/>
                    <a:pt x="8" y="87"/>
                  </a:cubicBezTo>
                  <a:cubicBezTo>
                    <a:pt x="2" y="84"/>
                    <a:pt x="0" y="77"/>
                    <a:pt x="3" y="72"/>
                  </a:cubicBezTo>
                  <a:cubicBezTo>
                    <a:pt x="6" y="66"/>
                    <a:pt x="15" y="64"/>
                    <a:pt x="20" y="67"/>
                  </a:cubicBezTo>
                  <a:cubicBezTo>
                    <a:pt x="24" y="70"/>
                    <a:pt x="25" y="75"/>
                    <a:pt x="23" y="82"/>
                  </a:cubicBezTo>
                  <a:cubicBezTo>
                    <a:pt x="17" y="96"/>
                    <a:pt x="33" y="117"/>
                    <a:pt x="48" y="115"/>
                  </a:cubicBezTo>
                  <a:cubicBezTo>
                    <a:pt x="56" y="114"/>
                    <a:pt x="62" y="109"/>
                    <a:pt x="66" y="103"/>
                  </a:cubicBezTo>
                  <a:cubicBezTo>
                    <a:pt x="71" y="95"/>
                    <a:pt x="66" y="88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lose/>
                </a:path>
              </a:pathLst>
            </a:custGeom>
            <a:solidFill>
              <a:srgbClr val="293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D1A835CC-867F-8305-BE41-3815C526C0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2" y="482"/>
              <a:ext cx="200" cy="119"/>
            </a:xfrm>
            <a:custGeom>
              <a:avLst/>
              <a:gdLst>
                <a:gd name="T0" fmla="*/ 28 w 60"/>
                <a:gd name="T1" fmla="*/ 36 h 36"/>
                <a:gd name="T2" fmla="*/ 9 w 60"/>
                <a:gd name="T3" fmla="*/ 24 h 36"/>
                <a:gd name="T4" fmla="*/ 1 w 60"/>
                <a:gd name="T5" fmla="*/ 5 h 36"/>
                <a:gd name="T6" fmla="*/ 2 w 60"/>
                <a:gd name="T7" fmla="*/ 1 h 36"/>
                <a:gd name="T8" fmla="*/ 4 w 60"/>
                <a:gd name="T9" fmla="*/ 4 h 36"/>
                <a:gd name="T10" fmla="*/ 14 w 60"/>
                <a:gd name="T11" fmla="*/ 24 h 36"/>
                <a:gd name="T12" fmla="*/ 47 w 60"/>
                <a:gd name="T13" fmla="*/ 25 h 36"/>
                <a:gd name="T14" fmla="*/ 55 w 60"/>
                <a:gd name="T15" fmla="*/ 8 h 36"/>
                <a:gd name="T16" fmla="*/ 58 w 60"/>
                <a:gd name="T17" fmla="*/ 5 h 36"/>
                <a:gd name="T18" fmla="*/ 58 w 60"/>
                <a:gd name="T19" fmla="*/ 9 h 36"/>
                <a:gd name="T20" fmla="*/ 54 w 60"/>
                <a:gd name="T21" fmla="*/ 22 h 36"/>
                <a:gd name="T22" fmla="*/ 28 w 60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36">
                  <a:moveTo>
                    <a:pt x="28" y="36"/>
                  </a:moveTo>
                  <a:cubicBezTo>
                    <a:pt x="19" y="36"/>
                    <a:pt x="13" y="31"/>
                    <a:pt x="9" y="24"/>
                  </a:cubicBezTo>
                  <a:cubicBezTo>
                    <a:pt x="4" y="18"/>
                    <a:pt x="3" y="11"/>
                    <a:pt x="1" y="5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4" y="0"/>
                    <a:pt x="4" y="2"/>
                    <a:pt x="4" y="4"/>
                  </a:cubicBezTo>
                  <a:cubicBezTo>
                    <a:pt x="6" y="11"/>
                    <a:pt x="8" y="18"/>
                    <a:pt x="14" y="24"/>
                  </a:cubicBezTo>
                  <a:cubicBezTo>
                    <a:pt x="24" y="34"/>
                    <a:pt x="37" y="34"/>
                    <a:pt x="47" y="25"/>
                  </a:cubicBezTo>
                  <a:cubicBezTo>
                    <a:pt x="52" y="21"/>
                    <a:pt x="57" y="16"/>
                    <a:pt x="55" y="8"/>
                  </a:cubicBezTo>
                  <a:cubicBezTo>
                    <a:pt x="55" y="6"/>
                    <a:pt x="56" y="4"/>
                    <a:pt x="58" y="5"/>
                  </a:cubicBezTo>
                  <a:cubicBezTo>
                    <a:pt x="60" y="5"/>
                    <a:pt x="59" y="7"/>
                    <a:pt x="58" y="9"/>
                  </a:cubicBezTo>
                  <a:cubicBezTo>
                    <a:pt x="57" y="13"/>
                    <a:pt x="56" y="18"/>
                    <a:pt x="54" y="22"/>
                  </a:cubicBezTo>
                  <a:cubicBezTo>
                    <a:pt x="49" y="32"/>
                    <a:pt x="41" y="36"/>
                    <a:pt x="28" y="36"/>
                  </a:cubicBezTo>
                  <a:close/>
                </a:path>
              </a:pathLst>
            </a:custGeom>
            <a:solidFill>
              <a:srgbClr val="6D63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8C09F98F-C819-F861-605C-73A7C681B7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89" y="258"/>
              <a:ext cx="73" cy="214"/>
            </a:xfrm>
            <a:custGeom>
              <a:avLst/>
              <a:gdLst>
                <a:gd name="T0" fmla="*/ 2 w 22"/>
                <a:gd name="T1" fmla="*/ 17 h 65"/>
                <a:gd name="T2" fmla="*/ 9 w 22"/>
                <a:gd name="T3" fmla="*/ 2 h 65"/>
                <a:gd name="T4" fmla="*/ 11 w 22"/>
                <a:gd name="T5" fmla="*/ 2 h 65"/>
                <a:gd name="T6" fmla="*/ 12 w 22"/>
                <a:gd name="T7" fmla="*/ 4 h 65"/>
                <a:gd name="T8" fmla="*/ 13 w 22"/>
                <a:gd name="T9" fmla="*/ 44 h 65"/>
                <a:gd name="T10" fmla="*/ 21 w 22"/>
                <a:gd name="T11" fmla="*/ 60 h 65"/>
                <a:gd name="T12" fmla="*/ 21 w 22"/>
                <a:gd name="T13" fmla="*/ 64 h 65"/>
                <a:gd name="T14" fmla="*/ 18 w 22"/>
                <a:gd name="T15" fmla="*/ 63 h 65"/>
                <a:gd name="T16" fmla="*/ 14 w 22"/>
                <a:gd name="T17" fmla="*/ 58 h 65"/>
                <a:gd name="T18" fmla="*/ 2 w 22"/>
                <a:gd name="T19" fmla="*/ 1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65">
                  <a:moveTo>
                    <a:pt x="2" y="17"/>
                  </a:moveTo>
                  <a:cubicBezTo>
                    <a:pt x="0" y="10"/>
                    <a:pt x="4" y="6"/>
                    <a:pt x="9" y="2"/>
                  </a:cubicBezTo>
                  <a:cubicBezTo>
                    <a:pt x="10" y="1"/>
                    <a:pt x="11" y="0"/>
                    <a:pt x="11" y="2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3" y="17"/>
                    <a:pt x="10" y="31"/>
                    <a:pt x="13" y="44"/>
                  </a:cubicBezTo>
                  <a:cubicBezTo>
                    <a:pt x="15" y="50"/>
                    <a:pt x="16" y="56"/>
                    <a:pt x="21" y="60"/>
                  </a:cubicBezTo>
                  <a:cubicBezTo>
                    <a:pt x="22" y="61"/>
                    <a:pt x="22" y="63"/>
                    <a:pt x="21" y="64"/>
                  </a:cubicBezTo>
                  <a:cubicBezTo>
                    <a:pt x="19" y="65"/>
                    <a:pt x="19" y="63"/>
                    <a:pt x="18" y="63"/>
                  </a:cubicBezTo>
                  <a:cubicBezTo>
                    <a:pt x="16" y="61"/>
                    <a:pt x="15" y="60"/>
                    <a:pt x="14" y="58"/>
                  </a:cubicBezTo>
                  <a:cubicBezTo>
                    <a:pt x="8" y="45"/>
                    <a:pt x="3" y="32"/>
                    <a:pt x="2" y="17"/>
                  </a:cubicBezTo>
                  <a:close/>
                </a:path>
              </a:pathLst>
            </a:custGeom>
            <a:solidFill>
              <a:srgbClr val="6D63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A804A29B-BAA4-1D27-EF3B-2F13DB9088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5" y="231"/>
              <a:ext cx="67" cy="211"/>
            </a:xfrm>
            <a:custGeom>
              <a:avLst/>
              <a:gdLst>
                <a:gd name="T0" fmla="*/ 19 w 20"/>
                <a:gd name="T1" fmla="*/ 51 h 64"/>
                <a:gd name="T2" fmla="*/ 18 w 20"/>
                <a:gd name="T3" fmla="*/ 61 h 64"/>
                <a:gd name="T4" fmla="*/ 15 w 20"/>
                <a:gd name="T5" fmla="*/ 63 h 64"/>
                <a:gd name="T6" fmla="*/ 12 w 20"/>
                <a:gd name="T7" fmla="*/ 60 h 64"/>
                <a:gd name="T8" fmla="*/ 13 w 20"/>
                <a:gd name="T9" fmla="*/ 55 h 64"/>
                <a:gd name="T10" fmla="*/ 6 w 20"/>
                <a:gd name="T11" fmla="*/ 10 h 64"/>
                <a:gd name="T12" fmla="*/ 3 w 20"/>
                <a:gd name="T13" fmla="*/ 6 h 64"/>
                <a:gd name="T14" fmla="*/ 1 w 20"/>
                <a:gd name="T15" fmla="*/ 2 h 64"/>
                <a:gd name="T16" fmla="*/ 6 w 20"/>
                <a:gd name="T17" fmla="*/ 3 h 64"/>
                <a:gd name="T18" fmla="*/ 12 w 20"/>
                <a:gd name="T19" fmla="*/ 12 h 64"/>
                <a:gd name="T20" fmla="*/ 19 w 20"/>
                <a:gd name="T21" fmla="*/ 5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64">
                  <a:moveTo>
                    <a:pt x="19" y="51"/>
                  </a:moveTo>
                  <a:cubicBezTo>
                    <a:pt x="19" y="53"/>
                    <a:pt x="20" y="57"/>
                    <a:pt x="18" y="61"/>
                  </a:cubicBezTo>
                  <a:cubicBezTo>
                    <a:pt x="17" y="62"/>
                    <a:pt x="17" y="64"/>
                    <a:pt x="15" y="63"/>
                  </a:cubicBezTo>
                  <a:cubicBezTo>
                    <a:pt x="13" y="63"/>
                    <a:pt x="12" y="62"/>
                    <a:pt x="12" y="60"/>
                  </a:cubicBezTo>
                  <a:cubicBezTo>
                    <a:pt x="12" y="58"/>
                    <a:pt x="13" y="56"/>
                    <a:pt x="13" y="55"/>
                  </a:cubicBezTo>
                  <a:cubicBezTo>
                    <a:pt x="14" y="39"/>
                    <a:pt x="13" y="24"/>
                    <a:pt x="6" y="10"/>
                  </a:cubicBezTo>
                  <a:cubicBezTo>
                    <a:pt x="5" y="9"/>
                    <a:pt x="4" y="7"/>
                    <a:pt x="3" y="6"/>
                  </a:cubicBezTo>
                  <a:cubicBezTo>
                    <a:pt x="2" y="5"/>
                    <a:pt x="0" y="4"/>
                    <a:pt x="1" y="2"/>
                  </a:cubicBezTo>
                  <a:cubicBezTo>
                    <a:pt x="3" y="0"/>
                    <a:pt x="5" y="2"/>
                    <a:pt x="6" y="3"/>
                  </a:cubicBezTo>
                  <a:cubicBezTo>
                    <a:pt x="9" y="5"/>
                    <a:pt x="12" y="8"/>
                    <a:pt x="12" y="12"/>
                  </a:cubicBezTo>
                  <a:cubicBezTo>
                    <a:pt x="15" y="25"/>
                    <a:pt x="19" y="37"/>
                    <a:pt x="19" y="51"/>
                  </a:cubicBezTo>
                  <a:close/>
                </a:path>
              </a:pathLst>
            </a:custGeom>
            <a:solidFill>
              <a:srgbClr val="6D63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21">
              <a:extLst>
                <a:ext uri="{FF2B5EF4-FFF2-40B4-BE49-F238E27FC236}">
                  <a16:creationId xmlns:a16="http://schemas.microsoft.com/office/drawing/2014/main" id="{527D258F-F54F-C135-99C1-C733BE05F2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2" y="439"/>
              <a:ext cx="116" cy="40"/>
            </a:xfrm>
            <a:custGeom>
              <a:avLst/>
              <a:gdLst>
                <a:gd name="T0" fmla="*/ 35 w 35"/>
                <a:gd name="T1" fmla="*/ 4 h 12"/>
                <a:gd name="T2" fmla="*/ 3 w 35"/>
                <a:gd name="T3" fmla="*/ 11 h 12"/>
                <a:gd name="T4" fmla="*/ 0 w 35"/>
                <a:gd name="T5" fmla="*/ 9 h 12"/>
                <a:gd name="T6" fmla="*/ 3 w 35"/>
                <a:gd name="T7" fmla="*/ 7 h 12"/>
                <a:gd name="T8" fmla="*/ 29 w 35"/>
                <a:gd name="T9" fmla="*/ 2 h 12"/>
                <a:gd name="T10" fmla="*/ 35 w 35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2">
                  <a:moveTo>
                    <a:pt x="35" y="4"/>
                  </a:moveTo>
                  <a:cubicBezTo>
                    <a:pt x="25" y="9"/>
                    <a:pt x="14" y="12"/>
                    <a:pt x="3" y="11"/>
                  </a:cubicBezTo>
                  <a:cubicBezTo>
                    <a:pt x="1" y="11"/>
                    <a:pt x="0" y="11"/>
                    <a:pt x="0" y="9"/>
                  </a:cubicBezTo>
                  <a:cubicBezTo>
                    <a:pt x="0" y="7"/>
                    <a:pt x="2" y="7"/>
                    <a:pt x="3" y="7"/>
                  </a:cubicBezTo>
                  <a:cubicBezTo>
                    <a:pt x="12" y="7"/>
                    <a:pt x="21" y="7"/>
                    <a:pt x="29" y="2"/>
                  </a:cubicBezTo>
                  <a:cubicBezTo>
                    <a:pt x="31" y="0"/>
                    <a:pt x="33" y="2"/>
                    <a:pt x="35" y="4"/>
                  </a:cubicBezTo>
                  <a:close/>
                </a:path>
              </a:pathLst>
            </a:custGeom>
            <a:solidFill>
              <a:srgbClr val="A09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id="{01E1905F-43A2-3C18-2F52-251DA1FE7F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29" y="423"/>
              <a:ext cx="53" cy="52"/>
            </a:xfrm>
            <a:custGeom>
              <a:avLst/>
              <a:gdLst>
                <a:gd name="T0" fmla="*/ 9 w 16"/>
                <a:gd name="T1" fmla="*/ 0 h 16"/>
                <a:gd name="T2" fmla="*/ 16 w 16"/>
                <a:gd name="T3" fmla="*/ 7 h 16"/>
                <a:gd name="T4" fmla="*/ 8 w 16"/>
                <a:gd name="T5" fmla="*/ 16 h 16"/>
                <a:gd name="T6" fmla="*/ 0 w 16"/>
                <a:gd name="T7" fmla="*/ 8 h 16"/>
                <a:gd name="T8" fmla="*/ 9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9" y="0"/>
                  </a:moveTo>
                  <a:cubicBezTo>
                    <a:pt x="13" y="0"/>
                    <a:pt x="16" y="2"/>
                    <a:pt x="16" y="7"/>
                  </a:cubicBezTo>
                  <a:cubicBezTo>
                    <a:pt x="16" y="12"/>
                    <a:pt x="13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23">
              <a:extLst>
                <a:ext uri="{FF2B5EF4-FFF2-40B4-BE49-F238E27FC236}">
                  <a16:creationId xmlns:a16="http://schemas.microsoft.com/office/drawing/2014/main" id="{91B0A262-809C-D25C-C29E-4A687F1B19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28" y="238"/>
              <a:ext cx="20" cy="33"/>
            </a:xfrm>
            <a:custGeom>
              <a:avLst/>
              <a:gdLst>
                <a:gd name="T0" fmla="*/ 0 w 6"/>
                <a:gd name="T1" fmla="*/ 0 h 10"/>
                <a:gd name="T2" fmla="*/ 1 w 6"/>
                <a:gd name="T3" fmla="*/ 0 h 10"/>
                <a:gd name="T4" fmla="*/ 6 w 6"/>
                <a:gd name="T5" fmla="*/ 8 h 10"/>
                <a:gd name="T6" fmla="*/ 5 w 6"/>
                <a:gd name="T7" fmla="*/ 9 h 10"/>
                <a:gd name="T8" fmla="*/ 0 w 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4" y="2"/>
                    <a:pt x="6" y="4"/>
                    <a:pt x="6" y="8"/>
                  </a:cubicBezTo>
                  <a:cubicBezTo>
                    <a:pt x="6" y="9"/>
                    <a:pt x="6" y="10"/>
                    <a:pt x="5" y="9"/>
                  </a:cubicBezTo>
                  <a:cubicBezTo>
                    <a:pt x="2" y="7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9B9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24">
              <a:extLst>
                <a:ext uri="{FF2B5EF4-FFF2-40B4-BE49-F238E27FC236}">
                  <a16:creationId xmlns:a16="http://schemas.microsoft.com/office/drawing/2014/main" id="{77606425-EC11-038A-968C-66C9CE2E80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25" y="215"/>
              <a:ext cx="17" cy="26"/>
            </a:xfrm>
            <a:custGeom>
              <a:avLst/>
              <a:gdLst>
                <a:gd name="T0" fmla="*/ 5 w 5"/>
                <a:gd name="T1" fmla="*/ 0 h 8"/>
                <a:gd name="T2" fmla="*/ 0 w 5"/>
                <a:gd name="T3" fmla="*/ 8 h 8"/>
                <a:gd name="T4" fmla="*/ 5 w 5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0"/>
                  </a:moveTo>
                  <a:cubicBezTo>
                    <a:pt x="5" y="3"/>
                    <a:pt x="4" y="6"/>
                    <a:pt x="0" y="8"/>
                  </a:cubicBezTo>
                  <a:cubicBezTo>
                    <a:pt x="2" y="4"/>
                    <a:pt x="2" y="1"/>
                    <a:pt x="5" y="0"/>
                  </a:cubicBezTo>
                  <a:close/>
                </a:path>
              </a:pathLst>
            </a:custGeom>
            <a:solidFill>
              <a:srgbClr val="979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25">
              <a:extLst>
                <a:ext uri="{FF2B5EF4-FFF2-40B4-BE49-F238E27FC236}">
                  <a16:creationId xmlns:a16="http://schemas.microsoft.com/office/drawing/2014/main" id="{722BD732-74EF-F7DB-AEB7-D545E0A578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35" y="433"/>
              <a:ext cx="40" cy="33"/>
            </a:xfrm>
            <a:custGeom>
              <a:avLst/>
              <a:gdLst>
                <a:gd name="T0" fmla="*/ 6 w 12"/>
                <a:gd name="T1" fmla="*/ 10 h 10"/>
                <a:gd name="T2" fmla="*/ 1 w 12"/>
                <a:gd name="T3" fmla="*/ 5 h 10"/>
                <a:gd name="T4" fmla="*/ 7 w 12"/>
                <a:gd name="T5" fmla="*/ 1 h 10"/>
                <a:gd name="T6" fmla="*/ 12 w 12"/>
                <a:gd name="T7" fmla="*/ 6 h 10"/>
                <a:gd name="T8" fmla="*/ 6 w 1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6" y="10"/>
                  </a:moveTo>
                  <a:cubicBezTo>
                    <a:pt x="3" y="9"/>
                    <a:pt x="0" y="9"/>
                    <a:pt x="1" y="5"/>
                  </a:cubicBezTo>
                  <a:cubicBezTo>
                    <a:pt x="1" y="3"/>
                    <a:pt x="3" y="0"/>
                    <a:pt x="7" y="1"/>
                  </a:cubicBezTo>
                  <a:cubicBezTo>
                    <a:pt x="10" y="1"/>
                    <a:pt x="12" y="3"/>
                    <a:pt x="12" y="6"/>
                  </a:cubicBezTo>
                  <a:cubicBezTo>
                    <a:pt x="11" y="9"/>
                    <a:pt x="9" y="10"/>
                    <a:pt x="6" y="10"/>
                  </a:cubicBezTo>
                  <a:close/>
                </a:path>
              </a:pathLst>
            </a:custGeom>
            <a:solidFill>
              <a:srgbClr val="393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7306052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DA4DA7CC-AE5B-4542-9B5A-EA114C9F2444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38"/>
              <a:gd name="f7" fmla="val 1147"/>
              <a:gd name="f8" fmla="val 212"/>
              <a:gd name="f9" fmla="val 349"/>
              <a:gd name="f10" fmla="val 215"/>
              <a:gd name="f11" fmla="val 300"/>
              <a:gd name="f12" fmla="val 220"/>
              <a:gd name="f13" fmla="val 251"/>
              <a:gd name="f14" fmla="val 223"/>
              <a:gd name="f15" fmla="val 203"/>
              <a:gd name="f16" fmla="val 224"/>
              <a:gd name="f17" fmla="val 169"/>
              <a:gd name="f18" fmla="val 230"/>
              <a:gd name="f19" fmla="val 126"/>
              <a:gd name="f20" fmla="val 95"/>
              <a:gd name="f21" fmla="val 201"/>
              <a:gd name="f22" fmla="val 67"/>
              <a:gd name="f23" fmla="val 163"/>
              <a:gd name="f24" fmla="val 53"/>
              <a:gd name="f25" fmla="val 136"/>
              <a:gd name="f26" fmla="val 43"/>
              <a:gd name="f27" fmla="val 93"/>
              <a:gd name="f28" fmla="val 27"/>
              <a:gd name="f29" fmla="val 47"/>
              <a:gd name="f30" fmla="val 16"/>
              <a:gd name="f31" fmla="val 9"/>
              <a:gd name="f32" fmla="val 3829"/>
              <a:gd name="f33" fmla="val 2"/>
              <a:gd name="f34" fmla="val 3820"/>
              <a:gd name="f35" fmla="val 6"/>
              <a:gd name="f36" fmla="val 3812"/>
              <a:gd name="f37" fmla="val 10"/>
              <a:gd name="f38" fmla="val 3783"/>
              <a:gd name="f39" fmla="val 28"/>
              <a:gd name="f40" fmla="val 3767"/>
              <a:gd name="f41" fmla="val 60"/>
              <a:gd name="f42" fmla="val 3759"/>
              <a:gd name="f43" fmla="val 92"/>
              <a:gd name="f44" fmla="val 3738"/>
              <a:gd name="f45" fmla="val 3745"/>
              <a:gd name="f46" fmla="val 252"/>
              <a:gd name="f47" fmla="val 3752"/>
              <a:gd name="f48" fmla="val 330"/>
              <a:gd name="f49" fmla="val 410"/>
              <a:gd name="f50" fmla="val 3769"/>
              <a:gd name="f51" fmla="val 489"/>
              <a:gd name="f52" fmla="val 3774"/>
              <a:gd name="f53" fmla="val 569"/>
              <a:gd name="f54" fmla="val 3780"/>
              <a:gd name="f55" fmla="val 650"/>
              <a:gd name="f56" fmla="val 3782"/>
              <a:gd name="f57" fmla="val 734"/>
              <a:gd name="f58" fmla="val 3762"/>
              <a:gd name="f59" fmla="val 814"/>
              <a:gd name="f60" fmla="val 3743"/>
              <a:gd name="f61" fmla="val 891"/>
              <a:gd name="f62" fmla="val 3701"/>
              <a:gd name="f63" fmla="val 958"/>
              <a:gd name="f64" fmla="val 3635"/>
              <a:gd name="f65" fmla="val 1002"/>
              <a:gd name="f66" fmla="val 3553"/>
              <a:gd name="f67" fmla="val 1057"/>
              <a:gd name="f68" fmla="val 3445"/>
              <a:gd name="f69" fmla="val 1074"/>
              <a:gd name="f70" fmla="val 3349"/>
              <a:gd name="f71" fmla="val 1084"/>
              <a:gd name="f72" fmla="val 3119"/>
              <a:gd name="f73" fmla="val 1108"/>
              <a:gd name="f74" fmla="val 2888"/>
              <a:gd name="f75" fmla="val 1071"/>
              <a:gd name="f76" fmla="val 2657"/>
              <a:gd name="f77" fmla="val 2590"/>
              <a:gd name="f78" fmla="val 1075"/>
              <a:gd name="f79" fmla="val 2525"/>
              <a:gd name="f80" fmla="val 1078"/>
              <a:gd name="f81" fmla="val 2459"/>
              <a:gd name="f82" fmla="val 1073"/>
              <a:gd name="f83" fmla="val 2392"/>
              <a:gd name="f84" fmla="val 1068"/>
              <a:gd name="f85" fmla="val 2326"/>
              <a:gd name="f86" fmla="val 1060"/>
              <a:gd name="f87" fmla="val 2259"/>
              <a:gd name="f88" fmla="val 2193"/>
              <a:gd name="f89" fmla="val 1054"/>
              <a:gd name="f90" fmla="val 2131"/>
              <a:gd name="f91" fmla="val 2067"/>
              <a:gd name="f92" fmla="val 1072"/>
              <a:gd name="f93" fmla="val 2005"/>
              <a:gd name="f94" fmla="val 1085"/>
              <a:gd name="f95" fmla="val 1943"/>
              <a:gd name="f96" fmla="val 1099"/>
              <a:gd name="f97" fmla="val 1880"/>
              <a:gd name="f98" fmla="val 1103"/>
              <a:gd name="f99" fmla="val 1746"/>
              <a:gd name="f100" fmla="val 1113"/>
              <a:gd name="f101" fmla="val 1609"/>
              <a:gd name="f102" fmla="val 1474"/>
              <a:gd name="f103" fmla="val 1339"/>
              <a:gd name="f104" fmla="val 1098"/>
              <a:gd name="f105" fmla="val 1205"/>
              <a:gd name="f106" fmla="val 1090"/>
              <a:gd name="f107" fmla="val 1070"/>
              <a:gd name="f108" fmla="val 884"/>
              <a:gd name="f109" fmla="val 1077"/>
              <a:gd name="f110" fmla="val 699"/>
              <a:gd name="f111" fmla="val 1127"/>
              <a:gd name="f112" fmla="val 514"/>
              <a:gd name="f113" fmla="val 1101"/>
              <a:gd name="f114" fmla="val 431"/>
              <a:gd name="f115" fmla="val 359"/>
              <a:gd name="f116" fmla="val 307"/>
              <a:gd name="f117" fmla="val 989"/>
              <a:gd name="f118" fmla="val 254"/>
              <a:gd name="f119" fmla="val 921"/>
              <a:gd name="f120" fmla="val 231"/>
              <a:gd name="f121" fmla="val 836"/>
              <a:gd name="f122" fmla="val 751"/>
              <a:gd name="f123" fmla="val 207"/>
              <a:gd name="f124" fmla="val 660"/>
              <a:gd name="f125" fmla="val 208"/>
              <a:gd name="f126" fmla="val 568"/>
              <a:gd name="f127" fmla="val 209"/>
              <a:gd name="f128" fmla="val 477"/>
              <a:gd name="f129" fmla="val 210"/>
              <a:gd name="f130" fmla="val 434"/>
              <a:gd name="f131" fmla="val 391"/>
              <a:gd name="f132" fmla="+- 0 0 -90"/>
              <a:gd name="f133" fmla="*/ f3 1 3838"/>
              <a:gd name="f134" fmla="*/ f4 1 1147"/>
              <a:gd name="f135" fmla="val f5"/>
              <a:gd name="f136" fmla="val f6"/>
              <a:gd name="f137" fmla="val f7"/>
              <a:gd name="f138" fmla="*/ f132 f0 1"/>
              <a:gd name="f139" fmla="+- f137 0 f135"/>
              <a:gd name="f140" fmla="+- f136 0 f135"/>
              <a:gd name="f141" fmla="*/ f138 1 f2"/>
              <a:gd name="f142" fmla="*/ f140 1 3838"/>
              <a:gd name="f143" fmla="*/ f139 1 1147"/>
              <a:gd name="f144" fmla="*/ 212 f140 1"/>
              <a:gd name="f145" fmla="*/ 349 f139 1"/>
              <a:gd name="f146" fmla="*/ 223 f140 1"/>
              <a:gd name="f147" fmla="*/ 203 f139 1"/>
              <a:gd name="f148" fmla="*/ 215 f140 1"/>
              <a:gd name="f149" fmla="*/ 95 f139 1"/>
              <a:gd name="f150" fmla="*/ 136 f140 1"/>
              <a:gd name="f151" fmla="*/ 43 f139 1"/>
              <a:gd name="f152" fmla="*/ 0 f140 1"/>
              <a:gd name="f153" fmla="*/ 9 f139 1"/>
              <a:gd name="f154" fmla="*/ 1147 f139 1"/>
              <a:gd name="f155" fmla="*/ 3838 f140 1"/>
              <a:gd name="f156" fmla="*/ 0 f139 1"/>
              <a:gd name="f157" fmla="*/ 3812 f140 1"/>
              <a:gd name="f158" fmla="*/ 10 f139 1"/>
              <a:gd name="f159" fmla="*/ 3759 f140 1"/>
              <a:gd name="f160" fmla="*/ 92 f139 1"/>
              <a:gd name="f161" fmla="*/ 3752 f140 1"/>
              <a:gd name="f162" fmla="*/ 330 f139 1"/>
              <a:gd name="f163" fmla="*/ 3774 f140 1"/>
              <a:gd name="f164" fmla="*/ 569 f139 1"/>
              <a:gd name="f165" fmla="*/ 3762 f140 1"/>
              <a:gd name="f166" fmla="*/ 814 f139 1"/>
              <a:gd name="f167" fmla="*/ 3635 f140 1"/>
              <a:gd name="f168" fmla="*/ 1002 f139 1"/>
              <a:gd name="f169" fmla="*/ 3349 f140 1"/>
              <a:gd name="f170" fmla="*/ 1084 f139 1"/>
              <a:gd name="f171" fmla="*/ 2657 f140 1"/>
              <a:gd name="f172" fmla="*/ 1074 f139 1"/>
              <a:gd name="f173" fmla="*/ 2459 f140 1"/>
              <a:gd name="f174" fmla="*/ 1073 f139 1"/>
              <a:gd name="f175" fmla="*/ 2259 f140 1"/>
              <a:gd name="f176" fmla="*/ 1057 f139 1"/>
              <a:gd name="f177" fmla="*/ 2067 f140 1"/>
              <a:gd name="f178" fmla="*/ 1072 f139 1"/>
              <a:gd name="f179" fmla="*/ 1880 f140 1"/>
              <a:gd name="f180" fmla="*/ 1103 f139 1"/>
              <a:gd name="f181" fmla="*/ 1474 f140 1"/>
              <a:gd name="f182" fmla="*/ 1070 f140 1"/>
              <a:gd name="f183" fmla="*/ 1085 f139 1"/>
              <a:gd name="f184" fmla="*/ 514 f140 1"/>
              <a:gd name="f185" fmla="*/ 1101 f139 1"/>
              <a:gd name="f186" fmla="*/ 307 f140 1"/>
              <a:gd name="f187" fmla="*/ 989 f139 1"/>
              <a:gd name="f188" fmla="*/ 220 f140 1"/>
              <a:gd name="f189" fmla="*/ 751 f139 1"/>
              <a:gd name="f190" fmla="*/ 209 f140 1"/>
              <a:gd name="f191" fmla="*/ 477 f139 1"/>
              <a:gd name="f192" fmla="+- f141 0 f1"/>
              <a:gd name="f193" fmla="*/ f144 1 3838"/>
              <a:gd name="f194" fmla="*/ f145 1 1147"/>
              <a:gd name="f195" fmla="*/ f146 1 3838"/>
              <a:gd name="f196" fmla="*/ f147 1 1147"/>
              <a:gd name="f197" fmla="*/ f148 1 3838"/>
              <a:gd name="f198" fmla="*/ f149 1 1147"/>
              <a:gd name="f199" fmla="*/ f150 1 3838"/>
              <a:gd name="f200" fmla="*/ f151 1 1147"/>
              <a:gd name="f201" fmla="*/ f152 1 3838"/>
              <a:gd name="f202" fmla="*/ f153 1 1147"/>
              <a:gd name="f203" fmla="*/ f154 1 1147"/>
              <a:gd name="f204" fmla="*/ f155 1 3838"/>
              <a:gd name="f205" fmla="*/ f156 1 1147"/>
              <a:gd name="f206" fmla="*/ f157 1 3838"/>
              <a:gd name="f207" fmla="*/ f158 1 1147"/>
              <a:gd name="f208" fmla="*/ f159 1 3838"/>
              <a:gd name="f209" fmla="*/ f160 1 1147"/>
              <a:gd name="f210" fmla="*/ f161 1 3838"/>
              <a:gd name="f211" fmla="*/ f162 1 1147"/>
              <a:gd name="f212" fmla="*/ f163 1 3838"/>
              <a:gd name="f213" fmla="*/ f164 1 1147"/>
              <a:gd name="f214" fmla="*/ f165 1 3838"/>
              <a:gd name="f215" fmla="*/ f166 1 1147"/>
              <a:gd name="f216" fmla="*/ f167 1 3838"/>
              <a:gd name="f217" fmla="*/ f168 1 1147"/>
              <a:gd name="f218" fmla="*/ f169 1 3838"/>
              <a:gd name="f219" fmla="*/ f170 1 1147"/>
              <a:gd name="f220" fmla="*/ f171 1 3838"/>
              <a:gd name="f221" fmla="*/ f172 1 1147"/>
              <a:gd name="f222" fmla="*/ f173 1 3838"/>
              <a:gd name="f223" fmla="*/ f174 1 1147"/>
              <a:gd name="f224" fmla="*/ f175 1 3838"/>
              <a:gd name="f225" fmla="*/ f176 1 1147"/>
              <a:gd name="f226" fmla="*/ f177 1 3838"/>
              <a:gd name="f227" fmla="*/ f178 1 1147"/>
              <a:gd name="f228" fmla="*/ f179 1 3838"/>
              <a:gd name="f229" fmla="*/ f180 1 1147"/>
              <a:gd name="f230" fmla="*/ f181 1 3838"/>
              <a:gd name="f231" fmla="*/ f182 1 3838"/>
              <a:gd name="f232" fmla="*/ f183 1 1147"/>
              <a:gd name="f233" fmla="*/ f184 1 3838"/>
              <a:gd name="f234" fmla="*/ f185 1 1147"/>
              <a:gd name="f235" fmla="*/ f186 1 3838"/>
              <a:gd name="f236" fmla="*/ f187 1 1147"/>
              <a:gd name="f237" fmla="*/ f188 1 3838"/>
              <a:gd name="f238" fmla="*/ f189 1 1147"/>
              <a:gd name="f239" fmla="*/ f190 1 3838"/>
              <a:gd name="f240" fmla="*/ f191 1 1147"/>
              <a:gd name="f241" fmla="*/ 0 1 f142"/>
              <a:gd name="f242" fmla="*/ f136 1 f142"/>
              <a:gd name="f243" fmla="*/ 0 1 f143"/>
              <a:gd name="f244" fmla="*/ f137 1 f143"/>
              <a:gd name="f245" fmla="*/ f193 1 f142"/>
              <a:gd name="f246" fmla="*/ f194 1 f143"/>
              <a:gd name="f247" fmla="*/ f195 1 f142"/>
              <a:gd name="f248" fmla="*/ f196 1 f143"/>
              <a:gd name="f249" fmla="*/ f197 1 f142"/>
              <a:gd name="f250" fmla="*/ f198 1 f143"/>
              <a:gd name="f251" fmla="*/ f199 1 f142"/>
              <a:gd name="f252" fmla="*/ f200 1 f143"/>
              <a:gd name="f253" fmla="*/ f201 1 f142"/>
              <a:gd name="f254" fmla="*/ f202 1 f143"/>
              <a:gd name="f255" fmla="*/ f203 1 f143"/>
              <a:gd name="f256" fmla="*/ f204 1 f142"/>
              <a:gd name="f257" fmla="*/ f205 1 f143"/>
              <a:gd name="f258" fmla="*/ f206 1 f142"/>
              <a:gd name="f259" fmla="*/ f207 1 f143"/>
              <a:gd name="f260" fmla="*/ f208 1 f142"/>
              <a:gd name="f261" fmla="*/ f209 1 f143"/>
              <a:gd name="f262" fmla="*/ f210 1 f142"/>
              <a:gd name="f263" fmla="*/ f211 1 f143"/>
              <a:gd name="f264" fmla="*/ f212 1 f142"/>
              <a:gd name="f265" fmla="*/ f213 1 f143"/>
              <a:gd name="f266" fmla="*/ f214 1 f142"/>
              <a:gd name="f267" fmla="*/ f215 1 f143"/>
              <a:gd name="f268" fmla="*/ f216 1 f142"/>
              <a:gd name="f269" fmla="*/ f217 1 f143"/>
              <a:gd name="f270" fmla="*/ f218 1 f142"/>
              <a:gd name="f271" fmla="*/ f219 1 f143"/>
              <a:gd name="f272" fmla="*/ f220 1 f142"/>
              <a:gd name="f273" fmla="*/ f221 1 f143"/>
              <a:gd name="f274" fmla="*/ f222 1 f142"/>
              <a:gd name="f275" fmla="*/ f223 1 f143"/>
              <a:gd name="f276" fmla="*/ f224 1 f142"/>
              <a:gd name="f277" fmla="*/ f225 1 f143"/>
              <a:gd name="f278" fmla="*/ f226 1 f142"/>
              <a:gd name="f279" fmla="*/ f227 1 f143"/>
              <a:gd name="f280" fmla="*/ f228 1 f142"/>
              <a:gd name="f281" fmla="*/ f229 1 f143"/>
              <a:gd name="f282" fmla="*/ f230 1 f142"/>
              <a:gd name="f283" fmla="*/ f231 1 f142"/>
              <a:gd name="f284" fmla="*/ f232 1 f143"/>
              <a:gd name="f285" fmla="*/ f233 1 f142"/>
              <a:gd name="f286" fmla="*/ f234 1 f143"/>
              <a:gd name="f287" fmla="*/ f235 1 f142"/>
              <a:gd name="f288" fmla="*/ f236 1 f143"/>
              <a:gd name="f289" fmla="*/ f237 1 f142"/>
              <a:gd name="f290" fmla="*/ f238 1 f143"/>
              <a:gd name="f291" fmla="*/ f239 1 f142"/>
              <a:gd name="f292" fmla="*/ f240 1 f143"/>
              <a:gd name="f293" fmla="*/ f241 f133 1"/>
              <a:gd name="f294" fmla="*/ f242 f133 1"/>
              <a:gd name="f295" fmla="*/ f244 f134 1"/>
              <a:gd name="f296" fmla="*/ f243 f134 1"/>
              <a:gd name="f297" fmla="*/ f245 f133 1"/>
              <a:gd name="f298" fmla="*/ f246 f134 1"/>
              <a:gd name="f299" fmla="*/ f247 f133 1"/>
              <a:gd name="f300" fmla="*/ f248 f134 1"/>
              <a:gd name="f301" fmla="*/ f249 f133 1"/>
              <a:gd name="f302" fmla="*/ f250 f134 1"/>
              <a:gd name="f303" fmla="*/ f251 f133 1"/>
              <a:gd name="f304" fmla="*/ f252 f134 1"/>
              <a:gd name="f305" fmla="*/ f253 f133 1"/>
              <a:gd name="f306" fmla="*/ f254 f134 1"/>
              <a:gd name="f307" fmla="*/ f255 f134 1"/>
              <a:gd name="f308" fmla="*/ f256 f133 1"/>
              <a:gd name="f309" fmla="*/ f257 f134 1"/>
              <a:gd name="f310" fmla="*/ f258 f133 1"/>
              <a:gd name="f311" fmla="*/ f259 f134 1"/>
              <a:gd name="f312" fmla="*/ f260 f133 1"/>
              <a:gd name="f313" fmla="*/ f261 f134 1"/>
              <a:gd name="f314" fmla="*/ f262 f133 1"/>
              <a:gd name="f315" fmla="*/ f263 f134 1"/>
              <a:gd name="f316" fmla="*/ f264 f133 1"/>
              <a:gd name="f317" fmla="*/ f265 f134 1"/>
              <a:gd name="f318" fmla="*/ f266 f133 1"/>
              <a:gd name="f319" fmla="*/ f267 f134 1"/>
              <a:gd name="f320" fmla="*/ f268 f133 1"/>
              <a:gd name="f321" fmla="*/ f269 f134 1"/>
              <a:gd name="f322" fmla="*/ f270 f133 1"/>
              <a:gd name="f323" fmla="*/ f271 f134 1"/>
              <a:gd name="f324" fmla="*/ f272 f133 1"/>
              <a:gd name="f325" fmla="*/ f273 f134 1"/>
              <a:gd name="f326" fmla="*/ f274 f133 1"/>
              <a:gd name="f327" fmla="*/ f275 f134 1"/>
              <a:gd name="f328" fmla="*/ f276 f133 1"/>
              <a:gd name="f329" fmla="*/ f277 f134 1"/>
              <a:gd name="f330" fmla="*/ f278 f133 1"/>
              <a:gd name="f331" fmla="*/ f279 f134 1"/>
              <a:gd name="f332" fmla="*/ f280 f133 1"/>
              <a:gd name="f333" fmla="*/ f281 f134 1"/>
              <a:gd name="f334" fmla="*/ f282 f133 1"/>
              <a:gd name="f335" fmla="*/ f283 f133 1"/>
              <a:gd name="f336" fmla="*/ f284 f134 1"/>
              <a:gd name="f337" fmla="*/ f285 f133 1"/>
              <a:gd name="f338" fmla="*/ f286 f134 1"/>
              <a:gd name="f339" fmla="*/ f287 f133 1"/>
              <a:gd name="f340" fmla="*/ f288 f134 1"/>
              <a:gd name="f341" fmla="*/ f289 f133 1"/>
              <a:gd name="f342" fmla="*/ f290 f134 1"/>
              <a:gd name="f343" fmla="*/ f291 f133 1"/>
              <a:gd name="f344" fmla="*/ f292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92">
                <a:pos x="f297" y="f298"/>
              </a:cxn>
              <a:cxn ang="f192">
                <a:pos x="f299" y="f300"/>
              </a:cxn>
              <a:cxn ang="f192">
                <a:pos x="f301" y="f302"/>
              </a:cxn>
              <a:cxn ang="f192">
                <a:pos x="f303" y="f304"/>
              </a:cxn>
              <a:cxn ang="f192">
                <a:pos x="f305" y="f306"/>
              </a:cxn>
              <a:cxn ang="f192">
                <a:pos x="f305" y="f307"/>
              </a:cxn>
              <a:cxn ang="f192">
                <a:pos x="f308" y="f307"/>
              </a:cxn>
              <a:cxn ang="f192">
                <a:pos x="f308" y="f309"/>
              </a:cxn>
              <a:cxn ang="f192">
                <a:pos x="f310" y="f311"/>
              </a:cxn>
              <a:cxn ang="f192">
                <a:pos x="f312" y="f313"/>
              </a:cxn>
              <a:cxn ang="f192">
                <a:pos x="f314" y="f315"/>
              </a:cxn>
              <a:cxn ang="f192">
                <a:pos x="f316" y="f317"/>
              </a:cxn>
              <a:cxn ang="f192">
                <a:pos x="f318" y="f319"/>
              </a:cxn>
              <a:cxn ang="f192">
                <a:pos x="f320" y="f321"/>
              </a:cxn>
              <a:cxn ang="f192">
                <a:pos x="f322" y="f323"/>
              </a:cxn>
              <a:cxn ang="f192">
                <a:pos x="f324" y="f325"/>
              </a:cxn>
              <a:cxn ang="f192">
                <a:pos x="f326" y="f327"/>
              </a:cxn>
              <a:cxn ang="f192">
                <a:pos x="f328" y="f329"/>
              </a:cxn>
              <a:cxn ang="f192">
                <a:pos x="f330" y="f331"/>
              </a:cxn>
              <a:cxn ang="f192">
                <a:pos x="f332" y="f333"/>
              </a:cxn>
              <a:cxn ang="f192">
                <a:pos x="f334" y="f333"/>
              </a:cxn>
              <a:cxn ang="f192">
                <a:pos x="f335" y="f336"/>
              </a:cxn>
              <a:cxn ang="f192">
                <a:pos x="f337" y="f338"/>
              </a:cxn>
              <a:cxn ang="f192">
                <a:pos x="f339" y="f340"/>
              </a:cxn>
              <a:cxn ang="f192">
                <a:pos x="f341" y="f342"/>
              </a:cxn>
              <a:cxn ang="f192">
                <a:pos x="f343" y="f344"/>
              </a:cxn>
              <a:cxn ang="f192">
                <a:pos x="f297" y="f298"/>
              </a:cxn>
            </a:cxnLst>
            <a:rect l="f293" t="f296" r="f294" b="f295"/>
            <a:pathLst>
              <a:path w="3838" h="1147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10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31"/>
                </a:cubicBezTo>
                <a:cubicBezTo>
                  <a:pt x="f5" y="f7"/>
                  <a:pt x="f5" y="f7"/>
                  <a:pt x="f5" y="f7"/>
                </a:cubicBezTo>
                <a:cubicBezTo>
                  <a:pt x="f6" y="f7"/>
                  <a:pt x="f6" y="f7"/>
                  <a:pt x="f6" y="f7"/>
                </a:cubicBezTo>
                <a:cubicBezTo>
                  <a:pt x="f6" y="f5"/>
                  <a:pt x="f6" y="f5"/>
                  <a:pt x="f6" y="f5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17"/>
                  <a:pt x="f45" y="f46"/>
                  <a:pt x="f47" y="f48"/>
                </a:cubicBezTo>
                <a:cubicBezTo>
                  <a:pt x="f42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69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67"/>
                </a:cubicBezTo>
                <a:cubicBezTo>
                  <a:pt x="f88" y="f89"/>
                  <a:pt x="f90" y="f86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73"/>
                  <a:pt x="f102" y="f98"/>
                </a:cubicBezTo>
                <a:cubicBezTo>
                  <a:pt x="f103" y="f104"/>
                  <a:pt x="f105" y="f106"/>
                  <a:pt x="f107" y="f94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06"/>
                  <a:pt x="f115" y="f67"/>
                  <a:pt x="f116" y="f117"/>
                </a:cubicBezTo>
                <a:cubicBezTo>
                  <a:pt x="f118" y="f119"/>
                  <a:pt x="f120" y="f121"/>
                  <a:pt x="f12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27" y="f131"/>
                  <a:pt x="f8" y="f9"/>
                </a:cubicBezTo>
                <a:close/>
              </a:path>
            </a:pathLst>
          </a:custGeom>
          <a:solidFill>
            <a:srgbClr val="F8DDC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2;p2">
            <a:extLst>
              <a:ext uri="{FF2B5EF4-FFF2-40B4-BE49-F238E27FC236}">
                <a16:creationId xmlns:a16="http://schemas.microsoft.com/office/drawing/2014/main" id="{5C62393C-A3D6-474D-89C3-6FD63982D8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8064" y="98855"/>
            <a:ext cx="7169307" cy="649288"/>
          </a:xfrm>
        </p:spPr>
        <p:txBody>
          <a:bodyPr anchorCtr="1"/>
          <a:lstStyle>
            <a:lvl1pPr algn="ctr">
              <a:lnSpc>
                <a:spcPct val="80000"/>
              </a:lnSpc>
              <a:defRPr sz="3600"/>
            </a:lvl1pPr>
          </a:lstStyle>
          <a:p>
            <a:pPr lvl="0"/>
            <a:endParaRPr lang="es-P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97DF3A6-76E0-DB77-B560-9572B04F282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810501" y="2944814"/>
            <a:ext cx="1163637" cy="2097088"/>
            <a:chOff x="4920" y="1855"/>
            <a:chExt cx="733" cy="1321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B49636FE-5ABE-A833-5963-C97A0D59F9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51" y="2363"/>
              <a:ext cx="279" cy="689"/>
            </a:xfrm>
            <a:custGeom>
              <a:avLst/>
              <a:gdLst>
                <a:gd name="T0" fmla="*/ 116 w 117"/>
                <a:gd name="T1" fmla="*/ 131 h 290"/>
                <a:gd name="T2" fmla="*/ 110 w 117"/>
                <a:gd name="T3" fmla="*/ 229 h 290"/>
                <a:gd name="T4" fmla="*/ 106 w 117"/>
                <a:gd name="T5" fmla="*/ 271 h 290"/>
                <a:gd name="T6" fmla="*/ 94 w 117"/>
                <a:gd name="T7" fmla="*/ 286 h 290"/>
                <a:gd name="T8" fmla="*/ 91 w 117"/>
                <a:gd name="T9" fmla="*/ 287 h 290"/>
                <a:gd name="T10" fmla="*/ 54 w 117"/>
                <a:gd name="T11" fmla="*/ 287 h 290"/>
                <a:gd name="T12" fmla="*/ 45 w 117"/>
                <a:gd name="T13" fmla="*/ 288 h 290"/>
                <a:gd name="T14" fmla="*/ 45 w 117"/>
                <a:gd name="T15" fmla="*/ 288 h 290"/>
                <a:gd name="T16" fmla="*/ 32 w 117"/>
                <a:gd name="T17" fmla="*/ 281 h 290"/>
                <a:gd name="T18" fmla="*/ 24 w 117"/>
                <a:gd name="T19" fmla="*/ 188 h 290"/>
                <a:gd name="T20" fmla="*/ 23 w 117"/>
                <a:gd name="T21" fmla="*/ 224 h 290"/>
                <a:gd name="T22" fmla="*/ 19 w 117"/>
                <a:gd name="T23" fmla="*/ 239 h 290"/>
                <a:gd name="T24" fmla="*/ 19 w 117"/>
                <a:gd name="T25" fmla="*/ 243 h 290"/>
                <a:gd name="T26" fmla="*/ 17 w 117"/>
                <a:gd name="T27" fmla="*/ 263 h 290"/>
                <a:gd name="T28" fmla="*/ 17 w 117"/>
                <a:gd name="T29" fmla="*/ 281 h 290"/>
                <a:gd name="T30" fmla="*/ 10 w 117"/>
                <a:gd name="T31" fmla="*/ 287 h 290"/>
                <a:gd name="T32" fmla="*/ 8 w 117"/>
                <a:gd name="T33" fmla="*/ 282 h 290"/>
                <a:gd name="T34" fmla="*/ 0 w 117"/>
                <a:gd name="T35" fmla="*/ 131 h 290"/>
                <a:gd name="T36" fmla="*/ 13 w 117"/>
                <a:gd name="T37" fmla="*/ 129 h 290"/>
                <a:gd name="T38" fmla="*/ 39 w 117"/>
                <a:gd name="T39" fmla="*/ 106 h 290"/>
                <a:gd name="T40" fmla="*/ 37 w 117"/>
                <a:gd name="T41" fmla="*/ 23 h 290"/>
                <a:gd name="T42" fmla="*/ 39 w 117"/>
                <a:gd name="T43" fmla="*/ 10 h 290"/>
                <a:gd name="T44" fmla="*/ 46 w 117"/>
                <a:gd name="T45" fmla="*/ 8 h 290"/>
                <a:gd name="T46" fmla="*/ 71 w 117"/>
                <a:gd name="T47" fmla="*/ 5 h 290"/>
                <a:gd name="T48" fmla="*/ 85 w 117"/>
                <a:gd name="T49" fmla="*/ 14 h 290"/>
                <a:gd name="T50" fmla="*/ 86 w 117"/>
                <a:gd name="T51" fmla="*/ 66 h 290"/>
                <a:gd name="T52" fmla="*/ 87 w 117"/>
                <a:gd name="T53" fmla="*/ 113 h 290"/>
                <a:gd name="T54" fmla="*/ 101 w 117"/>
                <a:gd name="T55" fmla="*/ 128 h 290"/>
                <a:gd name="T56" fmla="*/ 116 w 117"/>
                <a:gd name="T57" fmla="*/ 13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290">
                  <a:moveTo>
                    <a:pt x="116" y="131"/>
                  </a:moveTo>
                  <a:cubicBezTo>
                    <a:pt x="117" y="164"/>
                    <a:pt x="112" y="196"/>
                    <a:pt x="110" y="229"/>
                  </a:cubicBezTo>
                  <a:cubicBezTo>
                    <a:pt x="109" y="243"/>
                    <a:pt x="107" y="257"/>
                    <a:pt x="106" y="271"/>
                  </a:cubicBezTo>
                  <a:cubicBezTo>
                    <a:pt x="106" y="279"/>
                    <a:pt x="104" y="285"/>
                    <a:pt x="94" y="286"/>
                  </a:cubicBezTo>
                  <a:cubicBezTo>
                    <a:pt x="93" y="286"/>
                    <a:pt x="92" y="287"/>
                    <a:pt x="91" y="287"/>
                  </a:cubicBezTo>
                  <a:cubicBezTo>
                    <a:pt x="79" y="287"/>
                    <a:pt x="66" y="286"/>
                    <a:pt x="54" y="287"/>
                  </a:cubicBezTo>
                  <a:cubicBezTo>
                    <a:pt x="51" y="287"/>
                    <a:pt x="48" y="286"/>
                    <a:pt x="45" y="288"/>
                  </a:cubicBezTo>
                  <a:cubicBezTo>
                    <a:pt x="45" y="288"/>
                    <a:pt x="45" y="288"/>
                    <a:pt x="45" y="288"/>
                  </a:cubicBezTo>
                  <a:cubicBezTo>
                    <a:pt x="37" y="290"/>
                    <a:pt x="33" y="288"/>
                    <a:pt x="32" y="281"/>
                  </a:cubicBezTo>
                  <a:cubicBezTo>
                    <a:pt x="28" y="249"/>
                    <a:pt x="24" y="217"/>
                    <a:pt x="24" y="188"/>
                  </a:cubicBezTo>
                  <a:cubicBezTo>
                    <a:pt x="24" y="197"/>
                    <a:pt x="24" y="211"/>
                    <a:pt x="23" y="224"/>
                  </a:cubicBezTo>
                  <a:cubicBezTo>
                    <a:pt x="23" y="229"/>
                    <a:pt x="23" y="235"/>
                    <a:pt x="19" y="239"/>
                  </a:cubicBezTo>
                  <a:cubicBezTo>
                    <a:pt x="19" y="240"/>
                    <a:pt x="19" y="241"/>
                    <a:pt x="19" y="243"/>
                  </a:cubicBezTo>
                  <a:cubicBezTo>
                    <a:pt x="17" y="249"/>
                    <a:pt x="19" y="257"/>
                    <a:pt x="17" y="263"/>
                  </a:cubicBezTo>
                  <a:cubicBezTo>
                    <a:pt x="17" y="269"/>
                    <a:pt x="17" y="275"/>
                    <a:pt x="17" y="281"/>
                  </a:cubicBezTo>
                  <a:cubicBezTo>
                    <a:pt x="16" y="285"/>
                    <a:pt x="14" y="286"/>
                    <a:pt x="10" y="287"/>
                  </a:cubicBezTo>
                  <a:cubicBezTo>
                    <a:pt x="7" y="287"/>
                    <a:pt x="8" y="284"/>
                    <a:pt x="8" y="282"/>
                  </a:cubicBezTo>
                  <a:cubicBezTo>
                    <a:pt x="4" y="232"/>
                    <a:pt x="0" y="182"/>
                    <a:pt x="0" y="131"/>
                  </a:cubicBezTo>
                  <a:cubicBezTo>
                    <a:pt x="4" y="127"/>
                    <a:pt x="9" y="129"/>
                    <a:pt x="13" y="129"/>
                  </a:cubicBezTo>
                  <a:cubicBezTo>
                    <a:pt x="38" y="131"/>
                    <a:pt x="39" y="131"/>
                    <a:pt x="39" y="106"/>
                  </a:cubicBezTo>
                  <a:cubicBezTo>
                    <a:pt x="39" y="79"/>
                    <a:pt x="35" y="51"/>
                    <a:pt x="37" y="23"/>
                  </a:cubicBezTo>
                  <a:cubicBezTo>
                    <a:pt x="37" y="19"/>
                    <a:pt x="36" y="14"/>
                    <a:pt x="39" y="10"/>
                  </a:cubicBezTo>
                  <a:cubicBezTo>
                    <a:pt x="41" y="8"/>
                    <a:pt x="43" y="7"/>
                    <a:pt x="46" y="8"/>
                  </a:cubicBezTo>
                  <a:cubicBezTo>
                    <a:pt x="55" y="12"/>
                    <a:pt x="62" y="9"/>
                    <a:pt x="71" y="5"/>
                  </a:cubicBezTo>
                  <a:cubicBezTo>
                    <a:pt x="82" y="0"/>
                    <a:pt x="85" y="2"/>
                    <a:pt x="85" y="14"/>
                  </a:cubicBezTo>
                  <a:cubicBezTo>
                    <a:pt x="86" y="32"/>
                    <a:pt x="84" y="49"/>
                    <a:pt x="86" y="66"/>
                  </a:cubicBezTo>
                  <a:cubicBezTo>
                    <a:pt x="88" y="81"/>
                    <a:pt x="87" y="97"/>
                    <a:pt x="87" y="113"/>
                  </a:cubicBezTo>
                  <a:cubicBezTo>
                    <a:pt x="87" y="123"/>
                    <a:pt x="90" y="126"/>
                    <a:pt x="101" y="128"/>
                  </a:cubicBezTo>
                  <a:cubicBezTo>
                    <a:pt x="106" y="128"/>
                    <a:pt x="112" y="126"/>
                    <a:pt x="116" y="131"/>
                  </a:cubicBezTo>
                  <a:close/>
                </a:path>
              </a:pathLst>
            </a:custGeom>
            <a:solidFill>
              <a:srgbClr val="EE75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6D4200C0-BD66-56BA-24A0-CE07C4AE4D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14" y="2520"/>
              <a:ext cx="253" cy="525"/>
            </a:xfrm>
            <a:custGeom>
              <a:avLst/>
              <a:gdLst>
                <a:gd name="T0" fmla="*/ 102 w 106"/>
                <a:gd name="T1" fmla="*/ 3 h 221"/>
                <a:gd name="T2" fmla="*/ 94 w 106"/>
                <a:gd name="T3" fmla="*/ 100 h 221"/>
                <a:gd name="T4" fmla="*/ 101 w 106"/>
                <a:gd name="T5" fmla="*/ 165 h 221"/>
                <a:gd name="T6" fmla="*/ 105 w 106"/>
                <a:gd name="T7" fmla="*/ 207 h 221"/>
                <a:gd name="T8" fmla="*/ 104 w 106"/>
                <a:gd name="T9" fmla="*/ 214 h 221"/>
                <a:gd name="T10" fmla="*/ 87 w 106"/>
                <a:gd name="T11" fmla="*/ 214 h 221"/>
                <a:gd name="T12" fmla="*/ 78 w 106"/>
                <a:gd name="T13" fmla="*/ 185 h 221"/>
                <a:gd name="T14" fmla="*/ 55 w 106"/>
                <a:gd name="T15" fmla="*/ 49 h 221"/>
                <a:gd name="T16" fmla="*/ 50 w 106"/>
                <a:gd name="T17" fmla="*/ 37 h 221"/>
                <a:gd name="T18" fmla="*/ 44 w 106"/>
                <a:gd name="T19" fmla="*/ 49 h 221"/>
                <a:gd name="T20" fmla="*/ 43 w 106"/>
                <a:gd name="T21" fmla="*/ 203 h 221"/>
                <a:gd name="T22" fmla="*/ 40 w 106"/>
                <a:gd name="T23" fmla="*/ 214 h 221"/>
                <a:gd name="T24" fmla="*/ 24 w 106"/>
                <a:gd name="T25" fmla="*/ 216 h 221"/>
                <a:gd name="T26" fmla="*/ 20 w 106"/>
                <a:gd name="T27" fmla="*/ 209 h 221"/>
                <a:gd name="T28" fmla="*/ 3 w 106"/>
                <a:gd name="T29" fmla="*/ 44 h 221"/>
                <a:gd name="T30" fmla="*/ 3 w 106"/>
                <a:gd name="T31" fmla="*/ 43 h 221"/>
                <a:gd name="T32" fmla="*/ 3 w 106"/>
                <a:gd name="T33" fmla="*/ 23 h 221"/>
                <a:gd name="T34" fmla="*/ 22 w 106"/>
                <a:gd name="T35" fmla="*/ 26 h 221"/>
                <a:gd name="T36" fmla="*/ 91 w 106"/>
                <a:gd name="T37" fmla="*/ 8 h 221"/>
                <a:gd name="T38" fmla="*/ 102 w 106"/>
                <a:gd name="T39" fmla="*/ 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6" h="221">
                  <a:moveTo>
                    <a:pt x="102" y="3"/>
                  </a:moveTo>
                  <a:cubicBezTo>
                    <a:pt x="99" y="36"/>
                    <a:pt x="97" y="68"/>
                    <a:pt x="94" y="100"/>
                  </a:cubicBezTo>
                  <a:cubicBezTo>
                    <a:pt x="92" y="122"/>
                    <a:pt x="100" y="143"/>
                    <a:pt x="101" y="165"/>
                  </a:cubicBezTo>
                  <a:cubicBezTo>
                    <a:pt x="102" y="179"/>
                    <a:pt x="104" y="193"/>
                    <a:pt x="105" y="207"/>
                  </a:cubicBezTo>
                  <a:cubicBezTo>
                    <a:pt x="106" y="210"/>
                    <a:pt x="106" y="212"/>
                    <a:pt x="104" y="214"/>
                  </a:cubicBezTo>
                  <a:cubicBezTo>
                    <a:pt x="99" y="221"/>
                    <a:pt x="93" y="218"/>
                    <a:pt x="87" y="214"/>
                  </a:cubicBezTo>
                  <a:cubicBezTo>
                    <a:pt x="82" y="205"/>
                    <a:pt x="81" y="195"/>
                    <a:pt x="78" y="185"/>
                  </a:cubicBezTo>
                  <a:cubicBezTo>
                    <a:pt x="64" y="141"/>
                    <a:pt x="59" y="95"/>
                    <a:pt x="55" y="49"/>
                  </a:cubicBezTo>
                  <a:cubicBezTo>
                    <a:pt x="55" y="44"/>
                    <a:pt x="56" y="37"/>
                    <a:pt x="50" y="37"/>
                  </a:cubicBezTo>
                  <a:cubicBezTo>
                    <a:pt x="43" y="37"/>
                    <a:pt x="44" y="44"/>
                    <a:pt x="44" y="49"/>
                  </a:cubicBezTo>
                  <a:cubicBezTo>
                    <a:pt x="43" y="100"/>
                    <a:pt x="42" y="151"/>
                    <a:pt x="43" y="203"/>
                  </a:cubicBezTo>
                  <a:cubicBezTo>
                    <a:pt x="43" y="206"/>
                    <a:pt x="45" y="211"/>
                    <a:pt x="40" y="214"/>
                  </a:cubicBezTo>
                  <a:cubicBezTo>
                    <a:pt x="35" y="218"/>
                    <a:pt x="30" y="219"/>
                    <a:pt x="24" y="216"/>
                  </a:cubicBezTo>
                  <a:cubicBezTo>
                    <a:pt x="19" y="216"/>
                    <a:pt x="20" y="212"/>
                    <a:pt x="20" y="209"/>
                  </a:cubicBezTo>
                  <a:cubicBezTo>
                    <a:pt x="12" y="155"/>
                    <a:pt x="5" y="100"/>
                    <a:pt x="3" y="44"/>
                  </a:cubicBezTo>
                  <a:cubicBezTo>
                    <a:pt x="3" y="44"/>
                    <a:pt x="3" y="43"/>
                    <a:pt x="3" y="43"/>
                  </a:cubicBezTo>
                  <a:cubicBezTo>
                    <a:pt x="2" y="36"/>
                    <a:pt x="0" y="28"/>
                    <a:pt x="3" y="23"/>
                  </a:cubicBezTo>
                  <a:cubicBezTo>
                    <a:pt x="8" y="18"/>
                    <a:pt x="15" y="25"/>
                    <a:pt x="22" y="26"/>
                  </a:cubicBezTo>
                  <a:cubicBezTo>
                    <a:pt x="47" y="29"/>
                    <a:pt x="70" y="23"/>
                    <a:pt x="91" y="8"/>
                  </a:cubicBezTo>
                  <a:cubicBezTo>
                    <a:pt x="94" y="5"/>
                    <a:pt x="96" y="0"/>
                    <a:pt x="102" y="3"/>
                  </a:cubicBezTo>
                  <a:close/>
                </a:path>
              </a:pathLst>
            </a:custGeom>
            <a:solidFill>
              <a:srgbClr val="644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C92F9A78-CDB8-9028-CE3A-2C4B9A3AC8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6" y="2252"/>
              <a:ext cx="310" cy="373"/>
            </a:xfrm>
            <a:custGeom>
              <a:avLst/>
              <a:gdLst>
                <a:gd name="T0" fmla="*/ 122 w 130"/>
                <a:gd name="T1" fmla="*/ 116 h 157"/>
                <a:gd name="T2" fmla="*/ 118 w 130"/>
                <a:gd name="T3" fmla="*/ 118 h 157"/>
                <a:gd name="T4" fmla="*/ 19 w 130"/>
                <a:gd name="T5" fmla="*/ 135 h 157"/>
                <a:gd name="T6" fmla="*/ 23 w 130"/>
                <a:gd name="T7" fmla="*/ 157 h 157"/>
                <a:gd name="T8" fmla="*/ 22 w 130"/>
                <a:gd name="T9" fmla="*/ 154 h 157"/>
                <a:gd name="T10" fmla="*/ 9 w 130"/>
                <a:gd name="T11" fmla="*/ 122 h 157"/>
                <a:gd name="T12" fmla="*/ 5 w 130"/>
                <a:gd name="T13" fmla="*/ 95 h 157"/>
                <a:gd name="T14" fmla="*/ 3 w 130"/>
                <a:gd name="T15" fmla="*/ 86 h 157"/>
                <a:gd name="T16" fmla="*/ 3 w 130"/>
                <a:gd name="T17" fmla="*/ 64 h 157"/>
                <a:gd name="T18" fmla="*/ 6 w 130"/>
                <a:gd name="T19" fmla="*/ 60 h 157"/>
                <a:gd name="T20" fmla="*/ 25 w 130"/>
                <a:gd name="T21" fmla="*/ 89 h 157"/>
                <a:gd name="T22" fmla="*/ 22 w 130"/>
                <a:gd name="T23" fmla="*/ 100 h 157"/>
                <a:gd name="T24" fmla="*/ 21 w 130"/>
                <a:gd name="T25" fmla="*/ 105 h 157"/>
                <a:gd name="T26" fmla="*/ 25 w 130"/>
                <a:gd name="T27" fmla="*/ 105 h 157"/>
                <a:gd name="T28" fmla="*/ 34 w 130"/>
                <a:gd name="T29" fmla="*/ 104 h 157"/>
                <a:gd name="T30" fmla="*/ 53 w 130"/>
                <a:gd name="T31" fmla="*/ 83 h 157"/>
                <a:gd name="T32" fmla="*/ 54 w 130"/>
                <a:gd name="T33" fmla="*/ 72 h 157"/>
                <a:gd name="T34" fmla="*/ 55 w 130"/>
                <a:gd name="T35" fmla="*/ 71 h 157"/>
                <a:gd name="T36" fmla="*/ 78 w 130"/>
                <a:gd name="T37" fmla="*/ 79 h 157"/>
                <a:gd name="T38" fmla="*/ 83 w 130"/>
                <a:gd name="T39" fmla="*/ 82 h 157"/>
                <a:gd name="T40" fmla="*/ 88 w 130"/>
                <a:gd name="T41" fmla="*/ 87 h 157"/>
                <a:gd name="T42" fmla="*/ 94 w 130"/>
                <a:gd name="T43" fmla="*/ 79 h 157"/>
                <a:gd name="T44" fmla="*/ 93 w 130"/>
                <a:gd name="T45" fmla="*/ 63 h 157"/>
                <a:gd name="T46" fmla="*/ 94 w 130"/>
                <a:gd name="T47" fmla="*/ 51 h 157"/>
                <a:gd name="T48" fmla="*/ 105 w 130"/>
                <a:gd name="T49" fmla="*/ 46 h 157"/>
                <a:gd name="T50" fmla="*/ 123 w 130"/>
                <a:gd name="T51" fmla="*/ 7 h 157"/>
                <a:gd name="T52" fmla="*/ 130 w 130"/>
                <a:gd name="T53" fmla="*/ 2 h 157"/>
                <a:gd name="T54" fmla="*/ 126 w 130"/>
                <a:gd name="T55" fmla="*/ 106 h 157"/>
                <a:gd name="T56" fmla="*/ 122 w 130"/>
                <a:gd name="T57" fmla="*/ 11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0" h="157">
                  <a:moveTo>
                    <a:pt x="122" y="116"/>
                  </a:moveTo>
                  <a:cubicBezTo>
                    <a:pt x="121" y="117"/>
                    <a:pt x="119" y="117"/>
                    <a:pt x="118" y="118"/>
                  </a:cubicBezTo>
                  <a:cubicBezTo>
                    <a:pt x="90" y="142"/>
                    <a:pt x="55" y="148"/>
                    <a:pt x="19" y="135"/>
                  </a:cubicBezTo>
                  <a:cubicBezTo>
                    <a:pt x="19" y="143"/>
                    <a:pt x="23" y="150"/>
                    <a:pt x="23" y="157"/>
                  </a:cubicBezTo>
                  <a:cubicBezTo>
                    <a:pt x="22" y="156"/>
                    <a:pt x="21" y="155"/>
                    <a:pt x="22" y="154"/>
                  </a:cubicBezTo>
                  <a:cubicBezTo>
                    <a:pt x="23" y="141"/>
                    <a:pt x="19" y="131"/>
                    <a:pt x="9" y="122"/>
                  </a:cubicBezTo>
                  <a:cubicBezTo>
                    <a:pt x="0" y="115"/>
                    <a:pt x="5" y="104"/>
                    <a:pt x="5" y="95"/>
                  </a:cubicBezTo>
                  <a:cubicBezTo>
                    <a:pt x="6" y="91"/>
                    <a:pt x="6" y="89"/>
                    <a:pt x="3" y="86"/>
                  </a:cubicBezTo>
                  <a:cubicBezTo>
                    <a:pt x="2" y="79"/>
                    <a:pt x="6" y="72"/>
                    <a:pt x="3" y="64"/>
                  </a:cubicBezTo>
                  <a:cubicBezTo>
                    <a:pt x="2" y="63"/>
                    <a:pt x="3" y="60"/>
                    <a:pt x="6" y="60"/>
                  </a:cubicBezTo>
                  <a:cubicBezTo>
                    <a:pt x="13" y="69"/>
                    <a:pt x="18" y="80"/>
                    <a:pt x="25" y="89"/>
                  </a:cubicBezTo>
                  <a:cubicBezTo>
                    <a:pt x="27" y="94"/>
                    <a:pt x="24" y="97"/>
                    <a:pt x="22" y="100"/>
                  </a:cubicBezTo>
                  <a:cubicBezTo>
                    <a:pt x="21" y="101"/>
                    <a:pt x="19" y="103"/>
                    <a:pt x="21" y="105"/>
                  </a:cubicBezTo>
                  <a:cubicBezTo>
                    <a:pt x="22" y="106"/>
                    <a:pt x="24" y="106"/>
                    <a:pt x="25" y="105"/>
                  </a:cubicBezTo>
                  <a:cubicBezTo>
                    <a:pt x="28" y="105"/>
                    <a:pt x="31" y="104"/>
                    <a:pt x="34" y="104"/>
                  </a:cubicBezTo>
                  <a:cubicBezTo>
                    <a:pt x="49" y="103"/>
                    <a:pt x="54" y="98"/>
                    <a:pt x="53" y="83"/>
                  </a:cubicBezTo>
                  <a:cubicBezTo>
                    <a:pt x="53" y="79"/>
                    <a:pt x="52" y="75"/>
                    <a:pt x="54" y="72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60" y="82"/>
                    <a:pt x="71" y="76"/>
                    <a:pt x="78" y="79"/>
                  </a:cubicBezTo>
                  <a:cubicBezTo>
                    <a:pt x="80" y="80"/>
                    <a:pt x="81" y="81"/>
                    <a:pt x="83" y="82"/>
                  </a:cubicBezTo>
                  <a:cubicBezTo>
                    <a:pt x="84" y="84"/>
                    <a:pt x="85" y="88"/>
                    <a:pt x="88" y="87"/>
                  </a:cubicBezTo>
                  <a:cubicBezTo>
                    <a:pt x="91" y="86"/>
                    <a:pt x="93" y="83"/>
                    <a:pt x="94" y="79"/>
                  </a:cubicBezTo>
                  <a:cubicBezTo>
                    <a:pt x="95" y="74"/>
                    <a:pt x="94" y="68"/>
                    <a:pt x="93" y="63"/>
                  </a:cubicBezTo>
                  <a:cubicBezTo>
                    <a:pt x="92" y="59"/>
                    <a:pt x="91" y="55"/>
                    <a:pt x="94" y="51"/>
                  </a:cubicBezTo>
                  <a:cubicBezTo>
                    <a:pt x="99" y="54"/>
                    <a:pt x="103" y="51"/>
                    <a:pt x="105" y="46"/>
                  </a:cubicBezTo>
                  <a:cubicBezTo>
                    <a:pt x="111" y="33"/>
                    <a:pt x="120" y="21"/>
                    <a:pt x="123" y="7"/>
                  </a:cubicBezTo>
                  <a:cubicBezTo>
                    <a:pt x="124" y="5"/>
                    <a:pt x="124" y="0"/>
                    <a:pt x="130" y="2"/>
                  </a:cubicBezTo>
                  <a:cubicBezTo>
                    <a:pt x="130" y="37"/>
                    <a:pt x="127" y="72"/>
                    <a:pt x="126" y="106"/>
                  </a:cubicBezTo>
                  <a:cubicBezTo>
                    <a:pt x="126" y="110"/>
                    <a:pt x="123" y="113"/>
                    <a:pt x="122" y="116"/>
                  </a:cubicBezTo>
                  <a:close/>
                </a:path>
              </a:pathLst>
            </a:custGeom>
            <a:solidFill>
              <a:srgbClr val="F8D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D0412B1-DEC4-81BE-3D06-4C1BC55ECF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20" y="2264"/>
              <a:ext cx="131" cy="418"/>
            </a:xfrm>
            <a:custGeom>
              <a:avLst/>
              <a:gdLst>
                <a:gd name="T0" fmla="*/ 53 w 55"/>
                <a:gd name="T1" fmla="*/ 51 h 176"/>
                <a:gd name="T2" fmla="*/ 53 w 55"/>
                <a:gd name="T3" fmla="*/ 118 h 176"/>
                <a:gd name="T4" fmla="*/ 55 w 55"/>
                <a:gd name="T5" fmla="*/ 166 h 176"/>
                <a:gd name="T6" fmla="*/ 45 w 55"/>
                <a:gd name="T7" fmla="*/ 174 h 176"/>
                <a:gd name="T8" fmla="*/ 13 w 55"/>
                <a:gd name="T9" fmla="*/ 173 h 176"/>
                <a:gd name="T10" fmla="*/ 4 w 55"/>
                <a:gd name="T11" fmla="*/ 159 h 176"/>
                <a:gd name="T12" fmla="*/ 4 w 55"/>
                <a:gd name="T13" fmla="*/ 155 h 176"/>
                <a:gd name="T14" fmla="*/ 6 w 55"/>
                <a:gd name="T15" fmla="*/ 67 h 176"/>
                <a:gd name="T16" fmla="*/ 10 w 55"/>
                <a:gd name="T17" fmla="*/ 1 h 176"/>
                <a:gd name="T18" fmla="*/ 15 w 55"/>
                <a:gd name="T19" fmla="*/ 4 h 176"/>
                <a:gd name="T20" fmla="*/ 51 w 55"/>
                <a:gd name="T21" fmla="*/ 45 h 176"/>
                <a:gd name="T22" fmla="*/ 54 w 55"/>
                <a:gd name="T23" fmla="*/ 49 h 176"/>
                <a:gd name="T24" fmla="*/ 53 w 55"/>
                <a:gd name="T25" fmla="*/ 5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176">
                  <a:moveTo>
                    <a:pt x="53" y="51"/>
                  </a:moveTo>
                  <a:cubicBezTo>
                    <a:pt x="52" y="73"/>
                    <a:pt x="53" y="96"/>
                    <a:pt x="53" y="118"/>
                  </a:cubicBezTo>
                  <a:cubicBezTo>
                    <a:pt x="54" y="134"/>
                    <a:pt x="54" y="150"/>
                    <a:pt x="55" y="166"/>
                  </a:cubicBezTo>
                  <a:cubicBezTo>
                    <a:pt x="55" y="174"/>
                    <a:pt x="50" y="174"/>
                    <a:pt x="45" y="174"/>
                  </a:cubicBezTo>
                  <a:cubicBezTo>
                    <a:pt x="34" y="176"/>
                    <a:pt x="24" y="174"/>
                    <a:pt x="13" y="173"/>
                  </a:cubicBezTo>
                  <a:cubicBezTo>
                    <a:pt x="5" y="172"/>
                    <a:pt x="0" y="169"/>
                    <a:pt x="4" y="159"/>
                  </a:cubicBezTo>
                  <a:cubicBezTo>
                    <a:pt x="4" y="158"/>
                    <a:pt x="4" y="157"/>
                    <a:pt x="4" y="155"/>
                  </a:cubicBezTo>
                  <a:cubicBezTo>
                    <a:pt x="5" y="126"/>
                    <a:pt x="4" y="96"/>
                    <a:pt x="6" y="67"/>
                  </a:cubicBezTo>
                  <a:cubicBezTo>
                    <a:pt x="8" y="45"/>
                    <a:pt x="5" y="23"/>
                    <a:pt x="10" y="1"/>
                  </a:cubicBezTo>
                  <a:cubicBezTo>
                    <a:pt x="12" y="0"/>
                    <a:pt x="14" y="2"/>
                    <a:pt x="15" y="4"/>
                  </a:cubicBezTo>
                  <a:cubicBezTo>
                    <a:pt x="26" y="18"/>
                    <a:pt x="38" y="32"/>
                    <a:pt x="51" y="45"/>
                  </a:cubicBezTo>
                  <a:cubicBezTo>
                    <a:pt x="52" y="46"/>
                    <a:pt x="53" y="47"/>
                    <a:pt x="54" y="49"/>
                  </a:cubicBezTo>
                  <a:cubicBezTo>
                    <a:pt x="54" y="49"/>
                    <a:pt x="54" y="50"/>
                    <a:pt x="53" y="51"/>
                  </a:cubicBezTo>
                  <a:close/>
                </a:path>
              </a:pathLst>
            </a:custGeom>
            <a:solidFill>
              <a:srgbClr val="B4E1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CA48F8B7-60E6-3563-0E8C-101793E42E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47" y="2318"/>
              <a:ext cx="114" cy="357"/>
            </a:xfrm>
            <a:custGeom>
              <a:avLst/>
              <a:gdLst>
                <a:gd name="T0" fmla="*/ 34 w 48"/>
                <a:gd name="T1" fmla="*/ 150 h 150"/>
                <a:gd name="T2" fmla="*/ 11 w 48"/>
                <a:gd name="T3" fmla="*/ 148 h 150"/>
                <a:gd name="T4" fmla="*/ 3 w 48"/>
                <a:gd name="T5" fmla="*/ 137 h 150"/>
                <a:gd name="T6" fmla="*/ 2 w 48"/>
                <a:gd name="T7" fmla="*/ 84 h 150"/>
                <a:gd name="T8" fmla="*/ 1 w 48"/>
                <a:gd name="T9" fmla="*/ 22 h 150"/>
                <a:gd name="T10" fmla="*/ 4 w 48"/>
                <a:gd name="T11" fmla="*/ 16 h 150"/>
                <a:gd name="T12" fmla="*/ 32 w 48"/>
                <a:gd name="T13" fmla="*/ 0 h 150"/>
                <a:gd name="T14" fmla="*/ 36 w 48"/>
                <a:gd name="T15" fmla="*/ 3 h 150"/>
                <a:gd name="T16" fmla="*/ 39 w 48"/>
                <a:gd name="T17" fmla="*/ 32 h 150"/>
                <a:gd name="T18" fmla="*/ 43 w 48"/>
                <a:gd name="T19" fmla="*/ 98 h 150"/>
                <a:gd name="T20" fmla="*/ 47 w 48"/>
                <a:gd name="T21" fmla="*/ 137 h 150"/>
                <a:gd name="T22" fmla="*/ 34 w 48"/>
                <a:gd name="T2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150">
                  <a:moveTo>
                    <a:pt x="34" y="150"/>
                  </a:moveTo>
                  <a:cubicBezTo>
                    <a:pt x="26" y="150"/>
                    <a:pt x="19" y="150"/>
                    <a:pt x="11" y="148"/>
                  </a:cubicBezTo>
                  <a:cubicBezTo>
                    <a:pt x="5" y="146"/>
                    <a:pt x="3" y="143"/>
                    <a:pt x="3" y="137"/>
                  </a:cubicBezTo>
                  <a:cubicBezTo>
                    <a:pt x="3" y="119"/>
                    <a:pt x="2" y="102"/>
                    <a:pt x="2" y="84"/>
                  </a:cubicBezTo>
                  <a:cubicBezTo>
                    <a:pt x="0" y="63"/>
                    <a:pt x="2" y="43"/>
                    <a:pt x="1" y="22"/>
                  </a:cubicBezTo>
                  <a:cubicBezTo>
                    <a:pt x="1" y="19"/>
                    <a:pt x="2" y="17"/>
                    <a:pt x="4" y="16"/>
                  </a:cubicBezTo>
                  <a:cubicBezTo>
                    <a:pt x="13" y="10"/>
                    <a:pt x="21" y="2"/>
                    <a:pt x="32" y="0"/>
                  </a:cubicBezTo>
                  <a:cubicBezTo>
                    <a:pt x="33" y="1"/>
                    <a:pt x="35" y="1"/>
                    <a:pt x="36" y="3"/>
                  </a:cubicBezTo>
                  <a:cubicBezTo>
                    <a:pt x="40" y="12"/>
                    <a:pt x="38" y="22"/>
                    <a:pt x="39" y="32"/>
                  </a:cubicBezTo>
                  <a:cubicBezTo>
                    <a:pt x="42" y="54"/>
                    <a:pt x="42" y="76"/>
                    <a:pt x="43" y="98"/>
                  </a:cubicBezTo>
                  <a:cubicBezTo>
                    <a:pt x="44" y="111"/>
                    <a:pt x="45" y="124"/>
                    <a:pt x="47" y="137"/>
                  </a:cubicBezTo>
                  <a:cubicBezTo>
                    <a:pt x="48" y="146"/>
                    <a:pt x="46" y="148"/>
                    <a:pt x="34" y="150"/>
                  </a:cubicBezTo>
                  <a:close/>
                </a:path>
              </a:pathLst>
            </a:custGeom>
            <a:solidFill>
              <a:srgbClr val="B4E0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B87F8931-6BA7-616F-BD7A-4C04B04660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88" y="2124"/>
              <a:ext cx="188" cy="266"/>
            </a:xfrm>
            <a:custGeom>
              <a:avLst/>
              <a:gdLst>
                <a:gd name="T0" fmla="*/ 79 w 79"/>
                <a:gd name="T1" fmla="*/ 56 h 112"/>
                <a:gd name="T2" fmla="*/ 75 w 79"/>
                <a:gd name="T3" fmla="*/ 61 h 112"/>
                <a:gd name="T4" fmla="*/ 53 w 79"/>
                <a:gd name="T5" fmla="*/ 105 h 112"/>
                <a:gd name="T6" fmla="*/ 47 w 79"/>
                <a:gd name="T7" fmla="*/ 111 h 112"/>
                <a:gd name="T8" fmla="*/ 43 w 79"/>
                <a:gd name="T9" fmla="*/ 105 h 112"/>
                <a:gd name="T10" fmla="*/ 39 w 79"/>
                <a:gd name="T11" fmla="*/ 93 h 112"/>
                <a:gd name="T12" fmla="*/ 30 w 79"/>
                <a:gd name="T13" fmla="*/ 58 h 112"/>
                <a:gd name="T14" fmla="*/ 11 w 79"/>
                <a:gd name="T15" fmla="*/ 34 h 112"/>
                <a:gd name="T16" fmla="*/ 1 w 79"/>
                <a:gd name="T17" fmla="*/ 29 h 112"/>
                <a:gd name="T18" fmla="*/ 18 w 79"/>
                <a:gd name="T19" fmla="*/ 9 h 112"/>
                <a:gd name="T20" fmla="*/ 31 w 79"/>
                <a:gd name="T21" fmla="*/ 8 h 112"/>
                <a:gd name="T22" fmla="*/ 54 w 79"/>
                <a:gd name="T23" fmla="*/ 0 h 112"/>
                <a:gd name="T24" fmla="*/ 74 w 79"/>
                <a:gd name="T25" fmla="*/ 12 h 112"/>
                <a:gd name="T26" fmla="*/ 79 w 79"/>
                <a:gd name="T27" fmla="*/ 22 h 112"/>
                <a:gd name="T28" fmla="*/ 79 w 79"/>
                <a:gd name="T2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112">
                  <a:moveTo>
                    <a:pt x="79" y="56"/>
                  </a:moveTo>
                  <a:cubicBezTo>
                    <a:pt x="76" y="56"/>
                    <a:pt x="75" y="58"/>
                    <a:pt x="75" y="61"/>
                  </a:cubicBezTo>
                  <a:cubicBezTo>
                    <a:pt x="71" y="77"/>
                    <a:pt x="62" y="91"/>
                    <a:pt x="53" y="105"/>
                  </a:cubicBezTo>
                  <a:cubicBezTo>
                    <a:pt x="52" y="108"/>
                    <a:pt x="51" y="112"/>
                    <a:pt x="47" y="111"/>
                  </a:cubicBezTo>
                  <a:cubicBezTo>
                    <a:pt x="44" y="111"/>
                    <a:pt x="46" y="106"/>
                    <a:pt x="43" y="105"/>
                  </a:cubicBezTo>
                  <a:cubicBezTo>
                    <a:pt x="40" y="101"/>
                    <a:pt x="40" y="97"/>
                    <a:pt x="39" y="93"/>
                  </a:cubicBezTo>
                  <a:cubicBezTo>
                    <a:pt x="37" y="81"/>
                    <a:pt x="34" y="69"/>
                    <a:pt x="30" y="58"/>
                  </a:cubicBezTo>
                  <a:cubicBezTo>
                    <a:pt x="29" y="45"/>
                    <a:pt x="22" y="37"/>
                    <a:pt x="11" y="34"/>
                  </a:cubicBezTo>
                  <a:cubicBezTo>
                    <a:pt x="7" y="33"/>
                    <a:pt x="4" y="32"/>
                    <a:pt x="1" y="29"/>
                  </a:cubicBezTo>
                  <a:cubicBezTo>
                    <a:pt x="0" y="20"/>
                    <a:pt x="9" y="10"/>
                    <a:pt x="18" y="9"/>
                  </a:cubicBezTo>
                  <a:cubicBezTo>
                    <a:pt x="22" y="9"/>
                    <a:pt x="27" y="9"/>
                    <a:pt x="31" y="8"/>
                  </a:cubicBezTo>
                  <a:cubicBezTo>
                    <a:pt x="39" y="6"/>
                    <a:pt x="48" y="6"/>
                    <a:pt x="54" y="0"/>
                  </a:cubicBezTo>
                  <a:cubicBezTo>
                    <a:pt x="62" y="2"/>
                    <a:pt x="68" y="7"/>
                    <a:pt x="74" y="12"/>
                  </a:cubicBezTo>
                  <a:cubicBezTo>
                    <a:pt x="77" y="14"/>
                    <a:pt x="79" y="18"/>
                    <a:pt x="79" y="22"/>
                  </a:cubicBezTo>
                  <a:cubicBezTo>
                    <a:pt x="78" y="33"/>
                    <a:pt x="79" y="45"/>
                    <a:pt x="79" y="56"/>
                  </a:cubicBezTo>
                  <a:close/>
                </a:path>
              </a:pathLst>
            </a:custGeom>
            <a:solidFill>
              <a:srgbClr val="FCE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5DACFDE5-9A60-B75A-2FDC-222A0767D8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26" y="1881"/>
              <a:ext cx="236" cy="209"/>
            </a:xfrm>
            <a:custGeom>
              <a:avLst/>
              <a:gdLst>
                <a:gd name="T0" fmla="*/ 11 w 99"/>
                <a:gd name="T1" fmla="*/ 78 h 88"/>
                <a:gd name="T2" fmla="*/ 14 w 99"/>
                <a:gd name="T3" fmla="*/ 23 h 88"/>
                <a:gd name="T4" fmla="*/ 53 w 99"/>
                <a:gd name="T5" fmla="*/ 2 h 88"/>
                <a:gd name="T6" fmla="*/ 93 w 99"/>
                <a:gd name="T7" fmla="*/ 36 h 88"/>
                <a:gd name="T8" fmla="*/ 83 w 99"/>
                <a:gd name="T9" fmla="*/ 78 h 88"/>
                <a:gd name="T10" fmla="*/ 73 w 99"/>
                <a:gd name="T11" fmla="*/ 84 h 88"/>
                <a:gd name="T12" fmla="*/ 62 w 99"/>
                <a:gd name="T13" fmla="*/ 78 h 88"/>
                <a:gd name="T14" fmla="*/ 60 w 99"/>
                <a:gd name="T15" fmla="*/ 63 h 88"/>
                <a:gd name="T16" fmla="*/ 51 w 99"/>
                <a:gd name="T17" fmla="*/ 46 h 88"/>
                <a:gd name="T18" fmla="*/ 51 w 99"/>
                <a:gd name="T19" fmla="*/ 39 h 88"/>
                <a:gd name="T20" fmla="*/ 54 w 99"/>
                <a:gd name="T21" fmla="*/ 33 h 88"/>
                <a:gd name="T22" fmla="*/ 43 w 99"/>
                <a:gd name="T23" fmla="*/ 26 h 88"/>
                <a:gd name="T24" fmla="*/ 29 w 99"/>
                <a:gd name="T25" fmla="*/ 33 h 88"/>
                <a:gd name="T26" fmla="*/ 29 w 99"/>
                <a:gd name="T27" fmla="*/ 39 h 88"/>
                <a:gd name="T28" fmla="*/ 29 w 99"/>
                <a:gd name="T29" fmla="*/ 46 h 88"/>
                <a:gd name="T30" fmla="*/ 22 w 99"/>
                <a:gd name="T31" fmla="*/ 61 h 88"/>
                <a:gd name="T32" fmla="*/ 25 w 99"/>
                <a:gd name="T33" fmla="*/ 74 h 88"/>
                <a:gd name="T34" fmla="*/ 11 w 99"/>
                <a:gd name="T35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88">
                  <a:moveTo>
                    <a:pt x="11" y="78"/>
                  </a:moveTo>
                  <a:cubicBezTo>
                    <a:pt x="0" y="59"/>
                    <a:pt x="4" y="41"/>
                    <a:pt x="14" y="23"/>
                  </a:cubicBezTo>
                  <a:cubicBezTo>
                    <a:pt x="22" y="9"/>
                    <a:pt x="35" y="0"/>
                    <a:pt x="53" y="2"/>
                  </a:cubicBezTo>
                  <a:cubicBezTo>
                    <a:pt x="75" y="3"/>
                    <a:pt x="86" y="18"/>
                    <a:pt x="93" y="36"/>
                  </a:cubicBezTo>
                  <a:cubicBezTo>
                    <a:pt x="99" y="53"/>
                    <a:pt x="95" y="67"/>
                    <a:pt x="83" y="78"/>
                  </a:cubicBezTo>
                  <a:cubicBezTo>
                    <a:pt x="80" y="80"/>
                    <a:pt x="76" y="82"/>
                    <a:pt x="73" y="84"/>
                  </a:cubicBezTo>
                  <a:cubicBezTo>
                    <a:pt x="66" y="88"/>
                    <a:pt x="62" y="86"/>
                    <a:pt x="62" y="78"/>
                  </a:cubicBezTo>
                  <a:cubicBezTo>
                    <a:pt x="58" y="73"/>
                    <a:pt x="60" y="68"/>
                    <a:pt x="60" y="63"/>
                  </a:cubicBezTo>
                  <a:cubicBezTo>
                    <a:pt x="61" y="55"/>
                    <a:pt x="62" y="48"/>
                    <a:pt x="51" y="46"/>
                  </a:cubicBezTo>
                  <a:cubicBezTo>
                    <a:pt x="47" y="45"/>
                    <a:pt x="46" y="42"/>
                    <a:pt x="51" y="39"/>
                  </a:cubicBezTo>
                  <a:cubicBezTo>
                    <a:pt x="53" y="38"/>
                    <a:pt x="56" y="37"/>
                    <a:pt x="54" y="33"/>
                  </a:cubicBezTo>
                  <a:cubicBezTo>
                    <a:pt x="51" y="29"/>
                    <a:pt x="48" y="25"/>
                    <a:pt x="43" y="26"/>
                  </a:cubicBezTo>
                  <a:cubicBezTo>
                    <a:pt x="38" y="28"/>
                    <a:pt x="33" y="30"/>
                    <a:pt x="29" y="33"/>
                  </a:cubicBezTo>
                  <a:cubicBezTo>
                    <a:pt x="27" y="35"/>
                    <a:pt x="25" y="37"/>
                    <a:pt x="29" y="39"/>
                  </a:cubicBezTo>
                  <a:cubicBezTo>
                    <a:pt x="34" y="42"/>
                    <a:pt x="32" y="45"/>
                    <a:pt x="29" y="46"/>
                  </a:cubicBezTo>
                  <a:cubicBezTo>
                    <a:pt x="19" y="47"/>
                    <a:pt x="21" y="54"/>
                    <a:pt x="22" y="61"/>
                  </a:cubicBezTo>
                  <a:cubicBezTo>
                    <a:pt x="23" y="65"/>
                    <a:pt x="25" y="69"/>
                    <a:pt x="25" y="74"/>
                  </a:cubicBezTo>
                  <a:cubicBezTo>
                    <a:pt x="22" y="83"/>
                    <a:pt x="19" y="84"/>
                    <a:pt x="11" y="78"/>
                  </a:cubicBezTo>
                  <a:close/>
                </a:path>
              </a:pathLst>
            </a:custGeom>
            <a:solidFill>
              <a:srgbClr val="583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421557EB-45D7-1E93-4FED-72785FBEA4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22" y="2133"/>
              <a:ext cx="177" cy="254"/>
            </a:xfrm>
            <a:custGeom>
              <a:avLst/>
              <a:gdLst>
                <a:gd name="T0" fmla="*/ 52 w 74"/>
                <a:gd name="T1" fmla="*/ 105 h 107"/>
                <a:gd name="T2" fmla="*/ 9 w 74"/>
                <a:gd name="T3" fmla="*/ 56 h 107"/>
                <a:gd name="T4" fmla="*/ 2 w 74"/>
                <a:gd name="T5" fmla="*/ 17 h 107"/>
                <a:gd name="T6" fmla="*/ 18 w 74"/>
                <a:gd name="T7" fmla="*/ 0 h 107"/>
                <a:gd name="T8" fmla="*/ 30 w 74"/>
                <a:gd name="T9" fmla="*/ 10 h 107"/>
                <a:gd name="T10" fmla="*/ 51 w 74"/>
                <a:gd name="T11" fmla="*/ 47 h 107"/>
                <a:gd name="T12" fmla="*/ 73 w 74"/>
                <a:gd name="T13" fmla="*/ 75 h 107"/>
                <a:gd name="T14" fmla="*/ 71 w 74"/>
                <a:gd name="T15" fmla="*/ 84 h 107"/>
                <a:gd name="T16" fmla="*/ 59 w 74"/>
                <a:gd name="T17" fmla="*/ 101 h 107"/>
                <a:gd name="T18" fmla="*/ 52 w 74"/>
                <a:gd name="T19" fmla="*/ 10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107">
                  <a:moveTo>
                    <a:pt x="52" y="105"/>
                  </a:moveTo>
                  <a:cubicBezTo>
                    <a:pt x="37" y="89"/>
                    <a:pt x="22" y="73"/>
                    <a:pt x="9" y="56"/>
                  </a:cubicBezTo>
                  <a:cubicBezTo>
                    <a:pt x="5" y="43"/>
                    <a:pt x="0" y="31"/>
                    <a:pt x="2" y="17"/>
                  </a:cubicBezTo>
                  <a:cubicBezTo>
                    <a:pt x="4" y="8"/>
                    <a:pt x="9" y="2"/>
                    <a:pt x="18" y="0"/>
                  </a:cubicBezTo>
                  <a:cubicBezTo>
                    <a:pt x="25" y="0"/>
                    <a:pt x="27" y="5"/>
                    <a:pt x="30" y="10"/>
                  </a:cubicBezTo>
                  <a:cubicBezTo>
                    <a:pt x="35" y="23"/>
                    <a:pt x="43" y="35"/>
                    <a:pt x="51" y="47"/>
                  </a:cubicBezTo>
                  <a:cubicBezTo>
                    <a:pt x="58" y="57"/>
                    <a:pt x="68" y="64"/>
                    <a:pt x="73" y="75"/>
                  </a:cubicBezTo>
                  <a:cubicBezTo>
                    <a:pt x="74" y="79"/>
                    <a:pt x="73" y="81"/>
                    <a:pt x="71" y="84"/>
                  </a:cubicBezTo>
                  <a:cubicBezTo>
                    <a:pt x="66" y="89"/>
                    <a:pt x="62" y="94"/>
                    <a:pt x="59" y="101"/>
                  </a:cubicBezTo>
                  <a:cubicBezTo>
                    <a:pt x="58" y="104"/>
                    <a:pt x="56" y="107"/>
                    <a:pt x="52" y="105"/>
                  </a:cubicBezTo>
                  <a:close/>
                </a:path>
              </a:pathLst>
            </a:custGeom>
            <a:solidFill>
              <a:srgbClr val="97D5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EF111D9F-7992-1177-83F3-4D13948E1F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72" y="1855"/>
              <a:ext cx="213" cy="221"/>
            </a:xfrm>
            <a:custGeom>
              <a:avLst/>
              <a:gdLst>
                <a:gd name="T0" fmla="*/ 17 w 89"/>
                <a:gd name="T1" fmla="*/ 93 h 93"/>
                <a:gd name="T2" fmla="*/ 16 w 89"/>
                <a:gd name="T3" fmla="*/ 91 h 93"/>
                <a:gd name="T4" fmla="*/ 1 w 89"/>
                <a:gd name="T5" fmla="*/ 67 h 93"/>
                <a:gd name="T6" fmla="*/ 32 w 89"/>
                <a:gd name="T7" fmla="*/ 10 h 93"/>
                <a:gd name="T8" fmla="*/ 83 w 89"/>
                <a:gd name="T9" fmla="*/ 32 h 93"/>
                <a:gd name="T10" fmla="*/ 85 w 89"/>
                <a:gd name="T11" fmla="*/ 87 h 93"/>
                <a:gd name="T12" fmla="*/ 79 w 89"/>
                <a:gd name="T13" fmla="*/ 93 h 93"/>
                <a:gd name="T14" fmla="*/ 77 w 89"/>
                <a:gd name="T15" fmla="*/ 74 h 93"/>
                <a:gd name="T16" fmla="*/ 74 w 89"/>
                <a:gd name="T17" fmla="*/ 64 h 93"/>
                <a:gd name="T18" fmla="*/ 68 w 89"/>
                <a:gd name="T19" fmla="*/ 40 h 93"/>
                <a:gd name="T20" fmla="*/ 60 w 89"/>
                <a:gd name="T21" fmla="*/ 37 h 93"/>
                <a:gd name="T22" fmla="*/ 44 w 89"/>
                <a:gd name="T23" fmla="*/ 44 h 93"/>
                <a:gd name="T24" fmla="*/ 39 w 89"/>
                <a:gd name="T25" fmla="*/ 52 h 93"/>
                <a:gd name="T26" fmla="*/ 29 w 89"/>
                <a:gd name="T27" fmla="*/ 52 h 93"/>
                <a:gd name="T28" fmla="*/ 22 w 89"/>
                <a:gd name="T29" fmla="*/ 62 h 93"/>
                <a:gd name="T30" fmla="*/ 18 w 89"/>
                <a:gd name="T31" fmla="*/ 84 h 93"/>
                <a:gd name="T32" fmla="*/ 17 w 89"/>
                <a:gd name="T3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93">
                  <a:moveTo>
                    <a:pt x="17" y="93"/>
                  </a:moveTo>
                  <a:cubicBezTo>
                    <a:pt x="17" y="92"/>
                    <a:pt x="16" y="91"/>
                    <a:pt x="16" y="91"/>
                  </a:cubicBezTo>
                  <a:cubicBezTo>
                    <a:pt x="1" y="89"/>
                    <a:pt x="1" y="78"/>
                    <a:pt x="1" y="67"/>
                  </a:cubicBezTo>
                  <a:cubicBezTo>
                    <a:pt x="0" y="41"/>
                    <a:pt x="7" y="21"/>
                    <a:pt x="32" y="10"/>
                  </a:cubicBezTo>
                  <a:cubicBezTo>
                    <a:pt x="55" y="0"/>
                    <a:pt x="76" y="9"/>
                    <a:pt x="83" y="32"/>
                  </a:cubicBezTo>
                  <a:cubicBezTo>
                    <a:pt x="89" y="50"/>
                    <a:pt x="87" y="69"/>
                    <a:pt x="85" y="87"/>
                  </a:cubicBezTo>
                  <a:cubicBezTo>
                    <a:pt x="84" y="90"/>
                    <a:pt x="82" y="91"/>
                    <a:pt x="79" y="93"/>
                  </a:cubicBezTo>
                  <a:cubicBezTo>
                    <a:pt x="76" y="87"/>
                    <a:pt x="79" y="80"/>
                    <a:pt x="77" y="74"/>
                  </a:cubicBezTo>
                  <a:cubicBezTo>
                    <a:pt x="76" y="71"/>
                    <a:pt x="76" y="67"/>
                    <a:pt x="74" y="64"/>
                  </a:cubicBezTo>
                  <a:cubicBezTo>
                    <a:pt x="72" y="56"/>
                    <a:pt x="71" y="48"/>
                    <a:pt x="68" y="40"/>
                  </a:cubicBezTo>
                  <a:cubicBezTo>
                    <a:pt x="67" y="35"/>
                    <a:pt x="64" y="34"/>
                    <a:pt x="60" y="37"/>
                  </a:cubicBezTo>
                  <a:cubicBezTo>
                    <a:pt x="55" y="40"/>
                    <a:pt x="50" y="43"/>
                    <a:pt x="44" y="44"/>
                  </a:cubicBezTo>
                  <a:cubicBezTo>
                    <a:pt x="40" y="46"/>
                    <a:pt x="44" y="51"/>
                    <a:pt x="39" y="52"/>
                  </a:cubicBezTo>
                  <a:cubicBezTo>
                    <a:pt x="36" y="52"/>
                    <a:pt x="32" y="51"/>
                    <a:pt x="29" y="52"/>
                  </a:cubicBezTo>
                  <a:cubicBezTo>
                    <a:pt x="25" y="53"/>
                    <a:pt x="24" y="58"/>
                    <a:pt x="22" y="62"/>
                  </a:cubicBezTo>
                  <a:cubicBezTo>
                    <a:pt x="18" y="69"/>
                    <a:pt x="18" y="76"/>
                    <a:pt x="18" y="84"/>
                  </a:cubicBezTo>
                  <a:cubicBezTo>
                    <a:pt x="18" y="87"/>
                    <a:pt x="20" y="90"/>
                    <a:pt x="17" y="93"/>
                  </a:cubicBezTo>
                  <a:close/>
                </a:path>
              </a:pathLst>
            </a:custGeom>
            <a:solidFill>
              <a:srgbClr val="A65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0EB7396C-AC41-38D1-94FF-5859071E8F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6" y="2214"/>
              <a:ext cx="282" cy="304"/>
            </a:xfrm>
            <a:custGeom>
              <a:avLst/>
              <a:gdLst>
                <a:gd name="T0" fmla="*/ 0 w 118"/>
                <a:gd name="T1" fmla="*/ 71 h 128"/>
                <a:gd name="T2" fmla="*/ 2 w 118"/>
                <a:gd name="T3" fmla="*/ 70 h 128"/>
                <a:gd name="T4" fmla="*/ 20 w 118"/>
                <a:gd name="T5" fmla="*/ 41 h 128"/>
                <a:gd name="T6" fmla="*/ 36 w 118"/>
                <a:gd name="T7" fmla="*/ 36 h 128"/>
                <a:gd name="T8" fmla="*/ 43 w 118"/>
                <a:gd name="T9" fmla="*/ 33 h 128"/>
                <a:gd name="T10" fmla="*/ 67 w 118"/>
                <a:gd name="T11" fmla="*/ 25 h 128"/>
                <a:gd name="T12" fmla="*/ 76 w 118"/>
                <a:gd name="T13" fmla="*/ 22 h 128"/>
                <a:gd name="T14" fmla="*/ 91 w 118"/>
                <a:gd name="T15" fmla="*/ 7 h 128"/>
                <a:gd name="T16" fmla="*/ 99 w 118"/>
                <a:gd name="T17" fmla="*/ 1 h 128"/>
                <a:gd name="T18" fmla="*/ 114 w 118"/>
                <a:gd name="T19" fmla="*/ 4 h 128"/>
                <a:gd name="T20" fmla="*/ 114 w 118"/>
                <a:gd name="T21" fmla="*/ 16 h 128"/>
                <a:gd name="T22" fmla="*/ 74 w 118"/>
                <a:gd name="T23" fmla="*/ 46 h 128"/>
                <a:gd name="T24" fmla="*/ 48 w 118"/>
                <a:gd name="T25" fmla="*/ 61 h 128"/>
                <a:gd name="T26" fmla="*/ 44 w 118"/>
                <a:gd name="T27" fmla="*/ 71 h 128"/>
                <a:gd name="T28" fmla="*/ 44 w 118"/>
                <a:gd name="T29" fmla="*/ 128 h 128"/>
                <a:gd name="T30" fmla="*/ 42 w 118"/>
                <a:gd name="T31" fmla="*/ 83 h 128"/>
                <a:gd name="T32" fmla="*/ 27 w 118"/>
                <a:gd name="T33" fmla="*/ 73 h 128"/>
                <a:gd name="T34" fmla="*/ 0 w 118"/>
                <a:gd name="T35" fmla="*/ 72 h 128"/>
                <a:gd name="T36" fmla="*/ 0 w 118"/>
                <a:gd name="T37" fmla="*/ 7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8" h="128">
                  <a:moveTo>
                    <a:pt x="0" y="71"/>
                  </a:moveTo>
                  <a:cubicBezTo>
                    <a:pt x="1" y="70"/>
                    <a:pt x="2" y="70"/>
                    <a:pt x="2" y="70"/>
                  </a:cubicBezTo>
                  <a:cubicBezTo>
                    <a:pt x="7" y="60"/>
                    <a:pt x="16" y="52"/>
                    <a:pt x="20" y="41"/>
                  </a:cubicBezTo>
                  <a:cubicBezTo>
                    <a:pt x="26" y="39"/>
                    <a:pt x="32" y="39"/>
                    <a:pt x="36" y="36"/>
                  </a:cubicBezTo>
                  <a:cubicBezTo>
                    <a:pt x="39" y="35"/>
                    <a:pt x="41" y="34"/>
                    <a:pt x="43" y="33"/>
                  </a:cubicBezTo>
                  <a:cubicBezTo>
                    <a:pt x="52" y="31"/>
                    <a:pt x="59" y="28"/>
                    <a:pt x="67" y="25"/>
                  </a:cubicBezTo>
                  <a:cubicBezTo>
                    <a:pt x="70" y="23"/>
                    <a:pt x="72" y="21"/>
                    <a:pt x="76" y="22"/>
                  </a:cubicBezTo>
                  <a:cubicBezTo>
                    <a:pt x="83" y="19"/>
                    <a:pt x="85" y="11"/>
                    <a:pt x="91" y="7"/>
                  </a:cubicBezTo>
                  <a:cubicBezTo>
                    <a:pt x="93" y="4"/>
                    <a:pt x="95" y="1"/>
                    <a:pt x="99" y="1"/>
                  </a:cubicBezTo>
                  <a:cubicBezTo>
                    <a:pt x="104" y="1"/>
                    <a:pt x="110" y="0"/>
                    <a:pt x="114" y="4"/>
                  </a:cubicBezTo>
                  <a:cubicBezTo>
                    <a:pt x="118" y="8"/>
                    <a:pt x="116" y="12"/>
                    <a:pt x="114" y="16"/>
                  </a:cubicBezTo>
                  <a:cubicBezTo>
                    <a:pt x="105" y="32"/>
                    <a:pt x="93" y="43"/>
                    <a:pt x="74" y="46"/>
                  </a:cubicBezTo>
                  <a:cubicBezTo>
                    <a:pt x="65" y="51"/>
                    <a:pt x="57" y="56"/>
                    <a:pt x="48" y="61"/>
                  </a:cubicBezTo>
                  <a:cubicBezTo>
                    <a:pt x="44" y="63"/>
                    <a:pt x="44" y="67"/>
                    <a:pt x="44" y="71"/>
                  </a:cubicBezTo>
                  <a:cubicBezTo>
                    <a:pt x="44" y="90"/>
                    <a:pt x="44" y="109"/>
                    <a:pt x="44" y="128"/>
                  </a:cubicBezTo>
                  <a:cubicBezTo>
                    <a:pt x="41" y="113"/>
                    <a:pt x="43" y="98"/>
                    <a:pt x="42" y="83"/>
                  </a:cubicBezTo>
                  <a:cubicBezTo>
                    <a:pt x="42" y="66"/>
                    <a:pt x="42" y="66"/>
                    <a:pt x="27" y="73"/>
                  </a:cubicBezTo>
                  <a:cubicBezTo>
                    <a:pt x="17" y="77"/>
                    <a:pt x="9" y="77"/>
                    <a:pt x="0" y="72"/>
                  </a:cubicBezTo>
                  <a:cubicBezTo>
                    <a:pt x="0" y="72"/>
                    <a:pt x="0" y="71"/>
                    <a:pt x="0" y="71"/>
                  </a:cubicBezTo>
                  <a:close/>
                </a:path>
              </a:pathLst>
            </a:custGeom>
            <a:solidFill>
              <a:srgbClr val="F7BD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D42706B-E5A6-064C-DBD7-F2E75F4A72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9" y="1934"/>
              <a:ext cx="107" cy="163"/>
            </a:xfrm>
            <a:custGeom>
              <a:avLst/>
              <a:gdLst>
                <a:gd name="T0" fmla="*/ 5 w 45"/>
                <a:gd name="T1" fmla="*/ 50 h 69"/>
                <a:gd name="T2" fmla="*/ 0 w 45"/>
                <a:gd name="T3" fmla="*/ 31 h 69"/>
                <a:gd name="T4" fmla="*/ 9 w 45"/>
                <a:gd name="T5" fmla="*/ 22 h 69"/>
                <a:gd name="T6" fmla="*/ 13 w 45"/>
                <a:gd name="T7" fmla="*/ 20 h 69"/>
                <a:gd name="T8" fmla="*/ 3 w 45"/>
                <a:gd name="T9" fmla="*/ 18 h 69"/>
                <a:gd name="T10" fmla="*/ 26 w 45"/>
                <a:gd name="T11" fmla="*/ 1 h 69"/>
                <a:gd name="T12" fmla="*/ 42 w 45"/>
                <a:gd name="T13" fmla="*/ 17 h 69"/>
                <a:gd name="T14" fmla="*/ 31 w 45"/>
                <a:gd name="T15" fmla="*/ 20 h 69"/>
                <a:gd name="T16" fmla="*/ 32 w 45"/>
                <a:gd name="T17" fmla="*/ 22 h 69"/>
                <a:gd name="T18" fmla="*/ 45 w 45"/>
                <a:gd name="T19" fmla="*/ 35 h 69"/>
                <a:gd name="T20" fmla="*/ 44 w 45"/>
                <a:gd name="T21" fmla="*/ 56 h 69"/>
                <a:gd name="T22" fmla="*/ 42 w 45"/>
                <a:gd name="T23" fmla="*/ 69 h 69"/>
                <a:gd name="T24" fmla="*/ 31 w 45"/>
                <a:gd name="T25" fmla="*/ 67 h 69"/>
                <a:gd name="T26" fmla="*/ 15 w 45"/>
                <a:gd name="T27" fmla="*/ 67 h 69"/>
                <a:gd name="T28" fmla="*/ 5 w 45"/>
                <a:gd name="T2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69">
                  <a:moveTo>
                    <a:pt x="5" y="50"/>
                  </a:moveTo>
                  <a:cubicBezTo>
                    <a:pt x="4" y="44"/>
                    <a:pt x="1" y="38"/>
                    <a:pt x="0" y="31"/>
                  </a:cubicBezTo>
                  <a:cubicBezTo>
                    <a:pt x="0" y="24"/>
                    <a:pt x="2" y="21"/>
                    <a:pt x="9" y="22"/>
                  </a:cubicBezTo>
                  <a:cubicBezTo>
                    <a:pt x="11" y="22"/>
                    <a:pt x="12" y="22"/>
                    <a:pt x="13" y="20"/>
                  </a:cubicBezTo>
                  <a:cubicBezTo>
                    <a:pt x="10" y="17"/>
                    <a:pt x="7" y="19"/>
                    <a:pt x="3" y="18"/>
                  </a:cubicBezTo>
                  <a:cubicBezTo>
                    <a:pt x="8" y="8"/>
                    <a:pt x="17" y="2"/>
                    <a:pt x="26" y="1"/>
                  </a:cubicBezTo>
                  <a:cubicBezTo>
                    <a:pt x="35" y="0"/>
                    <a:pt x="38" y="10"/>
                    <a:pt x="42" y="17"/>
                  </a:cubicBezTo>
                  <a:cubicBezTo>
                    <a:pt x="38" y="19"/>
                    <a:pt x="34" y="16"/>
                    <a:pt x="31" y="20"/>
                  </a:cubicBezTo>
                  <a:cubicBezTo>
                    <a:pt x="31" y="21"/>
                    <a:pt x="32" y="22"/>
                    <a:pt x="32" y="22"/>
                  </a:cubicBezTo>
                  <a:cubicBezTo>
                    <a:pt x="43" y="20"/>
                    <a:pt x="45" y="26"/>
                    <a:pt x="45" y="35"/>
                  </a:cubicBezTo>
                  <a:cubicBezTo>
                    <a:pt x="45" y="42"/>
                    <a:pt x="44" y="49"/>
                    <a:pt x="44" y="56"/>
                  </a:cubicBezTo>
                  <a:cubicBezTo>
                    <a:pt x="40" y="60"/>
                    <a:pt x="43" y="65"/>
                    <a:pt x="42" y="69"/>
                  </a:cubicBezTo>
                  <a:cubicBezTo>
                    <a:pt x="38" y="67"/>
                    <a:pt x="36" y="64"/>
                    <a:pt x="31" y="67"/>
                  </a:cubicBezTo>
                  <a:cubicBezTo>
                    <a:pt x="26" y="69"/>
                    <a:pt x="21" y="68"/>
                    <a:pt x="15" y="67"/>
                  </a:cubicBezTo>
                  <a:cubicBezTo>
                    <a:pt x="7" y="64"/>
                    <a:pt x="5" y="58"/>
                    <a:pt x="5" y="50"/>
                  </a:cubicBezTo>
                  <a:close/>
                </a:path>
              </a:pathLst>
            </a:custGeom>
            <a:solidFill>
              <a:srgbClr val="F7BD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7E9C2C35-F1DD-5DF9-6CBF-76E162C105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35" y="2107"/>
              <a:ext cx="93" cy="190"/>
            </a:xfrm>
            <a:custGeom>
              <a:avLst/>
              <a:gdLst>
                <a:gd name="T0" fmla="*/ 39 w 39"/>
                <a:gd name="T1" fmla="*/ 67 h 80"/>
                <a:gd name="T2" fmla="*/ 5 w 39"/>
                <a:gd name="T3" fmla="*/ 79 h 80"/>
                <a:gd name="T4" fmla="*/ 4 w 39"/>
                <a:gd name="T5" fmla="*/ 77 h 80"/>
                <a:gd name="T6" fmla="*/ 1 w 39"/>
                <a:gd name="T7" fmla="*/ 25 h 80"/>
                <a:gd name="T8" fmla="*/ 8 w 39"/>
                <a:gd name="T9" fmla="*/ 2 h 80"/>
                <a:gd name="T10" fmla="*/ 11 w 39"/>
                <a:gd name="T11" fmla="*/ 0 h 80"/>
                <a:gd name="T12" fmla="*/ 14 w 39"/>
                <a:gd name="T13" fmla="*/ 4 h 80"/>
                <a:gd name="T14" fmla="*/ 37 w 39"/>
                <a:gd name="T15" fmla="*/ 35 h 80"/>
                <a:gd name="T16" fmla="*/ 39 w 39"/>
                <a:gd name="T17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80">
                  <a:moveTo>
                    <a:pt x="39" y="67"/>
                  </a:moveTo>
                  <a:cubicBezTo>
                    <a:pt x="29" y="73"/>
                    <a:pt x="18" y="80"/>
                    <a:pt x="5" y="79"/>
                  </a:cubicBezTo>
                  <a:cubicBezTo>
                    <a:pt x="5" y="78"/>
                    <a:pt x="4" y="78"/>
                    <a:pt x="4" y="77"/>
                  </a:cubicBezTo>
                  <a:cubicBezTo>
                    <a:pt x="0" y="60"/>
                    <a:pt x="1" y="43"/>
                    <a:pt x="1" y="25"/>
                  </a:cubicBezTo>
                  <a:cubicBezTo>
                    <a:pt x="2" y="17"/>
                    <a:pt x="7" y="10"/>
                    <a:pt x="8" y="2"/>
                  </a:cubicBezTo>
                  <a:cubicBezTo>
                    <a:pt x="8" y="1"/>
                    <a:pt x="9" y="0"/>
                    <a:pt x="11" y="0"/>
                  </a:cubicBezTo>
                  <a:cubicBezTo>
                    <a:pt x="11" y="2"/>
                    <a:pt x="12" y="3"/>
                    <a:pt x="14" y="4"/>
                  </a:cubicBezTo>
                  <a:cubicBezTo>
                    <a:pt x="29" y="9"/>
                    <a:pt x="36" y="19"/>
                    <a:pt x="37" y="35"/>
                  </a:cubicBezTo>
                  <a:cubicBezTo>
                    <a:pt x="38" y="45"/>
                    <a:pt x="38" y="56"/>
                    <a:pt x="39" y="67"/>
                  </a:cubicBezTo>
                  <a:close/>
                </a:path>
              </a:pathLst>
            </a:custGeom>
            <a:solidFill>
              <a:srgbClr val="B5E0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26D02A67-3001-36AB-5BCA-A2D03B1A7D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04" y="3045"/>
              <a:ext cx="127" cy="131"/>
            </a:xfrm>
            <a:custGeom>
              <a:avLst/>
              <a:gdLst>
                <a:gd name="T0" fmla="*/ 45 w 53"/>
                <a:gd name="T1" fmla="*/ 0 h 55"/>
                <a:gd name="T2" fmla="*/ 52 w 53"/>
                <a:gd name="T3" fmla="*/ 30 h 55"/>
                <a:gd name="T4" fmla="*/ 50 w 53"/>
                <a:gd name="T5" fmla="*/ 39 h 55"/>
                <a:gd name="T6" fmla="*/ 15 w 53"/>
                <a:gd name="T7" fmla="*/ 53 h 55"/>
                <a:gd name="T8" fmla="*/ 2 w 53"/>
                <a:gd name="T9" fmla="*/ 47 h 55"/>
                <a:gd name="T10" fmla="*/ 7 w 53"/>
                <a:gd name="T11" fmla="*/ 32 h 55"/>
                <a:gd name="T12" fmla="*/ 24 w 53"/>
                <a:gd name="T13" fmla="*/ 19 h 55"/>
                <a:gd name="T14" fmla="*/ 30 w 53"/>
                <a:gd name="T15" fmla="*/ 12 h 55"/>
                <a:gd name="T16" fmla="*/ 45 w 53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5">
                  <a:moveTo>
                    <a:pt x="45" y="0"/>
                  </a:moveTo>
                  <a:cubicBezTo>
                    <a:pt x="47" y="10"/>
                    <a:pt x="48" y="20"/>
                    <a:pt x="52" y="30"/>
                  </a:cubicBezTo>
                  <a:cubicBezTo>
                    <a:pt x="53" y="33"/>
                    <a:pt x="53" y="36"/>
                    <a:pt x="50" y="39"/>
                  </a:cubicBezTo>
                  <a:cubicBezTo>
                    <a:pt x="39" y="46"/>
                    <a:pt x="30" y="55"/>
                    <a:pt x="15" y="53"/>
                  </a:cubicBezTo>
                  <a:cubicBezTo>
                    <a:pt x="10" y="52"/>
                    <a:pt x="4" y="53"/>
                    <a:pt x="2" y="47"/>
                  </a:cubicBezTo>
                  <a:cubicBezTo>
                    <a:pt x="0" y="42"/>
                    <a:pt x="2" y="36"/>
                    <a:pt x="7" y="32"/>
                  </a:cubicBezTo>
                  <a:cubicBezTo>
                    <a:pt x="12" y="27"/>
                    <a:pt x="18" y="23"/>
                    <a:pt x="24" y="19"/>
                  </a:cubicBezTo>
                  <a:cubicBezTo>
                    <a:pt x="27" y="17"/>
                    <a:pt x="29" y="15"/>
                    <a:pt x="30" y="12"/>
                  </a:cubicBezTo>
                  <a:cubicBezTo>
                    <a:pt x="38" y="12"/>
                    <a:pt x="42" y="8"/>
                    <a:pt x="45" y="0"/>
                  </a:cubicBezTo>
                  <a:close/>
                </a:path>
              </a:pathLst>
            </a:custGeom>
            <a:solidFill>
              <a:srgbClr val="E8E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8A017103-1496-E15F-2824-53F5C5AFC0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24" y="3045"/>
              <a:ext cx="129" cy="121"/>
            </a:xfrm>
            <a:custGeom>
              <a:avLst/>
              <a:gdLst>
                <a:gd name="T0" fmla="*/ 18 w 54"/>
                <a:gd name="T1" fmla="*/ 0 h 51"/>
                <a:gd name="T2" fmla="*/ 39 w 54"/>
                <a:gd name="T3" fmla="*/ 22 h 51"/>
                <a:gd name="T4" fmla="*/ 51 w 54"/>
                <a:gd name="T5" fmla="*/ 32 h 51"/>
                <a:gd name="T6" fmla="*/ 42 w 54"/>
                <a:gd name="T7" fmla="*/ 47 h 51"/>
                <a:gd name="T8" fmla="*/ 4 w 54"/>
                <a:gd name="T9" fmla="*/ 38 h 51"/>
                <a:gd name="T10" fmla="*/ 0 w 54"/>
                <a:gd name="T11" fmla="*/ 28 h 51"/>
                <a:gd name="T12" fmla="*/ 3 w 54"/>
                <a:gd name="T13" fmla="*/ 10 h 51"/>
                <a:gd name="T14" fmla="*/ 18 w 54"/>
                <a:gd name="T1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51">
                  <a:moveTo>
                    <a:pt x="18" y="0"/>
                  </a:moveTo>
                  <a:cubicBezTo>
                    <a:pt x="19" y="14"/>
                    <a:pt x="28" y="19"/>
                    <a:pt x="39" y="22"/>
                  </a:cubicBezTo>
                  <a:cubicBezTo>
                    <a:pt x="45" y="23"/>
                    <a:pt x="48" y="27"/>
                    <a:pt x="51" y="32"/>
                  </a:cubicBezTo>
                  <a:cubicBezTo>
                    <a:pt x="54" y="40"/>
                    <a:pt x="51" y="45"/>
                    <a:pt x="42" y="47"/>
                  </a:cubicBezTo>
                  <a:cubicBezTo>
                    <a:pt x="28" y="51"/>
                    <a:pt x="16" y="46"/>
                    <a:pt x="4" y="38"/>
                  </a:cubicBezTo>
                  <a:cubicBezTo>
                    <a:pt x="0" y="36"/>
                    <a:pt x="0" y="32"/>
                    <a:pt x="0" y="28"/>
                  </a:cubicBezTo>
                  <a:cubicBezTo>
                    <a:pt x="1" y="22"/>
                    <a:pt x="2" y="16"/>
                    <a:pt x="3" y="10"/>
                  </a:cubicBezTo>
                  <a:cubicBezTo>
                    <a:pt x="10" y="10"/>
                    <a:pt x="16" y="8"/>
                    <a:pt x="18" y="0"/>
                  </a:cubicBezTo>
                  <a:close/>
                </a:path>
              </a:pathLst>
            </a:custGeom>
            <a:solidFill>
              <a:srgbClr val="E9E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4ED1FE20-5D89-DF32-893C-6ECF8D4E79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7" y="2793"/>
              <a:ext cx="81" cy="357"/>
            </a:xfrm>
            <a:custGeom>
              <a:avLst/>
              <a:gdLst>
                <a:gd name="T0" fmla="*/ 4 w 34"/>
                <a:gd name="T1" fmla="*/ 58 h 150"/>
                <a:gd name="T2" fmla="*/ 8 w 34"/>
                <a:gd name="T3" fmla="*/ 0 h 150"/>
                <a:gd name="T4" fmla="*/ 9 w 34"/>
                <a:gd name="T5" fmla="*/ 0 h 150"/>
                <a:gd name="T6" fmla="*/ 15 w 34"/>
                <a:gd name="T7" fmla="*/ 58 h 150"/>
                <a:gd name="T8" fmla="*/ 19 w 34"/>
                <a:gd name="T9" fmla="*/ 100 h 150"/>
                <a:gd name="T10" fmla="*/ 30 w 34"/>
                <a:gd name="T11" fmla="*/ 107 h 150"/>
                <a:gd name="T12" fmla="*/ 34 w 34"/>
                <a:gd name="T13" fmla="*/ 124 h 150"/>
                <a:gd name="T14" fmla="*/ 17 w 34"/>
                <a:gd name="T15" fmla="*/ 144 h 150"/>
                <a:gd name="T16" fmla="*/ 0 w 34"/>
                <a:gd name="T17" fmla="*/ 144 h 150"/>
                <a:gd name="T18" fmla="*/ 1 w 34"/>
                <a:gd name="T19" fmla="*/ 143 h 150"/>
                <a:gd name="T20" fmla="*/ 12 w 34"/>
                <a:gd name="T21" fmla="*/ 88 h 150"/>
                <a:gd name="T22" fmla="*/ 4 w 34"/>
                <a:gd name="T23" fmla="*/ 5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150">
                  <a:moveTo>
                    <a:pt x="4" y="58"/>
                  </a:moveTo>
                  <a:cubicBezTo>
                    <a:pt x="5" y="39"/>
                    <a:pt x="7" y="19"/>
                    <a:pt x="8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1" y="19"/>
                    <a:pt x="13" y="38"/>
                    <a:pt x="15" y="58"/>
                  </a:cubicBezTo>
                  <a:cubicBezTo>
                    <a:pt x="17" y="72"/>
                    <a:pt x="18" y="86"/>
                    <a:pt x="19" y="100"/>
                  </a:cubicBezTo>
                  <a:cubicBezTo>
                    <a:pt x="20" y="108"/>
                    <a:pt x="26" y="106"/>
                    <a:pt x="30" y="107"/>
                  </a:cubicBezTo>
                  <a:cubicBezTo>
                    <a:pt x="31" y="112"/>
                    <a:pt x="32" y="118"/>
                    <a:pt x="34" y="124"/>
                  </a:cubicBezTo>
                  <a:cubicBezTo>
                    <a:pt x="30" y="132"/>
                    <a:pt x="23" y="138"/>
                    <a:pt x="17" y="144"/>
                  </a:cubicBezTo>
                  <a:cubicBezTo>
                    <a:pt x="11" y="150"/>
                    <a:pt x="6" y="149"/>
                    <a:pt x="0" y="144"/>
                  </a:cubicBezTo>
                  <a:cubicBezTo>
                    <a:pt x="1" y="144"/>
                    <a:pt x="1" y="143"/>
                    <a:pt x="1" y="143"/>
                  </a:cubicBezTo>
                  <a:cubicBezTo>
                    <a:pt x="19" y="127"/>
                    <a:pt x="18" y="108"/>
                    <a:pt x="12" y="88"/>
                  </a:cubicBezTo>
                  <a:cubicBezTo>
                    <a:pt x="8" y="78"/>
                    <a:pt x="9" y="67"/>
                    <a:pt x="4" y="58"/>
                  </a:cubicBezTo>
                  <a:close/>
                </a:path>
              </a:pathLst>
            </a:custGeom>
            <a:solidFill>
              <a:srgbClr val="F7B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D2FA12A0-8271-EBD9-5B14-B4C95C850A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01" y="2000"/>
              <a:ext cx="167" cy="306"/>
            </a:xfrm>
            <a:custGeom>
              <a:avLst/>
              <a:gdLst>
                <a:gd name="T0" fmla="*/ 67 w 70"/>
                <a:gd name="T1" fmla="*/ 45 h 129"/>
                <a:gd name="T2" fmla="*/ 59 w 70"/>
                <a:gd name="T3" fmla="*/ 70 h 129"/>
                <a:gd name="T4" fmla="*/ 51 w 70"/>
                <a:gd name="T5" fmla="*/ 77 h 129"/>
                <a:gd name="T6" fmla="*/ 44 w 70"/>
                <a:gd name="T7" fmla="*/ 95 h 129"/>
                <a:gd name="T8" fmla="*/ 56 w 70"/>
                <a:gd name="T9" fmla="*/ 117 h 129"/>
                <a:gd name="T10" fmla="*/ 61 w 70"/>
                <a:gd name="T11" fmla="*/ 123 h 129"/>
                <a:gd name="T12" fmla="*/ 61 w 70"/>
                <a:gd name="T13" fmla="*/ 124 h 129"/>
                <a:gd name="T14" fmla="*/ 56 w 70"/>
                <a:gd name="T15" fmla="*/ 127 h 129"/>
                <a:gd name="T16" fmla="*/ 41 w 70"/>
                <a:gd name="T17" fmla="*/ 109 h 129"/>
                <a:gd name="T18" fmla="*/ 39 w 70"/>
                <a:gd name="T19" fmla="*/ 106 h 129"/>
                <a:gd name="T20" fmla="*/ 16 w 70"/>
                <a:gd name="T21" fmla="*/ 74 h 129"/>
                <a:gd name="T22" fmla="*/ 6 w 70"/>
                <a:gd name="T23" fmla="*/ 45 h 129"/>
                <a:gd name="T24" fmla="*/ 5 w 70"/>
                <a:gd name="T25" fmla="*/ 32 h 129"/>
                <a:gd name="T26" fmla="*/ 9 w 70"/>
                <a:gd name="T27" fmla="*/ 0 h 129"/>
                <a:gd name="T28" fmla="*/ 10 w 70"/>
                <a:gd name="T29" fmla="*/ 1 h 129"/>
                <a:gd name="T30" fmla="*/ 10 w 70"/>
                <a:gd name="T31" fmla="*/ 31 h 129"/>
                <a:gd name="T32" fmla="*/ 11 w 70"/>
                <a:gd name="T33" fmla="*/ 37 h 129"/>
                <a:gd name="T34" fmla="*/ 11 w 70"/>
                <a:gd name="T35" fmla="*/ 41 h 129"/>
                <a:gd name="T36" fmla="*/ 17 w 70"/>
                <a:gd name="T37" fmla="*/ 60 h 129"/>
                <a:gd name="T38" fmla="*/ 20 w 70"/>
                <a:gd name="T39" fmla="*/ 65 h 129"/>
                <a:gd name="T40" fmla="*/ 44 w 70"/>
                <a:gd name="T41" fmla="*/ 71 h 129"/>
                <a:gd name="T42" fmla="*/ 59 w 70"/>
                <a:gd name="T43" fmla="*/ 52 h 129"/>
                <a:gd name="T44" fmla="*/ 61 w 70"/>
                <a:gd name="T45" fmla="*/ 31 h 129"/>
                <a:gd name="T46" fmla="*/ 62 w 70"/>
                <a:gd name="T47" fmla="*/ 3 h 129"/>
                <a:gd name="T48" fmla="*/ 63 w 70"/>
                <a:gd name="T49" fmla="*/ 2 h 129"/>
                <a:gd name="T50" fmla="*/ 67 w 70"/>
                <a:gd name="T51" fmla="*/ 32 h 129"/>
                <a:gd name="T52" fmla="*/ 67 w 70"/>
                <a:gd name="T53" fmla="*/ 4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129">
                  <a:moveTo>
                    <a:pt x="67" y="45"/>
                  </a:moveTo>
                  <a:cubicBezTo>
                    <a:pt x="65" y="53"/>
                    <a:pt x="63" y="62"/>
                    <a:pt x="59" y="70"/>
                  </a:cubicBezTo>
                  <a:cubicBezTo>
                    <a:pt x="58" y="73"/>
                    <a:pt x="55" y="76"/>
                    <a:pt x="51" y="77"/>
                  </a:cubicBezTo>
                  <a:cubicBezTo>
                    <a:pt x="43" y="82"/>
                    <a:pt x="42" y="85"/>
                    <a:pt x="44" y="95"/>
                  </a:cubicBezTo>
                  <a:cubicBezTo>
                    <a:pt x="46" y="103"/>
                    <a:pt x="50" y="110"/>
                    <a:pt x="56" y="117"/>
                  </a:cubicBezTo>
                  <a:cubicBezTo>
                    <a:pt x="57" y="119"/>
                    <a:pt x="59" y="121"/>
                    <a:pt x="61" y="123"/>
                  </a:cubicBezTo>
                  <a:cubicBezTo>
                    <a:pt x="61" y="123"/>
                    <a:pt x="61" y="124"/>
                    <a:pt x="61" y="124"/>
                  </a:cubicBezTo>
                  <a:cubicBezTo>
                    <a:pt x="62" y="129"/>
                    <a:pt x="58" y="127"/>
                    <a:pt x="56" y="127"/>
                  </a:cubicBezTo>
                  <a:cubicBezTo>
                    <a:pt x="48" y="124"/>
                    <a:pt x="45" y="116"/>
                    <a:pt x="41" y="109"/>
                  </a:cubicBezTo>
                  <a:cubicBezTo>
                    <a:pt x="40" y="108"/>
                    <a:pt x="40" y="107"/>
                    <a:pt x="39" y="106"/>
                  </a:cubicBezTo>
                  <a:cubicBezTo>
                    <a:pt x="33" y="89"/>
                    <a:pt x="28" y="83"/>
                    <a:pt x="16" y="74"/>
                  </a:cubicBezTo>
                  <a:cubicBezTo>
                    <a:pt x="9" y="65"/>
                    <a:pt x="4" y="56"/>
                    <a:pt x="6" y="45"/>
                  </a:cubicBezTo>
                  <a:cubicBezTo>
                    <a:pt x="5" y="40"/>
                    <a:pt x="5" y="36"/>
                    <a:pt x="5" y="32"/>
                  </a:cubicBezTo>
                  <a:cubicBezTo>
                    <a:pt x="4" y="21"/>
                    <a:pt x="0" y="9"/>
                    <a:pt x="9" y="0"/>
                  </a:cubicBezTo>
                  <a:cubicBezTo>
                    <a:pt x="10" y="0"/>
                    <a:pt x="10" y="1"/>
                    <a:pt x="10" y="1"/>
                  </a:cubicBezTo>
                  <a:cubicBezTo>
                    <a:pt x="12" y="11"/>
                    <a:pt x="9" y="21"/>
                    <a:pt x="10" y="31"/>
                  </a:cubicBezTo>
                  <a:cubicBezTo>
                    <a:pt x="10" y="33"/>
                    <a:pt x="10" y="35"/>
                    <a:pt x="11" y="37"/>
                  </a:cubicBezTo>
                  <a:cubicBezTo>
                    <a:pt x="11" y="38"/>
                    <a:pt x="11" y="39"/>
                    <a:pt x="11" y="41"/>
                  </a:cubicBezTo>
                  <a:cubicBezTo>
                    <a:pt x="12" y="47"/>
                    <a:pt x="14" y="54"/>
                    <a:pt x="17" y="60"/>
                  </a:cubicBezTo>
                  <a:cubicBezTo>
                    <a:pt x="17" y="62"/>
                    <a:pt x="19" y="63"/>
                    <a:pt x="20" y="65"/>
                  </a:cubicBezTo>
                  <a:cubicBezTo>
                    <a:pt x="27" y="73"/>
                    <a:pt x="35" y="74"/>
                    <a:pt x="44" y="71"/>
                  </a:cubicBezTo>
                  <a:cubicBezTo>
                    <a:pt x="53" y="69"/>
                    <a:pt x="58" y="61"/>
                    <a:pt x="59" y="52"/>
                  </a:cubicBezTo>
                  <a:cubicBezTo>
                    <a:pt x="60" y="45"/>
                    <a:pt x="61" y="38"/>
                    <a:pt x="61" y="31"/>
                  </a:cubicBezTo>
                  <a:cubicBezTo>
                    <a:pt x="61" y="22"/>
                    <a:pt x="60" y="12"/>
                    <a:pt x="62" y="3"/>
                  </a:cubicBezTo>
                  <a:cubicBezTo>
                    <a:pt x="63" y="3"/>
                    <a:pt x="63" y="2"/>
                    <a:pt x="63" y="2"/>
                  </a:cubicBezTo>
                  <a:cubicBezTo>
                    <a:pt x="70" y="11"/>
                    <a:pt x="68" y="22"/>
                    <a:pt x="67" y="32"/>
                  </a:cubicBezTo>
                  <a:cubicBezTo>
                    <a:pt x="67" y="36"/>
                    <a:pt x="67" y="40"/>
                    <a:pt x="67" y="45"/>
                  </a:cubicBezTo>
                  <a:close/>
                </a:path>
              </a:pathLst>
            </a:custGeom>
            <a:solidFill>
              <a:srgbClr val="5C2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7760B313-DFED-16F6-0EF6-020B5B7F98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99" y="2052"/>
              <a:ext cx="127" cy="100"/>
            </a:xfrm>
            <a:custGeom>
              <a:avLst/>
              <a:gdLst>
                <a:gd name="T0" fmla="*/ 34 w 53"/>
                <a:gd name="T1" fmla="*/ 0 h 42"/>
                <a:gd name="T2" fmla="*/ 45 w 53"/>
                <a:gd name="T3" fmla="*/ 15 h 42"/>
                <a:gd name="T4" fmla="*/ 50 w 53"/>
                <a:gd name="T5" fmla="*/ 35 h 42"/>
                <a:gd name="T6" fmla="*/ 43 w 53"/>
                <a:gd name="T7" fmla="*/ 40 h 42"/>
                <a:gd name="T8" fmla="*/ 38 w 53"/>
                <a:gd name="T9" fmla="*/ 27 h 42"/>
                <a:gd name="T10" fmla="*/ 8 w 53"/>
                <a:gd name="T11" fmla="*/ 27 h 42"/>
                <a:gd name="T12" fmla="*/ 6 w 53"/>
                <a:gd name="T13" fmla="*/ 25 h 42"/>
                <a:gd name="T14" fmla="*/ 4 w 53"/>
                <a:gd name="T15" fmla="*/ 15 h 42"/>
                <a:gd name="T16" fmla="*/ 22 w 53"/>
                <a:gd name="T17" fmla="*/ 6 h 42"/>
                <a:gd name="T18" fmla="*/ 34 w 53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42">
                  <a:moveTo>
                    <a:pt x="34" y="0"/>
                  </a:moveTo>
                  <a:cubicBezTo>
                    <a:pt x="34" y="7"/>
                    <a:pt x="39" y="12"/>
                    <a:pt x="45" y="15"/>
                  </a:cubicBezTo>
                  <a:cubicBezTo>
                    <a:pt x="53" y="20"/>
                    <a:pt x="51" y="28"/>
                    <a:pt x="50" y="35"/>
                  </a:cubicBezTo>
                  <a:cubicBezTo>
                    <a:pt x="49" y="38"/>
                    <a:pt x="47" y="42"/>
                    <a:pt x="43" y="40"/>
                  </a:cubicBezTo>
                  <a:cubicBezTo>
                    <a:pt x="37" y="38"/>
                    <a:pt x="39" y="31"/>
                    <a:pt x="38" y="27"/>
                  </a:cubicBezTo>
                  <a:cubicBezTo>
                    <a:pt x="28" y="32"/>
                    <a:pt x="18" y="32"/>
                    <a:pt x="8" y="27"/>
                  </a:cubicBezTo>
                  <a:cubicBezTo>
                    <a:pt x="7" y="26"/>
                    <a:pt x="6" y="25"/>
                    <a:pt x="6" y="25"/>
                  </a:cubicBezTo>
                  <a:cubicBezTo>
                    <a:pt x="1" y="22"/>
                    <a:pt x="0" y="20"/>
                    <a:pt x="4" y="15"/>
                  </a:cubicBezTo>
                  <a:cubicBezTo>
                    <a:pt x="9" y="10"/>
                    <a:pt x="16" y="8"/>
                    <a:pt x="22" y="6"/>
                  </a:cubicBezTo>
                  <a:cubicBezTo>
                    <a:pt x="28" y="9"/>
                    <a:pt x="34" y="10"/>
                    <a:pt x="34" y="0"/>
                  </a:cubicBezTo>
                  <a:close/>
                </a:path>
              </a:pathLst>
            </a:custGeom>
            <a:solidFill>
              <a:srgbClr val="815B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0B34A883-0EEC-9D85-2B87-5DF13B3668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44" y="2285"/>
              <a:ext cx="67" cy="171"/>
            </a:xfrm>
            <a:custGeom>
              <a:avLst/>
              <a:gdLst>
                <a:gd name="T0" fmla="*/ 15 w 28"/>
                <a:gd name="T1" fmla="*/ 46 h 72"/>
                <a:gd name="T2" fmla="*/ 15 w 28"/>
                <a:gd name="T3" fmla="*/ 54 h 72"/>
                <a:gd name="T4" fmla="*/ 14 w 28"/>
                <a:gd name="T5" fmla="*/ 72 h 72"/>
                <a:gd name="T6" fmla="*/ 12 w 28"/>
                <a:gd name="T7" fmla="*/ 72 h 72"/>
                <a:gd name="T8" fmla="*/ 1 w 28"/>
                <a:gd name="T9" fmla="*/ 56 h 72"/>
                <a:gd name="T10" fmla="*/ 3 w 28"/>
                <a:gd name="T11" fmla="*/ 15 h 72"/>
                <a:gd name="T12" fmla="*/ 25 w 28"/>
                <a:gd name="T13" fmla="*/ 0 h 72"/>
                <a:gd name="T14" fmla="*/ 23 w 28"/>
                <a:gd name="T15" fmla="*/ 18 h 72"/>
                <a:gd name="T16" fmla="*/ 15 w 28"/>
                <a:gd name="T17" fmla="*/ 4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72">
                  <a:moveTo>
                    <a:pt x="15" y="46"/>
                  </a:moveTo>
                  <a:cubicBezTo>
                    <a:pt x="13" y="49"/>
                    <a:pt x="13" y="51"/>
                    <a:pt x="15" y="54"/>
                  </a:cubicBezTo>
                  <a:cubicBezTo>
                    <a:pt x="20" y="60"/>
                    <a:pt x="13" y="66"/>
                    <a:pt x="14" y="72"/>
                  </a:cubicBezTo>
                  <a:cubicBezTo>
                    <a:pt x="14" y="72"/>
                    <a:pt x="13" y="72"/>
                    <a:pt x="12" y="72"/>
                  </a:cubicBezTo>
                  <a:cubicBezTo>
                    <a:pt x="4" y="69"/>
                    <a:pt x="0" y="64"/>
                    <a:pt x="1" y="56"/>
                  </a:cubicBezTo>
                  <a:cubicBezTo>
                    <a:pt x="3" y="42"/>
                    <a:pt x="0" y="28"/>
                    <a:pt x="3" y="15"/>
                  </a:cubicBezTo>
                  <a:cubicBezTo>
                    <a:pt x="10" y="9"/>
                    <a:pt x="16" y="2"/>
                    <a:pt x="25" y="0"/>
                  </a:cubicBezTo>
                  <a:cubicBezTo>
                    <a:pt x="28" y="6"/>
                    <a:pt x="24" y="12"/>
                    <a:pt x="23" y="18"/>
                  </a:cubicBezTo>
                  <a:cubicBezTo>
                    <a:pt x="16" y="26"/>
                    <a:pt x="14" y="36"/>
                    <a:pt x="15" y="46"/>
                  </a:cubicBezTo>
                  <a:close/>
                </a:path>
              </a:pathLst>
            </a:custGeom>
            <a:solidFill>
              <a:srgbClr val="E4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EE2C9BC6-2DDD-5D3D-04E6-D153AF641E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65" y="2107"/>
              <a:ext cx="89" cy="140"/>
            </a:xfrm>
            <a:custGeom>
              <a:avLst/>
              <a:gdLst>
                <a:gd name="T0" fmla="*/ 21 w 37"/>
                <a:gd name="T1" fmla="*/ 0 h 59"/>
                <a:gd name="T2" fmla="*/ 32 w 37"/>
                <a:gd name="T3" fmla="*/ 28 h 59"/>
                <a:gd name="T4" fmla="*/ 32 w 37"/>
                <a:gd name="T5" fmla="*/ 59 h 59"/>
                <a:gd name="T6" fmla="*/ 9 w 37"/>
                <a:gd name="T7" fmla="*/ 22 h 59"/>
                <a:gd name="T8" fmla="*/ 0 w 37"/>
                <a:gd name="T9" fmla="*/ 11 h 59"/>
                <a:gd name="T10" fmla="*/ 21 w 37"/>
                <a:gd name="T1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59">
                  <a:moveTo>
                    <a:pt x="21" y="0"/>
                  </a:moveTo>
                  <a:cubicBezTo>
                    <a:pt x="23" y="9"/>
                    <a:pt x="26" y="19"/>
                    <a:pt x="32" y="28"/>
                  </a:cubicBezTo>
                  <a:cubicBezTo>
                    <a:pt x="35" y="38"/>
                    <a:pt x="37" y="49"/>
                    <a:pt x="32" y="59"/>
                  </a:cubicBezTo>
                  <a:cubicBezTo>
                    <a:pt x="23" y="48"/>
                    <a:pt x="15" y="36"/>
                    <a:pt x="9" y="22"/>
                  </a:cubicBezTo>
                  <a:cubicBezTo>
                    <a:pt x="8" y="17"/>
                    <a:pt x="4" y="14"/>
                    <a:pt x="0" y="11"/>
                  </a:cubicBezTo>
                  <a:cubicBezTo>
                    <a:pt x="6" y="6"/>
                    <a:pt x="15" y="6"/>
                    <a:pt x="21" y="0"/>
                  </a:cubicBezTo>
                  <a:close/>
                </a:path>
              </a:pathLst>
            </a:custGeom>
            <a:solidFill>
              <a:srgbClr val="B5D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062788E0-6561-AA2E-3E8F-16CB333FE2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7" y="2074"/>
              <a:ext cx="114" cy="76"/>
            </a:xfrm>
            <a:custGeom>
              <a:avLst/>
              <a:gdLst>
                <a:gd name="T0" fmla="*/ 3 w 48"/>
                <a:gd name="T1" fmla="*/ 27 h 32"/>
                <a:gd name="T2" fmla="*/ 0 w 48"/>
                <a:gd name="T3" fmla="*/ 6 h 32"/>
                <a:gd name="T4" fmla="*/ 26 w 48"/>
                <a:gd name="T5" fmla="*/ 0 h 32"/>
                <a:gd name="T6" fmla="*/ 26 w 48"/>
                <a:gd name="T7" fmla="*/ 10 h 32"/>
                <a:gd name="T8" fmla="*/ 46 w 48"/>
                <a:gd name="T9" fmla="*/ 21 h 32"/>
                <a:gd name="T10" fmla="*/ 44 w 48"/>
                <a:gd name="T11" fmla="*/ 26 h 32"/>
                <a:gd name="T12" fmla="*/ 24 w 48"/>
                <a:gd name="T13" fmla="*/ 31 h 32"/>
                <a:gd name="T14" fmla="*/ 9 w 48"/>
                <a:gd name="T15" fmla="*/ 32 h 32"/>
                <a:gd name="T16" fmla="*/ 3 w 48"/>
                <a:gd name="T1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32">
                  <a:moveTo>
                    <a:pt x="3" y="27"/>
                  </a:moveTo>
                  <a:cubicBezTo>
                    <a:pt x="4" y="19"/>
                    <a:pt x="5" y="12"/>
                    <a:pt x="0" y="6"/>
                  </a:cubicBezTo>
                  <a:cubicBezTo>
                    <a:pt x="8" y="6"/>
                    <a:pt x="19" y="6"/>
                    <a:pt x="26" y="0"/>
                  </a:cubicBezTo>
                  <a:cubicBezTo>
                    <a:pt x="27" y="4"/>
                    <a:pt x="26" y="9"/>
                    <a:pt x="26" y="10"/>
                  </a:cubicBezTo>
                  <a:cubicBezTo>
                    <a:pt x="30" y="18"/>
                    <a:pt x="39" y="19"/>
                    <a:pt x="46" y="21"/>
                  </a:cubicBezTo>
                  <a:cubicBezTo>
                    <a:pt x="48" y="24"/>
                    <a:pt x="46" y="25"/>
                    <a:pt x="44" y="26"/>
                  </a:cubicBezTo>
                  <a:cubicBezTo>
                    <a:pt x="38" y="28"/>
                    <a:pt x="31" y="30"/>
                    <a:pt x="24" y="31"/>
                  </a:cubicBezTo>
                  <a:cubicBezTo>
                    <a:pt x="19" y="32"/>
                    <a:pt x="14" y="31"/>
                    <a:pt x="9" y="32"/>
                  </a:cubicBezTo>
                  <a:cubicBezTo>
                    <a:pt x="6" y="32"/>
                    <a:pt x="4" y="30"/>
                    <a:pt x="3" y="27"/>
                  </a:cubicBezTo>
                  <a:close/>
                </a:path>
              </a:pathLst>
            </a:custGeom>
            <a:solidFill>
              <a:srgbClr val="E79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71B102C7-B1E6-7728-F729-F222AD00C2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4" y="2112"/>
              <a:ext cx="69" cy="118"/>
            </a:xfrm>
            <a:custGeom>
              <a:avLst/>
              <a:gdLst>
                <a:gd name="T0" fmla="*/ 21 w 29"/>
                <a:gd name="T1" fmla="*/ 0 h 50"/>
                <a:gd name="T2" fmla="*/ 22 w 29"/>
                <a:gd name="T3" fmla="*/ 0 h 50"/>
                <a:gd name="T4" fmla="*/ 29 w 29"/>
                <a:gd name="T5" fmla="*/ 32 h 50"/>
                <a:gd name="T6" fmla="*/ 25 w 29"/>
                <a:gd name="T7" fmla="*/ 36 h 50"/>
                <a:gd name="T8" fmla="*/ 7 w 29"/>
                <a:gd name="T9" fmla="*/ 45 h 50"/>
                <a:gd name="T10" fmla="*/ 0 w 29"/>
                <a:gd name="T11" fmla="*/ 50 h 50"/>
                <a:gd name="T12" fmla="*/ 17 w 29"/>
                <a:gd name="T13" fmla="*/ 8 h 50"/>
                <a:gd name="T14" fmla="*/ 21 w 29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50">
                  <a:moveTo>
                    <a:pt x="21" y="0"/>
                  </a:moveTo>
                  <a:cubicBezTo>
                    <a:pt x="21" y="0"/>
                    <a:pt x="22" y="0"/>
                    <a:pt x="22" y="0"/>
                  </a:cubicBezTo>
                  <a:cubicBezTo>
                    <a:pt x="26" y="10"/>
                    <a:pt x="26" y="22"/>
                    <a:pt x="29" y="32"/>
                  </a:cubicBezTo>
                  <a:cubicBezTo>
                    <a:pt x="28" y="34"/>
                    <a:pt x="27" y="35"/>
                    <a:pt x="25" y="36"/>
                  </a:cubicBezTo>
                  <a:cubicBezTo>
                    <a:pt x="19" y="38"/>
                    <a:pt x="13" y="42"/>
                    <a:pt x="7" y="45"/>
                  </a:cubicBezTo>
                  <a:cubicBezTo>
                    <a:pt x="5" y="47"/>
                    <a:pt x="3" y="49"/>
                    <a:pt x="0" y="50"/>
                  </a:cubicBezTo>
                  <a:cubicBezTo>
                    <a:pt x="3" y="35"/>
                    <a:pt x="3" y="18"/>
                    <a:pt x="17" y="8"/>
                  </a:cubicBezTo>
                  <a:cubicBezTo>
                    <a:pt x="20" y="6"/>
                    <a:pt x="21" y="3"/>
                    <a:pt x="21" y="0"/>
                  </a:cubicBezTo>
                  <a:close/>
                </a:path>
              </a:pathLst>
            </a:custGeom>
            <a:solidFill>
              <a:srgbClr val="FCE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98FC88CB-CF16-3EDB-0CC0-98EAE61A21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37" y="3038"/>
              <a:ext cx="93" cy="105"/>
            </a:xfrm>
            <a:custGeom>
              <a:avLst/>
              <a:gdLst>
                <a:gd name="T0" fmla="*/ 14 w 39"/>
                <a:gd name="T1" fmla="*/ 2 h 44"/>
                <a:gd name="T2" fmla="*/ 16 w 39"/>
                <a:gd name="T3" fmla="*/ 2 h 44"/>
                <a:gd name="T4" fmla="*/ 39 w 39"/>
                <a:gd name="T5" fmla="*/ 39 h 44"/>
                <a:gd name="T6" fmla="*/ 17 w 39"/>
                <a:gd name="T7" fmla="*/ 38 h 44"/>
                <a:gd name="T8" fmla="*/ 0 w 39"/>
                <a:gd name="T9" fmla="*/ 26 h 44"/>
                <a:gd name="T10" fmla="*/ 0 w 39"/>
                <a:gd name="T11" fmla="*/ 4 h 44"/>
                <a:gd name="T12" fmla="*/ 10 w 39"/>
                <a:gd name="T13" fmla="*/ 11 h 44"/>
                <a:gd name="T14" fmla="*/ 14 w 39"/>
                <a:gd name="T15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4">
                  <a:moveTo>
                    <a:pt x="14" y="2"/>
                  </a:moveTo>
                  <a:cubicBezTo>
                    <a:pt x="14" y="1"/>
                    <a:pt x="15" y="1"/>
                    <a:pt x="16" y="2"/>
                  </a:cubicBezTo>
                  <a:cubicBezTo>
                    <a:pt x="13" y="21"/>
                    <a:pt x="27" y="29"/>
                    <a:pt x="39" y="39"/>
                  </a:cubicBezTo>
                  <a:cubicBezTo>
                    <a:pt x="31" y="44"/>
                    <a:pt x="25" y="44"/>
                    <a:pt x="17" y="38"/>
                  </a:cubicBezTo>
                  <a:cubicBezTo>
                    <a:pt x="11" y="34"/>
                    <a:pt x="7" y="28"/>
                    <a:pt x="0" y="26"/>
                  </a:cubicBezTo>
                  <a:cubicBezTo>
                    <a:pt x="0" y="18"/>
                    <a:pt x="0" y="11"/>
                    <a:pt x="0" y="4"/>
                  </a:cubicBezTo>
                  <a:cubicBezTo>
                    <a:pt x="8" y="0"/>
                    <a:pt x="6" y="9"/>
                    <a:pt x="10" y="11"/>
                  </a:cubicBezTo>
                  <a:cubicBezTo>
                    <a:pt x="12" y="8"/>
                    <a:pt x="11" y="4"/>
                    <a:pt x="14" y="2"/>
                  </a:cubicBezTo>
                  <a:close/>
                </a:path>
              </a:pathLst>
            </a:custGeom>
            <a:solidFill>
              <a:srgbClr val="F6C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8D8A7FBE-014E-A778-B51F-D33AABC33C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65" y="3088"/>
              <a:ext cx="103" cy="81"/>
            </a:xfrm>
            <a:custGeom>
              <a:avLst/>
              <a:gdLst>
                <a:gd name="T0" fmla="*/ 9 w 43"/>
                <a:gd name="T1" fmla="*/ 20 h 34"/>
                <a:gd name="T2" fmla="*/ 26 w 43"/>
                <a:gd name="T3" fmla="*/ 17 h 34"/>
                <a:gd name="T4" fmla="*/ 43 w 43"/>
                <a:gd name="T5" fmla="*/ 0 h 34"/>
                <a:gd name="T6" fmla="*/ 18 w 43"/>
                <a:gd name="T7" fmla="*/ 31 h 34"/>
                <a:gd name="T8" fmla="*/ 14 w 43"/>
                <a:gd name="T9" fmla="*/ 32 h 34"/>
                <a:gd name="T10" fmla="*/ 1 w 43"/>
                <a:gd name="T11" fmla="*/ 30 h 34"/>
                <a:gd name="T12" fmla="*/ 9 w 43"/>
                <a:gd name="T13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34">
                  <a:moveTo>
                    <a:pt x="9" y="20"/>
                  </a:moveTo>
                  <a:cubicBezTo>
                    <a:pt x="16" y="24"/>
                    <a:pt x="21" y="22"/>
                    <a:pt x="26" y="17"/>
                  </a:cubicBezTo>
                  <a:cubicBezTo>
                    <a:pt x="32" y="12"/>
                    <a:pt x="37" y="6"/>
                    <a:pt x="43" y="0"/>
                  </a:cubicBezTo>
                  <a:cubicBezTo>
                    <a:pt x="42" y="7"/>
                    <a:pt x="24" y="29"/>
                    <a:pt x="18" y="31"/>
                  </a:cubicBezTo>
                  <a:cubicBezTo>
                    <a:pt x="16" y="32"/>
                    <a:pt x="15" y="32"/>
                    <a:pt x="14" y="32"/>
                  </a:cubicBezTo>
                  <a:cubicBezTo>
                    <a:pt x="9" y="33"/>
                    <a:pt x="3" y="34"/>
                    <a:pt x="1" y="30"/>
                  </a:cubicBezTo>
                  <a:cubicBezTo>
                    <a:pt x="0" y="25"/>
                    <a:pt x="5" y="22"/>
                    <a:pt x="9" y="20"/>
                  </a:cubicBezTo>
                  <a:close/>
                </a:path>
              </a:pathLst>
            </a:custGeom>
            <a:solidFill>
              <a:srgbClr val="3E4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3E98799C-2F3C-197D-3778-FEE821317D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37" y="3093"/>
              <a:ext cx="112" cy="66"/>
            </a:xfrm>
            <a:custGeom>
              <a:avLst/>
              <a:gdLst>
                <a:gd name="T0" fmla="*/ 0 w 47"/>
                <a:gd name="T1" fmla="*/ 3 h 28"/>
                <a:gd name="T2" fmla="*/ 12 w 47"/>
                <a:gd name="T3" fmla="*/ 10 h 28"/>
                <a:gd name="T4" fmla="*/ 39 w 47"/>
                <a:gd name="T5" fmla="*/ 16 h 28"/>
                <a:gd name="T6" fmla="*/ 46 w 47"/>
                <a:gd name="T7" fmla="*/ 23 h 28"/>
                <a:gd name="T8" fmla="*/ 35 w 47"/>
                <a:gd name="T9" fmla="*/ 27 h 28"/>
                <a:gd name="T10" fmla="*/ 21 w 47"/>
                <a:gd name="T11" fmla="*/ 23 h 28"/>
                <a:gd name="T12" fmla="*/ 0 w 47"/>
                <a:gd name="T13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8">
                  <a:moveTo>
                    <a:pt x="0" y="3"/>
                  </a:moveTo>
                  <a:cubicBezTo>
                    <a:pt x="7" y="0"/>
                    <a:pt x="9" y="7"/>
                    <a:pt x="12" y="10"/>
                  </a:cubicBezTo>
                  <a:cubicBezTo>
                    <a:pt x="20" y="17"/>
                    <a:pt x="29" y="20"/>
                    <a:pt x="39" y="16"/>
                  </a:cubicBezTo>
                  <a:cubicBezTo>
                    <a:pt x="42" y="18"/>
                    <a:pt x="47" y="19"/>
                    <a:pt x="46" y="23"/>
                  </a:cubicBezTo>
                  <a:cubicBezTo>
                    <a:pt x="45" y="27"/>
                    <a:pt x="39" y="27"/>
                    <a:pt x="35" y="27"/>
                  </a:cubicBezTo>
                  <a:cubicBezTo>
                    <a:pt x="30" y="28"/>
                    <a:pt x="24" y="28"/>
                    <a:pt x="21" y="23"/>
                  </a:cubicBezTo>
                  <a:cubicBezTo>
                    <a:pt x="14" y="16"/>
                    <a:pt x="7" y="10"/>
                    <a:pt x="0" y="3"/>
                  </a:cubicBezTo>
                  <a:close/>
                </a:path>
              </a:pathLst>
            </a:custGeom>
            <a:solidFill>
              <a:srgbClr val="3B4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D3E3D77B-3A62-EDCE-A475-266138CF87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1" y="3029"/>
              <a:ext cx="41" cy="54"/>
            </a:xfrm>
            <a:custGeom>
              <a:avLst/>
              <a:gdLst>
                <a:gd name="T0" fmla="*/ 17 w 17"/>
                <a:gd name="T1" fmla="*/ 7 h 23"/>
                <a:gd name="T2" fmla="*/ 2 w 17"/>
                <a:gd name="T3" fmla="*/ 19 h 23"/>
                <a:gd name="T4" fmla="*/ 0 w 17"/>
                <a:gd name="T5" fmla="*/ 2 h 23"/>
                <a:gd name="T6" fmla="*/ 16 w 17"/>
                <a:gd name="T7" fmla="*/ 0 h 23"/>
                <a:gd name="T8" fmla="*/ 17 w 17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3">
                  <a:moveTo>
                    <a:pt x="17" y="7"/>
                  </a:moveTo>
                  <a:cubicBezTo>
                    <a:pt x="16" y="21"/>
                    <a:pt x="13" y="23"/>
                    <a:pt x="2" y="19"/>
                  </a:cubicBezTo>
                  <a:cubicBezTo>
                    <a:pt x="1" y="13"/>
                    <a:pt x="1" y="7"/>
                    <a:pt x="0" y="2"/>
                  </a:cubicBezTo>
                  <a:cubicBezTo>
                    <a:pt x="5" y="1"/>
                    <a:pt x="11" y="0"/>
                    <a:pt x="16" y="0"/>
                  </a:cubicBezTo>
                  <a:cubicBezTo>
                    <a:pt x="16" y="2"/>
                    <a:pt x="17" y="5"/>
                    <a:pt x="17" y="7"/>
                  </a:cubicBezTo>
                  <a:close/>
                </a:path>
              </a:pathLst>
            </a:custGeom>
            <a:solidFill>
              <a:srgbClr val="F3B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4E39D12E-0F13-A1DB-5622-6ABEC15F1E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3" y="2219"/>
              <a:ext cx="126" cy="106"/>
            </a:xfrm>
            <a:custGeom>
              <a:avLst/>
              <a:gdLst>
                <a:gd name="T0" fmla="*/ 34 w 53"/>
                <a:gd name="T1" fmla="*/ 28 h 45"/>
                <a:gd name="T2" fmla="*/ 13 w 53"/>
                <a:gd name="T3" fmla="*/ 42 h 45"/>
                <a:gd name="T4" fmla="*/ 8 w 53"/>
                <a:gd name="T5" fmla="*/ 44 h 45"/>
                <a:gd name="T6" fmla="*/ 4 w 53"/>
                <a:gd name="T7" fmla="*/ 45 h 45"/>
                <a:gd name="T8" fmla="*/ 0 w 53"/>
                <a:gd name="T9" fmla="*/ 44 h 45"/>
                <a:gd name="T10" fmla="*/ 9 w 53"/>
                <a:gd name="T11" fmla="*/ 39 h 45"/>
                <a:gd name="T12" fmla="*/ 40 w 53"/>
                <a:gd name="T13" fmla="*/ 8 h 45"/>
                <a:gd name="T14" fmla="*/ 39 w 53"/>
                <a:gd name="T15" fmla="*/ 3 h 45"/>
                <a:gd name="T16" fmla="*/ 43 w 53"/>
                <a:gd name="T17" fmla="*/ 0 h 45"/>
                <a:gd name="T18" fmla="*/ 45 w 53"/>
                <a:gd name="T19" fmla="*/ 17 h 45"/>
                <a:gd name="T20" fmla="*/ 40 w 53"/>
                <a:gd name="T21" fmla="*/ 23 h 45"/>
                <a:gd name="T22" fmla="*/ 34 w 53"/>
                <a:gd name="T23" fmla="*/ 2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45">
                  <a:moveTo>
                    <a:pt x="34" y="28"/>
                  </a:moveTo>
                  <a:cubicBezTo>
                    <a:pt x="27" y="33"/>
                    <a:pt x="21" y="39"/>
                    <a:pt x="13" y="42"/>
                  </a:cubicBezTo>
                  <a:cubicBezTo>
                    <a:pt x="12" y="45"/>
                    <a:pt x="9" y="43"/>
                    <a:pt x="8" y="44"/>
                  </a:cubicBezTo>
                  <a:cubicBezTo>
                    <a:pt x="6" y="44"/>
                    <a:pt x="5" y="44"/>
                    <a:pt x="4" y="45"/>
                  </a:cubicBezTo>
                  <a:cubicBezTo>
                    <a:pt x="3" y="44"/>
                    <a:pt x="1" y="44"/>
                    <a:pt x="0" y="44"/>
                  </a:cubicBezTo>
                  <a:cubicBezTo>
                    <a:pt x="2" y="41"/>
                    <a:pt x="6" y="40"/>
                    <a:pt x="9" y="39"/>
                  </a:cubicBezTo>
                  <a:cubicBezTo>
                    <a:pt x="25" y="34"/>
                    <a:pt x="34" y="23"/>
                    <a:pt x="40" y="8"/>
                  </a:cubicBezTo>
                  <a:cubicBezTo>
                    <a:pt x="41" y="6"/>
                    <a:pt x="40" y="5"/>
                    <a:pt x="39" y="3"/>
                  </a:cubicBezTo>
                  <a:cubicBezTo>
                    <a:pt x="39" y="0"/>
                    <a:pt x="41" y="0"/>
                    <a:pt x="43" y="0"/>
                  </a:cubicBezTo>
                  <a:cubicBezTo>
                    <a:pt x="52" y="6"/>
                    <a:pt x="53" y="11"/>
                    <a:pt x="45" y="17"/>
                  </a:cubicBezTo>
                  <a:cubicBezTo>
                    <a:pt x="43" y="19"/>
                    <a:pt x="41" y="21"/>
                    <a:pt x="40" y="23"/>
                  </a:cubicBezTo>
                  <a:cubicBezTo>
                    <a:pt x="38" y="25"/>
                    <a:pt x="37" y="27"/>
                    <a:pt x="34" y="28"/>
                  </a:cubicBezTo>
                  <a:close/>
                </a:path>
              </a:pathLst>
            </a:custGeom>
            <a:solidFill>
              <a:srgbClr val="543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FBE8F409-3BFB-52F6-AF55-34ECAC54C1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21" y="3029"/>
              <a:ext cx="46" cy="49"/>
            </a:xfrm>
            <a:custGeom>
              <a:avLst/>
              <a:gdLst>
                <a:gd name="T0" fmla="*/ 19 w 19"/>
                <a:gd name="T1" fmla="*/ 7 h 21"/>
                <a:gd name="T2" fmla="*/ 4 w 19"/>
                <a:gd name="T3" fmla="*/ 17 h 21"/>
                <a:gd name="T4" fmla="*/ 0 w 19"/>
                <a:gd name="T5" fmla="*/ 0 h 21"/>
                <a:gd name="T6" fmla="*/ 17 w 19"/>
                <a:gd name="T7" fmla="*/ 0 h 21"/>
                <a:gd name="T8" fmla="*/ 19 w 19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1">
                  <a:moveTo>
                    <a:pt x="19" y="7"/>
                  </a:moveTo>
                  <a:cubicBezTo>
                    <a:pt x="19" y="20"/>
                    <a:pt x="17" y="21"/>
                    <a:pt x="4" y="17"/>
                  </a:cubicBezTo>
                  <a:cubicBezTo>
                    <a:pt x="3" y="11"/>
                    <a:pt x="2" y="6"/>
                    <a:pt x="0" y="0"/>
                  </a:cubicBezTo>
                  <a:cubicBezTo>
                    <a:pt x="6" y="2"/>
                    <a:pt x="12" y="2"/>
                    <a:pt x="17" y="0"/>
                  </a:cubicBezTo>
                  <a:cubicBezTo>
                    <a:pt x="18" y="3"/>
                    <a:pt x="18" y="5"/>
                    <a:pt x="19" y="7"/>
                  </a:cubicBezTo>
                  <a:close/>
                </a:path>
              </a:pathLst>
            </a:custGeom>
            <a:solidFill>
              <a:srgbClr val="F5C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6FF0445A-B2A8-BF1E-A5EB-1743995304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58" y="3038"/>
              <a:ext cx="112" cy="36"/>
            </a:xfrm>
            <a:custGeom>
              <a:avLst/>
              <a:gdLst>
                <a:gd name="T0" fmla="*/ 47 w 47"/>
                <a:gd name="T1" fmla="*/ 2 h 15"/>
                <a:gd name="T2" fmla="*/ 47 w 47"/>
                <a:gd name="T3" fmla="*/ 9 h 15"/>
                <a:gd name="T4" fmla="*/ 42 w 47"/>
                <a:gd name="T5" fmla="*/ 15 h 15"/>
                <a:gd name="T6" fmla="*/ 39 w 47"/>
                <a:gd name="T7" fmla="*/ 10 h 15"/>
                <a:gd name="T8" fmla="*/ 33 w 47"/>
                <a:gd name="T9" fmla="*/ 4 h 15"/>
                <a:gd name="T10" fmla="*/ 0 w 47"/>
                <a:gd name="T11" fmla="*/ 4 h 15"/>
                <a:gd name="T12" fmla="*/ 20 w 47"/>
                <a:gd name="T13" fmla="*/ 2 h 15"/>
                <a:gd name="T14" fmla="*/ 47 w 47"/>
                <a:gd name="T15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15">
                  <a:moveTo>
                    <a:pt x="47" y="2"/>
                  </a:moveTo>
                  <a:cubicBezTo>
                    <a:pt x="47" y="4"/>
                    <a:pt x="47" y="7"/>
                    <a:pt x="47" y="9"/>
                  </a:cubicBezTo>
                  <a:cubicBezTo>
                    <a:pt x="46" y="12"/>
                    <a:pt x="44" y="15"/>
                    <a:pt x="42" y="15"/>
                  </a:cubicBezTo>
                  <a:cubicBezTo>
                    <a:pt x="39" y="15"/>
                    <a:pt x="40" y="12"/>
                    <a:pt x="39" y="10"/>
                  </a:cubicBezTo>
                  <a:cubicBezTo>
                    <a:pt x="38" y="7"/>
                    <a:pt x="38" y="4"/>
                    <a:pt x="33" y="4"/>
                  </a:cubicBezTo>
                  <a:cubicBezTo>
                    <a:pt x="22" y="4"/>
                    <a:pt x="11" y="4"/>
                    <a:pt x="0" y="4"/>
                  </a:cubicBezTo>
                  <a:cubicBezTo>
                    <a:pt x="6" y="0"/>
                    <a:pt x="13" y="2"/>
                    <a:pt x="20" y="2"/>
                  </a:cubicBezTo>
                  <a:cubicBezTo>
                    <a:pt x="29" y="1"/>
                    <a:pt x="38" y="2"/>
                    <a:pt x="47" y="2"/>
                  </a:cubicBezTo>
                  <a:close/>
                </a:path>
              </a:pathLst>
            </a:custGeom>
            <a:solidFill>
              <a:srgbClr val="F7B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7EA04658-48E7-0360-BE1C-6D1B1A7F8F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9" y="2941"/>
              <a:ext cx="10" cy="47"/>
            </a:xfrm>
            <a:custGeom>
              <a:avLst/>
              <a:gdLst>
                <a:gd name="T0" fmla="*/ 1 w 4"/>
                <a:gd name="T1" fmla="*/ 20 h 20"/>
                <a:gd name="T2" fmla="*/ 3 w 4"/>
                <a:gd name="T3" fmla="*/ 0 h 20"/>
                <a:gd name="T4" fmla="*/ 1 w 4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0">
                  <a:moveTo>
                    <a:pt x="1" y="20"/>
                  </a:moveTo>
                  <a:cubicBezTo>
                    <a:pt x="1" y="13"/>
                    <a:pt x="0" y="6"/>
                    <a:pt x="3" y="0"/>
                  </a:cubicBezTo>
                  <a:cubicBezTo>
                    <a:pt x="3" y="7"/>
                    <a:pt x="4" y="14"/>
                    <a:pt x="1" y="20"/>
                  </a:cubicBezTo>
                  <a:close/>
                </a:path>
              </a:pathLst>
            </a:custGeom>
            <a:solidFill>
              <a:srgbClr val="F7B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457452E7-3FAB-A2E4-D5E8-1C44E8EF38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04" y="2252"/>
              <a:ext cx="193" cy="221"/>
            </a:xfrm>
            <a:custGeom>
              <a:avLst/>
              <a:gdLst>
                <a:gd name="T0" fmla="*/ 67 w 81"/>
                <a:gd name="T1" fmla="*/ 2 h 93"/>
                <a:gd name="T2" fmla="*/ 78 w 81"/>
                <a:gd name="T3" fmla="*/ 51 h 93"/>
                <a:gd name="T4" fmla="*/ 81 w 81"/>
                <a:gd name="T5" fmla="*/ 76 h 93"/>
                <a:gd name="T6" fmla="*/ 78 w 81"/>
                <a:gd name="T7" fmla="*/ 86 h 93"/>
                <a:gd name="T8" fmla="*/ 66 w 81"/>
                <a:gd name="T9" fmla="*/ 85 h 93"/>
                <a:gd name="T10" fmla="*/ 63 w 81"/>
                <a:gd name="T11" fmla="*/ 81 h 93"/>
                <a:gd name="T12" fmla="*/ 54 w 81"/>
                <a:gd name="T13" fmla="*/ 21 h 93"/>
                <a:gd name="T14" fmla="*/ 48 w 81"/>
                <a:gd name="T15" fmla="*/ 34 h 93"/>
                <a:gd name="T16" fmla="*/ 13 w 81"/>
                <a:gd name="T17" fmla="*/ 30 h 93"/>
                <a:gd name="T18" fmla="*/ 3 w 81"/>
                <a:gd name="T19" fmla="*/ 30 h 93"/>
                <a:gd name="T20" fmla="*/ 4 w 81"/>
                <a:gd name="T21" fmla="*/ 13 h 93"/>
                <a:gd name="T22" fmla="*/ 11 w 81"/>
                <a:gd name="T23" fmla="*/ 15 h 93"/>
                <a:gd name="T24" fmla="*/ 32 w 81"/>
                <a:gd name="T25" fmla="*/ 20 h 93"/>
                <a:gd name="T26" fmla="*/ 46 w 81"/>
                <a:gd name="T27" fmla="*/ 6 h 93"/>
                <a:gd name="T28" fmla="*/ 67 w 81"/>
                <a:gd name="T29" fmla="*/ 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93">
                  <a:moveTo>
                    <a:pt x="67" y="2"/>
                  </a:moveTo>
                  <a:cubicBezTo>
                    <a:pt x="73" y="18"/>
                    <a:pt x="76" y="34"/>
                    <a:pt x="78" y="51"/>
                  </a:cubicBezTo>
                  <a:cubicBezTo>
                    <a:pt x="79" y="59"/>
                    <a:pt x="80" y="67"/>
                    <a:pt x="81" y="76"/>
                  </a:cubicBezTo>
                  <a:cubicBezTo>
                    <a:pt x="81" y="80"/>
                    <a:pt x="80" y="83"/>
                    <a:pt x="78" y="86"/>
                  </a:cubicBezTo>
                  <a:cubicBezTo>
                    <a:pt x="72" y="93"/>
                    <a:pt x="70" y="93"/>
                    <a:pt x="66" y="85"/>
                  </a:cubicBezTo>
                  <a:cubicBezTo>
                    <a:pt x="65" y="83"/>
                    <a:pt x="64" y="82"/>
                    <a:pt x="63" y="81"/>
                  </a:cubicBezTo>
                  <a:cubicBezTo>
                    <a:pt x="68" y="60"/>
                    <a:pt x="59" y="41"/>
                    <a:pt x="54" y="21"/>
                  </a:cubicBezTo>
                  <a:cubicBezTo>
                    <a:pt x="51" y="26"/>
                    <a:pt x="52" y="31"/>
                    <a:pt x="48" y="34"/>
                  </a:cubicBezTo>
                  <a:cubicBezTo>
                    <a:pt x="37" y="28"/>
                    <a:pt x="25" y="29"/>
                    <a:pt x="13" y="30"/>
                  </a:cubicBezTo>
                  <a:cubicBezTo>
                    <a:pt x="10" y="31"/>
                    <a:pt x="6" y="32"/>
                    <a:pt x="3" y="30"/>
                  </a:cubicBezTo>
                  <a:cubicBezTo>
                    <a:pt x="0" y="24"/>
                    <a:pt x="3" y="19"/>
                    <a:pt x="4" y="13"/>
                  </a:cubicBezTo>
                  <a:cubicBezTo>
                    <a:pt x="7" y="9"/>
                    <a:pt x="10" y="12"/>
                    <a:pt x="11" y="15"/>
                  </a:cubicBezTo>
                  <a:cubicBezTo>
                    <a:pt x="17" y="23"/>
                    <a:pt x="25" y="17"/>
                    <a:pt x="32" y="20"/>
                  </a:cubicBezTo>
                  <a:cubicBezTo>
                    <a:pt x="36" y="22"/>
                    <a:pt x="43" y="14"/>
                    <a:pt x="46" y="6"/>
                  </a:cubicBezTo>
                  <a:cubicBezTo>
                    <a:pt x="53" y="5"/>
                    <a:pt x="59" y="0"/>
                    <a:pt x="67" y="2"/>
                  </a:cubicBezTo>
                  <a:close/>
                </a:path>
              </a:pathLst>
            </a:custGeom>
            <a:solidFill>
              <a:srgbClr val="F8B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F4E1D728-4BF8-6BA6-F66C-FAEAD6DE1B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21" y="2323"/>
              <a:ext cx="112" cy="150"/>
            </a:xfrm>
            <a:custGeom>
              <a:avLst/>
              <a:gdLst>
                <a:gd name="T0" fmla="*/ 32 w 47"/>
                <a:gd name="T1" fmla="*/ 41 h 63"/>
                <a:gd name="T2" fmla="*/ 32 w 47"/>
                <a:gd name="T3" fmla="*/ 55 h 63"/>
                <a:gd name="T4" fmla="*/ 5 w 47"/>
                <a:gd name="T5" fmla="*/ 60 h 63"/>
                <a:gd name="T6" fmla="*/ 6 w 47"/>
                <a:gd name="T7" fmla="*/ 44 h 63"/>
                <a:gd name="T8" fmla="*/ 2 w 47"/>
                <a:gd name="T9" fmla="*/ 30 h 63"/>
                <a:gd name="T10" fmla="*/ 29 w 47"/>
                <a:gd name="T11" fmla="*/ 3 h 63"/>
                <a:gd name="T12" fmla="*/ 34 w 47"/>
                <a:gd name="T13" fmla="*/ 2 h 63"/>
                <a:gd name="T14" fmla="*/ 42 w 47"/>
                <a:gd name="T15" fmla="*/ 5 h 63"/>
                <a:gd name="T16" fmla="*/ 42 w 47"/>
                <a:gd name="T17" fmla="*/ 21 h 63"/>
                <a:gd name="T18" fmla="*/ 32 w 47"/>
                <a:gd name="T19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32" y="41"/>
                  </a:moveTo>
                  <a:cubicBezTo>
                    <a:pt x="32" y="46"/>
                    <a:pt x="32" y="50"/>
                    <a:pt x="32" y="55"/>
                  </a:cubicBezTo>
                  <a:cubicBezTo>
                    <a:pt x="24" y="60"/>
                    <a:pt x="15" y="63"/>
                    <a:pt x="5" y="60"/>
                  </a:cubicBezTo>
                  <a:cubicBezTo>
                    <a:pt x="8" y="55"/>
                    <a:pt x="8" y="49"/>
                    <a:pt x="6" y="44"/>
                  </a:cubicBezTo>
                  <a:cubicBezTo>
                    <a:pt x="4" y="39"/>
                    <a:pt x="2" y="35"/>
                    <a:pt x="2" y="30"/>
                  </a:cubicBezTo>
                  <a:cubicBezTo>
                    <a:pt x="0" y="12"/>
                    <a:pt x="11" y="0"/>
                    <a:pt x="29" y="3"/>
                  </a:cubicBezTo>
                  <a:cubicBezTo>
                    <a:pt x="31" y="3"/>
                    <a:pt x="32" y="3"/>
                    <a:pt x="34" y="2"/>
                  </a:cubicBezTo>
                  <a:cubicBezTo>
                    <a:pt x="37" y="2"/>
                    <a:pt x="39" y="5"/>
                    <a:pt x="42" y="5"/>
                  </a:cubicBezTo>
                  <a:cubicBezTo>
                    <a:pt x="47" y="11"/>
                    <a:pt x="46" y="17"/>
                    <a:pt x="42" y="21"/>
                  </a:cubicBezTo>
                  <a:cubicBezTo>
                    <a:pt x="36" y="27"/>
                    <a:pt x="33" y="34"/>
                    <a:pt x="32" y="41"/>
                  </a:cubicBezTo>
                  <a:close/>
                </a:path>
              </a:pathLst>
            </a:custGeom>
            <a:solidFill>
              <a:srgbClr val="653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E885B751-6477-DACE-49E2-A3DE58E65A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8" y="2316"/>
              <a:ext cx="134" cy="154"/>
            </a:xfrm>
            <a:custGeom>
              <a:avLst/>
              <a:gdLst>
                <a:gd name="T0" fmla="*/ 56 w 56"/>
                <a:gd name="T1" fmla="*/ 7 h 65"/>
                <a:gd name="T2" fmla="*/ 52 w 56"/>
                <a:gd name="T3" fmla="*/ 9 h 65"/>
                <a:gd name="T4" fmla="*/ 27 w 56"/>
                <a:gd name="T5" fmla="*/ 37 h 65"/>
                <a:gd name="T6" fmla="*/ 32 w 56"/>
                <a:gd name="T7" fmla="*/ 51 h 65"/>
                <a:gd name="T8" fmla="*/ 28 w 56"/>
                <a:gd name="T9" fmla="*/ 63 h 65"/>
                <a:gd name="T10" fmla="*/ 22 w 56"/>
                <a:gd name="T11" fmla="*/ 63 h 65"/>
                <a:gd name="T12" fmla="*/ 5 w 56"/>
                <a:gd name="T13" fmla="*/ 33 h 65"/>
                <a:gd name="T14" fmla="*/ 11 w 56"/>
                <a:gd name="T15" fmla="*/ 6 h 65"/>
                <a:gd name="T16" fmla="*/ 19 w 56"/>
                <a:gd name="T17" fmla="*/ 3 h 65"/>
                <a:gd name="T18" fmla="*/ 28 w 56"/>
                <a:gd name="T19" fmla="*/ 2 h 65"/>
                <a:gd name="T20" fmla="*/ 56 w 56"/>
                <a:gd name="T21" fmla="*/ 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65">
                  <a:moveTo>
                    <a:pt x="56" y="7"/>
                  </a:moveTo>
                  <a:cubicBezTo>
                    <a:pt x="55" y="9"/>
                    <a:pt x="53" y="9"/>
                    <a:pt x="52" y="9"/>
                  </a:cubicBezTo>
                  <a:cubicBezTo>
                    <a:pt x="33" y="5"/>
                    <a:pt x="21" y="19"/>
                    <a:pt x="27" y="37"/>
                  </a:cubicBezTo>
                  <a:cubicBezTo>
                    <a:pt x="29" y="41"/>
                    <a:pt x="30" y="46"/>
                    <a:pt x="32" y="51"/>
                  </a:cubicBezTo>
                  <a:cubicBezTo>
                    <a:pt x="35" y="57"/>
                    <a:pt x="33" y="60"/>
                    <a:pt x="28" y="63"/>
                  </a:cubicBezTo>
                  <a:cubicBezTo>
                    <a:pt x="26" y="65"/>
                    <a:pt x="24" y="64"/>
                    <a:pt x="22" y="63"/>
                  </a:cubicBezTo>
                  <a:cubicBezTo>
                    <a:pt x="15" y="54"/>
                    <a:pt x="10" y="44"/>
                    <a:pt x="5" y="33"/>
                  </a:cubicBezTo>
                  <a:cubicBezTo>
                    <a:pt x="0" y="22"/>
                    <a:pt x="2" y="13"/>
                    <a:pt x="11" y="6"/>
                  </a:cubicBezTo>
                  <a:cubicBezTo>
                    <a:pt x="13" y="3"/>
                    <a:pt x="15" y="1"/>
                    <a:pt x="19" y="3"/>
                  </a:cubicBezTo>
                  <a:cubicBezTo>
                    <a:pt x="22" y="3"/>
                    <a:pt x="25" y="2"/>
                    <a:pt x="28" y="2"/>
                  </a:cubicBezTo>
                  <a:cubicBezTo>
                    <a:pt x="38" y="2"/>
                    <a:pt x="48" y="0"/>
                    <a:pt x="56" y="7"/>
                  </a:cubicBezTo>
                  <a:close/>
                </a:path>
              </a:pathLst>
            </a:custGeom>
            <a:solidFill>
              <a:srgbClr val="5331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761E560D-B10B-5BAF-935E-BFC03DAD0D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0" y="2290"/>
              <a:ext cx="76" cy="161"/>
            </a:xfrm>
            <a:custGeom>
              <a:avLst/>
              <a:gdLst>
                <a:gd name="T0" fmla="*/ 3 w 32"/>
                <a:gd name="T1" fmla="*/ 55 h 68"/>
                <a:gd name="T2" fmla="*/ 9 w 32"/>
                <a:gd name="T3" fmla="*/ 37 h 68"/>
                <a:gd name="T4" fmla="*/ 12 w 32"/>
                <a:gd name="T5" fmla="*/ 20 h 68"/>
                <a:gd name="T6" fmla="*/ 12 w 32"/>
                <a:gd name="T7" fmla="*/ 19 h 68"/>
                <a:gd name="T8" fmla="*/ 12 w 32"/>
                <a:gd name="T9" fmla="*/ 18 h 68"/>
                <a:gd name="T10" fmla="*/ 16 w 32"/>
                <a:gd name="T11" fmla="*/ 0 h 68"/>
                <a:gd name="T12" fmla="*/ 24 w 32"/>
                <a:gd name="T13" fmla="*/ 17 h 68"/>
                <a:gd name="T14" fmla="*/ 31 w 32"/>
                <a:gd name="T15" fmla="*/ 43 h 68"/>
                <a:gd name="T16" fmla="*/ 27 w 32"/>
                <a:gd name="T17" fmla="*/ 65 h 68"/>
                <a:gd name="T18" fmla="*/ 17 w 32"/>
                <a:gd name="T19" fmla="*/ 65 h 68"/>
                <a:gd name="T20" fmla="*/ 3 w 32"/>
                <a:gd name="T21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68">
                  <a:moveTo>
                    <a:pt x="3" y="55"/>
                  </a:moveTo>
                  <a:cubicBezTo>
                    <a:pt x="2" y="48"/>
                    <a:pt x="0" y="42"/>
                    <a:pt x="9" y="37"/>
                  </a:cubicBezTo>
                  <a:cubicBezTo>
                    <a:pt x="15" y="33"/>
                    <a:pt x="15" y="26"/>
                    <a:pt x="12" y="20"/>
                  </a:cubicBezTo>
                  <a:cubicBezTo>
                    <a:pt x="12" y="20"/>
                    <a:pt x="11" y="19"/>
                    <a:pt x="12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2"/>
                    <a:pt x="13" y="6"/>
                    <a:pt x="16" y="0"/>
                  </a:cubicBezTo>
                  <a:cubicBezTo>
                    <a:pt x="22" y="4"/>
                    <a:pt x="22" y="11"/>
                    <a:pt x="24" y="17"/>
                  </a:cubicBezTo>
                  <a:cubicBezTo>
                    <a:pt x="27" y="25"/>
                    <a:pt x="29" y="34"/>
                    <a:pt x="31" y="43"/>
                  </a:cubicBezTo>
                  <a:cubicBezTo>
                    <a:pt x="32" y="50"/>
                    <a:pt x="32" y="58"/>
                    <a:pt x="27" y="65"/>
                  </a:cubicBezTo>
                  <a:cubicBezTo>
                    <a:pt x="24" y="65"/>
                    <a:pt x="20" y="64"/>
                    <a:pt x="17" y="65"/>
                  </a:cubicBezTo>
                  <a:cubicBezTo>
                    <a:pt x="8" y="68"/>
                    <a:pt x="4" y="64"/>
                    <a:pt x="3" y="55"/>
                  </a:cubicBezTo>
                  <a:close/>
                </a:path>
              </a:pathLst>
            </a:custGeom>
            <a:solidFill>
              <a:srgbClr val="FC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8A6B968F-5503-429D-5D77-A6E0159B54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02" y="2454"/>
              <a:ext cx="100" cy="59"/>
            </a:xfrm>
            <a:custGeom>
              <a:avLst/>
              <a:gdLst>
                <a:gd name="T0" fmla="*/ 8 w 42"/>
                <a:gd name="T1" fmla="*/ 5 h 25"/>
                <a:gd name="T2" fmla="*/ 14 w 42"/>
                <a:gd name="T3" fmla="*/ 5 h 25"/>
                <a:gd name="T4" fmla="*/ 40 w 42"/>
                <a:gd name="T5" fmla="*/ 0 h 25"/>
                <a:gd name="T6" fmla="*/ 20 w 42"/>
                <a:gd name="T7" fmla="*/ 21 h 25"/>
                <a:gd name="T8" fmla="*/ 12 w 42"/>
                <a:gd name="T9" fmla="*/ 22 h 25"/>
                <a:gd name="T10" fmla="*/ 3 w 42"/>
                <a:gd name="T11" fmla="*/ 22 h 25"/>
                <a:gd name="T12" fmla="*/ 5 w 42"/>
                <a:gd name="T13" fmla="*/ 13 h 25"/>
                <a:gd name="T14" fmla="*/ 8 w 42"/>
                <a:gd name="T15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5">
                  <a:moveTo>
                    <a:pt x="8" y="5"/>
                  </a:moveTo>
                  <a:cubicBezTo>
                    <a:pt x="10" y="5"/>
                    <a:pt x="12" y="5"/>
                    <a:pt x="14" y="5"/>
                  </a:cubicBezTo>
                  <a:cubicBezTo>
                    <a:pt x="23" y="5"/>
                    <a:pt x="31" y="1"/>
                    <a:pt x="40" y="0"/>
                  </a:cubicBezTo>
                  <a:cubicBezTo>
                    <a:pt x="42" y="12"/>
                    <a:pt x="33" y="23"/>
                    <a:pt x="20" y="21"/>
                  </a:cubicBezTo>
                  <a:cubicBezTo>
                    <a:pt x="17" y="20"/>
                    <a:pt x="14" y="21"/>
                    <a:pt x="12" y="22"/>
                  </a:cubicBezTo>
                  <a:cubicBezTo>
                    <a:pt x="9" y="23"/>
                    <a:pt x="5" y="25"/>
                    <a:pt x="3" y="22"/>
                  </a:cubicBezTo>
                  <a:cubicBezTo>
                    <a:pt x="0" y="18"/>
                    <a:pt x="3" y="15"/>
                    <a:pt x="5" y="13"/>
                  </a:cubicBezTo>
                  <a:cubicBezTo>
                    <a:pt x="7" y="11"/>
                    <a:pt x="10" y="9"/>
                    <a:pt x="8" y="5"/>
                  </a:cubicBezTo>
                  <a:close/>
                </a:path>
              </a:pathLst>
            </a:custGeom>
            <a:solidFill>
              <a:srgbClr val="636B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3BB04B74-CF1F-9CD9-90FC-F12E3AF70F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14" y="2107"/>
              <a:ext cx="150" cy="107"/>
            </a:xfrm>
            <a:custGeom>
              <a:avLst/>
              <a:gdLst>
                <a:gd name="T0" fmla="*/ 7 w 63"/>
                <a:gd name="T1" fmla="*/ 35 h 45"/>
                <a:gd name="T2" fmla="*/ 1 w 63"/>
                <a:gd name="T3" fmla="*/ 2 h 45"/>
                <a:gd name="T4" fmla="*/ 30 w 63"/>
                <a:gd name="T5" fmla="*/ 2 h 45"/>
                <a:gd name="T6" fmla="*/ 35 w 63"/>
                <a:gd name="T7" fmla="*/ 11 h 45"/>
                <a:gd name="T8" fmla="*/ 38 w 63"/>
                <a:gd name="T9" fmla="*/ 16 h 45"/>
                <a:gd name="T10" fmla="*/ 42 w 63"/>
                <a:gd name="T11" fmla="*/ 13 h 45"/>
                <a:gd name="T12" fmla="*/ 63 w 63"/>
                <a:gd name="T13" fmla="*/ 17 h 45"/>
                <a:gd name="T14" fmla="*/ 53 w 63"/>
                <a:gd name="T15" fmla="*/ 19 h 45"/>
                <a:gd name="T16" fmla="*/ 32 w 63"/>
                <a:gd name="T17" fmla="*/ 33 h 45"/>
                <a:gd name="T18" fmla="*/ 33 w 63"/>
                <a:gd name="T19" fmla="*/ 35 h 45"/>
                <a:gd name="T20" fmla="*/ 32 w 63"/>
                <a:gd name="T21" fmla="*/ 36 h 45"/>
                <a:gd name="T22" fmla="*/ 7 w 63"/>
                <a:gd name="T23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45">
                  <a:moveTo>
                    <a:pt x="7" y="35"/>
                  </a:moveTo>
                  <a:cubicBezTo>
                    <a:pt x="2" y="25"/>
                    <a:pt x="0" y="14"/>
                    <a:pt x="1" y="2"/>
                  </a:cubicBezTo>
                  <a:cubicBezTo>
                    <a:pt x="11" y="4"/>
                    <a:pt x="20" y="7"/>
                    <a:pt x="30" y="2"/>
                  </a:cubicBezTo>
                  <a:cubicBezTo>
                    <a:pt x="37" y="0"/>
                    <a:pt x="34" y="7"/>
                    <a:pt x="35" y="11"/>
                  </a:cubicBezTo>
                  <a:cubicBezTo>
                    <a:pt x="36" y="13"/>
                    <a:pt x="35" y="15"/>
                    <a:pt x="38" y="16"/>
                  </a:cubicBezTo>
                  <a:cubicBezTo>
                    <a:pt x="40" y="17"/>
                    <a:pt x="40" y="14"/>
                    <a:pt x="42" y="13"/>
                  </a:cubicBezTo>
                  <a:cubicBezTo>
                    <a:pt x="48" y="20"/>
                    <a:pt x="56" y="15"/>
                    <a:pt x="63" y="17"/>
                  </a:cubicBezTo>
                  <a:cubicBezTo>
                    <a:pt x="60" y="20"/>
                    <a:pt x="57" y="18"/>
                    <a:pt x="53" y="19"/>
                  </a:cubicBezTo>
                  <a:cubicBezTo>
                    <a:pt x="46" y="19"/>
                    <a:pt x="35" y="26"/>
                    <a:pt x="32" y="33"/>
                  </a:cubicBezTo>
                  <a:cubicBezTo>
                    <a:pt x="32" y="33"/>
                    <a:pt x="33" y="34"/>
                    <a:pt x="33" y="35"/>
                  </a:cubicBezTo>
                  <a:cubicBezTo>
                    <a:pt x="33" y="36"/>
                    <a:pt x="32" y="36"/>
                    <a:pt x="32" y="36"/>
                  </a:cubicBezTo>
                  <a:cubicBezTo>
                    <a:pt x="24" y="40"/>
                    <a:pt x="15" y="45"/>
                    <a:pt x="7" y="35"/>
                  </a:cubicBezTo>
                  <a:close/>
                </a:path>
              </a:pathLst>
            </a:custGeom>
            <a:solidFill>
              <a:srgbClr val="F7B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CCD07DE3-AAC5-A1A2-8471-AD5526118E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0" y="2190"/>
              <a:ext cx="186" cy="81"/>
            </a:xfrm>
            <a:custGeom>
              <a:avLst/>
              <a:gdLst>
                <a:gd name="T0" fmla="*/ 77 w 78"/>
                <a:gd name="T1" fmla="*/ 28 h 34"/>
                <a:gd name="T2" fmla="*/ 64 w 78"/>
                <a:gd name="T3" fmla="*/ 32 h 34"/>
                <a:gd name="T4" fmla="*/ 57 w 78"/>
                <a:gd name="T5" fmla="*/ 31 h 34"/>
                <a:gd name="T6" fmla="*/ 19 w 78"/>
                <a:gd name="T7" fmla="*/ 14 h 34"/>
                <a:gd name="T8" fmla="*/ 15 w 78"/>
                <a:gd name="T9" fmla="*/ 15 h 34"/>
                <a:gd name="T10" fmla="*/ 0 w 78"/>
                <a:gd name="T11" fmla="*/ 12 h 34"/>
                <a:gd name="T12" fmla="*/ 17 w 78"/>
                <a:gd name="T13" fmla="*/ 2 h 34"/>
                <a:gd name="T14" fmla="*/ 20 w 78"/>
                <a:gd name="T15" fmla="*/ 1 h 34"/>
                <a:gd name="T16" fmla="*/ 47 w 78"/>
                <a:gd name="T17" fmla="*/ 1 h 34"/>
                <a:gd name="T18" fmla="*/ 47 w 78"/>
                <a:gd name="T19" fmla="*/ 0 h 34"/>
                <a:gd name="T20" fmla="*/ 69 w 78"/>
                <a:gd name="T21" fmla="*/ 10 h 34"/>
                <a:gd name="T22" fmla="*/ 77 w 78"/>
                <a:gd name="T23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34">
                  <a:moveTo>
                    <a:pt x="77" y="28"/>
                  </a:moveTo>
                  <a:cubicBezTo>
                    <a:pt x="73" y="30"/>
                    <a:pt x="68" y="31"/>
                    <a:pt x="64" y="32"/>
                  </a:cubicBezTo>
                  <a:cubicBezTo>
                    <a:pt x="61" y="34"/>
                    <a:pt x="59" y="34"/>
                    <a:pt x="57" y="31"/>
                  </a:cubicBezTo>
                  <a:cubicBezTo>
                    <a:pt x="46" y="23"/>
                    <a:pt x="34" y="15"/>
                    <a:pt x="19" y="14"/>
                  </a:cubicBezTo>
                  <a:cubicBezTo>
                    <a:pt x="18" y="14"/>
                    <a:pt x="16" y="14"/>
                    <a:pt x="15" y="15"/>
                  </a:cubicBezTo>
                  <a:cubicBezTo>
                    <a:pt x="11" y="11"/>
                    <a:pt x="4" y="16"/>
                    <a:pt x="0" y="12"/>
                  </a:cubicBezTo>
                  <a:cubicBezTo>
                    <a:pt x="4" y="5"/>
                    <a:pt x="11" y="4"/>
                    <a:pt x="17" y="2"/>
                  </a:cubicBezTo>
                  <a:cubicBezTo>
                    <a:pt x="18" y="1"/>
                    <a:pt x="19" y="1"/>
                    <a:pt x="20" y="1"/>
                  </a:cubicBezTo>
                  <a:cubicBezTo>
                    <a:pt x="29" y="8"/>
                    <a:pt x="38" y="5"/>
                    <a:pt x="47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4" y="3"/>
                    <a:pt x="63" y="5"/>
                    <a:pt x="69" y="10"/>
                  </a:cubicBezTo>
                  <a:cubicBezTo>
                    <a:pt x="74" y="15"/>
                    <a:pt x="78" y="20"/>
                    <a:pt x="77" y="28"/>
                  </a:cubicBezTo>
                  <a:close/>
                </a:path>
              </a:pathLst>
            </a:custGeom>
            <a:solidFill>
              <a:srgbClr val="324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2E61D91F-C404-7AD2-22E7-4C6C362F5E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9" y="2173"/>
              <a:ext cx="96" cy="145"/>
            </a:xfrm>
            <a:custGeom>
              <a:avLst/>
              <a:gdLst>
                <a:gd name="T0" fmla="*/ 1 w 40"/>
                <a:gd name="T1" fmla="*/ 31 h 61"/>
                <a:gd name="T2" fmla="*/ 1 w 40"/>
                <a:gd name="T3" fmla="*/ 0 h 61"/>
                <a:gd name="T4" fmla="*/ 16 w 40"/>
                <a:gd name="T5" fmla="*/ 6 h 61"/>
                <a:gd name="T6" fmla="*/ 20 w 40"/>
                <a:gd name="T7" fmla="*/ 11 h 61"/>
                <a:gd name="T8" fmla="*/ 40 w 40"/>
                <a:gd name="T9" fmla="*/ 54 h 61"/>
                <a:gd name="T10" fmla="*/ 23 w 40"/>
                <a:gd name="T11" fmla="*/ 58 h 61"/>
                <a:gd name="T12" fmla="*/ 1 w 40"/>
                <a:gd name="T13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61">
                  <a:moveTo>
                    <a:pt x="1" y="31"/>
                  </a:moveTo>
                  <a:cubicBezTo>
                    <a:pt x="2" y="21"/>
                    <a:pt x="0" y="10"/>
                    <a:pt x="1" y="0"/>
                  </a:cubicBezTo>
                  <a:cubicBezTo>
                    <a:pt x="6" y="2"/>
                    <a:pt x="10" y="6"/>
                    <a:pt x="16" y="6"/>
                  </a:cubicBezTo>
                  <a:cubicBezTo>
                    <a:pt x="19" y="6"/>
                    <a:pt x="20" y="8"/>
                    <a:pt x="20" y="11"/>
                  </a:cubicBezTo>
                  <a:cubicBezTo>
                    <a:pt x="22" y="28"/>
                    <a:pt x="29" y="42"/>
                    <a:pt x="40" y="54"/>
                  </a:cubicBezTo>
                  <a:cubicBezTo>
                    <a:pt x="35" y="58"/>
                    <a:pt x="30" y="61"/>
                    <a:pt x="23" y="58"/>
                  </a:cubicBezTo>
                  <a:cubicBezTo>
                    <a:pt x="16" y="49"/>
                    <a:pt x="8" y="40"/>
                    <a:pt x="1" y="31"/>
                  </a:cubicBezTo>
                  <a:close/>
                </a:path>
              </a:pathLst>
            </a:custGeom>
            <a:solidFill>
              <a:srgbClr val="EC77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03D9C312-A9E5-DDD5-2DE8-182B5E00DC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3" y="1926"/>
              <a:ext cx="128" cy="164"/>
            </a:xfrm>
            <a:custGeom>
              <a:avLst/>
              <a:gdLst>
                <a:gd name="T0" fmla="*/ 0 w 54"/>
                <a:gd name="T1" fmla="*/ 31 h 69"/>
                <a:gd name="T2" fmla="*/ 14 w 54"/>
                <a:gd name="T3" fmla="*/ 20 h 69"/>
                <a:gd name="T4" fmla="*/ 18 w 54"/>
                <a:gd name="T5" fmla="*/ 15 h 69"/>
                <a:gd name="T6" fmla="*/ 21 w 54"/>
                <a:gd name="T7" fmla="*/ 13 h 69"/>
                <a:gd name="T8" fmla="*/ 31 w 54"/>
                <a:gd name="T9" fmla="*/ 8 h 69"/>
                <a:gd name="T10" fmla="*/ 52 w 54"/>
                <a:gd name="T11" fmla="*/ 18 h 69"/>
                <a:gd name="T12" fmla="*/ 54 w 54"/>
                <a:gd name="T13" fmla="*/ 33 h 69"/>
                <a:gd name="T14" fmla="*/ 54 w 54"/>
                <a:gd name="T15" fmla="*/ 33 h 69"/>
                <a:gd name="T16" fmla="*/ 40 w 54"/>
                <a:gd name="T17" fmla="*/ 62 h 69"/>
                <a:gd name="T18" fmla="*/ 13 w 54"/>
                <a:gd name="T19" fmla="*/ 62 h 69"/>
                <a:gd name="T20" fmla="*/ 1 w 54"/>
                <a:gd name="T21" fmla="*/ 37 h 69"/>
                <a:gd name="T22" fmla="*/ 0 w 54"/>
                <a:gd name="T23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69">
                  <a:moveTo>
                    <a:pt x="0" y="31"/>
                  </a:moveTo>
                  <a:cubicBezTo>
                    <a:pt x="1" y="22"/>
                    <a:pt x="4" y="18"/>
                    <a:pt x="14" y="20"/>
                  </a:cubicBezTo>
                  <a:cubicBezTo>
                    <a:pt x="17" y="20"/>
                    <a:pt x="17" y="20"/>
                    <a:pt x="18" y="15"/>
                  </a:cubicBezTo>
                  <a:cubicBezTo>
                    <a:pt x="18" y="14"/>
                    <a:pt x="20" y="13"/>
                    <a:pt x="21" y="13"/>
                  </a:cubicBezTo>
                  <a:cubicBezTo>
                    <a:pt x="24" y="11"/>
                    <a:pt x="28" y="10"/>
                    <a:pt x="31" y="8"/>
                  </a:cubicBezTo>
                  <a:cubicBezTo>
                    <a:pt x="48" y="0"/>
                    <a:pt x="48" y="0"/>
                    <a:pt x="52" y="18"/>
                  </a:cubicBezTo>
                  <a:cubicBezTo>
                    <a:pt x="53" y="23"/>
                    <a:pt x="54" y="28"/>
                    <a:pt x="54" y="3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45"/>
                    <a:pt x="50" y="55"/>
                    <a:pt x="40" y="62"/>
                  </a:cubicBezTo>
                  <a:cubicBezTo>
                    <a:pt x="31" y="69"/>
                    <a:pt x="22" y="67"/>
                    <a:pt x="13" y="62"/>
                  </a:cubicBezTo>
                  <a:cubicBezTo>
                    <a:pt x="4" y="56"/>
                    <a:pt x="0" y="48"/>
                    <a:pt x="1" y="37"/>
                  </a:cubicBezTo>
                  <a:cubicBezTo>
                    <a:pt x="1" y="35"/>
                    <a:pt x="2" y="33"/>
                    <a:pt x="0" y="31"/>
                  </a:cubicBezTo>
                  <a:close/>
                </a:path>
              </a:pathLst>
            </a:custGeom>
            <a:solidFill>
              <a:srgbClr val="F8B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3AFD67DC-4754-F4B2-9B23-56A2502D6B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97" y="2166"/>
              <a:ext cx="50" cy="126"/>
            </a:xfrm>
            <a:custGeom>
              <a:avLst/>
              <a:gdLst>
                <a:gd name="T0" fmla="*/ 21 w 21"/>
                <a:gd name="T1" fmla="*/ 53 h 53"/>
                <a:gd name="T2" fmla="*/ 0 w 21"/>
                <a:gd name="T3" fmla="*/ 14 h 53"/>
                <a:gd name="T4" fmla="*/ 5 w 21"/>
                <a:gd name="T5" fmla="*/ 8 h 53"/>
                <a:gd name="T6" fmla="*/ 19 w 21"/>
                <a:gd name="T7" fmla="*/ 0 h 53"/>
                <a:gd name="T8" fmla="*/ 21 w 21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3">
                  <a:moveTo>
                    <a:pt x="21" y="53"/>
                  </a:moveTo>
                  <a:cubicBezTo>
                    <a:pt x="6" y="44"/>
                    <a:pt x="2" y="30"/>
                    <a:pt x="0" y="14"/>
                  </a:cubicBezTo>
                  <a:cubicBezTo>
                    <a:pt x="0" y="10"/>
                    <a:pt x="1" y="9"/>
                    <a:pt x="5" y="8"/>
                  </a:cubicBezTo>
                  <a:cubicBezTo>
                    <a:pt x="10" y="7"/>
                    <a:pt x="15" y="3"/>
                    <a:pt x="19" y="0"/>
                  </a:cubicBezTo>
                  <a:cubicBezTo>
                    <a:pt x="20" y="18"/>
                    <a:pt x="20" y="35"/>
                    <a:pt x="21" y="53"/>
                  </a:cubicBezTo>
                  <a:close/>
                </a:path>
              </a:pathLst>
            </a:custGeom>
            <a:solidFill>
              <a:srgbClr val="EB7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78A942E0-99DB-7970-FE1B-71D6157874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0" y="3114"/>
              <a:ext cx="29" cy="19"/>
            </a:xfrm>
            <a:custGeom>
              <a:avLst/>
              <a:gdLst>
                <a:gd name="T0" fmla="*/ 12 w 12"/>
                <a:gd name="T1" fmla="*/ 3 h 8"/>
                <a:gd name="T2" fmla="*/ 3 w 12"/>
                <a:gd name="T3" fmla="*/ 8 h 8"/>
                <a:gd name="T4" fmla="*/ 1 w 12"/>
                <a:gd name="T5" fmla="*/ 5 h 8"/>
                <a:gd name="T6" fmla="*/ 10 w 12"/>
                <a:gd name="T7" fmla="*/ 0 h 8"/>
                <a:gd name="T8" fmla="*/ 12 w 12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2" y="3"/>
                  </a:moveTo>
                  <a:cubicBezTo>
                    <a:pt x="10" y="6"/>
                    <a:pt x="6" y="8"/>
                    <a:pt x="3" y="8"/>
                  </a:cubicBezTo>
                  <a:cubicBezTo>
                    <a:pt x="1" y="8"/>
                    <a:pt x="0" y="6"/>
                    <a:pt x="1" y="5"/>
                  </a:cubicBezTo>
                  <a:cubicBezTo>
                    <a:pt x="3" y="1"/>
                    <a:pt x="6" y="0"/>
                    <a:pt x="10" y="0"/>
                  </a:cubicBezTo>
                  <a:cubicBezTo>
                    <a:pt x="12" y="0"/>
                    <a:pt x="12" y="1"/>
                    <a:pt x="12" y="3"/>
                  </a:cubicBezTo>
                  <a:close/>
                </a:path>
              </a:pathLst>
            </a:custGeom>
            <a:solidFill>
              <a:srgbClr val="D98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6648DB75-0549-D865-1BD8-238BA36053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33" y="3109"/>
              <a:ext cx="29" cy="19"/>
            </a:xfrm>
            <a:custGeom>
              <a:avLst/>
              <a:gdLst>
                <a:gd name="T0" fmla="*/ 8 w 12"/>
                <a:gd name="T1" fmla="*/ 8 h 8"/>
                <a:gd name="T2" fmla="*/ 0 w 12"/>
                <a:gd name="T3" fmla="*/ 3 h 8"/>
                <a:gd name="T4" fmla="*/ 3 w 12"/>
                <a:gd name="T5" fmla="*/ 0 h 8"/>
                <a:gd name="T6" fmla="*/ 12 w 12"/>
                <a:gd name="T7" fmla="*/ 5 h 8"/>
                <a:gd name="T8" fmla="*/ 8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8" y="8"/>
                  </a:moveTo>
                  <a:cubicBezTo>
                    <a:pt x="5" y="6"/>
                    <a:pt x="1" y="7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" y="1"/>
                    <a:pt x="11" y="1"/>
                    <a:pt x="12" y="5"/>
                  </a:cubicBezTo>
                  <a:cubicBezTo>
                    <a:pt x="12" y="7"/>
                    <a:pt x="10" y="8"/>
                    <a:pt x="8" y="8"/>
                  </a:cubicBezTo>
                  <a:close/>
                </a:path>
              </a:pathLst>
            </a:custGeom>
            <a:solidFill>
              <a:srgbClr val="D68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6">
              <a:extLst>
                <a:ext uri="{FF2B5EF4-FFF2-40B4-BE49-F238E27FC236}">
                  <a16:creationId xmlns:a16="http://schemas.microsoft.com/office/drawing/2014/main" id="{AF4B5B25-7B0E-05C7-6147-AFF214D1B4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7" y="2100"/>
              <a:ext cx="114" cy="81"/>
            </a:xfrm>
            <a:custGeom>
              <a:avLst/>
              <a:gdLst>
                <a:gd name="T0" fmla="*/ 46 w 48"/>
                <a:gd name="T1" fmla="*/ 13 h 34"/>
                <a:gd name="T2" fmla="*/ 27 w 48"/>
                <a:gd name="T3" fmla="*/ 32 h 34"/>
                <a:gd name="T4" fmla="*/ 3 w 48"/>
                <a:gd name="T5" fmla="*/ 24 h 34"/>
                <a:gd name="T6" fmla="*/ 1 w 48"/>
                <a:gd name="T7" fmla="*/ 15 h 34"/>
                <a:gd name="T8" fmla="*/ 13 w 48"/>
                <a:gd name="T9" fmla="*/ 4 h 34"/>
                <a:gd name="T10" fmla="*/ 39 w 48"/>
                <a:gd name="T11" fmla="*/ 0 h 34"/>
                <a:gd name="T12" fmla="*/ 46 w 48"/>
                <a:gd name="T13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4">
                  <a:moveTo>
                    <a:pt x="46" y="13"/>
                  </a:moveTo>
                  <a:cubicBezTo>
                    <a:pt x="44" y="23"/>
                    <a:pt x="38" y="31"/>
                    <a:pt x="27" y="32"/>
                  </a:cubicBezTo>
                  <a:cubicBezTo>
                    <a:pt x="18" y="34"/>
                    <a:pt x="9" y="34"/>
                    <a:pt x="3" y="24"/>
                  </a:cubicBezTo>
                  <a:cubicBezTo>
                    <a:pt x="2" y="21"/>
                    <a:pt x="1" y="18"/>
                    <a:pt x="1" y="15"/>
                  </a:cubicBezTo>
                  <a:cubicBezTo>
                    <a:pt x="0" y="4"/>
                    <a:pt x="2" y="2"/>
                    <a:pt x="13" y="4"/>
                  </a:cubicBezTo>
                  <a:cubicBezTo>
                    <a:pt x="22" y="5"/>
                    <a:pt x="30" y="2"/>
                    <a:pt x="39" y="0"/>
                  </a:cubicBezTo>
                  <a:cubicBezTo>
                    <a:pt x="48" y="0"/>
                    <a:pt x="45" y="8"/>
                    <a:pt x="46" y="13"/>
                  </a:cubicBezTo>
                  <a:close/>
                </a:path>
              </a:pathLst>
            </a:custGeom>
            <a:solidFill>
              <a:srgbClr val="ED7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47">
              <a:extLst>
                <a:ext uri="{FF2B5EF4-FFF2-40B4-BE49-F238E27FC236}">
                  <a16:creationId xmlns:a16="http://schemas.microsoft.com/office/drawing/2014/main" id="{32F4B0DE-AEED-EBCE-E826-6DB13E3DC1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2" y="2071"/>
              <a:ext cx="100" cy="86"/>
            </a:xfrm>
            <a:custGeom>
              <a:avLst/>
              <a:gdLst>
                <a:gd name="T0" fmla="*/ 41 w 42"/>
                <a:gd name="T1" fmla="*/ 15 h 36"/>
                <a:gd name="T2" fmla="*/ 5 w 42"/>
                <a:gd name="T3" fmla="*/ 15 h 36"/>
                <a:gd name="T4" fmla="*/ 5 w 42"/>
                <a:gd name="T5" fmla="*/ 36 h 36"/>
                <a:gd name="T6" fmla="*/ 2 w 42"/>
                <a:gd name="T7" fmla="*/ 32 h 36"/>
                <a:gd name="T8" fmla="*/ 2 w 42"/>
                <a:gd name="T9" fmla="*/ 13 h 36"/>
                <a:gd name="T10" fmla="*/ 3 w 42"/>
                <a:gd name="T11" fmla="*/ 1 h 36"/>
                <a:gd name="T12" fmla="*/ 9 w 42"/>
                <a:gd name="T13" fmla="*/ 0 h 36"/>
                <a:gd name="T14" fmla="*/ 35 w 42"/>
                <a:gd name="T15" fmla="*/ 0 h 36"/>
                <a:gd name="T16" fmla="*/ 39 w 42"/>
                <a:gd name="T17" fmla="*/ 4 h 36"/>
                <a:gd name="T18" fmla="*/ 41 w 42"/>
                <a:gd name="T19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36">
                  <a:moveTo>
                    <a:pt x="41" y="15"/>
                  </a:moveTo>
                  <a:cubicBezTo>
                    <a:pt x="30" y="18"/>
                    <a:pt x="18" y="21"/>
                    <a:pt x="5" y="15"/>
                  </a:cubicBezTo>
                  <a:cubicBezTo>
                    <a:pt x="5" y="23"/>
                    <a:pt x="5" y="29"/>
                    <a:pt x="5" y="36"/>
                  </a:cubicBezTo>
                  <a:cubicBezTo>
                    <a:pt x="4" y="34"/>
                    <a:pt x="3" y="33"/>
                    <a:pt x="2" y="32"/>
                  </a:cubicBezTo>
                  <a:cubicBezTo>
                    <a:pt x="2" y="26"/>
                    <a:pt x="0" y="19"/>
                    <a:pt x="2" y="13"/>
                  </a:cubicBezTo>
                  <a:cubicBezTo>
                    <a:pt x="4" y="9"/>
                    <a:pt x="4" y="6"/>
                    <a:pt x="3" y="1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18" y="3"/>
                    <a:pt x="27" y="5"/>
                    <a:pt x="35" y="0"/>
                  </a:cubicBezTo>
                  <a:cubicBezTo>
                    <a:pt x="37" y="1"/>
                    <a:pt x="38" y="2"/>
                    <a:pt x="39" y="4"/>
                  </a:cubicBezTo>
                  <a:cubicBezTo>
                    <a:pt x="39" y="7"/>
                    <a:pt x="42" y="11"/>
                    <a:pt x="41" y="15"/>
                  </a:cubicBezTo>
                  <a:close/>
                </a:path>
              </a:pathLst>
            </a:custGeom>
            <a:solidFill>
              <a:srgbClr val="E99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8">
              <a:extLst>
                <a:ext uri="{FF2B5EF4-FFF2-40B4-BE49-F238E27FC236}">
                  <a16:creationId xmlns:a16="http://schemas.microsoft.com/office/drawing/2014/main" id="{BE7D3234-54EE-B8D3-13BB-4C16C5B981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16" y="2005"/>
              <a:ext cx="35" cy="83"/>
            </a:xfrm>
            <a:custGeom>
              <a:avLst/>
              <a:gdLst>
                <a:gd name="T0" fmla="*/ 2 w 15"/>
                <a:gd name="T1" fmla="*/ 32 h 35"/>
                <a:gd name="T2" fmla="*/ 0 w 15"/>
                <a:gd name="T3" fmla="*/ 28 h 35"/>
                <a:gd name="T4" fmla="*/ 15 w 15"/>
                <a:gd name="T5" fmla="*/ 0 h 35"/>
                <a:gd name="T6" fmla="*/ 15 w 15"/>
                <a:gd name="T7" fmla="*/ 30 h 35"/>
                <a:gd name="T8" fmla="*/ 2 w 15"/>
                <a:gd name="T9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5">
                  <a:moveTo>
                    <a:pt x="2" y="32"/>
                  </a:moveTo>
                  <a:cubicBezTo>
                    <a:pt x="2" y="31"/>
                    <a:pt x="1" y="29"/>
                    <a:pt x="0" y="28"/>
                  </a:cubicBezTo>
                  <a:cubicBezTo>
                    <a:pt x="8" y="20"/>
                    <a:pt x="14" y="11"/>
                    <a:pt x="15" y="0"/>
                  </a:cubicBezTo>
                  <a:cubicBezTo>
                    <a:pt x="15" y="10"/>
                    <a:pt x="15" y="20"/>
                    <a:pt x="15" y="30"/>
                  </a:cubicBezTo>
                  <a:cubicBezTo>
                    <a:pt x="11" y="34"/>
                    <a:pt x="7" y="35"/>
                    <a:pt x="2" y="32"/>
                  </a:cubicBezTo>
                  <a:close/>
                </a:path>
              </a:pathLst>
            </a:custGeom>
            <a:solidFill>
              <a:srgbClr val="A45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49">
              <a:extLst>
                <a:ext uri="{FF2B5EF4-FFF2-40B4-BE49-F238E27FC236}">
                  <a16:creationId xmlns:a16="http://schemas.microsoft.com/office/drawing/2014/main" id="{C97DAE2A-ACD1-4CA1-AAA8-E48F911FD3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18" y="2000"/>
              <a:ext cx="36" cy="88"/>
            </a:xfrm>
            <a:custGeom>
              <a:avLst/>
              <a:gdLst>
                <a:gd name="T0" fmla="*/ 15 w 15"/>
                <a:gd name="T1" fmla="*/ 30 h 37"/>
                <a:gd name="T2" fmla="*/ 10 w 15"/>
                <a:gd name="T3" fmla="*/ 32 h 37"/>
                <a:gd name="T4" fmla="*/ 2 w 15"/>
                <a:gd name="T5" fmla="*/ 37 h 37"/>
                <a:gd name="T6" fmla="*/ 2 w 15"/>
                <a:gd name="T7" fmla="*/ 0 h 37"/>
                <a:gd name="T8" fmla="*/ 15 w 15"/>
                <a:gd name="T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7">
                  <a:moveTo>
                    <a:pt x="15" y="30"/>
                  </a:moveTo>
                  <a:cubicBezTo>
                    <a:pt x="14" y="32"/>
                    <a:pt x="12" y="32"/>
                    <a:pt x="10" y="32"/>
                  </a:cubicBezTo>
                  <a:cubicBezTo>
                    <a:pt x="7" y="34"/>
                    <a:pt x="5" y="35"/>
                    <a:pt x="2" y="37"/>
                  </a:cubicBezTo>
                  <a:cubicBezTo>
                    <a:pt x="0" y="25"/>
                    <a:pt x="2" y="12"/>
                    <a:pt x="2" y="0"/>
                  </a:cubicBezTo>
                  <a:cubicBezTo>
                    <a:pt x="4" y="11"/>
                    <a:pt x="7" y="22"/>
                    <a:pt x="15" y="30"/>
                  </a:cubicBezTo>
                  <a:close/>
                </a:path>
              </a:pathLst>
            </a:custGeom>
            <a:solidFill>
              <a:srgbClr val="A65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50">
              <a:extLst>
                <a:ext uri="{FF2B5EF4-FFF2-40B4-BE49-F238E27FC236}">
                  <a16:creationId xmlns:a16="http://schemas.microsoft.com/office/drawing/2014/main" id="{9134F819-8245-B829-09F2-9BA84FD6E1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5" y="2097"/>
              <a:ext cx="19" cy="50"/>
            </a:xfrm>
            <a:custGeom>
              <a:avLst/>
              <a:gdLst>
                <a:gd name="T0" fmla="*/ 0 w 8"/>
                <a:gd name="T1" fmla="*/ 0 h 21"/>
                <a:gd name="T2" fmla="*/ 7 w 8"/>
                <a:gd name="T3" fmla="*/ 0 h 21"/>
                <a:gd name="T4" fmla="*/ 5 w 8"/>
                <a:gd name="T5" fmla="*/ 21 h 21"/>
                <a:gd name="T6" fmla="*/ 0 w 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1">
                  <a:moveTo>
                    <a:pt x="0" y="0"/>
                  </a:moveTo>
                  <a:cubicBezTo>
                    <a:pt x="2" y="5"/>
                    <a:pt x="4" y="1"/>
                    <a:pt x="7" y="0"/>
                  </a:cubicBezTo>
                  <a:cubicBezTo>
                    <a:pt x="6" y="7"/>
                    <a:pt x="8" y="14"/>
                    <a:pt x="5" y="21"/>
                  </a:cubicBezTo>
                  <a:cubicBezTo>
                    <a:pt x="2" y="14"/>
                    <a:pt x="0" y="7"/>
                    <a:pt x="0" y="0"/>
                  </a:cubicBezTo>
                  <a:close/>
                </a:path>
              </a:pathLst>
            </a:custGeom>
            <a:solidFill>
              <a:srgbClr val="CDC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51">
              <a:extLst>
                <a:ext uri="{FF2B5EF4-FFF2-40B4-BE49-F238E27FC236}">
                  <a16:creationId xmlns:a16="http://schemas.microsoft.com/office/drawing/2014/main" id="{DCEBFE68-4638-E410-57BC-5E68A3AF78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95" y="2271"/>
              <a:ext cx="26" cy="59"/>
            </a:xfrm>
            <a:custGeom>
              <a:avLst/>
              <a:gdLst>
                <a:gd name="T0" fmla="*/ 8 w 11"/>
                <a:gd name="T1" fmla="*/ 22 h 25"/>
                <a:gd name="T2" fmla="*/ 0 w 11"/>
                <a:gd name="T3" fmla="*/ 25 h 25"/>
                <a:gd name="T4" fmla="*/ 4 w 11"/>
                <a:gd name="T5" fmla="*/ 6 h 25"/>
                <a:gd name="T6" fmla="*/ 8 w 11"/>
                <a:gd name="T7" fmla="*/ 0 h 25"/>
                <a:gd name="T8" fmla="*/ 9 w 11"/>
                <a:gd name="T9" fmla="*/ 4 h 25"/>
                <a:gd name="T10" fmla="*/ 8 w 11"/>
                <a:gd name="T11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5">
                  <a:moveTo>
                    <a:pt x="8" y="22"/>
                  </a:moveTo>
                  <a:cubicBezTo>
                    <a:pt x="5" y="23"/>
                    <a:pt x="3" y="24"/>
                    <a:pt x="0" y="25"/>
                  </a:cubicBezTo>
                  <a:cubicBezTo>
                    <a:pt x="1" y="18"/>
                    <a:pt x="3" y="12"/>
                    <a:pt x="4" y="6"/>
                  </a:cubicBezTo>
                  <a:cubicBezTo>
                    <a:pt x="5" y="4"/>
                    <a:pt x="6" y="2"/>
                    <a:pt x="8" y="0"/>
                  </a:cubicBezTo>
                  <a:cubicBezTo>
                    <a:pt x="10" y="0"/>
                    <a:pt x="11" y="2"/>
                    <a:pt x="9" y="4"/>
                  </a:cubicBezTo>
                  <a:cubicBezTo>
                    <a:pt x="9" y="10"/>
                    <a:pt x="8" y="16"/>
                    <a:pt x="8" y="22"/>
                  </a:cubicBezTo>
                  <a:close/>
                </a:path>
              </a:pathLst>
            </a:custGeom>
            <a:solidFill>
              <a:srgbClr val="F9D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52">
              <a:extLst>
                <a:ext uri="{FF2B5EF4-FFF2-40B4-BE49-F238E27FC236}">
                  <a16:creationId xmlns:a16="http://schemas.microsoft.com/office/drawing/2014/main" id="{ABC913BA-7AE4-B5CC-E26E-79EEE1744F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21" y="2190"/>
              <a:ext cx="71" cy="24"/>
            </a:xfrm>
            <a:custGeom>
              <a:avLst/>
              <a:gdLst>
                <a:gd name="T0" fmla="*/ 30 w 30"/>
                <a:gd name="T1" fmla="*/ 1 h 10"/>
                <a:gd name="T2" fmla="*/ 0 w 30"/>
                <a:gd name="T3" fmla="*/ 2 h 10"/>
                <a:gd name="T4" fmla="*/ 4 w 30"/>
                <a:gd name="T5" fmla="*/ 0 h 10"/>
                <a:gd name="T6" fmla="*/ 30 w 30"/>
                <a:gd name="T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0">
                  <a:moveTo>
                    <a:pt x="30" y="1"/>
                  </a:moveTo>
                  <a:cubicBezTo>
                    <a:pt x="21" y="10"/>
                    <a:pt x="16" y="10"/>
                    <a:pt x="0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13" y="7"/>
                    <a:pt x="22" y="0"/>
                    <a:pt x="30" y="1"/>
                  </a:cubicBezTo>
                  <a:close/>
                </a:path>
              </a:pathLst>
            </a:custGeom>
            <a:solidFill>
              <a:srgbClr val="D8A0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53">
              <a:extLst>
                <a:ext uri="{FF2B5EF4-FFF2-40B4-BE49-F238E27FC236}">
                  <a16:creationId xmlns:a16="http://schemas.microsoft.com/office/drawing/2014/main" id="{E27A5F56-1511-3B24-7869-6E0D14D6FC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14" y="2216"/>
              <a:ext cx="107" cy="98"/>
            </a:xfrm>
            <a:custGeom>
              <a:avLst/>
              <a:gdLst>
                <a:gd name="T0" fmla="*/ 1 w 45"/>
                <a:gd name="T1" fmla="*/ 27 h 41"/>
                <a:gd name="T2" fmla="*/ 0 w 45"/>
                <a:gd name="T3" fmla="*/ 23 h 41"/>
                <a:gd name="T4" fmla="*/ 4 w 45"/>
                <a:gd name="T5" fmla="*/ 18 h 41"/>
                <a:gd name="T6" fmla="*/ 5 w 45"/>
                <a:gd name="T7" fmla="*/ 3 h 41"/>
                <a:gd name="T8" fmla="*/ 43 w 45"/>
                <a:gd name="T9" fmla="*/ 20 h 41"/>
                <a:gd name="T10" fmla="*/ 37 w 45"/>
                <a:gd name="T11" fmla="*/ 33 h 41"/>
                <a:gd name="T12" fmla="*/ 24 w 45"/>
                <a:gd name="T13" fmla="*/ 35 h 41"/>
                <a:gd name="T14" fmla="*/ 15 w 45"/>
                <a:gd name="T15" fmla="*/ 37 h 41"/>
                <a:gd name="T16" fmla="*/ 1 w 45"/>
                <a:gd name="T17" fmla="*/ 2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1">
                  <a:moveTo>
                    <a:pt x="1" y="27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21"/>
                    <a:pt x="2" y="19"/>
                    <a:pt x="4" y="18"/>
                  </a:cubicBezTo>
                  <a:cubicBezTo>
                    <a:pt x="12" y="13"/>
                    <a:pt x="13" y="10"/>
                    <a:pt x="5" y="3"/>
                  </a:cubicBezTo>
                  <a:cubicBezTo>
                    <a:pt x="22" y="0"/>
                    <a:pt x="33" y="9"/>
                    <a:pt x="43" y="20"/>
                  </a:cubicBezTo>
                  <a:cubicBezTo>
                    <a:pt x="45" y="27"/>
                    <a:pt x="41" y="29"/>
                    <a:pt x="37" y="33"/>
                  </a:cubicBezTo>
                  <a:cubicBezTo>
                    <a:pt x="32" y="38"/>
                    <a:pt x="30" y="41"/>
                    <a:pt x="24" y="35"/>
                  </a:cubicBezTo>
                  <a:cubicBezTo>
                    <a:pt x="21" y="33"/>
                    <a:pt x="19" y="38"/>
                    <a:pt x="15" y="37"/>
                  </a:cubicBezTo>
                  <a:cubicBezTo>
                    <a:pt x="8" y="36"/>
                    <a:pt x="6" y="30"/>
                    <a:pt x="1" y="27"/>
                  </a:cubicBezTo>
                  <a:close/>
                </a:path>
              </a:pathLst>
            </a:custGeom>
            <a:solidFill>
              <a:srgbClr val="F7BD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54">
              <a:extLst>
                <a:ext uri="{FF2B5EF4-FFF2-40B4-BE49-F238E27FC236}">
                  <a16:creationId xmlns:a16="http://schemas.microsoft.com/office/drawing/2014/main" id="{E68AC353-9AA4-2308-AA3E-396E9121A4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35" y="2309"/>
              <a:ext cx="84" cy="28"/>
            </a:xfrm>
            <a:custGeom>
              <a:avLst/>
              <a:gdLst>
                <a:gd name="T0" fmla="*/ 35 w 35"/>
                <a:gd name="T1" fmla="*/ 10 h 12"/>
                <a:gd name="T2" fmla="*/ 35 w 35"/>
                <a:gd name="T3" fmla="*/ 12 h 12"/>
                <a:gd name="T4" fmla="*/ 28 w 35"/>
                <a:gd name="T5" fmla="*/ 10 h 12"/>
                <a:gd name="T6" fmla="*/ 0 w 35"/>
                <a:gd name="T7" fmla="*/ 5 h 12"/>
                <a:gd name="T8" fmla="*/ 12 w 35"/>
                <a:gd name="T9" fmla="*/ 3 h 12"/>
                <a:gd name="T10" fmla="*/ 20 w 35"/>
                <a:gd name="T11" fmla="*/ 4 h 12"/>
                <a:gd name="T12" fmla="*/ 35 w 35"/>
                <a:gd name="T1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2">
                  <a:moveTo>
                    <a:pt x="35" y="10"/>
                  </a:moveTo>
                  <a:cubicBezTo>
                    <a:pt x="35" y="11"/>
                    <a:pt x="35" y="11"/>
                    <a:pt x="35" y="12"/>
                  </a:cubicBezTo>
                  <a:cubicBezTo>
                    <a:pt x="33" y="12"/>
                    <a:pt x="30" y="11"/>
                    <a:pt x="28" y="10"/>
                  </a:cubicBezTo>
                  <a:cubicBezTo>
                    <a:pt x="19" y="6"/>
                    <a:pt x="9" y="7"/>
                    <a:pt x="0" y="5"/>
                  </a:cubicBezTo>
                  <a:cubicBezTo>
                    <a:pt x="3" y="1"/>
                    <a:pt x="8" y="2"/>
                    <a:pt x="12" y="3"/>
                  </a:cubicBezTo>
                  <a:cubicBezTo>
                    <a:pt x="15" y="4"/>
                    <a:pt x="18" y="5"/>
                    <a:pt x="20" y="4"/>
                  </a:cubicBezTo>
                  <a:cubicBezTo>
                    <a:pt x="27" y="0"/>
                    <a:pt x="31" y="4"/>
                    <a:pt x="35" y="10"/>
                  </a:cubicBezTo>
                  <a:close/>
                </a:path>
              </a:pathLst>
            </a:custGeom>
            <a:solidFill>
              <a:srgbClr val="F7BD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55">
              <a:extLst>
                <a:ext uri="{FF2B5EF4-FFF2-40B4-BE49-F238E27FC236}">
                  <a16:creationId xmlns:a16="http://schemas.microsoft.com/office/drawing/2014/main" id="{09103D44-FE68-76A3-13FE-7FA1024B28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13" y="1962"/>
              <a:ext cx="34" cy="12"/>
            </a:xfrm>
            <a:custGeom>
              <a:avLst/>
              <a:gdLst>
                <a:gd name="T0" fmla="*/ 14 w 14"/>
                <a:gd name="T1" fmla="*/ 3 h 5"/>
                <a:gd name="T2" fmla="*/ 0 w 14"/>
                <a:gd name="T3" fmla="*/ 4 h 5"/>
                <a:gd name="T4" fmla="*/ 14 w 14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5">
                  <a:moveTo>
                    <a:pt x="14" y="3"/>
                  </a:moveTo>
                  <a:cubicBezTo>
                    <a:pt x="8" y="5"/>
                    <a:pt x="4" y="5"/>
                    <a:pt x="0" y="4"/>
                  </a:cubicBezTo>
                  <a:cubicBezTo>
                    <a:pt x="4" y="0"/>
                    <a:pt x="8" y="1"/>
                    <a:pt x="14" y="3"/>
                  </a:cubicBezTo>
                  <a:close/>
                </a:path>
              </a:pathLst>
            </a:custGeom>
            <a:solidFill>
              <a:srgbClr val="A65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81192053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A844FA5E-735B-4908-8B4A-F6322E1CF5DC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38"/>
              <a:gd name="f7" fmla="val 1147"/>
              <a:gd name="f8" fmla="val 212"/>
              <a:gd name="f9" fmla="val 349"/>
              <a:gd name="f10" fmla="val 215"/>
              <a:gd name="f11" fmla="val 300"/>
              <a:gd name="f12" fmla="val 220"/>
              <a:gd name="f13" fmla="val 251"/>
              <a:gd name="f14" fmla="val 223"/>
              <a:gd name="f15" fmla="val 203"/>
              <a:gd name="f16" fmla="val 224"/>
              <a:gd name="f17" fmla="val 169"/>
              <a:gd name="f18" fmla="val 230"/>
              <a:gd name="f19" fmla="val 126"/>
              <a:gd name="f20" fmla="val 95"/>
              <a:gd name="f21" fmla="val 201"/>
              <a:gd name="f22" fmla="val 67"/>
              <a:gd name="f23" fmla="val 163"/>
              <a:gd name="f24" fmla="val 53"/>
              <a:gd name="f25" fmla="val 136"/>
              <a:gd name="f26" fmla="val 43"/>
              <a:gd name="f27" fmla="val 93"/>
              <a:gd name="f28" fmla="val 27"/>
              <a:gd name="f29" fmla="val 47"/>
              <a:gd name="f30" fmla="val 16"/>
              <a:gd name="f31" fmla="val 9"/>
              <a:gd name="f32" fmla="val 3829"/>
              <a:gd name="f33" fmla="val 2"/>
              <a:gd name="f34" fmla="val 3820"/>
              <a:gd name="f35" fmla="val 6"/>
              <a:gd name="f36" fmla="val 3812"/>
              <a:gd name="f37" fmla="val 10"/>
              <a:gd name="f38" fmla="val 3783"/>
              <a:gd name="f39" fmla="val 28"/>
              <a:gd name="f40" fmla="val 3767"/>
              <a:gd name="f41" fmla="val 60"/>
              <a:gd name="f42" fmla="val 3759"/>
              <a:gd name="f43" fmla="val 92"/>
              <a:gd name="f44" fmla="val 3738"/>
              <a:gd name="f45" fmla="val 3745"/>
              <a:gd name="f46" fmla="val 252"/>
              <a:gd name="f47" fmla="val 3752"/>
              <a:gd name="f48" fmla="val 330"/>
              <a:gd name="f49" fmla="val 410"/>
              <a:gd name="f50" fmla="val 3769"/>
              <a:gd name="f51" fmla="val 489"/>
              <a:gd name="f52" fmla="val 3774"/>
              <a:gd name="f53" fmla="val 569"/>
              <a:gd name="f54" fmla="val 3780"/>
              <a:gd name="f55" fmla="val 650"/>
              <a:gd name="f56" fmla="val 3782"/>
              <a:gd name="f57" fmla="val 734"/>
              <a:gd name="f58" fmla="val 3762"/>
              <a:gd name="f59" fmla="val 814"/>
              <a:gd name="f60" fmla="val 3743"/>
              <a:gd name="f61" fmla="val 891"/>
              <a:gd name="f62" fmla="val 3701"/>
              <a:gd name="f63" fmla="val 958"/>
              <a:gd name="f64" fmla="val 3635"/>
              <a:gd name="f65" fmla="val 1002"/>
              <a:gd name="f66" fmla="val 3553"/>
              <a:gd name="f67" fmla="val 1057"/>
              <a:gd name="f68" fmla="val 3445"/>
              <a:gd name="f69" fmla="val 1074"/>
              <a:gd name="f70" fmla="val 3349"/>
              <a:gd name="f71" fmla="val 1084"/>
              <a:gd name="f72" fmla="val 3119"/>
              <a:gd name="f73" fmla="val 1108"/>
              <a:gd name="f74" fmla="val 2888"/>
              <a:gd name="f75" fmla="val 1071"/>
              <a:gd name="f76" fmla="val 2657"/>
              <a:gd name="f77" fmla="val 2590"/>
              <a:gd name="f78" fmla="val 1075"/>
              <a:gd name="f79" fmla="val 2525"/>
              <a:gd name="f80" fmla="val 1078"/>
              <a:gd name="f81" fmla="val 2459"/>
              <a:gd name="f82" fmla="val 1073"/>
              <a:gd name="f83" fmla="val 2392"/>
              <a:gd name="f84" fmla="val 1068"/>
              <a:gd name="f85" fmla="val 2326"/>
              <a:gd name="f86" fmla="val 1060"/>
              <a:gd name="f87" fmla="val 2259"/>
              <a:gd name="f88" fmla="val 2193"/>
              <a:gd name="f89" fmla="val 1054"/>
              <a:gd name="f90" fmla="val 2131"/>
              <a:gd name="f91" fmla="val 2067"/>
              <a:gd name="f92" fmla="val 1072"/>
              <a:gd name="f93" fmla="val 2005"/>
              <a:gd name="f94" fmla="val 1085"/>
              <a:gd name="f95" fmla="val 1943"/>
              <a:gd name="f96" fmla="val 1099"/>
              <a:gd name="f97" fmla="val 1880"/>
              <a:gd name="f98" fmla="val 1103"/>
              <a:gd name="f99" fmla="val 1746"/>
              <a:gd name="f100" fmla="val 1113"/>
              <a:gd name="f101" fmla="val 1609"/>
              <a:gd name="f102" fmla="val 1474"/>
              <a:gd name="f103" fmla="val 1339"/>
              <a:gd name="f104" fmla="val 1098"/>
              <a:gd name="f105" fmla="val 1205"/>
              <a:gd name="f106" fmla="val 1090"/>
              <a:gd name="f107" fmla="val 1070"/>
              <a:gd name="f108" fmla="val 884"/>
              <a:gd name="f109" fmla="val 1077"/>
              <a:gd name="f110" fmla="val 699"/>
              <a:gd name="f111" fmla="val 1127"/>
              <a:gd name="f112" fmla="val 514"/>
              <a:gd name="f113" fmla="val 1101"/>
              <a:gd name="f114" fmla="val 431"/>
              <a:gd name="f115" fmla="val 359"/>
              <a:gd name="f116" fmla="val 307"/>
              <a:gd name="f117" fmla="val 989"/>
              <a:gd name="f118" fmla="val 254"/>
              <a:gd name="f119" fmla="val 921"/>
              <a:gd name="f120" fmla="val 231"/>
              <a:gd name="f121" fmla="val 836"/>
              <a:gd name="f122" fmla="val 751"/>
              <a:gd name="f123" fmla="val 207"/>
              <a:gd name="f124" fmla="val 660"/>
              <a:gd name="f125" fmla="val 208"/>
              <a:gd name="f126" fmla="val 568"/>
              <a:gd name="f127" fmla="val 209"/>
              <a:gd name="f128" fmla="val 477"/>
              <a:gd name="f129" fmla="val 210"/>
              <a:gd name="f130" fmla="val 434"/>
              <a:gd name="f131" fmla="val 391"/>
              <a:gd name="f132" fmla="+- 0 0 -90"/>
              <a:gd name="f133" fmla="*/ f3 1 3838"/>
              <a:gd name="f134" fmla="*/ f4 1 1147"/>
              <a:gd name="f135" fmla="val f5"/>
              <a:gd name="f136" fmla="val f6"/>
              <a:gd name="f137" fmla="val f7"/>
              <a:gd name="f138" fmla="*/ f132 f0 1"/>
              <a:gd name="f139" fmla="+- f137 0 f135"/>
              <a:gd name="f140" fmla="+- f136 0 f135"/>
              <a:gd name="f141" fmla="*/ f138 1 f2"/>
              <a:gd name="f142" fmla="*/ f140 1 3838"/>
              <a:gd name="f143" fmla="*/ f139 1 1147"/>
              <a:gd name="f144" fmla="*/ 212 f140 1"/>
              <a:gd name="f145" fmla="*/ 349 f139 1"/>
              <a:gd name="f146" fmla="*/ 223 f140 1"/>
              <a:gd name="f147" fmla="*/ 203 f139 1"/>
              <a:gd name="f148" fmla="*/ 215 f140 1"/>
              <a:gd name="f149" fmla="*/ 95 f139 1"/>
              <a:gd name="f150" fmla="*/ 136 f140 1"/>
              <a:gd name="f151" fmla="*/ 43 f139 1"/>
              <a:gd name="f152" fmla="*/ 0 f140 1"/>
              <a:gd name="f153" fmla="*/ 9 f139 1"/>
              <a:gd name="f154" fmla="*/ 1147 f139 1"/>
              <a:gd name="f155" fmla="*/ 3838 f140 1"/>
              <a:gd name="f156" fmla="*/ 0 f139 1"/>
              <a:gd name="f157" fmla="*/ 3812 f140 1"/>
              <a:gd name="f158" fmla="*/ 10 f139 1"/>
              <a:gd name="f159" fmla="*/ 3759 f140 1"/>
              <a:gd name="f160" fmla="*/ 92 f139 1"/>
              <a:gd name="f161" fmla="*/ 3752 f140 1"/>
              <a:gd name="f162" fmla="*/ 330 f139 1"/>
              <a:gd name="f163" fmla="*/ 3774 f140 1"/>
              <a:gd name="f164" fmla="*/ 569 f139 1"/>
              <a:gd name="f165" fmla="*/ 3762 f140 1"/>
              <a:gd name="f166" fmla="*/ 814 f139 1"/>
              <a:gd name="f167" fmla="*/ 3635 f140 1"/>
              <a:gd name="f168" fmla="*/ 1002 f139 1"/>
              <a:gd name="f169" fmla="*/ 3349 f140 1"/>
              <a:gd name="f170" fmla="*/ 1084 f139 1"/>
              <a:gd name="f171" fmla="*/ 2657 f140 1"/>
              <a:gd name="f172" fmla="*/ 1074 f139 1"/>
              <a:gd name="f173" fmla="*/ 2459 f140 1"/>
              <a:gd name="f174" fmla="*/ 1073 f139 1"/>
              <a:gd name="f175" fmla="*/ 2259 f140 1"/>
              <a:gd name="f176" fmla="*/ 1057 f139 1"/>
              <a:gd name="f177" fmla="*/ 2067 f140 1"/>
              <a:gd name="f178" fmla="*/ 1072 f139 1"/>
              <a:gd name="f179" fmla="*/ 1880 f140 1"/>
              <a:gd name="f180" fmla="*/ 1103 f139 1"/>
              <a:gd name="f181" fmla="*/ 1474 f140 1"/>
              <a:gd name="f182" fmla="*/ 1070 f140 1"/>
              <a:gd name="f183" fmla="*/ 1085 f139 1"/>
              <a:gd name="f184" fmla="*/ 514 f140 1"/>
              <a:gd name="f185" fmla="*/ 1101 f139 1"/>
              <a:gd name="f186" fmla="*/ 307 f140 1"/>
              <a:gd name="f187" fmla="*/ 989 f139 1"/>
              <a:gd name="f188" fmla="*/ 220 f140 1"/>
              <a:gd name="f189" fmla="*/ 751 f139 1"/>
              <a:gd name="f190" fmla="*/ 209 f140 1"/>
              <a:gd name="f191" fmla="*/ 477 f139 1"/>
              <a:gd name="f192" fmla="+- f141 0 f1"/>
              <a:gd name="f193" fmla="*/ f144 1 3838"/>
              <a:gd name="f194" fmla="*/ f145 1 1147"/>
              <a:gd name="f195" fmla="*/ f146 1 3838"/>
              <a:gd name="f196" fmla="*/ f147 1 1147"/>
              <a:gd name="f197" fmla="*/ f148 1 3838"/>
              <a:gd name="f198" fmla="*/ f149 1 1147"/>
              <a:gd name="f199" fmla="*/ f150 1 3838"/>
              <a:gd name="f200" fmla="*/ f151 1 1147"/>
              <a:gd name="f201" fmla="*/ f152 1 3838"/>
              <a:gd name="f202" fmla="*/ f153 1 1147"/>
              <a:gd name="f203" fmla="*/ f154 1 1147"/>
              <a:gd name="f204" fmla="*/ f155 1 3838"/>
              <a:gd name="f205" fmla="*/ f156 1 1147"/>
              <a:gd name="f206" fmla="*/ f157 1 3838"/>
              <a:gd name="f207" fmla="*/ f158 1 1147"/>
              <a:gd name="f208" fmla="*/ f159 1 3838"/>
              <a:gd name="f209" fmla="*/ f160 1 1147"/>
              <a:gd name="f210" fmla="*/ f161 1 3838"/>
              <a:gd name="f211" fmla="*/ f162 1 1147"/>
              <a:gd name="f212" fmla="*/ f163 1 3838"/>
              <a:gd name="f213" fmla="*/ f164 1 1147"/>
              <a:gd name="f214" fmla="*/ f165 1 3838"/>
              <a:gd name="f215" fmla="*/ f166 1 1147"/>
              <a:gd name="f216" fmla="*/ f167 1 3838"/>
              <a:gd name="f217" fmla="*/ f168 1 1147"/>
              <a:gd name="f218" fmla="*/ f169 1 3838"/>
              <a:gd name="f219" fmla="*/ f170 1 1147"/>
              <a:gd name="f220" fmla="*/ f171 1 3838"/>
              <a:gd name="f221" fmla="*/ f172 1 1147"/>
              <a:gd name="f222" fmla="*/ f173 1 3838"/>
              <a:gd name="f223" fmla="*/ f174 1 1147"/>
              <a:gd name="f224" fmla="*/ f175 1 3838"/>
              <a:gd name="f225" fmla="*/ f176 1 1147"/>
              <a:gd name="f226" fmla="*/ f177 1 3838"/>
              <a:gd name="f227" fmla="*/ f178 1 1147"/>
              <a:gd name="f228" fmla="*/ f179 1 3838"/>
              <a:gd name="f229" fmla="*/ f180 1 1147"/>
              <a:gd name="f230" fmla="*/ f181 1 3838"/>
              <a:gd name="f231" fmla="*/ f182 1 3838"/>
              <a:gd name="f232" fmla="*/ f183 1 1147"/>
              <a:gd name="f233" fmla="*/ f184 1 3838"/>
              <a:gd name="f234" fmla="*/ f185 1 1147"/>
              <a:gd name="f235" fmla="*/ f186 1 3838"/>
              <a:gd name="f236" fmla="*/ f187 1 1147"/>
              <a:gd name="f237" fmla="*/ f188 1 3838"/>
              <a:gd name="f238" fmla="*/ f189 1 1147"/>
              <a:gd name="f239" fmla="*/ f190 1 3838"/>
              <a:gd name="f240" fmla="*/ f191 1 1147"/>
              <a:gd name="f241" fmla="*/ 0 1 f142"/>
              <a:gd name="f242" fmla="*/ f136 1 f142"/>
              <a:gd name="f243" fmla="*/ 0 1 f143"/>
              <a:gd name="f244" fmla="*/ f137 1 f143"/>
              <a:gd name="f245" fmla="*/ f193 1 f142"/>
              <a:gd name="f246" fmla="*/ f194 1 f143"/>
              <a:gd name="f247" fmla="*/ f195 1 f142"/>
              <a:gd name="f248" fmla="*/ f196 1 f143"/>
              <a:gd name="f249" fmla="*/ f197 1 f142"/>
              <a:gd name="f250" fmla="*/ f198 1 f143"/>
              <a:gd name="f251" fmla="*/ f199 1 f142"/>
              <a:gd name="f252" fmla="*/ f200 1 f143"/>
              <a:gd name="f253" fmla="*/ f201 1 f142"/>
              <a:gd name="f254" fmla="*/ f202 1 f143"/>
              <a:gd name="f255" fmla="*/ f203 1 f143"/>
              <a:gd name="f256" fmla="*/ f204 1 f142"/>
              <a:gd name="f257" fmla="*/ f205 1 f143"/>
              <a:gd name="f258" fmla="*/ f206 1 f142"/>
              <a:gd name="f259" fmla="*/ f207 1 f143"/>
              <a:gd name="f260" fmla="*/ f208 1 f142"/>
              <a:gd name="f261" fmla="*/ f209 1 f143"/>
              <a:gd name="f262" fmla="*/ f210 1 f142"/>
              <a:gd name="f263" fmla="*/ f211 1 f143"/>
              <a:gd name="f264" fmla="*/ f212 1 f142"/>
              <a:gd name="f265" fmla="*/ f213 1 f143"/>
              <a:gd name="f266" fmla="*/ f214 1 f142"/>
              <a:gd name="f267" fmla="*/ f215 1 f143"/>
              <a:gd name="f268" fmla="*/ f216 1 f142"/>
              <a:gd name="f269" fmla="*/ f217 1 f143"/>
              <a:gd name="f270" fmla="*/ f218 1 f142"/>
              <a:gd name="f271" fmla="*/ f219 1 f143"/>
              <a:gd name="f272" fmla="*/ f220 1 f142"/>
              <a:gd name="f273" fmla="*/ f221 1 f143"/>
              <a:gd name="f274" fmla="*/ f222 1 f142"/>
              <a:gd name="f275" fmla="*/ f223 1 f143"/>
              <a:gd name="f276" fmla="*/ f224 1 f142"/>
              <a:gd name="f277" fmla="*/ f225 1 f143"/>
              <a:gd name="f278" fmla="*/ f226 1 f142"/>
              <a:gd name="f279" fmla="*/ f227 1 f143"/>
              <a:gd name="f280" fmla="*/ f228 1 f142"/>
              <a:gd name="f281" fmla="*/ f229 1 f143"/>
              <a:gd name="f282" fmla="*/ f230 1 f142"/>
              <a:gd name="f283" fmla="*/ f231 1 f142"/>
              <a:gd name="f284" fmla="*/ f232 1 f143"/>
              <a:gd name="f285" fmla="*/ f233 1 f142"/>
              <a:gd name="f286" fmla="*/ f234 1 f143"/>
              <a:gd name="f287" fmla="*/ f235 1 f142"/>
              <a:gd name="f288" fmla="*/ f236 1 f143"/>
              <a:gd name="f289" fmla="*/ f237 1 f142"/>
              <a:gd name="f290" fmla="*/ f238 1 f143"/>
              <a:gd name="f291" fmla="*/ f239 1 f142"/>
              <a:gd name="f292" fmla="*/ f240 1 f143"/>
              <a:gd name="f293" fmla="*/ f241 f133 1"/>
              <a:gd name="f294" fmla="*/ f242 f133 1"/>
              <a:gd name="f295" fmla="*/ f244 f134 1"/>
              <a:gd name="f296" fmla="*/ f243 f134 1"/>
              <a:gd name="f297" fmla="*/ f245 f133 1"/>
              <a:gd name="f298" fmla="*/ f246 f134 1"/>
              <a:gd name="f299" fmla="*/ f247 f133 1"/>
              <a:gd name="f300" fmla="*/ f248 f134 1"/>
              <a:gd name="f301" fmla="*/ f249 f133 1"/>
              <a:gd name="f302" fmla="*/ f250 f134 1"/>
              <a:gd name="f303" fmla="*/ f251 f133 1"/>
              <a:gd name="f304" fmla="*/ f252 f134 1"/>
              <a:gd name="f305" fmla="*/ f253 f133 1"/>
              <a:gd name="f306" fmla="*/ f254 f134 1"/>
              <a:gd name="f307" fmla="*/ f255 f134 1"/>
              <a:gd name="f308" fmla="*/ f256 f133 1"/>
              <a:gd name="f309" fmla="*/ f257 f134 1"/>
              <a:gd name="f310" fmla="*/ f258 f133 1"/>
              <a:gd name="f311" fmla="*/ f259 f134 1"/>
              <a:gd name="f312" fmla="*/ f260 f133 1"/>
              <a:gd name="f313" fmla="*/ f261 f134 1"/>
              <a:gd name="f314" fmla="*/ f262 f133 1"/>
              <a:gd name="f315" fmla="*/ f263 f134 1"/>
              <a:gd name="f316" fmla="*/ f264 f133 1"/>
              <a:gd name="f317" fmla="*/ f265 f134 1"/>
              <a:gd name="f318" fmla="*/ f266 f133 1"/>
              <a:gd name="f319" fmla="*/ f267 f134 1"/>
              <a:gd name="f320" fmla="*/ f268 f133 1"/>
              <a:gd name="f321" fmla="*/ f269 f134 1"/>
              <a:gd name="f322" fmla="*/ f270 f133 1"/>
              <a:gd name="f323" fmla="*/ f271 f134 1"/>
              <a:gd name="f324" fmla="*/ f272 f133 1"/>
              <a:gd name="f325" fmla="*/ f273 f134 1"/>
              <a:gd name="f326" fmla="*/ f274 f133 1"/>
              <a:gd name="f327" fmla="*/ f275 f134 1"/>
              <a:gd name="f328" fmla="*/ f276 f133 1"/>
              <a:gd name="f329" fmla="*/ f277 f134 1"/>
              <a:gd name="f330" fmla="*/ f278 f133 1"/>
              <a:gd name="f331" fmla="*/ f279 f134 1"/>
              <a:gd name="f332" fmla="*/ f280 f133 1"/>
              <a:gd name="f333" fmla="*/ f281 f134 1"/>
              <a:gd name="f334" fmla="*/ f282 f133 1"/>
              <a:gd name="f335" fmla="*/ f283 f133 1"/>
              <a:gd name="f336" fmla="*/ f284 f134 1"/>
              <a:gd name="f337" fmla="*/ f285 f133 1"/>
              <a:gd name="f338" fmla="*/ f286 f134 1"/>
              <a:gd name="f339" fmla="*/ f287 f133 1"/>
              <a:gd name="f340" fmla="*/ f288 f134 1"/>
              <a:gd name="f341" fmla="*/ f289 f133 1"/>
              <a:gd name="f342" fmla="*/ f290 f134 1"/>
              <a:gd name="f343" fmla="*/ f291 f133 1"/>
              <a:gd name="f344" fmla="*/ f292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92">
                <a:pos x="f297" y="f298"/>
              </a:cxn>
              <a:cxn ang="f192">
                <a:pos x="f299" y="f300"/>
              </a:cxn>
              <a:cxn ang="f192">
                <a:pos x="f301" y="f302"/>
              </a:cxn>
              <a:cxn ang="f192">
                <a:pos x="f303" y="f304"/>
              </a:cxn>
              <a:cxn ang="f192">
                <a:pos x="f305" y="f306"/>
              </a:cxn>
              <a:cxn ang="f192">
                <a:pos x="f305" y="f307"/>
              </a:cxn>
              <a:cxn ang="f192">
                <a:pos x="f308" y="f307"/>
              </a:cxn>
              <a:cxn ang="f192">
                <a:pos x="f308" y="f309"/>
              </a:cxn>
              <a:cxn ang="f192">
                <a:pos x="f310" y="f311"/>
              </a:cxn>
              <a:cxn ang="f192">
                <a:pos x="f312" y="f313"/>
              </a:cxn>
              <a:cxn ang="f192">
                <a:pos x="f314" y="f315"/>
              </a:cxn>
              <a:cxn ang="f192">
                <a:pos x="f316" y="f317"/>
              </a:cxn>
              <a:cxn ang="f192">
                <a:pos x="f318" y="f319"/>
              </a:cxn>
              <a:cxn ang="f192">
                <a:pos x="f320" y="f321"/>
              </a:cxn>
              <a:cxn ang="f192">
                <a:pos x="f322" y="f323"/>
              </a:cxn>
              <a:cxn ang="f192">
                <a:pos x="f324" y="f325"/>
              </a:cxn>
              <a:cxn ang="f192">
                <a:pos x="f326" y="f327"/>
              </a:cxn>
              <a:cxn ang="f192">
                <a:pos x="f328" y="f329"/>
              </a:cxn>
              <a:cxn ang="f192">
                <a:pos x="f330" y="f331"/>
              </a:cxn>
              <a:cxn ang="f192">
                <a:pos x="f332" y="f333"/>
              </a:cxn>
              <a:cxn ang="f192">
                <a:pos x="f334" y="f333"/>
              </a:cxn>
              <a:cxn ang="f192">
                <a:pos x="f335" y="f336"/>
              </a:cxn>
              <a:cxn ang="f192">
                <a:pos x="f337" y="f338"/>
              </a:cxn>
              <a:cxn ang="f192">
                <a:pos x="f339" y="f340"/>
              </a:cxn>
              <a:cxn ang="f192">
                <a:pos x="f341" y="f342"/>
              </a:cxn>
              <a:cxn ang="f192">
                <a:pos x="f343" y="f344"/>
              </a:cxn>
              <a:cxn ang="f192">
                <a:pos x="f297" y="f298"/>
              </a:cxn>
            </a:cxnLst>
            <a:rect l="f293" t="f296" r="f294" b="f295"/>
            <a:pathLst>
              <a:path w="3838" h="1147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10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31"/>
                </a:cubicBezTo>
                <a:cubicBezTo>
                  <a:pt x="f5" y="f7"/>
                  <a:pt x="f5" y="f7"/>
                  <a:pt x="f5" y="f7"/>
                </a:cubicBezTo>
                <a:cubicBezTo>
                  <a:pt x="f6" y="f7"/>
                  <a:pt x="f6" y="f7"/>
                  <a:pt x="f6" y="f7"/>
                </a:cubicBezTo>
                <a:cubicBezTo>
                  <a:pt x="f6" y="f5"/>
                  <a:pt x="f6" y="f5"/>
                  <a:pt x="f6" y="f5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17"/>
                  <a:pt x="f45" y="f46"/>
                  <a:pt x="f47" y="f48"/>
                </a:cubicBezTo>
                <a:cubicBezTo>
                  <a:pt x="f42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69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67"/>
                </a:cubicBezTo>
                <a:cubicBezTo>
                  <a:pt x="f88" y="f89"/>
                  <a:pt x="f90" y="f86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73"/>
                  <a:pt x="f102" y="f98"/>
                </a:cubicBezTo>
                <a:cubicBezTo>
                  <a:pt x="f103" y="f104"/>
                  <a:pt x="f105" y="f106"/>
                  <a:pt x="f107" y="f94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06"/>
                  <a:pt x="f115" y="f67"/>
                  <a:pt x="f116" y="f117"/>
                </a:cubicBezTo>
                <a:cubicBezTo>
                  <a:pt x="f118" y="f119"/>
                  <a:pt x="f120" y="f121"/>
                  <a:pt x="f12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27" y="f131"/>
                  <a:pt x="f8" y="f9"/>
                </a:cubicBezTo>
                <a:close/>
              </a:path>
            </a:pathLst>
          </a:custGeom>
          <a:solidFill>
            <a:srgbClr val="AAA7B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2;p2">
            <a:extLst>
              <a:ext uri="{FF2B5EF4-FFF2-40B4-BE49-F238E27FC236}">
                <a16:creationId xmlns:a16="http://schemas.microsoft.com/office/drawing/2014/main" id="{5793687F-EAC8-43E7-B4F4-7F230981C7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8064" y="98855"/>
            <a:ext cx="7169307" cy="649288"/>
          </a:xfrm>
        </p:spPr>
        <p:txBody>
          <a:bodyPr anchorCtr="1"/>
          <a:lstStyle>
            <a:lvl1pPr algn="ctr">
              <a:lnSpc>
                <a:spcPct val="80000"/>
              </a:lnSpc>
              <a:defRPr sz="36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029387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>
            <a:extLst>
              <a:ext uri="{FF2B5EF4-FFF2-40B4-BE49-F238E27FC236}">
                <a16:creationId xmlns:a16="http://schemas.microsoft.com/office/drawing/2014/main" id="{08AB43B5-B35A-40D3-B96E-CB3F32C4C64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9000"/>
          </a:blip>
          <a:srcRect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Google Shape;12;p2">
            <a:extLst>
              <a:ext uri="{FF2B5EF4-FFF2-40B4-BE49-F238E27FC236}">
                <a16:creationId xmlns:a16="http://schemas.microsoft.com/office/drawing/2014/main" id="{2B2977D8-D217-40F2-A7D0-3AB2FBEDBB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8064" y="98855"/>
            <a:ext cx="7169307" cy="649288"/>
          </a:xfrm>
        </p:spPr>
        <p:txBody>
          <a:bodyPr anchorCtr="1"/>
          <a:lstStyle>
            <a:lvl1pPr algn="ctr">
              <a:lnSpc>
                <a:spcPct val="80000"/>
              </a:lnSpc>
              <a:defRPr sz="36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630775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433F86AB-A508-40D0-8FF1-1EC642C23BDC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38"/>
              <a:gd name="f7" fmla="val 1147"/>
              <a:gd name="f8" fmla="val 212"/>
              <a:gd name="f9" fmla="val 349"/>
              <a:gd name="f10" fmla="val 215"/>
              <a:gd name="f11" fmla="val 300"/>
              <a:gd name="f12" fmla="val 220"/>
              <a:gd name="f13" fmla="val 251"/>
              <a:gd name="f14" fmla="val 223"/>
              <a:gd name="f15" fmla="val 203"/>
              <a:gd name="f16" fmla="val 224"/>
              <a:gd name="f17" fmla="val 169"/>
              <a:gd name="f18" fmla="val 230"/>
              <a:gd name="f19" fmla="val 126"/>
              <a:gd name="f20" fmla="val 95"/>
              <a:gd name="f21" fmla="val 201"/>
              <a:gd name="f22" fmla="val 67"/>
              <a:gd name="f23" fmla="val 163"/>
              <a:gd name="f24" fmla="val 53"/>
              <a:gd name="f25" fmla="val 136"/>
              <a:gd name="f26" fmla="val 43"/>
              <a:gd name="f27" fmla="val 93"/>
              <a:gd name="f28" fmla="val 27"/>
              <a:gd name="f29" fmla="val 47"/>
              <a:gd name="f30" fmla="val 16"/>
              <a:gd name="f31" fmla="val 9"/>
              <a:gd name="f32" fmla="val 3829"/>
              <a:gd name="f33" fmla="val 2"/>
              <a:gd name="f34" fmla="val 3820"/>
              <a:gd name="f35" fmla="val 6"/>
              <a:gd name="f36" fmla="val 3812"/>
              <a:gd name="f37" fmla="val 10"/>
              <a:gd name="f38" fmla="val 3783"/>
              <a:gd name="f39" fmla="val 28"/>
              <a:gd name="f40" fmla="val 3767"/>
              <a:gd name="f41" fmla="val 60"/>
              <a:gd name="f42" fmla="val 3759"/>
              <a:gd name="f43" fmla="val 92"/>
              <a:gd name="f44" fmla="val 3738"/>
              <a:gd name="f45" fmla="val 3745"/>
              <a:gd name="f46" fmla="val 252"/>
              <a:gd name="f47" fmla="val 3752"/>
              <a:gd name="f48" fmla="val 330"/>
              <a:gd name="f49" fmla="val 410"/>
              <a:gd name="f50" fmla="val 3769"/>
              <a:gd name="f51" fmla="val 489"/>
              <a:gd name="f52" fmla="val 3774"/>
              <a:gd name="f53" fmla="val 569"/>
              <a:gd name="f54" fmla="val 3780"/>
              <a:gd name="f55" fmla="val 650"/>
              <a:gd name="f56" fmla="val 3782"/>
              <a:gd name="f57" fmla="val 734"/>
              <a:gd name="f58" fmla="val 3762"/>
              <a:gd name="f59" fmla="val 814"/>
              <a:gd name="f60" fmla="val 3743"/>
              <a:gd name="f61" fmla="val 891"/>
              <a:gd name="f62" fmla="val 3701"/>
              <a:gd name="f63" fmla="val 958"/>
              <a:gd name="f64" fmla="val 3635"/>
              <a:gd name="f65" fmla="val 1002"/>
              <a:gd name="f66" fmla="val 3553"/>
              <a:gd name="f67" fmla="val 1057"/>
              <a:gd name="f68" fmla="val 3445"/>
              <a:gd name="f69" fmla="val 1074"/>
              <a:gd name="f70" fmla="val 3349"/>
              <a:gd name="f71" fmla="val 1084"/>
              <a:gd name="f72" fmla="val 3119"/>
              <a:gd name="f73" fmla="val 1108"/>
              <a:gd name="f74" fmla="val 2888"/>
              <a:gd name="f75" fmla="val 1071"/>
              <a:gd name="f76" fmla="val 2657"/>
              <a:gd name="f77" fmla="val 2590"/>
              <a:gd name="f78" fmla="val 1075"/>
              <a:gd name="f79" fmla="val 2525"/>
              <a:gd name="f80" fmla="val 1078"/>
              <a:gd name="f81" fmla="val 2459"/>
              <a:gd name="f82" fmla="val 1073"/>
              <a:gd name="f83" fmla="val 2392"/>
              <a:gd name="f84" fmla="val 1068"/>
              <a:gd name="f85" fmla="val 2326"/>
              <a:gd name="f86" fmla="val 1060"/>
              <a:gd name="f87" fmla="val 2259"/>
              <a:gd name="f88" fmla="val 2193"/>
              <a:gd name="f89" fmla="val 1054"/>
              <a:gd name="f90" fmla="val 2131"/>
              <a:gd name="f91" fmla="val 2067"/>
              <a:gd name="f92" fmla="val 1072"/>
              <a:gd name="f93" fmla="val 2005"/>
              <a:gd name="f94" fmla="val 1085"/>
              <a:gd name="f95" fmla="val 1943"/>
              <a:gd name="f96" fmla="val 1099"/>
              <a:gd name="f97" fmla="val 1880"/>
              <a:gd name="f98" fmla="val 1103"/>
              <a:gd name="f99" fmla="val 1746"/>
              <a:gd name="f100" fmla="val 1113"/>
              <a:gd name="f101" fmla="val 1609"/>
              <a:gd name="f102" fmla="val 1474"/>
              <a:gd name="f103" fmla="val 1339"/>
              <a:gd name="f104" fmla="val 1098"/>
              <a:gd name="f105" fmla="val 1205"/>
              <a:gd name="f106" fmla="val 1090"/>
              <a:gd name="f107" fmla="val 1070"/>
              <a:gd name="f108" fmla="val 884"/>
              <a:gd name="f109" fmla="val 1077"/>
              <a:gd name="f110" fmla="val 699"/>
              <a:gd name="f111" fmla="val 1127"/>
              <a:gd name="f112" fmla="val 514"/>
              <a:gd name="f113" fmla="val 1101"/>
              <a:gd name="f114" fmla="val 431"/>
              <a:gd name="f115" fmla="val 359"/>
              <a:gd name="f116" fmla="val 307"/>
              <a:gd name="f117" fmla="val 989"/>
              <a:gd name="f118" fmla="val 254"/>
              <a:gd name="f119" fmla="val 921"/>
              <a:gd name="f120" fmla="val 231"/>
              <a:gd name="f121" fmla="val 836"/>
              <a:gd name="f122" fmla="val 751"/>
              <a:gd name="f123" fmla="val 207"/>
              <a:gd name="f124" fmla="val 660"/>
              <a:gd name="f125" fmla="val 208"/>
              <a:gd name="f126" fmla="val 568"/>
              <a:gd name="f127" fmla="val 209"/>
              <a:gd name="f128" fmla="val 477"/>
              <a:gd name="f129" fmla="val 210"/>
              <a:gd name="f130" fmla="val 434"/>
              <a:gd name="f131" fmla="val 391"/>
              <a:gd name="f132" fmla="+- 0 0 -90"/>
              <a:gd name="f133" fmla="*/ f3 1 3838"/>
              <a:gd name="f134" fmla="*/ f4 1 1147"/>
              <a:gd name="f135" fmla="val f5"/>
              <a:gd name="f136" fmla="val f6"/>
              <a:gd name="f137" fmla="val f7"/>
              <a:gd name="f138" fmla="*/ f132 f0 1"/>
              <a:gd name="f139" fmla="+- f137 0 f135"/>
              <a:gd name="f140" fmla="+- f136 0 f135"/>
              <a:gd name="f141" fmla="*/ f138 1 f2"/>
              <a:gd name="f142" fmla="*/ f140 1 3838"/>
              <a:gd name="f143" fmla="*/ f139 1 1147"/>
              <a:gd name="f144" fmla="*/ 212 f140 1"/>
              <a:gd name="f145" fmla="*/ 349 f139 1"/>
              <a:gd name="f146" fmla="*/ 223 f140 1"/>
              <a:gd name="f147" fmla="*/ 203 f139 1"/>
              <a:gd name="f148" fmla="*/ 215 f140 1"/>
              <a:gd name="f149" fmla="*/ 95 f139 1"/>
              <a:gd name="f150" fmla="*/ 136 f140 1"/>
              <a:gd name="f151" fmla="*/ 43 f139 1"/>
              <a:gd name="f152" fmla="*/ 0 f140 1"/>
              <a:gd name="f153" fmla="*/ 9 f139 1"/>
              <a:gd name="f154" fmla="*/ 1147 f139 1"/>
              <a:gd name="f155" fmla="*/ 3838 f140 1"/>
              <a:gd name="f156" fmla="*/ 0 f139 1"/>
              <a:gd name="f157" fmla="*/ 3812 f140 1"/>
              <a:gd name="f158" fmla="*/ 10 f139 1"/>
              <a:gd name="f159" fmla="*/ 3759 f140 1"/>
              <a:gd name="f160" fmla="*/ 92 f139 1"/>
              <a:gd name="f161" fmla="*/ 3752 f140 1"/>
              <a:gd name="f162" fmla="*/ 330 f139 1"/>
              <a:gd name="f163" fmla="*/ 3774 f140 1"/>
              <a:gd name="f164" fmla="*/ 569 f139 1"/>
              <a:gd name="f165" fmla="*/ 3762 f140 1"/>
              <a:gd name="f166" fmla="*/ 814 f139 1"/>
              <a:gd name="f167" fmla="*/ 3635 f140 1"/>
              <a:gd name="f168" fmla="*/ 1002 f139 1"/>
              <a:gd name="f169" fmla="*/ 3349 f140 1"/>
              <a:gd name="f170" fmla="*/ 1084 f139 1"/>
              <a:gd name="f171" fmla="*/ 2657 f140 1"/>
              <a:gd name="f172" fmla="*/ 1074 f139 1"/>
              <a:gd name="f173" fmla="*/ 2459 f140 1"/>
              <a:gd name="f174" fmla="*/ 1073 f139 1"/>
              <a:gd name="f175" fmla="*/ 2259 f140 1"/>
              <a:gd name="f176" fmla="*/ 1057 f139 1"/>
              <a:gd name="f177" fmla="*/ 2067 f140 1"/>
              <a:gd name="f178" fmla="*/ 1072 f139 1"/>
              <a:gd name="f179" fmla="*/ 1880 f140 1"/>
              <a:gd name="f180" fmla="*/ 1103 f139 1"/>
              <a:gd name="f181" fmla="*/ 1474 f140 1"/>
              <a:gd name="f182" fmla="*/ 1070 f140 1"/>
              <a:gd name="f183" fmla="*/ 1085 f139 1"/>
              <a:gd name="f184" fmla="*/ 514 f140 1"/>
              <a:gd name="f185" fmla="*/ 1101 f139 1"/>
              <a:gd name="f186" fmla="*/ 307 f140 1"/>
              <a:gd name="f187" fmla="*/ 989 f139 1"/>
              <a:gd name="f188" fmla="*/ 220 f140 1"/>
              <a:gd name="f189" fmla="*/ 751 f139 1"/>
              <a:gd name="f190" fmla="*/ 209 f140 1"/>
              <a:gd name="f191" fmla="*/ 477 f139 1"/>
              <a:gd name="f192" fmla="+- f141 0 f1"/>
              <a:gd name="f193" fmla="*/ f144 1 3838"/>
              <a:gd name="f194" fmla="*/ f145 1 1147"/>
              <a:gd name="f195" fmla="*/ f146 1 3838"/>
              <a:gd name="f196" fmla="*/ f147 1 1147"/>
              <a:gd name="f197" fmla="*/ f148 1 3838"/>
              <a:gd name="f198" fmla="*/ f149 1 1147"/>
              <a:gd name="f199" fmla="*/ f150 1 3838"/>
              <a:gd name="f200" fmla="*/ f151 1 1147"/>
              <a:gd name="f201" fmla="*/ f152 1 3838"/>
              <a:gd name="f202" fmla="*/ f153 1 1147"/>
              <a:gd name="f203" fmla="*/ f154 1 1147"/>
              <a:gd name="f204" fmla="*/ f155 1 3838"/>
              <a:gd name="f205" fmla="*/ f156 1 1147"/>
              <a:gd name="f206" fmla="*/ f157 1 3838"/>
              <a:gd name="f207" fmla="*/ f158 1 1147"/>
              <a:gd name="f208" fmla="*/ f159 1 3838"/>
              <a:gd name="f209" fmla="*/ f160 1 1147"/>
              <a:gd name="f210" fmla="*/ f161 1 3838"/>
              <a:gd name="f211" fmla="*/ f162 1 1147"/>
              <a:gd name="f212" fmla="*/ f163 1 3838"/>
              <a:gd name="f213" fmla="*/ f164 1 1147"/>
              <a:gd name="f214" fmla="*/ f165 1 3838"/>
              <a:gd name="f215" fmla="*/ f166 1 1147"/>
              <a:gd name="f216" fmla="*/ f167 1 3838"/>
              <a:gd name="f217" fmla="*/ f168 1 1147"/>
              <a:gd name="f218" fmla="*/ f169 1 3838"/>
              <a:gd name="f219" fmla="*/ f170 1 1147"/>
              <a:gd name="f220" fmla="*/ f171 1 3838"/>
              <a:gd name="f221" fmla="*/ f172 1 1147"/>
              <a:gd name="f222" fmla="*/ f173 1 3838"/>
              <a:gd name="f223" fmla="*/ f174 1 1147"/>
              <a:gd name="f224" fmla="*/ f175 1 3838"/>
              <a:gd name="f225" fmla="*/ f176 1 1147"/>
              <a:gd name="f226" fmla="*/ f177 1 3838"/>
              <a:gd name="f227" fmla="*/ f178 1 1147"/>
              <a:gd name="f228" fmla="*/ f179 1 3838"/>
              <a:gd name="f229" fmla="*/ f180 1 1147"/>
              <a:gd name="f230" fmla="*/ f181 1 3838"/>
              <a:gd name="f231" fmla="*/ f182 1 3838"/>
              <a:gd name="f232" fmla="*/ f183 1 1147"/>
              <a:gd name="f233" fmla="*/ f184 1 3838"/>
              <a:gd name="f234" fmla="*/ f185 1 1147"/>
              <a:gd name="f235" fmla="*/ f186 1 3838"/>
              <a:gd name="f236" fmla="*/ f187 1 1147"/>
              <a:gd name="f237" fmla="*/ f188 1 3838"/>
              <a:gd name="f238" fmla="*/ f189 1 1147"/>
              <a:gd name="f239" fmla="*/ f190 1 3838"/>
              <a:gd name="f240" fmla="*/ f191 1 1147"/>
              <a:gd name="f241" fmla="*/ 0 1 f142"/>
              <a:gd name="f242" fmla="*/ f136 1 f142"/>
              <a:gd name="f243" fmla="*/ 0 1 f143"/>
              <a:gd name="f244" fmla="*/ f137 1 f143"/>
              <a:gd name="f245" fmla="*/ f193 1 f142"/>
              <a:gd name="f246" fmla="*/ f194 1 f143"/>
              <a:gd name="f247" fmla="*/ f195 1 f142"/>
              <a:gd name="f248" fmla="*/ f196 1 f143"/>
              <a:gd name="f249" fmla="*/ f197 1 f142"/>
              <a:gd name="f250" fmla="*/ f198 1 f143"/>
              <a:gd name="f251" fmla="*/ f199 1 f142"/>
              <a:gd name="f252" fmla="*/ f200 1 f143"/>
              <a:gd name="f253" fmla="*/ f201 1 f142"/>
              <a:gd name="f254" fmla="*/ f202 1 f143"/>
              <a:gd name="f255" fmla="*/ f203 1 f143"/>
              <a:gd name="f256" fmla="*/ f204 1 f142"/>
              <a:gd name="f257" fmla="*/ f205 1 f143"/>
              <a:gd name="f258" fmla="*/ f206 1 f142"/>
              <a:gd name="f259" fmla="*/ f207 1 f143"/>
              <a:gd name="f260" fmla="*/ f208 1 f142"/>
              <a:gd name="f261" fmla="*/ f209 1 f143"/>
              <a:gd name="f262" fmla="*/ f210 1 f142"/>
              <a:gd name="f263" fmla="*/ f211 1 f143"/>
              <a:gd name="f264" fmla="*/ f212 1 f142"/>
              <a:gd name="f265" fmla="*/ f213 1 f143"/>
              <a:gd name="f266" fmla="*/ f214 1 f142"/>
              <a:gd name="f267" fmla="*/ f215 1 f143"/>
              <a:gd name="f268" fmla="*/ f216 1 f142"/>
              <a:gd name="f269" fmla="*/ f217 1 f143"/>
              <a:gd name="f270" fmla="*/ f218 1 f142"/>
              <a:gd name="f271" fmla="*/ f219 1 f143"/>
              <a:gd name="f272" fmla="*/ f220 1 f142"/>
              <a:gd name="f273" fmla="*/ f221 1 f143"/>
              <a:gd name="f274" fmla="*/ f222 1 f142"/>
              <a:gd name="f275" fmla="*/ f223 1 f143"/>
              <a:gd name="f276" fmla="*/ f224 1 f142"/>
              <a:gd name="f277" fmla="*/ f225 1 f143"/>
              <a:gd name="f278" fmla="*/ f226 1 f142"/>
              <a:gd name="f279" fmla="*/ f227 1 f143"/>
              <a:gd name="f280" fmla="*/ f228 1 f142"/>
              <a:gd name="f281" fmla="*/ f229 1 f143"/>
              <a:gd name="f282" fmla="*/ f230 1 f142"/>
              <a:gd name="f283" fmla="*/ f231 1 f142"/>
              <a:gd name="f284" fmla="*/ f232 1 f143"/>
              <a:gd name="f285" fmla="*/ f233 1 f142"/>
              <a:gd name="f286" fmla="*/ f234 1 f143"/>
              <a:gd name="f287" fmla="*/ f235 1 f142"/>
              <a:gd name="f288" fmla="*/ f236 1 f143"/>
              <a:gd name="f289" fmla="*/ f237 1 f142"/>
              <a:gd name="f290" fmla="*/ f238 1 f143"/>
              <a:gd name="f291" fmla="*/ f239 1 f142"/>
              <a:gd name="f292" fmla="*/ f240 1 f143"/>
              <a:gd name="f293" fmla="*/ f241 f133 1"/>
              <a:gd name="f294" fmla="*/ f242 f133 1"/>
              <a:gd name="f295" fmla="*/ f244 f134 1"/>
              <a:gd name="f296" fmla="*/ f243 f134 1"/>
              <a:gd name="f297" fmla="*/ f245 f133 1"/>
              <a:gd name="f298" fmla="*/ f246 f134 1"/>
              <a:gd name="f299" fmla="*/ f247 f133 1"/>
              <a:gd name="f300" fmla="*/ f248 f134 1"/>
              <a:gd name="f301" fmla="*/ f249 f133 1"/>
              <a:gd name="f302" fmla="*/ f250 f134 1"/>
              <a:gd name="f303" fmla="*/ f251 f133 1"/>
              <a:gd name="f304" fmla="*/ f252 f134 1"/>
              <a:gd name="f305" fmla="*/ f253 f133 1"/>
              <a:gd name="f306" fmla="*/ f254 f134 1"/>
              <a:gd name="f307" fmla="*/ f255 f134 1"/>
              <a:gd name="f308" fmla="*/ f256 f133 1"/>
              <a:gd name="f309" fmla="*/ f257 f134 1"/>
              <a:gd name="f310" fmla="*/ f258 f133 1"/>
              <a:gd name="f311" fmla="*/ f259 f134 1"/>
              <a:gd name="f312" fmla="*/ f260 f133 1"/>
              <a:gd name="f313" fmla="*/ f261 f134 1"/>
              <a:gd name="f314" fmla="*/ f262 f133 1"/>
              <a:gd name="f315" fmla="*/ f263 f134 1"/>
              <a:gd name="f316" fmla="*/ f264 f133 1"/>
              <a:gd name="f317" fmla="*/ f265 f134 1"/>
              <a:gd name="f318" fmla="*/ f266 f133 1"/>
              <a:gd name="f319" fmla="*/ f267 f134 1"/>
              <a:gd name="f320" fmla="*/ f268 f133 1"/>
              <a:gd name="f321" fmla="*/ f269 f134 1"/>
              <a:gd name="f322" fmla="*/ f270 f133 1"/>
              <a:gd name="f323" fmla="*/ f271 f134 1"/>
              <a:gd name="f324" fmla="*/ f272 f133 1"/>
              <a:gd name="f325" fmla="*/ f273 f134 1"/>
              <a:gd name="f326" fmla="*/ f274 f133 1"/>
              <a:gd name="f327" fmla="*/ f275 f134 1"/>
              <a:gd name="f328" fmla="*/ f276 f133 1"/>
              <a:gd name="f329" fmla="*/ f277 f134 1"/>
              <a:gd name="f330" fmla="*/ f278 f133 1"/>
              <a:gd name="f331" fmla="*/ f279 f134 1"/>
              <a:gd name="f332" fmla="*/ f280 f133 1"/>
              <a:gd name="f333" fmla="*/ f281 f134 1"/>
              <a:gd name="f334" fmla="*/ f282 f133 1"/>
              <a:gd name="f335" fmla="*/ f283 f133 1"/>
              <a:gd name="f336" fmla="*/ f284 f134 1"/>
              <a:gd name="f337" fmla="*/ f285 f133 1"/>
              <a:gd name="f338" fmla="*/ f286 f134 1"/>
              <a:gd name="f339" fmla="*/ f287 f133 1"/>
              <a:gd name="f340" fmla="*/ f288 f134 1"/>
              <a:gd name="f341" fmla="*/ f289 f133 1"/>
              <a:gd name="f342" fmla="*/ f290 f134 1"/>
              <a:gd name="f343" fmla="*/ f291 f133 1"/>
              <a:gd name="f344" fmla="*/ f292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92">
                <a:pos x="f297" y="f298"/>
              </a:cxn>
              <a:cxn ang="f192">
                <a:pos x="f299" y="f300"/>
              </a:cxn>
              <a:cxn ang="f192">
                <a:pos x="f301" y="f302"/>
              </a:cxn>
              <a:cxn ang="f192">
                <a:pos x="f303" y="f304"/>
              </a:cxn>
              <a:cxn ang="f192">
                <a:pos x="f305" y="f306"/>
              </a:cxn>
              <a:cxn ang="f192">
                <a:pos x="f305" y="f307"/>
              </a:cxn>
              <a:cxn ang="f192">
                <a:pos x="f308" y="f307"/>
              </a:cxn>
              <a:cxn ang="f192">
                <a:pos x="f308" y="f309"/>
              </a:cxn>
              <a:cxn ang="f192">
                <a:pos x="f310" y="f311"/>
              </a:cxn>
              <a:cxn ang="f192">
                <a:pos x="f312" y="f313"/>
              </a:cxn>
              <a:cxn ang="f192">
                <a:pos x="f314" y="f315"/>
              </a:cxn>
              <a:cxn ang="f192">
                <a:pos x="f316" y="f317"/>
              </a:cxn>
              <a:cxn ang="f192">
                <a:pos x="f318" y="f319"/>
              </a:cxn>
              <a:cxn ang="f192">
                <a:pos x="f320" y="f321"/>
              </a:cxn>
              <a:cxn ang="f192">
                <a:pos x="f322" y="f323"/>
              </a:cxn>
              <a:cxn ang="f192">
                <a:pos x="f324" y="f325"/>
              </a:cxn>
              <a:cxn ang="f192">
                <a:pos x="f326" y="f327"/>
              </a:cxn>
              <a:cxn ang="f192">
                <a:pos x="f328" y="f329"/>
              </a:cxn>
              <a:cxn ang="f192">
                <a:pos x="f330" y="f331"/>
              </a:cxn>
              <a:cxn ang="f192">
                <a:pos x="f332" y="f333"/>
              </a:cxn>
              <a:cxn ang="f192">
                <a:pos x="f334" y="f333"/>
              </a:cxn>
              <a:cxn ang="f192">
                <a:pos x="f335" y="f336"/>
              </a:cxn>
              <a:cxn ang="f192">
                <a:pos x="f337" y="f338"/>
              </a:cxn>
              <a:cxn ang="f192">
                <a:pos x="f339" y="f340"/>
              </a:cxn>
              <a:cxn ang="f192">
                <a:pos x="f341" y="f342"/>
              </a:cxn>
              <a:cxn ang="f192">
                <a:pos x="f343" y="f344"/>
              </a:cxn>
              <a:cxn ang="f192">
                <a:pos x="f297" y="f298"/>
              </a:cxn>
            </a:cxnLst>
            <a:rect l="f293" t="f296" r="f294" b="f295"/>
            <a:pathLst>
              <a:path w="3838" h="1147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10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31"/>
                </a:cubicBezTo>
                <a:cubicBezTo>
                  <a:pt x="f5" y="f7"/>
                  <a:pt x="f5" y="f7"/>
                  <a:pt x="f5" y="f7"/>
                </a:cubicBezTo>
                <a:cubicBezTo>
                  <a:pt x="f6" y="f7"/>
                  <a:pt x="f6" y="f7"/>
                  <a:pt x="f6" y="f7"/>
                </a:cubicBezTo>
                <a:cubicBezTo>
                  <a:pt x="f6" y="f5"/>
                  <a:pt x="f6" y="f5"/>
                  <a:pt x="f6" y="f5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17"/>
                  <a:pt x="f45" y="f46"/>
                  <a:pt x="f47" y="f48"/>
                </a:cubicBezTo>
                <a:cubicBezTo>
                  <a:pt x="f42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69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67"/>
                </a:cubicBezTo>
                <a:cubicBezTo>
                  <a:pt x="f88" y="f89"/>
                  <a:pt x="f90" y="f86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73"/>
                  <a:pt x="f102" y="f98"/>
                </a:cubicBezTo>
                <a:cubicBezTo>
                  <a:pt x="f103" y="f104"/>
                  <a:pt x="f105" y="f106"/>
                  <a:pt x="f107" y="f94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06"/>
                  <a:pt x="f115" y="f67"/>
                  <a:pt x="f116" y="f117"/>
                </a:cubicBezTo>
                <a:cubicBezTo>
                  <a:pt x="f118" y="f119"/>
                  <a:pt x="f120" y="f121"/>
                  <a:pt x="f12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27" y="f131"/>
                  <a:pt x="f8" y="f9"/>
                </a:cubicBezTo>
                <a:close/>
              </a:path>
            </a:pathLst>
          </a:custGeom>
          <a:solidFill>
            <a:srgbClr val="7FC1D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2;p2">
            <a:extLst>
              <a:ext uri="{FF2B5EF4-FFF2-40B4-BE49-F238E27FC236}">
                <a16:creationId xmlns:a16="http://schemas.microsoft.com/office/drawing/2014/main" id="{6D3E6560-D7E5-4CF6-8557-377E00F552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8064" y="98855"/>
            <a:ext cx="7169307" cy="649288"/>
          </a:xfrm>
        </p:spPr>
        <p:txBody>
          <a:bodyPr anchorCtr="1"/>
          <a:lstStyle>
            <a:lvl1pPr algn="ctr">
              <a:lnSpc>
                <a:spcPct val="80000"/>
              </a:lnSpc>
              <a:defRPr sz="36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9482475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EA3B2E42-F409-478D-A4DD-A13D3F717149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38"/>
              <a:gd name="f7" fmla="val 1147"/>
              <a:gd name="f8" fmla="val 212"/>
              <a:gd name="f9" fmla="val 349"/>
              <a:gd name="f10" fmla="val 215"/>
              <a:gd name="f11" fmla="val 300"/>
              <a:gd name="f12" fmla="val 220"/>
              <a:gd name="f13" fmla="val 251"/>
              <a:gd name="f14" fmla="val 223"/>
              <a:gd name="f15" fmla="val 203"/>
              <a:gd name="f16" fmla="val 224"/>
              <a:gd name="f17" fmla="val 169"/>
              <a:gd name="f18" fmla="val 230"/>
              <a:gd name="f19" fmla="val 126"/>
              <a:gd name="f20" fmla="val 95"/>
              <a:gd name="f21" fmla="val 201"/>
              <a:gd name="f22" fmla="val 67"/>
              <a:gd name="f23" fmla="val 163"/>
              <a:gd name="f24" fmla="val 53"/>
              <a:gd name="f25" fmla="val 136"/>
              <a:gd name="f26" fmla="val 43"/>
              <a:gd name="f27" fmla="val 93"/>
              <a:gd name="f28" fmla="val 27"/>
              <a:gd name="f29" fmla="val 47"/>
              <a:gd name="f30" fmla="val 16"/>
              <a:gd name="f31" fmla="val 9"/>
              <a:gd name="f32" fmla="val 3829"/>
              <a:gd name="f33" fmla="val 2"/>
              <a:gd name="f34" fmla="val 3820"/>
              <a:gd name="f35" fmla="val 6"/>
              <a:gd name="f36" fmla="val 3812"/>
              <a:gd name="f37" fmla="val 10"/>
              <a:gd name="f38" fmla="val 3783"/>
              <a:gd name="f39" fmla="val 28"/>
              <a:gd name="f40" fmla="val 3767"/>
              <a:gd name="f41" fmla="val 60"/>
              <a:gd name="f42" fmla="val 3759"/>
              <a:gd name="f43" fmla="val 92"/>
              <a:gd name="f44" fmla="val 3738"/>
              <a:gd name="f45" fmla="val 3745"/>
              <a:gd name="f46" fmla="val 252"/>
              <a:gd name="f47" fmla="val 3752"/>
              <a:gd name="f48" fmla="val 330"/>
              <a:gd name="f49" fmla="val 410"/>
              <a:gd name="f50" fmla="val 3769"/>
              <a:gd name="f51" fmla="val 489"/>
              <a:gd name="f52" fmla="val 3774"/>
              <a:gd name="f53" fmla="val 569"/>
              <a:gd name="f54" fmla="val 3780"/>
              <a:gd name="f55" fmla="val 650"/>
              <a:gd name="f56" fmla="val 3782"/>
              <a:gd name="f57" fmla="val 734"/>
              <a:gd name="f58" fmla="val 3762"/>
              <a:gd name="f59" fmla="val 814"/>
              <a:gd name="f60" fmla="val 3743"/>
              <a:gd name="f61" fmla="val 891"/>
              <a:gd name="f62" fmla="val 3701"/>
              <a:gd name="f63" fmla="val 958"/>
              <a:gd name="f64" fmla="val 3635"/>
              <a:gd name="f65" fmla="val 1002"/>
              <a:gd name="f66" fmla="val 3553"/>
              <a:gd name="f67" fmla="val 1057"/>
              <a:gd name="f68" fmla="val 3445"/>
              <a:gd name="f69" fmla="val 1074"/>
              <a:gd name="f70" fmla="val 3349"/>
              <a:gd name="f71" fmla="val 1084"/>
              <a:gd name="f72" fmla="val 3119"/>
              <a:gd name="f73" fmla="val 1108"/>
              <a:gd name="f74" fmla="val 2888"/>
              <a:gd name="f75" fmla="val 1071"/>
              <a:gd name="f76" fmla="val 2657"/>
              <a:gd name="f77" fmla="val 2590"/>
              <a:gd name="f78" fmla="val 1075"/>
              <a:gd name="f79" fmla="val 2525"/>
              <a:gd name="f80" fmla="val 1078"/>
              <a:gd name="f81" fmla="val 2459"/>
              <a:gd name="f82" fmla="val 1073"/>
              <a:gd name="f83" fmla="val 2392"/>
              <a:gd name="f84" fmla="val 1068"/>
              <a:gd name="f85" fmla="val 2326"/>
              <a:gd name="f86" fmla="val 1060"/>
              <a:gd name="f87" fmla="val 2259"/>
              <a:gd name="f88" fmla="val 2193"/>
              <a:gd name="f89" fmla="val 1054"/>
              <a:gd name="f90" fmla="val 2131"/>
              <a:gd name="f91" fmla="val 2067"/>
              <a:gd name="f92" fmla="val 1072"/>
              <a:gd name="f93" fmla="val 2005"/>
              <a:gd name="f94" fmla="val 1085"/>
              <a:gd name="f95" fmla="val 1943"/>
              <a:gd name="f96" fmla="val 1099"/>
              <a:gd name="f97" fmla="val 1880"/>
              <a:gd name="f98" fmla="val 1103"/>
              <a:gd name="f99" fmla="val 1746"/>
              <a:gd name="f100" fmla="val 1113"/>
              <a:gd name="f101" fmla="val 1609"/>
              <a:gd name="f102" fmla="val 1474"/>
              <a:gd name="f103" fmla="val 1339"/>
              <a:gd name="f104" fmla="val 1098"/>
              <a:gd name="f105" fmla="val 1205"/>
              <a:gd name="f106" fmla="val 1090"/>
              <a:gd name="f107" fmla="val 1070"/>
              <a:gd name="f108" fmla="val 884"/>
              <a:gd name="f109" fmla="val 1077"/>
              <a:gd name="f110" fmla="val 699"/>
              <a:gd name="f111" fmla="val 1127"/>
              <a:gd name="f112" fmla="val 514"/>
              <a:gd name="f113" fmla="val 1101"/>
              <a:gd name="f114" fmla="val 431"/>
              <a:gd name="f115" fmla="val 359"/>
              <a:gd name="f116" fmla="val 307"/>
              <a:gd name="f117" fmla="val 989"/>
              <a:gd name="f118" fmla="val 254"/>
              <a:gd name="f119" fmla="val 921"/>
              <a:gd name="f120" fmla="val 231"/>
              <a:gd name="f121" fmla="val 836"/>
              <a:gd name="f122" fmla="val 751"/>
              <a:gd name="f123" fmla="val 207"/>
              <a:gd name="f124" fmla="val 660"/>
              <a:gd name="f125" fmla="val 208"/>
              <a:gd name="f126" fmla="val 568"/>
              <a:gd name="f127" fmla="val 209"/>
              <a:gd name="f128" fmla="val 477"/>
              <a:gd name="f129" fmla="val 210"/>
              <a:gd name="f130" fmla="val 434"/>
              <a:gd name="f131" fmla="val 391"/>
              <a:gd name="f132" fmla="+- 0 0 -90"/>
              <a:gd name="f133" fmla="*/ f3 1 3838"/>
              <a:gd name="f134" fmla="*/ f4 1 1147"/>
              <a:gd name="f135" fmla="val f5"/>
              <a:gd name="f136" fmla="val f6"/>
              <a:gd name="f137" fmla="val f7"/>
              <a:gd name="f138" fmla="*/ f132 f0 1"/>
              <a:gd name="f139" fmla="+- f137 0 f135"/>
              <a:gd name="f140" fmla="+- f136 0 f135"/>
              <a:gd name="f141" fmla="*/ f138 1 f2"/>
              <a:gd name="f142" fmla="*/ f140 1 3838"/>
              <a:gd name="f143" fmla="*/ f139 1 1147"/>
              <a:gd name="f144" fmla="*/ 212 f140 1"/>
              <a:gd name="f145" fmla="*/ 349 f139 1"/>
              <a:gd name="f146" fmla="*/ 223 f140 1"/>
              <a:gd name="f147" fmla="*/ 203 f139 1"/>
              <a:gd name="f148" fmla="*/ 215 f140 1"/>
              <a:gd name="f149" fmla="*/ 95 f139 1"/>
              <a:gd name="f150" fmla="*/ 136 f140 1"/>
              <a:gd name="f151" fmla="*/ 43 f139 1"/>
              <a:gd name="f152" fmla="*/ 0 f140 1"/>
              <a:gd name="f153" fmla="*/ 9 f139 1"/>
              <a:gd name="f154" fmla="*/ 1147 f139 1"/>
              <a:gd name="f155" fmla="*/ 3838 f140 1"/>
              <a:gd name="f156" fmla="*/ 0 f139 1"/>
              <a:gd name="f157" fmla="*/ 3812 f140 1"/>
              <a:gd name="f158" fmla="*/ 10 f139 1"/>
              <a:gd name="f159" fmla="*/ 3759 f140 1"/>
              <a:gd name="f160" fmla="*/ 92 f139 1"/>
              <a:gd name="f161" fmla="*/ 3752 f140 1"/>
              <a:gd name="f162" fmla="*/ 330 f139 1"/>
              <a:gd name="f163" fmla="*/ 3774 f140 1"/>
              <a:gd name="f164" fmla="*/ 569 f139 1"/>
              <a:gd name="f165" fmla="*/ 3762 f140 1"/>
              <a:gd name="f166" fmla="*/ 814 f139 1"/>
              <a:gd name="f167" fmla="*/ 3635 f140 1"/>
              <a:gd name="f168" fmla="*/ 1002 f139 1"/>
              <a:gd name="f169" fmla="*/ 3349 f140 1"/>
              <a:gd name="f170" fmla="*/ 1084 f139 1"/>
              <a:gd name="f171" fmla="*/ 2657 f140 1"/>
              <a:gd name="f172" fmla="*/ 1074 f139 1"/>
              <a:gd name="f173" fmla="*/ 2459 f140 1"/>
              <a:gd name="f174" fmla="*/ 1073 f139 1"/>
              <a:gd name="f175" fmla="*/ 2259 f140 1"/>
              <a:gd name="f176" fmla="*/ 1057 f139 1"/>
              <a:gd name="f177" fmla="*/ 2067 f140 1"/>
              <a:gd name="f178" fmla="*/ 1072 f139 1"/>
              <a:gd name="f179" fmla="*/ 1880 f140 1"/>
              <a:gd name="f180" fmla="*/ 1103 f139 1"/>
              <a:gd name="f181" fmla="*/ 1474 f140 1"/>
              <a:gd name="f182" fmla="*/ 1070 f140 1"/>
              <a:gd name="f183" fmla="*/ 1085 f139 1"/>
              <a:gd name="f184" fmla="*/ 514 f140 1"/>
              <a:gd name="f185" fmla="*/ 1101 f139 1"/>
              <a:gd name="f186" fmla="*/ 307 f140 1"/>
              <a:gd name="f187" fmla="*/ 989 f139 1"/>
              <a:gd name="f188" fmla="*/ 220 f140 1"/>
              <a:gd name="f189" fmla="*/ 751 f139 1"/>
              <a:gd name="f190" fmla="*/ 209 f140 1"/>
              <a:gd name="f191" fmla="*/ 477 f139 1"/>
              <a:gd name="f192" fmla="+- f141 0 f1"/>
              <a:gd name="f193" fmla="*/ f144 1 3838"/>
              <a:gd name="f194" fmla="*/ f145 1 1147"/>
              <a:gd name="f195" fmla="*/ f146 1 3838"/>
              <a:gd name="f196" fmla="*/ f147 1 1147"/>
              <a:gd name="f197" fmla="*/ f148 1 3838"/>
              <a:gd name="f198" fmla="*/ f149 1 1147"/>
              <a:gd name="f199" fmla="*/ f150 1 3838"/>
              <a:gd name="f200" fmla="*/ f151 1 1147"/>
              <a:gd name="f201" fmla="*/ f152 1 3838"/>
              <a:gd name="f202" fmla="*/ f153 1 1147"/>
              <a:gd name="f203" fmla="*/ f154 1 1147"/>
              <a:gd name="f204" fmla="*/ f155 1 3838"/>
              <a:gd name="f205" fmla="*/ f156 1 1147"/>
              <a:gd name="f206" fmla="*/ f157 1 3838"/>
              <a:gd name="f207" fmla="*/ f158 1 1147"/>
              <a:gd name="f208" fmla="*/ f159 1 3838"/>
              <a:gd name="f209" fmla="*/ f160 1 1147"/>
              <a:gd name="f210" fmla="*/ f161 1 3838"/>
              <a:gd name="f211" fmla="*/ f162 1 1147"/>
              <a:gd name="f212" fmla="*/ f163 1 3838"/>
              <a:gd name="f213" fmla="*/ f164 1 1147"/>
              <a:gd name="f214" fmla="*/ f165 1 3838"/>
              <a:gd name="f215" fmla="*/ f166 1 1147"/>
              <a:gd name="f216" fmla="*/ f167 1 3838"/>
              <a:gd name="f217" fmla="*/ f168 1 1147"/>
              <a:gd name="f218" fmla="*/ f169 1 3838"/>
              <a:gd name="f219" fmla="*/ f170 1 1147"/>
              <a:gd name="f220" fmla="*/ f171 1 3838"/>
              <a:gd name="f221" fmla="*/ f172 1 1147"/>
              <a:gd name="f222" fmla="*/ f173 1 3838"/>
              <a:gd name="f223" fmla="*/ f174 1 1147"/>
              <a:gd name="f224" fmla="*/ f175 1 3838"/>
              <a:gd name="f225" fmla="*/ f176 1 1147"/>
              <a:gd name="f226" fmla="*/ f177 1 3838"/>
              <a:gd name="f227" fmla="*/ f178 1 1147"/>
              <a:gd name="f228" fmla="*/ f179 1 3838"/>
              <a:gd name="f229" fmla="*/ f180 1 1147"/>
              <a:gd name="f230" fmla="*/ f181 1 3838"/>
              <a:gd name="f231" fmla="*/ f182 1 3838"/>
              <a:gd name="f232" fmla="*/ f183 1 1147"/>
              <a:gd name="f233" fmla="*/ f184 1 3838"/>
              <a:gd name="f234" fmla="*/ f185 1 1147"/>
              <a:gd name="f235" fmla="*/ f186 1 3838"/>
              <a:gd name="f236" fmla="*/ f187 1 1147"/>
              <a:gd name="f237" fmla="*/ f188 1 3838"/>
              <a:gd name="f238" fmla="*/ f189 1 1147"/>
              <a:gd name="f239" fmla="*/ f190 1 3838"/>
              <a:gd name="f240" fmla="*/ f191 1 1147"/>
              <a:gd name="f241" fmla="*/ 0 1 f142"/>
              <a:gd name="f242" fmla="*/ f136 1 f142"/>
              <a:gd name="f243" fmla="*/ 0 1 f143"/>
              <a:gd name="f244" fmla="*/ f137 1 f143"/>
              <a:gd name="f245" fmla="*/ f193 1 f142"/>
              <a:gd name="f246" fmla="*/ f194 1 f143"/>
              <a:gd name="f247" fmla="*/ f195 1 f142"/>
              <a:gd name="f248" fmla="*/ f196 1 f143"/>
              <a:gd name="f249" fmla="*/ f197 1 f142"/>
              <a:gd name="f250" fmla="*/ f198 1 f143"/>
              <a:gd name="f251" fmla="*/ f199 1 f142"/>
              <a:gd name="f252" fmla="*/ f200 1 f143"/>
              <a:gd name="f253" fmla="*/ f201 1 f142"/>
              <a:gd name="f254" fmla="*/ f202 1 f143"/>
              <a:gd name="f255" fmla="*/ f203 1 f143"/>
              <a:gd name="f256" fmla="*/ f204 1 f142"/>
              <a:gd name="f257" fmla="*/ f205 1 f143"/>
              <a:gd name="f258" fmla="*/ f206 1 f142"/>
              <a:gd name="f259" fmla="*/ f207 1 f143"/>
              <a:gd name="f260" fmla="*/ f208 1 f142"/>
              <a:gd name="f261" fmla="*/ f209 1 f143"/>
              <a:gd name="f262" fmla="*/ f210 1 f142"/>
              <a:gd name="f263" fmla="*/ f211 1 f143"/>
              <a:gd name="f264" fmla="*/ f212 1 f142"/>
              <a:gd name="f265" fmla="*/ f213 1 f143"/>
              <a:gd name="f266" fmla="*/ f214 1 f142"/>
              <a:gd name="f267" fmla="*/ f215 1 f143"/>
              <a:gd name="f268" fmla="*/ f216 1 f142"/>
              <a:gd name="f269" fmla="*/ f217 1 f143"/>
              <a:gd name="f270" fmla="*/ f218 1 f142"/>
              <a:gd name="f271" fmla="*/ f219 1 f143"/>
              <a:gd name="f272" fmla="*/ f220 1 f142"/>
              <a:gd name="f273" fmla="*/ f221 1 f143"/>
              <a:gd name="f274" fmla="*/ f222 1 f142"/>
              <a:gd name="f275" fmla="*/ f223 1 f143"/>
              <a:gd name="f276" fmla="*/ f224 1 f142"/>
              <a:gd name="f277" fmla="*/ f225 1 f143"/>
              <a:gd name="f278" fmla="*/ f226 1 f142"/>
              <a:gd name="f279" fmla="*/ f227 1 f143"/>
              <a:gd name="f280" fmla="*/ f228 1 f142"/>
              <a:gd name="f281" fmla="*/ f229 1 f143"/>
              <a:gd name="f282" fmla="*/ f230 1 f142"/>
              <a:gd name="f283" fmla="*/ f231 1 f142"/>
              <a:gd name="f284" fmla="*/ f232 1 f143"/>
              <a:gd name="f285" fmla="*/ f233 1 f142"/>
              <a:gd name="f286" fmla="*/ f234 1 f143"/>
              <a:gd name="f287" fmla="*/ f235 1 f142"/>
              <a:gd name="f288" fmla="*/ f236 1 f143"/>
              <a:gd name="f289" fmla="*/ f237 1 f142"/>
              <a:gd name="f290" fmla="*/ f238 1 f143"/>
              <a:gd name="f291" fmla="*/ f239 1 f142"/>
              <a:gd name="f292" fmla="*/ f240 1 f143"/>
              <a:gd name="f293" fmla="*/ f241 f133 1"/>
              <a:gd name="f294" fmla="*/ f242 f133 1"/>
              <a:gd name="f295" fmla="*/ f244 f134 1"/>
              <a:gd name="f296" fmla="*/ f243 f134 1"/>
              <a:gd name="f297" fmla="*/ f245 f133 1"/>
              <a:gd name="f298" fmla="*/ f246 f134 1"/>
              <a:gd name="f299" fmla="*/ f247 f133 1"/>
              <a:gd name="f300" fmla="*/ f248 f134 1"/>
              <a:gd name="f301" fmla="*/ f249 f133 1"/>
              <a:gd name="f302" fmla="*/ f250 f134 1"/>
              <a:gd name="f303" fmla="*/ f251 f133 1"/>
              <a:gd name="f304" fmla="*/ f252 f134 1"/>
              <a:gd name="f305" fmla="*/ f253 f133 1"/>
              <a:gd name="f306" fmla="*/ f254 f134 1"/>
              <a:gd name="f307" fmla="*/ f255 f134 1"/>
              <a:gd name="f308" fmla="*/ f256 f133 1"/>
              <a:gd name="f309" fmla="*/ f257 f134 1"/>
              <a:gd name="f310" fmla="*/ f258 f133 1"/>
              <a:gd name="f311" fmla="*/ f259 f134 1"/>
              <a:gd name="f312" fmla="*/ f260 f133 1"/>
              <a:gd name="f313" fmla="*/ f261 f134 1"/>
              <a:gd name="f314" fmla="*/ f262 f133 1"/>
              <a:gd name="f315" fmla="*/ f263 f134 1"/>
              <a:gd name="f316" fmla="*/ f264 f133 1"/>
              <a:gd name="f317" fmla="*/ f265 f134 1"/>
              <a:gd name="f318" fmla="*/ f266 f133 1"/>
              <a:gd name="f319" fmla="*/ f267 f134 1"/>
              <a:gd name="f320" fmla="*/ f268 f133 1"/>
              <a:gd name="f321" fmla="*/ f269 f134 1"/>
              <a:gd name="f322" fmla="*/ f270 f133 1"/>
              <a:gd name="f323" fmla="*/ f271 f134 1"/>
              <a:gd name="f324" fmla="*/ f272 f133 1"/>
              <a:gd name="f325" fmla="*/ f273 f134 1"/>
              <a:gd name="f326" fmla="*/ f274 f133 1"/>
              <a:gd name="f327" fmla="*/ f275 f134 1"/>
              <a:gd name="f328" fmla="*/ f276 f133 1"/>
              <a:gd name="f329" fmla="*/ f277 f134 1"/>
              <a:gd name="f330" fmla="*/ f278 f133 1"/>
              <a:gd name="f331" fmla="*/ f279 f134 1"/>
              <a:gd name="f332" fmla="*/ f280 f133 1"/>
              <a:gd name="f333" fmla="*/ f281 f134 1"/>
              <a:gd name="f334" fmla="*/ f282 f133 1"/>
              <a:gd name="f335" fmla="*/ f283 f133 1"/>
              <a:gd name="f336" fmla="*/ f284 f134 1"/>
              <a:gd name="f337" fmla="*/ f285 f133 1"/>
              <a:gd name="f338" fmla="*/ f286 f134 1"/>
              <a:gd name="f339" fmla="*/ f287 f133 1"/>
              <a:gd name="f340" fmla="*/ f288 f134 1"/>
              <a:gd name="f341" fmla="*/ f289 f133 1"/>
              <a:gd name="f342" fmla="*/ f290 f134 1"/>
              <a:gd name="f343" fmla="*/ f291 f133 1"/>
              <a:gd name="f344" fmla="*/ f292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92">
                <a:pos x="f297" y="f298"/>
              </a:cxn>
              <a:cxn ang="f192">
                <a:pos x="f299" y="f300"/>
              </a:cxn>
              <a:cxn ang="f192">
                <a:pos x="f301" y="f302"/>
              </a:cxn>
              <a:cxn ang="f192">
                <a:pos x="f303" y="f304"/>
              </a:cxn>
              <a:cxn ang="f192">
                <a:pos x="f305" y="f306"/>
              </a:cxn>
              <a:cxn ang="f192">
                <a:pos x="f305" y="f307"/>
              </a:cxn>
              <a:cxn ang="f192">
                <a:pos x="f308" y="f307"/>
              </a:cxn>
              <a:cxn ang="f192">
                <a:pos x="f308" y="f309"/>
              </a:cxn>
              <a:cxn ang="f192">
                <a:pos x="f310" y="f311"/>
              </a:cxn>
              <a:cxn ang="f192">
                <a:pos x="f312" y="f313"/>
              </a:cxn>
              <a:cxn ang="f192">
                <a:pos x="f314" y="f315"/>
              </a:cxn>
              <a:cxn ang="f192">
                <a:pos x="f316" y="f317"/>
              </a:cxn>
              <a:cxn ang="f192">
                <a:pos x="f318" y="f319"/>
              </a:cxn>
              <a:cxn ang="f192">
                <a:pos x="f320" y="f321"/>
              </a:cxn>
              <a:cxn ang="f192">
                <a:pos x="f322" y="f323"/>
              </a:cxn>
              <a:cxn ang="f192">
                <a:pos x="f324" y="f325"/>
              </a:cxn>
              <a:cxn ang="f192">
                <a:pos x="f326" y="f327"/>
              </a:cxn>
              <a:cxn ang="f192">
                <a:pos x="f328" y="f329"/>
              </a:cxn>
              <a:cxn ang="f192">
                <a:pos x="f330" y="f331"/>
              </a:cxn>
              <a:cxn ang="f192">
                <a:pos x="f332" y="f333"/>
              </a:cxn>
              <a:cxn ang="f192">
                <a:pos x="f334" y="f333"/>
              </a:cxn>
              <a:cxn ang="f192">
                <a:pos x="f335" y="f336"/>
              </a:cxn>
              <a:cxn ang="f192">
                <a:pos x="f337" y="f338"/>
              </a:cxn>
              <a:cxn ang="f192">
                <a:pos x="f339" y="f340"/>
              </a:cxn>
              <a:cxn ang="f192">
                <a:pos x="f341" y="f342"/>
              </a:cxn>
              <a:cxn ang="f192">
                <a:pos x="f343" y="f344"/>
              </a:cxn>
              <a:cxn ang="f192">
                <a:pos x="f297" y="f298"/>
              </a:cxn>
            </a:cxnLst>
            <a:rect l="f293" t="f296" r="f294" b="f295"/>
            <a:pathLst>
              <a:path w="3838" h="1147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10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31"/>
                </a:cubicBezTo>
                <a:cubicBezTo>
                  <a:pt x="f5" y="f7"/>
                  <a:pt x="f5" y="f7"/>
                  <a:pt x="f5" y="f7"/>
                </a:cubicBezTo>
                <a:cubicBezTo>
                  <a:pt x="f6" y="f7"/>
                  <a:pt x="f6" y="f7"/>
                  <a:pt x="f6" y="f7"/>
                </a:cubicBezTo>
                <a:cubicBezTo>
                  <a:pt x="f6" y="f5"/>
                  <a:pt x="f6" y="f5"/>
                  <a:pt x="f6" y="f5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17"/>
                  <a:pt x="f45" y="f46"/>
                  <a:pt x="f47" y="f48"/>
                </a:cubicBezTo>
                <a:cubicBezTo>
                  <a:pt x="f42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69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67"/>
                </a:cubicBezTo>
                <a:cubicBezTo>
                  <a:pt x="f88" y="f89"/>
                  <a:pt x="f90" y="f86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73"/>
                  <a:pt x="f102" y="f98"/>
                </a:cubicBezTo>
                <a:cubicBezTo>
                  <a:pt x="f103" y="f104"/>
                  <a:pt x="f105" y="f106"/>
                  <a:pt x="f107" y="f94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06"/>
                  <a:pt x="f115" y="f67"/>
                  <a:pt x="f116" y="f117"/>
                </a:cubicBezTo>
                <a:cubicBezTo>
                  <a:pt x="f118" y="f119"/>
                  <a:pt x="f120" y="f121"/>
                  <a:pt x="f12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27" y="f131"/>
                  <a:pt x="f8" y="f9"/>
                </a:cubicBezTo>
                <a:close/>
              </a:path>
            </a:pathLst>
          </a:custGeom>
          <a:solidFill>
            <a:srgbClr val="FDD3A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2;p2">
            <a:extLst>
              <a:ext uri="{FF2B5EF4-FFF2-40B4-BE49-F238E27FC236}">
                <a16:creationId xmlns:a16="http://schemas.microsoft.com/office/drawing/2014/main" id="{1962FF2A-79F2-410F-A516-321E6E56E7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8064" y="98855"/>
            <a:ext cx="7169307" cy="649288"/>
          </a:xfrm>
        </p:spPr>
        <p:txBody>
          <a:bodyPr anchorCtr="1"/>
          <a:lstStyle>
            <a:lvl1pPr algn="ctr">
              <a:lnSpc>
                <a:spcPct val="80000"/>
              </a:lnSpc>
              <a:defRPr sz="36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549773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5">
            <a:extLst>
              <a:ext uri="{FF2B5EF4-FFF2-40B4-BE49-F238E27FC236}">
                <a16:creationId xmlns:a16="http://schemas.microsoft.com/office/drawing/2014/main" id="{CA96E216-D006-46B7-B034-166AE9FF80F6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7FC1D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Google Shape;12;p2">
            <a:extLst>
              <a:ext uri="{FF2B5EF4-FFF2-40B4-BE49-F238E27FC236}">
                <a16:creationId xmlns:a16="http://schemas.microsoft.com/office/drawing/2014/main" id="{9E5541EB-6105-4D48-95FF-9B0747DC2C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1917" y="180109"/>
            <a:ext cx="7169307" cy="651162"/>
          </a:xfrm>
        </p:spPr>
        <p:txBody>
          <a:bodyPr anchorCtr="1"/>
          <a:lstStyle>
            <a:lvl1pPr algn="ctr">
              <a:lnSpc>
                <a:spcPct val="80000"/>
              </a:lnSpc>
              <a:defRPr sz="36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E49C971-35F1-E4EE-E207-A473A64E841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537450" y="3195638"/>
            <a:ext cx="1497013" cy="1828800"/>
            <a:chOff x="4748" y="2013"/>
            <a:chExt cx="943" cy="1152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23E92E2B-5335-5F35-040E-487D7F8D72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8" y="2730"/>
              <a:ext cx="943" cy="435"/>
            </a:xfrm>
            <a:custGeom>
              <a:avLst/>
              <a:gdLst>
                <a:gd name="T0" fmla="*/ 151 w 164"/>
                <a:gd name="T1" fmla="*/ 60 h 76"/>
                <a:gd name="T2" fmla="*/ 155 w 164"/>
                <a:gd name="T3" fmla="*/ 64 h 76"/>
                <a:gd name="T4" fmla="*/ 164 w 164"/>
                <a:gd name="T5" fmla="*/ 65 h 76"/>
                <a:gd name="T6" fmla="*/ 0 w 164"/>
                <a:gd name="T7" fmla="*/ 66 h 76"/>
                <a:gd name="T8" fmla="*/ 19 w 164"/>
                <a:gd name="T9" fmla="*/ 64 h 76"/>
                <a:gd name="T10" fmla="*/ 20 w 164"/>
                <a:gd name="T11" fmla="*/ 58 h 76"/>
                <a:gd name="T12" fmla="*/ 20 w 164"/>
                <a:gd name="T13" fmla="*/ 27 h 76"/>
                <a:gd name="T14" fmla="*/ 21 w 164"/>
                <a:gd name="T15" fmla="*/ 21 h 76"/>
                <a:gd name="T16" fmla="*/ 23 w 164"/>
                <a:gd name="T17" fmla="*/ 28 h 76"/>
                <a:gd name="T18" fmla="*/ 24 w 164"/>
                <a:gd name="T19" fmla="*/ 56 h 76"/>
                <a:gd name="T20" fmla="*/ 29 w 164"/>
                <a:gd name="T21" fmla="*/ 61 h 76"/>
                <a:gd name="T22" fmla="*/ 106 w 164"/>
                <a:gd name="T23" fmla="*/ 59 h 76"/>
                <a:gd name="T24" fmla="*/ 113 w 164"/>
                <a:gd name="T25" fmla="*/ 52 h 76"/>
                <a:gd name="T26" fmla="*/ 113 w 164"/>
                <a:gd name="T27" fmla="*/ 9 h 76"/>
                <a:gd name="T28" fmla="*/ 114 w 164"/>
                <a:gd name="T29" fmla="*/ 1 h 76"/>
                <a:gd name="T30" fmla="*/ 117 w 164"/>
                <a:gd name="T31" fmla="*/ 3 h 76"/>
                <a:gd name="T32" fmla="*/ 117 w 164"/>
                <a:gd name="T33" fmla="*/ 59 h 76"/>
                <a:gd name="T34" fmla="*/ 117 w 164"/>
                <a:gd name="T35" fmla="*/ 63 h 76"/>
                <a:gd name="T36" fmla="*/ 110 w 164"/>
                <a:gd name="T37" fmla="*/ 65 h 76"/>
                <a:gd name="T38" fmla="*/ 116 w 164"/>
                <a:gd name="T39" fmla="*/ 65 h 76"/>
                <a:gd name="T40" fmla="*/ 118 w 164"/>
                <a:gd name="T41" fmla="*/ 61 h 76"/>
                <a:gd name="T42" fmla="*/ 122 w 164"/>
                <a:gd name="T43" fmla="*/ 59 h 76"/>
                <a:gd name="T44" fmla="*/ 142 w 164"/>
                <a:gd name="T45" fmla="*/ 61 h 76"/>
                <a:gd name="T46" fmla="*/ 148 w 164"/>
                <a:gd name="T47" fmla="*/ 62 h 76"/>
                <a:gd name="T48" fmla="*/ 150 w 164"/>
                <a:gd name="T49" fmla="*/ 63 h 76"/>
                <a:gd name="T50" fmla="*/ 144 w 164"/>
                <a:gd name="T51" fmla="*/ 66 h 76"/>
                <a:gd name="T52" fmla="*/ 149 w 164"/>
                <a:gd name="T53" fmla="*/ 64 h 76"/>
                <a:gd name="T54" fmla="*/ 151 w 164"/>
                <a:gd name="T55" fmla="*/ 6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4" h="76">
                  <a:moveTo>
                    <a:pt x="151" y="60"/>
                  </a:moveTo>
                  <a:cubicBezTo>
                    <a:pt x="151" y="62"/>
                    <a:pt x="152" y="64"/>
                    <a:pt x="155" y="64"/>
                  </a:cubicBezTo>
                  <a:cubicBezTo>
                    <a:pt x="158" y="64"/>
                    <a:pt x="161" y="65"/>
                    <a:pt x="164" y="65"/>
                  </a:cubicBezTo>
                  <a:cubicBezTo>
                    <a:pt x="146" y="76"/>
                    <a:pt x="20" y="76"/>
                    <a:pt x="0" y="66"/>
                  </a:cubicBezTo>
                  <a:cubicBezTo>
                    <a:pt x="6" y="63"/>
                    <a:pt x="12" y="64"/>
                    <a:pt x="19" y="64"/>
                  </a:cubicBezTo>
                  <a:cubicBezTo>
                    <a:pt x="20" y="62"/>
                    <a:pt x="20" y="60"/>
                    <a:pt x="20" y="58"/>
                  </a:cubicBezTo>
                  <a:cubicBezTo>
                    <a:pt x="20" y="48"/>
                    <a:pt x="20" y="37"/>
                    <a:pt x="20" y="27"/>
                  </a:cubicBezTo>
                  <a:cubicBezTo>
                    <a:pt x="20" y="25"/>
                    <a:pt x="19" y="23"/>
                    <a:pt x="21" y="21"/>
                  </a:cubicBezTo>
                  <a:cubicBezTo>
                    <a:pt x="24" y="23"/>
                    <a:pt x="23" y="26"/>
                    <a:pt x="23" y="28"/>
                  </a:cubicBezTo>
                  <a:cubicBezTo>
                    <a:pt x="24" y="37"/>
                    <a:pt x="24" y="47"/>
                    <a:pt x="24" y="56"/>
                  </a:cubicBezTo>
                  <a:cubicBezTo>
                    <a:pt x="23" y="59"/>
                    <a:pt x="25" y="61"/>
                    <a:pt x="29" y="61"/>
                  </a:cubicBezTo>
                  <a:cubicBezTo>
                    <a:pt x="54" y="59"/>
                    <a:pt x="80" y="59"/>
                    <a:pt x="106" y="59"/>
                  </a:cubicBezTo>
                  <a:cubicBezTo>
                    <a:pt x="113" y="59"/>
                    <a:pt x="113" y="59"/>
                    <a:pt x="113" y="52"/>
                  </a:cubicBezTo>
                  <a:cubicBezTo>
                    <a:pt x="113" y="37"/>
                    <a:pt x="113" y="23"/>
                    <a:pt x="113" y="9"/>
                  </a:cubicBezTo>
                  <a:cubicBezTo>
                    <a:pt x="113" y="6"/>
                    <a:pt x="113" y="3"/>
                    <a:pt x="114" y="1"/>
                  </a:cubicBezTo>
                  <a:cubicBezTo>
                    <a:pt x="116" y="0"/>
                    <a:pt x="116" y="2"/>
                    <a:pt x="117" y="3"/>
                  </a:cubicBezTo>
                  <a:cubicBezTo>
                    <a:pt x="117" y="21"/>
                    <a:pt x="117" y="40"/>
                    <a:pt x="117" y="59"/>
                  </a:cubicBezTo>
                  <a:cubicBezTo>
                    <a:pt x="117" y="60"/>
                    <a:pt x="117" y="61"/>
                    <a:pt x="117" y="63"/>
                  </a:cubicBezTo>
                  <a:cubicBezTo>
                    <a:pt x="115" y="66"/>
                    <a:pt x="112" y="64"/>
                    <a:pt x="110" y="65"/>
                  </a:cubicBezTo>
                  <a:cubicBezTo>
                    <a:pt x="112" y="66"/>
                    <a:pt x="114" y="65"/>
                    <a:pt x="116" y="65"/>
                  </a:cubicBezTo>
                  <a:cubicBezTo>
                    <a:pt x="117" y="64"/>
                    <a:pt x="117" y="62"/>
                    <a:pt x="118" y="61"/>
                  </a:cubicBezTo>
                  <a:cubicBezTo>
                    <a:pt x="119" y="60"/>
                    <a:pt x="119" y="58"/>
                    <a:pt x="122" y="59"/>
                  </a:cubicBezTo>
                  <a:cubicBezTo>
                    <a:pt x="128" y="61"/>
                    <a:pt x="135" y="60"/>
                    <a:pt x="142" y="61"/>
                  </a:cubicBezTo>
                  <a:cubicBezTo>
                    <a:pt x="144" y="62"/>
                    <a:pt x="146" y="61"/>
                    <a:pt x="148" y="62"/>
                  </a:cubicBezTo>
                  <a:cubicBezTo>
                    <a:pt x="149" y="62"/>
                    <a:pt x="149" y="62"/>
                    <a:pt x="150" y="63"/>
                  </a:cubicBezTo>
                  <a:cubicBezTo>
                    <a:pt x="149" y="66"/>
                    <a:pt x="146" y="64"/>
                    <a:pt x="144" y="66"/>
                  </a:cubicBezTo>
                  <a:cubicBezTo>
                    <a:pt x="147" y="67"/>
                    <a:pt x="148" y="65"/>
                    <a:pt x="149" y="64"/>
                  </a:cubicBezTo>
                  <a:cubicBezTo>
                    <a:pt x="150" y="62"/>
                    <a:pt x="148" y="60"/>
                    <a:pt x="151" y="60"/>
                  </a:cubicBezTo>
                  <a:close/>
                </a:path>
              </a:pathLst>
            </a:custGeom>
            <a:solidFill>
              <a:srgbClr val="DDC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7FE0EDD4-58E2-77E3-D873-E75A55BB7C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38" y="2466"/>
              <a:ext cx="196" cy="264"/>
            </a:xfrm>
            <a:custGeom>
              <a:avLst/>
              <a:gdLst>
                <a:gd name="T0" fmla="*/ 19 w 34"/>
                <a:gd name="T1" fmla="*/ 0 h 46"/>
                <a:gd name="T2" fmla="*/ 31 w 34"/>
                <a:gd name="T3" fmla="*/ 23 h 46"/>
                <a:gd name="T4" fmla="*/ 34 w 34"/>
                <a:gd name="T5" fmla="*/ 35 h 46"/>
                <a:gd name="T6" fmla="*/ 31 w 34"/>
                <a:gd name="T7" fmla="*/ 46 h 46"/>
                <a:gd name="T8" fmla="*/ 24 w 34"/>
                <a:gd name="T9" fmla="*/ 41 h 46"/>
                <a:gd name="T10" fmla="*/ 13 w 34"/>
                <a:gd name="T11" fmla="*/ 33 h 46"/>
                <a:gd name="T12" fmla="*/ 13 w 34"/>
                <a:gd name="T13" fmla="*/ 30 h 46"/>
                <a:gd name="T14" fmla="*/ 12 w 34"/>
                <a:gd name="T15" fmla="*/ 37 h 46"/>
                <a:gd name="T16" fmla="*/ 2 w 34"/>
                <a:gd name="T17" fmla="*/ 43 h 46"/>
                <a:gd name="T18" fmla="*/ 1 w 34"/>
                <a:gd name="T19" fmla="*/ 37 h 46"/>
                <a:gd name="T20" fmla="*/ 3 w 34"/>
                <a:gd name="T21" fmla="*/ 12 h 46"/>
                <a:gd name="T22" fmla="*/ 8 w 34"/>
                <a:gd name="T23" fmla="*/ 7 h 46"/>
                <a:gd name="T24" fmla="*/ 19 w 34"/>
                <a:gd name="T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46">
                  <a:moveTo>
                    <a:pt x="19" y="0"/>
                  </a:moveTo>
                  <a:cubicBezTo>
                    <a:pt x="23" y="8"/>
                    <a:pt x="29" y="15"/>
                    <a:pt x="31" y="23"/>
                  </a:cubicBezTo>
                  <a:cubicBezTo>
                    <a:pt x="33" y="27"/>
                    <a:pt x="34" y="31"/>
                    <a:pt x="34" y="35"/>
                  </a:cubicBezTo>
                  <a:cubicBezTo>
                    <a:pt x="34" y="39"/>
                    <a:pt x="31" y="42"/>
                    <a:pt x="31" y="46"/>
                  </a:cubicBezTo>
                  <a:cubicBezTo>
                    <a:pt x="29" y="44"/>
                    <a:pt x="28" y="41"/>
                    <a:pt x="24" y="41"/>
                  </a:cubicBezTo>
                  <a:cubicBezTo>
                    <a:pt x="15" y="42"/>
                    <a:pt x="15" y="42"/>
                    <a:pt x="13" y="33"/>
                  </a:cubicBezTo>
                  <a:cubicBezTo>
                    <a:pt x="13" y="32"/>
                    <a:pt x="13" y="31"/>
                    <a:pt x="13" y="30"/>
                  </a:cubicBezTo>
                  <a:cubicBezTo>
                    <a:pt x="13" y="32"/>
                    <a:pt x="12" y="34"/>
                    <a:pt x="12" y="37"/>
                  </a:cubicBezTo>
                  <a:cubicBezTo>
                    <a:pt x="11" y="43"/>
                    <a:pt x="9" y="45"/>
                    <a:pt x="2" y="43"/>
                  </a:cubicBezTo>
                  <a:cubicBezTo>
                    <a:pt x="0" y="41"/>
                    <a:pt x="0" y="39"/>
                    <a:pt x="1" y="37"/>
                  </a:cubicBezTo>
                  <a:cubicBezTo>
                    <a:pt x="2" y="28"/>
                    <a:pt x="3" y="20"/>
                    <a:pt x="3" y="12"/>
                  </a:cubicBezTo>
                  <a:cubicBezTo>
                    <a:pt x="4" y="10"/>
                    <a:pt x="6" y="9"/>
                    <a:pt x="8" y="7"/>
                  </a:cubicBezTo>
                  <a:cubicBezTo>
                    <a:pt x="12" y="5"/>
                    <a:pt x="15" y="2"/>
                    <a:pt x="19" y="0"/>
                  </a:cubicBezTo>
                  <a:close/>
                </a:path>
              </a:pathLst>
            </a:custGeom>
            <a:solidFill>
              <a:srgbClr val="C6E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6605759B-2350-791D-5A59-9FBAE104C0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27" y="2254"/>
              <a:ext cx="195" cy="235"/>
            </a:xfrm>
            <a:custGeom>
              <a:avLst/>
              <a:gdLst>
                <a:gd name="T0" fmla="*/ 0 w 34"/>
                <a:gd name="T1" fmla="*/ 21 h 41"/>
                <a:gd name="T2" fmla="*/ 9 w 34"/>
                <a:gd name="T3" fmla="*/ 1 h 41"/>
                <a:gd name="T4" fmla="*/ 11 w 34"/>
                <a:gd name="T5" fmla="*/ 7 h 41"/>
                <a:gd name="T6" fmla="*/ 15 w 34"/>
                <a:gd name="T7" fmla="*/ 9 h 41"/>
                <a:gd name="T8" fmla="*/ 19 w 34"/>
                <a:gd name="T9" fmla="*/ 4 h 41"/>
                <a:gd name="T10" fmla="*/ 24 w 34"/>
                <a:gd name="T11" fmla="*/ 0 h 41"/>
                <a:gd name="T12" fmla="*/ 28 w 34"/>
                <a:gd name="T13" fmla="*/ 26 h 41"/>
                <a:gd name="T14" fmla="*/ 26 w 34"/>
                <a:gd name="T15" fmla="*/ 25 h 41"/>
                <a:gd name="T16" fmla="*/ 18 w 34"/>
                <a:gd name="T17" fmla="*/ 26 h 41"/>
                <a:gd name="T18" fmla="*/ 11 w 34"/>
                <a:gd name="T19" fmla="*/ 37 h 41"/>
                <a:gd name="T20" fmla="*/ 5 w 34"/>
                <a:gd name="T21" fmla="*/ 41 h 41"/>
                <a:gd name="T22" fmla="*/ 3 w 34"/>
                <a:gd name="T23" fmla="*/ 33 h 41"/>
                <a:gd name="T24" fmla="*/ 2 w 34"/>
                <a:gd name="T25" fmla="*/ 27 h 41"/>
                <a:gd name="T26" fmla="*/ 0 w 34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41">
                  <a:moveTo>
                    <a:pt x="0" y="21"/>
                  </a:moveTo>
                  <a:cubicBezTo>
                    <a:pt x="2" y="14"/>
                    <a:pt x="2" y="6"/>
                    <a:pt x="9" y="1"/>
                  </a:cubicBezTo>
                  <a:cubicBezTo>
                    <a:pt x="11" y="3"/>
                    <a:pt x="12" y="5"/>
                    <a:pt x="11" y="7"/>
                  </a:cubicBezTo>
                  <a:cubicBezTo>
                    <a:pt x="10" y="11"/>
                    <a:pt x="12" y="10"/>
                    <a:pt x="15" y="9"/>
                  </a:cubicBezTo>
                  <a:cubicBezTo>
                    <a:pt x="17" y="8"/>
                    <a:pt x="18" y="6"/>
                    <a:pt x="19" y="4"/>
                  </a:cubicBezTo>
                  <a:cubicBezTo>
                    <a:pt x="20" y="2"/>
                    <a:pt x="22" y="1"/>
                    <a:pt x="24" y="0"/>
                  </a:cubicBezTo>
                  <a:cubicBezTo>
                    <a:pt x="33" y="8"/>
                    <a:pt x="34" y="17"/>
                    <a:pt x="28" y="26"/>
                  </a:cubicBezTo>
                  <a:cubicBezTo>
                    <a:pt x="27" y="26"/>
                    <a:pt x="26" y="25"/>
                    <a:pt x="26" y="25"/>
                  </a:cubicBezTo>
                  <a:cubicBezTo>
                    <a:pt x="22" y="21"/>
                    <a:pt x="20" y="21"/>
                    <a:pt x="18" y="26"/>
                  </a:cubicBezTo>
                  <a:cubicBezTo>
                    <a:pt x="16" y="30"/>
                    <a:pt x="14" y="34"/>
                    <a:pt x="11" y="37"/>
                  </a:cubicBezTo>
                  <a:cubicBezTo>
                    <a:pt x="9" y="39"/>
                    <a:pt x="8" y="41"/>
                    <a:pt x="5" y="41"/>
                  </a:cubicBezTo>
                  <a:cubicBezTo>
                    <a:pt x="3" y="39"/>
                    <a:pt x="3" y="36"/>
                    <a:pt x="3" y="33"/>
                  </a:cubicBezTo>
                  <a:cubicBezTo>
                    <a:pt x="3" y="31"/>
                    <a:pt x="3" y="29"/>
                    <a:pt x="2" y="27"/>
                  </a:cubicBezTo>
                  <a:cubicBezTo>
                    <a:pt x="0" y="25"/>
                    <a:pt x="1" y="23"/>
                    <a:pt x="0" y="21"/>
                  </a:cubicBezTo>
                  <a:close/>
                </a:path>
              </a:pathLst>
            </a:custGeom>
            <a:solidFill>
              <a:srgbClr val="CEE9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AADB991A-0291-F834-6719-9C4FAD7E54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4" y="2604"/>
              <a:ext cx="173" cy="195"/>
            </a:xfrm>
            <a:custGeom>
              <a:avLst/>
              <a:gdLst>
                <a:gd name="T0" fmla="*/ 2 w 30"/>
                <a:gd name="T1" fmla="*/ 19 h 34"/>
                <a:gd name="T2" fmla="*/ 10 w 30"/>
                <a:gd name="T3" fmla="*/ 11 h 34"/>
                <a:gd name="T4" fmla="*/ 11 w 30"/>
                <a:gd name="T5" fmla="*/ 0 h 34"/>
                <a:gd name="T6" fmla="*/ 15 w 30"/>
                <a:gd name="T7" fmla="*/ 13 h 34"/>
                <a:gd name="T8" fmla="*/ 19 w 30"/>
                <a:gd name="T9" fmla="*/ 17 h 34"/>
                <a:gd name="T10" fmla="*/ 23 w 30"/>
                <a:gd name="T11" fmla="*/ 16 h 34"/>
                <a:gd name="T12" fmla="*/ 30 w 30"/>
                <a:gd name="T13" fmla="*/ 22 h 34"/>
                <a:gd name="T14" fmla="*/ 28 w 30"/>
                <a:gd name="T15" fmla="*/ 29 h 34"/>
                <a:gd name="T16" fmla="*/ 18 w 30"/>
                <a:gd name="T17" fmla="*/ 32 h 34"/>
                <a:gd name="T18" fmla="*/ 12 w 30"/>
                <a:gd name="T19" fmla="*/ 33 h 34"/>
                <a:gd name="T20" fmla="*/ 1 w 30"/>
                <a:gd name="T21" fmla="*/ 32 h 34"/>
                <a:gd name="T22" fmla="*/ 2 w 30"/>
                <a:gd name="T23" fmla="*/ 1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34">
                  <a:moveTo>
                    <a:pt x="2" y="19"/>
                  </a:moveTo>
                  <a:cubicBezTo>
                    <a:pt x="7" y="19"/>
                    <a:pt x="10" y="17"/>
                    <a:pt x="10" y="11"/>
                  </a:cubicBezTo>
                  <a:cubicBezTo>
                    <a:pt x="10" y="8"/>
                    <a:pt x="10" y="4"/>
                    <a:pt x="11" y="0"/>
                  </a:cubicBezTo>
                  <a:cubicBezTo>
                    <a:pt x="13" y="5"/>
                    <a:pt x="14" y="9"/>
                    <a:pt x="15" y="13"/>
                  </a:cubicBezTo>
                  <a:cubicBezTo>
                    <a:pt x="15" y="16"/>
                    <a:pt x="16" y="17"/>
                    <a:pt x="19" y="17"/>
                  </a:cubicBezTo>
                  <a:cubicBezTo>
                    <a:pt x="21" y="16"/>
                    <a:pt x="22" y="17"/>
                    <a:pt x="23" y="16"/>
                  </a:cubicBezTo>
                  <a:cubicBezTo>
                    <a:pt x="29" y="14"/>
                    <a:pt x="30" y="16"/>
                    <a:pt x="30" y="22"/>
                  </a:cubicBezTo>
                  <a:cubicBezTo>
                    <a:pt x="29" y="24"/>
                    <a:pt x="29" y="26"/>
                    <a:pt x="28" y="29"/>
                  </a:cubicBezTo>
                  <a:cubicBezTo>
                    <a:pt x="25" y="31"/>
                    <a:pt x="21" y="31"/>
                    <a:pt x="18" y="32"/>
                  </a:cubicBezTo>
                  <a:cubicBezTo>
                    <a:pt x="16" y="33"/>
                    <a:pt x="14" y="33"/>
                    <a:pt x="12" y="33"/>
                  </a:cubicBezTo>
                  <a:cubicBezTo>
                    <a:pt x="8" y="33"/>
                    <a:pt x="4" y="34"/>
                    <a:pt x="1" y="32"/>
                  </a:cubicBezTo>
                  <a:cubicBezTo>
                    <a:pt x="0" y="28"/>
                    <a:pt x="0" y="23"/>
                    <a:pt x="2" y="19"/>
                  </a:cubicBezTo>
                  <a:close/>
                </a:path>
              </a:pathLst>
            </a:custGeom>
            <a:solidFill>
              <a:srgbClr val="2448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9C95D109-EF40-0B08-30C0-E60D6A48A2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35" y="2369"/>
              <a:ext cx="253" cy="246"/>
            </a:xfrm>
            <a:custGeom>
              <a:avLst/>
              <a:gdLst>
                <a:gd name="T0" fmla="*/ 21 w 44"/>
                <a:gd name="T1" fmla="*/ 21 h 43"/>
                <a:gd name="T2" fmla="*/ 33 w 44"/>
                <a:gd name="T3" fmla="*/ 5 h 43"/>
                <a:gd name="T4" fmla="*/ 38 w 44"/>
                <a:gd name="T5" fmla="*/ 1 h 43"/>
                <a:gd name="T6" fmla="*/ 44 w 44"/>
                <a:gd name="T7" fmla="*/ 6 h 43"/>
                <a:gd name="T8" fmla="*/ 37 w 44"/>
                <a:gd name="T9" fmla="*/ 17 h 43"/>
                <a:gd name="T10" fmla="*/ 22 w 44"/>
                <a:gd name="T11" fmla="*/ 28 h 43"/>
                <a:gd name="T12" fmla="*/ 16 w 44"/>
                <a:gd name="T13" fmla="*/ 31 h 43"/>
                <a:gd name="T14" fmla="*/ 11 w 44"/>
                <a:gd name="T15" fmla="*/ 39 h 43"/>
                <a:gd name="T16" fmla="*/ 8 w 44"/>
                <a:gd name="T17" fmla="*/ 43 h 43"/>
                <a:gd name="T18" fmla="*/ 4 w 44"/>
                <a:gd name="T19" fmla="*/ 39 h 43"/>
                <a:gd name="T20" fmla="*/ 1 w 44"/>
                <a:gd name="T21" fmla="*/ 34 h 43"/>
                <a:gd name="T22" fmla="*/ 1 w 44"/>
                <a:gd name="T23" fmla="*/ 28 h 43"/>
                <a:gd name="T24" fmla="*/ 1 w 44"/>
                <a:gd name="T25" fmla="*/ 23 h 43"/>
                <a:gd name="T26" fmla="*/ 6 w 44"/>
                <a:gd name="T27" fmla="*/ 23 h 43"/>
                <a:gd name="T28" fmla="*/ 16 w 44"/>
                <a:gd name="T29" fmla="*/ 23 h 43"/>
                <a:gd name="T30" fmla="*/ 21 w 44"/>
                <a:gd name="T31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43">
                  <a:moveTo>
                    <a:pt x="21" y="21"/>
                  </a:moveTo>
                  <a:cubicBezTo>
                    <a:pt x="27" y="17"/>
                    <a:pt x="30" y="11"/>
                    <a:pt x="33" y="5"/>
                  </a:cubicBezTo>
                  <a:cubicBezTo>
                    <a:pt x="34" y="3"/>
                    <a:pt x="35" y="0"/>
                    <a:pt x="38" y="1"/>
                  </a:cubicBezTo>
                  <a:cubicBezTo>
                    <a:pt x="41" y="1"/>
                    <a:pt x="43" y="2"/>
                    <a:pt x="44" y="6"/>
                  </a:cubicBezTo>
                  <a:cubicBezTo>
                    <a:pt x="42" y="10"/>
                    <a:pt x="39" y="13"/>
                    <a:pt x="37" y="17"/>
                  </a:cubicBezTo>
                  <a:cubicBezTo>
                    <a:pt x="33" y="23"/>
                    <a:pt x="27" y="25"/>
                    <a:pt x="22" y="28"/>
                  </a:cubicBezTo>
                  <a:cubicBezTo>
                    <a:pt x="20" y="30"/>
                    <a:pt x="18" y="31"/>
                    <a:pt x="16" y="31"/>
                  </a:cubicBezTo>
                  <a:cubicBezTo>
                    <a:pt x="11" y="31"/>
                    <a:pt x="9" y="34"/>
                    <a:pt x="11" y="39"/>
                  </a:cubicBezTo>
                  <a:cubicBezTo>
                    <a:pt x="11" y="41"/>
                    <a:pt x="11" y="43"/>
                    <a:pt x="8" y="43"/>
                  </a:cubicBezTo>
                  <a:cubicBezTo>
                    <a:pt x="6" y="43"/>
                    <a:pt x="5" y="41"/>
                    <a:pt x="4" y="39"/>
                  </a:cubicBezTo>
                  <a:cubicBezTo>
                    <a:pt x="3" y="37"/>
                    <a:pt x="2" y="35"/>
                    <a:pt x="1" y="34"/>
                  </a:cubicBezTo>
                  <a:cubicBezTo>
                    <a:pt x="0" y="32"/>
                    <a:pt x="1" y="30"/>
                    <a:pt x="1" y="28"/>
                  </a:cubicBezTo>
                  <a:cubicBezTo>
                    <a:pt x="1" y="27"/>
                    <a:pt x="1" y="25"/>
                    <a:pt x="1" y="23"/>
                  </a:cubicBezTo>
                  <a:cubicBezTo>
                    <a:pt x="3" y="21"/>
                    <a:pt x="5" y="24"/>
                    <a:pt x="6" y="23"/>
                  </a:cubicBezTo>
                  <a:cubicBezTo>
                    <a:pt x="10" y="26"/>
                    <a:pt x="13" y="25"/>
                    <a:pt x="16" y="23"/>
                  </a:cubicBezTo>
                  <a:cubicBezTo>
                    <a:pt x="17" y="22"/>
                    <a:pt x="19" y="21"/>
                    <a:pt x="21" y="21"/>
                  </a:cubicBezTo>
                  <a:close/>
                </a:path>
              </a:pathLst>
            </a:custGeom>
            <a:solidFill>
              <a:srgbClr val="E9A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8D02AAB4-DF49-DF28-1B3A-EC2066B505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21" y="2082"/>
              <a:ext cx="132" cy="178"/>
            </a:xfrm>
            <a:custGeom>
              <a:avLst/>
              <a:gdLst>
                <a:gd name="T0" fmla="*/ 14 w 23"/>
                <a:gd name="T1" fmla="*/ 29 h 31"/>
                <a:gd name="T2" fmla="*/ 11 w 23"/>
                <a:gd name="T3" fmla="*/ 26 h 31"/>
                <a:gd name="T4" fmla="*/ 5 w 23"/>
                <a:gd name="T5" fmla="*/ 23 h 31"/>
                <a:gd name="T6" fmla="*/ 2 w 23"/>
                <a:gd name="T7" fmla="*/ 11 h 31"/>
                <a:gd name="T8" fmla="*/ 3 w 23"/>
                <a:gd name="T9" fmla="*/ 4 h 31"/>
                <a:gd name="T10" fmla="*/ 7 w 23"/>
                <a:gd name="T11" fmla="*/ 3 h 31"/>
                <a:gd name="T12" fmla="*/ 20 w 23"/>
                <a:gd name="T13" fmla="*/ 8 h 31"/>
                <a:gd name="T14" fmla="*/ 19 w 23"/>
                <a:gd name="T15" fmla="*/ 19 h 31"/>
                <a:gd name="T16" fmla="*/ 16 w 23"/>
                <a:gd name="T17" fmla="*/ 24 h 31"/>
                <a:gd name="T18" fmla="*/ 21 w 23"/>
                <a:gd name="T19" fmla="*/ 23 h 31"/>
                <a:gd name="T20" fmla="*/ 22 w 23"/>
                <a:gd name="T21" fmla="*/ 24 h 31"/>
                <a:gd name="T22" fmla="*/ 21 w 23"/>
                <a:gd name="T23" fmla="*/ 27 h 31"/>
                <a:gd name="T24" fmla="*/ 20 w 23"/>
                <a:gd name="T25" fmla="*/ 28 h 31"/>
                <a:gd name="T26" fmla="*/ 15 w 23"/>
                <a:gd name="T27" fmla="*/ 30 h 31"/>
                <a:gd name="T28" fmla="*/ 14 w 23"/>
                <a:gd name="T2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31">
                  <a:moveTo>
                    <a:pt x="14" y="29"/>
                  </a:moveTo>
                  <a:cubicBezTo>
                    <a:pt x="14" y="27"/>
                    <a:pt x="13" y="25"/>
                    <a:pt x="11" y="26"/>
                  </a:cubicBezTo>
                  <a:cubicBezTo>
                    <a:pt x="8" y="26"/>
                    <a:pt x="6" y="25"/>
                    <a:pt x="5" y="23"/>
                  </a:cubicBezTo>
                  <a:cubicBezTo>
                    <a:pt x="3" y="19"/>
                    <a:pt x="0" y="15"/>
                    <a:pt x="2" y="11"/>
                  </a:cubicBezTo>
                  <a:cubicBezTo>
                    <a:pt x="2" y="8"/>
                    <a:pt x="1" y="6"/>
                    <a:pt x="3" y="4"/>
                  </a:cubicBezTo>
                  <a:cubicBezTo>
                    <a:pt x="4" y="3"/>
                    <a:pt x="6" y="3"/>
                    <a:pt x="7" y="3"/>
                  </a:cubicBezTo>
                  <a:cubicBezTo>
                    <a:pt x="16" y="0"/>
                    <a:pt x="16" y="0"/>
                    <a:pt x="20" y="8"/>
                  </a:cubicBezTo>
                  <a:cubicBezTo>
                    <a:pt x="23" y="12"/>
                    <a:pt x="20" y="15"/>
                    <a:pt x="19" y="19"/>
                  </a:cubicBezTo>
                  <a:cubicBezTo>
                    <a:pt x="18" y="21"/>
                    <a:pt x="16" y="22"/>
                    <a:pt x="16" y="24"/>
                  </a:cubicBezTo>
                  <a:cubicBezTo>
                    <a:pt x="18" y="25"/>
                    <a:pt x="19" y="22"/>
                    <a:pt x="21" y="23"/>
                  </a:cubicBezTo>
                  <a:cubicBezTo>
                    <a:pt x="22" y="23"/>
                    <a:pt x="22" y="23"/>
                    <a:pt x="22" y="24"/>
                  </a:cubicBezTo>
                  <a:cubicBezTo>
                    <a:pt x="21" y="25"/>
                    <a:pt x="21" y="26"/>
                    <a:pt x="21" y="27"/>
                  </a:cubicBezTo>
                  <a:cubicBezTo>
                    <a:pt x="21" y="27"/>
                    <a:pt x="21" y="28"/>
                    <a:pt x="20" y="28"/>
                  </a:cubicBezTo>
                  <a:cubicBezTo>
                    <a:pt x="19" y="29"/>
                    <a:pt x="17" y="31"/>
                    <a:pt x="15" y="30"/>
                  </a:cubicBezTo>
                  <a:cubicBezTo>
                    <a:pt x="15" y="30"/>
                    <a:pt x="14" y="30"/>
                    <a:pt x="14" y="29"/>
                  </a:cubicBezTo>
                  <a:close/>
                </a:path>
              </a:pathLst>
            </a:custGeom>
            <a:solidFill>
              <a:srgbClr val="EEA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DEA0050-582B-2871-8B93-3BF205A0E5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36" y="2770"/>
              <a:ext cx="98" cy="275"/>
            </a:xfrm>
            <a:custGeom>
              <a:avLst/>
              <a:gdLst>
                <a:gd name="T0" fmla="*/ 2 w 17"/>
                <a:gd name="T1" fmla="*/ 2 h 48"/>
                <a:gd name="T2" fmla="*/ 12 w 17"/>
                <a:gd name="T3" fmla="*/ 0 h 48"/>
                <a:gd name="T4" fmla="*/ 15 w 17"/>
                <a:gd name="T5" fmla="*/ 17 h 48"/>
                <a:gd name="T6" fmla="*/ 15 w 17"/>
                <a:gd name="T7" fmla="*/ 36 h 48"/>
                <a:gd name="T8" fmla="*/ 14 w 17"/>
                <a:gd name="T9" fmla="*/ 48 h 48"/>
                <a:gd name="T10" fmla="*/ 9 w 17"/>
                <a:gd name="T11" fmla="*/ 38 h 48"/>
                <a:gd name="T12" fmla="*/ 5 w 17"/>
                <a:gd name="T13" fmla="*/ 24 h 48"/>
                <a:gd name="T14" fmla="*/ 1 w 17"/>
                <a:gd name="T15" fmla="*/ 7 h 48"/>
                <a:gd name="T16" fmla="*/ 2 w 17"/>
                <a:gd name="T1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48">
                  <a:moveTo>
                    <a:pt x="2" y="2"/>
                  </a:moveTo>
                  <a:cubicBezTo>
                    <a:pt x="5" y="2"/>
                    <a:pt x="9" y="1"/>
                    <a:pt x="12" y="0"/>
                  </a:cubicBezTo>
                  <a:cubicBezTo>
                    <a:pt x="10" y="6"/>
                    <a:pt x="12" y="12"/>
                    <a:pt x="15" y="17"/>
                  </a:cubicBezTo>
                  <a:cubicBezTo>
                    <a:pt x="17" y="23"/>
                    <a:pt x="16" y="30"/>
                    <a:pt x="15" y="36"/>
                  </a:cubicBezTo>
                  <a:cubicBezTo>
                    <a:pt x="14" y="40"/>
                    <a:pt x="15" y="44"/>
                    <a:pt x="14" y="48"/>
                  </a:cubicBezTo>
                  <a:cubicBezTo>
                    <a:pt x="11" y="46"/>
                    <a:pt x="10" y="42"/>
                    <a:pt x="9" y="38"/>
                  </a:cubicBezTo>
                  <a:cubicBezTo>
                    <a:pt x="9" y="33"/>
                    <a:pt x="6" y="28"/>
                    <a:pt x="5" y="24"/>
                  </a:cubicBezTo>
                  <a:cubicBezTo>
                    <a:pt x="2" y="18"/>
                    <a:pt x="2" y="12"/>
                    <a:pt x="1" y="7"/>
                  </a:cubicBezTo>
                  <a:cubicBezTo>
                    <a:pt x="0" y="5"/>
                    <a:pt x="1" y="4"/>
                    <a:pt x="2" y="2"/>
                  </a:cubicBezTo>
                  <a:close/>
                </a:path>
              </a:pathLst>
            </a:custGeom>
            <a:solidFill>
              <a:srgbClr val="EDA2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C8F42AD4-B6EC-7A4F-2B32-511D75D2B3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97" y="2351"/>
              <a:ext cx="189" cy="218"/>
            </a:xfrm>
            <a:custGeom>
              <a:avLst/>
              <a:gdLst>
                <a:gd name="T0" fmla="*/ 30 w 33"/>
                <a:gd name="T1" fmla="*/ 27 h 38"/>
                <a:gd name="T2" fmla="*/ 26 w 33"/>
                <a:gd name="T3" fmla="*/ 26 h 38"/>
                <a:gd name="T4" fmla="*/ 18 w 33"/>
                <a:gd name="T5" fmla="*/ 24 h 38"/>
                <a:gd name="T6" fmla="*/ 14 w 33"/>
                <a:gd name="T7" fmla="*/ 24 h 38"/>
                <a:gd name="T8" fmla="*/ 10 w 33"/>
                <a:gd name="T9" fmla="*/ 23 h 38"/>
                <a:gd name="T10" fmla="*/ 8 w 33"/>
                <a:gd name="T11" fmla="*/ 30 h 38"/>
                <a:gd name="T12" fmla="*/ 8 w 33"/>
                <a:gd name="T13" fmla="*/ 37 h 38"/>
                <a:gd name="T14" fmla="*/ 7 w 33"/>
                <a:gd name="T15" fmla="*/ 38 h 38"/>
                <a:gd name="T16" fmla="*/ 3 w 33"/>
                <a:gd name="T17" fmla="*/ 30 h 38"/>
                <a:gd name="T18" fmla="*/ 4 w 33"/>
                <a:gd name="T19" fmla="*/ 24 h 38"/>
                <a:gd name="T20" fmla="*/ 2 w 33"/>
                <a:gd name="T21" fmla="*/ 12 h 38"/>
                <a:gd name="T22" fmla="*/ 3 w 33"/>
                <a:gd name="T23" fmla="*/ 5 h 38"/>
                <a:gd name="T24" fmla="*/ 10 w 33"/>
                <a:gd name="T25" fmla="*/ 1 h 38"/>
                <a:gd name="T26" fmla="*/ 13 w 33"/>
                <a:gd name="T27" fmla="*/ 4 h 38"/>
                <a:gd name="T28" fmla="*/ 12 w 33"/>
                <a:gd name="T29" fmla="*/ 9 h 38"/>
                <a:gd name="T30" fmla="*/ 12 w 33"/>
                <a:gd name="T31" fmla="*/ 14 h 38"/>
                <a:gd name="T32" fmla="*/ 13 w 33"/>
                <a:gd name="T33" fmla="*/ 15 h 38"/>
                <a:gd name="T34" fmla="*/ 22 w 33"/>
                <a:gd name="T35" fmla="*/ 14 h 38"/>
                <a:gd name="T36" fmla="*/ 26 w 33"/>
                <a:gd name="T37" fmla="*/ 6 h 38"/>
                <a:gd name="T38" fmla="*/ 31 w 33"/>
                <a:gd name="T39" fmla="*/ 9 h 38"/>
                <a:gd name="T40" fmla="*/ 33 w 33"/>
                <a:gd name="T41" fmla="*/ 15 h 38"/>
                <a:gd name="T42" fmla="*/ 33 w 33"/>
                <a:gd name="T43" fmla="*/ 23 h 38"/>
                <a:gd name="T44" fmla="*/ 30 w 33"/>
                <a:gd name="T45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38">
                  <a:moveTo>
                    <a:pt x="30" y="27"/>
                  </a:moveTo>
                  <a:cubicBezTo>
                    <a:pt x="28" y="30"/>
                    <a:pt x="27" y="27"/>
                    <a:pt x="26" y="26"/>
                  </a:cubicBezTo>
                  <a:cubicBezTo>
                    <a:pt x="24" y="23"/>
                    <a:pt x="22" y="21"/>
                    <a:pt x="18" y="24"/>
                  </a:cubicBezTo>
                  <a:cubicBezTo>
                    <a:pt x="17" y="25"/>
                    <a:pt x="16" y="24"/>
                    <a:pt x="14" y="24"/>
                  </a:cubicBezTo>
                  <a:cubicBezTo>
                    <a:pt x="13" y="23"/>
                    <a:pt x="11" y="21"/>
                    <a:pt x="10" y="23"/>
                  </a:cubicBezTo>
                  <a:cubicBezTo>
                    <a:pt x="8" y="25"/>
                    <a:pt x="6" y="27"/>
                    <a:pt x="8" y="30"/>
                  </a:cubicBezTo>
                  <a:cubicBezTo>
                    <a:pt x="9" y="32"/>
                    <a:pt x="10" y="35"/>
                    <a:pt x="8" y="37"/>
                  </a:cubicBezTo>
                  <a:cubicBezTo>
                    <a:pt x="8" y="38"/>
                    <a:pt x="7" y="38"/>
                    <a:pt x="7" y="38"/>
                  </a:cubicBezTo>
                  <a:cubicBezTo>
                    <a:pt x="3" y="36"/>
                    <a:pt x="4" y="33"/>
                    <a:pt x="3" y="30"/>
                  </a:cubicBezTo>
                  <a:cubicBezTo>
                    <a:pt x="3" y="28"/>
                    <a:pt x="3" y="26"/>
                    <a:pt x="4" y="24"/>
                  </a:cubicBezTo>
                  <a:cubicBezTo>
                    <a:pt x="7" y="17"/>
                    <a:pt x="7" y="17"/>
                    <a:pt x="2" y="12"/>
                  </a:cubicBezTo>
                  <a:cubicBezTo>
                    <a:pt x="0" y="9"/>
                    <a:pt x="1" y="7"/>
                    <a:pt x="3" y="5"/>
                  </a:cubicBezTo>
                  <a:cubicBezTo>
                    <a:pt x="5" y="4"/>
                    <a:pt x="6" y="0"/>
                    <a:pt x="10" y="1"/>
                  </a:cubicBezTo>
                  <a:cubicBezTo>
                    <a:pt x="11" y="2"/>
                    <a:pt x="12" y="3"/>
                    <a:pt x="13" y="4"/>
                  </a:cubicBezTo>
                  <a:cubicBezTo>
                    <a:pt x="15" y="6"/>
                    <a:pt x="15" y="7"/>
                    <a:pt x="12" y="9"/>
                  </a:cubicBezTo>
                  <a:cubicBezTo>
                    <a:pt x="8" y="11"/>
                    <a:pt x="10" y="12"/>
                    <a:pt x="12" y="14"/>
                  </a:cubicBezTo>
                  <a:cubicBezTo>
                    <a:pt x="13" y="14"/>
                    <a:pt x="13" y="14"/>
                    <a:pt x="13" y="15"/>
                  </a:cubicBezTo>
                  <a:cubicBezTo>
                    <a:pt x="16" y="19"/>
                    <a:pt x="20" y="19"/>
                    <a:pt x="22" y="14"/>
                  </a:cubicBezTo>
                  <a:cubicBezTo>
                    <a:pt x="23" y="11"/>
                    <a:pt x="24" y="8"/>
                    <a:pt x="26" y="6"/>
                  </a:cubicBezTo>
                  <a:cubicBezTo>
                    <a:pt x="29" y="5"/>
                    <a:pt x="30" y="7"/>
                    <a:pt x="31" y="9"/>
                  </a:cubicBezTo>
                  <a:cubicBezTo>
                    <a:pt x="31" y="11"/>
                    <a:pt x="32" y="13"/>
                    <a:pt x="33" y="15"/>
                  </a:cubicBezTo>
                  <a:cubicBezTo>
                    <a:pt x="33" y="18"/>
                    <a:pt x="33" y="20"/>
                    <a:pt x="33" y="23"/>
                  </a:cubicBezTo>
                  <a:cubicBezTo>
                    <a:pt x="32" y="25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EFA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E58FF647-B392-584D-4C29-C5481ECA96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38" y="2013"/>
              <a:ext cx="161" cy="149"/>
            </a:xfrm>
            <a:custGeom>
              <a:avLst/>
              <a:gdLst>
                <a:gd name="T0" fmla="*/ 4 w 28"/>
                <a:gd name="T1" fmla="*/ 16 h 26"/>
                <a:gd name="T2" fmla="*/ 0 w 28"/>
                <a:gd name="T3" fmla="*/ 16 h 26"/>
                <a:gd name="T4" fmla="*/ 23 w 28"/>
                <a:gd name="T5" fmla="*/ 5 h 26"/>
                <a:gd name="T6" fmla="*/ 27 w 28"/>
                <a:gd name="T7" fmla="*/ 13 h 26"/>
                <a:gd name="T8" fmla="*/ 27 w 28"/>
                <a:gd name="T9" fmla="*/ 21 h 26"/>
                <a:gd name="T10" fmla="*/ 25 w 28"/>
                <a:gd name="T11" fmla="*/ 26 h 26"/>
                <a:gd name="T12" fmla="*/ 20 w 28"/>
                <a:gd name="T13" fmla="*/ 22 h 26"/>
                <a:gd name="T14" fmla="*/ 18 w 28"/>
                <a:gd name="T15" fmla="*/ 16 h 26"/>
                <a:gd name="T16" fmla="*/ 10 w 28"/>
                <a:gd name="T17" fmla="*/ 12 h 26"/>
                <a:gd name="T18" fmla="*/ 4 w 28"/>
                <a:gd name="T1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6">
                  <a:moveTo>
                    <a:pt x="4" y="16"/>
                  </a:moveTo>
                  <a:cubicBezTo>
                    <a:pt x="3" y="15"/>
                    <a:pt x="1" y="17"/>
                    <a:pt x="0" y="16"/>
                  </a:cubicBezTo>
                  <a:cubicBezTo>
                    <a:pt x="2" y="6"/>
                    <a:pt x="14" y="0"/>
                    <a:pt x="23" y="5"/>
                  </a:cubicBezTo>
                  <a:cubicBezTo>
                    <a:pt x="27" y="7"/>
                    <a:pt x="27" y="10"/>
                    <a:pt x="27" y="13"/>
                  </a:cubicBezTo>
                  <a:cubicBezTo>
                    <a:pt x="28" y="16"/>
                    <a:pt x="28" y="19"/>
                    <a:pt x="27" y="21"/>
                  </a:cubicBezTo>
                  <a:cubicBezTo>
                    <a:pt x="26" y="22"/>
                    <a:pt x="28" y="25"/>
                    <a:pt x="25" y="26"/>
                  </a:cubicBezTo>
                  <a:cubicBezTo>
                    <a:pt x="23" y="26"/>
                    <a:pt x="21" y="25"/>
                    <a:pt x="20" y="22"/>
                  </a:cubicBezTo>
                  <a:cubicBezTo>
                    <a:pt x="19" y="20"/>
                    <a:pt x="18" y="18"/>
                    <a:pt x="18" y="16"/>
                  </a:cubicBezTo>
                  <a:cubicBezTo>
                    <a:pt x="17" y="11"/>
                    <a:pt x="15" y="10"/>
                    <a:pt x="10" y="12"/>
                  </a:cubicBezTo>
                  <a:cubicBezTo>
                    <a:pt x="8" y="13"/>
                    <a:pt x="6" y="15"/>
                    <a:pt x="4" y="16"/>
                  </a:cubicBezTo>
                  <a:close/>
                </a:path>
              </a:pathLst>
            </a:custGeom>
            <a:solidFill>
              <a:srgbClr val="EB75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F4F6AF4C-7537-505A-70E0-9314708983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4" y="2294"/>
              <a:ext cx="172" cy="138"/>
            </a:xfrm>
            <a:custGeom>
              <a:avLst/>
              <a:gdLst>
                <a:gd name="T0" fmla="*/ 28 w 30"/>
                <a:gd name="T1" fmla="*/ 24 h 24"/>
                <a:gd name="T2" fmla="*/ 23 w 30"/>
                <a:gd name="T3" fmla="*/ 17 h 24"/>
                <a:gd name="T4" fmla="*/ 7 w 30"/>
                <a:gd name="T5" fmla="*/ 11 h 24"/>
                <a:gd name="T6" fmla="*/ 0 w 30"/>
                <a:gd name="T7" fmla="*/ 15 h 24"/>
                <a:gd name="T8" fmla="*/ 9 w 30"/>
                <a:gd name="T9" fmla="*/ 2 h 24"/>
                <a:gd name="T10" fmla="*/ 26 w 30"/>
                <a:gd name="T11" fmla="*/ 12 h 24"/>
                <a:gd name="T12" fmla="*/ 30 w 30"/>
                <a:gd name="T13" fmla="*/ 22 h 24"/>
                <a:gd name="T14" fmla="*/ 28 w 30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4">
                  <a:moveTo>
                    <a:pt x="28" y="24"/>
                  </a:moveTo>
                  <a:cubicBezTo>
                    <a:pt x="26" y="22"/>
                    <a:pt x="28" y="17"/>
                    <a:pt x="23" y="17"/>
                  </a:cubicBezTo>
                  <a:cubicBezTo>
                    <a:pt x="17" y="17"/>
                    <a:pt x="13" y="13"/>
                    <a:pt x="7" y="11"/>
                  </a:cubicBezTo>
                  <a:cubicBezTo>
                    <a:pt x="4" y="12"/>
                    <a:pt x="2" y="15"/>
                    <a:pt x="0" y="15"/>
                  </a:cubicBezTo>
                  <a:cubicBezTo>
                    <a:pt x="1" y="10"/>
                    <a:pt x="3" y="4"/>
                    <a:pt x="9" y="2"/>
                  </a:cubicBezTo>
                  <a:cubicBezTo>
                    <a:pt x="17" y="0"/>
                    <a:pt x="24" y="4"/>
                    <a:pt x="26" y="12"/>
                  </a:cubicBezTo>
                  <a:cubicBezTo>
                    <a:pt x="27" y="15"/>
                    <a:pt x="28" y="19"/>
                    <a:pt x="30" y="22"/>
                  </a:cubicBezTo>
                  <a:cubicBezTo>
                    <a:pt x="30" y="23"/>
                    <a:pt x="30" y="24"/>
                    <a:pt x="28" y="24"/>
                  </a:cubicBezTo>
                  <a:close/>
                </a:path>
              </a:pathLst>
            </a:custGeom>
            <a:solidFill>
              <a:srgbClr val="F7C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12E56503-704A-0F06-DC56-A93136E91D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0" y="2672"/>
              <a:ext cx="385" cy="430"/>
            </a:xfrm>
            <a:custGeom>
              <a:avLst/>
              <a:gdLst>
                <a:gd name="T0" fmla="*/ 5 w 67"/>
                <a:gd name="T1" fmla="*/ 32 h 75"/>
                <a:gd name="T2" fmla="*/ 5 w 67"/>
                <a:gd name="T3" fmla="*/ 71 h 75"/>
                <a:gd name="T4" fmla="*/ 3 w 67"/>
                <a:gd name="T5" fmla="*/ 74 h 75"/>
                <a:gd name="T6" fmla="*/ 2 w 67"/>
                <a:gd name="T7" fmla="*/ 7 h 75"/>
                <a:gd name="T8" fmla="*/ 0 w 67"/>
                <a:gd name="T9" fmla="*/ 2 h 75"/>
                <a:gd name="T10" fmla="*/ 1 w 67"/>
                <a:gd name="T11" fmla="*/ 1 h 75"/>
                <a:gd name="T12" fmla="*/ 38 w 67"/>
                <a:gd name="T13" fmla="*/ 1 h 75"/>
                <a:gd name="T14" fmla="*/ 57 w 67"/>
                <a:gd name="T15" fmla="*/ 1 h 75"/>
                <a:gd name="T16" fmla="*/ 63 w 67"/>
                <a:gd name="T17" fmla="*/ 1 h 75"/>
                <a:gd name="T18" fmla="*/ 67 w 67"/>
                <a:gd name="T19" fmla="*/ 3 h 75"/>
                <a:gd name="T20" fmla="*/ 59 w 67"/>
                <a:gd name="T21" fmla="*/ 5 h 75"/>
                <a:gd name="T22" fmla="*/ 14 w 67"/>
                <a:gd name="T23" fmla="*/ 5 h 75"/>
                <a:gd name="T24" fmla="*/ 6 w 67"/>
                <a:gd name="T25" fmla="*/ 12 h 75"/>
                <a:gd name="T26" fmla="*/ 6 w 67"/>
                <a:gd name="T27" fmla="*/ 26 h 75"/>
                <a:gd name="T28" fmla="*/ 5 w 67"/>
                <a:gd name="T29" fmla="*/ 3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75">
                  <a:moveTo>
                    <a:pt x="5" y="32"/>
                  </a:moveTo>
                  <a:cubicBezTo>
                    <a:pt x="5" y="45"/>
                    <a:pt x="5" y="58"/>
                    <a:pt x="5" y="71"/>
                  </a:cubicBezTo>
                  <a:cubicBezTo>
                    <a:pt x="5" y="72"/>
                    <a:pt x="7" y="75"/>
                    <a:pt x="3" y="74"/>
                  </a:cubicBezTo>
                  <a:cubicBezTo>
                    <a:pt x="2" y="51"/>
                    <a:pt x="2" y="29"/>
                    <a:pt x="2" y="7"/>
                  </a:cubicBezTo>
                  <a:cubicBezTo>
                    <a:pt x="2" y="4"/>
                    <a:pt x="1" y="4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4" y="0"/>
                    <a:pt x="26" y="1"/>
                    <a:pt x="38" y="1"/>
                  </a:cubicBezTo>
                  <a:cubicBezTo>
                    <a:pt x="44" y="1"/>
                    <a:pt x="51" y="1"/>
                    <a:pt x="57" y="1"/>
                  </a:cubicBezTo>
                  <a:cubicBezTo>
                    <a:pt x="59" y="1"/>
                    <a:pt x="61" y="1"/>
                    <a:pt x="63" y="1"/>
                  </a:cubicBezTo>
                  <a:cubicBezTo>
                    <a:pt x="65" y="1"/>
                    <a:pt x="67" y="1"/>
                    <a:pt x="67" y="3"/>
                  </a:cubicBezTo>
                  <a:cubicBezTo>
                    <a:pt x="64" y="5"/>
                    <a:pt x="62" y="5"/>
                    <a:pt x="59" y="5"/>
                  </a:cubicBezTo>
                  <a:cubicBezTo>
                    <a:pt x="44" y="5"/>
                    <a:pt x="29" y="5"/>
                    <a:pt x="14" y="5"/>
                  </a:cubicBezTo>
                  <a:cubicBezTo>
                    <a:pt x="7" y="5"/>
                    <a:pt x="7" y="5"/>
                    <a:pt x="6" y="12"/>
                  </a:cubicBezTo>
                  <a:cubicBezTo>
                    <a:pt x="6" y="17"/>
                    <a:pt x="7" y="21"/>
                    <a:pt x="6" y="26"/>
                  </a:cubicBezTo>
                  <a:cubicBezTo>
                    <a:pt x="6" y="28"/>
                    <a:pt x="7" y="30"/>
                    <a:pt x="5" y="32"/>
                  </a:cubicBezTo>
                  <a:close/>
                </a:path>
              </a:pathLst>
            </a:custGeom>
            <a:solidFill>
              <a:srgbClr val="737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3B43C8F7-668D-CD0A-08B0-9B6F270F65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29" y="2650"/>
              <a:ext cx="322" cy="34"/>
            </a:xfrm>
            <a:custGeom>
              <a:avLst/>
              <a:gdLst>
                <a:gd name="T0" fmla="*/ 3 w 56"/>
                <a:gd name="T1" fmla="*/ 6 h 6"/>
                <a:gd name="T2" fmla="*/ 2 w 56"/>
                <a:gd name="T3" fmla="*/ 6 h 6"/>
                <a:gd name="T4" fmla="*/ 4 w 56"/>
                <a:gd name="T5" fmla="*/ 2 h 6"/>
                <a:gd name="T6" fmla="*/ 37 w 56"/>
                <a:gd name="T7" fmla="*/ 1 h 6"/>
                <a:gd name="T8" fmla="*/ 55 w 56"/>
                <a:gd name="T9" fmla="*/ 1 h 6"/>
                <a:gd name="T10" fmla="*/ 50 w 56"/>
                <a:gd name="T11" fmla="*/ 6 h 6"/>
                <a:gd name="T12" fmla="*/ 8 w 56"/>
                <a:gd name="T13" fmla="*/ 6 h 6"/>
                <a:gd name="T14" fmla="*/ 3 w 56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6">
                  <a:moveTo>
                    <a:pt x="3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3"/>
                    <a:pt x="1" y="2"/>
                    <a:pt x="4" y="2"/>
                  </a:cubicBezTo>
                  <a:cubicBezTo>
                    <a:pt x="15" y="0"/>
                    <a:pt x="26" y="1"/>
                    <a:pt x="37" y="1"/>
                  </a:cubicBezTo>
                  <a:cubicBezTo>
                    <a:pt x="43" y="1"/>
                    <a:pt x="49" y="1"/>
                    <a:pt x="55" y="1"/>
                  </a:cubicBezTo>
                  <a:cubicBezTo>
                    <a:pt x="56" y="5"/>
                    <a:pt x="54" y="6"/>
                    <a:pt x="50" y="6"/>
                  </a:cubicBezTo>
                  <a:cubicBezTo>
                    <a:pt x="36" y="6"/>
                    <a:pt x="22" y="6"/>
                    <a:pt x="8" y="6"/>
                  </a:cubicBezTo>
                  <a:cubicBezTo>
                    <a:pt x="6" y="6"/>
                    <a:pt x="5" y="5"/>
                    <a:pt x="3" y="6"/>
                  </a:cubicBezTo>
                  <a:close/>
                </a:path>
              </a:pathLst>
            </a:custGeom>
            <a:solidFill>
              <a:srgbClr val="B5D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7E39E4E9-96DD-3A86-FE34-193E26A4CF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1" y="2065"/>
              <a:ext cx="133" cy="178"/>
            </a:xfrm>
            <a:custGeom>
              <a:avLst/>
              <a:gdLst>
                <a:gd name="T0" fmla="*/ 0 w 23"/>
                <a:gd name="T1" fmla="*/ 7 h 31"/>
                <a:gd name="T2" fmla="*/ 7 w 23"/>
                <a:gd name="T3" fmla="*/ 2 h 31"/>
                <a:gd name="T4" fmla="*/ 15 w 23"/>
                <a:gd name="T5" fmla="*/ 7 h 31"/>
                <a:gd name="T6" fmla="*/ 17 w 23"/>
                <a:gd name="T7" fmla="*/ 12 h 31"/>
                <a:gd name="T8" fmla="*/ 21 w 23"/>
                <a:gd name="T9" fmla="*/ 15 h 31"/>
                <a:gd name="T10" fmla="*/ 23 w 23"/>
                <a:gd name="T11" fmla="*/ 12 h 31"/>
                <a:gd name="T12" fmla="*/ 23 w 23"/>
                <a:gd name="T13" fmla="*/ 19 h 31"/>
                <a:gd name="T14" fmla="*/ 14 w 23"/>
                <a:gd name="T15" fmla="*/ 26 h 31"/>
                <a:gd name="T16" fmla="*/ 13 w 23"/>
                <a:gd name="T17" fmla="*/ 27 h 31"/>
                <a:gd name="T18" fmla="*/ 8 w 23"/>
                <a:gd name="T19" fmla="*/ 29 h 31"/>
                <a:gd name="T20" fmla="*/ 9 w 23"/>
                <a:gd name="T21" fmla="*/ 25 h 31"/>
                <a:gd name="T22" fmla="*/ 11 w 23"/>
                <a:gd name="T23" fmla="*/ 20 h 31"/>
                <a:gd name="T24" fmla="*/ 8 w 23"/>
                <a:gd name="T25" fmla="*/ 5 h 31"/>
                <a:gd name="T26" fmla="*/ 5 w 23"/>
                <a:gd name="T27" fmla="*/ 5 h 31"/>
                <a:gd name="T28" fmla="*/ 0 w 23"/>
                <a:gd name="T29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31">
                  <a:moveTo>
                    <a:pt x="0" y="7"/>
                  </a:moveTo>
                  <a:cubicBezTo>
                    <a:pt x="2" y="5"/>
                    <a:pt x="4" y="3"/>
                    <a:pt x="7" y="2"/>
                  </a:cubicBezTo>
                  <a:cubicBezTo>
                    <a:pt x="13" y="0"/>
                    <a:pt x="14" y="0"/>
                    <a:pt x="15" y="7"/>
                  </a:cubicBezTo>
                  <a:cubicBezTo>
                    <a:pt x="15" y="9"/>
                    <a:pt x="17" y="11"/>
                    <a:pt x="17" y="12"/>
                  </a:cubicBezTo>
                  <a:cubicBezTo>
                    <a:pt x="18" y="15"/>
                    <a:pt x="20" y="14"/>
                    <a:pt x="21" y="15"/>
                  </a:cubicBezTo>
                  <a:cubicBezTo>
                    <a:pt x="22" y="14"/>
                    <a:pt x="23" y="13"/>
                    <a:pt x="23" y="12"/>
                  </a:cubicBezTo>
                  <a:cubicBezTo>
                    <a:pt x="23" y="14"/>
                    <a:pt x="23" y="17"/>
                    <a:pt x="23" y="19"/>
                  </a:cubicBezTo>
                  <a:cubicBezTo>
                    <a:pt x="19" y="21"/>
                    <a:pt x="15" y="22"/>
                    <a:pt x="14" y="26"/>
                  </a:cubicBezTo>
                  <a:cubicBezTo>
                    <a:pt x="13" y="26"/>
                    <a:pt x="13" y="27"/>
                    <a:pt x="13" y="27"/>
                  </a:cubicBezTo>
                  <a:cubicBezTo>
                    <a:pt x="11" y="29"/>
                    <a:pt x="11" y="31"/>
                    <a:pt x="8" y="29"/>
                  </a:cubicBezTo>
                  <a:cubicBezTo>
                    <a:pt x="6" y="28"/>
                    <a:pt x="8" y="26"/>
                    <a:pt x="9" y="25"/>
                  </a:cubicBezTo>
                  <a:cubicBezTo>
                    <a:pt x="9" y="23"/>
                    <a:pt x="10" y="21"/>
                    <a:pt x="11" y="20"/>
                  </a:cubicBezTo>
                  <a:cubicBezTo>
                    <a:pt x="15" y="14"/>
                    <a:pt x="11" y="10"/>
                    <a:pt x="8" y="5"/>
                  </a:cubicBezTo>
                  <a:cubicBezTo>
                    <a:pt x="7" y="3"/>
                    <a:pt x="6" y="5"/>
                    <a:pt x="5" y="5"/>
                  </a:cubicBezTo>
                  <a:cubicBezTo>
                    <a:pt x="4" y="6"/>
                    <a:pt x="2" y="7"/>
                    <a:pt x="0" y="7"/>
                  </a:cubicBezTo>
                  <a:close/>
                </a:path>
              </a:pathLst>
            </a:custGeom>
            <a:solidFill>
              <a:srgbClr val="EF9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E7319A81-8B7B-606D-BC71-C7AFDE2748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5" y="2374"/>
              <a:ext cx="75" cy="115"/>
            </a:xfrm>
            <a:custGeom>
              <a:avLst/>
              <a:gdLst>
                <a:gd name="T0" fmla="*/ 0 w 13"/>
                <a:gd name="T1" fmla="*/ 10 h 20"/>
                <a:gd name="T2" fmla="*/ 2 w 13"/>
                <a:gd name="T3" fmla="*/ 8 h 20"/>
                <a:gd name="T4" fmla="*/ 9 w 13"/>
                <a:gd name="T5" fmla="*/ 0 h 20"/>
                <a:gd name="T6" fmla="*/ 12 w 13"/>
                <a:gd name="T7" fmla="*/ 6 h 20"/>
                <a:gd name="T8" fmla="*/ 9 w 13"/>
                <a:gd name="T9" fmla="*/ 18 h 20"/>
                <a:gd name="T10" fmla="*/ 1 w 13"/>
                <a:gd name="T11" fmla="*/ 19 h 20"/>
                <a:gd name="T12" fmla="*/ 0 w 13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0">
                  <a:moveTo>
                    <a:pt x="0" y="10"/>
                  </a:moveTo>
                  <a:cubicBezTo>
                    <a:pt x="1" y="9"/>
                    <a:pt x="2" y="9"/>
                    <a:pt x="2" y="8"/>
                  </a:cubicBezTo>
                  <a:cubicBezTo>
                    <a:pt x="9" y="9"/>
                    <a:pt x="7" y="3"/>
                    <a:pt x="9" y="0"/>
                  </a:cubicBezTo>
                  <a:cubicBezTo>
                    <a:pt x="11" y="1"/>
                    <a:pt x="10" y="4"/>
                    <a:pt x="12" y="6"/>
                  </a:cubicBezTo>
                  <a:cubicBezTo>
                    <a:pt x="13" y="11"/>
                    <a:pt x="13" y="15"/>
                    <a:pt x="9" y="18"/>
                  </a:cubicBezTo>
                  <a:cubicBezTo>
                    <a:pt x="6" y="20"/>
                    <a:pt x="3" y="19"/>
                    <a:pt x="1" y="19"/>
                  </a:cubicBezTo>
                  <a:cubicBezTo>
                    <a:pt x="0" y="16"/>
                    <a:pt x="0" y="13"/>
                    <a:pt x="0" y="10"/>
                  </a:cubicBezTo>
                  <a:close/>
                </a:path>
              </a:pathLst>
            </a:custGeom>
            <a:solidFill>
              <a:srgbClr val="DF97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71248C38-7ED6-726C-540C-DA9BF6BDE6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6" y="2615"/>
              <a:ext cx="385" cy="75"/>
            </a:xfrm>
            <a:custGeom>
              <a:avLst/>
              <a:gdLst>
                <a:gd name="T0" fmla="*/ 0 w 67"/>
                <a:gd name="T1" fmla="*/ 12 h 13"/>
                <a:gd name="T2" fmla="*/ 8 w 67"/>
                <a:gd name="T3" fmla="*/ 11 h 13"/>
                <a:gd name="T4" fmla="*/ 43 w 67"/>
                <a:gd name="T5" fmla="*/ 11 h 13"/>
                <a:gd name="T6" fmla="*/ 52 w 67"/>
                <a:gd name="T7" fmla="*/ 7 h 13"/>
                <a:gd name="T8" fmla="*/ 56 w 67"/>
                <a:gd name="T9" fmla="*/ 7 h 13"/>
                <a:gd name="T10" fmla="*/ 61 w 67"/>
                <a:gd name="T11" fmla="*/ 5 h 13"/>
                <a:gd name="T12" fmla="*/ 66 w 67"/>
                <a:gd name="T13" fmla="*/ 4 h 13"/>
                <a:gd name="T14" fmla="*/ 66 w 67"/>
                <a:gd name="T15" fmla="*/ 10 h 13"/>
                <a:gd name="T16" fmla="*/ 56 w 67"/>
                <a:gd name="T17" fmla="*/ 12 h 13"/>
                <a:gd name="T18" fmla="*/ 0 w 67"/>
                <a:gd name="T1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3">
                  <a:moveTo>
                    <a:pt x="0" y="12"/>
                  </a:moveTo>
                  <a:cubicBezTo>
                    <a:pt x="2" y="10"/>
                    <a:pt x="5" y="11"/>
                    <a:pt x="8" y="11"/>
                  </a:cubicBezTo>
                  <a:cubicBezTo>
                    <a:pt x="20" y="11"/>
                    <a:pt x="32" y="11"/>
                    <a:pt x="43" y="11"/>
                  </a:cubicBezTo>
                  <a:cubicBezTo>
                    <a:pt x="47" y="11"/>
                    <a:pt x="51" y="11"/>
                    <a:pt x="52" y="7"/>
                  </a:cubicBezTo>
                  <a:cubicBezTo>
                    <a:pt x="54" y="7"/>
                    <a:pt x="55" y="7"/>
                    <a:pt x="56" y="7"/>
                  </a:cubicBezTo>
                  <a:cubicBezTo>
                    <a:pt x="58" y="7"/>
                    <a:pt x="59" y="6"/>
                    <a:pt x="61" y="5"/>
                  </a:cubicBezTo>
                  <a:cubicBezTo>
                    <a:pt x="63" y="6"/>
                    <a:pt x="63" y="0"/>
                    <a:pt x="66" y="4"/>
                  </a:cubicBezTo>
                  <a:cubicBezTo>
                    <a:pt x="66" y="6"/>
                    <a:pt x="67" y="8"/>
                    <a:pt x="66" y="10"/>
                  </a:cubicBezTo>
                  <a:cubicBezTo>
                    <a:pt x="63" y="13"/>
                    <a:pt x="59" y="11"/>
                    <a:pt x="56" y="12"/>
                  </a:cubicBezTo>
                  <a:cubicBezTo>
                    <a:pt x="37" y="12"/>
                    <a:pt x="19" y="12"/>
                    <a:pt x="0" y="12"/>
                  </a:cubicBezTo>
                  <a:close/>
                </a:path>
              </a:pathLst>
            </a:custGeom>
            <a:solidFill>
              <a:srgbClr val="92C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594E8403-670A-9E36-2453-9064E8C3BC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68" y="2518"/>
              <a:ext cx="69" cy="149"/>
            </a:xfrm>
            <a:custGeom>
              <a:avLst/>
              <a:gdLst>
                <a:gd name="T0" fmla="*/ 5 w 12"/>
                <a:gd name="T1" fmla="*/ 23 h 26"/>
                <a:gd name="T2" fmla="*/ 0 w 12"/>
                <a:gd name="T3" fmla="*/ 24 h 26"/>
                <a:gd name="T4" fmla="*/ 8 w 12"/>
                <a:gd name="T5" fmla="*/ 1 h 26"/>
                <a:gd name="T6" fmla="*/ 9 w 12"/>
                <a:gd name="T7" fmla="*/ 1 h 26"/>
                <a:gd name="T8" fmla="*/ 12 w 12"/>
                <a:gd name="T9" fmla="*/ 8 h 26"/>
                <a:gd name="T10" fmla="*/ 5 w 12"/>
                <a:gd name="T11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6">
                  <a:moveTo>
                    <a:pt x="5" y="23"/>
                  </a:moveTo>
                  <a:cubicBezTo>
                    <a:pt x="4" y="25"/>
                    <a:pt x="2" y="26"/>
                    <a:pt x="0" y="24"/>
                  </a:cubicBezTo>
                  <a:cubicBezTo>
                    <a:pt x="3" y="16"/>
                    <a:pt x="7" y="9"/>
                    <a:pt x="8" y="1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9" y="4"/>
                    <a:pt x="9" y="7"/>
                    <a:pt x="12" y="8"/>
                  </a:cubicBezTo>
                  <a:cubicBezTo>
                    <a:pt x="12" y="14"/>
                    <a:pt x="8" y="18"/>
                    <a:pt x="5" y="23"/>
                  </a:cubicBezTo>
                  <a:close/>
                </a:path>
              </a:pathLst>
            </a:custGeom>
            <a:solidFill>
              <a:srgbClr val="DFAD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FD4CF24E-6695-03D0-0E22-D91D767C3A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91" y="2420"/>
              <a:ext cx="57" cy="103"/>
            </a:xfrm>
            <a:custGeom>
              <a:avLst/>
              <a:gdLst>
                <a:gd name="T0" fmla="*/ 5 w 10"/>
                <a:gd name="T1" fmla="*/ 18 h 18"/>
                <a:gd name="T2" fmla="*/ 4 w 10"/>
                <a:gd name="T3" fmla="*/ 18 h 18"/>
                <a:gd name="T4" fmla="*/ 3 w 10"/>
                <a:gd name="T5" fmla="*/ 0 h 18"/>
                <a:gd name="T6" fmla="*/ 7 w 10"/>
                <a:gd name="T7" fmla="*/ 10 h 18"/>
                <a:gd name="T8" fmla="*/ 5 w 10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8">
                  <a:moveTo>
                    <a:pt x="5" y="18"/>
                  </a:moveTo>
                  <a:cubicBezTo>
                    <a:pt x="5" y="18"/>
                    <a:pt x="4" y="18"/>
                    <a:pt x="4" y="18"/>
                  </a:cubicBezTo>
                  <a:cubicBezTo>
                    <a:pt x="0" y="12"/>
                    <a:pt x="1" y="6"/>
                    <a:pt x="3" y="0"/>
                  </a:cubicBezTo>
                  <a:cubicBezTo>
                    <a:pt x="8" y="1"/>
                    <a:pt x="10" y="6"/>
                    <a:pt x="7" y="10"/>
                  </a:cubicBezTo>
                  <a:cubicBezTo>
                    <a:pt x="6" y="12"/>
                    <a:pt x="4" y="15"/>
                    <a:pt x="5" y="18"/>
                  </a:cubicBezTo>
                  <a:close/>
                </a:path>
              </a:pathLst>
            </a:custGeom>
            <a:solidFill>
              <a:srgbClr val="EAB9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313A8645-6EA8-D68C-3BC5-BDE12C8816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2" y="2174"/>
              <a:ext cx="69" cy="46"/>
            </a:xfrm>
            <a:custGeom>
              <a:avLst/>
              <a:gdLst>
                <a:gd name="T0" fmla="*/ 0 w 12"/>
                <a:gd name="T1" fmla="*/ 7 h 8"/>
                <a:gd name="T2" fmla="*/ 9 w 12"/>
                <a:gd name="T3" fmla="*/ 0 h 8"/>
                <a:gd name="T4" fmla="*/ 7 w 12"/>
                <a:gd name="T5" fmla="*/ 8 h 8"/>
                <a:gd name="T6" fmla="*/ 1 w 12"/>
                <a:gd name="T7" fmla="*/ 8 h 8"/>
                <a:gd name="T8" fmla="*/ 0 w 12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0" y="7"/>
                  </a:moveTo>
                  <a:cubicBezTo>
                    <a:pt x="0" y="0"/>
                    <a:pt x="4" y="0"/>
                    <a:pt x="9" y="0"/>
                  </a:cubicBezTo>
                  <a:cubicBezTo>
                    <a:pt x="12" y="3"/>
                    <a:pt x="12" y="6"/>
                    <a:pt x="7" y="8"/>
                  </a:cubicBezTo>
                  <a:cubicBezTo>
                    <a:pt x="5" y="8"/>
                    <a:pt x="3" y="8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E86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925D18B3-3274-9D81-0E67-1372AB99D1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9" y="2902"/>
              <a:ext cx="58" cy="195"/>
            </a:xfrm>
            <a:custGeom>
              <a:avLst/>
              <a:gdLst>
                <a:gd name="T0" fmla="*/ 2 w 10"/>
                <a:gd name="T1" fmla="*/ 0 h 34"/>
                <a:gd name="T2" fmla="*/ 6 w 10"/>
                <a:gd name="T3" fmla="*/ 15 h 34"/>
                <a:gd name="T4" fmla="*/ 10 w 10"/>
                <a:gd name="T5" fmla="*/ 25 h 34"/>
                <a:gd name="T6" fmla="*/ 10 w 10"/>
                <a:gd name="T7" fmla="*/ 30 h 34"/>
                <a:gd name="T8" fmla="*/ 8 w 10"/>
                <a:gd name="T9" fmla="*/ 34 h 34"/>
                <a:gd name="T10" fmla="*/ 8 w 10"/>
                <a:gd name="T11" fmla="*/ 34 h 34"/>
                <a:gd name="T12" fmla="*/ 8 w 10"/>
                <a:gd name="T13" fmla="*/ 33 h 34"/>
                <a:gd name="T14" fmla="*/ 5 w 10"/>
                <a:gd name="T15" fmla="*/ 25 h 34"/>
                <a:gd name="T16" fmla="*/ 1 w 10"/>
                <a:gd name="T17" fmla="*/ 6 h 34"/>
                <a:gd name="T18" fmla="*/ 2 w 10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34">
                  <a:moveTo>
                    <a:pt x="2" y="0"/>
                  </a:moveTo>
                  <a:cubicBezTo>
                    <a:pt x="4" y="5"/>
                    <a:pt x="6" y="9"/>
                    <a:pt x="6" y="15"/>
                  </a:cubicBezTo>
                  <a:cubicBezTo>
                    <a:pt x="7" y="18"/>
                    <a:pt x="9" y="22"/>
                    <a:pt x="10" y="25"/>
                  </a:cubicBezTo>
                  <a:cubicBezTo>
                    <a:pt x="10" y="27"/>
                    <a:pt x="10" y="28"/>
                    <a:pt x="10" y="30"/>
                  </a:cubicBezTo>
                  <a:cubicBezTo>
                    <a:pt x="9" y="31"/>
                    <a:pt x="10" y="33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3"/>
                    <a:pt x="8" y="33"/>
                  </a:cubicBezTo>
                  <a:cubicBezTo>
                    <a:pt x="6" y="31"/>
                    <a:pt x="6" y="28"/>
                    <a:pt x="5" y="25"/>
                  </a:cubicBezTo>
                  <a:cubicBezTo>
                    <a:pt x="4" y="19"/>
                    <a:pt x="3" y="12"/>
                    <a:pt x="1" y="6"/>
                  </a:cubicBezTo>
                  <a:cubicBezTo>
                    <a:pt x="1" y="4"/>
                    <a:pt x="0" y="2"/>
                    <a:pt x="2" y="0"/>
                  </a:cubicBezTo>
                  <a:close/>
                </a:path>
              </a:pathLst>
            </a:custGeom>
            <a:solidFill>
              <a:srgbClr val="E6B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F7116EDC-FCC9-4AC6-DA89-8802D16D8D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07" y="2237"/>
              <a:ext cx="58" cy="74"/>
            </a:xfrm>
            <a:custGeom>
              <a:avLst/>
              <a:gdLst>
                <a:gd name="T0" fmla="*/ 5 w 10"/>
                <a:gd name="T1" fmla="*/ 0 h 13"/>
                <a:gd name="T2" fmla="*/ 6 w 10"/>
                <a:gd name="T3" fmla="*/ 0 h 13"/>
                <a:gd name="T4" fmla="*/ 10 w 10"/>
                <a:gd name="T5" fmla="*/ 3 h 13"/>
                <a:gd name="T6" fmla="*/ 1 w 10"/>
                <a:gd name="T7" fmla="*/ 13 h 13"/>
                <a:gd name="T8" fmla="*/ 0 w 10"/>
                <a:gd name="T9" fmla="*/ 12 h 13"/>
                <a:gd name="T10" fmla="*/ 5 w 10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3">
                  <a:moveTo>
                    <a:pt x="5" y="0"/>
                  </a:moveTo>
                  <a:cubicBezTo>
                    <a:pt x="5" y="0"/>
                    <a:pt x="6" y="0"/>
                    <a:pt x="6" y="0"/>
                  </a:cubicBezTo>
                  <a:cubicBezTo>
                    <a:pt x="8" y="0"/>
                    <a:pt x="9" y="2"/>
                    <a:pt x="10" y="3"/>
                  </a:cubicBezTo>
                  <a:cubicBezTo>
                    <a:pt x="6" y="6"/>
                    <a:pt x="7" y="13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1" y="7"/>
                    <a:pt x="3" y="4"/>
                    <a:pt x="5" y="0"/>
                  </a:cubicBezTo>
                  <a:close/>
                </a:path>
              </a:pathLst>
            </a:custGeom>
            <a:solidFill>
              <a:srgbClr val="93CE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006CBFBE-D52C-D7C7-8113-3F96CAF51E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9" y="2248"/>
              <a:ext cx="40" cy="75"/>
            </a:xfrm>
            <a:custGeom>
              <a:avLst/>
              <a:gdLst>
                <a:gd name="T0" fmla="*/ 5 w 7"/>
                <a:gd name="T1" fmla="*/ 10 h 13"/>
                <a:gd name="T2" fmla="*/ 6 w 7"/>
                <a:gd name="T3" fmla="*/ 11 h 13"/>
                <a:gd name="T4" fmla="*/ 2 w 7"/>
                <a:gd name="T5" fmla="*/ 12 h 13"/>
                <a:gd name="T6" fmla="*/ 1 w 7"/>
                <a:gd name="T7" fmla="*/ 8 h 13"/>
                <a:gd name="T8" fmla="*/ 0 w 7"/>
                <a:gd name="T9" fmla="*/ 2 h 13"/>
                <a:gd name="T10" fmla="*/ 4 w 7"/>
                <a:gd name="T11" fmla="*/ 0 h 13"/>
                <a:gd name="T12" fmla="*/ 5 w 7"/>
                <a:gd name="T13" fmla="*/ 1 h 13"/>
                <a:gd name="T14" fmla="*/ 5 w 7"/>
                <a:gd name="T15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3">
                  <a:moveTo>
                    <a:pt x="5" y="10"/>
                  </a:moveTo>
                  <a:cubicBezTo>
                    <a:pt x="5" y="10"/>
                    <a:pt x="5" y="11"/>
                    <a:pt x="6" y="11"/>
                  </a:cubicBezTo>
                  <a:cubicBezTo>
                    <a:pt x="4" y="12"/>
                    <a:pt x="3" y="13"/>
                    <a:pt x="2" y="12"/>
                  </a:cubicBezTo>
                  <a:cubicBezTo>
                    <a:pt x="0" y="11"/>
                    <a:pt x="0" y="10"/>
                    <a:pt x="1" y="8"/>
                  </a:cubicBezTo>
                  <a:cubicBezTo>
                    <a:pt x="2" y="6"/>
                    <a:pt x="0" y="4"/>
                    <a:pt x="0" y="2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7" y="3"/>
                    <a:pt x="4" y="7"/>
                    <a:pt x="5" y="10"/>
                  </a:cubicBezTo>
                  <a:close/>
                </a:path>
              </a:pathLst>
            </a:custGeom>
            <a:solidFill>
              <a:srgbClr val="95C9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ABAEA93A-C996-E674-C8AD-17B89496DD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9" y="2684"/>
              <a:ext cx="29" cy="384"/>
            </a:xfrm>
            <a:custGeom>
              <a:avLst/>
              <a:gdLst>
                <a:gd name="T0" fmla="*/ 1 w 5"/>
                <a:gd name="T1" fmla="*/ 67 h 67"/>
                <a:gd name="T2" fmla="*/ 1 w 5"/>
                <a:gd name="T3" fmla="*/ 11 h 67"/>
                <a:gd name="T4" fmla="*/ 1 w 5"/>
                <a:gd name="T5" fmla="*/ 4 h 67"/>
                <a:gd name="T6" fmla="*/ 3 w 5"/>
                <a:gd name="T7" fmla="*/ 2 h 67"/>
                <a:gd name="T8" fmla="*/ 4 w 5"/>
                <a:gd name="T9" fmla="*/ 9 h 67"/>
                <a:gd name="T10" fmla="*/ 4 w 5"/>
                <a:gd name="T11" fmla="*/ 50 h 67"/>
                <a:gd name="T12" fmla="*/ 3 w 5"/>
                <a:gd name="T13" fmla="*/ 64 h 67"/>
                <a:gd name="T14" fmla="*/ 1 w 5"/>
                <a:gd name="T1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67">
                  <a:moveTo>
                    <a:pt x="1" y="67"/>
                  </a:moveTo>
                  <a:cubicBezTo>
                    <a:pt x="1" y="48"/>
                    <a:pt x="1" y="29"/>
                    <a:pt x="1" y="11"/>
                  </a:cubicBezTo>
                  <a:cubicBezTo>
                    <a:pt x="2" y="8"/>
                    <a:pt x="0" y="6"/>
                    <a:pt x="1" y="4"/>
                  </a:cubicBezTo>
                  <a:cubicBezTo>
                    <a:pt x="1" y="2"/>
                    <a:pt x="1" y="0"/>
                    <a:pt x="3" y="2"/>
                  </a:cubicBezTo>
                  <a:cubicBezTo>
                    <a:pt x="5" y="4"/>
                    <a:pt x="4" y="7"/>
                    <a:pt x="4" y="9"/>
                  </a:cubicBezTo>
                  <a:cubicBezTo>
                    <a:pt x="4" y="23"/>
                    <a:pt x="4" y="37"/>
                    <a:pt x="4" y="50"/>
                  </a:cubicBezTo>
                  <a:cubicBezTo>
                    <a:pt x="4" y="55"/>
                    <a:pt x="5" y="59"/>
                    <a:pt x="3" y="64"/>
                  </a:cubicBezTo>
                  <a:cubicBezTo>
                    <a:pt x="3" y="65"/>
                    <a:pt x="4" y="67"/>
                    <a:pt x="1" y="67"/>
                  </a:cubicBezTo>
                  <a:close/>
                </a:path>
              </a:pathLst>
            </a:custGeom>
            <a:solidFill>
              <a:srgbClr val="797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54F365AA-333F-0DC4-47B6-80D045F8D9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9" y="2953"/>
              <a:ext cx="41" cy="155"/>
            </a:xfrm>
            <a:custGeom>
              <a:avLst/>
              <a:gdLst>
                <a:gd name="T0" fmla="*/ 1 w 7"/>
                <a:gd name="T1" fmla="*/ 20 h 27"/>
                <a:gd name="T2" fmla="*/ 3 w 7"/>
                <a:gd name="T3" fmla="*/ 4 h 27"/>
                <a:gd name="T4" fmla="*/ 5 w 7"/>
                <a:gd name="T5" fmla="*/ 2 h 27"/>
                <a:gd name="T6" fmla="*/ 5 w 7"/>
                <a:gd name="T7" fmla="*/ 8 h 27"/>
                <a:gd name="T8" fmla="*/ 7 w 7"/>
                <a:gd name="T9" fmla="*/ 16 h 27"/>
                <a:gd name="T10" fmla="*/ 6 w 7"/>
                <a:gd name="T11" fmla="*/ 20 h 27"/>
                <a:gd name="T12" fmla="*/ 1 w 7"/>
                <a:gd name="T13" fmla="*/ 27 h 27"/>
                <a:gd name="T14" fmla="*/ 1 w 7"/>
                <a:gd name="T15" fmla="*/ 25 h 27"/>
                <a:gd name="T16" fmla="*/ 1 w 7"/>
                <a:gd name="T17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7">
                  <a:moveTo>
                    <a:pt x="1" y="20"/>
                  </a:moveTo>
                  <a:cubicBezTo>
                    <a:pt x="3" y="15"/>
                    <a:pt x="2" y="9"/>
                    <a:pt x="3" y="4"/>
                  </a:cubicBezTo>
                  <a:cubicBezTo>
                    <a:pt x="4" y="3"/>
                    <a:pt x="3" y="0"/>
                    <a:pt x="5" y="2"/>
                  </a:cubicBezTo>
                  <a:cubicBezTo>
                    <a:pt x="6" y="4"/>
                    <a:pt x="6" y="6"/>
                    <a:pt x="5" y="8"/>
                  </a:cubicBezTo>
                  <a:cubicBezTo>
                    <a:pt x="5" y="11"/>
                    <a:pt x="5" y="14"/>
                    <a:pt x="7" y="16"/>
                  </a:cubicBezTo>
                  <a:cubicBezTo>
                    <a:pt x="7" y="17"/>
                    <a:pt x="6" y="18"/>
                    <a:pt x="6" y="20"/>
                  </a:cubicBezTo>
                  <a:cubicBezTo>
                    <a:pt x="3" y="21"/>
                    <a:pt x="5" y="26"/>
                    <a:pt x="1" y="27"/>
                  </a:cubicBezTo>
                  <a:cubicBezTo>
                    <a:pt x="0" y="26"/>
                    <a:pt x="0" y="26"/>
                    <a:pt x="1" y="25"/>
                  </a:cubicBezTo>
                  <a:cubicBezTo>
                    <a:pt x="1" y="23"/>
                    <a:pt x="1" y="22"/>
                    <a:pt x="1" y="20"/>
                  </a:cubicBezTo>
                  <a:close/>
                </a:path>
              </a:pathLst>
            </a:custGeom>
            <a:solidFill>
              <a:srgbClr val="DFB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D1C276B4-57E1-C779-91DD-4196B8BF5A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3" y="2672"/>
              <a:ext cx="70" cy="75"/>
            </a:xfrm>
            <a:custGeom>
              <a:avLst/>
              <a:gdLst>
                <a:gd name="T0" fmla="*/ 11 w 12"/>
                <a:gd name="T1" fmla="*/ 3 h 13"/>
                <a:gd name="T2" fmla="*/ 9 w 12"/>
                <a:gd name="T3" fmla="*/ 13 h 13"/>
                <a:gd name="T4" fmla="*/ 8 w 12"/>
                <a:gd name="T5" fmla="*/ 11 h 13"/>
                <a:gd name="T6" fmla="*/ 0 w 12"/>
                <a:gd name="T7" fmla="*/ 3 h 13"/>
                <a:gd name="T8" fmla="*/ 0 w 12"/>
                <a:gd name="T9" fmla="*/ 2 h 13"/>
                <a:gd name="T10" fmla="*/ 8 w 12"/>
                <a:gd name="T11" fmla="*/ 1 h 13"/>
                <a:gd name="T12" fmla="*/ 11 w 12"/>
                <a:gd name="T13" fmla="*/ 2 h 13"/>
                <a:gd name="T14" fmla="*/ 11 w 12"/>
                <a:gd name="T1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3">
                  <a:moveTo>
                    <a:pt x="11" y="3"/>
                  </a:moveTo>
                  <a:cubicBezTo>
                    <a:pt x="8" y="6"/>
                    <a:pt x="11" y="10"/>
                    <a:pt x="9" y="13"/>
                  </a:cubicBezTo>
                  <a:cubicBezTo>
                    <a:pt x="9" y="12"/>
                    <a:pt x="9" y="11"/>
                    <a:pt x="8" y="11"/>
                  </a:cubicBezTo>
                  <a:cubicBezTo>
                    <a:pt x="7" y="4"/>
                    <a:pt x="7" y="4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3" y="0"/>
                    <a:pt x="6" y="1"/>
                    <a:pt x="8" y="1"/>
                  </a:cubicBezTo>
                  <a:cubicBezTo>
                    <a:pt x="9" y="1"/>
                    <a:pt x="10" y="1"/>
                    <a:pt x="11" y="2"/>
                  </a:cubicBezTo>
                  <a:cubicBezTo>
                    <a:pt x="12" y="2"/>
                    <a:pt x="12" y="3"/>
                    <a:pt x="11" y="3"/>
                  </a:cubicBezTo>
                  <a:close/>
                </a:path>
              </a:pathLst>
            </a:custGeom>
            <a:solidFill>
              <a:srgbClr val="4357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ADCFC23E-E756-1DC2-23E8-E0B2C22D37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9" y="3097"/>
              <a:ext cx="58" cy="22"/>
            </a:xfrm>
            <a:custGeom>
              <a:avLst/>
              <a:gdLst>
                <a:gd name="T0" fmla="*/ 8 w 10"/>
                <a:gd name="T1" fmla="*/ 0 h 4"/>
                <a:gd name="T2" fmla="*/ 8 w 10"/>
                <a:gd name="T3" fmla="*/ 3 h 4"/>
                <a:gd name="T4" fmla="*/ 0 w 10"/>
                <a:gd name="T5" fmla="*/ 4 h 4"/>
                <a:gd name="T6" fmla="*/ 8 w 10"/>
                <a:gd name="T7" fmla="*/ 0 h 4"/>
                <a:gd name="T8" fmla="*/ 8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8" y="0"/>
                  </a:moveTo>
                  <a:cubicBezTo>
                    <a:pt x="9" y="1"/>
                    <a:pt x="10" y="2"/>
                    <a:pt x="8" y="3"/>
                  </a:cubicBezTo>
                  <a:cubicBezTo>
                    <a:pt x="5" y="4"/>
                    <a:pt x="3" y="4"/>
                    <a:pt x="0" y="4"/>
                  </a:cubicBezTo>
                  <a:cubicBezTo>
                    <a:pt x="2" y="0"/>
                    <a:pt x="5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6B6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223E31B4-5328-9E1E-D777-AD228BA4DD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3" y="3085"/>
              <a:ext cx="52" cy="34"/>
            </a:xfrm>
            <a:custGeom>
              <a:avLst/>
              <a:gdLst>
                <a:gd name="T0" fmla="*/ 9 w 9"/>
                <a:gd name="T1" fmla="*/ 2 h 6"/>
                <a:gd name="T2" fmla="*/ 9 w 9"/>
                <a:gd name="T3" fmla="*/ 4 h 6"/>
                <a:gd name="T4" fmla="*/ 0 w 9"/>
                <a:gd name="T5" fmla="*/ 5 h 6"/>
                <a:gd name="T6" fmla="*/ 9 w 9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9" y="2"/>
                  </a:moveTo>
                  <a:cubicBezTo>
                    <a:pt x="9" y="3"/>
                    <a:pt x="9" y="3"/>
                    <a:pt x="9" y="4"/>
                  </a:cubicBezTo>
                  <a:cubicBezTo>
                    <a:pt x="6" y="6"/>
                    <a:pt x="3" y="4"/>
                    <a:pt x="0" y="5"/>
                  </a:cubicBezTo>
                  <a:cubicBezTo>
                    <a:pt x="2" y="0"/>
                    <a:pt x="5" y="1"/>
                    <a:pt x="9" y="2"/>
                  </a:cubicBezTo>
                  <a:close/>
                </a:path>
              </a:pathLst>
            </a:custGeom>
            <a:solidFill>
              <a:srgbClr val="71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2127D1D7-D7D6-9630-BC24-B3D84E60D9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5" y="2529"/>
              <a:ext cx="92" cy="447"/>
            </a:xfrm>
            <a:custGeom>
              <a:avLst/>
              <a:gdLst>
                <a:gd name="T0" fmla="*/ 9 w 16"/>
                <a:gd name="T1" fmla="*/ 28 h 78"/>
                <a:gd name="T2" fmla="*/ 10 w 16"/>
                <a:gd name="T3" fmla="*/ 27 h 78"/>
                <a:gd name="T4" fmla="*/ 6 w 16"/>
                <a:gd name="T5" fmla="*/ 22 h 78"/>
                <a:gd name="T6" fmla="*/ 2 w 16"/>
                <a:gd name="T7" fmla="*/ 10 h 78"/>
                <a:gd name="T8" fmla="*/ 8 w 16"/>
                <a:gd name="T9" fmla="*/ 2 h 78"/>
                <a:gd name="T10" fmla="*/ 15 w 16"/>
                <a:gd name="T11" fmla="*/ 0 h 78"/>
                <a:gd name="T12" fmla="*/ 13 w 16"/>
                <a:gd name="T13" fmla="*/ 24 h 78"/>
                <a:gd name="T14" fmla="*/ 14 w 16"/>
                <a:gd name="T15" fmla="*/ 32 h 78"/>
                <a:gd name="T16" fmla="*/ 13 w 16"/>
                <a:gd name="T17" fmla="*/ 45 h 78"/>
                <a:gd name="T18" fmla="*/ 13 w 16"/>
                <a:gd name="T19" fmla="*/ 64 h 78"/>
                <a:gd name="T20" fmla="*/ 11 w 16"/>
                <a:gd name="T21" fmla="*/ 76 h 78"/>
                <a:gd name="T22" fmla="*/ 9 w 16"/>
                <a:gd name="T23" fmla="*/ 78 h 78"/>
                <a:gd name="T24" fmla="*/ 9 w 16"/>
                <a:gd name="T25" fmla="*/ 2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78">
                  <a:moveTo>
                    <a:pt x="9" y="28"/>
                  </a:moveTo>
                  <a:cubicBezTo>
                    <a:pt x="9" y="28"/>
                    <a:pt x="9" y="28"/>
                    <a:pt x="10" y="27"/>
                  </a:cubicBezTo>
                  <a:cubicBezTo>
                    <a:pt x="10" y="25"/>
                    <a:pt x="8" y="23"/>
                    <a:pt x="6" y="22"/>
                  </a:cubicBezTo>
                  <a:cubicBezTo>
                    <a:pt x="2" y="19"/>
                    <a:pt x="3" y="14"/>
                    <a:pt x="2" y="10"/>
                  </a:cubicBezTo>
                  <a:cubicBezTo>
                    <a:pt x="0" y="5"/>
                    <a:pt x="3" y="2"/>
                    <a:pt x="8" y="2"/>
                  </a:cubicBezTo>
                  <a:cubicBezTo>
                    <a:pt x="10" y="2"/>
                    <a:pt x="13" y="1"/>
                    <a:pt x="15" y="0"/>
                  </a:cubicBezTo>
                  <a:cubicBezTo>
                    <a:pt x="15" y="8"/>
                    <a:pt x="15" y="16"/>
                    <a:pt x="13" y="24"/>
                  </a:cubicBezTo>
                  <a:cubicBezTo>
                    <a:pt x="13" y="27"/>
                    <a:pt x="12" y="29"/>
                    <a:pt x="14" y="32"/>
                  </a:cubicBezTo>
                  <a:cubicBezTo>
                    <a:pt x="14" y="36"/>
                    <a:pt x="14" y="40"/>
                    <a:pt x="13" y="45"/>
                  </a:cubicBezTo>
                  <a:cubicBezTo>
                    <a:pt x="16" y="51"/>
                    <a:pt x="13" y="58"/>
                    <a:pt x="13" y="64"/>
                  </a:cubicBezTo>
                  <a:cubicBezTo>
                    <a:pt x="13" y="68"/>
                    <a:pt x="14" y="72"/>
                    <a:pt x="11" y="76"/>
                  </a:cubicBezTo>
                  <a:cubicBezTo>
                    <a:pt x="10" y="76"/>
                    <a:pt x="10" y="77"/>
                    <a:pt x="9" y="78"/>
                  </a:cubicBezTo>
                  <a:cubicBezTo>
                    <a:pt x="9" y="61"/>
                    <a:pt x="9" y="45"/>
                    <a:pt x="9" y="28"/>
                  </a:cubicBezTo>
                  <a:close/>
                </a:path>
              </a:pathLst>
            </a:custGeom>
            <a:solidFill>
              <a:srgbClr val="F8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3EB18294-7CAF-F92F-38EE-F280A3C95E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9" y="2409"/>
              <a:ext cx="87" cy="114"/>
            </a:xfrm>
            <a:custGeom>
              <a:avLst/>
              <a:gdLst>
                <a:gd name="T0" fmla="*/ 2 w 15"/>
                <a:gd name="T1" fmla="*/ 13 h 20"/>
                <a:gd name="T2" fmla="*/ 4 w 15"/>
                <a:gd name="T3" fmla="*/ 11 h 20"/>
                <a:gd name="T4" fmla="*/ 13 w 15"/>
                <a:gd name="T5" fmla="*/ 5 h 20"/>
                <a:gd name="T6" fmla="*/ 13 w 15"/>
                <a:gd name="T7" fmla="*/ 0 h 20"/>
                <a:gd name="T8" fmla="*/ 14 w 15"/>
                <a:gd name="T9" fmla="*/ 6 h 20"/>
                <a:gd name="T10" fmla="*/ 15 w 15"/>
                <a:gd name="T11" fmla="*/ 14 h 20"/>
                <a:gd name="T12" fmla="*/ 5 w 15"/>
                <a:gd name="T13" fmla="*/ 19 h 20"/>
                <a:gd name="T14" fmla="*/ 0 w 15"/>
                <a:gd name="T15" fmla="*/ 17 h 20"/>
                <a:gd name="T16" fmla="*/ 2 w 15"/>
                <a:gd name="T17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0">
                  <a:moveTo>
                    <a:pt x="2" y="13"/>
                  </a:moveTo>
                  <a:cubicBezTo>
                    <a:pt x="3" y="13"/>
                    <a:pt x="2" y="10"/>
                    <a:pt x="4" y="11"/>
                  </a:cubicBezTo>
                  <a:cubicBezTo>
                    <a:pt x="9" y="12"/>
                    <a:pt x="13" y="10"/>
                    <a:pt x="13" y="5"/>
                  </a:cubicBezTo>
                  <a:cubicBezTo>
                    <a:pt x="13" y="3"/>
                    <a:pt x="13" y="2"/>
                    <a:pt x="13" y="0"/>
                  </a:cubicBezTo>
                  <a:cubicBezTo>
                    <a:pt x="15" y="1"/>
                    <a:pt x="15" y="4"/>
                    <a:pt x="14" y="6"/>
                  </a:cubicBezTo>
                  <a:cubicBezTo>
                    <a:pt x="14" y="9"/>
                    <a:pt x="15" y="11"/>
                    <a:pt x="15" y="14"/>
                  </a:cubicBezTo>
                  <a:cubicBezTo>
                    <a:pt x="13" y="17"/>
                    <a:pt x="9" y="18"/>
                    <a:pt x="5" y="19"/>
                  </a:cubicBezTo>
                  <a:cubicBezTo>
                    <a:pt x="3" y="20"/>
                    <a:pt x="1" y="19"/>
                    <a:pt x="0" y="17"/>
                  </a:cubicBezTo>
                  <a:cubicBezTo>
                    <a:pt x="2" y="16"/>
                    <a:pt x="2" y="15"/>
                    <a:pt x="2" y="13"/>
                  </a:cubicBezTo>
                  <a:close/>
                </a:path>
              </a:pathLst>
            </a:custGeom>
            <a:solidFill>
              <a:srgbClr val="FCF2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B5A62BD5-063D-B491-2A59-D35E216B1A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21" y="2787"/>
              <a:ext cx="92" cy="258"/>
            </a:xfrm>
            <a:custGeom>
              <a:avLst/>
              <a:gdLst>
                <a:gd name="T0" fmla="*/ 3 w 16"/>
                <a:gd name="T1" fmla="*/ 31 h 45"/>
                <a:gd name="T2" fmla="*/ 5 w 16"/>
                <a:gd name="T3" fmla="*/ 0 h 45"/>
                <a:gd name="T4" fmla="*/ 16 w 16"/>
                <a:gd name="T5" fmla="*/ 0 h 45"/>
                <a:gd name="T6" fmla="*/ 15 w 16"/>
                <a:gd name="T7" fmla="*/ 3 h 45"/>
                <a:gd name="T8" fmla="*/ 13 w 16"/>
                <a:gd name="T9" fmla="*/ 18 h 45"/>
                <a:gd name="T10" fmla="*/ 9 w 16"/>
                <a:gd name="T11" fmla="*/ 39 h 45"/>
                <a:gd name="T12" fmla="*/ 5 w 16"/>
                <a:gd name="T13" fmla="*/ 45 h 45"/>
                <a:gd name="T14" fmla="*/ 2 w 16"/>
                <a:gd name="T15" fmla="*/ 37 h 45"/>
                <a:gd name="T16" fmla="*/ 3 w 16"/>
                <a:gd name="T17" fmla="*/ 3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45">
                  <a:moveTo>
                    <a:pt x="3" y="31"/>
                  </a:moveTo>
                  <a:cubicBezTo>
                    <a:pt x="4" y="20"/>
                    <a:pt x="4" y="10"/>
                    <a:pt x="5" y="0"/>
                  </a:cubicBezTo>
                  <a:cubicBezTo>
                    <a:pt x="9" y="0"/>
                    <a:pt x="13" y="0"/>
                    <a:pt x="16" y="0"/>
                  </a:cubicBezTo>
                  <a:cubicBezTo>
                    <a:pt x="16" y="1"/>
                    <a:pt x="16" y="2"/>
                    <a:pt x="15" y="3"/>
                  </a:cubicBezTo>
                  <a:cubicBezTo>
                    <a:pt x="12" y="7"/>
                    <a:pt x="11" y="12"/>
                    <a:pt x="13" y="18"/>
                  </a:cubicBezTo>
                  <a:cubicBezTo>
                    <a:pt x="16" y="25"/>
                    <a:pt x="12" y="32"/>
                    <a:pt x="9" y="39"/>
                  </a:cubicBezTo>
                  <a:cubicBezTo>
                    <a:pt x="8" y="41"/>
                    <a:pt x="6" y="43"/>
                    <a:pt x="5" y="45"/>
                  </a:cubicBezTo>
                  <a:cubicBezTo>
                    <a:pt x="0" y="44"/>
                    <a:pt x="2" y="40"/>
                    <a:pt x="2" y="37"/>
                  </a:cubicBezTo>
                  <a:cubicBezTo>
                    <a:pt x="2" y="35"/>
                    <a:pt x="3" y="33"/>
                    <a:pt x="3" y="31"/>
                  </a:cubicBezTo>
                  <a:close/>
                </a:path>
              </a:pathLst>
            </a:custGeom>
            <a:solidFill>
              <a:srgbClr val="EDA4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5D750818-CED9-7629-E5BE-1102F3DB86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37" y="2483"/>
              <a:ext cx="115" cy="155"/>
            </a:xfrm>
            <a:custGeom>
              <a:avLst/>
              <a:gdLst>
                <a:gd name="T0" fmla="*/ 19 w 20"/>
                <a:gd name="T1" fmla="*/ 9 h 27"/>
                <a:gd name="T2" fmla="*/ 18 w 20"/>
                <a:gd name="T3" fmla="*/ 14 h 27"/>
                <a:gd name="T4" fmla="*/ 17 w 20"/>
                <a:gd name="T5" fmla="*/ 24 h 27"/>
                <a:gd name="T6" fmla="*/ 3 w 20"/>
                <a:gd name="T7" fmla="*/ 24 h 27"/>
                <a:gd name="T8" fmla="*/ 1 w 20"/>
                <a:gd name="T9" fmla="*/ 18 h 27"/>
                <a:gd name="T10" fmla="*/ 1 w 20"/>
                <a:gd name="T11" fmla="*/ 7 h 27"/>
                <a:gd name="T12" fmla="*/ 1 w 20"/>
                <a:gd name="T13" fmla="*/ 2 h 27"/>
                <a:gd name="T14" fmla="*/ 7 w 20"/>
                <a:gd name="T15" fmla="*/ 0 h 27"/>
                <a:gd name="T16" fmla="*/ 11 w 20"/>
                <a:gd name="T17" fmla="*/ 1 h 27"/>
                <a:gd name="T18" fmla="*/ 18 w 20"/>
                <a:gd name="T19" fmla="*/ 6 h 27"/>
                <a:gd name="T20" fmla="*/ 19 w 20"/>
                <a:gd name="T21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7">
                  <a:moveTo>
                    <a:pt x="19" y="9"/>
                  </a:moveTo>
                  <a:cubicBezTo>
                    <a:pt x="19" y="11"/>
                    <a:pt x="18" y="12"/>
                    <a:pt x="18" y="14"/>
                  </a:cubicBezTo>
                  <a:cubicBezTo>
                    <a:pt x="20" y="18"/>
                    <a:pt x="19" y="21"/>
                    <a:pt x="17" y="24"/>
                  </a:cubicBezTo>
                  <a:cubicBezTo>
                    <a:pt x="13" y="27"/>
                    <a:pt x="8" y="27"/>
                    <a:pt x="3" y="24"/>
                  </a:cubicBezTo>
                  <a:cubicBezTo>
                    <a:pt x="2" y="22"/>
                    <a:pt x="1" y="20"/>
                    <a:pt x="1" y="18"/>
                  </a:cubicBezTo>
                  <a:cubicBezTo>
                    <a:pt x="3" y="14"/>
                    <a:pt x="2" y="11"/>
                    <a:pt x="1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8" y="1"/>
                    <a:pt x="10" y="1"/>
                    <a:pt x="11" y="1"/>
                  </a:cubicBezTo>
                  <a:cubicBezTo>
                    <a:pt x="17" y="0"/>
                    <a:pt x="18" y="0"/>
                    <a:pt x="18" y="6"/>
                  </a:cubicBezTo>
                  <a:cubicBezTo>
                    <a:pt x="19" y="7"/>
                    <a:pt x="18" y="8"/>
                    <a:pt x="19" y="9"/>
                  </a:cubicBezTo>
                  <a:close/>
                </a:path>
              </a:pathLst>
            </a:custGeom>
            <a:solidFill>
              <a:srgbClr val="E6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A68D8B40-9DA6-2144-9A31-E7412D9B6A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5" y="2460"/>
              <a:ext cx="121" cy="121"/>
            </a:xfrm>
            <a:custGeom>
              <a:avLst/>
              <a:gdLst>
                <a:gd name="T0" fmla="*/ 21 w 21"/>
                <a:gd name="T1" fmla="*/ 13 h 21"/>
                <a:gd name="T2" fmla="*/ 19 w 21"/>
                <a:gd name="T3" fmla="*/ 8 h 21"/>
                <a:gd name="T4" fmla="*/ 14 w 21"/>
                <a:gd name="T5" fmla="*/ 6 h 21"/>
                <a:gd name="T6" fmla="*/ 8 w 21"/>
                <a:gd name="T7" fmla="*/ 5 h 21"/>
                <a:gd name="T8" fmla="*/ 3 w 21"/>
                <a:gd name="T9" fmla="*/ 11 h 21"/>
                <a:gd name="T10" fmla="*/ 4 w 21"/>
                <a:gd name="T11" fmla="*/ 21 h 21"/>
                <a:gd name="T12" fmla="*/ 3 w 21"/>
                <a:gd name="T13" fmla="*/ 18 h 21"/>
                <a:gd name="T14" fmla="*/ 2 w 21"/>
                <a:gd name="T15" fmla="*/ 13 h 21"/>
                <a:gd name="T16" fmla="*/ 3 w 21"/>
                <a:gd name="T17" fmla="*/ 4 h 21"/>
                <a:gd name="T18" fmla="*/ 9 w 21"/>
                <a:gd name="T19" fmla="*/ 3 h 21"/>
                <a:gd name="T20" fmla="*/ 14 w 21"/>
                <a:gd name="T21" fmla="*/ 4 h 21"/>
                <a:gd name="T22" fmla="*/ 21 w 21"/>
                <a:gd name="T23" fmla="*/ 7 h 21"/>
                <a:gd name="T24" fmla="*/ 21 w 21"/>
                <a:gd name="T25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1">
                  <a:moveTo>
                    <a:pt x="21" y="13"/>
                  </a:moveTo>
                  <a:cubicBezTo>
                    <a:pt x="19" y="12"/>
                    <a:pt x="20" y="10"/>
                    <a:pt x="19" y="8"/>
                  </a:cubicBezTo>
                  <a:cubicBezTo>
                    <a:pt x="19" y="5"/>
                    <a:pt x="17" y="4"/>
                    <a:pt x="14" y="6"/>
                  </a:cubicBezTo>
                  <a:cubicBezTo>
                    <a:pt x="12" y="7"/>
                    <a:pt x="10" y="6"/>
                    <a:pt x="8" y="5"/>
                  </a:cubicBezTo>
                  <a:cubicBezTo>
                    <a:pt x="4" y="5"/>
                    <a:pt x="3" y="7"/>
                    <a:pt x="3" y="11"/>
                  </a:cubicBezTo>
                  <a:cubicBezTo>
                    <a:pt x="4" y="14"/>
                    <a:pt x="7" y="17"/>
                    <a:pt x="4" y="21"/>
                  </a:cubicBezTo>
                  <a:cubicBezTo>
                    <a:pt x="3" y="21"/>
                    <a:pt x="2" y="20"/>
                    <a:pt x="3" y="18"/>
                  </a:cubicBezTo>
                  <a:cubicBezTo>
                    <a:pt x="3" y="16"/>
                    <a:pt x="3" y="14"/>
                    <a:pt x="2" y="13"/>
                  </a:cubicBezTo>
                  <a:cubicBezTo>
                    <a:pt x="0" y="10"/>
                    <a:pt x="1" y="7"/>
                    <a:pt x="3" y="4"/>
                  </a:cubicBezTo>
                  <a:cubicBezTo>
                    <a:pt x="5" y="1"/>
                    <a:pt x="7" y="1"/>
                    <a:pt x="9" y="3"/>
                  </a:cubicBezTo>
                  <a:cubicBezTo>
                    <a:pt x="11" y="4"/>
                    <a:pt x="12" y="5"/>
                    <a:pt x="14" y="4"/>
                  </a:cubicBezTo>
                  <a:cubicBezTo>
                    <a:pt x="18" y="0"/>
                    <a:pt x="20" y="2"/>
                    <a:pt x="21" y="7"/>
                  </a:cubicBezTo>
                  <a:cubicBezTo>
                    <a:pt x="21" y="9"/>
                    <a:pt x="21" y="11"/>
                    <a:pt x="21" y="13"/>
                  </a:cubicBezTo>
                  <a:close/>
                </a:path>
              </a:pathLst>
            </a:custGeom>
            <a:solidFill>
              <a:srgbClr val="D33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78590CFF-5D80-288F-C043-FA20B5A4DE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9" y="2586"/>
              <a:ext cx="46" cy="86"/>
            </a:xfrm>
            <a:custGeom>
              <a:avLst/>
              <a:gdLst>
                <a:gd name="T0" fmla="*/ 0 w 8"/>
                <a:gd name="T1" fmla="*/ 6 h 15"/>
                <a:gd name="T2" fmla="*/ 1 w 8"/>
                <a:gd name="T3" fmla="*/ 4 h 15"/>
                <a:gd name="T4" fmla="*/ 3 w 8"/>
                <a:gd name="T5" fmla="*/ 0 h 15"/>
                <a:gd name="T6" fmla="*/ 8 w 8"/>
                <a:gd name="T7" fmla="*/ 12 h 15"/>
                <a:gd name="T8" fmla="*/ 3 w 8"/>
                <a:gd name="T9" fmla="*/ 13 h 15"/>
                <a:gd name="T10" fmla="*/ 0 w 8"/>
                <a:gd name="T11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5">
                  <a:moveTo>
                    <a:pt x="0" y="6"/>
                  </a:moveTo>
                  <a:cubicBezTo>
                    <a:pt x="1" y="5"/>
                    <a:pt x="1" y="5"/>
                    <a:pt x="1" y="4"/>
                  </a:cubicBezTo>
                  <a:cubicBezTo>
                    <a:pt x="4" y="4"/>
                    <a:pt x="3" y="2"/>
                    <a:pt x="3" y="0"/>
                  </a:cubicBezTo>
                  <a:cubicBezTo>
                    <a:pt x="5" y="4"/>
                    <a:pt x="5" y="9"/>
                    <a:pt x="8" y="12"/>
                  </a:cubicBezTo>
                  <a:cubicBezTo>
                    <a:pt x="7" y="15"/>
                    <a:pt x="5" y="14"/>
                    <a:pt x="3" y="13"/>
                  </a:cubicBezTo>
                  <a:cubicBezTo>
                    <a:pt x="2" y="11"/>
                    <a:pt x="0" y="9"/>
                    <a:pt x="0" y="6"/>
                  </a:cubicBezTo>
                  <a:close/>
                </a:path>
              </a:pathLst>
            </a:custGeom>
            <a:solidFill>
              <a:srgbClr val="D5B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CEA1AEA7-E8BE-46CE-E155-E9AFB25890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6" y="2237"/>
              <a:ext cx="40" cy="74"/>
            </a:xfrm>
            <a:custGeom>
              <a:avLst/>
              <a:gdLst>
                <a:gd name="T0" fmla="*/ 2 w 7"/>
                <a:gd name="T1" fmla="*/ 12 h 13"/>
                <a:gd name="T2" fmla="*/ 1 w 7"/>
                <a:gd name="T3" fmla="*/ 11 h 13"/>
                <a:gd name="T4" fmla="*/ 2 w 7"/>
                <a:gd name="T5" fmla="*/ 3 h 13"/>
                <a:gd name="T6" fmla="*/ 7 w 7"/>
                <a:gd name="T7" fmla="*/ 0 h 13"/>
                <a:gd name="T8" fmla="*/ 2 w 7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2" y="12"/>
                  </a:moveTo>
                  <a:cubicBezTo>
                    <a:pt x="2" y="12"/>
                    <a:pt x="0" y="13"/>
                    <a:pt x="1" y="11"/>
                  </a:cubicBezTo>
                  <a:cubicBezTo>
                    <a:pt x="1" y="8"/>
                    <a:pt x="1" y="5"/>
                    <a:pt x="2" y="3"/>
                  </a:cubicBezTo>
                  <a:cubicBezTo>
                    <a:pt x="4" y="3"/>
                    <a:pt x="5" y="1"/>
                    <a:pt x="7" y="0"/>
                  </a:cubicBezTo>
                  <a:cubicBezTo>
                    <a:pt x="7" y="5"/>
                    <a:pt x="4" y="8"/>
                    <a:pt x="2" y="12"/>
                  </a:cubicBezTo>
                  <a:close/>
                </a:path>
              </a:pathLst>
            </a:custGeom>
            <a:solidFill>
              <a:srgbClr val="285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92D06119-FA77-8B8B-F579-28812864EC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1" y="2185"/>
              <a:ext cx="29" cy="17"/>
            </a:xfrm>
            <a:custGeom>
              <a:avLst/>
              <a:gdLst>
                <a:gd name="T0" fmla="*/ 3 w 5"/>
                <a:gd name="T1" fmla="*/ 0 h 3"/>
                <a:gd name="T2" fmla="*/ 5 w 5"/>
                <a:gd name="T3" fmla="*/ 1 h 3"/>
                <a:gd name="T4" fmla="*/ 2 w 5"/>
                <a:gd name="T5" fmla="*/ 3 h 3"/>
                <a:gd name="T6" fmla="*/ 0 w 5"/>
                <a:gd name="T7" fmla="*/ 1 h 3"/>
                <a:gd name="T8" fmla="*/ 3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4" y="0"/>
                    <a:pt x="5" y="0"/>
                    <a:pt x="5" y="1"/>
                  </a:cubicBezTo>
                  <a:cubicBezTo>
                    <a:pt x="5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C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BA8ACD61-BB63-9123-C05C-EDDE0B5CFA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37" y="2357"/>
              <a:ext cx="109" cy="115"/>
            </a:xfrm>
            <a:custGeom>
              <a:avLst/>
              <a:gdLst>
                <a:gd name="T0" fmla="*/ 3 w 19"/>
                <a:gd name="T1" fmla="*/ 0 h 20"/>
                <a:gd name="T2" fmla="*/ 19 w 19"/>
                <a:gd name="T3" fmla="*/ 6 h 20"/>
                <a:gd name="T4" fmla="*/ 13 w 19"/>
                <a:gd name="T5" fmla="*/ 17 h 20"/>
                <a:gd name="T6" fmla="*/ 5 w 19"/>
                <a:gd name="T7" fmla="*/ 14 h 20"/>
                <a:gd name="T8" fmla="*/ 10 w 19"/>
                <a:gd name="T9" fmla="*/ 14 h 20"/>
                <a:gd name="T10" fmla="*/ 6 w 19"/>
                <a:gd name="T11" fmla="*/ 13 h 20"/>
                <a:gd name="T12" fmla="*/ 1 w 19"/>
                <a:gd name="T13" fmla="*/ 11 h 20"/>
                <a:gd name="T14" fmla="*/ 7 w 19"/>
                <a:gd name="T15" fmla="*/ 6 h 20"/>
                <a:gd name="T16" fmla="*/ 3 w 19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0">
                  <a:moveTo>
                    <a:pt x="3" y="0"/>
                  </a:moveTo>
                  <a:cubicBezTo>
                    <a:pt x="9" y="0"/>
                    <a:pt x="14" y="4"/>
                    <a:pt x="19" y="6"/>
                  </a:cubicBezTo>
                  <a:cubicBezTo>
                    <a:pt x="18" y="10"/>
                    <a:pt x="17" y="14"/>
                    <a:pt x="13" y="17"/>
                  </a:cubicBezTo>
                  <a:cubicBezTo>
                    <a:pt x="10" y="20"/>
                    <a:pt x="6" y="18"/>
                    <a:pt x="5" y="14"/>
                  </a:cubicBezTo>
                  <a:cubicBezTo>
                    <a:pt x="7" y="13"/>
                    <a:pt x="8" y="15"/>
                    <a:pt x="10" y="14"/>
                  </a:cubicBezTo>
                  <a:cubicBezTo>
                    <a:pt x="8" y="14"/>
                    <a:pt x="7" y="14"/>
                    <a:pt x="6" y="13"/>
                  </a:cubicBezTo>
                  <a:cubicBezTo>
                    <a:pt x="3" y="14"/>
                    <a:pt x="2" y="13"/>
                    <a:pt x="1" y="11"/>
                  </a:cubicBezTo>
                  <a:cubicBezTo>
                    <a:pt x="0" y="6"/>
                    <a:pt x="5" y="7"/>
                    <a:pt x="7" y="6"/>
                  </a:cubicBezTo>
                  <a:cubicBezTo>
                    <a:pt x="6" y="4"/>
                    <a:pt x="2" y="3"/>
                    <a:pt x="3" y="0"/>
                  </a:cubicBezTo>
                  <a:close/>
                </a:path>
              </a:pathLst>
            </a:custGeom>
            <a:solidFill>
              <a:srgbClr val="EEA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05D01E5F-78B1-31A7-AC5F-D59CA11986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6" y="2432"/>
              <a:ext cx="51" cy="17"/>
            </a:xfrm>
            <a:custGeom>
              <a:avLst/>
              <a:gdLst>
                <a:gd name="T0" fmla="*/ 1 w 9"/>
                <a:gd name="T1" fmla="*/ 0 h 3"/>
                <a:gd name="T2" fmla="*/ 5 w 9"/>
                <a:gd name="T3" fmla="*/ 0 h 3"/>
                <a:gd name="T4" fmla="*/ 8 w 9"/>
                <a:gd name="T5" fmla="*/ 0 h 3"/>
                <a:gd name="T6" fmla="*/ 8 w 9"/>
                <a:gd name="T7" fmla="*/ 2 h 3"/>
                <a:gd name="T8" fmla="*/ 4 w 9"/>
                <a:gd name="T9" fmla="*/ 3 h 3"/>
                <a:gd name="T10" fmla="*/ 0 w 9"/>
                <a:gd name="T11" fmla="*/ 1 h 3"/>
                <a:gd name="T12" fmla="*/ 1 w 9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9" y="1"/>
                    <a:pt x="8" y="2"/>
                    <a:pt x="8" y="2"/>
                  </a:cubicBezTo>
                  <a:cubicBezTo>
                    <a:pt x="7" y="3"/>
                    <a:pt x="5" y="3"/>
                    <a:pt x="4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EE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BF524CDE-C8C9-D8F2-4639-030FEAEFE5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68" y="2661"/>
              <a:ext cx="161" cy="34"/>
            </a:xfrm>
            <a:custGeom>
              <a:avLst/>
              <a:gdLst>
                <a:gd name="T0" fmla="*/ 0 w 28"/>
                <a:gd name="T1" fmla="*/ 4 h 6"/>
                <a:gd name="T2" fmla="*/ 9 w 28"/>
                <a:gd name="T3" fmla="*/ 2 h 6"/>
                <a:gd name="T4" fmla="*/ 17 w 28"/>
                <a:gd name="T5" fmla="*/ 1 h 6"/>
                <a:gd name="T6" fmla="*/ 27 w 28"/>
                <a:gd name="T7" fmla="*/ 2 h 6"/>
                <a:gd name="T8" fmla="*/ 28 w 28"/>
                <a:gd name="T9" fmla="*/ 3 h 6"/>
                <a:gd name="T10" fmla="*/ 27 w 28"/>
                <a:gd name="T11" fmla="*/ 5 h 6"/>
                <a:gd name="T12" fmla="*/ 18 w 28"/>
                <a:gd name="T13" fmla="*/ 5 h 6"/>
                <a:gd name="T14" fmla="*/ 10 w 28"/>
                <a:gd name="T15" fmla="*/ 6 h 6"/>
                <a:gd name="T16" fmla="*/ 10 w 28"/>
                <a:gd name="T17" fmla="*/ 5 h 6"/>
                <a:gd name="T18" fmla="*/ 0 w 28"/>
                <a:gd name="T1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6">
                  <a:moveTo>
                    <a:pt x="0" y="4"/>
                  </a:moveTo>
                  <a:cubicBezTo>
                    <a:pt x="3" y="2"/>
                    <a:pt x="6" y="4"/>
                    <a:pt x="9" y="2"/>
                  </a:cubicBezTo>
                  <a:cubicBezTo>
                    <a:pt x="11" y="0"/>
                    <a:pt x="14" y="1"/>
                    <a:pt x="17" y="1"/>
                  </a:cubicBezTo>
                  <a:cubicBezTo>
                    <a:pt x="20" y="2"/>
                    <a:pt x="24" y="1"/>
                    <a:pt x="27" y="2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4"/>
                    <a:pt x="28" y="5"/>
                    <a:pt x="27" y="5"/>
                  </a:cubicBezTo>
                  <a:cubicBezTo>
                    <a:pt x="24" y="6"/>
                    <a:pt x="21" y="6"/>
                    <a:pt x="18" y="5"/>
                  </a:cubicBezTo>
                  <a:cubicBezTo>
                    <a:pt x="15" y="5"/>
                    <a:pt x="13" y="6"/>
                    <a:pt x="10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7" y="3"/>
                    <a:pt x="3" y="5"/>
                    <a:pt x="0" y="4"/>
                  </a:cubicBezTo>
                  <a:close/>
                </a:path>
              </a:pathLst>
            </a:custGeom>
            <a:solidFill>
              <a:srgbClr val="7EA2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FE752F0D-BF13-7718-659D-45B60BBC1A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0" y="2609"/>
              <a:ext cx="189" cy="81"/>
            </a:xfrm>
            <a:custGeom>
              <a:avLst/>
              <a:gdLst>
                <a:gd name="T0" fmla="*/ 8 w 33"/>
                <a:gd name="T1" fmla="*/ 11 h 14"/>
                <a:gd name="T2" fmla="*/ 0 w 33"/>
                <a:gd name="T3" fmla="*/ 11 h 14"/>
                <a:gd name="T4" fmla="*/ 0 w 33"/>
                <a:gd name="T5" fmla="*/ 4 h 14"/>
                <a:gd name="T6" fmla="*/ 6 w 33"/>
                <a:gd name="T7" fmla="*/ 1 h 14"/>
                <a:gd name="T8" fmla="*/ 20 w 33"/>
                <a:gd name="T9" fmla="*/ 1 h 14"/>
                <a:gd name="T10" fmla="*/ 26 w 33"/>
                <a:gd name="T11" fmla="*/ 2 h 14"/>
                <a:gd name="T12" fmla="*/ 29 w 33"/>
                <a:gd name="T13" fmla="*/ 8 h 14"/>
                <a:gd name="T14" fmla="*/ 30 w 33"/>
                <a:gd name="T15" fmla="*/ 9 h 14"/>
                <a:gd name="T16" fmla="*/ 31 w 33"/>
                <a:gd name="T17" fmla="*/ 11 h 14"/>
                <a:gd name="T18" fmla="*/ 33 w 33"/>
                <a:gd name="T19" fmla="*/ 13 h 14"/>
                <a:gd name="T20" fmla="*/ 25 w 33"/>
                <a:gd name="T21" fmla="*/ 13 h 14"/>
                <a:gd name="T22" fmla="*/ 19 w 33"/>
                <a:gd name="T23" fmla="*/ 12 h 14"/>
                <a:gd name="T24" fmla="*/ 19 w 33"/>
                <a:gd name="T25" fmla="*/ 12 h 14"/>
                <a:gd name="T26" fmla="*/ 8 w 33"/>
                <a:gd name="T27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14">
                  <a:moveTo>
                    <a:pt x="8" y="11"/>
                  </a:moveTo>
                  <a:cubicBezTo>
                    <a:pt x="6" y="11"/>
                    <a:pt x="3" y="11"/>
                    <a:pt x="0" y="11"/>
                  </a:cubicBezTo>
                  <a:cubicBezTo>
                    <a:pt x="0" y="9"/>
                    <a:pt x="0" y="6"/>
                    <a:pt x="0" y="4"/>
                  </a:cubicBezTo>
                  <a:cubicBezTo>
                    <a:pt x="1" y="0"/>
                    <a:pt x="4" y="2"/>
                    <a:pt x="6" y="1"/>
                  </a:cubicBezTo>
                  <a:cubicBezTo>
                    <a:pt x="11" y="4"/>
                    <a:pt x="15" y="3"/>
                    <a:pt x="20" y="1"/>
                  </a:cubicBezTo>
                  <a:cubicBezTo>
                    <a:pt x="22" y="1"/>
                    <a:pt x="24" y="0"/>
                    <a:pt x="26" y="2"/>
                  </a:cubicBezTo>
                  <a:cubicBezTo>
                    <a:pt x="27" y="4"/>
                    <a:pt x="28" y="6"/>
                    <a:pt x="29" y="8"/>
                  </a:cubicBezTo>
                  <a:cubicBezTo>
                    <a:pt x="30" y="8"/>
                    <a:pt x="30" y="9"/>
                    <a:pt x="30" y="9"/>
                  </a:cubicBezTo>
                  <a:cubicBezTo>
                    <a:pt x="30" y="11"/>
                    <a:pt x="28" y="13"/>
                    <a:pt x="31" y="11"/>
                  </a:cubicBezTo>
                  <a:cubicBezTo>
                    <a:pt x="32" y="11"/>
                    <a:pt x="33" y="11"/>
                    <a:pt x="33" y="13"/>
                  </a:cubicBezTo>
                  <a:cubicBezTo>
                    <a:pt x="31" y="13"/>
                    <a:pt x="28" y="13"/>
                    <a:pt x="25" y="13"/>
                  </a:cubicBezTo>
                  <a:cubicBezTo>
                    <a:pt x="23" y="14"/>
                    <a:pt x="21" y="14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6" y="10"/>
                    <a:pt x="12" y="11"/>
                    <a:pt x="8" y="11"/>
                  </a:cubicBezTo>
                  <a:close/>
                </a:path>
              </a:pathLst>
            </a:custGeom>
            <a:solidFill>
              <a:srgbClr val="57AE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43EBAB37-3EA1-A37B-4011-74DE201709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3" y="2678"/>
              <a:ext cx="80" cy="98"/>
            </a:xfrm>
            <a:custGeom>
              <a:avLst/>
              <a:gdLst>
                <a:gd name="T0" fmla="*/ 8 w 14"/>
                <a:gd name="T1" fmla="*/ 0 h 17"/>
                <a:gd name="T2" fmla="*/ 14 w 14"/>
                <a:gd name="T3" fmla="*/ 1 h 17"/>
                <a:gd name="T4" fmla="*/ 14 w 14"/>
                <a:gd name="T5" fmla="*/ 2 h 17"/>
                <a:gd name="T6" fmla="*/ 8 w 14"/>
                <a:gd name="T7" fmla="*/ 12 h 17"/>
                <a:gd name="T8" fmla="*/ 5 w 14"/>
                <a:gd name="T9" fmla="*/ 16 h 17"/>
                <a:gd name="T10" fmla="*/ 2 w 14"/>
                <a:gd name="T11" fmla="*/ 16 h 17"/>
                <a:gd name="T12" fmla="*/ 4 w 14"/>
                <a:gd name="T13" fmla="*/ 9 h 17"/>
                <a:gd name="T14" fmla="*/ 5 w 14"/>
                <a:gd name="T15" fmla="*/ 2 h 17"/>
                <a:gd name="T16" fmla="*/ 8 w 14"/>
                <a:gd name="T17" fmla="*/ 1 h 17"/>
                <a:gd name="T18" fmla="*/ 8 w 14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7">
                  <a:moveTo>
                    <a:pt x="8" y="0"/>
                  </a:moveTo>
                  <a:cubicBezTo>
                    <a:pt x="10" y="0"/>
                    <a:pt x="12" y="0"/>
                    <a:pt x="14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6"/>
                    <a:pt x="11" y="9"/>
                    <a:pt x="8" y="12"/>
                  </a:cubicBezTo>
                  <a:cubicBezTo>
                    <a:pt x="7" y="13"/>
                    <a:pt x="5" y="14"/>
                    <a:pt x="5" y="16"/>
                  </a:cubicBezTo>
                  <a:cubicBezTo>
                    <a:pt x="4" y="17"/>
                    <a:pt x="3" y="17"/>
                    <a:pt x="2" y="16"/>
                  </a:cubicBezTo>
                  <a:cubicBezTo>
                    <a:pt x="0" y="13"/>
                    <a:pt x="3" y="11"/>
                    <a:pt x="4" y="9"/>
                  </a:cubicBezTo>
                  <a:cubicBezTo>
                    <a:pt x="4" y="7"/>
                    <a:pt x="5" y="4"/>
                    <a:pt x="5" y="2"/>
                  </a:cubicBezTo>
                  <a:cubicBezTo>
                    <a:pt x="6" y="2"/>
                    <a:pt x="7" y="2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lose/>
                </a:path>
              </a:pathLst>
            </a:custGeom>
            <a:solidFill>
              <a:srgbClr val="E2A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3D252F54-E9DC-D519-1416-D34E3D6670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5" y="2678"/>
              <a:ext cx="69" cy="92"/>
            </a:xfrm>
            <a:custGeom>
              <a:avLst/>
              <a:gdLst>
                <a:gd name="T0" fmla="*/ 0 w 12"/>
                <a:gd name="T1" fmla="*/ 3 h 16"/>
                <a:gd name="T2" fmla="*/ 7 w 12"/>
                <a:gd name="T3" fmla="*/ 1 h 16"/>
                <a:gd name="T4" fmla="*/ 9 w 12"/>
                <a:gd name="T5" fmla="*/ 3 h 16"/>
                <a:gd name="T6" fmla="*/ 11 w 12"/>
                <a:gd name="T7" fmla="*/ 12 h 16"/>
                <a:gd name="T8" fmla="*/ 9 w 12"/>
                <a:gd name="T9" fmla="*/ 16 h 16"/>
                <a:gd name="T10" fmla="*/ 0 w 12"/>
                <a:gd name="T11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6">
                  <a:moveTo>
                    <a:pt x="0" y="3"/>
                  </a:moveTo>
                  <a:cubicBezTo>
                    <a:pt x="2" y="1"/>
                    <a:pt x="5" y="0"/>
                    <a:pt x="7" y="1"/>
                  </a:cubicBezTo>
                  <a:cubicBezTo>
                    <a:pt x="8" y="2"/>
                    <a:pt x="9" y="2"/>
                    <a:pt x="9" y="3"/>
                  </a:cubicBezTo>
                  <a:cubicBezTo>
                    <a:pt x="11" y="6"/>
                    <a:pt x="11" y="9"/>
                    <a:pt x="11" y="12"/>
                  </a:cubicBezTo>
                  <a:cubicBezTo>
                    <a:pt x="12" y="14"/>
                    <a:pt x="12" y="16"/>
                    <a:pt x="9" y="16"/>
                  </a:cubicBezTo>
                  <a:cubicBezTo>
                    <a:pt x="5" y="13"/>
                    <a:pt x="3" y="7"/>
                    <a:pt x="0" y="3"/>
                  </a:cubicBezTo>
                  <a:close/>
                </a:path>
              </a:pathLst>
            </a:custGeom>
            <a:solidFill>
              <a:srgbClr val="E4A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8FCFF9AB-991F-D2EB-DE5B-1B6740BD8C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9" y="2770"/>
              <a:ext cx="28" cy="23"/>
            </a:xfrm>
            <a:custGeom>
              <a:avLst/>
              <a:gdLst>
                <a:gd name="T0" fmla="*/ 2 w 5"/>
                <a:gd name="T1" fmla="*/ 4 h 4"/>
                <a:gd name="T2" fmla="*/ 1 w 5"/>
                <a:gd name="T3" fmla="*/ 0 h 4"/>
                <a:gd name="T4" fmla="*/ 4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1" y="3"/>
                    <a:pt x="0" y="2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3" y="1"/>
                    <a:pt x="5" y="4"/>
                    <a:pt x="2" y="4"/>
                  </a:cubicBezTo>
                  <a:close/>
                </a:path>
              </a:pathLst>
            </a:custGeom>
            <a:solidFill>
              <a:srgbClr val="576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6">
              <a:extLst>
                <a:ext uri="{FF2B5EF4-FFF2-40B4-BE49-F238E27FC236}">
                  <a16:creationId xmlns:a16="http://schemas.microsoft.com/office/drawing/2014/main" id="{5E451E11-59B7-3F9F-6DDA-34B9EB5740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81" y="2655"/>
              <a:ext cx="63" cy="29"/>
            </a:xfrm>
            <a:custGeom>
              <a:avLst/>
              <a:gdLst>
                <a:gd name="T0" fmla="*/ 5 w 11"/>
                <a:gd name="T1" fmla="*/ 5 h 5"/>
                <a:gd name="T2" fmla="*/ 0 w 11"/>
                <a:gd name="T3" fmla="*/ 4 h 5"/>
                <a:gd name="T4" fmla="*/ 1 w 11"/>
                <a:gd name="T5" fmla="*/ 0 h 5"/>
                <a:gd name="T6" fmla="*/ 6 w 11"/>
                <a:gd name="T7" fmla="*/ 0 h 5"/>
                <a:gd name="T8" fmla="*/ 9 w 11"/>
                <a:gd name="T9" fmla="*/ 5 h 5"/>
                <a:gd name="T10" fmla="*/ 5 w 11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5">
                  <a:moveTo>
                    <a:pt x="5" y="5"/>
                  </a:moveTo>
                  <a:cubicBezTo>
                    <a:pt x="4" y="3"/>
                    <a:pt x="2" y="5"/>
                    <a:pt x="0" y="4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3" y="1"/>
                    <a:pt x="4" y="2"/>
                    <a:pt x="6" y="0"/>
                  </a:cubicBezTo>
                  <a:cubicBezTo>
                    <a:pt x="10" y="0"/>
                    <a:pt x="11" y="2"/>
                    <a:pt x="9" y="5"/>
                  </a:cubicBezTo>
                  <a:cubicBezTo>
                    <a:pt x="8" y="5"/>
                    <a:pt x="7" y="5"/>
                    <a:pt x="5" y="5"/>
                  </a:cubicBezTo>
                  <a:close/>
                </a:path>
              </a:pathLst>
            </a:custGeom>
            <a:solidFill>
              <a:srgbClr val="89BE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47">
              <a:extLst>
                <a:ext uri="{FF2B5EF4-FFF2-40B4-BE49-F238E27FC236}">
                  <a16:creationId xmlns:a16="http://schemas.microsoft.com/office/drawing/2014/main" id="{ED12C1FB-B538-6FED-BE20-A6DE1B8954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6" y="2661"/>
              <a:ext cx="63" cy="23"/>
            </a:xfrm>
            <a:custGeom>
              <a:avLst/>
              <a:gdLst>
                <a:gd name="T0" fmla="*/ 0 w 11"/>
                <a:gd name="T1" fmla="*/ 2 h 4"/>
                <a:gd name="T2" fmla="*/ 11 w 11"/>
                <a:gd name="T3" fmla="*/ 1 h 4"/>
                <a:gd name="T4" fmla="*/ 11 w 11"/>
                <a:gd name="T5" fmla="*/ 3 h 4"/>
                <a:gd name="T6" fmla="*/ 0 w 11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4">
                  <a:moveTo>
                    <a:pt x="0" y="2"/>
                  </a:moveTo>
                  <a:cubicBezTo>
                    <a:pt x="4" y="0"/>
                    <a:pt x="7" y="1"/>
                    <a:pt x="11" y="1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7" y="3"/>
                    <a:pt x="4" y="4"/>
                    <a:pt x="0" y="2"/>
                  </a:cubicBezTo>
                  <a:close/>
                </a:path>
              </a:pathLst>
            </a:custGeom>
            <a:solidFill>
              <a:srgbClr val="6FC0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8">
              <a:extLst>
                <a:ext uri="{FF2B5EF4-FFF2-40B4-BE49-F238E27FC236}">
                  <a16:creationId xmlns:a16="http://schemas.microsoft.com/office/drawing/2014/main" id="{4C1DDC35-449C-E0D0-2249-9A5368A756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6" y="2684"/>
              <a:ext cx="63" cy="6"/>
            </a:xfrm>
            <a:custGeom>
              <a:avLst/>
              <a:gdLst>
                <a:gd name="T0" fmla="*/ 9 w 11"/>
                <a:gd name="T1" fmla="*/ 1 h 1"/>
                <a:gd name="T2" fmla="*/ 1 w 11"/>
                <a:gd name="T3" fmla="*/ 1 h 1"/>
                <a:gd name="T4" fmla="*/ 0 w 11"/>
                <a:gd name="T5" fmla="*/ 0 h 1"/>
                <a:gd name="T6" fmla="*/ 11 w 11"/>
                <a:gd name="T7" fmla="*/ 0 h 1"/>
                <a:gd name="T8" fmla="*/ 9 w 1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">
                  <a:moveTo>
                    <a:pt x="9" y="1"/>
                  </a:moveTo>
                  <a:cubicBezTo>
                    <a:pt x="6" y="1"/>
                    <a:pt x="4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4" y="0"/>
                    <a:pt x="7" y="0"/>
                    <a:pt x="11" y="0"/>
                  </a:cubicBezTo>
                  <a:cubicBezTo>
                    <a:pt x="11" y="1"/>
                    <a:pt x="10" y="1"/>
                    <a:pt x="9" y="1"/>
                  </a:cubicBezTo>
                  <a:close/>
                </a:path>
              </a:pathLst>
            </a:custGeom>
            <a:solidFill>
              <a:srgbClr val="465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30341941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5">
            <a:extLst>
              <a:ext uri="{FF2B5EF4-FFF2-40B4-BE49-F238E27FC236}">
                <a16:creationId xmlns:a16="http://schemas.microsoft.com/office/drawing/2014/main" id="{B5FE3E25-5A38-4465-9081-55925C5A83B8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AFBAB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Google Shape;12;p2">
            <a:extLst>
              <a:ext uri="{FF2B5EF4-FFF2-40B4-BE49-F238E27FC236}">
                <a16:creationId xmlns:a16="http://schemas.microsoft.com/office/drawing/2014/main" id="{8C858565-2D91-45E1-9BA6-FAB625C0A4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1917" y="180109"/>
            <a:ext cx="7169307" cy="651162"/>
          </a:xfrm>
        </p:spPr>
        <p:txBody>
          <a:bodyPr anchorCtr="1"/>
          <a:lstStyle>
            <a:lvl1pPr algn="ctr">
              <a:lnSpc>
                <a:spcPct val="80000"/>
              </a:lnSpc>
              <a:defRPr sz="36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5DC9272-7647-3496-5922-A020722F531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675560" y="3449639"/>
            <a:ext cx="1289049" cy="1549401"/>
            <a:chOff x="4835" y="2173"/>
            <a:chExt cx="812" cy="976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D446349-8D17-D251-8D17-136A34E80F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9" y="2350"/>
              <a:ext cx="418" cy="363"/>
            </a:xfrm>
            <a:custGeom>
              <a:avLst/>
              <a:gdLst>
                <a:gd name="T0" fmla="*/ 35 w 85"/>
                <a:gd name="T1" fmla="*/ 0 h 74"/>
                <a:gd name="T2" fmla="*/ 71 w 85"/>
                <a:gd name="T3" fmla="*/ 31 h 74"/>
                <a:gd name="T4" fmla="*/ 81 w 85"/>
                <a:gd name="T5" fmla="*/ 46 h 74"/>
                <a:gd name="T6" fmla="*/ 79 w 85"/>
                <a:gd name="T7" fmla="*/ 59 h 74"/>
                <a:gd name="T8" fmla="*/ 60 w 85"/>
                <a:gd name="T9" fmla="*/ 68 h 74"/>
                <a:gd name="T10" fmla="*/ 52 w 85"/>
                <a:gd name="T11" fmla="*/ 74 h 74"/>
                <a:gd name="T12" fmla="*/ 37 w 85"/>
                <a:gd name="T13" fmla="*/ 39 h 74"/>
                <a:gd name="T14" fmla="*/ 31 w 85"/>
                <a:gd name="T15" fmla="*/ 38 h 74"/>
                <a:gd name="T16" fmla="*/ 11 w 85"/>
                <a:gd name="T17" fmla="*/ 51 h 74"/>
                <a:gd name="T18" fmla="*/ 2 w 85"/>
                <a:gd name="T19" fmla="*/ 52 h 74"/>
                <a:gd name="T20" fmla="*/ 1 w 85"/>
                <a:gd name="T21" fmla="*/ 49 h 74"/>
                <a:gd name="T22" fmla="*/ 4 w 85"/>
                <a:gd name="T23" fmla="*/ 43 h 74"/>
                <a:gd name="T24" fmla="*/ 16 w 85"/>
                <a:gd name="T25" fmla="*/ 35 h 74"/>
                <a:gd name="T26" fmla="*/ 21 w 85"/>
                <a:gd name="T27" fmla="*/ 28 h 74"/>
                <a:gd name="T28" fmla="*/ 21 w 85"/>
                <a:gd name="T29" fmla="*/ 9 h 74"/>
                <a:gd name="T30" fmla="*/ 19 w 85"/>
                <a:gd name="T31" fmla="*/ 6 h 74"/>
                <a:gd name="T32" fmla="*/ 19 w 85"/>
                <a:gd name="T33" fmla="*/ 2 h 74"/>
                <a:gd name="T34" fmla="*/ 35 w 85"/>
                <a:gd name="T3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74">
                  <a:moveTo>
                    <a:pt x="35" y="0"/>
                  </a:moveTo>
                  <a:cubicBezTo>
                    <a:pt x="50" y="6"/>
                    <a:pt x="62" y="16"/>
                    <a:pt x="71" y="31"/>
                  </a:cubicBezTo>
                  <a:cubicBezTo>
                    <a:pt x="74" y="36"/>
                    <a:pt x="78" y="41"/>
                    <a:pt x="81" y="46"/>
                  </a:cubicBezTo>
                  <a:cubicBezTo>
                    <a:pt x="84" y="51"/>
                    <a:pt x="85" y="55"/>
                    <a:pt x="79" y="59"/>
                  </a:cubicBezTo>
                  <a:cubicBezTo>
                    <a:pt x="73" y="63"/>
                    <a:pt x="67" y="65"/>
                    <a:pt x="60" y="68"/>
                  </a:cubicBezTo>
                  <a:cubicBezTo>
                    <a:pt x="57" y="69"/>
                    <a:pt x="54" y="71"/>
                    <a:pt x="52" y="74"/>
                  </a:cubicBezTo>
                  <a:cubicBezTo>
                    <a:pt x="44" y="64"/>
                    <a:pt x="42" y="51"/>
                    <a:pt x="37" y="39"/>
                  </a:cubicBezTo>
                  <a:cubicBezTo>
                    <a:pt x="34" y="34"/>
                    <a:pt x="34" y="34"/>
                    <a:pt x="31" y="38"/>
                  </a:cubicBezTo>
                  <a:cubicBezTo>
                    <a:pt x="26" y="45"/>
                    <a:pt x="19" y="48"/>
                    <a:pt x="11" y="51"/>
                  </a:cubicBezTo>
                  <a:cubicBezTo>
                    <a:pt x="8" y="52"/>
                    <a:pt x="5" y="53"/>
                    <a:pt x="2" y="52"/>
                  </a:cubicBezTo>
                  <a:cubicBezTo>
                    <a:pt x="1" y="51"/>
                    <a:pt x="0" y="50"/>
                    <a:pt x="1" y="49"/>
                  </a:cubicBezTo>
                  <a:cubicBezTo>
                    <a:pt x="1" y="47"/>
                    <a:pt x="1" y="45"/>
                    <a:pt x="4" y="43"/>
                  </a:cubicBezTo>
                  <a:cubicBezTo>
                    <a:pt x="9" y="42"/>
                    <a:pt x="12" y="38"/>
                    <a:pt x="16" y="35"/>
                  </a:cubicBezTo>
                  <a:cubicBezTo>
                    <a:pt x="19" y="33"/>
                    <a:pt x="20" y="31"/>
                    <a:pt x="21" y="28"/>
                  </a:cubicBezTo>
                  <a:cubicBezTo>
                    <a:pt x="23" y="22"/>
                    <a:pt x="22" y="15"/>
                    <a:pt x="21" y="9"/>
                  </a:cubicBezTo>
                  <a:cubicBezTo>
                    <a:pt x="21" y="8"/>
                    <a:pt x="21" y="6"/>
                    <a:pt x="19" y="6"/>
                  </a:cubicBezTo>
                  <a:cubicBezTo>
                    <a:pt x="18" y="5"/>
                    <a:pt x="18" y="3"/>
                    <a:pt x="19" y="2"/>
                  </a:cubicBezTo>
                  <a:cubicBezTo>
                    <a:pt x="25" y="6"/>
                    <a:pt x="30" y="3"/>
                    <a:pt x="35" y="0"/>
                  </a:cubicBezTo>
                  <a:close/>
                </a:path>
              </a:pathLst>
            </a:custGeom>
            <a:solidFill>
              <a:srgbClr val="A7D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7D8FF2A6-9427-8558-0177-D3C657F9C2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74" y="3012"/>
              <a:ext cx="748" cy="137"/>
            </a:xfrm>
            <a:custGeom>
              <a:avLst/>
              <a:gdLst>
                <a:gd name="T0" fmla="*/ 136 w 152"/>
                <a:gd name="T1" fmla="*/ 12 h 28"/>
                <a:gd name="T2" fmla="*/ 139 w 152"/>
                <a:gd name="T3" fmla="*/ 15 h 28"/>
                <a:gd name="T4" fmla="*/ 152 w 152"/>
                <a:gd name="T5" fmla="*/ 18 h 28"/>
                <a:gd name="T6" fmla="*/ 137 w 152"/>
                <a:gd name="T7" fmla="*/ 24 h 28"/>
                <a:gd name="T8" fmla="*/ 62 w 152"/>
                <a:gd name="T9" fmla="*/ 27 h 28"/>
                <a:gd name="T10" fmla="*/ 6 w 152"/>
                <a:gd name="T11" fmla="*/ 23 h 28"/>
                <a:gd name="T12" fmla="*/ 2 w 152"/>
                <a:gd name="T13" fmla="*/ 22 h 28"/>
                <a:gd name="T14" fmla="*/ 1 w 152"/>
                <a:gd name="T15" fmla="*/ 20 h 28"/>
                <a:gd name="T16" fmla="*/ 3 w 152"/>
                <a:gd name="T17" fmla="*/ 13 h 28"/>
                <a:gd name="T18" fmla="*/ 23 w 152"/>
                <a:gd name="T19" fmla="*/ 12 h 28"/>
                <a:gd name="T20" fmla="*/ 27 w 152"/>
                <a:gd name="T21" fmla="*/ 10 h 28"/>
                <a:gd name="T22" fmla="*/ 29 w 152"/>
                <a:gd name="T23" fmla="*/ 10 h 28"/>
                <a:gd name="T24" fmla="*/ 32 w 152"/>
                <a:gd name="T25" fmla="*/ 12 h 28"/>
                <a:gd name="T26" fmla="*/ 38 w 152"/>
                <a:gd name="T27" fmla="*/ 5 h 28"/>
                <a:gd name="T28" fmla="*/ 39 w 152"/>
                <a:gd name="T29" fmla="*/ 0 h 28"/>
                <a:gd name="T30" fmla="*/ 42 w 152"/>
                <a:gd name="T31" fmla="*/ 5 h 28"/>
                <a:gd name="T32" fmla="*/ 42 w 152"/>
                <a:gd name="T33" fmla="*/ 19 h 28"/>
                <a:gd name="T34" fmla="*/ 42 w 152"/>
                <a:gd name="T35" fmla="*/ 9 h 28"/>
                <a:gd name="T36" fmla="*/ 53 w 152"/>
                <a:gd name="T37" fmla="*/ 10 h 28"/>
                <a:gd name="T38" fmla="*/ 57 w 152"/>
                <a:gd name="T39" fmla="*/ 11 h 28"/>
                <a:gd name="T40" fmla="*/ 62 w 152"/>
                <a:gd name="T41" fmla="*/ 10 h 28"/>
                <a:gd name="T42" fmla="*/ 111 w 152"/>
                <a:gd name="T43" fmla="*/ 11 h 28"/>
                <a:gd name="T44" fmla="*/ 123 w 152"/>
                <a:gd name="T45" fmla="*/ 13 h 28"/>
                <a:gd name="T46" fmla="*/ 128 w 152"/>
                <a:gd name="T47" fmla="*/ 8 h 28"/>
                <a:gd name="T48" fmla="*/ 129 w 152"/>
                <a:gd name="T49" fmla="*/ 5 h 28"/>
                <a:gd name="T50" fmla="*/ 131 w 152"/>
                <a:gd name="T51" fmla="*/ 9 h 28"/>
                <a:gd name="T52" fmla="*/ 127 w 152"/>
                <a:gd name="T53" fmla="*/ 19 h 28"/>
                <a:gd name="T54" fmla="*/ 134 w 152"/>
                <a:gd name="T55" fmla="*/ 15 h 28"/>
                <a:gd name="T56" fmla="*/ 135 w 152"/>
                <a:gd name="T57" fmla="*/ 12 h 28"/>
                <a:gd name="T58" fmla="*/ 136 w 152"/>
                <a:gd name="T5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2" h="28">
                  <a:moveTo>
                    <a:pt x="136" y="12"/>
                  </a:moveTo>
                  <a:cubicBezTo>
                    <a:pt x="136" y="14"/>
                    <a:pt x="137" y="16"/>
                    <a:pt x="139" y="15"/>
                  </a:cubicBezTo>
                  <a:cubicBezTo>
                    <a:pt x="143" y="15"/>
                    <a:pt x="147" y="17"/>
                    <a:pt x="152" y="18"/>
                  </a:cubicBezTo>
                  <a:cubicBezTo>
                    <a:pt x="148" y="23"/>
                    <a:pt x="142" y="23"/>
                    <a:pt x="137" y="24"/>
                  </a:cubicBezTo>
                  <a:cubicBezTo>
                    <a:pt x="112" y="26"/>
                    <a:pt x="87" y="28"/>
                    <a:pt x="62" y="27"/>
                  </a:cubicBezTo>
                  <a:cubicBezTo>
                    <a:pt x="43" y="26"/>
                    <a:pt x="24" y="25"/>
                    <a:pt x="6" y="23"/>
                  </a:cubicBezTo>
                  <a:cubicBezTo>
                    <a:pt x="5" y="23"/>
                    <a:pt x="3" y="22"/>
                    <a:pt x="2" y="22"/>
                  </a:cubicBezTo>
                  <a:cubicBezTo>
                    <a:pt x="2" y="21"/>
                    <a:pt x="1" y="21"/>
                    <a:pt x="1" y="20"/>
                  </a:cubicBezTo>
                  <a:cubicBezTo>
                    <a:pt x="1" y="18"/>
                    <a:pt x="0" y="15"/>
                    <a:pt x="3" y="13"/>
                  </a:cubicBezTo>
                  <a:cubicBezTo>
                    <a:pt x="10" y="15"/>
                    <a:pt x="17" y="13"/>
                    <a:pt x="23" y="12"/>
                  </a:cubicBezTo>
                  <a:cubicBezTo>
                    <a:pt x="25" y="12"/>
                    <a:pt x="26" y="11"/>
                    <a:pt x="27" y="10"/>
                  </a:cubicBezTo>
                  <a:cubicBezTo>
                    <a:pt x="28" y="8"/>
                    <a:pt x="29" y="9"/>
                    <a:pt x="29" y="10"/>
                  </a:cubicBezTo>
                  <a:cubicBezTo>
                    <a:pt x="30" y="11"/>
                    <a:pt x="30" y="12"/>
                    <a:pt x="32" y="12"/>
                  </a:cubicBezTo>
                  <a:cubicBezTo>
                    <a:pt x="36" y="12"/>
                    <a:pt x="38" y="10"/>
                    <a:pt x="38" y="5"/>
                  </a:cubicBezTo>
                  <a:cubicBezTo>
                    <a:pt x="38" y="3"/>
                    <a:pt x="38" y="1"/>
                    <a:pt x="39" y="0"/>
                  </a:cubicBezTo>
                  <a:cubicBezTo>
                    <a:pt x="41" y="1"/>
                    <a:pt x="41" y="3"/>
                    <a:pt x="42" y="5"/>
                  </a:cubicBezTo>
                  <a:cubicBezTo>
                    <a:pt x="41" y="9"/>
                    <a:pt x="42" y="14"/>
                    <a:pt x="42" y="19"/>
                  </a:cubicBezTo>
                  <a:cubicBezTo>
                    <a:pt x="43" y="16"/>
                    <a:pt x="40" y="12"/>
                    <a:pt x="42" y="9"/>
                  </a:cubicBezTo>
                  <a:cubicBezTo>
                    <a:pt x="46" y="9"/>
                    <a:pt x="49" y="10"/>
                    <a:pt x="53" y="10"/>
                  </a:cubicBezTo>
                  <a:cubicBezTo>
                    <a:pt x="54" y="11"/>
                    <a:pt x="55" y="12"/>
                    <a:pt x="57" y="11"/>
                  </a:cubicBezTo>
                  <a:cubicBezTo>
                    <a:pt x="59" y="10"/>
                    <a:pt x="60" y="10"/>
                    <a:pt x="62" y="10"/>
                  </a:cubicBezTo>
                  <a:cubicBezTo>
                    <a:pt x="78" y="10"/>
                    <a:pt x="95" y="10"/>
                    <a:pt x="111" y="11"/>
                  </a:cubicBezTo>
                  <a:cubicBezTo>
                    <a:pt x="115" y="12"/>
                    <a:pt x="119" y="13"/>
                    <a:pt x="123" y="13"/>
                  </a:cubicBezTo>
                  <a:cubicBezTo>
                    <a:pt x="127" y="14"/>
                    <a:pt x="129" y="12"/>
                    <a:pt x="128" y="8"/>
                  </a:cubicBezTo>
                  <a:cubicBezTo>
                    <a:pt x="128" y="7"/>
                    <a:pt x="129" y="6"/>
                    <a:pt x="129" y="5"/>
                  </a:cubicBezTo>
                  <a:cubicBezTo>
                    <a:pt x="131" y="5"/>
                    <a:pt x="131" y="7"/>
                    <a:pt x="131" y="9"/>
                  </a:cubicBezTo>
                  <a:cubicBezTo>
                    <a:pt x="131" y="12"/>
                    <a:pt x="132" y="17"/>
                    <a:pt x="127" y="19"/>
                  </a:cubicBezTo>
                  <a:cubicBezTo>
                    <a:pt x="133" y="21"/>
                    <a:pt x="134" y="21"/>
                    <a:pt x="134" y="15"/>
                  </a:cubicBezTo>
                  <a:cubicBezTo>
                    <a:pt x="134" y="14"/>
                    <a:pt x="134" y="13"/>
                    <a:pt x="135" y="12"/>
                  </a:cubicBezTo>
                  <a:cubicBezTo>
                    <a:pt x="135" y="12"/>
                    <a:pt x="135" y="12"/>
                    <a:pt x="136" y="12"/>
                  </a:cubicBezTo>
                  <a:close/>
                </a:path>
              </a:pathLst>
            </a:custGeom>
            <a:solidFill>
              <a:srgbClr val="DDCF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DE9D3E2-25B7-60D0-B1D8-DDB8D49392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9" y="2659"/>
              <a:ext cx="108" cy="441"/>
            </a:xfrm>
            <a:custGeom>
              <a:avLst/>
              <a:gdLst>
                <a:gd name="T0" fmla="*/ 5 w 22"/>
                <a:gd name="T1" fmla="*/ 81 h 90"/>
                <a:gd name="T2" fmla="*/ 4 w 22"/>
                <a:gd name="T3" fmla="*/ 77 h 90"/>
                <a:gd name="T4" fmla="*/ 0 w 22"/>
                <a:gd name="T5" fmla="*/ 22 h 90"/>
                <a:gd name="T6" fmla="*/ 0 w 22"/>
                <a:gd name="T7" fmla="*/ 16 h 90"/>
                <a:gd name="T8" fmla="*/ 0 w 22"/>
                <a:gd name="T9" fmla="*/ 11 h 90"/>
                <a:gd name="T10" fmla="*/ 3 w 22"/>
                <a:gd name="T11" fmla="*/ 7 h 90"/>
                <a:gd name="T12" fmla="*/ 15 w 22"/>
                <a:gd name="T13" fmla="*/ 1 h 90"/>
                <a:gd name="T14" fmla="*/ 22 w 22"/>
                <a:gd name="T15" fmla="*/ 6 h 90"/>
                <a:gd name="T16" fmla="*/ 18 w 22"/>
                <a:gd name="T17" fmla="*/ 22 h 90"/>
                <a:gd name="T18" fmla="*/ 17 w 22"/>
                <a:gd name="T19" fmla="*/ 39 h 90"/>
                <a:gd name="T20" fmla="*/ 18 w 22"/>
                <a:gd name="T21" fmla="*/ 49 h 90"/>
                <a:gd name="T22" fmla="*/ 11 w 22"/>
                <a:gd name="T23" fmla="*/ 78 h 90"/>
                <a:gd name="T24" fmla="*/ 10 w 22"/>
                <a:gd name="T25" fmla="*/ 85 h 90"/>
                <a:gd name="T26" fmla="*/ 10 w 22"/>
                <a:gd name="T27" fmla="*/ 87 h 90"/>
                <a:gd name="T28" fmla="*/ 6 w 22"/>
                <a:gd name="T29" fmla="*/ 87 h 90"/>
                <a:gd name="T30" fmla="*/ 5 w 22"/>
                <a:gd name="T31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90">
                  <a:moveTo>
                    <a:pt x="5" y="81"/>
                  </a:moveTo>
                  <a:cubicBezTo>
                    <a:pt x="4" y="80"/>
                    <a:pt x="4" y="78"/>
                    <a:pt x="4" y="77"/>
                  </a:cubicBezTo>
                  <a:cubicBezTo>
                    <a:pt x="2" y="59"/>
                    <a:pt x="1" y="40"/>
                    <a:pt x="0" y="22"/>
                  </a:cubicBezTo>
                  <a:cubicBezTo>
                    <a:pt x="0" y="20"/>
                    <a:pt x="0" y="18"/>
                    <a:pt x="0" y="16"/>
                  </a:cubicBezTo>
                  <a:cubicBezTo>
                    <a:pt x="0" y="14"/>
                    <a:pt x="0" y="12"/>
                    <a:pt x="0" y="11"/>
                  </a:cubicBezTo>
                  <a:cubicBezTo>
                    <a:pt x="0" y="9"/>
                    <a:pt x="1" y="7"/>
                    <a:pt x="3" y="7"/>
                  </a:cubicBezTo>
                  <a:cubicBezTo>
                    <a:pt x="7" y="5"/>
                    <a:pt x="11" y="2"/>
                    <a:pt x="15" y="1"/>
                  </a:cubicBezTo>
                  <a:cubicBezTo>
                    <a:pt x="20" y="0"/>
                    <a:pt x="22" y="2"/>
                    <a:pt x="22" y="6"/>
                  </a:cubicBezTo>
                  <a:cubicBezTo>
                    <a:pt x="21" y="12"/>
                    <a:pt x="19" y="17"/>
                    <a:pt x="18" y="22"/>
                  </a:cubicBezTo>
                  <a:cubicBezTo>
                    <a:pt x="15" y="28"/>
                    <a:pt x="13" y="33"/>
                    <a:pt x="17" y="39"/>
                  </a:cubicBezTo>
                  <a:cubicBezTo>
                    <a:pt x="19" y="42"/>
                    <a:pt x="19" y="45"/>
                    <a:pt x="18" y="49"/>
                  </a:cubicBezTo>
                  <a:cubicBezTo>
                    <a:pt x="15" y="58"/>
                    <a:pt x="14" y="68"/>
                    <a:pt x="11" y="78"/>
                  </a:cubicBezTo>
                  <a:cubicBezTo>
                    <a:pt x="11" y="80"/>
                    <a:pt x="11" y="83"/>
                    <a:pt x="10" y="85"/>
                  </a:cubicBezTo>
                  <a:cubicBezTo>
                    <a:pt x="10" y="86"/>
                    <a:pt x="10" y="87"/>
                    <a:pt x="10" y="87"/>
                  </a:cubicBezTo>
                  <a:cubicBezTo>
                    <a:pt x="8" y="90"/>
                    <a:pt x="7" y="89"/>
                    <a:pt x="6" y="87"/>
                  </a:cubicBezTo>
                  <a:cubicBezTo>
                    <a:pt x="5" y="85"/>
                    <a:pt x="6" y="83"/>
                    <a:pt x="5" y="81"/>
                  </a:cubicBezTo>
                  <a:close/>
                </a:path>
              </a:pathLst>
            </a:custGeom>
            <a:solidFill>
              <a:srgbClr val="9E5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9B51BE8D-05BE-D257-1C0C-C427DDDB96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34" y="2619"/>
              <a:ext cx="162" cy="197"/>
            </a:xfrm>
            <a:custGeom>
              <a:avLst/>
              <a:gdLst>
                <a:gd name="T0" fmla="*/ 25 w 33"/>
                <a:gd name="T1" fmla="*/ 0 h 40"/>
                <a:gd name="T2" fmla="*/ 31 w 33"/>
                <a:gd name="T3" fmla="*/ 15 h 40"/>
                <a:gd name="T4" fmla="*/ 29 w 33"/>
                <a:gd name="T5" fmla="*/ 19 h 40"/>
                <a:gd name="T6" fmla="*/ 29 w 33"/>
                <a:gd name="T7" fmla="*/ 29 h 40"/>
                <a:gd name="T8" fmla="*/ 26 w 33"/>
                <a:gd name="T9" fmla="*/ 34 h 40"/>
                <a:gd name="T10" fmla="*/ 21 w 33"/>
                <a:gd name="T11" fmla="*/ 28 h 40"/>
                <a:gd name="T12" fmla="*/ 18 w 33"/>
                <a:gd name="T13" fmla="*/ 24 h 40"/>
                <a:gd name="T14" fmla="*/ 15 w 33"/>
                <a:gd name="T15" fmla="*/ 23 h 40"/>
                <a:gd name="T16" fmla="*/ 14 w 33"/>
                <a:gd name="T17" fmla="*/ 26 h 40"/>
                <a:gd name="T18" fmla="*/ 17 w 33"/>
                <a:gd name="T19" fmla="*/ 35 h 40"/>
                <a:gd name="T20" fmla="*/ 2 w 33"/>
                <a:gd name="T21" fmla="*/ 38 h 40"/>
                <a:gd name="T22" fmla="*/ 0 w 33"/>
                <a:gd name="T23" fmla="*/ 32 h 40"/>
                <a:gd name="T24" fmla="*/ 2 w 33"/>
                <a:gd name="T25" fmla="*/ 18 h 40"/>
                <a:gd name="T26" fmla="*/ 12 w 33"/>
                <a:gd name="T27" fmla="*/ 3 h 40"/>
                <a:gd name="T28" fmla="*/ 16 w 33"/>
                <a:gd name="T29" fmla="*/ 1 h 40"/>
                <a:gd name="T30" fmla="*/ 25 w 33"/>
                <a:gd name="T3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40">
                  <a:moveTo>
                    <a:pt x="25" y="0"/>
                  </a:moveTo>
                  <a:cubicBezTo>
                    <a:pt x="31" y="3"/>
                    <a:pt x="33" y="8"/>
                    <a:pt x="31" y="15"/>
                  </a:cubicBezTo>
                  <a:cubicBezTo>
                    <a:pt x="31" y="16"/>
                    <a:pt x="30" y="18"/>
                    <a:pt x="29" y="19"/>
                  </a:cubicBezTo>
                  <a:cubicBezTo>
                    <a:pt x="28" y="22"/>
                    <a:pt x="29" y="26"/>
                    <a:pt x="29" y="29"/>
                  </a:cubicBezTo>
                  <a:cubicBezTo>
                    <a:pt x="29" y="31"/>
                    <a:pt x="30" y="35"/>
                    <a:pt x="26" y="34"/>
                  </a:cubicBezTo>
                  <a:cubicBezTo>
                    <a:pt x="24" y="33"/>
                    <a:pt x="23" y="30"/>
                    <a:pt x="21" y="28"/>
                  </a:cubicBezTo>
                  <a:cubicBezTo>
                    <a:pt x="20" y="27"/>
                    <a:pt x="19" y="25"/>
                    <a:pt x="18" y="24"/>
                  </a:cubicBezTo>
                  <a:cubicBezTo>
                    <a:pt x="17" y="23"/>
                    <a:pt x="16" y="22"/>
                    <a:pt x="15" y="23"/>
                  </a:cubicBezTo>
                  <a:cubicBezTo>
                    <a:pt x="13" y="24"/>
                    <a:pt x="14" y="25"/>
                    <a:pt x="14" y="26"/>
                  </a:cubicBezTo>
                  <a:cubicBezTo>
                    <a:pt x="15" y="29"/>
                    <a:pt x="18" y="31"/>
                    <a:pt x="17" y="35"/>
                  </a:cubicBezTo>
                  <a:cubicBezTo>
                    <a:pt x="15" y="37"/>
                    <a:pt x="5" y="40"/>
                    <a:pt x="2" y="38"/>
                  </a:cubicBezTo>
                  <a:cubicBezTo>
                    <a:pt x="1" y="36"/>
                    <a:pt x="0" y="34"/>
                    <a:pt x="0" y="32"/>
                  </a:cubicBezTo>
                  <a:cubicBezTo>
                    <a:pt x="0" y="28"/>
                    <a:pt x="1" y="23"/>
                    <a:pt x="2" y="18"/>
                  </a:cubicBezTo>
                  <a:cubicBezTo>
                    <a:pt x="4" y="12"/>
                    <a:pt x="6" y="6"/>
                    <a:pt x="12" y="3"/>
                  </a:cubicBezTo>
                  <a:cubicBezTo>
                    <a:pt x="14" y="3"/>
                    <a:pt x="15" y="2"/>
                    <a:pt x="16" y="1"/>
                  </a:cubicBezTo>
                  <a:cubicBezTo>
                    <a:pt x="21" y="3"/>
                    <a:pt x="21" y="3"/>
                    <a:pt x="25" y="0"/>
                  </a:cubicBezTo>
                  <a:close/>
                </a:path>
              </a:pathLst>
            </a:custGeom>
            <a:solidFill>
              <a:srgbClr val="2CA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7118CC21-7759-88DF-7A32-2C9B854D78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63" y="2791"/>
              <a:ext cx="261" cy="182"/>
            </a:xfrm>
            <a:custGeom>
              <a:avLst/>
              <a:gdLst>
                <a:gd name="T0" fmla="*/ 26 w 53"/>
                <a:gd name="T1" fmla="*/ 3 h 37"/>
                <a:gd name="T2" fmla="*/ 45 w 53"/>
                <a:gd name="T3" fmla="*/ 19 h 37"/>
                <a:gd name="T4" fmla="*/ 53 w 53"/>
                <a:gd name="T5" fmla="*/ 32 h 37"/>
                <a:gd name="T6" fmla="*/ 46 w 53"/>
                <a:gd name="T7" fmla="*/ 37 h 37"/>
                <a:gd name="T8" fmla="*/ 38 w 53"/>
                <a:gd name="T9" fmla="*/ 33 h 37"/>
                <a:gd name="T10" fmla="*/ 30 w 53"/>
                <a:gd name="T11" fmla="*/ 23 h 37"/>
                <a:gd name="T12" fmla="*/ 23 w 53"/>
                <a:gd name="T13" fmla="*/ 20 h 37"/>
                <a:gd name="T14" fmla="*/ 7 w 53"/>
                <a:gd name="T15" fmla="*/ 14 h 37"/>
                <a:gd name="T16" fmla="*/ 1 w 53"/>
                <a:gd name="T17" fmla="*/ 4 h 37"/>
                <a:gd name="T18" fmla="*/ 13 w 53"/>
                <a:gd name="T19" fmla="*/ 2 h 37"/>
                <a:gd name="T20" fmla="*/ 14 w 53"/>
                <a:gd name="T21" fmla="*/ 2 h 37"/>
                <a:gd name="T22" fmla="*/ 23 w 53"/>
                <a:gd name="T23" fmla="*/ 8 h 37"/>
                <a:gd name="T24" fmla="*/ 20 w 53"/>
                <a:gd name="T25" fmla="*/ 2 h 37"/>
                <a:gd name="T26" fmla="*/ 24 w 53"/>
                <a:gd name="T27" fmla="*/ 0 h 37"/>
                <a:gd name="T28" fmla="*/ 26 w 53"/>
                <a:gd name="T29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37">
                  <a:moveTo>
                    <a:pt x="26" y="3"/>
                  </a:moveTo>
                  <a:cubicBezTo>
                    <a:pt x="32" y="8"/>
                    <a:pt x="39" y="13"/>
                    <a:pt x="45" y="19"/>
                  </a:cubicBezTo>
                  <a:cubicBezTo>
                    <a:pt x="48" y="23"/>
                    <a:pt x="51" y="27"/>
                    <a:pt x="53" y="32"/>
                  </a:cubicBezTo>
                  <a:cubicBezTo>
                    <a:pt x="51" y="35"/>
                    <a:pt x="50" y="37"/>
                    <a:pt x="46" y="37"/>
                  </a:cubicBezTo>
                  <a:cubicBezTo>
                    <a:pt x="43" y="37"/>
                    <a:pt x="40" y="35"/>
                    <a:pt x="38" y="33"/>
                  </a:cubicBezTo>
                  <a:cubicBezTo>
                    <a:pt x="36" y="30"/>
                    <a:pt x="32" y="27"/>
                    <a:pt x="30" y="23"/>
                  </a:cubicBezTo>
                  <a:cubicBezTo>
                    <a:pt x="28" y="21"/>
                    <a:pt x="25" y="20"/>
                    <a:pt x="23" y="20"/>
                  </a:cubicBezTo>
                  <a:cubicBezTo>
                    <a:pt x="17" y="19"/>
                    <a:pt x="12" y="17"/>
                    <a:pt x="7" y="14"/>
                  </a:cubicBezTo>
                  <a:cubicBezTo>
                    <a:pt x="2" y="12"/>
                    <a:pt x="0" y="9"/>
                    <a:pt x="1" y="4"/>
                  </a:cubicBezTo>
                  <a:cubicBezTo>
                    <a:pt x="5" y="1"/>
                    <a:pt x="9" y="3"/>
                    <a:pt x="13" y="2"/>
                  </a:cubicBezTo>
                  <a:cubicBezTo>
                    <a:pt x="13" y="2"/>
                    <a:pt x="14" y="2"/>
                    <a:pt x="14" y="2"/>
                  </a:cubicBezTo>
                  <a:cubicBezTo>
                    <a:pt x="18" y="3"/>
                    <a:pt x="19" y="7"/>
                    <a:pt x="23" y="8"/>
                  </a:cubicBezTo>
                  <a:cubicBezTo>
                    <a:pt x="21" y="6"/>
                    <a:pt x="20" y="4"/>
                    <a:pt x="20" y="2"/>
                  </a:cubicBezTo>
                  <a:cubicBezTo>
                    <a:pt x="21" y="0"/>
                    <a:pt x="23" y="0"/>
                    <a:pt x="24" y="0"/>
                  </a:cubicBezTo>
                  <a:cubicBezTo>
                    <a:pt x="25" y="1"/>
                    <a:pt x="26" y="2"/>
                    <a:pt x="26" y="3"/>
                  </a:cubicBezTo>
                  <a:close/>
                </a:path>
              </a:pathLst>
            </a:custGeom>
            <a:solidFill>
              <a:srgbClr val="505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36014361-F36B-D6C2-B8E1-4F06F1A7DA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60" y="2610"/>
              <a:ext cx="137" cy="269"/>
            </a:xfrm>
            <a:custGeom>
              <a:avLst/>
              <a:gdLst>
                <a:gd name="T0" fmla="*/ 27 w 28"/>
                <a:gd name="T1" fmla="*/ 5 h 55"/>
                <a:gd name="T2" fmla="*/ 19 w 28"/>
                <a:gd name="T3" fmla="*/ 20 h 55"/>
                <a:gd name="T4" fmla="*/ 18 w 28"/>
                <a:gd name="T5" fmla="*/ 40 h 55"/>
                <a:gd name="T6" fmla="*/ 23 w 28"/>
                <a:gd name="T7" fmla="*/ 52 h 55"/>
                <a:gd name="T8" fmla="*/ 19 w 28"/>
                <a:gd name="T9" fmla="*/ 53 h 55"/>
                <a:gd name="T10" fmla="*/ 9 w 28"/>
                <a:gd name="T11" fmla="*/ 41 h 55"/>
                <a:gd name="T12" fmla="*/ 5 w 28"/>
                <a:gd name="T13" fmla="*/ 14 h 55"/>
                <a:gd name="T14" fmla="*/ 0 w 28"/>
                <a:gd name="T15" fmla="*/ 4 h 55"/>
                <a:gd name="T16" fmla="*/ 24 w 28"/>
                <a:gd name="T17" fmla="*/ 1 h 55"/>
                <a:gd name="T18" fmla="*/ 27 w 28"/>
                <a:gd name="T19" fmla="*/ 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55">
                  <a:moveTo>
                    <a:pt x="27" y="5"/>
                  </a:moveTo>
                  <a:cubicBezTo>
                    <a:pt x="24" y="10"/>
                    <a:pt x="20" y="14"/>
                    <a:pt x="19" y="20"/>
                  </a:cubicBezTo>
                  <a:cubicBezTo>
                    <a:pt x="16" y="26"/>
                    <a:pt x="14" y="33"/>
                    <a:pt x="18" y="40"/>
                  </a:cubicBezTo>
                  <a:cubicBezTo>
                    <a:pt x="20" y="44"/>
                    <a:pt x="22" y="48"/>
                    <a:pt x="23" y="52"/>
                  </a:cubicBezTo>
                  <a:cubicBezTo>
                    <a:pt x="22" y="55"/>
                    <a:pt x="21" y="54"/>
                    <a:pt x="19" y="53"/>
                  </a:cubicBezTo>
                  <a:cubicBezTo>
                    <a:pt x="13" y="52"/>
                    <a:pt x="10" y="47"/>
                    <a:pt x="9" y="41"/>
                  </a:cubicBezTo>
                  <a:cubicBezTo>
                    <a:pt x="8" y="32"/>
                    <a:pt x="6" y="23"/>
                    <a:pt x="5" y="14"/>
                  </a:cubicBezTo>
                  <a:cubicBezTo>
                    <a:pt x="4" y="10"/>
                    <a:pt x="3" y="6"/>
                    <a:pt x="0" y="4"/>
                  </a:cubicBezTo>
                  <a:cubicBezTo>
                    <a:pt x="8" y="3"/>
                    <a:pt x="16" y="2"/>
                    <a:pt x="24" y="1"/>
                  </a:cubicBezTo>
                  <a:cubicBezTo>
                    <a:pt x="28" y="0"/>
                    <a:pt x="27" y="3"/>
                    <a:pt x="27" y="5"/>
                  </a:cubicBezTo>
                  <a:close/>
                </a:path>
              </a:pathLst>
            </a:custGeom>
            <a:solidFill>
              <a:srgbClr val="A98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9B1554ED-F2E9-791A-5520-2C18F4A45F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5" y="2629"/>
              <a:ext cx="108" cy="270"/>
            </a:xfrm>
            <a:custGeom>
              <a:avLst/>
              <a:gdLst>
                <a:gd name="T0" fmla="*/ 1 w 22"/>
                <a:gd name="T1" fmla="*/ 0 h 55"/>
                <a:gd name="T2" fmla="*/ 5 w 22"/>
                <a:gd name="T3" fmla="*/ 3 h 55"/>
                <a:gd name="T4" fmla="*/ 13 w 22"/>
                <a:gd name="T5" fmla="*/ 42 h 55"/>
                <a:gd name="T6" fmla="*/ 17 w 22"/>
                <a:gd name="T7" fmla="*/ 46 h 55"/>
                <a:gd name="T8" fmla="*/ 21 w 22"/>
                <a:gd name="T9" fmla="*/ 48 h 55"/>
                <a:gd name="T10" fmla="*/ 20 w 22"/>
                <a:gd name="T11" fmla="*/ 54 h 55"/>
                <a:gd name="T12" fmla="*/ 13 w 22"/>
                <a:gd name="T13" fmla="*/ 54 h 55"/>
                <a:gd name="T14" fmla="*/ 10 w 22"/>
                <a:gd name="T15" fmla="*/ 52 h 55"/>
                <a:gd name="T16" fmla="*/ 9 w 22"/>
                <a:gd name="T17" fmla="*/ 47 h 55"/>
                <a:gd name="T18" fmla="*/ 1 w 22"/>
                <a:gd name="T19" fmla="*/ 2 h 55"/>
                <a:gd name="T20" fmla="*/ 1 w 22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55">
                  <a:moveTo>
                    <a:pt x="1" y="0"/>
                  </a:moveTo>
                  <a:cubicBezTo>
                    <a:pt x="3" y="0"/>
                    <a:pt x="5" y="0"/>
                    <a:pt x="5" y="3"/>
                  </a:cubicBezTo>
                  <a:cubicBezTo>
                    <a:pt x="8" y="16"/>
                    <a:pt x="10" y="29"/>
                    <a:pt x="13" y="42"/>
                  </a:cubicBezTo>
                  <a:cubicBezTo>
                    <a:pt x="13" y="44"/>
                    <a:pt x="13" y="47"/>
                    <a:pt x="17" y="46"/>
                  </a:cubicBezTo>
                  <a:cubicBezTo>
                    <a:pt x="19" y="45"/>
                    <a:pt x="19" y="48"/>
                    <a:pt x="21" y="48"/>
                  </a:cubicBezTo>
                  <a:cubicBezTo>
                    <a:pt x="22" y="50"/>
                    <a:pt x="22" y="52"/>
                    <a:pt x="20" y="54"/>
                  </a:cubicBezTo>
                  <a:cubicBezTo>
                    <a:pt x="18" y="55"/>
                    <a:pt x="16" y="54"/>
                    <a:pt x="13" y="54"/>
                  </a:cubicBezTo>
                  <a:cubicBezTo>
                    <a:pt x="11" y="55"/>
                    <a:pt x="10" y="55"/>
                    <a:pt x="10" y="52"/>
                  </a:cubicBezTo>
                  <a:cubicBezTo>
                    <a:pt x="10" y="51"/>
                    <a:pt x="10" y="49"/>
                    <a:pt x="9" y="47"/>
                  </a:cubicBezTo>
                  <a:cubicBezTo>
                    <a:pt x="7" y="32"/>
                    <a:pt x="4" y="17"/>
                    <a:pt x="1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886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451816C3-8065-4A01-D92D-7F31B574F2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70" y="2173"/>
              <a:ext cx="147" cy="113"/>
            </a:xfrm>
            <a:custGeom>
              <a:avLst/>
              <a:gdLst>
                <a:gd name="T0" fmla="*/ 0 w 30"/>
                <a:gd name="T1" fmla="*/ 16 h 23"/>
                <a:gd name="T2" fmla="*/ 5 w 30"/>
                <a:gd name="T3" fmla="*/ 11 h 23"/>
                <a:gd name="T4" fmla="*/ 1 w 30"/>
                <a:gd name="T5" fmla="*/ 11 h 23"/>
                <a:gd name="T6" fmla="*/ 8 w 30"/>
                <a:gd name="T7" fmla="*/ 7 h 23"/>
                <a:gd name="T8" fmla="*/ 11 w 30"/>
                <a:gd name="T9" fmla="*/ 4 h 23"/>
                <a:gd name="T10" fmla="*/ 15 w 30"/>
                <a:gd name="T11" fmla="*/ 3 h 23"/>
                <a:gd name="T12" fmla="*/ 17 w 30"/>
                <a:gd name="T13" fmla="*/ 3 h 23"/>
                <a:gd name="T14" fmla="*/ 18 w 30"/>
                <a:gd name="T15" fmla="*/ 4 h 23"/>
                <a:gd name="T16" fmla="*/ 28 w 30"/>
                <a:gd name="T17" fmla="*/ 5 h 23"/>
                <a:gd name="T18" fmla="*/ 27 w 30"/>
                <a:gd name="T19" fmla="*/ 10 h 23"/>
                <a:gd name="T20" fmla="*/ 23 w 30"/>
                <a:gd name="T21" fmla="*/ 14 h 23"/>
                <a:gd name="T22" fmla="*/ 15 w 30"/>
                <a:gd name="T23" fmla="*/ 18 h 23"/>
                <a:gd name="T24" fmla="*/ 9 w 30"/>
                <a:gd name="T25" fmla="*/ 22 h 23"/>
                <a:gd name="T26" fmla="*/ 5 w 30"/>
                <a:gd name="T27" fmla="*/ 22 h 23"/>
                <a:gd name="T28" fmla="*/ 2 w 30"/>
                <a:gd name="T29" fmla="*/ 18 h 23"/>
                <a:gd name="T30" fmla="*/ 0 w 30"/>
                <a:gd name="T3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23">
                  <a:moveTo>
                    <a:pt x="0" y="16"/>
                  </a:moveTo>
                  <a:cubicBezTo>
                    <a:pt x="1" y="13"/>
                    <a:pt x="3" y="12"/>
                    <a:pt x="5" y="11"/>
                  </a:cubicBezTo>
                  <a:cubicBezTo>
                    <a:pt x="4" y="10"/>
                    <a:pt x="2" y="12"/>
                    <a:pt x="1" y="11"/>
                  </a:cubicBezTo>
                  <a:cubicBezTo>
                    <a:pt x="3" y="9"/>
                    <a:pt x="6" y="8"/>
                    <a:pt x="8" y="7"/>
                  </a:cubicBezTo>
                  <a:cubicBezTo>
                    <a:pt x="9" y="6"/>
                    <a:pt x="13" y="8"/>
                    <a:pt x="11" y="4"/>
                  </a:cubicBezTo>
                  <a:cubicBezTo>
                    <a:pt x="11" y="2"/>
                    <a:pt x="14" y="6"/>
                    <a:pt x="15" y="3"/>
                  </a:cubicBezTo>
                  <a:cubicBezTo>
                    <a:pt x="16" y="0"/>
                    <a:pt x="17" y="1"/>
                    <a:pt x="17" y="3"/>
                  </a:cubicBezTo>
                  <a:cubicBezTo>
                    <a:pt x="17" y="3"/>
                    <a:pt x="18" y="4"/>
                    <a:pt x="18" y="4"/>
                  </a:cubicBezTo>
                  <a:cubicBezTo>
                    <a:pt x="22" y="2"/>
                    <a:pt x="25" y="4"/>
                    <a:pt x="28" y="5"/>
                  </a:cubicBezTo>
                  <a:cubicBezTo>
                    <a:pt x="30" y="8"/>
                    <a:pt x="28" y="9"/>
                    <a:pt x="27" y="10"/>
                  </a:cubicBezTo>
                  <a:cubicBezTo>
                    <a:pt x="26" y="12"/>
                    <a:pt x="24" y="13"/>
                    <a:pt x="23" y="14"/>
                  </a:cubicBezTo>
                  <a:cubicBezTo>
                    <a:pt x="20" y="16"/>
                    <a:pt x="18" y="18"/>
                    <a:pt x="15" y="18"/>
                  </a:cubicBezTo>
                  <a:cubicBezTo>
                    <a:pt x="12" y="18"/>
                    <a:pt x="10" y="19"/>
                    <a:pt x="9" y="22"/>
                  </a:cubicBezTo>
                  <a:cubicBezTo>
                    <a:pt x="8" y="23"/>
                    <a:pt x="7" y="23"/>
                    <a:pt x="5" y="22"/>
                  </a:cubicBezTo>
                  <a:cubicBezTo>
                    <a:pt x="4" y="21"/>
                    <a:pt x="3" y="19"/>
                    <a:pt x="2" y="18"/>
                  </a:cubicBezTo>
                  <a:cubicBezTo>
                    <a:pt x="1" y="17"/>
                    <a:pt x="1" y="17"/>
                    <a:pt x="0" y="16"/>
                  </a:cubicBezTo>
                  <a:close/>
                </a:path>
              </a:pathLst>
            </a:custGeom>
            <a:solidFill>
              <a:srgbClr val="6E4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A009B891-E910-A11C-C945-85008D65A5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48" y="2477"/>
              <a:ext cx="128" cy="84"/>
            </a:xfrm>
            <a:custGeom>
              <a:avLst/>
              <a:gdLst>
                <a:gd name="T0" fmla="*/ 17 w 26"/>
                <a:gd name="T1" fmla="*/ 0 h 17"/>
                <a:gd name="T2" fmla="*/ 25 w 26"/>
                <a:gd name="T3" fmla="*/ 5 h 17"/>
                <a:gd name="T4" fmla="*/ 25 w 26"/>
                <a:gd name="T5" fmla="*/ 8 h 17"/>
                <a:gd name="T6" fmla="*/ 15 w 26"/>
                <a:gd name="T7" fmla="*/ 15 h 17"/>
                <a:gd name="T8" fmla="*/ 7 w 26"/>
                <a:gd name="T9" fmla="*/ 16 h 17"/>
                <a:gd name="T10" fmla="*/ 3 w 26"/>
                <a:gd name="T11" fmla="*/ 6 h 17"/>
                <a:gd name="T12" fmla="*/ 17 w 26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7">
                  <a:moveTo>
                    <a:pt x="17" y="0"/>
                  </a:moveTo>
                  <a:cubicBezTo>
                    <a:pt x="20" y="1"/>
                    <a:pt x="24" y="2"/>
                    <a:pt x="25" y="5"/>
                  </a:cubicBezTo>
                  <a:cubicBezTo>
                    <a:pt x="26" y="6"/>
                    <a:pt x="26" y="7"/>
                    <a:pt x="25" y="8"/>
                  </a:cubicBezTo>
                  <a:cubicBezTo>
                    <a:pt x="22" y="9"/>
                    <a:pt x="20" y="14"/>
                    <a:pt x="15" y="15"/>
                  </a:cubicBezTo>
                  <a:cubicBezTo>
                    <a:pt x="12" y="15"/>
                    <a:pt x="10" y="17"/>
                    <a:pt x="7" y="16"/>
                  </a:cubicBezTo>
                  <a:cubicBezTo>
                    <a:pt x="1" y="15"/>
                    <a:pt x="0" y="11"/>
                    <a:pt x="3" y="6"/>
                  </a:cubicBezTo>
                  <a:cubicBezTo>
                    <a:pt x="6" y="2"/>
                    <a:pt x="11" y="0"/>
                    <a:pt x="17" y="0"/>
                  </a:cubicBezTo>
                  <a:close/>
                </a:path>
              </a:pathLst>
            </a:custGeom>
            <a:solidFill>
              <a:srgbClr val="A34A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B256886-D12C-BECA-A68C-91DB9D15B4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07" y="2516"/>
              <a:ext cx="89" cy="108"/>
            </a:xfrm>
            <a:custGeom>
              <a:avLst/>
              <a:gdLst>
                <a:gd name="T0" fmla="*/ 4 w 18"/>
                <a:gd name="T1" fmla="*/ 6 h 22"/>
                <a:gd name="T2" fmla="*/ 13 w 18"/>
                <a:gd name="T3" fmla="*/ 0 h 22"/>
                <a:gd name="T4" fmla="*/ 18 w 18"/>
                <a:gd name="T5" fmla="*/ 12 h 22"/>
                <a:gd name="T6" fmla="*/ 10 w 18"/>
                <a:gd name="T7" fmla="*/ 21 h 22"/>
                <a:gd name="T8" fmla="*/ 0 w 18"/>
                <a:gd name="T9" fmla="*/ 10 h 22"/>
                <a:gd name="T10" fmla="*/ 4 w 18"/>
                <a:gd name="T11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4" y="6"/>
                  </a:moveTo>
                  <a:cubicBezTo>
                    <a:pt x="7" y="4"/>
                    <a:pt x="9" y="1"/>
                    <a:pt x="13" y="0"/>
                  </a:cubicBezTo>
                  <a:cubicBezTo>
                    <a:pt x="14" y="4"/>
                    <a:pt x="16" y="8"/>
                    <a:pt x="18" y="12"/>
                  </a:cubicBezTo>
                  <a:cubicBezTo>
                    <a:pt x="17" y="17"/>
                    <a:pt x="17" y="22"/>
                    <a:pt x="10" y="21"/>
                  </a:cubicBezTo>
                  <a:cubicBezTo>
                    <a:pt x="4" y="20"/>
                    <a:pt x="2" y="18"/>
                    <a:pt x="0" y="10"/>
                  </a:cubicBezTo>
                  <a:cubicBezTo>
                    <a:pt x="0" y="8"/>
                    <a:pt x="2" y="7"/>
                    <a:pt x="4" y="6"/>
                  </a:cubicBezTo>
                  <a:close/>
                </a:path>
              </a:pathLst>
            </a:custGeom>
            <a:solidFill>
              <a:srgbClr val="F1A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317C4112-7FC4-F975-E290-E2801ED678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58" y="2212"/>
              <a:ext cx="94" cy="138"/>
            </a:xfrm>
            <a:custGeom>
              <a:avLst/>
              <a:gdLst>
                <a:gd name="T0" fmla="*/ 16 w 19"/>
                <a:gd name="T1" fmla="*/ 2 h 28"/>
                <a:gd name="T2" fmla="*/ 16 w 19"/>
                <a:gd name="T3" fmla="*/ 19 h 28"/>
                <a:gd name="T4" fmla="*/ 14 w 19"/>
                <a:gd name="T5" fmla="*/ 26 h 28"/>
                <a:gd name="T6" fmla="*/ 13 w 19"/>
                <a:gd name="T7" fmla="*/ 28 h 28"/>
                <a:gd name="T8" fmla="*/ 9 w 19"/>
                <a:gd name="T9" fmla="*/ 24 h 28"/>
                <a:gd name="T10" fmla="*/ 3 w 19"/>
                <a:gd name="T11" fmla="*/ 20 h 28"/>
                <a:gd name="T12" fmla="*/ 0 w 19"/>
                <a:gd name="T13" fmla="*/ 15 h 28"/>
                <a:gd name="T14" fmla="*/ 1 w 19"/>
                <a:gd name="T15" fmla="*/ 12 h 28"/>
                <a:gd name="T16" fmla="*/ 11 w 19"/>
                <a:gd name="T17" fmla="*/ 3 h 28"/>
                <a:gd name="T18" fmla="*/ 16 w 19"/>
                <a:gd name="T19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8">
                  <a:moveTo>
                    <a:pt x="16" y="2"/>
                  </a:moveTo>
                  <a:cubicBezTo>
                    <a:pt x="19" y="7"/>
                    <a:pt x="17" y="13"/>
                    <a:pt x="16" y="19"/>
                  </a:cubicBezTo>
                  <a:cubicBezTo>
                    <a:pt x="15" y="21"/>
                    <a:pt x="15" y="23"/>
                    <a:pt x="14" y="26"/>
                  </a:cubicBezTo>
                  <a:cubicBezTo>
                    <a:pt x="14" y="27"/>
                    <a:pt x="15" y="28"/>
                    <a:pt x="13" y="28"/>
                  </a:cubicBezTo>
                  <a:cubicBezTo>
                    <a:pt x="11" y="28"/>
                    <a:pt x="9" y="26"/>
                    <a:pt x="9" y="24"/>
                  </a:cubicBezTo>
                  <a:cubicBezTo>
                    <a:pt x="9" y="19"/>
                    <a:pt x="7" y="18"/>
                    <a:pt x="3" y="20"/>
                  </a:cubicBezTo>
                  <a:cubicBezTo>
                    <a:pt x="2" y="18"/>
                    <a:pt x="1" y="17"/>
                    <a:pt x="0" y="15"/>
                  </a:cubicBezTo>
                  <a:cubicBezTo>
                    <a:pt x="0" y="14"/>
                    <a:pt x="0" y="13"/>
                    <a:pt x="1" y="12"/>
                  </a:cubicBezTo>
                  <a:cubicBezTo>
                    <a:pt x="4" y="9"/>
                    <a:pt x="7" y="7"/>
                    <a:pt x="11" y="3"/>
                  </a:cubicBezTo>
                  <a:cubicBezTo>
                    <a:pt x="12" y="2"/>
                    <a:pt x="13" y="0"/>
                    <a:pt x="16" y="2"/>
                  </a:cubicBezTo>
                  <a:close/>
                </a:path>
              </a:pathLst>
            </a:custGeom>
            <a:solidFill>
              <a:srgbClr val="5337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A7804640-440D-2DF4-9878-CF8FD59B3E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4" y="2286"/>
              <a:ext cx="88" cy="108"/>
            </a:xfrm>
            <a:custGeom>
              <a:avLst/>
              <a:gdLst>
                <a:gd name="T0" fmla="*/ 11 w 18"/>
                <a:gd name="T1" fmla="*/ 0 h 22"/>
                <a:gd name="T2" fmla="*/ 12 w 18"/>
                <a:gd name="T3" fmla="*/ 4 h 22"/>
                <a:gd name="T4" fmla="*/ 9 w 18"/>
                <a:gd name="T5" fmla="*/ 22 h 22"/>
                <a:gd name="T6" fmla="*/ 7 w 18"/>
                <a:gd name="T7" fmla="*/ 21 h 22"/>
                <a:gd name="T8" fmla="*/ 1 w 18"/>
                <a:gd name="T9" fmla="*/ 11 h 22"/>
                <a:gd name="T10" fmla="*/ 11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1" y="0"/>
                  </a:moveTo>
                  <a:cubicBezTo>
                    <a:pt x="11" y="1"/>
                    <a:pt x="12" y="3"/>
                    <a:pt x="12" y="4"/>
                  </a:cubicBezTo>
                  <a:cubicBezTo>
                    <a:pt x="18" y="12"/>
                    <a:pt x="17" y="19"/>
                    <a:pt x="9" y="22"/>
                  </a:cubicBezTo>
                  <a:cubicBezTo>
                    <a:pt x="8" y="22"/>
                    <a:pt x="8" y="21"/>
                    <a:pt x="7" y="21"/>
                  </a:cubicBezTo>
                  <a:cubicBezTo>
                    <a:pt x="5" y="18"/>
                    <a:pt x="1" y="16"/>
                    <a:pt x="1" y="11"/>
                  </a:cubicBezTo>
                  <a:cubicBezTo>
                    <a:pt x="0" y="4"/>
                    <a:pt x="3" y="0"/>
                    <a:pt x="11" y="0"/>
                  </a:cubicBezTo>
                  <a:close/>
                </a:path>
              </a:pathLst>
            </a:custGeom>
            <a:solidFill>
              <a:srgbClr val="F2A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FC971548-22E8-3FBC-DB91-85F89BEEEA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48" y="2801"/>
              <a:ext cx="202" cy="152"/>
            </a:xfrm>
            <a:custGeom>
              <a:avLst/>
              <a:gdLst>
                <a:gd name="T0" fmla="*/ 5 w 41"/>
                <a:gd name="T1" fmla="*/ 13 h 31"/>
                <a:gd name="T2" fmla="*/ 0 w 41"/>
                <a:gd name="T3" fmla="*/ 2 h 31"/>
                <a:gd name="T4" fmla="*/ 4 w 41"/>
                <a:gd name="T5" fmla="*/ 3 h 31"/>
                <a:gd name="T6" fmla="*/ 25 w 41"/>
                <a:gd name="T7" fmla="*/ 16 h 31"/>
                <a:gd name="T8" fmla="*/ 41 w 41"/>
                <a:gd name="T9" fmla="*/ 30 h 31"/>
                <a:gd name="T10" fmla="*/ 41 w 41"/>
                <a:gd name="T11" fmla="*/ 31 h 31"/>
                <a:gd name="T12" fmla="*/ 40 w 41"/>
                <a:gd name="T13" fmla="*/ 31 h 31"/>
                <a:gd name="T14" fmla="*/ 35 w 41"/>
                <a:gd name="T15" fmla="*/ 28 h 31"/>
                <a:gd name="T16" fmla="*/ 29 w 41"/>
                <a:gd name="T17" fmla="*/ 22 h 31"/>
                <a:gd name="T18" fmla="*/ 15 w 41"/>
                <a:gd name="T19" fmla="*/ 19 h 31"/>
                <a:gd name="T20" fmla="*/ 5 w 41"/>
                <a:gd name="T2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31">
                  <a:moveTo>
                    <a:pt x="5" y="13"/>
                  </a:moveTo>
                  <a:cubicBezTo>
                    <a:pt x="2" y="10"/>
                    <a:pt x="1" y="6"/>
                    <a:pt x="0" y="2"/>
                  </a:cubicBezTo>
                  <a:cubicBezTo>
                    <a:pt x="1" y="1"/>
                    <a:pt x="3" y="0"/>
                    <a:pt x="4" y="3"/>
                  </a:cubicBezTo>
                  <a:cubicBezTo>
                    <a:pt x="7" y="14"/>
                    <a:pt x="17" y="14"/>
                    <a:pt x="25" y="16"/>
                  </a:cubicBezTo>
                  <a:cubicBezTo>
                    <a:pt x="34" y="18"/>
                    <a:pt x="37" y="24"/>
                    <a:pt x="41" y="30"/>
                  </a:cubicBezTo>
                  <a:cubicBezTo>
                    <a:pt x="41" y="30"/>
                    <a:pt x="41" y="31"/>
                    <a:pt x="41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8" y="31"/>
                    <a:pt x="36" y="30"/>
                    <a:pt x="35" y="28"/>
                  </a:cubicBezTo>
                  <a:cubicBezTo>
                    <a:pt x="33" y="26"/>
                    <a:pt x="31" y="24"/>
                    <a:pt x="29" y="22"/>
                  </a:cubicBezTo>
                  <a:cubicBezTo>
                    <a:pt x="25" y="20"/>
                    <a:pt x="20" y="20"/>
                    <a:pt x="15" y="19"/>
                  </a:cubicBezTo>
                  <a:cubicBezTo>
                    <a:pt x="11" y="18"/>
                    <a:pt x="7" y="17"/>
                    <a:pt x="5" y="13"/>
                  </a:cubicBezTo>
                  <a:close/>
                </a:path>
              </a:pathLst>
            </a:custGeom>
            <a:solidFill>
              <a:srgbClr val="414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56071AE-4856-D50D-D938-C7A41D0FA1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38" y="2467"/>
              <a:ext cx="94" cy="143"/>
            </a:xfrm>
            <a:custGeom>
              <a:avLst/>
              <a:gdLst>
                <a:gd name="T0" fmla="*/ 18 w 19"/>
                <a:gd name="T1" fmla="*/ 16 h 29"/>
                <a:gd name="T2" fmla="*/ 15 w 19"/>
                <a:gd name="T3" fmla="*/ 20 h 29"/>
                <a:gd name="T4" fmla="*/ 14 w 19"/>
                <a:gd name="T5" fmla="*/ 26 h 29"/>
                <a:gd name="T6" fmla="*/ 11 w 19"/>
                <a:gd name="T7" fmla="*/ 29 h 29"/>
                <a:gd name="T8" fmla="*/ 2 w 19"/>
                <a:gd name="T9" fmla="*/ 12 h 29"/>
                <a:gd name="T10" fmla="*/ 19 w 19"/>
                <a:gd name="T11" fmla="*/ 2 h 29"/>
                <a:gd name="T12" fmla="*/ 10 w 19"/>
                <a:gd name="T13" fmla="*/ 5 h 29"/>
                <a:gd name="T14" fmla="*/ 4 w 19"/>
                <a:gd name="T15" fmla="*/ 13 h 29"/>
                <a:gd name="T16" fmla="*/ 14 w 19"/>
                <a:gd name="T17" fmla="*/ 16 h 29"/>
                <a:gd name="T18" fmla="*/ 18 w 19"/>
                <a:gd name="T19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9">
                  <a:moveTo>
                    <a:pt x="18" y="16"/>
                  </a:moveTo>
                  <a:cubicBezTo>
                    <a:pt x="18" y="18"/>
                    <a:pt x="15" y="18"/>
                    <a:pt x="15" y="20"/>
                  </a:cubicBezTo>
                  <a:cubicBezTo>
                    <a:pt x="14" y="22"/>
                    <a:pt x="13" y="24"/>
                    <a:pt x="14" y="26"/>
                  </a:cubicBezTo>
                  <a:cubicBezTo>
                    <a:pt x="16" y="29"/>
                    <a:pt x="14" y="29"/>
                    <a:pt x="11" y="29"/>
                  </a:cubicBezTo>
                  <a:cubicBezTo>
                    <a:pt x="4" y="26"/>
                    <a:pt x="0" y="19"/>
                    <a:pt x="2" y="12"/>
                  </a:cubicBezTo>
                  <a:cubicBezTo>
                    <a:pt x="3" y="6"/>
                    <a:pt x="10" y="0"/>
                    <a:pt x="19" y="2"/>
                  </a:cubicBezTo>
                  <a:cubicBezTo>
                    <a:pt x="16" y="4"/>
                    <a:pt x="13" y="4"/>
                    <a:pt x="10" y="5"/>
                  </a:cubicBezTo>
                  <a:cubicBezTo>
                    <a:pt x="6" y="7"/>
                    <a:pt x="3" y="9"/>
                    <a:pt x="4" y="13"/>
                  </a:cubicBezTo>
                  <a:cubicBezTo>
                    <a:pt x="6" y="17"/>
                    <a:pt x="10" y="18"/>
                    <a:pt x="14" y="16"/>
                  </a:cubicBezTo>
                  <a:cubicBezTo>
                    <a:pt x="15" y="16"/>
                    <a:pt x="16" y="15"/>
                    <a:pt x="18" y="16"/>
                  </a:cubicBezTo>
                  <a:close/>
                </a:path>
              </a:pathLst>
            </a:custGeom>
            <a:solidFill>
              <a:srgbClr val="843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1D6B71FC-5224-8295-8ED6-7EA860C8EB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4" y="2266"/>
              <a:ext cx="84" cy="123"/>
            </a:xfrm>
            <a:custGeom>
              <a:avLst/>
              <a:gdLst>
                <a:gd name="T0" fmla="*/ 17 w 17"/>
                <a:gd name="T1" fmla="*/ 4 h 25"/>
                <a:gd name="T2" fmla="*/ 9 w 17"/>
                <a:gd name="T3" fmla="*/ 18 h 25"/>
                <a:gd name="T4" fmla="*/ 13 w 17"/>
                <a:gd name="T5" fmla="*/ 25 h 25"/>
                <a:gd name="T6" fmla="*/ 6 w 17"/>
                <a:gd name="T7" fmla="*/ 16 h 25"/>
                <a:gd name="T8" fmla="*/ 2 w 17"/>
                <a:gd name="T9" fmla="*/ 9 h 25"/>
                <a:gd name="T10" fmla="*/ 3 w 17"/>
                <a:gd name="T11" fmla="*/ 2 h 25"/>
                <a:gd name="T12" fmla="*/ 5 w 17"/>
                <a:gd name="T13" fmla="*/ 2 h 25"/>
                <a:gd name="T14" fmla="*/ 13 w 17"/>
                <a:gd name="T15" fmla="*/ 0 h 25"/>
                <a:gd name="T16" fmla="*/ 16 w 17"/>
                <a:gd name="T17" fmla="*/ 1 h 25"/>
                <a:gd name="T18" fmla="*/ 17 w 17"/>
                <a:gd name="T19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5">
                  <a:moveTo>
                    <a:pt x="17" y="4"/>
                  </a:moveTo>
                  <a:cubicBezTo>
                    <a:pt x="9" y="8"/>
                    <a:pt x="7" y="12"/>
                    <a:pt x="9" y="18"/>
                  </a:cubicBezTo>
                  <a:cubicBezTo>
                    <a:pt x="10" y="21"/>
                    <a:pt x="14" y="21"/>
                    <a:pt x="13" y="25"/>
                  </a:cubicBezTo>
                  <a:cubicBezTo>
                    <a:pt x="7" y="24"/>
                    <a:pt x="6" y="20"/>
                    <a:pt x="6" y="16"/>
                  </a:cubicBezTo>
                  <a:cubicBezTo>
                    <a:pt x="6" y="13"/>
                    <a:pt x="4" y="11"/>
                    <a:pt x="2" y="9"/>
                  </a:cubicBezTo>
                  <a:cubicBezTo>
                    <a:pt x="1" y="7"/>
                    <a:pt x="0" y="5"/>
                    <a:pt x="3" y="2"/>
                  </a:cubicBezTo>
                  <a:cubicBezTo>
                    <a:pt x="3" y="2"/>
                    <a:pt x="4" y="4"/>
                    <a:pt x="5" y="2"/>
                  </a:cubicBezTo>
                  <a:cubicBezTo>
                    <a:pt x="8" y="1"/>
                    <a:pt x="11" y="0"/>
                    <a:pt x="13" y="0"/>
                  </a:cubicBezTo>
                  <a:cubicBezTo>
                    <a:pt x="14" y="2"/>
                    <a:pt x="15" y="0"/>
                    <a:pt x="16" y="1"/>
                  </a:cubicBezTo>
                  <a:cubicBezTo>
                    <a:pt x="16" y="2"/>
                    <a:pt x="16" y="3"/>
                    <a:pt x="17" y="4"/>
                  </a:cubicBezTo>
                  <a:close/>
                </a:path>
              </a:pathLst>
            </a:custGeom>
            <a:solidFill>
              <a:srgbClr val="DFB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871480A-D51E-C0E8-D0DD-5725988F55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4" y="2634"/>
              <a:ext cx="133" cy="133"/>
            </a:xfrm>
            <a:custGeom>
              <a:avLst/>
              <a:gdLst>
                <a:gd name="T0" fmla="*/ 18 w 27"/>
                <a:gd name="T1" fmla="*/ 27 h 27"/>
                <a:gd name="T2" fmla="*/ 21 w 27"/>
                <a:gd name="T3" fmla="*/ 13 h 27"/>
                <a:gd name="T4" fmla="*/ 21 w 27"/>
                <a:gd name="T5" fmla="*/ 7 h 27"/>
                <a:gd name="T6" fmla="*/ 16 w 27"/>
                <a:gd name="T7" fmla="*/ 8 h 27"/>
                <a:gd name="T8" fmla="*/ 8 w 27"/>
                <a:gd name="T9" fmla="*/ 11 h 27"/>
                <a:gd name="T10" fmla="*/ 1 w 27"/>
                <a:gd name="T11" fmla="*/ 21 h 27"/>
                <a:gd name="T12" fmla="*/ 0 w 27"/>
                <a:gd name="T13" fmla="*/ 16 h 27"/>
                <a:gd name="T14" fmla="*/ 4 w 27"/>
                <a:gd name="T15" fmla="*/ 10 h 27"/>
                <a:gd name="T16" fmla="*/ 22 w 27"/>
                <a:gd name="T17" fmla="*/ 2 h 27"/>
                <a:gd name="T18" fmla="*/ 27 w 27"/>
                <a:gd name="T19" fmla="*/ 1 h 27"/>
                <a:gd name="T20" fmla="*/ 19 w 27"/>
                <a:gd name="T21" fmla="*/ 27 h 27"/>
                <a:gd name="T22" fmla="*/ 18 w 27"/>
                <a:gd name="T2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27">
                  <a:moveTo>
                    <a:pt x="18" y="27"/>
                  </a:moveTo>
                  <a:cubicBezTo>
                    <a:pt x="18" y="22"/>
                    <a:pt x="21" y="17"/>
                    <a:pt x="21" y="13"/>
                  </a:cubicBezTo>
                  <a:cubicBezTo>
                    <a:pt x="22" y="11"/>
                    <a:pt x="23" y="9"/>
                    <a:pt x="21" y="7"/>
                  </a:cubicBezTo>
                  <a:cubicBezTo>
                    <a:pt x="19" y="6"/>
                    <a:pt x="17" y="7"/>
                    <a:pt x="16" y="8"/>
                  </a:cubicBezTo>
                  <a:cubicBezTo>
                    <a:pt x="13" y="9"/>
                    <a:pt x="11" y="10"/>
                    <a:pt x="8" y="11"/>
                  </a:cubicBezTo>
                  <a:cubicBezTo>
                    <a:pt x="3" y="12"/>
                    <a:pt x="1" y="16"/>
                    <a:pt x="1" y="21"/>
                  </a:cubicBezTo>
                  <a:cubicBezTo>
                    <a:pt x="0" y="19"/>
                    <a:pt x="0" y="18"/>
                    <a:pt x="0" y="16"/>
                  </a:cubicBezTo>
                  <a:cubicBezTo>
                    <a:pt x="0" y="13"/>
                    <a:pt x="1" y="12"/>
                    <a:pt x="4" y="10"/>
                  </a:cubicBezTo>
                  <a:cubicBezTo>
                    <a:pt x="10" y="8"/>
                    <a:pt x="16" y="5"/>
                    <a:pt x="22" y="2"/>
                  </a:cubicBezTo>
                  <a:cubicBezTo>
                    <a:pt x="24" y="1"/>
                    <a:pt x="25" y="0"/>
                    <a:pt x="27" y="1"/>
                  </a:cubicBezTo>
                  <a:cubicBezTo>
                    <a:pt x="24" y="10"/>
                    <a:pt x="22" y="18"/>
                    <a:pt x="19" y="27"/>
                  </a:cubicBezTo>
                  <a:cubicBezTo>
                    <a:pt x="19" y="27"/>
                    <a:pt x="19" y="27"/>
                    <a:pt x="18" y="27"/>
                  </a:cubicBezTo>
                  <a:close/>
                </a:path>
              </a:pathLst>
            </a:custGeom>
            <a:solidFill>
              <a:srgbClr val="7B4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F3526323-729B-2DA4-BE8B-9D0059B440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58" y="2286"/>
              <a:ext cx="69" cy="113"/>
            </a:xfrm>
            <a:custGeom>
              <a:avLst/>
              <a:gdLst>
                <a:gd name="T0" fmla="*/ 0 w 14"/>
                <a:gd name="T1" fmla="*/ 22 h 23"/>
                <a:gd name="T2" fmla="*/ 3 w 14"/>
                <a:gd name="T3" fmla="*/ 4 h 23"/>
                <a:gd name="T4" fmla="*/ 8 w 14"/>
                <a:gd name="T5" fmla="*/ 2 h 23"/>
                <a:gd name="T6" fmla="*/ 10 w 14"/>
                <a:gd name="T7" fmla="*/ 7 h 23"/>
                <a:gd name="T8" fmla="*/ 13 w 14"/>
                <a:gd name="T9" fmla="*/ 12 h 23"/>
                <a:gd name="T10" fmla="*/ 14 w 14"/>
                <a:gd name="T11" fmla="*/ 15 h 23"/>
                <a:gd name="T12" fmla="*/ 13 w 14"/>
                <a:gd name="T13" fmla="*/ 19 h 23"/>
                <a:gd name="T14" fmla="*/ 0 w 14"/>
                <a:gd name="T15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23">
                  <a:moveTo>
                    <a:pt x="0" y="22"/>
                  </a:moveTo>
                  <a:cubicBezTo>
                    <a:pt x="9" y="17"/>
                    <a:pt x="5" y="11"/>
                    <a:pt x="3" y="4"/>
                  </a:cubicBezTo>
                  <a:cubicBezTo>
                    <a:pt x="5" y="4"/>
                    <a:pt x="5" y="0"/>
                    <a:pt x="8" y="2"/>
                  </a:cubicBezTo>
                  <a:cubicBezTo>
                    <a:pt x="10" y="3"/>
                    <a:pt x="10" y="5"/>
                    <a:pt x="10" y="7"/>
                  </a:cubicBezTo>
                  <a:cubicBezTo>
                    <a:pt x="10" y="10"/>
                    <a:pt x="11" y="11"/>
                    <a:pt x="13" y="12"/>
                  </a:cubicBezTo>
                  <a:cubicBezTo>
                    <a:pt x="14" y="13"/>
                    <a:pt x="14" y="14"/>
                    <a:pt x="14" y="15"/>
                  </a:cubicBezTo>
                  <a:cubicBezTo>
                    <a:pt x="14" y="16"/>
                    <a:pt x="13" y="18"/>
                    <a:pt x="13" y="19"/>
                  </a:cubicBezTo>
                  <a:cubicBezTo>
                    <a:pt x="8" y="17"/>
                    <a:pt x="5" y="23"/>
                    <a:pt x="0" y="22"/>
                  </a:cubicBezTo>
                  <a:close/>
                </a:path>
              </a:pathLst>
            </a:custGeom>
            <a:solidFill>
              <a:srgbClr val="DF8F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34BD3B2E-7E4C-B285-7442-09133806FD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65" y="2860"/>
              <a:ext cx="59" cy="260"/>
            </a:xfrm>
            <a:custGeom>
              <a:avLst/>
              <a:gdLst>
                <a:gd name="T0" fmla="*/ 7 w 12"/>
                <a:gd name="T1" fmla="*/ 0 h 53"/>
                <a:gd name="T2" fmla="*/ 8 w 12"/>
                <a:gd name="T3" fmla="*/ 5 h 53"/>
                <a:gd name="T4" fmla="*/ 11 w 12"/>
                <a:gd name="T5" fmla="*/ 6 h 53"/>
                <a:gd name="T6" fmla="*/ 11 w 12"/>
                <a:gd name="T7" fmla="*/ 8 h 53"/>
                <a:gd name="T8" fmla="*/ 7 w 12"/>
                <a:gd name="T9" fmla="*/ 41 h 53"/>
                <a:gd name="T10" fmla="*/ 5 w 12"/>
                <a:gd name="T11" fmla="*/ 44 h 53"/>
                <a:gd name="T12" fmla="*/ 4 w 12"/>
                <a:gd name="T13" fmla="*/ 51 h 53"/>
                <a:gd name="T14" fmla="*/ 1 w 12"/>
                <a:gd name="T15" fmla="*/ 51 h 53"/>
                <a:gd name="T16" fmla="*/ 2 w 12"/>
                <a:gd name="T17" fmla="*/ 47 h 53"/>
                <a:gd name="T18" fmla="*/ 7 w 12"/>
                <a:gd name="T19" fmla="*/ 9 h 53"/>
                <a:gd name="T20" fmla="*/ 7 w 12"/>
                <a:gd name="T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53">
                  <a:moveTo>
                    <a:pt x="7" y="0"/>
                  </a:moveTo>
                  <a:cubicBezTo>
                    <a:pt x="9" y="2"/>
                    <a:pt x="8" y="3"/>
                    <a:pt x="8" y="5"/>
                  </a:cubicBezTo>
                  <a:cubicBezTo>
                    <a:pt x="9" y="8"/>
                    <a:pt x="10" y="5"/>
                    <a:pt x="11" y="6"/>
                  </a:cubicBezTo>
                  <a:cubicBezTo>
                    <a:pt x="11" y="6"/>
                    <a:pt x="12" y="7"/>
                    <a:pt x="11" y="8"/>
                  </a:cubicBezTo>
                  <a:cubicBezTo>
                    <a:pt x="10" y="19"/>
                    <a:pt x="9" y="30"/>
                    <a:pt x="7" y="41"/>
                  </a:cubicBezTo>
                  <a:cubicBezTo>
                    <a:pt x="7" y="42"/>
                    <a:pt x="6" y="43"/>
                    <a:pt x="5" y="44"/>
                  </a:cubicBezTo>
                  <a:cubicBezTo>
                    <a:pt x="4" y="46"/>
                    <a:pt x="4" y="49"/>
                    <a:pt x="4" y="51"/>
                  </a:cubicBezTo>
                  <a:cubicBezTo>
                    <a:pt x="3" y="53"/>
                    <a:pt x="2" y="52"/>
                    <a:pt x="1" y="51"/>
                  </a:cubicBezTo>
                  <a:cubicBezTo>
                    <a:pt x="0" y="50"/>
                    <a:pt x="1" y="48"/>
                    <a:pt x="2" y="47"/>
                  </a:cubicBezTo>
                  <a:cubicBezTo>
                    <a:pt x="4" y="35"/>
                    <a:pt x="5" y="22"/>
                    <a:pt x="7" y="9"/>
                  </a:cubicBezTo>
                  <a:cubicBezTo>
                    <a:pt x="7" y="6"/>
                    <a:pt x="7" y="3"/>
                    <a:pt x="7" y="0"/>
                  </a:cubicBezTo>
                  <a:close/>
                </a:path>
              </a:pathLst>
            </a:custGeom>
            <a:solidFill>
              <a:srgbClr val="8784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02508514-680F-322B-D22F-60F58CB346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34" y="2767"/>
              <a:ext cx="54" cy="309"/>
            </a:xfrm>
            <a:custGeom>
              <a:avLst/>
              <a:gdLst>
                <a:gd name="T0" fmla="*/ 8 w 11"/>
                <a:gd name="T1" fmla="*/ 0 h 63"/>
                <a:gd name="T2" fmla="*/ 9 w 11"/>
                <a:gd name="T3" fmla="*/ 0 h 63"/>
                <a:gd name="T4" fmla="*/ 8 w 11"/>
                <a:gd name="T5" fmla="*/ 6 h 63"/>
                <a:gd name="T6" fmla="*/ 8 w 11"/>
                <a:gd name="T7" fmla="*/ 16 h 63"/>
                <a:gd name="T8" fmla="*/ 10 w 11"/>
                <a:gd name="T9" fmla="*/ 26 h 63"/>
                <a:gd name="T10" fmla="*/ 2 w 11"/>
                <a:gd name="T11" fmla="*/ 62 h 63"/>
                <a:gd name="T12" fmla="*/ 1 w 11"/>
                <a:gd name="T13" fmla="*/ 63 h 63"/>
                <a:gd name="T14" fmla="*/ 4 w 11"/>
                <a:gd name="T15" fmla="*/ 46 h 63"/>
                <a:gd name="T16" fmla="*/ 8 w 11"/>
                <a:gd name="T17" fmla="*/ 27 h 63"/>
                <a:gd name="T18" fmla="*/ 6 w 11"/>
                <a:gd name="T19" fmla="*/ 16 h 63"/>
                <a:gd name="T20" fmla="*/ 8 w 11"/>
                <a:gd name="T2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63">
                  <a:moveTo>
                    <a:pt x="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2"/>
                    <a:pt x="8" y="4"/>
                    <a:pt x="8" y="6"/>
                  </a:cubicBezTo>
                  <a:cubicBezTo>
                    <a:pt x="6" y="9"/>
                    <a:pt x="6" y="12"/>
                    <a:pt x="8" y="16"/>
                  </a:cubicBezTo>
                  <a:cubicBezTo>
                    <a:pt x="11" y="19"/>
                    <a:pt x="11" y="22"/>
                    <a:pt x="10" y="26"/>
                  </a:cubicBezTo>
                  <a:cubicBezTo>
                    <a:pt x="7" y="38"/>
                    <a:pt x="5" y="50"/>
                    <a:pt x="2" y="62"/>
                  </a:cubicBezTo>
                  <a:cubicBezTo>
                    <a:pt x="2" y="62"/>
                    <a:pt x="1" y="63"/>
                    <a:pt x="1" y="63"/>
                  </a:cubicBezTo>
                  <a:cubicBezTo>
                    <a:pt x="0" y="57"/>
                    <a:pt x="3" y="52"/>
                    <a:pt x="4" y="46"/>
                  </a:cubicBezTo>
                  <a:cubicBezTo>
                    <a:pt x="5" y="40"/>
                    <a:pt x="5" y="33"/>
                    <a:pt x="8" y="27"/>
                  </a:cubicBezTo>
                  <a:cubicBezTo>
                    <a:pt x="9" y="23"/>
                    <a:pt x="8" y="19"/>
                    <a:pt x="6" y="16"/>
                  </a:cubicBezTo>
                  <a:cubicBezTo>
                    <a:pt x="4" y="11"/>
                    <a:pt x="5" y="4"/>
                    <a:pt x="8" y="0"/>
                  </a:cubicBezTo>
                  <a:close/>
                </a:path>
              </a:pathLst>
            </a:custGeom>
            <a:solidFill>
              <a:srgbClr val="864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3CD9ADBE-9216-C2A9-2DBB-3092FF3520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22" y="2335"/>
              <a:ext cx="79" cy="49"/>
            </a:xfrm>
            <a:custGeom>
              <a:avLst/>
              <a:gdLst>
                <a:gd name="T0" fmla="*/ 1 w 16"/>
                <a:gd name="T1" fmla="*/ 5 h 10"/>
                <a:gd name="T2" fmla="*/ 0 w 16"/>
                <a:gd name="T3" fmla="*/ 2 h 10"/>
                <a:gd name="T4" fmla="*/ 1 w 16"/>
                <a:gd name="T5" fmla="*/ 1 h 10"/>
                <a:gd name="T6" fmla="*/ 10 w 16"/>
                <a:gd name="T7" fmla="*/ 1 h 10"/>
                <a:gd name="T8" fmla="*/ 16 w 16"/>
                <a:gd name="T9" fmla="*/ 3 h 10"/>
                <a:gd name="T10" fmla="*/ 5 w 16"/>
                <a:gd name="T11" fmla="*/ 9 h 10"/>
                <a:gd name="T12" fmla="*/ 1 w 16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0">
                  <a:moveTo>
                    <a:pt x="1" y="5"/>
                  </a:move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4" y="3"/>
                    <a:pt x="7" y="0"/>
                    <a:pt x="10" y="1"/>
                  </a:cubicBezTo>
                  <a:cubicBezTo>
                    <a:pt x="12" y="2"/>
                    <a:pt x="14" y="2"/>
                    <a:pt x="16" y="3"/>
                  </a:cubicBezTo>
                  <a:cubicBezTo>
                    <a:pt x="14" y="8"/>
                    <a:pt x="9" y="8"/>
                    <a:pt x="5" y="9"/>
                  </a:cubicBezTo>
                  <a:cubicBezTo>
                    <a:pt x="2" y="10"/>
                    <a:pt x="3" y="6"/>
                    <a:pt x="1" y="5"/>
                  </a:cubicBezTo>
                  <a:close/>
                </a:path>
              </a:pathLst>
            </a:custGeom>
            <a:solidFill>
              <a:srgbClr val="94C2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9FA79665-BE82-0442-2C39-2AF118A25E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8" y="2565"/>
              <a:ext cx="68" cy="84"/>
            </a:xfrm>
            <a:custGeom>
              <a:avLst/>
              <a:gdLst>
                <a:gd name="T0" fmla="*/ 1 w 14"/>
                <a:gd name="T1" fmla="*/ 9 h 17"/>
                <a:gd name="T2" fmla="*/ 3 w 14"/>
                <a:gd name="T3" fmla="*/ 6 h 17"/>
                <a:gd name="T4" fmla="*/ 5 w 14"/>
                <a:gd name="T5" fmla="*/ 0 h 17"/>
                <a:gd name="T6" fmla="*/ 14 w 14"/>
                <a:gd name="T7" fmla="*/ 11 h 17"/>
                <a:gd name="T8" fmla="*/ 14 w 14"/>
                <a:gd name="T9" fmla="*/ 11 h 17"/>
                <a:gd name="T10" fmla="*/ 5 w 14"/>
                <a:gd name="T11" fmla="*/ 12 h 17"/>
                <a:gd name="T12" fmla="*/ 1 w 14"/>
                <a:gd name="T13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1" y="9"/>
                  </a:moveTo>
                  <a:cubicBezTo>
                    <a:pt x="3" y="8"/>
                    <a:pt x="6" y="8"/>
                    <a:pt x="3" y="6"/>
                  </a:cubicBezTo>
                  <a:cubicBezTo>
                    <a:pt x="0" y="3"/>
                    <a:pt x="2" y="1"/>
                    <a:pt x="5" y="0"/>
                  </a:cubicBezTo>
                  <a:cubicBezTo>
                    <a:pt x="6" y="5"/>
                    <a:pt x="9" y="9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1" y="17"/>
                    <a:pt x="11" y="17"/>
                    <a:pt x="5" y="12"/>
                  </a:cubicBezTo>
                  <a:cubicBezTo>
                    <a:pt x="5" y="9"/>
                    <a:pt x="2" y="10"/>
                    <a:pt x="1" y="9"/>
                  </a:cubicBezTo>
                  <a:close/>
                </a:path>
              </a:pathLst>
            </a:custGeom>
            <a:solidFill>
              <a:srgbClr val="DD8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EE66C353-DA52-F347-12A3-A118B2401B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9" y="2933"/>
              <a:ext cx="74" cy="69"/>
            </a:xfrm>
            <a:custGeom>
              <a:avLst/>
              <a:gdLst>
                <a:gd name="T0" fmla="*/ 0 w 15"/>
                <a:gd name="T1" fmla="*/ 8 h 14"/>
                <a:gd name="T2" fmla="*/ 7 w 15"/>
                <a:gd name="T3" fmla="*/ 3 h 14"/>
                <a:gd name="T4" fmla="*/ 14 w 15"/>
                <a:gd name="T5" fmla="*/ 3 h 14"/>
                <a:gd name="T6" fmla="*/ 9 w 15"/>
                <a:gd name="T7" fmla="*/ 9 h 14"/>
                <a:gd name="T8" fmla="*/ 0 w 15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0" y="8"/>
                  </a:moveTo>
                  <a:cubicBezTo>
                    <a:pt x="2" y="7"/>
                    <a:pt x="4" y="5"/>
                    <a:pt x="7" y="3"/>
                  </a:cubicBezTo>
                  <a:cubicBezTo>
                    <a:pt x="9" y="4"/>
                    <a:pt x="13" y="0"/>
                    <a:pt x="14" y="3"/>
                  </a:cubicBezTo>
                  <a:cubicBezTo>
                    <a:pt x="15" y="5"/>
                    <a:pt x="11" y="7"/>
                    <a:pt x="9" y="9"/>
                  </a:cubicBezTo>
                  <a:cubicBezTo>
                    <a:pt x="4" y="14"/>
                    <a:pt x="3" y="13"/>
                    <a:pt x="0" y="8"/>
                  </a:cubicBezTo>
                  <a:close/>
                </a:path>
              </a:pathLst>
            </a:custGeom>
            <a:solidFill>
              <a:srgbClr val="B23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16695FE2-F0A0-F5CE-B79C-F936FEE451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15" y="2938"/>
              <a:ext cx="45" cy="142"/>
            </a:xfrm>
            <a:custGeom>
              <a:avLst/>
              <a:gdLst>
                <a:gd name="T0" fmla="*/ 2 w 9"/>
                <a:gd name="T1" fmla="*/ 0 h 29"/>
                <a:gd name="T2" fmla="*/ 6 w 9"/>
                <a:gd name="T3" fmla="*/ 3 h 29"/>
                <a:gd name="T4" fmla="*/ 5 w 9"/>
                <a:gd name="T5" fmla="*/ 7 h 29"/>
                <a:gd name="T6" fmla="*/ 8 w 9"/>
                <a:gd name="T7" fmla="*/ 26 h 29"/>
                <a:gd name="T8" fmla="*/ 7 w 9"/>
                <a:gd name="T9" fmla="*/ 29 h 29"/>
                <a:gd name="T10" fmla="*/ 5 w 9"/>
                <a:gd name="T11" fmla="*/ 26 h 29"/>
                <a:gd name="T12" fmla="*/ 2 w 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9">
                  <a:moveTo>
                    <a:pt x="2" y="0"/>
                  </a:moveTo>
                  <a:cubicBezTo>
                    <a:pt x="3" y="1"/>
                    <a:pt x="5" y="2"/>
                    <a:pt x="6" y="3"/>
                  </a:cubicBezTo>
                  <a:cubicBezTo>
                    <a:pt x="4" y="4"/>
                    <a:pt x="5" y="6"/>
                    <a:pt x="5" y="7"/>
                  </a:cubicBezTo>
                  <a:cubicBezTo>
                    <a:pt x="6" y="13"/>
                    <a:pt x="7" y="20"/>
                    <a:pt x="8" y="26"/>
                  </a:cubicBezTo>
                  <a:cubicBezTo>
                    <a:pt x="8" y="27"/>
                    <a:pt x="9" y="29"/>
                    <a:pt x="7" y="29"/>
                  </a:cubicBezTo>
                  <a:cubicBezTo>
                    <a:pt x="5" y="29"/>
                    <a:pt x="5" y="27"/>
                    <a:pt x="5" y="26"/>
                  </a:cubicBezTo>
                  <a:cubicBezTo>
                    <a:pt x="2" y="18"/>
                    <a:pt x="0" y="9"/>
                    <a:pt x="2" y="0"/>
                  </a:cubicBezTo>
                  <a:close/>
                </a:path>
              </a:pathLst>
            </a:custGeom>
            <a:solidFill>
              <a:srgbClr val="8B8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4E8A5EC1-BA02-6E41-58D2-D5EE796A08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60" y="2570"/>
              <a:ext cx="78" cy="44"/>
            </a:xfrm>
            <a:custGeom>
              <a:avLst/>
              <a:gdLst>
                <a:gd name="T0" fmla="*/ 15 w 16"/>
                <a:gd name="T1" fmla="*/ 4 h 9"/>
                <a:gd name="T2" fmla="*/ 16 w 16"/>
                <a:gd name="T3" fmla="*/ 7 h 9"/>
                <a:gd name="T4" fmla="*/ 8 w 16"/>
                <a:gd name="T5" fmla="*/ 7 h 9"/>
                <a:gd name="T6" fmla="*/ 0 w 16"/>
                <a:gd name="T7" fmla="*/ 4 h 9"/>
                <a:gd name="T8" fmla="*/ 11 w 16"/>
                <a:gd name="T9" fmla="*/ 1 h 9"/>
                <a:gd name="T10" fmla="*/ 15 w 16"/>
                <a:gd name="T11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9">
                  <a:moveTo>
                    <a:pt x="15" y="4"/>
                  </a:moveTo>
                  <a:cubicBezTo>
                    <a:pt x="15" y="5"/>
                    <a:pt x="16" y="6"/>
                    <a:pt x="16" y="7"/>
                  </a:cubicBezTo>
                  <a:cubicBezTo>
                    <a:pt x="13" y="9"/>
                    <a:pt x="11" y="9"/>
                    <a:pt x="8" y="7"/>
                  </a:cubicBezTo>
                  <a:cubicBezTo>
                    <a:pt x="6" y="6"/>
                    <a:pt x="3" y="6"/>
                    <a:pt x="0" y="4"/>
                  </a:cubicBezTo>
                  <a:cubicBezTo>
                    <a:pt x="4" y="3"/>
                    <a:pt x="7" y="2"/>
                    <a:pt x="11" y="1"/>
                  </a:cubicBezTo>
                  <a:cubicBezTo>
                    <a:pt x="13" y="0"/>
                    <a:pt x="14" y="3"/>
                    <a:pt x="15" y="4"/>
                  </a:cubicBezTo>
                  <a:close/>
                </a:path>
              </a:pathLst>
            </a:custGeom>
            <a:solidFill>
              <a:srgbClr val="DEAD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C923D27F-D7B3-C44C-ACAE-B4699BBB9C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53" y="2198"/>
              <a:ext cx="84" cy="78"/>
            </a:xfrm>
            <a:custGeom>
              <a:avLst/>
              <a:gdLst>
                <a:gd name="T0" fmla="*/ 2 w 17"/>
                <a:gd name="T1" fmla="*/ 15 h 16"/>
                <a:gd name="T2" fmla="*/ 0 w 17"/>
                <a:gd name="T3" fmla="*/ 15 h 16"/>
                <a:gd name="T4" fmla="*/ 3 w 17"/>
                <a:gd name="T5" fmla="*/ 12 h 16"/>
                <a:gd name="T6" fmla="*/ 5 w 17"/>
                <a:gd name="T7" fmla="*/ 9 h 16"/>
                <a:gd name="T8" fmla="*/ 11 w 17"/>
                <a:gd name="T9" fmla="*/ 0 h 16"/>
                <a:gd name="T10" fmla="*/ 17 w 17"/>
                <a:gd name="T11" fmla="*/ 5 h 16"/>
                <a:gd name="T12" fmla="*/ 13 w 17"/>
                <a:gd name="T13" fmla="*/ 7 h 16"/>
                <a:gd name="T14" fmla="*/ 2 w 17"/>
                <a:gd name="T1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6">
                  <a:moveTo>
                    <a:pt x="2" y="15"/>
                  </a:moveTo>
                  <a:cubicBezTo>
                    <a:pt x="1" y="15"/>
                    <a:pt x="1" y="16"/>
                    <a:pt x="0" y="15"/>
                  </a:cubicBezTo>
                  <a:cubicBezTo>
                    <a:pt x="0" y="13"/>
                    <a:pt x="2" y="12"/>
                    <a:pt x="3" y="12"/>
                  </a:cubicBezTo>
                  <a:cubicBezTo>
                    <a:pt x="4" y="11"/>
                    <a:pt x="5" y="10"/>
                    <a:pt x="5" y="9"/>
                  </a:cubicBezTo>
                  <a:cubicBezTo>
                    <a:pt x="7" y="6"/>
                    <a:pt x="11" y="5"/>
                    <a:pt x="11" y="0"/>
                  </a:cubicBezTo>
                  <a:cubicBezTo>
                    <a:pt x="13" y="1"/>
                    <a:pt x="16" y="3"/>
                    <a:pt x="17" y="5"/>
                  </a:cubicBezTo>
                  <a:cubicBezTo>
                    <a:pt x="14" y="4"/>
                    <a:pt x="14" y="6"/>
                    <a:pt x="13" y="7"/>
                  </a:cubicBezTo>
                  <a:cubicBezTo>
                    <a:pt x="10" y="10"/>
                    <a:pt x="7" y="14"/>
                    <a:pt x="2" y="15"/>
                  </a:cubicBezTo>
                  <a:close/>
                </a:path>
              </a:pathLst>
            </a:custGeom>
            <a:solidFill>
              <a:srgbClr val="CFC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39593CEE-57F4-32F6-10C5-934B04D971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61" y="2693"/>
              <a:ext cx="35" cy="113"/>
            </a:xfrm>
            <a:custGeom>
              <a:avLst/>
              <a:gdLst>
                <a:gd name="T0" fmla="*/ 6 w 7"/>
                <a:gd name="T1" fmla="*/ 23 h 23"/>
                <a:gd name="T2" fmla="*/ 4 w 7"/>
                <a:gd name="T3" fmla="*/ 21 h 23"/>
                <a:gd name="T4" fmla="*/ 2 w 7"/>
                <a:gd name="T5" fmla="*/ 2 h 23"/>
                <a:gd name="T6" fmla="*/ 5 w 7"/>
                <a:gd name="T7" fmla="*/ 0 h 23"/>
                <a:gd name="T8" fmla="*/ 6 w 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3">
                  <a:moveTo>
                    <a:pt x="6" y="23"/>
                  </a:moveTo>
                  <a:cubicBezTo>
                    <a:pt x="6" y="22"/>
                    <a:pt x="5" y="22"/>
                    <a:pt x="4" y="21"/>
                  </a:cubicBezTo>
                  <a:cubicBezTo>
                    <a:pt x="3" y="15"/>
                    <a:pt x="0" y="9"/>
                    <a:pt x="2" y="2"/>
                  </a:cubicBezTo>
                  <a:cubicBezTo>
                    <a:pt x="3" y="2"/>
                    <a:pt x="4" y="1"/>
                    <a:pt x="5" y="0"/>
                  </a:cubicBezTo>
                  <a:cubicBezTo>
                    <a:pt x="7" y="7"/>
                    <a:pt x="6" y="15"/>
                    <a:pt x="6" y="23"/>
                  </a:cubicBezTo>
                  <a:close/>
                </a:path>
              </a:pathLst>
            </a:custGeom>
            <a:solidFill>
              <a:srgbClr val="D9A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B8380137-2ADA-D63E-024B-D2E894F272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61" y="2502"/>
              <a:ext cx="45" cy="73"/>
            </a:xfrm>
            <a:custGeom>
              <a:avLst/>
              <a:gdLst>
                <a:gd name="T0" fmla="*/ 7 w 9"/>
                <a:gd name="T1" fmla="*/ 15 h 15"/>
                <a:gd name="T2" fmla="*/ 2 w 9"/>
                <a:gd name="T3" fmla="*/ 3 h 15"/>
                <a:gd name="T4" fmla="*/ 2 w 9"/>
                <a:gd name="T5" fmla="*/ 0 h 15"/>
                <a:gd name="T6" fmla="*/ 7 w 9"/>
                <a:gd name="T7" fmla="*/ 10 h 15"/>
                <a:gd name="T8" fmla="*/ 7 w 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5">
                  <a:moveTo>
                    <a:pt x="7" y="15"/>
                  </a:moveTo>
                  <a:cubicBezTo>
                    <a:pt x="4" y="12"/>
                    <a:pt x="0" y="8"/>
                    <a:pt x="2" y="3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4" y="4"/>
                    <a:pt x="5" y="7"/>
                    <a:pt x="7" y="10"/>
                  </a:cubicBezTo>
                  <a:cubicBezTo>
                    <a:pt x="9" y="12"/>
                    <a:pt x="7" y="14"/>
                    <a:pt x="7" y="15"/>
                  </a:cubicBezTo>
                  <a:close/>
                </a:path>
              </a:pathLst>
            </a:custGeom>
            <a:solidFill>
              <a:srgbClr val="E7B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7ED41C30-A75D-D2E7-87CC-360D94811F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65" y="2251"/>
              <a:ext cx="34" cy="59"/>
            </a:xfrm>
            <a:custGeom>
              <a:avLst/>
              <a:gdLst>
                <a:gd name="T0" fmla="*/ 7 w 7"/>
                <a:gd name="T1" fmla="*/ 5 h 12"/>
                <a:gd name="T2" fmla="*/ 6 w 7"/>
                <a:gd name="T3" fmla="*/ 12 h 12"/>
                <a:gd name="T4" fmla="*/ 4 w 7"/>
                <a:gd name="T5" fmla="*/ 11 h 12"/>
                <a:gd name="T6" fmla="*/ 0 w 7"/>
                <a:gd name="T7" fmla="*/ 4 h 12"/>
                <a:gd name="T8" fmla="*/ 3 w 7"/>
                <a:gd name="T9" fmla="*/ 1 h 12"/>
                <a:gd name="T10" fmla="*/ 7 w 7"/>
                <a:gd name="T1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2">
                  <a:moveTo>
                    <a:pt x="7" y="5"/>
                  </a:moveTo>
                  <a:cubicBezTo>
                    <a:pt x="6" y="8"/>
                    <a:pt x="6" y="10"/>
                    <a:pt x="6" y="12"/>
                  </a:cubicBezTo>
                  <a:cubicBezTo>
                    <a:pt x="6" y="12"/>
                    <a:pt x="5" y="12"/>
                    <a:pt x="4" y="11"/>
                  </a:cubicBezTo>
                  <a:cubicBezTo>
                    <a:pt x="1" y="10"/>
                    <a:pt x="1" y="6"/>
                    <a:pt x="0" y="4"/>
                  </a:cubicBezTo>
                  <a:cubicBezTo>
                    <a:pt x="0" y="2"/>
                    <a:pt x="1" y="0"/>
                    <a:pt x="3" y="1"/>
                  </a:cubicBezTo>
                  <a:cubicBezTo>
                    <a:pt x="4" y="2"/>
                    <a:pt x="5" y="4"/>
                    <a:pt x="7" y="5"/>
                  </a:cubicBezTo>
                  <a:close/>
                </a:path>
              </a:pathLst>
            </a:custGeom>
            <a:solidFill>
              <a:srgbClr val="CDD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F98BD50C-9114-55B0-A8BB-2E02678AE0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50" y="2251"/>
              <a:ext cx="34" cy="69"/>
            </a:xfrm>
            <a:custGeom>
              <a:avLst/>
              <a:gdLst>
                <a:gd name="T0" fmla="*/ 6 w 7"/>
                <a:gd name="T1" fmla="*/ 1 h 14"/>
                <a:gd name="T2" fmla="*/ 4 w 7"/>
                <a:gd name="T3" fmla="*/ 4 h 14"/>
                <a:gd name="T4" fmla="*/ 7 w 7"/>
                <a:gd name="T5" fmla="*/ 11 h 14"/>
                <a:gd name="T6" fmla="*/ 4 w 7"/>
                <a:gd name="T7" fmla="*/ 13 h 14"/>
                <a:gd name="T8" fmla="*/ 3 w 7"/>
                <a:gd name="T9" fmla="*/ 10 h 14"/>
                <a:gd name="T10" fmla="*/ 4 w 7"/>
                <a:gd name="T11" fmla="*/ 0 h 14"/>
                <a:gd name="T12" fmla="*/ 6 w 7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4">
                  <a:moveTo>
                    <a:pt x="6" y="1"/>
                  </a:moveTo>
                  <a:cubicBezTo>
                    <a:pt x="3" y="1"/>
                    <a:pt x="4" y="3"/>
                    <a:pt x="4" y="4"/>
                  </a:cubicBezTo>
                  <a:cubicBezTo>
                    <a:pt x="5" y="7"/>
                    <a:pt x="6" y="9"/>
                    <a:pt x="7" y="11"/>
                  </a:cubicBezTo>
                  <a:cubicBezTo>
                    <a:pt x="7" y="12"/>
                    <a:pt x="6" y="14"/>
                    <a:pt x="4" y="13"/>
                  </a:cubicBezTo>
                  <a:cubicBezTo>
                    <a:pt x="4" y="13"/>
                    <a:pt x="3" y="11"/>
                    <a:pt x="3" y="10"/>
                  </a:cubicBezTo>
                  <a:cubicBezTo>
                    <a:pt x="5" y="7"/>
                    <a:pt x="0" y="3"/>
                    <a:pt x="4" y="0"/>
                  </a:cubicBezTo>
                  <a:cubicBezTo>
                    <a:pt x="5" y="0"/>
                    <a:pt x="6" y="0"/>
                    <a:pt x="6" y="1"/>
                  </a:cubicBezTo>
                  <a:close/>
                </a:path>
              </a:pathLst>
            </a:custGeom>
            <a:solidFill>
              <a:srgbClr val="7B70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EE81C86A-D56B-D35C-2EFF-2451EC868C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35" y="3090"/>
              <a:ext cx="49" cy="30"/>
            </a:xfrm>
            <a:custGeom>
              <a:avLst/>
              <a:gdLst>
                <a:gd name="T0" fmla="*/ 8 w 10"/>
                <a:gd name="T1" fmla="*/ 0 h 6"/>
                <a:gd name="T2" fmla="*/ 10 w 10"/>
                <a:gd name="T3" fmla="*/ 4 h 6"/>
                <a:gd name="T4" fmla="*/ 10 w 10"/>
                <a:gd name="T5" fmla="*/ 6 h 6"/>
                <a:gd name="T6" fmla="*/ 0 w 10"/>
                <a:gd name="T7" fmla="*/ 3 h 6"/>
                <a:gd name="T8" fmla="*/ 8 w 1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8" y="0"/>
                  </a:moveTo>
                  <a:cubicBezTo>
                    <a:pt x="8" y="2"/>
                    <a:pt x="6" y="5"/>
                    <a:pt x="10" y="4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7" y="6"/>
                    <a:pt x="4" y="4"/>
                    <a:pt x="0" y="3"/>
                  </a:cubicBezTo>
                  <a:cubicBezTo>
                    <a:pt x="2" y="1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CEC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24011FC5-F154-DFA7-2961-4847C94A11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97" y="2904"/>
              <a:ext cx="30" cy="176"/>
            </a:xfrm>
            <a:custGeom>
              <a:avLst/>
              <a:gdLst>
                <a:gd name="T0" fmla="*/ 4 w 6"/>
                <a:gd name="T1" fmla="*/ 2 h 36"/>
                <a:gd name="T2" fmla="*/ 6 w 6"/>
                <a:gd name="T3" fmla="*/ 34 h 36"/>
                <a:gd name="T4" fmla="*/ 5 w 6"/>
                <a:gd name="T5" fmla="*/ 36 h 36"/>
                <a:gd name="T6" fmla="*/ 4 w 6"/>
                <a:gd name="T7" fmla="*/ 35 h 36"/>
                <a:gd name="T8" fmla="*/ 3 w 6"/>
                <a:gd name="T9" fmla="*/ 31 h 36"/>
                <a:gd name="T10" fmla="*/ 0 w 6"/>
                <a:gd name="T11" fmla="*/ 1 h 36"/>
                <a:gd name="T12" fmla="*/ 4 w 6"/>
                <a:gd name="T13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6">
                  <a:moveTo>
                    <a:pt x="4" y="2"/>
                  </a:moveTo>
                  <a:cubicBezTo>
                    <a:pt x="4" y="13"/>
                    <a:pt x="5" y="23"/>
                    <a:pt x="6" y="34"/>
                  </a:cubicBezTo>
                  <a:cubicBezTo>
                    <a:pt x="5" y="35"/>
                    <a:pt x="5" y="36"/>
                    <a:pt x="5" y="36"/>
                  </a:cubicBezTo>
                  <a:cubicBezTo>
                    <a:pt x="4" y="36"/>
                    <a:pt x="4" y="36"/>
                    <a:pt x="4" y="35"/>
                  </a:cubicBezTo>
                  <a:cubicBezTo>
                    <a:pt x="3" y="34"/>
                    <a:pt x="4" y="32"/>
                    <a:pt x="3" y="31"/>
                  </a:cubicBezTo>
                  <a:cubicBezTo>
                    <a:pt x="2" y="21"/>
                    <a:pt x="1" y="11"/>
                    <a:pt x="0" y="1"/>
                  </a:cubicBezTo>
                  <a:cubicBezTo>
                    <a:pt x="2" y="0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8988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2549C36A-3F55-944B-1B4D-8D829B2C92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71" y="2977"/>
              <a:ext cx="15" cy="148"/>
            </a:xfrm>
            <a:custGeom>
              <a:avLst/>
              <a:gdLst>
                <a:gd name="T0" fmla="*/ 1 w 3"/>
                <a:gd name="T1" fmla="*/ 0 h 30"/>
                <a:gd name="T2" fmla="*/ 2 w 3"/>
                <a:gd name="T3" fmla="*/ 16 h 30"/>
                <a:gd name="T4" fmla="*/ 3 w 3"/>
                <a:gd name="T5" fmla="*/ 28 h 30"/>
                <a:gd name="T6" fmla="*/ 2 w 3"/>
                <a:gd name="T7" fmla="*/ 30 h 30"/>
                <a:gd name="T8" fmla="*/ 0 w 3"/>
                <a:gd name="T9" fmla="*/ 28 h 30"/>
                <a:gd name="T10" fmla="*/ 0 w 3"/>
                <a:gd name="T11" fmla="*/ 12 h 30"/>
                <a:gd name="T12" fmla="*/ 0 w 3"/>
                <a:gd name="T13" fmla="*/ 5 h 30"/>
                <a:gd name="T14" fmla="*/ 1 w 3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0">
                  <a:moveTo>
                    <a:pt x="1" y="0"/>
                  </a:moveTo>
                  <a:cubicBezTo>
                    <a:pt x="3" y="5"/>
                    <a:pt x="2" y="11"/>
                    <a:pt x="2" y="16"/>
                  </a:cubicBezTo>
                  <a:cubicBezTo>
                    <a:pt x="3" y="20"/>
                    <a:pt x="3" y="24"/>
                    <a:pt x="3" y="28"/>
                  </a:cubicBezTo>
                  <a:cubicBezTo>
                    <a:pt x="3" y="29"/>
                    <a:pt x="3" y="30"/>
                    <a:pt x="2" y="30"/>
                  </a:cubicBezTo>
                  <a:cubicBezTo>
                    <a:pt x="1" y="30"/>
                    <a:pt x="0" y="29"/>
                    <a:pt x="0" y="28"/>
                  </a:cubicBezTo>
                  <a:cubicBezTo>
                    <a:pt x="0" y="23"/>
                    <a:pt x="0" y="17"/>
                    <a:pt x="0" y="12"/>
                  </a:cubicBezTo>
                  <a:cubicBezTo>
                    <a:pt x="1" y="10"/>
                    <a:pt x="0" y="7"/>
                    <a:pt x="0" y="5"/>
                  </a:cubicBezTo>
                  <a:cubicBezTo>
                    <a:pt x="0" y="4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9792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FD5B8FD7-FF10-B8B6-C3C2-0AD6C07CAC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4" y="3056"/>
              <a:ext cx="69" cy="64"/>
            </a:xfrm>
            <a:custGeom>
              <a:avLst/>
              <a:gdLst>
                <a:gd name="T0" fmla="*/ 6 w 14"/>
                <a:gd name="T1" fmla="*/ 0 h 13"/>
                <a:gd name="T2" fmla="*/ 7 w 14"/>
                <a:gd name="T3" fmla="*/ 5 h 13"/>
                <a:gd name="T4" fmla="*/ 11 w 14"/>
                <a:gd name="T5" fmla="*/ 6 h 13"/>
                <a:gd name="T6" fmla="*/ 11 w 14"/>
                <a:gd name="T7" fmla="*/ 12 h 13"/>
                <a:gd name="T8" fmla="*/ 2 w 14"/>
                <a:gd name="T9" fmla="*/ 12 h 13"/>
                <a:gd name="T10" fmla="*/ 2 w 14"/>
                <a:gd name="T11" fmla="*/ 9 h 13"/>
                <a:gd name="T12" fmla="*/ 6 w 14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6" y="0"/>
                  </a:moveTo>
                  <a:cubicBezTo>
                    <a:pt x="7" y="2"/>
                    <a:pt x="6" y="3"/>
                    <a:pt x="7" y="5"/>
                  </a:cubicBezTo>
                  <a:cubicBezTo>
                    <a:pt x="8" y="6"/>
                    <a:pt x="8" y="8"/>
                    <a:pt x="11" y="6"/>
                  </a:cubicBezTo>
                  <a:cubicBezTo>
                    <a:pt x="10" y="8"/>
                    <a:pt x="14" y="10"/>
                    <a:pt x="11" y="12"/>
                  </a:cubicBezTo>
                  <a:cubicBezTo>
                    <a:pt x="8" y="13"/>
                    <a:pt x="5" y="13"/>
                    <a:pt x="2" y="12"/>
                  </a:cubicBezTo>
                  <a:cubicBezTo>
                    <a:pt x="0" y="11"/>
                    <a:pt x="2" y="10"/>
                    <a:pt x="2" y="9"/>
                  </a:cubicBezTo>
                  <a:cubicBezTo>
                    <a:pt x="7" y="7"/>
                    <a:pt x="6" y="4"/>
                    <a:pt x="6" y="0"/>
                  </a:cubicBezTo>
                  <a:close/>
                </a:path>
              </a:pathLst>
            </a:custGeom>
            <a:solidFill>
              <a:srgbClr val="5043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EB970355-4307-A806-7EE8-563D112419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66" y="2924"/>
              <a:ext cx="15" cy="112"/>
            </a:xfrm>
            <a:custGeom>
              <a:avLst/>
              <a:gdLst>
                <a:gd name="T0" fmla="*/ 2 w 3"/>
                <a:gd name="T1" fmla="*/ 11 h 23"/>
                <a:gd name="T2" fmla="*/ 1 w 3"/>
                <a:gd name="T3" fmla="*/ 23 h 23"/>
                <a:gd name="T4" fmla="*/ 0 w 3"/>
                <a:gd name="T5" fmla="*/ 19 h 23"/>
                <a:gd name="T6" fmla="*/ 0 w 3"/>
                <a:gd name="T7" fmla="*/ 3 h 23"/>
                <a:gd name="T8" fmla="*/ 2 w 3"/>
                <a:gd name="T9" fmla="*/ 0 h 23"/>
                <a:gd name="T10" fmla="*/ 2 w 3"/>
                <a:gd name="T11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3">
                  <a:moveTo>
                    <a:pt x="2" y="11"/>
                  </a:moveTo>
                  <a:cubicBezTo>
                    <a:pt x="1" y="15"/>
                    <a:pt x="3" y="19"/>
                    <a:pt x="1" y="23"/>
                  </a:cubicBezTo>
                  <a:cubicBezTo>
                    <a:pt x="1" y="21"/>
                    <a:pt x="2" y="20"/>
                    <a:pt x="0" y="19"/>
                  </a:cubicBezTo>
                  <a:cubicBezTo>
                    <a:pt x="0" y="13"/>
                    <a:pt x="0" y="8"/>
                    <a:pt x="0" y="3"/>
                  </a:cubicBezTo>
                  <a:cubicBezTo>
                    <a:pt x="1" y="2"/>
                    <a:pt x="0" y="0"/>
                    <a:pt x="2" y="0"/>
                  </a:cubicBezTo>
                  <a:cubicBezTo>
                    <a:pt x="2" y="4"/>
                    <a:pt x="2" y="7"/>
                    <a:pt x="2" y="11"/>
                  </a:cubicBezTo>
                  <a:close/>
                </a:path>
              </a:pathLst>
            </a:custGeom>
            <a:solidFill>
              <a:srgbClr val="7979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F97B43D6-F3DF-ABBB-0E57-AE44F9F492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8" y="2717"/>
              <a:ext cx="73" cy="94"/>
            </a:xfrm>
            <a:custGeom>
              <a:avLst/>
              <a:gdLst>
                <a:gd name="T0" fmla="*/ 9 w 15"/>
                <a:gd name="T1" fmla="*/ 18 h 19"/>
                <a:gd name="T2" fmla="*/ 9 w 15"/>
                <a:gd name="T3" fmla="*/ 18 h 19"/>
                <a:gd name="T4" fmla="*/ 9 w 15"/>
                <a:gd name="T5" fmla="*/ 18 h 19"/>
                <a:gd name="T6" fmla="*/ 5 w 15"/>
                <a:gd name="T7" fmla="*/ 14 h 19"/>
                <a:gd name="T8" fmla="*/ 2 w 15"/>
                <a:gd name="T9" fmla="*/ 7 h 19"/>
                <a:gd name="T10" fmla="*/ 2 w 15"/>
                <a:gd name="T11" fmla="*/ 1 h 19"/>
                <a:gd name="T12" fmla="*/ 8 w 15"/>
                <a:gd name="T13" fmla="*/ 3 h 19"/>
                <a:gd name="T14" fmla="*/ 11 w 15"/>
                <a:gd name="T15" fmla="*/ 8 h 19"/>
                <a:gd name="T16" fmla="*/ 14 w 15"/>
                <a:gd name="T17" fmla="*/ 13 h 19"/>
                <a:gd name="T18" fmla="*/ 14 w 15"/>
                <a:gd name="T19" fmla="*/ 17 h 19"/>
                <a:gd name="T20" fmla="*/ 9 w 15"/>
                <a:gd name="T2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9">
                  <a:moveTo>
                    <a:pt x="9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7" y="17"/>
                    <a:pt x="7" y="15"/>
                    <a:pt x="5" y="14"/>
                  </a:cubicBezTo>
                  <a:cubicBezTo>
                    <a:pt x="4" y="11"/>
                    <a:pt x="3" y="9"/>
                    <a:pt x="2" y="7"/>
                  </a:cubicBezTo>
                  <a:cubicBezTo>
                    <a:pt x="1" y="5"/>
                    <a:pt x="0" y="2"/>
                    <a:pt x="2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9" y="5"/>
                    <a:pt x="10" y="6"/>
                    <a:pt x="11" y="8"/>
                  </a:cubicBezTo>
                  <a:cubicBezTo>
                    <a:pt x="12" y="10"/>
                    <a:pt x="13" y="11"/>
                    <a:pt x="14" y="13"/>
                  </a:cubicBezTo>
                  <a:cubicBezTo>
                    <a:pt x="14" y="14"/>
                    <a:pt x="15" y="16"/>
                    <a:pt x="14" y="17"/>
                  </a:cubicBezTo>
                  <a:cubicBezTo>
                    <a:pt x="13" y="19"/>
                    <a:pt x="11" y="18"/>
                    <a:pt x="9" y="18"/>
                  </a:cubicBezTo>
                  <a:close/>
                </a:path>
              </a:pathLst>
            </a:custGeom>
            <a:solidFill>
              <a:srgbClr val="DE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DD3C659F-206B-A3EF-1469-410C8C9C0D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29" y="2708"/>
              <a:ext cx="103" cy="108"/>
            </a:xfrm>
            <a:custGeom>
              <a:avLst/>
              <a:gdLst>
                <a:gd name="T0" fmla="*/ 17 w 21"/>
                <a:gd name="T1" fmla="*/ 16 h 22"/>
                <a:gd name="T2" fmla="*/ 21 w 21"/>
                <a:gd name="T3" fmla="*/ 20 h 22"/>
                <a:gd name="T4" fmla="*/ 8 w 21"/>
                <a:gd name="T5" fmla="*/ 22 h 22"/>
                <a:gd name="T6" fmla="*/ 4 w 21"/>
                <a:gd name="T7" fmla="*/ 21 h 22"/>
                <a:gd name="T8" fmla="*/ 5 w 21"/>
                <a:gd name="T9" fmla="*/ 0 h 22"/>
                <a:gd name="T10" fmla="*/ 3 w 21"/>
                <a:gd name="T11" fmla="*/ 16 h 22"/>
                <a:gd name="T12" fmla="*/ 8 w 21"/>
                <a:gd name="T13" fmla="*/ 19 h 22"/>
                <a:gd name="T14" fmla="*/ 15 w 21"/>
                <a:gd name="T15" fmla="*/ 18 h 22"/>
                <a:gd name="T16" fmla="*/ 17 w 21"/>
                <a:gd name="T17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2">
                  <a:moveTo>
                    <a:pt x="17" y="16"/>
                  </a:moveTo>
                  <a:cubicBezTo>
                    <a:pt x="19" y="16"/>
                    <a:pt x="21" y="18"/>
                    <a:pt x="21" y="20"/>
                  </a:cubicBezTo>
                  <a:cubicBezTo>
                    <a:pt x="17" y="22"/>
                    <a:pt x="12" y="19"/>
                    <a:pt x="8" y="22"/>
                  </a:cubicBezTo>
                  <a:cubicBezTo>
                    <a:pt x="7" y="20"/>
                    <a:pt x="5" y="21"/>
                    <a:pt x="4" y="21"/>
                  </a:cubicBezTo>
                  <a:cubicBezTo>
                    <a:pt x="0" y="16"/>
                    <a:pt x="1" y="4"/>
                    <a:pt x="5" y="0"/>
                  </a:cubicBezTo>
                  <a:cubicBezTo>
                    <a:pt x="4" y="5"/>
                    <a:pt x="3" y="10"/>
                    <a:pt x="3" y="16"/>
                  </a:cubicBezTo>
                  <a:cubicBezTo>
                    <a:pt x="3" y="19"/>
                    <a:pt x="5" y="20"/>
                    <a:pt x="8" y="19"/>
                  </a:cubicBezTo>
                  <a:cubicBezTo>
                    <a:pt x="10" y="18"/>
                    <a:pt x="12" y="17"/>
                    <a:pt x="15" y="18"/>
                  </a:cubicBezTo>
                  <a:cubicBezTo>
                    <a:pt x="17" y="19"/>
                    <a:pt x="17" y="17"/>
                    <a:pt x="17" y="16"/>
                  </a:cubicBezTo>
                  <a:close/>
                </a:path>
              </a:pathLst>
            </a:custGeom>
            <a:solidFill>
              <a:srgbClr val="3483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E1AF6AA5-5145-6938-DCA6-ADA2618B0F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2" y="2757"/>
              <a:ext cx="59" cy="78"/>
            </a:xfrm>
            <a:custGeom>
              <a:avLst/>
              <a:gdLst>
                <a:gd name="T0" fmla="*/ 0 w 12"/>
                <a:gd name="T1" fmla="*/ 10 h 16"/>
                <a:gd name="T2" fmla="*/ 4 w 12"/>
                <a:gd name="T3" fmla="*/ 5 h 16"/>
                <a:gd name="T4" fmla="*/ 2 w 12"/>
                <a:gd name="T5" fmla="*/ 0 h 16"/>
                <a:gd name="T6" fmla="*/ 6 w 12"/>
                <a:gd name="T7" fmla="*/ 6 h 16"/>
                <a:gd name="T8" fmla="*/ 7 w 12"/>
                <a:gd name="T9" fmla="*/ 9 h 16"/>
                <a:gd name="T10" fmla="*/ 12 w 12"/>
                <a:gd name="T11" fmla="*/ 16 h 16"/>
                <a:gd name="T12" fmla="*/ 0 w 12"/>
                <a:gd name="T13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6">
                  <a:moveTo>
                    <a:pt x="0" y="10"/>
                  </a:moveTo>
                  <a:cubicBezTo>
                    <a:pt x="5" y="10"/>
                    <a:pt x="6" y="8"/>
                    <a:pt x="4" y="5"/>
                  </a:cubicBezTo>
                  <a:cubicBezTo>
                    <a:pt x="3" y="3"/>
                    <a:pt x="2" y="2"/>
                    <a:pt x="2" y="0"/>
                  </a:cubicBezTo>
                  <a:cubicBezTo>
                    <a:pt x="4" y="1"/>
                    <a:pt x="4" y="4"/>
                    <a:pt x="6" y="6"/>
                  </a:cubicBezTo>
                  <a:cubicBezTo>
                    <a:pt x="7" y="6"/>
                    <a:pt x="7" y="7"/>
                    <a:pt x="7" y="9"/>
                  </a:cubicBezTo>
                  <a:cubicBezTo>
                    <a:pt x="7" y="12"/>
                    <a:pt x="11" y="13"/>
                    <a:pt x="12" y="16"/>
                  </a:cubicBezTo>
                  <a:cubicBezTo>
                    <a:pt x="7" y="16"/>
                    <a:pt x="3" y="13"/>
                    <a:pt x="0" y="10"/>
                  </a:cubicBezTo>
                  <a:close/>
                </a:path>
              </a:pathLst>
            </a:custGeom>
            <a:solidFill>
              <a:srgbClr val="D4AE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9BDC091D-918C-C2AF-506E-47732E502D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61" y="2703"/>
              <a:ext cx="25" cy="98"/>
            </a:xfrm>
            <a:custGeom>
              <a:avLst/>
              <a:gdLst>
                <a:gd name="T0" fmla="*/ 1 w 5"/>
                <a:gd name="T1" fmla="*/ 20 h 20"/>
                <a:gd name="T2" fmla="*/ 0 w 5"/>
                <a:gd name="T3" fmla="*/ 17 h 20"/>
                <a:gd name="T4" fmla="*/ 2 w 5"/>
                <a:gd name="T5" fmla="*/ 12 h 20"/>
                <a:gd name="T6" fmla="*/ 2 w 5"/>
                <a:gd name="T7" fmla="*/ 0 h 20"/>
                <a:gd name="T8" fmla="*/ 4 w 5"/>
                <a:gd name="T9" fmla="*/ 19 h 20"/>
                <a:gd name="T10" fmla="*/ 1 w 5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1" y="20"/>
                  </a:moveTo>
                  <a:cubicBezTo>
                    <a:pt x="0" y="19"/>
                    <a:pt x="0" y="18"/>
                    <a:pt x="0" y="17"/>
                  </a:cubicBezTo>
                  <a:cubicBezTo>
                    <a:pt x="4" y="17"/>
                    <a:pt x="2" y="13"/>
                    <a:pt x="2" y="12"/>
                  </a:cubicBezTo>
                  <a:cubicBezTo>
                    <a:pt x="1" y="8"/>
                    <a:pt x="0" y="4"/>
                    <a:pt x="2" y="0"/>
                  </a:cubicBezTo>
                  <a:cubicBezTo>
                    <a:pt x="1" y="7"/>
                    <a:pt x="5" y="13"/>
                    <a:pt x="4" y="19"/>
                  </a:cubicBezTo>
                  <a:cubicBezTo>
                    <a:pt x="3" y="19"/>
                    <a:pt x="2" y="19"/>
                    <a:pt x="1" y="20"/>
                  </a:cubicBezTo>
                  <a:close/>
                </a:path>
              </a:pathLst>
            </a:custGeom>
            <a:solidFill>
              <a:srgbClr val="759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CBE8CBA8-3BA3-1016-115C-B7FFA6D5A9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53" y="2865"/>
              <a:ext cx="143" cy="73"/>
            </a:xfrm>
            <a:custGeom>
              <a:avLst/>
              <a:gdLst>
                <a:gd name="T0" fmla="*/ 25 w 29"/>
                <a:gd name="T1" fmla="*/ 12 h 15"/>
                <a:gd name="T2" fmla="*/ 23 w 29"/>
                <a:gd name="T3" fmla="*/ 15 h 15"/>
                <a:gd name="T4" fmla="*/ 13 w 29"/>
                <a:gd name="T5" fmla="*/ 10 h 15"/>
                <a:gd name="T6" fmla="*/ 9 w 29"/>
                <a:gd name="T7" fmla="*/ 9 h 15"/>
                <a:gd name="T8" fmla="*/ 0 w 29"/>
                <a:gd name="T9" fmla="*/ 6 h 15"/>
                <a:gd name="T10" fmla="*/ 1 w 29"/>
                <a:gd name="T11" fmla="*/ 0 h 15"/>
                <a:gd name="T12" fmla="*/ 4 w 29"/>
                <a:gd name="T13" fmla="*/ 0 h 15"/>
                <a:gd name="T14" fmla="*/ 25 w 29"/>
                <a:gd name="T15" fmla="*/ 6 h 15"/>
                <a:gd name="T16" fmla="*/ 29 w 29"/>
                <a:gd name="T17" fmla="*/ 8 h 15"/>
                <a:gd name="T18" fmla="*/ 25 w 29"/>
                <a:gd name="T1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5">
                  <a:moveTo>
                    <a:pt x="25" y="12"/>
                  </a:moveTo>
                  <a:cubicBezTo>
                    <a:pt x="24" y="13"/>
                    <a:pt x="24" y="14"/>
                    <a:pt x="23" y="15"/>
                  </a:cubicBezTo>
                  <a:cubicBezTo>
                    <a:pt x="21" y="9"/>
                    <a:pt x="16" y="11"/>
                    <a:pt x="13" y="10"/>
                  </a:cubicBezTo>
                  <a:cubicBezTo>
                    <a:pt x="11" y="9"/>
                    <a:pt x="10" y="9"/>
                    <a:pt x="9" y="9"/>
                  </a:cubicBezTo>
                  <a:cubicBezTo>
                    <a:pt x="6" y="8"/>
                    <a:pt x="3" y="7"/>
                    <a:pt x="0" y="6"/>
                  </a:cubicBezTo>
                  <a:cubicBezTo>
                    <a:pt x="1" y="4"/>
                    <a:pt x="1" y="2"/>
                    <a:pt x="1" y="0"/>
                  </a:cubicBezTo>
                  <a:cubicBezTo>
                    <a:pt x="2" y="0"/>
                    <a:pt x="3" y="2"/>
                    <a:pt x="4" y="0"/>
                  </a:cubicBezTo>
                  <a:cubicBezTo>
                    <a:pt x="11" y="4"/>
                    <a:pt x="18" y="5"/>
                    <a:pt x="25" y="6"/>
                  </a:cubicBezTo>
                  <a:cubicBezTo>
                    <a:pt x="27" y="7"/>
                    <a:pt x="29" y="7"/>
                    <a:pt x="29" y="8"/>
                  </a:cubicBezTo>
                  <a:cubicBezTo>
                    <a:pt x="28" y="10"/>
                    <a:pt x="26" y="11"/>
                    <a:pt x="25" y="12"/>
                  </a:cubicBezTo>
                  <a:close/>
                </a:path>
              </a:pathLst>
            </a:custGeom>
            <a:solidFill>
              <a:srgbClr val="6D56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663981C1-6268-6D63-AF0E-9BE5CB74C7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9" y="2242"/>
              <a:ext cx="74" cy="39"/>
            </a:xfrm>
            <a:custGeom>
              <a:avLst/>
              <a:gdLst>
                <a:gd name="T0" fmla="*/ 14 w 15"/>
                <a:gd name="T1" fmla="*/ 0 h 8"/>
                <a:gd name="T2" fmla="*/ 13 w 15"/>
                <a:gd name="T3" fmla="*/ 3 h 8"/>
                <a:gd name="T4" fmla="*/ 9 w 15"/>
                <a:gd name="T5" fmla="*/ 6 h 8"/>
                <a:gd name="T6" fmla="*/ 0 w 15"/>
                <a:gd name="T7" fmla="*/ 7 h 8"/>
                <a:gd name="T8" fmla="*/ 5 w 15"/>
                <a:gd name="T9" fmla="*/ 3 h 8"/>
                <a:gd name="T10" fmla="*/ 14 w 1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8">
                  <a:moveTo>
                    <a:pt x="14" y="0"/>
                  </a:moveTo>
                  <a:cubicBezTo>
                    <a:pt x="15" y="1"/>
                    <a:pt x="15" y="2"/>
                    <a:pt x="13" y="3"/>
                  </a:cubicBezTo>
                  <a:cubicBezTo>
                    <a:pt x="12" y="4"/>
                    <a:pt x="10" y="5"/>
                    <a:pt x="9" y="6"/>
                  </a:cubicBezTo>
                  <a:cubicBezTo>
                    <a:pt x="6" y="6"/>
                    <a:pt x="3" y="8"/>
                    <a:pt x="0" y="7"/>
                  </a:cubicBezTo>
                  <a:cubicBezTo>
                    <a:pt x="0" y="3"/>
                    <a:pt x="4" y="2"/>
                    <a:pt x="5" y="3"/>
                  </a:cubicBezTo>
                  <a:cubicBezTo>
                    <a:pt x="9" y="3"/>
                    <a:pt x="11" y="1"/>
                    <a:pt x="14" y="0"/>
                  </a:cubicBezTo>
                  <a:close/>
                </a:path>
              </a:pathLst>
            </a:custGeom>
            <a:solidFill>
              <a:srgbClr val="EDD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72924390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5">
            <a:extLst>
              <a:ext uri="{FF2B5EF4-FFF2-40B4-BE49-F238E27FC236}">
                <a16:creationId xmlns:a16="http://schemas.microsoft.com/office/drawing/2014/main" id="{D92ED2D1-A020-406F-B010-B32F0F575320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AFBAB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Google Shape;12;p2">
            <a:extLst>
              <a:ext uri="{FF2B5EF4-FFF2-40B4-BE49-F238E27FC236}">
                <a16:creationId xmlns:a16="http://schemas.microsoft.com/office/drawing/2014/main" id="{37F3E943-5DE2-44A4-8BE2-6B2B8C7BAC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1917" y="180109"/>
            <a:ext cx="7169307" cy="651162"/>
          </a:xfrm>
        </p:spPr>
        <p:txBody>
          <a:bodyPr anchorCtr="1"/>
          <a:lstStyle>
            <a:lvl1pPr algn="ctr">
              <a:lnSpc>
                <a:spcPct val="80000"/>
              </a:lnSpc>
              <a:defRPr sz="36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6928404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5">
            <a:extLst>
              <a:ext uri="{FF2B5EF4-FFF2-40B4-BE49-F238E27FC236}">
                <a16:creationId xmlns:a16="http://schemas.microsoft.com/office/drawing/2014/main" id="{0161ECE1-8253-4E22-A883-541ABA19836B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AAA7B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Google Shape;12;p2">
            <a:extLst>
              <a:ext uri="{FF2B5EF4-FFF2-40B4-BE49-F238E27FC236}">
                <a16:creationId xmlns:a16="http://schemas.microsoft.com/office/drawing/2014/main" id="{B436A3D9-3658-4B7E-B457-954CAF64E5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1917" y="180109"/>
            <a:ext cx="7169307" cy="651162"/>
          </a:xfrm>
        </p:spPr>
        <p:txBody>
          <a:bodyPr anchorCtr="1"/>
          <a:lstStyle>
            <a:lvl1pPr algn="ctr">
              <a:lnSpc>
                <a:spcPct val="80000"/>
              </a:lnSpc>
              <a:defRPr sz="3600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994DF36-651E-1EFB-B82C-E368D6EDDA7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835904" y="3636964"/>
            <a:ext cx="1154113" cy="1376363"/>
            <a:chOff x="4936" y="2291"/>
            <a:chExt cx="727" cy="867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C86EB802-9C7A-577B-237C-696C2A85FF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69" y="2528"/>
              <a:ext cx="139" cy="116"/>
            </a:xfrm>
            <a:prstGeom prst="ellipse">
              <a:avLst/>
            </a:prstGeom>
            <a:solidFill>
              <a:srgbClr val="CFE9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44CF309F-A2AE-DCC4-06CE-F5A217320A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36" y="3065"/>
              <a:ext cx="727" cy="93"/>
            </a:xfrm>
            <a:custGeom>
              <a:avLst/>
              <a:gdLst>
                <a:gd name="T0" fmla="*/ 121 w 131"/>
                <a:gd name="T1" fmla="*/ 1 h 17"/>
                <a:gd name="T2" fmla="*/ 125 w 131"/>
                <a:gd name="T3" fmla="*/ 6 h 17"/>
                <a:gd name="T4" fmla="*/ 131 w 131"/>
                <a:gd name="T5" fmla="*/ 8 h 17"/>
                <a:gd name="T6" fmla="*/ 0 w 131"/>
                <a:gd name="T7" fmla="*/ 9 h 17"/>
                <a:gd name="T8" fmla="*/ 8 w 131"/>
                <a:gd name="T9" fmla="*/ 6 h 17"/>
                <a:gd name="T10" fmla="*/ 9 w 131"/>
                <a:gd name="T11" fmla="*/ 5 h 17"/>
                <a:gd name="T12" fmla="*/ 10 w 131"/>
                <a:gd name="T13" fmla="*/ 3 h 17"/>
                <a:gd name="T14" fmla="*/ 25 w 131"/>
                <a:gd name="T15" fmla="*/ 3 h 17"/>
                <a:gd name="T16" fmla="*/ 38 w 131"/>
                <a:gd name="T17" fmla="*/ 3 h 17"/>
                <a:gd name="T18" fmla="*/ 44 w 131"/>
                <a:gd name="T19" fmla="*/ 5 h 17"/>
                <a:gd name="T20" fmla="*/ 47 w 131"/>
                <a:gd name="T21" fmla="*/ 3 h 17"/>
                <a:gd name="T22" fmla="*/ 48 w 131"/>
                <a:gd name="T23" fmla="*/ 1 h 17"/>
                <a:gd name="T24" fmla="*/ 50 w 131"/>
                <a:gd name="T25" fmla="*/ 2 h 17"/>
                <a:gd name="T26" fmla="*/ 83 w 131"/>
                <a:gd name="T27" fmla="*/ 1 h 17"/>
                <a:gd name="T28" fmla="*/ 86 w 131"/>
                <a:gd name="T29" fmla="*/ 3 h 17"/>
                <a:gd name="T30" fmla="*/ 84 w 131"/>
                <a:gd name="T31" fmla="*/ 9 h 17"/>
                <a:gd name="T32" fmla="*/ 88 w 131"/>
                <a:gd name="T33" fmla="*/ 3 h 17"/>
                <a:gd name="T34" fmla="*/ 89 w 131"/>
                <a:gd name="T35" fmla="*/ 2 h 17"/>
                <a:gd name="T36" fmla="*/ 118 w 131"/>
                <a:gd name="T37" fmla="*/ 4 h 17"/>
                <a:gd name="T38" fmla="*/ 119 w 131"/>
                <a:gd name="T39" fmla="*/ 3 h 17"/>
                <a:gd name="T40" fmla="*/ 121 w 131"/>
                <a:gd name="T4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7">
                  <a:moveTo>
                    <a:pt x="121" y="1"/>
                  </a:moveTo>
                  <a:cubicBezTo>
                    <a:pt x="121" y="4"/>
                    <a:pt x="122" y="6"/>
                    <a:pt x="125" y="6"/>
                  </a:cubicBezTo>
                  <a:cubicBezTo>
                    <a:pt x="127" y="6"/>
                    <a:pt x="130" y="6"/>
                    <a:pt x="131" y="8"/>
                  </a:cubicBezTo>
                  <a:cubicBezTo>
                    <a:pt x="121" y="15"/>
                    <a:pt x="14" y="17"/>
                    <a:pt x="0" y="9"/>
                  </a:cubicBezTo>
                  <a:cubicBezTo>
                    <a:pt x="2" y="7"/>
                    <a:pt x="6" y="7"/>
                    <a:pt x="8" y="6"/>
                  </a:cubicBezTo>
                  <a:cubicBezTo>
                    <a:pt x="9" y="6"/>
                    <a:pt x="8" y="5"/>
                    <a:pt x="9" y="5"/>
                  </a:cubicBezTo>
                  <a:cubicBezTo>
                    <a:pt x="9" y="4"/>
                    <a:pt x="9" y="3"/>
                    <a:pt x="10" y="3"/>
                  </a:cubicBezTo>
                  <a:cubicBezTo>
                    <a:pt x="15" y="5"/>
                    <a:pt x="20" y="3"/>
                    <a:pt x="25" y="3"/>
                  </a:cubicBezTo>
                  <a:cubicBezTo>
                    <a:pt x="29" y="3"/>
                    <a:pt x="34" y="3"/>
                    <a:pt x="38" y="3"/>
                  </a:cubicBezTo>
                  <a:cubicBezTo>
                    <a:pt x="40" y="4"/>
                    <a:pt x="42" y="5"/>
                    <a:pt x="44" y="5"/>
                  </a:cubicBezTo>
                  <a:cubicBezTo>
                    <a:pt x="46" y="5"/>
                    <a:pt x="47" y="5"/>
                    <a:pt x="47" y="3"/>
                  </a:cubicBezTo>
                  <a:cubicBezTo>
                    <a:pt x="47" y="2"/>
                    <a:pt x="47" y="1"/>
                    <a:pt x="48" y="1"/>
                  </a:cubicBezTo>
                  <a:cubicBezTo>
                    <a:pt x="49" y="1"/>
                    <a:pt x="50" y="1"/>
                    <a:pt x="50" y="2"/>
                  </a:cubicBezTo>
                  <a:cubicBezTo>
                    <a:pt x="61" y="1"/>
                    <a:pt x="72" y="2"/>
                    <a:pt x="83" y="1"/>
                  </a:cubicBezTo>
                  <a:cubicBezTo>
                    <a:pt x="86" y="0"/>
                    <a:pt x="86" y="2"/>
                    <a:pt x="86" y="3"/>
                  </a:cubicBezTo>
                  <a:cubicBezTo>
                    <a:pt x="86" y="6"/>
                    <a:pt x="84" y="7"/>
                    <a:pt x="84" y="9"/>
                  </a:cubicBezTo>
                  <a:cubicBezTo>
                    <a:pt x="87" y="8"/>
                    <a:pt x="87" y="5"/>
                    <a:pt x="88" y="3"/>
                  </a:cubicBezTo>
                  <a:cubicBezTo>
                    <a:pt x="88" y="3"/>
                    <a:pt x="89" y="2"/>
                    <a:pt x="89" y="2"/>
                  </a:cubicBezTo>
                  <a:cubicBezTo>
                    <a:pt x="99" y="1"/>
                    <a:pt x="108" y="3"/>
                    <a:pt x="118" y="4"/>
                  </a:cubicBezTo>
                  <a:cubicBezTo>
                    <a:pt x="118" y="4"/>
                    <a:pt x="120" y="6"/>
                    <a:pt x="119" y="3"/>
                  </a:cubicBezTo>
                  <a:cubicBezTo>
                    <a:pt x="119" y="3"/>
                    <a:pt x="120" y="2"/>
                    <a:pt x="121" y="1"/>
                  </a:cubicBezTo>
                  <a:close/>
                </a:path>
              </a:pathLst>
            </a:custGeom>
            <a:solidFill>
              <a:srgbClr val="DCCF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AD49F44-589C-F543-3178-2BAB17CA96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5" y="2661"/>
              <a:ext cx="155" cy="182"/>
            </a:xfrm>
            <a:custGeom>
              <a:avLst/>
              <a:gdLst>
                <a:gd name="T0" fmla="*/ 20 w 28"/>
                <a:gd name="T1" fmla="*/ 0 h 33"/>
                <a:gd name="T2" fmla="*/ 26 w 28"/>
                <a:gd name="T3" fmla="*/ 7 h 33"/>
                <a:gd name="T4" fmla="*/ 28 w 28"/>
                <a:gd name="T5" fmla="*/ 25 h 33"/>
                <a:gd name="T6" fmla="*/ 28 w 28"/>
                <a:gd name="T7" fmla="*/ 25 h 33"/>
                <a:gd name="T8" fmla="*/ 10 w 28"/>
                <a:gd name="T9" fmla="*/ 27 h 33"/>
                <a:gd name="T10" fmla="*/ 8 w 28"/>
                <a:gd name="T11" fmla="*/ 30 h 33"/>
                <a:gd name="T12" fmla="*/ 4 w 28"/>
                <a:gd name="T13" fmla="*/ 31 h 33"/>
                <a:gd name="T14" fmla="*/ 6 w 28"/>
                <a:gd name="T15" fmla="*/ 4 h 33"/>
                <a:gd name="T16" fmla="*/ 11 w 28"/>
                <a:gd name="T17" fmla="*/ 1 h 33"/>
                <a:gd name="T18" fmla="*/ 20 w 2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3">
                  <a:moveTo>
                    <a:pt x="20" y="0"/>
                  </a:moveTo>
                  <a:cubicBezTo>
                    <a:pt x="23" y="1"/>
                    <a:pt x="25" y="4"/>
                    <a:pt x="26" y="7"/>
                  </a:cubicBezTo>
                  <a:cubicBezTo>
                    <a:pt x="27" y="13"/>
                    <a:pt x="28" y="19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2" y="27"/>
                    <a:pt x="16" y="29"/>
                    <a:pt x="10" y="27"/>
                  </a:cubicBezTo>
                  <a:cubicBezTo>
                    <a:pt x="7" y="27"/>
                    <a:pt x="9" y="29"/>
                    <a:pt x="8" y="30"/>
                  </a:cubicBezTo>
                  <a:cubicBezTo>
                    <a:pt x="8" y="32"/>
                    <a:pt x="7" y="33"/>
                    <a:pt x="4" y="31"/>
                  </a:cubicBezTo>
                  <a:cubicBezTo>
                    <a:pt x="0" y="22"/>
                    <a:pt x="2" y="13"/>
                    <a:pt x="6" y="4"/>
                  </a:cubicBezTo>
                  <a:cubicBezTo>
                    <a:pt x="7" y="2"/>
                    <a:pt x="9" y="1"/>
                    <a:pt x="11" y="1"/>
                  </a:cubicBezTo>
                  <a:cubicBezTo>
                    <a:pt x="14" y="3"/>
                    <a:pt x="17" y="2"/>
                    <a:pt x="20" y="0"/>
                  </a:cubicBezTo>
                  <a:close/>
                </a:path>
              </a:pathLst>
            </a:custGeom>
            <a:solidFill>
              <a:srgbClr val="899A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26BEE27-EBC0-FD36-4180-FA43A824CF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9" y="2534"/>
              <a:ext cx="161" cy="188"/>
            </a:xfrm>
            <a:custGeom>
              <a:avLst/>
              <a:gdLst>
                <a:gd name="T0" fmla="*/ 0 w 29"/>
                <a:gd name="T1" fmla="*/ 21 h 34"/>
                <a:gd name="T2" fmla="*/ 0 w 29"/>
                <a:gd name="T3" fmla="*/ 11 h 34"/>
                <a:gd name="T4" fmla="*/ 12 w 29"/>
                <a:gd name="T5" fmla="*/ 4 h 34"/>
                <a:gd name="T6" fmla="*/ 13 w 29"/>
                <a:gd name="T7" fmla="*/ 5 h 34"/>
                <a:gd name="T8" fmla="*/ 15 w 29"/>
                <a:gd name="T9" fmla="*/ 7 h 34"/>
                <a:gd name="T10" fmla="*/ 17 w 29"/>
                <a:gd name="T11" fmla="*/ 4 h 34"/>
                <a:gd name="T12" fmla="*/ 18 w 29"/>
                <a:gd name="T13" fmla="*/ 1 h 34"/>
                <a:gd name="T14" fmla="*/ 22 w 29"/>
                <a:gd name="T15" fmla="*/ 2 h 34"/>
                <a:gd name="T16" fmla="*/ 27 w 29"/>
                <a:gd name="T17" fmla="*/ 21 h 34"/>
                <a:gd name="T18" fmla="*/ 26 w 29"/>
                <a:gd name="T19" fmla="*/ 21 h 34"/>
                <a:gd name="T20" fmla="*/ 22 w 29"/>
                <a:gd name="T21" fmla="*/ 20 h 34"/>
                <a:gd name="T22" fmla="*/ 17 w 29"/>
                <a:gd name="T23" fmla="*/ 17 h 34"/>
                <a:gd name="T24" fmla="*/ 18 w 29"/>
                <a:gd name="T25" fmla="*/ 23 h 34"/>
                <a:gd name="T26" fmla="*/ 17 w 29"/>
                <a:gd name="T27" fmla="*/ 29 h 34"/>
                <a:gd name="T28" fmla="*/ 10 w 29"/>
                <a:gd name="T29" fmla="*/ 34 h 34"/>
                <a:gd name="T30" fmla="*/ 4 w 29"/>
                <a:gd name="T31" fmla="*/ 28 h 34"/>
                <a:gd name="T32" fmla="*/ 0 w 29"/>
                <a:gd name="T33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4">
                  <a:moveTo>
                    <a:pt x="0" y="21"/>
                  </a:moveTo>
                  <a:cubicBezTo>
                    <a:pt x="0" y="18"/>
                    <a:pt x="1" y="15"/>
                    <a:pt x="0" y="11"/>
                  </a:cubicBezTo>
                  <a:cubicBezTo>
                    <a:pt x="0" y="7"/>
                    <a:pt x="7" y="2"/>
                    <a:pt x="12" y="4"/>
                  </a:cubicBezTo>
                  <a:cubicBezTo>
                    <a:pt x="12" y="4"/>
                    <a:pt x="12" y="5"/>
                    <a:pt x="13" y="5"/>
                  </a:cubicBezTo>
                  <a:cubicBezTo>
                    <a:pt x="13" y="6"/>
                    <a:pt x="13" y="8"/>
                    <a:pt x="15" y="7"/>
                  </a:cubicBezTo>
                  <a:cubicBezTo>
                    <a:pt x="16" y="7"/>
                    <a:pt x="18" y="6"/>
                    <a:pt x="17" y="4"/>
                  </a:cubicBezTo>
                  <a:cubicBezTo>
                    <a:pt x="17" y="2"/>
                    <a:pt x="17" y="2"/>
                    <a:pt x="18" y="1"/>
                  </a:cubicBezTo>
                  <a:cubicBezTo>
                    <a:pt x="20" y="0"/>
                    <a:pt x="21" y="1"/>
                    <a:pt x="22" y="2"/>
                  </a:cubicBezTo>
                  <a:cubicBezTo>
                    <a:pt x="27" y="7"/>
                    <a:pt x="29" y="14"/>
                    <a:pt x="27" y="21"/>
                  </a:cubicBezTo>
                  <a:cubicBezTo>
                    <a:pt x="27" y="21"/>
                    <a:pt x="26" y="21"/>
                    <a:pt x="26" y="21"/>
                  </a:cubicBezTo>
                  <a:cubicBezTo>
                    <a:pt x="25" y="20"/>
                    <a:pt x="24" y="20"/>
                    <a:pt x="22" y="20"/>
                  </a:cubicBezTo>
                  <a:cubicBezTo>
                    <a:pt x="20" y="19"/>
                    <a:pt x="18" y="19"/>
                    <a:pt x="17" y="17"/>
                  </a:cubicBezTo>
                  <a:cubicBezTo>
                    <a:pt x="18" y="19"/>
                    <a:pt x="18" y="21"/>
                    <a:pt x="18" y="23"/>
                  </a:cubicBezTo>
                  <a:cubicBezTo>
                    <a:pt x="18" y="25"/>
                    <a:pt x="17" y="27"/>
                    <a:pt x="17" y="29"/>
                  </a:cubicBezTo>
                  <a:cubicBezTo>
                    <a:pt x="15" y="32"/>
                    <a:pt x="13" y="34"/>
                    <a:pt x="10" y="34"/>
                  </a:cubicBezTo>
                  <a:cubicBezTo>
                    <a:pt x="7" y="33"/>
                    <a:pt x="6" y="30"/>
                    <a:pt x="4" y="28"/>
                  </a:cubicBezTo>
                  <a:cubicBezTo>
                    <a:pt x="3" y="26"/>
                    <a:pt x="0" y="24"/>
                    <a:pt x="0" y="21"/>
                  </a:cubicBezTo>
                  <a:close/>
                </a:path>
              </a:pathLst>
            </a:custGeom>
            <a:solidFill>
              <a:srgbClr val="CFE9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68D9382-DCA0-5FBD-4A49-C1C908C03C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53" y="2639"/>
              <a:ext cx="266" cy="326"/>
            </a:xfrm>
            <a:custGeom>
              <a:avLst/>
              <a:gdLst>
                <a:gd name="T0" fmla="*/ 30 w 48"/>
                <a:gd name="T1" fmla="*/ 14 h 59"/>
                <a:gd name="T2" fmla="*/ 38 w 48"/>
                <a:gd name="T3" fmla="*/ 3 h 59"/>
                <a:gd name="T4" fmla="*/ 48 w 48"/>
                <a:gd name="T5" fmla="*/ 2 h 59"/>
                <a:gd name="T6" fmla="*/ 48 w 48"/>
                <a:gd name="T7" fmla="*/ 2 h 59"/>
                <a:gd name="T8" fmla="*/ 47 w 48"/>
                <a:gd name="T9" fmla="*/ 8 h 59"/>
                <a:gd name="T10" fmla="*/ 42 w 48"/>
                <a:gd name="T11" fmla="*/ 16 h 59"/>
                <a:gd name="T12" fmla="*/ 38 w 48"/>
                <a:gd name="T13" fmla="*/ 20 h 59"/>
                <a:gd name="T14" fmla="*/ 27 w 48"/>
                <a:gd name="T15" fmla="*/ 27 h 59"/>
                <a:gd name="T16" fmla="*/ 23 w 48"/>
                <a:gd name="T17" fmla="*/ 29 h 59"/>
                <a:gd name="T18" fmla="*/ 18 w 48"/>
                <a:gd name="T19" fmla="*/ 32 h 59"/>
                <a:gd name="T20" fmla="*/ 12 w 48"/>
                <a:gd name="T21" fmla="*/ 40 h 59"/>
                <a:gd name="T22" fmla="*/ 10 w 48"/>
                <a:gd name="T23" fmla="*/ 52 h 59"/>
                <a:gd name="T24" fmla="*/ 3 w 48"/>
                <a:gd name="T25" fmla="*/ 59 h 59"/>
                <a:gd name="T26" fmla="*/ 1 w 48"/>
                <a:gd name="T27" fmla="*/ 46 h 59"/>
                <a:gd name="T28" fmla="*/ 2 w 48"/>
                <a:gd name="T29" fmla="*/ 43 h 59"/>
                <a:gd name="T30" fmla="*/ 3 w 48"/>
                <a:gd name="T31" fmla="*/ 37 h 59"/>
                <a:gd name="T32" fmla="*/ 4 w 48"/>
                <a:gd name="T33" fmla="*/ 35 h 59"/>
                <a:gd name="T34" fmla="*/ 9 w 48"/>
                <a:gd name="T35" fmla="*/ 25 h 59"/>
                <a:gd name="T36" fmla="*/ 18 w 48"/>
                <a:gd name="T37" fmla="*/ 23 h 59"/>
                <a:gd name="T38" fmla="*/ 22 w 48"/>
                <a:gd name="T39" fmla="*/ 19 h 59"/>
                <a:gd name="T40" fmla="*/ 24 w 48"/>
                <a:gd name="T41" fmla="*/ 19 h 59"/>
                <a:gd name="T42" fmla="*/ 30 w 48"/>
                <a:gd name="T43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9">
                  <a:moveTo>
                    <a:pt x="30" y="14"/>
                  </a:moveTo>
                  <a:cubicBezTo>
                    <a:pt x="36" y="13"/>
                    <a:pt x="37" y="12"/>
                    <a:pt x="38" y="3"/>
                  </a:cubicBezTo>
                  <a:cubicBezTo>
                    <a:pt x="41" y="0"/>
                    <a:pt x="44" y="1"/>
                    <a:pt x="48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7" y="4"/>
                    <a:pt x="47" y="6"/>
                    <a:pt x="47" y="8"/>
                  </a:cubicBezTo>
                  <a:cubicBezTo>
                    <a:pt x="47" y="11"/>
                    <a:pt x="44" y="14"/>
                    <a:pt x="42" y="16"/>
                  </a:cubicBezTo>
                  <a:cubicBezTo>
                    <a:pt x="41" y="17"/>
                    <a:pt x="39" y="19"/>
                    <a:pt x="38" y="20"/>
                  </a:cubicBezTo>
                  <a:cubicBezTo>
                    <a:pt x="35" y="23"/>
                    <a:pt x="31" y="24"/>
                    <a:pt x="27" y="27"/>
                  </a:cubicBezTo>
                  <a:cubicBezTo>
                    <a:pt x="26" y="27"/>
                    <a:pt x="24" y="27"/>
                    <a:pt x="23" y="29"/>
                  </a:cubicBezTo>
                  <a:cubicBezTo>
                    <a:pt x="22" y="31"/>
                    <a:pt x="20" y="31"/>
                    <a:pt x="18" y="32"/>
                  </a:cubicBezTo>
                  <a:cubicBezTo>
                    <a:pt x="14" y="33"/>
                    <a:pt x="11" y="35"/>
                    <a:pt x="12" y="40"/>
                  </a:cubicBezTo>
                  <a:cubicBezTo>
                    <a:pt x="11" y="44"/>
                    <a:pt x="10" y="48"/>
                    <a:pt x="10" y="52"/>
                  </a:cubicBezTo>
                  <a:cubicBezTo>
                    <a:pt x="10" y="55"/>
                    <a:pt x="7" y="58"/>
                    <a:pt x="3" y="59"/>
                  </a:cubicBezTo>
                  <a:cubicBezTo>
                    <a:pt x="0" y="55"/>
                    <a:pt x="1" y="50"/>
                    <a:pt x="1" y="46"/>
                  </a:cubicBezTo>
                  <a:cubicBezTo>
                    <a:pt x="1" y="45"/>
                    <a:pt x="2" y="44"/>
                    <a:pt x="2" y="43"/>
                  </a:cubicBezTo>
                  <a:cubicBezTo>
                    <a:pt x="2" y="41"/>
                    <a:pt x="3" y="39"/>
                    <a:pt x="3" y="37"/>
                  </a:cubicBezTo>
                  <a:cubicBezTo>
                    <a:pt x="4" y="37"/>
                    <a:pt x="4" y="36"/>
                    <a:pt x="4" y="35"/>
                  </a:cubicBezTo>
                  <a:cubicBezTo>
                    <a:pt x="5" y="32"/>
                    <a:pt x="6" y="28"/>
                    <a:pt x="9" y="25"/>
                  </a:cubicBezTo>
                  <a:cubicBezTo>
                    <a:pt x="12" y="24"/>
                    <a:pt x="15" y="25"/>
                    <a:pt x="18" y="23"/>
                  </a:cubicBezTo>
                  <a:cubicBezTo>
                    <a:pt x="20" y="22"/>
                    <a:pt x="21" y="20"/>
                    <a:pt x="22" y="19"/>
                  </a:cubicBezTo>
                  <a:cubicBezTo>
                    <a:pt x="22" y="18"/>
                    <a:pt x="23" y="20"/>
                    <a:pt x="24" y="19"/>
                  </a:cubicBezTo>
                  <a:cubicBezTo>
                    <a:pt x="26" y="17"/>
                    <a:pt x="28" y="15"/>
                    <a:pt x="30" y="14"/>
                  </a:cubicBezTo>
                  <a:close/>
                </a:path>
              </a:pathLst>
            </a:custGeom>
            <a:solidFill>
              <a:srgbClr val="EFA2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C1C21E6E-F5A1-FDA8-B0F3-AB4C38B966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8" y="2351"/>
              <a:ext cx="122" cy="172"/>
            </a:xfrm>
            <a:custGeom>
              <a:avLst/>
              <a:gdLst>
                <a:gd name="T0" fmla="*/ 12 w 22"/>
                <a:gd name="T1" fmla="*/ 31 h 31"/>
                <a:gd name="T2" fmla="*/ 7 w 22"/>
                <a:gd name="T3" fmla="*/ 28 h 31"/>
                <a:gd name="T4" fmla="*/ 2 w 22"/>
                <a:gd name="T5" fmla="*/ 18 h 31"/>
                <a:gd name="T6" fmla="*/ 2 w 22"/>
                <a:gd name="T7" fmla="*/ 11 h 31"/>
                <a:gd name="T8" fmla="*/ 3 w 22"/>
                <a:gd name="T9" fmla="*/ 10 h 31"/>
                <a:gd name="T10" fmla="*/ 5 w 22"/>
                <a:gd name="T11" fmla="*/ 10 h 31"/>
                <a:gd name="T12" fmla="*/ 3 w 22"/>
                <a:gd name="T13" fmla="*/ 9 h 31"/>
                <a:gd name="T14" fmla="*/ 2 w 22"/>
                <a:gd name="T15" fmla="*/ 8 h 31"/>
                <a:gd name="T16" fmla="*/ 19 w 22"/>
                <a:gd name="T17" fmla="*/ 6 h 31"/>
                <a:gd name="T18" fmla="*/ 22 w 22"/>
                <a:gd name="T19" fmla="*/ 16 h 31"/>
                <a:gd name="T20" fmla="*/ 21 w 22"/>
                <a:gd name="T21" fmla="*/ 17 h 31"/>
                <a:gd name="T22" fmla="*/ 19 w 22"/>
                <a:gd name="T23" fmla="*/ 19 h 31"/>
                <a:gd name="T24" fmla="*/ 18 w 22"/>
                <a:gd name="T25" fmla="*/ 20 h 31"/>
                <a:gd name="T26" fmla="*/ 16 w 22"/>
                <a:gd name="T27" fmla="*/ 27 h 31"/>
                <a:gd name="T28" fmla="*/ 12 w 22"/>
                <a:gd name="T2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31">
                  <a:moveTo>
                    <a:pt x="12" y="31"/>
                  </a:moveTo>
                  <a:cubicBezTo>
                    <a:pt x="10" y="30"/>
                    <a:pt x="8" y="29"/>
                    <a:pt x="7" y="28"/>
                  </a:cubicBezTo>
                  <a:cubicBezTo>
                    <a:pt x="2" y="26"/>
                    <a:pt x="0" y="22"/>
                    <a:pt x="2" y="18"/>
                  </a:cubicBezTo>
                  <a:cubicBezTo>
                    <a:pt x="3" y="15"/>
                    <a:pt x="2" y="13"/>
                    <a:pt x="2" y="11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4" y="9"/>
                    <a:pt x="3" y="10"/>
                    <a:pt x="3" y="9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6" y="1"/>
                    <a:pt x="14" y="0"/>
                    <a:pt x="19" y="6"/>
                  </a:cubicBezTo>
                  <a:cubicBezTo>
                    <a:pt x="20" y="10"/>
                    <a:pt x="22" y="13"/>
                    <a:pt x="22" y="16"/>
                  </a:cubicBezTo>
                  <a:cubicBezTo>
                    <a:pt x="22" y="17"/>
                    <a:pt x="22" y="17"/>
                    <a:pt x="21" y="17"/>
                  </a:cubicBezTo>
                  <a:cubicBezTo>
                    <a:pt x="21" y="18"/>
                    <a:pt x="20" y="19"/>
                    <a:pt x="19" y="19"/>
                  </a:cubicBezTo>
                  <a:cubicBezTo>
                    <a:pt x="19" y="19"/>
                    <a:pt x="18" y="19"/>
                    <a:pt x="18" y="20"/>
                  </a:cubicBezTo>
                  <a:cubicBezTo>
                    <a:pt x="20" y="24"/>
                    <a:pt x="19" y="25"/>
                    <a:pt x="16" y="27"/>
                  </a:cubicBezTo>
                  <a:cubicBezTo>
                    <a:pt x="14" y="28"/>
                    <a:pt x="13" y="29"/>
                    <a:pt x="12" y="31"/>
                  </a:cubicBezTo>
                  <a:close/>
                </a:path>
              </a:pathLst>
            </a:custGeom>
            <a:solidFill>
              <a:srgbClr val="F1A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5B69478-FC04-C70F-1022-9FBF82C12A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1" y="2561"/>
              <a:ext cx="133" cy="117"/>
            </a:xfrm>
            <a:custGeom>
              <a:avLst/>
              <a:gdLst>
                <a:gd name="T0" fmla="*/ 11 w 24"/>
                <a:gd name="T1" fmla="*/ 18 h 21"/>
                <a:gd name="T2" fmla="*/ 4 w 24"/>
                <a:gd name="T3" fmla="*/ 13 h 21"/>
                <a:gd name="T4" fmla="*/ 1 w 24"/>
                <a:gd name="T5" fmla="*/ 7 h 21"/>
                <a:gd name="T6" fmla="*/ 5 w 24"/>
                <a:gd name="T7" fmla="*/ 5 h 21"/>
                <a:gd name="T8" fmla="*/ 9 w 24"/>
                <a:gd name="T9" fmla="*/ 2 h 21"/>
                <a:gd name="T10" fmla="*/ 15 w 24"/>
                <a:gd name="T11" fmla="*/ 1 h 21"/>
                <a:gd name="T12" fmla="*/ 21 w 24"/>
                <a:gd name="T13" fmla="*/ 1 h 21"/>
                <a:gd name="T14" fmla="*/ 22 w 24"/>
                <a:gd name="T15" fmla="*/ 5 h 21"/>
                <a:gd name="T16" fmla="*/ 18 w 24"/>
                <a:gd name="T17" fmla="*/ 16 h 21"/>
                <a:gd name="T18" fmla="*/ 17 w 24"/>
                <a:gd name="T19" fmla="*/ 18 h 21"/>
                <a:gd name="T20" fmla="*/ 11 w 24"/>
                <a:gd name="T21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1">
                  <a:moveTo>
                    <a:pt x="11" y="18"/>
                  </a:moveTo>
                  <a:cubicBezTo>
                    <a:pt x="10" y="15"/>
                    <a:pt x="7" y="14"/>
                    <a:pt x="4" y="13"/>
                  </a:cubicBezTo>
                  <a:cubicBezTo>
                    <a:pt x="1" y="12"/>
                    <a:pt x="0" y="10"/>
                    <a:pt x="1" y="7"/>
                  </a:cubicBezTo>
                  <a:cubicBezTo>
                    <a:pt x="3" y="8"/>
                    <a:pt x="4" y="7"/>
                    <a:pt x="5" y="5"/>
                  </a:cubicBezTo>
                  <a:cubicBezTo>
                    <a:pt x="5" y="2"/>
                    <a:pt x="6" y="1"/>
                    <a:pt x="9" y="2"/>
                  </a:cubicBezTo>
                  <a:cubicBezTo>
                    <a:pt x="11" y="3"/>
                    <a:pt x="13" y="2"/>
                    <a:pt x="15" y="1"/>
                  </a:cubicBezTo>
                  <a:cubicBezTo>
                    <a:pt x="17" y="0"/>
                    <a:pt x="19" y="0"/>
                    <a:pt x="21" y="1"/>
                  </a:cubicBezTo>
                  <a:cubicBezTo>
                    <a:pt x="20" y="2"/>
                    <a:pt x="21" y="3"/>
                    <a:pt x="22" y="5"/>
                  </a:cubicBezTo>
                  <a:cubicBezTo>
                    <a:pt x="24" y="10"/>
                    <a:pt x="23" y="13"/>
                    <a:pt x="18" y="16"/>
                  </a:cubicBezTo>
                  <a:cubicBezTo>
                    <a:pt x="18" y="17"/>
                    <a:pt x="17" y="17"/>
                    <a:pt x="17" y="18"/>
                  </a:cubicBezTo>
                  <a:cubicBezTo>
                    <a:pt x="15" y="21"/>
                    <a:pt x="14" y="21"/>
                    <a:pt x="11" y="18"/>
                  </a:cubicBezTo>
                  <a:close/>
                </a:path>
              </a:pathLst>
            </a:custGeom>
            <a:solidFill>
              <a:srgbClr val="EF9E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B42E4970-2FB0-05B4-7E3C-B39F6CF188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47" y="2291"/>
              <a:ext cx="150" cy="110"/>
            </a:xfrm>
            <a:custGeom>
              <a:avLst/>
              <a:gdLst>
                <a:gd name="T0" fmla="*/ 21 w 27"/>
                <a:gd name="T1" fmla="*/ 18 h 20"/>
                <a:gd name="T2" fmla="*/ 5 w 27"/>
                <a:gd name="T3" fmla="*/ 20 h 20"/>
                <a:gd name="T4" fmla="*/ 3 w 27"/>
                <a:gd name="T5" fmla="*/ 20 h 20"/>
                <a:gd name="T6" fmla="*/ 0 w 27"/>
                <a:gd name="T7" fmla="*/ 17 h 20"/>
                <a:gd name="T8" fmla="*/ 5 w 27"/>
                <a:gd name="T9" fmla="*/ 12 h 20"/>
                <a:gd name="T10" fmla="*/ 16 w 27"/>
                <a:gd name="T11" fmla="*/ 5 h 20"/>
                <a:gd name="T12" fmla="*/ 19 w 27"/>
                <a:gd name="T13" fmla="*/ 4 h 20"/>
                <a:gd name="T14" fmla="*/ 26 w 27"/>
                <a:gd name="T15" fmla="*/ 2 h 20"/>
                <a:gd name="T16" fmla="*/ 23 w 27"/>
                <a:gd name="T17" fmla="*/ 20 h 20"/>
                <a:gd name="T18" fmla="*/ 21 w 27"/>
                <a:gd name="T19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0">
                  <a:moveTo>
                    <a:pt x="21" y="18"/>
                  </a:moveTo>
                  <a:cubicBezTo>
                    <a:pt x="15" y="13"/>
                    <a:pt x="9" y="13"/>
                    <a:pt x="5" y="20"/>
                  </a:cubicBezTo>
                  <a:cubicBezTo>
                    <a:pt x="4" y="20"/>
                    <a:pt x="4" y="20"/>
                    <a:pt x="3" y="20"/>
                  </a:cubicBezTo>
                  <a:cubicBezTo>
                    <a:pt x="3" y="18"/>
                    <a:pt x="2" y="17"/>
                    <a:pt x="0" y="17"/>
                  </a:cubicBezTo>
                  <a:cubicBezTo>
                    <a:pt x="3" y="16"/>
                    <a:pt x="4" y="13"/>
                    <a:pt x="5" y="12"/>
                  </a:cubicBezTo>
                  <a:cubicBezTo>
                    <a:pt x="8" y="8"/>
                    <a:pt x="12" y="5"/>
                    <a:pt x="16" y="5"/>
                  </a:cubicBezTo>
                  <a:cubicBezTo>
                    <a:pt x="17" y="5"/>
                    <a:pt x="18" y="5"/>
                    <a:pt x="19" y="4"/>
                  </a:cubicBezTo>
                  <a:cubicBezTo>
                    <a:pt x="20" y="0"/>
                    <a:pt x="23" y="1"/>
                    <a:pt x="26" y="2"/>
                  </a:cubicBezTo>
                  <a:cubicBezTo>
                    <a:pt x="27" y="8"/>
                    <a:pt x="26" y="14"/>
                    <a:pt x="23" y="20"/>
                  </a:cubicBezTo>
                  <a:cubicBezTo>
                    <a:pt x="22" y="20"/>
                    <a:pt x="21" y="19"/>
                    <a:pt x="21" y="18"/>
                  </a:cubicBezTo>
                  <a:close/>
                </a:path>
              </a:pathLst>
            </a:custGeom>
            <a:solidFill>
              <a:srgbClr val="783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4E709815-AE2E-82BE-BD79-0B3CB6494E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36" y="2683"/>
              <a:ext cx="127" cy="177"/>
            </a:xfrm>
            <a:custGeom>
              <a:avLst/>
              <a:gdLst>
                <a:gd name="T0" fmla="*/ 9 w 23"/>
                <a:gd name="T1" fmla="*/ 7 h 32"/>
                <a:gd name="T2" fmla="*/ 14 w 23"/>
                <a:gd name="T3" fmla="*/ 0 h 32"/>
                <a:gd name="T4" fmla="*/ 19 w 23"/>
                <a:gd name="T5" fmla="*/ 13 h 32"/>
                <a:gd name="T6" fmla="*/ 19 w 23"/>
                <a:gd name="T7" fmla="*/ 29 h 32"/>
                <a:gd name="T8" fmla="*/ 1 w 23"/>
                <a:gd name="T9" fmla="*/ 30 h 32"/>
                <a:gd name="T10" fmla="*/ 0 w 23"/>
                <a:gd name="T11" fmla="*/ 26 h 32"/>
                <a:gd name="T12" fmla="*/ 4 w 23"/>
                <a:gd name="T13" fmla="*/ 23 h 32"/>
                <a:gd name="T14" fmla="*/ 13 w 23"/>
                <a:gd name="T15" fmla="*/ 20 h 32"/>
                <a:gd name="T16" fmla="*/ 15 w 23"/>
                <a:gd name="T17" fmla="*/ 14 h 32"/>
                <a:gd name="T18" fmla="*/ 13 w 23"/>
                <a:gd name="T19" fmla="*/ 10 h 32"/>
                <a:gd name="T20" fmla="*/ 12 w 23"/>
                <a:gd name="T21" fmla="*/ 8 h 32"/>
                <a:gd name="T22" fmla="*/ 9 w 23"/>
                <a:gd name="T2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2">
                  <a:moveTo>
                    <a:pt x="9" y="7"/>
                  </a:moveTo>
                  <a:cubicBezTo>
                    <a:pt x="11" y="5"/>
                    <a:pt x="12" y="3"/>
                    <a:pt x="14" y="0"/>
                  </a:cubicBezTo>
                  <a:cubicBezTo>
                    <a:pt x="15" y="5"/>
                    <a:pt x="17" y="9"/>
                    <a:pt x="19" y="13"/>
                  </a:cubicBezTo>
                  <a:cubicBezTo>
                    <a:pt x="23" y="18"/>
                    <a:pt x="23" y="24"/>
                    <a:pt x="19" y="29"/>
                  </a:cubicBezTo>
                  <a:cubicBezTo>
                    <a:pt x="13" y="31"/>
                    <a:pt x="7" y="32"/>
                    <a:pt x="1" y="30"/>
                  </a:cubicBezTo>
                  <a:cubicBezTo>
                    <a:pt x="0" y="29"/>
                    <a:pt x="0" y="28"/>
                    <a:pt x="0" y="26"/>
                  </a:cubicBezTo>
                  <a:cubicBezTo>
                    <a:pt x="1" y="24"/>
                    <a:pt x="2" y="23"/>
                    <a:pt x="4" y="23"/>
                  </a:cubicBezTo>
                  <a:cubicBezTo>
                    <a:pt x="7" y="23"/>
                    <a:pt x="10" y="21"/>
                    <a:pt x="13" y="20"/>
                  </a:cubicBezTo>
                  <a:cubicBezTo>
                    <a:pt x="16" y="19"/>
                    <a:pt x="16" y="17"/>
                    <a:pt x="15" y="14"/>
                  </a:cubicBezTo>
                  <a:cubicBezTo>
                    <a:pt x="15" y="12"/>
                    <a:pt x="14" y="12"/>
                    <a:pt x="13" y="10"/>
                  </a:cubicBezTo>
                  <a:cubicBezTo>
                    <a:pt x="12" y="10"/>
                    <a:pt x="14" y="8"/>
                    <a:pt x="12" y="8"/>
                  </a:cubicBezTo>
                  <a:cubicBezTo>
                    <a:pt x="11" y="9"/>
                    <a:pt x="10" y="8"/>
                    <a:pt x="9" y="7"/>
                  </a:cubicBezTo>
                  <a:close/>
                </a:path>
              </a:pathLst>
            </a:custGeom>
            <a:solidFill>
              <a:srgbClr val="9FD6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7327EB6E-09D1-51B1-50CF-AE6DB19014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5" y="2512"/>
              <a:ext cx="133" cy="105"/>
            </a:xfrm>
            <a:custGeom>
              <a:avLst/>
              <a:gdLst>
                <a:gd name="T0" fmla="*/ 22 w 24"/>
                <a:gd name="T1" fmla="*/ 10 h 19"/>
                <a:gd name="T2" fmla="*/ 8 w 24"/>
                <a:gd name="T3" fmla="*/ 12 h 19"/>
                <a:gd name="T4" fmla="*/ 6 w 24"/>
                <a:gd name="T5" fmla="*/ 15 h 19"/>
                <a:gd name="T6" fmla="*/ 5 w 24"/>
                <a:gd name="T7" fmla="*/ 19 h 19"/>
                <a:gd name="T8" fmla="*/ 2 w 24"/>
                <a:gd name="T9" fmla="*/ 16 h 19"/>
                <a:gd name="T10" fmla="*/ 5 w 24"/>
                <a:gd name="T11" fmla="*/ 3 h 19"/>
                <a:gd name="T12" fmla="*/ 9 w 24"/>
                <a:gd name="T13" fmla="*/ 2 h 19"/>
                <a:gd name="T14" fmla="*/ 15 w 24"/>
                <a:gd name="T15" fmla="*/ 1 h 19"/>
                <a:gd name="T16" fmla="*/ 21 w 24"/>
                <a:gd name="T17" fmla="*/ 2 h 19"/>
                <a:gd name="T18" fmla="*/ 22 w 24"/>
                <a:gd name="T1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9">
                  <a:moveTo>
                    <a:pt x="22" y="10"/>
                  </a:moveTo>
                  <a:cubicBezTo>
                    <a:pt x="17" y="10"/>
                    <a:pt x="13" y="13"/>
                    <a:pt x="8" y="12"/>
                  </a:cubicBezTo>
                  <a:cubicBezTo>
                    <a:pt x="6" y="11"/>
                    <a:pt x="7" y="14"/>
                    <a:pt x="6" y="15"/>
                  </a:cubicBezTo>
                  <a:cubicBezTo>
                    <a:pt x="6" y="16"/>
                    <a:pt x="6" y="18"/>
                    <a:pt x="5" y="19"/>
                  </a:cubicBezTo>
                  <a:cubicBezTo>
                    <a:pt x="3" y="19"/>
                    <a:pt x="4" y="17"/>
                    <a:pt x="2" y="16"/>
                  </a:cubicBezTo>
                  <a:cubicBezTo>
                    <a:pt x="0" y="9"/>
                    <a:pt x="2" y="8"/>
                    <a:pt x="5" y="3"/>
                  </a:cubicBezTo>
                  <a:cubicBezTo>
                    <a:pt x="6" y="1"/>
                    <a:pt x="8" y="5"/>
                    <a:pt x="9" y="2"/>
                  </a:cubicBezTo>
                  <a:cubicBezTo>
                    <a:pt x="10" y="0"/>
                    <a:pt x="13" y="1"/>
                    <a:pt x="15" y="1"/>
                  </a:cubicBezTo>
                  <a:cubicBezTo>
                    <a:pt x="17" y="1"/>
                    <a:pt x="19" y="1"/>
                    <a:pt x="21" y="2"/>
                  </a:cubicBezTo>
                  <a:cubicBezTo>
                    <a:pt x="24" y="4"/>
                    <a:pt x="22" y="7"/>
                    <a:pt x="22" y="10"/>
                  </a:cubicBezTo>
                  <a:close/>
                </a:path>
              </a:pathLst>
            </a:custGeom>
            <a:solidFill>
              <a:srgbClr val="E16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E847E43-B8D4-2A13-1782-7F7419F3B5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86" y="2843"/>
              <a:ext cx="233" cy="50"/>
            </a:xfrm>
            <a:custGeom>
              <a:avLst/>
              <a:gdLst>
                <a:gd name="T0" fmla="*/ 10 w 42"/>
                <a:gd name="T1" fmla="*/ 0 h 9"/>
                <a:gd name="T2" fmla="*/ 21 w 42"/>
                <a:gd name="T3" fmla="*/ 1 h 9"/>
                <a:gd name="T4" fmla="*/ 28 w 42"/>
                <a:gd name="T5" fmla="*/ 0 h 9"/>
                <a:gd name="T6" fmla="*/ 36 w 42"/>
                <a:gd name="T7" fmla="*/ 0 h 9"/>
                <a:gd name="T8" fmla="*/ 40 w 42"/>
                <a:gd name="T9" fmla="*/ 7 h 9"/>
                <a:gd name="T10" fmla="*/ 31 w 42"/>
                <a:gd name="T11" fmla="*/ 8 h 9"/>
                <a:gd name="T12" fmla="*/ 3 w 42"/>
                <a:gd name="T13" fmla="*/ 7 h 9"/>
                <a:gd name="T14" fmla="*/ 0 w 42"/>
                <a:gd name="T15" fmla="*/ 4 h 9"/>
                <a:gd name="T16" fmla="*/ 3 w 42"/>
                <a:gd name="T17" fmla="*/ 1 h 9"/>
                <a:gd name="T18" fmla="*/ 6 w 42"/>
                <a:gd name="T19" fmla="*/ 1 h 9"/>
                <a:gd name="T20" fmla="*/ 10 w 42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9">
                  <a:moveTo>
                    <a:pt x="10" y="0"/>
                  </a:moveTo>
                  <a:cubicBezTo>
                    <a:pt x="14" y="2"/>
                    <a:pt x="17" y="1"/>
                    <a:pt x="21" y="1"/>
                  </a:cubicBezTo>
                  <a:cubicBezTo>
                    <a:pt x="23" y="1"/>
                    <a:pt x="25" y="0"/>
                    <a:pt x="28" y="0"/>
                  </a:cubicBezTo>
                  <a:cubicBezTo>
                    <a:pt x="31" y="0"/>
                    <a:pt x="33" y="0"/>
                    <a:pt x="36" y="0"/>
                  </a:cubicBezTo>
                  <a:cubicBezTo>
                    <a:pt x="42" y="0"/>
                    <a:pt x="42" y="1"/>
                    <a:pt x="40" y="7"/>
                  </a:cubicBezTo>
                  <a:cubicBezTo>
                    <a:pt x="37" y="9"/>
                    <a:pt x="34" y="8"/>
                    <a:pt x="31" y="8"/>
                  </a:cubicBezTo>
                  <a:cubicBezTo>
                    <a:pt x="21" y="7"/>
                    <a:pt x="12" y="8"/>
                    <a:pt x="3" y="7"/>
                  </a:cubicBezTo>
                  <a:cubicBezTo>
                    <a:pt x="1" y="6"/>
                    <a:pt x="0" y="6"/>
                    <a:pt x="0" y="4"/>
                  </a:cubicBezTo>
                  <a:cubicBezTo>
                    <a:pt x="0" y="2"/>
                    <a:pt x="2" y="2"/>
                    <a:pt x="3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9" y="0"/>
                    <a:pt x="10" y="0"/>
                  </a:cubicBezTo>
                  <a:close/>
                </a:path>
              </a:pathLst>
            </a:custGeom>
            <a:solidFill>
              <a:srgbClr val="7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7CDE859A-D6E9-9DC0-57EB-48BB73AC30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92" y="2794"/>
              <a:ext cx="116" cy="77"/>
            </a:xfrm>
            <a:custGeom>
              <a:avLst/>
              <a:gdLst>
                <a:gd name="T0" fmla="*/ 16 w 21"/>
                <a:gd name="T1" fmla="*/ 1 h 14"/>
                <a:gd name="T2" fmla="*/ 21 w 21"/>
                <a:gd name="T3" fmla="*/ 0 h 14"/>
                <a:gd name="T4" fmla="*/ 21 w 21"/>
                <a:gd name="T5" fmla="*/ 1 h 14"/>
                <a:gd name="T6" fmla="*/ 5 w 21"/>
                <a:gd name="T7" fmla="*/ 14 h 14"/>
                <a:gd name="T8" fmla="*/ 0 w 21"/>
                <a:gd name="T9" fmla="*/ 11 h 14"/>
                <a:gd name="T10" fmla="*/ 6 w 21"/>
                <a:gd name="T11" fmla="*/ 3 h 14"/>
                <a:gd name="T12" fmla="*/ 16 w 21"/>
                <a:gd name="T13" fmla="*/ 1 h 14"/>
                <a:gd name="T14" fmla="*/ 16 w 21"/>
                <a:gd name="T15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4">
                  <a:moveTo>
                    <a:pt x="16" y="1"/>
                  </a:moveTo>
                  <a:cubicBezTo>
                    <a:pt x="18" y="1"/>
                    <a:pt x="19" y="1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9"/>
                    <a:pt x="13" y="14"/>
                    <a:pt x="5" y="14"/>
                  </a:cubicBezTo>
                  <a:cubicBezTo>
                    <a:pt x="3" y="14"/>
                    <a:pt x="1" y="13"/>
                    <a:pt x="0" y="11"/>
                  </a:cubicBezTo>
                  <a:cubicBezTo>
                    <a:pt x="0" y="4"/>
                    <a:pt x="1" y="3"/>
                    <a:pt x="6" y="3"/>
                  </a:cubicBezTo>
                  <a:cubicBezTo>
                    <a:pt x="10" y="3"/>
                    <a:pt x="13" y="2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lose/>
                </a:path>
              </a:pathLst>
            </a:custGeom>
            <a:solidFill>
              <a:srgbClr val="0D5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FE9A165C-0CA6-9333-8C13-8AD2F42FC1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9" y="2650"/>
              <a:ext cx="128" cy="83"/>
            </a:xfrm>
            <a:custGeom>
              <a:avLst/>
              <a:gdLst>
                <a:gd name="T0" fmla="*/ 18 w 23"/>
                <a:gd name="T1" fmla="*/ 0 h 15"/>
                <a:gd name="T2" fmla="*/ 22 w 23"/>
                <a:gd name="T3" fmla="*/ 7 h 15"/>
                <a:gd name="T4" fmla="*/ 17 w 23"/>
                <a:gd name="T5" fmla="*/ 13 h 15"/>
                <a:gd name="T6" fmla="*/ 5 w 23"/>
                <a:gd name="T7" fmla="*/ 14 h 15"/>
                <a:gd name="T8" fmla="*/ 3 w 23"/>
                <a:gd name="T9" fmla="*/ 10 h 15"/>
                <a:gd name="T10" fmla="*/ 14 w 23"/>
                <a:gd name="T11" fmla="*/ 7 h 15"/>
                <a:gd name="T12" fmla="*/ 17 w 23"/>
                <a:gd name="T13" fmla="*/ 5 h 15"/>
                <a:gd name="T14" fmla="*/ 18 w 23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5">
                  <a:moveTo>
                    <a:pt x="18" y="0"/>
                  </a:moveTo>
                  <a:cubicBezTo>
                    <a:pt x="20" y="2"/>
                    <a:pt x="22" y="4"/>
                    <a:pt x="22" y="7"/>
                  </a:cubicBezTo>
                  <a:cubicBezTo>
                    <a:pt x="23" y="11"/>
                    <a:pt x="20" y="12"/>
                    <a:pt x="17" y="13"/>
                  </a:cubicBezTo>
                  <a:cubicBezTo>
                    <a:pt x="13" y="15"/>
                    <a:pt x="9" y="15"/>
                    <a:pt x="5" y="14"/>
                  </a:cubicBezTo>
                  <a:cubicBezTo>
                    <a:pt x="3" y="13"/>
                    <a:pt x="0" y="13"/>
                    <a:pt x="3" y="10"/>
                  </a:cubicBezTo>
                  <a:cubicBezTo>
                    <a:pt x="7" y="9"/>
                    <a:pt x="10" y="7"/>
                    <a:pt x="14" y="7"/>
                  </a:cubicBezTo>
                  <a:cubicBezTo>
                    <a:pt x="16" y="7"/>
                    <a:pt x="16" y="6"/>
                    <a:pt x="17" y="5"/>
                  </a:cubicBezTo>
                  <a:cubicBezTo>
                    <a:pt x="17" y="3"/>
                    <a:pt x="18" y="2"/>
                    <a:pt x="18" y="0"/>
                  </a:cubicBezTo>
                  <a:close/>
                </a:path>
              </a:pathLst>
            </a:custGeom>
            <a:solidFill>
              <a:srgbClr val="E8A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F12758CF-8BED-073A-0D3C-6E1D77131F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4" y="2711"/>
              <a:ext cx="88" cy="127"/>
            </a:xfrm>
            <a:custGeom>
              <a:avLst/>
              <a:gdLst>
                <a:gd name="T0" fmla="*/ 16 w 16"/>
                <a:gd name="T1" fmla="*/ 12 h 23"/>
                <a:gd name="T2" fmla="*/ 12 w 16"/>
                <a:gd name="T3" fmla="*/ 22 h 23"/>
                <a:gd name="T4" fmla="*/ 8 w 16"/>
                <a:gd name="T5" fmla="*/ 22 h 23"/>
                <a:gd name="T6" fmla="*/ 7 w 16"/>
                <a:gd name="T7" fmla="*/ 21 h 23"/>
                <a:gd name="T8" fmla="*/ 0 w 16"/>
                <a:gd name="T9" fmla="*/ 15 h 23"/>
                <a:gd name="T10" fmla="*/ 2 w 16"/>
                <a:gd name="T11" fmla="*/ 13 h 23"/>
                <a:gd name="T12" fmla="*/ 7 w 16"/>
                <a:gd name="T13" fmla="*/ 4 h 23"/>
                <a:gd name="T14" fmla="*/ 11 w 16"/>
                <a:gd name="T15" fmla="*/ 2 h 23"/>
                <a:gd name="T16" fmla="*/ 16 w 16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16" y="12"/>
                  </a:moveTo>
                  <a:cubicBezTo>
                    <a:pt x="14" y="16"/>
                    <a:pt x="13" y="19"/>
                    <a:pt x="12" y="22"/>
                  </a:cubicBezTo>
                  <a:cubicBezTo>
                    <a:pt x="10" y="23"/>
                    <a:pt x="9" y="23"/>
                    <a:pt x="8" y="22"/>
                  </a:cubicBezTo>
                  <a:cubicBezTo>
                    <a:pt x="8" y="22"/>
                    <a:pt x="7" y="21"/>
                    <a:pt x="7" y="21"/>
                  </a:cubicBezTo>
                  <a:cubicBezTo>
                    <a:pt x="6" y="19"/>
                    <a:pt x="1" y="15"/>
                    <a:pt x="0" y="15"/>
                  </a:cubicBezTo>
                  <a:cubicBezTo>
                    <a:pt x="1" y="14"/>
                    <a:pt x="1" y="14"/>
                    <a:pt x="2" y="13"/>
                  </a:cubicBezTo>
                  <a:cubicBezTo>
                    <a:pt x="8" y="12"/>
                    <a:pt x="9" y="10"/>
                    <a:pt x="7" y="4"/>
                  </a:cubicBezTo>
                  <a:cubicBezTo>
                    <a:pt x="7" y="2"/>
                    <a:pt x="9" y="0"/>
                    <a:pt x="11" y="2"/>
                  </a:cubicBezTo>
                  <a:cubicBezTo>
                    <a:pt x="13" y="5"/>
                    <a:pt x="13" y="10"/>
                    <a:pt x="16" y="12"/>
                  </a:cubicBezTo>
                  <a:close/>
                </a:path>
              </a:pathLst>
            </a:custGeom>
            <a:solidFill>
              <a:srgbClr val="F1E3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3DA12BA6-FBD1-3DA5-FC8E-E24BD8E93F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1" y="2877"/>
              <a:ext cx="216" cy="66"/>
            </a:xfrm>
            <a:custGeom>
              <a:avLst/>
              <a:gdLst>
                <a:gd name="T0" fmla="*/ 1 w 39"/>
                <a:gd name="T1" fmla="*/ 0 h 12"/>
                <a:gd name="T2" fmla="*/ 39 w 39"/>
                <a:gd name="T3" fmla="*/ 1 h 12"/>
                <a:gd name="T4" fmla="*/ 38 w 39"/>
                <a:gd name="T5" fmla="*/ 2 h 12"/>
                <a:gd name="T6" fmla="*/ 38 w 39"/>
                <a:gd name="T7" fmla="*/ 10 h 12"/>
                <a:gd name="T8" fmla="*/ 37 w 39"/>
                <a:gd name="T9" fmla="*/ 12 h 12"/>
                <a:gd name="T10" fmla="*/ 36 w 39"/>
                <a:gd name="T11" fmla="*/ 8 h 12"/>
                <a:gd name="T12" fmla="*/ 32 w 39"/>
                <a:gd name="T13" fmla="*/ 4 h 12"/>
                <a:gd name="T14" fmla="*/ 8 w 39"/>
                <a:gd name="T15" fmla="*/ 4 h 12"/>
                <a:gd name="T16" fmla="*/ 6 w 39"/>
                <a:gd name="T17" fmla="*/ 4 h 12"/>
                <a:gd name="T18" fmla="*/ 1 w 39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12">
                  <a:moveTo>
                    <a:pt x="1" y="0"/>
                  </a:moveTo>
                  <a:cubicBezTo>
                    <a:pt x="14" y="0"/>
                    <a:pt x="26" y="0"/>
                    <a:pt x="39" y="1"/>
                  </a:cubicBezTo>
                  <a:cubicBezTo>
                    <a:pt x="39" y="1"/>
                    <a:pt x="39" y="2"/>
                    <a:pt x="38" y="2"/>
                  </a:cubicBezTo>
                  <a:cubicBezTo>
                    <a:pt x="38" y="5"/>
                    <a:pt x="38" y="7"/>
                    <a:pt x="38" y="10"/>
                  </a:cubicBezTo>
                  <a:cubicBezTo>
                    <a:pt x="38" y="11"/>
                    <a:pt x="38" y="12"/>
                    <a:pt x="37" y="12"/>
                  </a:cubicBezTo>
                  <a:cubicBezTo>
                    <a:pt x="35" y="11"/>
                    <a:pt x="35" y="9"/>
                    <a:pt x="36" y="8"/>
                  </a:cubicBezTo>
                  <a:cubicBezTo>
                    <a:pt x="36" y="5"/>
                    <a:pt x="34" y="4"/>
                    <a:pt x="32" y="4"/>
                  </a:cubicBezTo>
                  <a:cubicBezTo>
                    <a:pt x="24" y="5"/>
                    <a:pt x="16" y="4"/>
                    <a:pt x="8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4" y="3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546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1F1EBCC5-F9E9-58C3-82FB-665BF6D71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53" y="2843"/>
              <a:ext cx="111" cy="45"/>
            </a:xfrm>
            <a:custGeom>
              <a:avLst/>
              <a:gdLst>
                <a:gd name="T0" fmla="*/ 2 w 20"/>
                <a:gd name="T1" fmla="*/ 8 h 8"/>
                <a:gd name="T2" fmla="*/ 1 w 20"/>
                <a:gd name="T3" fmla="*/ 4 h 8"/>
                <a:gd name="T4" fmla="*/ 4 w 20"/>
                <a:gd name="T5" fmla="*/ 0 h 8"/>
                <a:gd name="T6" fmla="*/ 16 w 20"/>
                <a:gd name="T7" fmla="*/ 0 h 8"/>
                <a:gd name="T8" fmla="*/ 19 w 20"/>
                <a:gd name="T9" fmla="*/ 5 h 8"/>
                <a:gd name="T10" fmla="*/ 14 w 20"/>
                <a:gd name="T11" fmla="*/ 7 h 8"/>
                <a:gd name="T12" fmla="*/ 4 w 20"/>
                <a:gd name="T13" fmla="*/ 7 h 8"/>
                <a:gd name="T14" fmla="*/ 2 w 20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8">
                  <a:moveTo>
                    <a:pt x="2" y="8"/>
                  </a:moveTo>
                  <a:cubicBezTo>
                    <a:pt x="1" y="7"/>
                    <a:pt x="1" y="6"/>
                    <a:pt x="1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8" y="0"/>
                    <a:pt x="12" y="0"/>
                    <a:pt x="16" y="0"/>
                  </a:cubicBezTo>
                  <a:cubicBezTo>
                    <a:pt x="18" y="2"/>
                    <a:pt x="20" y="3"/>
                    <a:pt x="19" y="5"/>
                  </a:cubicBezTo>
                  <a:cubicBezTo>
                    <a:pt x="19" y="8"/>
                    <a:pt x="16" y="7"/>
                    <a:pt x="14" y="7"/>
                  </a:cubicBezTo>
                  <a:cubicBezTo>
                    <a:pt x="10" y="7"/>
                    <a:pt x="7" y="7"/>
                    <a:pt x="4" y="7"/>
                  </a:cubicBezTo>
                  <a:cubicBezTo>
                    <a:pt x="3" y="8"/>
                    <a:pt x="3" y="8"/>
                    <a:pt x="2" y="8"/>
                  </a:cubicBezTo>
                  <a:close/>
                </a:path>
              </a:pathLst>
            </a:custGeom>
            <a:solidFill>
              <a:srgbClr val="C4E5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005C096-F9FB-4353-9A98-506DCFBF43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3" y="2302"/>
              <a:ext cx="56" cy="160"/>
            </a:xfrm>
            <a:custGeom>
              <a:avLst/>
              <a:gdLst>
                <a:gd name="T0" fmla="*/ 2 w 10"/>
                <a:gd name="T1" fmla="*/ 18 h 29"/>
                <a:gd name="T2" fmla="*/ 5 w 10"/>
                <a:gd name="T3" fmla="*/ 0 h 29"/>
                <a:gd name="T4" fmla="*/ 5 w 10"/>
                <a:gd name="T5" fmla="*/ 0 h 29"/>
                <a:gd name="T6" fmla="*/ 7 w 10"/>
                <a:gd name="T7" fmla="*/ 8 h 29"/>
                <a:gd name="T8" fmla="*/ 7 w 10"/>
                <a:gd name="T9" fmla="*/ 12 h 29"/>
                <a:gd name="T10" fmla="*/ 6 w 10"/>
                <a:gd name="T11" fmla="*/ 25 h 29"/>
                <a:gd name="T12" fmla="*/ 2 w 10"/>
                <a:gd name="T13" fmla="*/ 26 h 29"/>
                <a:gd name="T14" fmla="*/ 2 w 10"/>
                <a:gd name="T15" fmla="*/ 26 h 29"/>
                <a:gd name="T16" fmla="*/ 2 w 10"/>
                <a:gd name="T17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9">
                  <a:moveTo>
                    <a:pt x="2" y="18"/>
                  </a:moveTo>
                  <a:cubicBezTo>
                    <a:pt x="3" y="12"/>
                    <a:pt x="6" y="7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2"/>
                    <a:pt x="10" y="5"/>
                    <a:pt x="7" y="8"/>
                  </a:cubicBezTo>
                  <a:cubicBezTo>
                    <a:pt x="6" y="9"/>
                    <a:pt x="6" y="10"/>
                    <a:pt x="7" y="12"/>
                  </a:cubicBezTo>
                  <a:cubicBezTo>
                    <a:pt x="8" y="16"/>
                    <a:pt x="8" y="21"/>
                    <a:pt x="6" y="25"/>
                  </a:cubicBezTo>
                  <a:cubicBezTo>
                    <a:pt x="5" y="26"/>
                    <a:pt x="4" y="29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4" y="23"/>
                    <a:pt x="0" y="21"/>
                    <a:pt x="2" y="18"/>
                  </a:cubicBezTo>
                  <a:close/>
                </a:path>
              </a:pathLst>
            </a:custGeom>
            <a:solidFill>
              <a:srgbClr val="612A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F1F878BA-82BA-88C2-49BA-B6292E038E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64" y="2877"/>
              <a:ext cx="100" cy="232"/>
            </a:xfrm>
            <a:custGeom>
              <a:avLst/>
              <a:gdLst>
                <a:gd name="T0" fmla="*/ 0 w 18"/>
                <a:gd name="T1" fmla="*/ 2 h 42"/>
                <a:gd name="T2" fmla="*/ 0 w 18"/>
                <a:gd name="T3" fmla="*/ 1 h 42"/>
                <a:gd name="T4" fmla="*/ 17 w 18"/>
                <a:gd name="T5" fmla="*/ 0 h 42"/>
                <a:gd name="T6" fmla="*/ 18 w 18"/>
                <a:gd name="T7" fmla="*/ 2 h 42"/>
                <a:gd name="T8" fmla="*/ 12 w 18"/>
                <a:gd name="T9" fmla="*/ 4 h 42"/>
                <a:gd name="T10" fmla="*/ 6 w 18"/>
                <a:gd name="T11" fmla="*/ 10 h 42"/>
                <a:gd name="T12" fmla="*/ 6 w 18"/>
                <a:gd name="T13" fmla="*/ 32 h 42"/>
                <a:gd name="T14" fmla="*/ 5 w 18"/>
                <a:gd name="T15" fmla="*/ 37 h 42"/>
                <a:gd name="T16" fmla="*/ 4 w 18"/>
                <a:gd name="T17" fmla="*/ 42 h 42"/>
                <a:gd name="T18" fmla="*/ 3 w 18"/>
                <a:gd name="T19" fmla="*/ 40 h 42"/>
                <a:gd name="T20" fmla="*/ 2 w 18"/>
                <a:gd name="T21" fmla="*/ 6 h 42"/>
                <a:gd name="T22" fmla="*/ 0 w 18"/>
                <a:gd name="T23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42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6" y="0"/>
                    <a:pt x="12" y="0"/>
                    <a:pt x="17" y="0"/>
                  </a:cubicBezTo>
                  <a:cubicBezTo>
                    <a:pt x="18" y="1"/>
                    <a:pt x="18" y="2"/>
                    <a:pt x="18" y="2"/>
                  </a:cubicBezTo>
                  <a:cubicBezTo>
                    <a:pt x="16" y="4"/>
                    <a:pt x="14" y="4"/>
                    <a:pt x="12" y="4"/>
                  </a:cubicBezTo>
                  <a:cubicBezTo>
                    <a:pt x="6" y="4"/>
                    <a:pt x="6" y="4"/>
                    <a:pt x="6" y="10"/>
                  </a:cubicBezTo>
                  <a:cubicBezTo>
                    <a:pt x="6" y="17"/>
                    <a:pt x="6" y="24"/>
                    <a:pt x="6" y="32"/>
                  </a:cubicBezTo>
                  <a:cubicBezTo>
                    <a:pt x="6" y="34"/>
                    <a:pt x="6" y="35"/>
                    <a:pt x="5" y="37"/>
                  </a:cubicBezTo>
                  <a:cubicBezTo>
                    <a:pt x="4" y="39"/>
                    <a:pt x="5" y="41"/>
                    <a:pt x="4" y="42"/>
                  </a:cubicBezTo>
                  <a:cubicBezTo>
                    <a:pt x="2" y="42"/>
                    <a:pt x="3" y="40"/>
                    <a:pt x="3" y="40"/>
                  </a:cubicBezTo>
                  <a:cubicBezTo>
                    <a:pt x="3" y="28"/>
                    <a:pt x="2" y="17"/>
                    <a:pt x="2" y="6"/>
                  </a:cubicBezTo>
                  <a:cubicBezTo>
                    <a:pt x="2" y="4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7E8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23A45E8D-A5E2-4815-F3C8-A291823BD0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19" y="2440"/>
              <a:ext cx="89" cy="105"/>
            </a:xfrm>
            <a:custGeom>
              <a:avLst/>
              <a:gdLst>
                <a:gd name="T0" fmla="*/ 10 w 16"/>
                <a:gd name="T1" fmla="*/ 1 h 19"/>
                <a:gd name="T2" fmla="*/ 14 w 16"/>
                <a:gd name="T3" fmla="*/ 0 h 19"/>
                <a:gd name="T4" fmla="*/ 10 w 16"/>
                <a:gd name="T5" fmla="*/ 7 h 19"/>
                <a:gd name="T6" fmla="*/ 9 w 16"/>
                <a:gd name="T7" fmla="*/ 11 h 19"/>
                <a:gd name="T8" fmla="*/ 6 w 16"/>
                <a:gd name="T9" fmla="*/ 18 h 19"/>
                <a:gd name="T10" fmla="*/ 1 w 16"/>
                <a:gd name="T11" fmla="*/ 15 h 19"/>
                <a:gd name="T12" fmla="*/ 1 w 16"/>
                <a:gd name="T13" fmla="*/ 15 h 19"/>
                <a:gd name="T14" fmla="*/ 3 w 16"/>
                <a:gd name="T15" fmla="*/ 11 h 19"/>
                <a:gd name="T16" fmla="*/ 8 w 16"/>
                <a:gd name="T17" fmla="*/ 5 h 19"/>
                <a:gd name="T18" fmla="*/ 5 w 16"/>
                <a:gd name="T19" fmla="*/ 3 h 19"/>
                <a:gd name="T20" fmla="*/ 8 w 16"/>
                <a:gd name="T21" fmla="*/ 2 h 19"/>
                <a:gd name="T22" fmla="*/ 10 w 16"/>
                <a:gd name="T2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9">
                  <a:moveTo>
                    <a:pt x="10" y="1"/>
                  </a:moveTo>
                  <a:cubicBezTo>
                    <a:pt x="12" y="2"/>
                    <a:pt x="13" y="1"/>
                    <a:pt x="14" y="0"/>
                  </a:cubicBezTo>
                  <a:cubicBezTo>
                    <a:pt x="15" y="4"/>
                    <a:pt x="16" y="7"/>
                    <a:pt x="10" y="7"/>
                  </a:cubicBezTo>
                  <a:cubicBezTo>
                    <a:pt x="8" y="7"/>
                    <a:pt x="9" y="9"/>
                    <a:pt x="9" y="11"/>
                  </a:cubicBezTo>
                  <a:cubicBezTo>
                    <a:pt x="8" y="13"/>
                    <a:pt x="8" y="16"/>
                    <a:pt x="6" y="18"/>
                  </a:cubicBezTo>
                  <a:cubicBezTo>
                    <a:pt x="4" y="19"/>
                    <a:pt x="2" y="17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3"/>
                    <a:pt x="2" y="11"/>
                    <a:pt x="3" y="11"/>
                  </a:cubicBezTo>
                  <a:cubicBezTo>
                    <a:pt x="7" y="11"/>
                    <a:pt x="7" y="7"/>
                    <a:pt x="8" y="5"/>
                  </a:cubicBezTo>
                  <a:cubicBezTo>
                    <a:pt x="7" y="5"/>
                    <a:pt x="5" y="5"/>
                    <a:pt x="5" y="3"/>
                  </a:cubicBezTo>
                  <a:cubicBezTo>
                    <a:pt x="5" y="1"/>
                    <a:pt x="7" y="3"/>
                    <a:pt x="8" y="2"/>
                  </a:cubicBezTo>
                  <a:cubicBezTo>
                    <a:pt x="9" y="2"/>
                    <a:pt x="9" y="2"/>
                    <a:pt x="10" y="1"/>
                  </a:cubicBezTo>
                  <a:close/>
                </a:path>
              </a:pathLst>
            </a:custGeom>
            <a:solidFill>
              <a:srgbClr val="DC8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9E364846-2FEC-5980-BCFB-9C2E0C6C3A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92" y="2783"/>
              <a:ext cx="66" cy="66"/>
            </a:xfrm>
            <a:custGeom>
              <a:avLst/>
              <a:gdLst>
                <a:gd name="T0" fmla="*/ 4 w 12"/>
                <a:gd name="T1" fmla="*/ 2 h 12"/>
                <a:gd name="T2" fmla="*/ 6 w 12"/>
                <a:gd name="T3" fmla="*/ 2 h 12"/>
                <a:gd name="T4" fmla="*/ 11 w 12"/>
                <a:gd name="T5" fmla="*/ 5 h 12"/>
                <a:gd name="T6" fmla="*/ 12 w 12"/>
                <a:gd name="T7" fmla="*/ 9 h 12"/>
                <a:gd name="T8" fmla="*/ 6 w 12"/>
                <a:gd name="T9" fmla="*/ 12 h 12"/>
                <a:gd name="T10" fmla="*/ 2 w 12"/>
                <a:gd name="T11" fmla="*/ 12 h 12"/>
                <a:gd name="T12" fmla="*/ 1 w 12"/>
                <a:gd name="T13" fmla="*/ 11 h 12"/>
                <a:gd name="T14" fmla="*/ 3 w 12"/>
                <a:gd name="T15" fmla="*/ 3 h 12"/>
                <a:gd name="T16" fmla="*/ 3 w 12"/>
                <a:gd name="T17" fmla="*/ 2 h 12"/>
                <a:gd name="T18" fmla="*/ 4 w 12"/>
                <a:gd name="T1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4" y="2"/>
                  </a:moveTo>
                  <a:cubicBezTo>
                    <a:pt x="4" y="2"/>
                    <a:pt x="5" y="2"/>
                    <a:pt x="6" y="2"/>
                  </a:cubicBezTo>
                  <a:cubicBezTo>
                    <a:pt x="9" y="1"/>
                    <a:pt x="11" y="0"/>
                    <a:pt x="11" y="5"/>
                  </a:cubicBezTo>
                  <a:cubicBezTo>
                    <a:pt x="11" y="6"/>
                    <a:pt x="12" y="7"/>
                    <a:pt x="12" y="9"/>
                  </a:cubicBezTo>
                  <a:cubicBezTo>
                    <a:pt x="11" y="11"/>
                    <a:pt x="8" y="11"/>
                    <a:pt x="6" y="12"/>
                  </a:cubicBezTo>
                  <a:cubicBezTo>
                    <a:pt x="5" y="12"/>
                    <a:pt x="3" y="12"/>
                    <a:pt x="2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8"/>
                    <a:pt x="3" y="6"/>
                    <a:pt x="3" y="3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3" y="2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E39C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31DF020E-CF99-F5BF-C204-30E493CB28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64" y="2843"/>
              <a:ext cx="167" cy="50"/>
            </a:xfrm>
            <a:custGeom>
              <a:avLst/>
              <a:gdLst>
                <a:gd name="T0" fmla="*/ 18 w 30"/>
                <a:gd name="T1" fmla="*/ 7 h 9"/>
                <a:gd name="T2" fmla="*/ 0 w 30"/>
                <a:gd name="T3" fmla="*/ 7 h 9"/>
                <a:gd name="T4" fmla="*/ 12 w 30"/>
                <a:gd name="T5" fmla="*/ 6 h 9"/>
                <a:gd name="T6" fmla="*/ 17 w 30"/>
                <a:gd name="T7" fmla="*/ 6 h 9"/>
                <a:gd name="T8" fmla="*/ 14 w 30"/>
                <a:gd name="T9" fmla="*/ 0 h 9"/>
                <a:gd name="T10" fmla="*/ 16 w 30"/>
                <a:gd name="T11" fmla="*/ 0 h 9"/>
                <a:gd name="T12" fmla="*/ 22 w 30"/>
                <a:gd name="T13" fmla="*/ 1 h 9"/>
                <a:gd name="T14" fmla="*/ 23 w 30"/>
                <a:gd name="T15" fmla="*/ 2 h 9"/>
                <a:gd name="T16" fmla="*/ 28 w 30"/>
                <a:gd name="T17" fmla="*/ 5 h 9"/>
                <a:gd name="T18" fmla="*/ 30 w 30"/>
                <a:gd name="T19" fmla="*/ 6 h 9"/>
                <a:gd name="T20" fmla="*/ 18 w 30"/>
                <a:gd name="T2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9">
                  <a:moveTo>
                    <a:pt x="18" y="7"/>
                  </a:moveTo>
                  <a:cubicBezTo>
                    <a:pt x="12" y="7"/>
                    <a:pt x="6" y="7"/>
                    <a:pt x="0" y="7"/>
                  </a:cubicBezTo>
                  <a:cubicBezTo>
                    <a:pt x="4" y="5"/>
                    <a:pt x="8" y="6"/>
                    <a:pt x="12" y="6"/>
                  </a:cubicBezTo>
                  <a:cubicBezTo>
                    <a:pt x="14" y="6"/>
                    <a:pt x="15" y="6"/>
                    <a:pt x="17" y="6"/>
                  </a:cubicBezTo>
                  <a:cubicBezTo>
                    <a:pt x="17" y="3"/>
                    <a:pt x="14" y="2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18" y="0"/>
                    <a:pt x="20" y="2"/>
                    <a:pt x="22" y="1"/>
                  </a:cubicBezTo>
                  <a:cubicBezTo>
                    <a:pt x="23" y="1"/>
                    <a:pt x="23" y="1"/>
                    <a:pt x="23" y="2"/>
                  </a:cubicBezTo>
                  <a:cubicBezTo>
                    <a:pt x="25" y="3"/>
                    <a:pt x="27" y="4"/>
                    <a:pt x="28" y="5"/>
                  </a:cubicBezTo>
                  <a:cubicBezTo>
                    <a:pt x="30" y="4"/>
                    <a:pt x="30" y="5"/>
                    <a:pt x="30" y="6"/>
                  </a:cubicBezTo>
                  <a:cubicBezTo>
                    <a:pt x="26" y="9"/>
                    <a:pt x="22" y="8"/>
                    <a:pt x="18" y="7"/>
                  </a:cubicBezTo>
                  <a:close/>
                </a:path>
              </a:pathLst>
            </a:custGeom>
            <a:solidFill>
              <a:srgbClr val="91C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B2054F25-4ED9-2F09-2FCA-07AD20576F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85" y="2888"/>
              <a:ext cx="22" cy="226"/>
            </a:xfrm>
            <a:custGeom>
              <a:avLst/>
              <a:gdLst>
                <a:gd name="T0" fmla="*/ 2 w 4"/>
                <a:gd name="T1" fmla="*/ 10 h 41"/>
                <a:gd name="T2" fmla="*/ 3 w 4"/>
                <a:gd name="T3" fmla="*/ 0 h 41"/>
                <a:gd name="T4" fmla="*/ 4 w 4"/>
                <a:gd name="T5" fmla="*/ 33 h 41"/>
                <a:gd name="T6" fmla="*/ 3 w 4"/>
                <a:gd name="T7" fmla="*/ 41 h 41"/>
                <a:gd name="T8" fmla="*/ 2 w 4"/>
                <a:gd name="T9" fmla="*/ 37 h 41"/>
                <a:gd name="T10" fmla="*/ 1 w 4"/>
                <a:gd name="T11" fmla="*/ 34 h 41"/>
                <a:gd name="T12" fmla="*/ 1 w 4"/>
                <a:gd name="T13" fmla="*/ 13 h 41"/>
                <a:gd name="T14" fmla="*/ 2 w 4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1">
                  <a:moveTo>
                    <a:pt x="2" y="10"/>
                  </a:moveTo>
                  <a:cubicBezTo>
                    <a:pt x="4" y="7"/>
                    <a:pt x="1" y="3"/>
                    <a:pt x="3" y="0"/>
                  </a:cubicBezTo>
                  <a:cubicBezTo>
                    <a:pt x="3" y="11"/>
                    <a:pt x="3" y="22"/>
                    <a:pt x="4" y="33"/>
                  </a:cubicBezTo>
                  <a:cubicBezTo>
                    <a:pt x="3" y="36"/>
                    <a:pt x="4" y="38"/>
                    <a:pt x="3" y="41"/>
                  </a:cubicBezTo>
                  <a:cubicBezTo>
                    <a:pt x="1" y="39"/>
                    <a:pt x="2" y="38"/>
                    <a:pt x="2" y="37"/>
                  </a:cubicBezTo>
                  <a:cubicBezTo>
                    <a:pt x="1" y="36"/>
                    <a:pt x="1" y="35"/>
                    <a:pt x="1" y="34"/>
                  </a:cubicBezTo>
                  <a:cubicBezTo>
                    <a:pt x="0" y="27"/>
                    <a:pt x="0" y="20"/>
                    <a:pt x="1" y="13"/>
                  </a:cubicBezTo>
                  <a:cubicBezTo>
                    <a:pt x="1" y="12"/>
                    <a:pt x="1" y="11"/>
                    <a:pt x="2" y="10"/>
                  </a:cubicBezTo>
                  <a:close/>
                </a:path>
              </a:pathLst>
            </a:custGeom>
            <a:solidFill>
              <a:srgbClr val="7F8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5B07E946-CC65-B522-E18C-60BB3D8B50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7" y="2794"/>
              <a:ext cx="45" cy="71"/>
            </a:xfrm>
            <a:custGeom>
              <a:avLst/>
              <a:gdLst>
                <a:gd name="T0" fmla="*/ 7 w 8"/>
                <a:gd name="T1" fmla="*/ 11 h 13"/>
                <a:gd name="T2" fmla="*/ 1 w 8"/>
                <a:gd name="T3" fmla="*/ 9 h 13"/>
                <a:gd name="T4" fmla="*/ 0 w 8"/>
                <a:gd name="T5" fmla="*/ 7 h 13"/>
                <a:gd name="T6" fmla="*/ 3 w 8"/>
                <a:gd name="T7" fmla="*/ 5 h 13"/>
                <a:gd name="T8" fmla="*/ 5 w 8"/>
                <a:gd name="T9" fmla="*/ 0 h 13"/>
                <a:gd name="T10" fmla="*/ 5 w 8"/>
                <a:gd name="T11" fmla="*/ 3 h 13"/>
                <a:gd name="T12" fmla="*/ 7 w 8"/>
                <a:gd name="T13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3">
                  <a:moveTo>
                    <a:pt x="7" y="11"/>
                  </a:moveTo>
                  <a:cubicBezTo>
                    <a:pt x="5" y="13"/>
                    <a:pt x="3" y="11"/>
                    <a:pt x="1" y="9"/>
                  </a:cubicBezTo>
                  <a:cubicBezTo>
                    <a:pt x="1" y="8"/>
                    <a:pt x="0" y="8"/>
                    <a:pt x="0" y="7"/>
                  </a:cubicBezTo>
                  <a:cubicBezTo>
                    <a:pt x="2" y="8"/>
                    <a:pt x="3" y="7"/>
                    <a:pt x="3" y="5"/>
                  </a:cubicBezTo>
                  <a:cubicBezTo>
                    <a:pt x="3" y="3"/>
                    <a:pt x="3" y="2"/>
                    <a:pt x="5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6" y="5"/>
                    <a:pt x="8" y="7"/>
                    <a:pt x="7" y="11"/>
                  </a:cubicBezTo>
                  <a:close/>
                </a:path>
              </a:pathLst>
            </a:custGeom>
            <a:solidFill>
              <a:srgbClr val="CBB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1C6C2787-57EB-0ED4-9A09-C62838E0E2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30" y="2700"/>
              <a:ext cx="67" cy="33"/>
            </a:xfrm>
            <a:custGeom>
              <a:avLst/>
              <a:gdLst>
                <a:gd name="T0" fmla="*/ 8 w 12"/>
                <a:gd name="T1" fmla="*/ 5 h 6"/>
                <a:gd name="T2" fmla="*/ 4 w 12"/>
                <a:gd name="T3" fmla="*/ 6 h 6"/>
                <a:gd name="T4" fmla="*/ 4 w 12"/>
                <a:gd name="T5" fmla="*/ 6 h 6"/>
                <a:gd name="T6" fmla="*/ 1 w 12"/>
                <a:gd name="T7" fmla="*/ 2 h 6"/>
                <a:gd name="T8" fmla="*/ 10 w 12"/>
                <a:gd name="T9" fmla="*/ 1 h 6"/>
                <a:gd name="T10" fmla="*/ 12 w 12"/>
                <a:gd name="T11" fmla="*/ 4 h 6"/>
                <a:gd name="T12" fmla="*/ 8 w 12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">
                  <a:moveTo>
                    <a:pt x="8" y="5"/>
                  </a:moveTo>
                  <a:cubicBezTo>
                    <a:pt x="6" y="3"/>
                    <a:pt x="5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5"/>
                    <a:pt x="0" y="5"/>
                    <a:pt x="1" y="2"/>
                  </a:cubicBezTo>
                  <a:cubicBezTo>
                    <a:pt x="4" y="0"/>
                    <a:pt x="7" y="3"/>
                    <a:pt x="10" y="1"/>
                  </a:cubicBezTo>
                  <a:cubicBezTo>
                    <a:pt x="9" y="3"/>
                    <a:pt x="11" y="4"/>
                    <a:pt x="12" y="4"/>
                  </a:cubicBezTo>
                  <a:cubicBezTo>
                    <a:pt x="11" y="6"/>
                    <a:pt x="9" y="6"/>
                    <a:pt x="8" y="5"/>
                  </a:cubicBezTo>
                  <a:close/>
                </a:path>
              </a:pathLst>
            </a:custGeom>
            <a:solidFill>
              <a:srgbClr val="DFB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FCD9C8FD-A4FB-EF0B-7253-45D9F8013F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86" y="2661"/>
              <a:ext cx="50" cy="22"/>
            </a:xfrm>
            <a:custGeom>
              <a:avLst/>
              <a:gdLst>
                <a:gd name="T0" fmla="*/ 1 w 9"/>
                <a:gd name="T1" fmla="*/ 0 h 4"/>
                <a:gd name="T2" fmla="*/ 7 w 9"/>
                <a:gd name="T3" fmla="*/ 0 h 4"/>
                <a:gd name="T4" fmla="*/ 9 w 9"/>
                <a:gd name="T5" fmla="*/ 0 h 4"/>
                <a:gd name="T6" fmla="*/ 0 w 9"/>
                <a:gd name="T7" fmla="*/ 1 h 4"/>
                <a:gd name="T8" fmla="*/ 1 w 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1" y="0"/>
                  </a:moveTo>
                  <a:cubicBezTo>
                    <a:pt x="3" y="1"/>
                    <a:pt x="5" y="2"/>
                    <a:pt x="7" y="0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5" y="4"/>
                    <a:pt x="2" y="4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917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21C97B0D-602F-79C5-B71E-E235D3429A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9" y="2711"/>
              <a:ext cx="34" cy="38"/>
            </a:xfrm>
            <a:custGeom>
              <a:avLst/>
              <a:gdLst>
                <a:gd name="T0" fmla="*/ 3 w 6"/>
                <a:gd name="T1" fmla="*/ 0 h 7"/>
                <a:gd name="T2" fmla="*/ 6 w 6"/>
                <a:gd name="T3" fmla="*/ 4 h 7"/>
                <a:gd name="T4" fmla="*/ 1 w 6"/>
                <a:gd name="T5" fmla="*/ 5 h 7"/>
                <a:gd name="T6" fmla="*/ 1 w 6"/>
                <a:gd name="T7" fmla="*/ 2 h 7"/>
                <a:gd name="T8" fmla="*/ 3 w 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3" y="2"/>
                    <a:pt x="4" y="3"/>
                    <a:pt x="6" y="4"/>
                  </a:cubicBezTo>
                  <a:cubicBezTo>
                    <a:pt x="4" y="4"/>
                    <a:pt x="3" y="7"/>
                    <a:pt x="1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F1E3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A7974BA7-FE0A-1AE9-F5CF-336637E46E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3" y="2396"/>
              <a:ext cx="39" cy="22"/>
            </a:xfrm>
            <a:custGeom>
              <a:avLst/>
              <a:gdLst>
                <a:gd name="T0" fmla="*/ 0 w 7"/>
                <a:gd name="T1" fmla="*/ 1 h 4"/>
                <a:gd name="T2" fmla="*/ 2 w 7"/>
                <a:gd name="T3" fmla="*/ 1 h 4"/>
                <a:gd name="T4" fmla="*/ 7 w 7"/>
                <a:gd name="T5" fmla="*/ 3 h 4"/>
                <a:gd name="T6" fmla="*/ 1 w 7"/>
                <a:gd name="T7" fmla="*/ 3 h 4"/>
                <a:gd name="T8" fmla="*/ 0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3" y="2"/>
                    <a:pt x="6" y="0"/>
                    <a:pt x="7" y="3"/>
                  </a:cubicBezTo>
                  <a:cubicBezTo>
                    <a:pt x="5" y="4"/>
                    <a:pt x="3" y="1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9F5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9D8787FC-2912-8E81-B4B1-45E7A0A220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24" y="2523"/>
              <a:ext cx="28" cy="27"/>
            </a:xfrm>
            <a:custGeom>
              <a:avLst/>
              <a:gdLst>
                <a:gd name="T0" fmla="*/ 0 w 5"/>
                <a:gd name="T1" fmla="*/ 0 h 5"/>
                <a:gd name="T2" fmla="*/ 5 w 5"/>
                <a:gd name="T3" fmla="*/ 3 h 5"/>
                <a:gd name="T4" fmla="*/ 0 w 5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2" y="1"/>
                    <a:pt x="3" y="2"/>
                    <a:pt x="5" y="3"/>
                  </a:cubicBezTo>
                  <a:cubicBezTo>
                    <a:pt x="2" y="5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E7AE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5DAE59C4-807D-1CA5-DCB8-ECAA2909CE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47" y="2827"/>
              <a:ext cx="77" cy="265"/>
            </a:xfrm>
            <a:custGeom>
              <a:avLst/>
              <a:gdLst>
                <a:gd name="T0" fmla="*/ 10 w 14"/>
                <a:gd name="T1" fmla="*/ 44 h 48"/>
                <a:gd name="T2" fmla="*/ 4 w 14"/>
                <a:gd name="T3" fmla="*/ 28 h 48"/>
                <a:gd name="T4" fmla="*/ 4 w 14"/>
                <a:gd name="T5" fmla="*/ 16 h 48"/>
                <a:gd name="T6" fmla="*/ 2 w 14"/>
                <a:gd name="T7" fmla="*/ 9 h 48"/>
                <a:gd name="T8" fmla="*/ 4 w 14"/>
                <a:gd name="T9" fmla="*/ 2 h 48"/>
                <a:gd name="T10" fmla="*/ 12 w 14"/>
                <a:gd name="T11" fmla="*/ 0 h 48"/>
                <a:gd name="T12" fmla="*/ 13 w 14"/>
                <a:gd name="T13" fmla="*/ 4 h 48"/>
                <a:gd name="T14" fmla="*/ 10 w 14"/>
                <a:gd name="T15" fmla="*/ 6 h 48"/>
                <a:gd name="T16" fmla="*/ 9 w 14"/>
                <a:gd name="T17" fmla="*/ 9 h 48"/>
                <a:gd name="T18" fmla="*/ 12 w 14"/>
                <a:gd name="T19" fmla="*/ 12 h 48"/>
                <a:gd name="T20" fmla="*/ 11 w 14"/>
                <a:gd name="T21" fmla="*/ 14 h 48"/>
                <a:gd name="T22" fmla="*/ 14 w 14"/>
                <a:gd name="T23" fmla="*/ 45 h 48"/>
                <a:gd name="T24" fmla="*/ 14 w 14"/>
                <a:gd name="T25" fmla="*/ 46 h 48"/>
                <a:gd name="T26" fmla="*/ 14 w 14"/>
                <a:gd name="T27" fmla="*/ 47 h 48"/>
                <a:gd name="T28" fmla="*/ 12 w 14"/>
                <a:gd name="T29" fmla="*/ 47 h 48"/>
                <a:gd name="T30" fmla="*/ 10 w 14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48">
                  <a:moveTo>
                    <a:pt x="10" y="44"/>
                  </a:moveTo>
                  <a:cubicBezTo>
                    <a:pt x="8" y="39"/>
                    <a:pt x="5" y="34"/>
                    <a:pt x="4" y="28"/>
                  </a:cubicBezTo>
                  <a:cubicBezTo>
                    <a:pt x="2" y="24"/>
                    <a:pt x="1" y="20"/>
                    <a:pt x="4" y="16"/>
                  </a:cubicBezTo>
                  <a:cubicBezTo>
                    <a:pt x="5" y="13"/>
                    <a:pt x="3" y="11"/>
                    <a:pt x="2" y="9"/>
                  </a:cubicBezTo>
                  <a:cubicBezTo>
                    <a:pt x="0" y="5"/>
                    <a:pt x="0" y="4"/>
                    <a:pt x="4" y="2"/>
                  </a:cubicBezTo>
                  <a:cubicBezTo>
                    <a:pt x="6" y="1"/>
                    <a:pt x="9" y="0"/>
                    <a:pt x="12" y="0"/>
                  </a:cubicBezTo>
                  <a:cubicBezTo>
                    <a:pt x="14" y="1"/>
                    <a:pt x="14" y="3"/>
                    <a:pt x="13" y="4"/>
                  </a:cubicBezTo>
                  <a:cubicBezTo>
                    <a:pt x="12" y="5"/>
                    <a:pt x="11" y="5"/>
                    <a:pt x="10" y="6"/>
                  </a:cubicBezTo>
                  <a:cubicBezTo>
                    <a:pt x="7" y="6"/>
                    <a:pt x="7" y="8"/>
                    <a:pt x="9" y="9"/>
                  </a:cubicBezTo>
                  <a:cubicBezTo>
                    <a:pt x="9" y="12"/>
                    <a:pt x="11" y="11"/>
                    <a:pt x="12" y="12"/>
                  </a:cubicBezTo>
                  <a:cubicBezTo>
                    <a:pt x="12" y="12"/>
                    <a:pt x="11" y="12"/>
                    <a:pt x="11" y="14"/>
                  </a:cubicBezTo>
                  <a:cubicBezTo>
                    <a:pt x="13" y="24"/>
                    <a:pt x="13" y="35"/>
                    <a:pt x="14" y="45"/>
                  </a:cubicBezTo>
                  <a:cubicBezTo>
                    <a:pt x="14" y="45"/>
                    <a:pt x="14" y="46"/>
                    <a:pt x="14" y="46"/>
                  </a:cubicBezTo>
                  <a:cubicBezTo>
                    <a:pt x="14" y="46"/>
                    <a:pt x="14" y="47"/>
                    <a:pt x="14" y="47"/>
                  </a:cubicBezTo>
                  <a:cubicBezTo>
                    <a:pt x="13" y="48"/>
                    <a:pt x="12" y="48"/>
                    <a:pt x="12" y="47"/>
                  </a:cubicBezTo>
                  <a:cubicBezTo>
                    <a:pt x="11" y="46"/>
                    <a:pt x="11" y="44"/>
                    <a:pt x="10" y="44"/>
                  </a:cubicBezTo>
                  <a:close/>
                </a:path>
              </a:pathLst>
            </a:custGeom>
            <a:solidFill>
              <a:srgbClr val="E99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17BCF0D1-C18A-9668-1F3B-9EBC5442B5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53" y="2843"/>
              <a:ext cx="127" cy="233"/>
            </a:xfrm>
            <a:custGeom>
              <a:avLst/>
              <a:gdLst>
                <a:gd name="T0" fmla="*/ 18 w 23"/>
                <a:gd name="T1" fmla="*/ 31 h 42"/>
                <a:gd name="T2" fmla="*/ 10 w 23"/>
                <a:gd name="T3" fmla="*/ 42 h 42"/>
                <a:gd name="T4" fmla="*/ 9 w 23"/>
                <a:gd name="T5" fmla="*/ 41 h 42"/>
                <a:gd name="T6" fmla="*/ 12 w 23"/>
                <a:gd name="T7" fmla="*/ 31 h 42"/>
                <a:gd name="T8" fmla="*/ 11 w 23"/>
                <a:gd name="T9" fmla="*/ 30 h 42"/>
                <a:gd name="T10" fmla="*/ 17 w 23"/>
                <a:gd name="T11" fmla="*/ 14 h 42"/>
                <a:gd name="T12" fmla="*/ 16 w 23"/>
                <a:gd name="T13" fmla="*/ 10 h 42"/>
                <a:gd name="T14" fmla="*/ 13 w 23"/>
                <a:gd name="T15" fmla="*/ 13 h 42"/>
                <a:gd name="T16" fmla="*/ 10 w 23"/>
                <a:gd name="T17" fmla="*/ 19 h 42"/>
                <a:gd name="T18" fmla="*/ 8 w 23"/>
                <a:gd name="T19" fmla="*/ 18 h 42"/>
                <a:gd name="T20" fmla="*/ 9 w 23"/>
                <a:gd name="T21" fmla="*/ 10 h 42"/>
                <a:gd name="T22" fmla="*/ 3 w 23"/>
                <a:gd name="T23" fmla="*/ 5 h 42"/>
                <a:gd name="T24" fmla="*/ 0 w 23"/>
                <a:gd name="T25" fmla="*/ 5 h 42"/>
                <a:gd name="T26" fmla="*/ 8 w 23"/>
                <a:gd name="T27" fmla="*/ 0 h 42"/>
                <a:gd name="T28" fmla="*/ 9 w 23"/>
                <a:gd name="T29" fmla="*/ 0 h 42"/>
                <a:gd name="T30" fmla="*/ 13 w 23"/>
                <a:gd name="T31" fmla="*/ 6 h 42"/>
                <a:gd name="T32" fmla="*/ 20 w 23"/>
                <a:gd name="T33" fmla="*/ 8 h 42"/>
                <a:gd name="T34" fmla="*/ 22 w 23"/>
                <a:gd name="T35" fmla="*/ 22 h 42"/>
                <a:gd name="T36" fmla="*/ 21 w 23"/>
                <a:gd name="T37" fmla="*/ 27 h 42"/>
                <a:gd name="T38" fmla="*/ 18 w 23"/>
                <a:gd name="T39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42">
                  <a:moveTo>
                    <a:pt x="18" y="31"/>
                  </a:moveTo>
                  <a:cubicBezTo>
                    <a:pt x="17" y="36"/>
                    <a:pt x="13" y="39"/>
                    <a:pt x="10" y="42"/>
                  </a:cubicBezTo>
                  <a:cubicBezTo>
                    <a:pt x="10" y="42"/>
                    <a:pt x="10" y="42"/>
                    <a:pt x="9" y="41"/>
                  </a:cubicBezTo>
                  <a:cubicBezTo>
                    <a:pt x="9" y="38"/>
                    <a:pt x="12" y="35"/>
                    <a:pt x="12" y="31"/>
                  </a:cubicBezTo>
                  <a:cubicBezTo>
                    <a:pt x="12" y="30"/>
                    <a:pt x="11" y="30"/>
                    <a:pt x="11" y="30"/>
                  </a:cubicBezTo>
                  <a:cubicBezTo>
                    <a:pt x="14" y="25"/>
                    <a:pt x="15" y="19"/>
                    <a:pt x="17" y="14"/>
                  </a:cubicBezTo>
                  <a:cubicBezTo>
                    <a:pt x="18" y="13"/>
                    <a:pt x="19" y="11"/>
                    <a:pt x="16" y="10"/>
                  </a:cubicBezTo>
                  <a:cubicBezTo>
                    <a:pt x="15" y="10"/>
                    <a:pt x="13" y="11"/>
                    <a:pt x="13" y="13"/>
                  </a:cubicBezTo>
                  <a:cubicBezTo>
                    <a:pt x="12" y="15"/>
                    <a:pt x="12" y="17"/>
                    <a:pt x="10" y="19"/>
                  </a:cubicBezTo>
                  <a:cubicBezTo>
                    <a:pt x="9" y="19"/>
                    <a:pt x="9" y="19"/>
                    <a:pt x="8" y="18"/>
                  </a:cubicBezTo>
                  <a:cubicBezTo>
                    <a:pt x="8" y="15"/>
                    <a:pt x="9" y="13"/>
                    <a:pt x="9" y="10"/>
                  </a:cubicBezTo>
                  <a:cubicBezTo>
                    <a:pt x="9" y="5"/>
                    <a:pt x="8" y="4"/>
                    <a:pt x="3" y="5"/>
                  </a:cubicBezTo>
                  <a:cubicBezTo>
                    <a:pt x="2" y="6"/>
                    <a:pt x="1" y="6"/>
                    <a:pt x="0" y="5"/>
                  </a:cubicBezTo>
                  <a:cubicBezTo>
                    <a:pt x="2" y="2"/>
                    <a:pt x="5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2"/>
                    <a:pt x="12" y="4"/>
                    <a:pt x="13" y="6"/>
                  </a:cubicBezTo>
                  <a:cubicBezTo>
                    <a:pt x="15" y="9"/>
                    <a:pt x="18" y="6"/>
                    <a:pt x="20" y="8"/>
                  </a:cubicBezTo>
                  <a:cubicBezTo>
                    <a:pt x="20" y="13"/>
                    <a:pt x="20" y="18"/>
                    <a:pt x="22" y="22"/>
                  </a:cubicBezTo>
                  <a:cubicBezTo>
                    <a:pt x="23" y="24"/>
                    <a:pt x="22" y="26"/>
                    <a:pt x="21" y="27"/>
                  </a:cubicBezTo>
                  <a:cubicBezTo>
                    <a:pt x="20" y="29"/>
                    <a:pt x="18" y="29"/>
                    <a:pt x="18" y="31"/>
                  </a:cubicBezTo>
                  <a:close/>
                </a:path>
              </a:pathLst>
            </a:custGeom>
            <a:solidFill>
              <a:srgbClr val="EBB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4B51DC67-29F0-4EC2-BB4E-208FCA863A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53" y="3070"/>
              <a:ext cx="55" cy="33"/>
            </a:xfrm>
            <a:custGeom>
              <a:avLst/>
              <a:gdLst>
                <a:gd name="T0" fmla="*/ 0 w 10"/>
                <a:gd name="T1" fmla="*/ 3 h 6"/>
                <a:gd name="T2" fmla="*/ 8 w 10"/>
                <a:gd name="T3" fmla="*/ 2 h 6"/>
                <a:gd name="T4" fmla="*/ 8 w 10"/>
                <a:gd name="T5" fmla="*/ 5 h 6"/>
                <a:gd name="T6" fmla="*/ 0 w 10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">
                  <a:moveTo>
                    <a:pt x="0" y="3"/>
                  </a:moveTo>
                  <a:cubicBezTo>
                    <a:pt x="3" y="2"/>
                    <a:pt x="5" y="0"/>
                    <a:pt x="8" y="2"/>
                  </a:cubicBezTo>
                  <a:cubicBezTo>
                    <a:pt x="8" y="3"/>
                    <a:pt x="10" y="4"/>
                    <a:pt x="8" y="5"/>
                  </a:cubicBezTo>
                  <a:cubicBezTo>
                    <a:pt x="5" y="6"/>
                    <a:pt x="1" y="5"/>
                    <a:pt x="0" y="3"/>
                  </a:cubicBezTo>
                  <a:close/>
                </a:path>
              </a:pathLst>
            </a:custGeom>
            <a:solidFill>
              <a:srgbClr val="474F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A8CA2014-AEA5-179E-2DAA-4605657316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1" y="3087"/>
              <a:ext cx="33" cy="38"/>
            </a:xfrm>
            <a:custGeom>
              <a:avLst/>
              <a:gdLst>
                <a:gd name="T0" fmla="*/ 4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4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4" y="0"/>
                  </a:moveTo>
                  <a:cubicBezTo>
                    <a:pt x="4" y="0"/>
                    <a:pt x="5" y="0"/>
                    <a:pt x="6" y="0"/>
                  </a:cubicBezTo>
                  <a:cubicBezTo>
                    <a:pt x="6" y="4"/>
                    <a:pt x="5" y="6"/>
                    <a:pt x="0" y="7"/>
                  </a:cubicBezTo>
                  <a:cubicBezTo>
                    <a:pt x="0" y="4"/>
                    <a:pt x="2" y="2"/>
                    <a:pt x="4" y="0"/>
                  </a:cubicBezTo>
                  <a:close/>
                </a:path>
              </a:pathLst>
            </a:custGeom>
            <a:solidFill>
              <a:srgbClr val="3C44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E46D40CA-BDCE-483A-0C18-E6989DF5B7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70" y="2794"/>
              <a:ext cx="110" cy="60"/>
            </a:xfrm>
            <a:custGeom>
              <a:avLst/>
              <a:gdLst>
                <a:gd name="T0" fmla="*/ 3 w 20"/>
                <a:gd name="T1" fmla="*/ 11 h 11"/>
                <a:gd name="T2" fmla="*/ 1 w 20"/>
                <a:gd name="T3" fmla="*/ 3 h 11"/>
                <a:gd name="T4" fmla="*/ 17 w 20"/>
                <a:gd name="T5" fmla="*/ 0 h 11"/>
                <a:gd name="T6" fmla="*/ 20 w 20"/>
                <a:gd name="T7" fmla="*/ 1 h 11"/>
                <a:gd name="T8" fmla="*/ 13 w 20"/>
                <a:gd name="T9" fmla="*/ 3 h 11"/>
                <a:gd name="T10" fmla="*/ 8 w 20"/>
                <a:gd name="T11" fmla="*/ 4 h 11"/>
                <a:gd name="T12" fmla="*/ 4 w 20"/>
                <a:gd name="T13" fmla="*/ 11 h 11"/>
                <a:gd name="T14" fmla="*/ 3 w 20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3" y="11"/>
                  </a:moveTo>
                  <a:cubicBezTo>
                    <a:pt x="3" y="8"/>
                    <a:pt x="0" y="6"/>
                    <a:pt x="1" y="3"/>
                  </a:cubicBezTo>
                  <a:cubicBezTo>
                    <a:pt x="7" y="2"/>
                    <a:pt x="12" y="3"/>
                    <a:pt x="17" y="0"/>
                  </a:cubicBezTo>
                  <a:cubicBezTo>
                    <a:pt x="18" y="0"/>
                    <a:pt x="19" y="1"/>
                    <a:pt x="20" y="1"/>
                  </a:cubicBezTo>
                  <a:cubicBezTo>
                    <a:pt x="18" y="3"/>
                    <a:pt x="16" y="3"/>
                    <a:pt x="13" y="3"/>
                  </a:cubicBezTo>
                  <a:cubicBezTo>
                    <a:pt x="11" y="3"/>
                    <a:pt x="9" y="3"/>
                    <a:pt x="8" y="4"/>
                  </a:cubicBezTo>
                  <a:cubicBezTo>
                    <a:pt x="4" y="5"/>
                    <a:pt x="6" y="9"/>
                    <a:pt x="4" y="11"/>
                  </a:cubicBezTo>
                  <a:cubicBezTo>
                    <a:pt x="4" y="11"/>
                    <a:pt x="4" y="11"/>
                    <a:pt x="3" y="11"/>
                  </a:cubicBezTo>
                  <a:close/>
                </a:path>
              </a:pathLst>
            </a:custGeom>
            <a:solidFill>
              <a:srgbClr val="194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9A7F357C-D7EE-1E1B-D0CF-28FBC3A905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75" y="2689"/>
              <a:ext cx="144" cy="99"/>
            </a:xfrm>
            <a:custGeom>
              <a:avLst/>
              <a:gdLst>
                <a:gd name="T0" fmla="*/ 0 w 26"/>
                <a:gd name="T1" fmla="*/ 7 h 18"/>
                <a:gd name="T2" fmla="*/ 4 w 26"/>
                <a:gd name="T3" fmla="*/ 6 h 18"/>
                <a:gd name="T4" fmla="*/ 13 w 26"/>
                <a:gd name="T5" fmla="*/ 6 h 18"/>
                <a:gd name="T6" fmla="*/ 21 w 26"/>
                <a:gd name="T7" fmla="*/ 0 h 18"/>
                <a:gd name="T8" fmla="*/ 26 w 26"/>
                <a:gd name="T9" fmla="*/ 5 h 18"/>
                <a:gd name="T10" fmla="*/ 20 w 26"/>
                <a:gd name="T11" fmla="*/ 11 h 18"/>
                <a:gd name="T12" fmla="*/ 18 w 26"/>
                <a:gd name="T13" fmla="*/ 10 h 18"/>
                <a:gd name="T14" fmla="*/ 15 w 26"/>
                <a:gd name="T15" fmla="*/ 14 h 18"/>
                <a:gd name="T16" fmla="*/ 5 w 26"/>
                <a:gd name="T17" fmla="*/ 16 h 18"/>
                <a:gd name="T18" fmla="*/ 2 w 26"/>
                <a:gd name="T19" fmla="*/ 15 h 18"/>
                <a:gd name="T20" fmla="*/ 0 w 26"/>
                <a:gd name="T2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8">
                  <a:moveTo>
                    <a:pt x="0" y="7"/>
                  </a:moveTo>
                  <a:cubicBezTo>
                    <a:pt x="1" y="7"/>
                    <a:pt x="3" y="7"/>
                    <a:pt x="4" y="6"/>
                  </a:cubicBezTo>
                  <a:cubicBezTo>
                    <a:pt x="7" y="7"/>
                    <a:pt x="10" y="7"/>
                    <a:pt x="13" y="6"/>
                  </a:cubicBezTo>
                  <a:cubicBezTo>
                    <a:pt x="17" y="6"/>
                    <a:pt x="20" y="4"/>
                    <a:pt x="21" y="0"/>
                  </a:cubicBezTo>
                  <a:cubicBezTo>
                    <a:pt x="24" y="1"/>
                    <a:pt x="25" y="3"/>
                    <a:pt x="26" y="5"/>
                  </a:cubicBezTo>
                  <a:cubicBezTo>
                    <a:pt x="25" y="7"/>
                    <a:pt x="22" y="9"/>
                    <a:pt x="20" y="11"/>
                  </a:cubicBezTo>
                  <a:cubicBezTo>
                    <a:pt x="19" y="12"/>
                    <a:pt x="19" y="10"/>
                    <a:pt x="18" y="10"/>
                  </a:cubicBezTo>
                  <a:cubicBezTo>
                    <a:pt x="17" y="11"/>
                    <a:pt x="16" y="13"/>
                    <a:pt x="15" y="14"/>
                  </a:cubicBezTo>
                  <a:cubicBezTo>
                    <a:pt x="12" y="18"/>
                    <a:pt x="8" y="16"/>
                    <a:pt x="5" y="16"/>
                  </a:cubicBezTo>
                  <a:cubicBezTo>
                    <a:pt x="4" y="16"/>
                    <a:pt x="3" y="16"/>
                    <a:pt x="2" y="15"/>
                  </a:cubicBezTo>
                  <a:cubicBezTo>
                    <a:pt x="2" y="12"/>
                    <a:pt x="1" y="9"/>
                    <a:pt x="0" y="7"/>
                  </a:cubicBezTo>
                  <a:close/>
                </a:path>
              </a:pathLst>
            </a:custGeom>
            <a:solidFill>
              <a:srgbClr val="FBF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262A43D7-B89C-300C-73AC-710E00449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3" y="2617"/>
              <a:ext cx="56" cy="38"/>
            </a:xfrm>
            <a:custGeom>
              <a:avLst/>
              <a:gdLst>
                <a:gd name="T0" fmla="*/ 10 w 10"/>
                <a:gd name="T1" fmla="*/ 6 h 7"/>
                <a:gd name="T2" fmla="*/ 0 w 10"/>
                <a:gd name="T3" fmla="*/ 7 h 7"/>
                <a:gd name="T4" fmla="*/ 0 w 10"/>
                <a:gd name="T5" fmla="*/ 0 h 7"/>
                <a:gd name="T6" fmla="*/ 6 w 10"/>
                <a:gd name="T7" fmla="*/ 4 h 7"/>
                <a:gd name="T8" fmla="*/ 10 w 10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10" y="6"/>
                  </a:moveTo>
                  <a:cubicBezTo>
                    <a:pt x="6" y="7"/>
                    <a:pt x="3" y="6"/>
                    <a:pt x="0" y="7"/>
                  </a:cubicBezTo>
                  <a:cubicBezTo>
                    <a:pt x="0" y="5"/>
                    <a:pt x="0" y="3"/>
                    <a:pt x="0" y="0"/>
                  </a:cubicBezTo>
                  <a:cubicBezTo>
                    <a:pt x="1" y="4"/>
                    <a:pt x="3" y="4"/>
                    <a:pt x="6" y="4"/>
                  </a:cubicBezTo>
                  <a:cubicBezTo>
                    <a:pt x="8" y="4"/>
                    <a:pt x="10" y="3"/>
                    <a:pt x="10" y="6"/>
                  </a:cubicBezTo>
                  <a:close/>
                </a:path>
              </a:pathLst>
            </a:custGeom>
            <a:solidFill>
              <a:srgbClr val="B8D5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9CD0E038-DE65-3F91-F28C-B15723F101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08" y="2799"/>
              <a:ext cx="105" cy="183"/>
            </a:xfrm>
            <a:custGeom>
              <a:avLst/>
              <a:gdLst>
                <a:gd name="T0" fmla="*/ 19 w 19"/>
                <a:gd name="T1" fmla="*/ 6 h 33"/>
                <a:gd name="T2" fmla="*/ 10 w 19"/>
                <a:gd name="T3" fmla="*/ 9 h 33"/>
                <a:gd name="T4" fmla="*/ 9 w 19"/>
                <a:gd name="T5" fmla="*/ 12 h 33"/>
                <a:gd name="T6" fmla="*/ 13 w 19"/>
                <a:gd name="T7" fmla="*/ 19 h 33"/>
                <a:gd name="T8" fmla="*/ 12 w 19"/>
                <a:gd name="T9" fmla="*/ 21 h 33"/>
                <a:gd name="T10" fmla="*/ 11 w 19"/>
                <a:gd name="T11" fmla="*/ 31 h 33"/>
                <a:gd name="T12" fmla="*/ 11 w 19"/>
                <a:gd name="T13" fmla="*/ 33 h 33"/>
                <a:gd name="T14" fmla="*/ 6 w 19"/>
                <a:gd name="T15" fmla="*/ 23 h 33"/>
                <a:gd name="T16" fmla="*/ 3 w 19"/>
                <a:gd name="T17" fmla="*/ 19 h 33"/>
                <a:gd name="T18" fmla="*/ 1 w 19"/>
                <a:gd name="T19" fmla="*/ 11 h 33"/>
                <a:gd name="T20" fmla="*/ 8 w 19"/>
                <a:gd name="T21" fmla="*/ 1 h 33"/>
                <a:gd name="T22" fmla="*/ 13 w 19"/>
                <a:gd name="T23" fmla="*/ 0 h 33"/>
                <a:gd name="T24" fmla="*/ 19 w 19"/>
                <a:gd name="T2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3">
                  <a:moveTo>
                    <a:pt x="19" y="6"/>
                  </a:moveTo>
                  <a:cubicBezTo>
                    <a:pt x="16" y="7"/>
                    <a:pt x="13" y="8"/>
                    <a:pt x="10" y="9"/>
                  </a:cubicBezTo>
                  <a:cubicBezTo>
                    <a:pt x="7" y="10"/>
                    <a:pt x="8" y="11"/>
                    <a:pt x="9" y="12"/>
                  </a:cubicBezTo>
                  <a:cubicBezTo>
                    <a:pt x="12" y="14"/>
                    <a:pt x="11" y="17"/>
                    <a:pt x="13" y="19"/>
                  </a:cubicBezTo>
                  <a:cubicBezTo>
                    <a:pt x="13" y="20"/>
                    <a:pt x="13" y="21"/>
                    <a:pt x="12" y="21"/>
                  </a:cubicBezTo>
                  <a:cubicBezTo>
                    <a:pt x="9" y="24"/>
                    <a:pt x="9" y="27"/>
                    <a:pt x="11" y="31"/>
                  </a:cubicBezTo>
                  <a:cubicBezTo>
                    <a:pt x="11" y="32"/>
                    <a:pt x="11" y="32"/>
                    <a:pt x="11" y="33"/>
                  </a:cubicBezTo>
                  <a:cubicBezTo>
                    <a:pt x="9" y="30"/>
                    <a:pt x="8" y="26"/>
                    <a:pt x="6" y="23"/>
                  </a:cubicBezTo>
                  <a:cubicBezTo>
                    <a:pt x="5" y="22"/>
                    <a:pt x="4" y="21"/>
                    <a:pt x="3" y="19"/>
                  </a:cubicBezTo>
                  <a:cubicBezTo>
                    <a:pt x="3" y="17"/>
                    <a:pt x="0" y="14"/>
                    <a:pt x="1" y="11"/>
                  </a:cubicBezTo>
                  <a:cubicBezTo>
                    <a:pt x="1" y="5"/>
                    <a:pt x="2" y="4"/>
                    <a:pt x="8" y="1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7" y="0"/>
                    <a:pt x="19" y="1"/>
                    <a:pt x="19" y="6"/>
                  </a:cubicBezTo>
                  <a:close/>
                </a:path>
              </a:pathLst>
            </a:custGeom>
            <a:solidFill>
              <a:srgbClr val="F5B1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B79645F2-5D2F-0A64-53A8-003BD27577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7" y="2733"/>
              <a:ext cx="133" cy="94"/>
            </a:xfrm>
            <a:custGeom>
              <a:avLst/>
              <a:gdLst>
                <a:gd name="T0" fmla="*/ 20 w 24"/>
                <a:gd name="T1" fmla="*/ 1 h 17"/>
                <a:gd name="T2" fmla="*/ 24 w 24"/>
                <a:gd name="T3" fmla="*/ 8 h 17"/>
                <a:gd name="T4" fmla="*/ 19 w 24"/>
                <a:gd name="T5" fmla="*/ 13 h 17"/>
                <a:gd name="T6" fmla="*/ 7 w 24"/>
                <a:gd name="T7" fmla="*/ 17 h 17"/>
                <a:gd name="T8" fmla="*/ 0 w 24"/>
                <a:gd name="T9" fmla="*/ 9 h 17"/>
                <a:gd name="T10" fmla="*/ 12 w 24"/>
                <a:gd name="T11" fmla="*/ 3 h 17"/>
                <a:gd name="T12" fmla="*/ 20 w 24"/>
                <a:gd name="T13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7">
                  <a:moveTo>
                    <a:pt x="20" y="1"/>
                  </a:moveTo>
                  <a:cubicBezTo>
                    <a:pt x="24" y="2"/>
                    <a:pt x="24" y="5"/>
                    <a:pt x="24" y="8"/>
                  </a:cubicBezTo>
                  <a:cubicBezTo>
                    <a:pt x="24" y="10"/>
                    <a:pt x="22" y="12"/>
                    <a:pt x="19" y="13"/>
                  </a:cubicBezTo>
                  <a:cubicBezTo>
                    <a:pt x="15" y="14"/>
                    <a:pt x="11" y="14"/>
                    <a:pt x="7" y="17"/>
                  </a:cubicBezTo>
                  <a:cubicBezTo>
                    <a:pt x="4" y="15"/>
                    <a:pt x="2" y="13"/>
                    <a:pt x="0" y="9"/>
                  </a:cubicBezTo>
                  <a:cubicBezTo>
                    <a:pt x="4" y="7"/>
                    <a:pt x="8" y="5"/>
                    <a:pt x="12" y="3"/>
                  </a:cubicBezTo>
                  <a:cubicBezTo>
                    <a:pt x="14" y="1"/>
                    <a:pt x="17" y="0"/>
                    <a:pt x="20" y="1"/>
                  </a:cubicBezTo>
                  <a:close/>
                </a:path>
              </a:pathLst>
            </a:custGeom>
            <a:solidFill>
              <a:srgbClr val="C6E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E42B1655-8C55-C967-2AB1-8813E9E846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47" y="2860"/>
              <a:ext cx="89" cy="155"/>
            </a:xfrm>
            <a:custGeom>
              <a:avLst/>
              <a:gdLst>
                <a:gd name="T0" fmla="*/ 12 w 16"/>
                <a:gd name="T1" fmla="*/ 0 h 28"/>
                <a:gd name="T2" fmla="*/ 15 w 16"/>
                <a:gd name="T3" fmla="*/ 9 h 28"/>
                <a:gd name="T4" fmla="*/ 13 w 16"/>
                <a:gd name="T5" fmla="*/ 14 h 28"/>
                <a:gd name="T6" fmla="*/ 1 w 16"/>
                <a:gd name="T7" fmla="*/ 28 h 28"/>
                <a:gd name="T8" fmla="*/ 2 w 16"/>
                <a:gd name="T9" fmla="*/ 24 h 28"/>
                <a:gd name="T10" fmla="*/ 5 w 16"/>
                <a:gd name="T11" fmla="*/ 19 h 28"/>
                <a:gd name="T12" fmla="*/ 10 w 16"/>
                <a:gd name="T13" fmla="*/ 15 h 28"/>
                <a:gd name="T14" fmla="*/ 10 w 16"/>
                <a:gd name="T15" fmla="*/ 12 h 28"/>
                <a:gd name="T16" fmla="*/ 11 w 16"/>
                <a:gd name="T17" fmla="*/ 0 h 28"/>
                <a:gd name="T18" fmla="*/ 12 w 16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28">
                  <a:moveTo>
                    <a:pt x="12" y="0"/>
                  </a:moveTo>
                  <a:cubicBezTo>
                    <a:pt x="13" y="3"/>
                    <a:pt x="15" y="6"/>
                    <a:pt x="15" y="9"/>
                  </a:cubicBezTo>
                  <a:cubicBezTo>
                    <a:pt x="16" y="11"/>
                    <a:pt x="14" y="13"/>
                    <a:pt x="13" y="14"/>
                  </a:cubicBezTo>
                  <a:cubicBezTo>
                    <a:pt x="10" y="20"/>
                    <a:pt x="5" y="24"/>
                    <a:pt x="1" y="28"/>
                  </a:cubicBezTo>
                  <a:cubicBezTo>
                    <a:pt x="0" y="27"/>
                    <a:pt x="2" y="26"/>
                    <a:pt x="2" y="24"/>
                  </a:cubicBezTo>
                  <a:cubicBezTo>
                    <a:pt x="4" y="23"/>
                    <a:pt x="5" y="22"/>
                    <a:pt x="5" y="19"/>
                  </a:cubicBezTo>
                  <a:cubicBezTo>
                    <a:pt x="7" y="18"/>
                    <a:pt x="7" y="16"/>
                    <a:pt x="10" y="15"/>
                  </a:cubicBezTo>
                  <a:cubicBezTo>
                    <a:pt x="11" y="14"/>
                    <a:pt x="10" y="13"/>
                    <a:pt x="10" y="12"/>
                  </a:cubicBezTo>
                  <a:cubicBezTo>
                    <a:pt x="9" y="8"/>
                    <a:pt x="12" y="4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E09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D9FD7359-EDE5-F814-72E3-31AE9DE454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3" y="2832"/>
              <a:ext cx="72" cy="56"/>
            </a:xfrm>
            <a:custGeom>
              <a:avLst/>
              <a:gdLst>
                <a:gd name="T0" fmla="*/ 4 w 13"/>
                <a:gd name="T1" fmla="*/ 8 h 10"/>
                <a:gd name="T2" fmla="*/ 0 w 13"/>
                <a:gd name="T3" fmla="*/ 2 h 10"/>
                <a:gd name="T4" fmla="*/ 4 w 13"/>
                <a:gd name="T5" fmla="*/ 2 h 10"/>
                <a:gd name="T6" fmla="*/ 13 w 13"/>
                <a:gd name="T7" fmla="*/ 2 h 10"/>
                <a:gd name="T8" fmla="*/ 12 w 13"/>
                <a:gd name="T9" fmla="*/ 9 h 10"/>
                <a:gd name="T10" fmla="*/ 4 w 13"/>
                <a:gd name="T1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0">
                  <a:moveTo>
                    <a:pt x="4" y="8"/>
                  </a:moveTo>
                  <a:cubicBezTo>
                    <a:pt x="2" y="6"/>
                    <a:pt x="0" y="5"/>
                    <a:pt x="0" y="2"/>
                  </a:cubicBezTo>
                  <a:cubicBezTo>
                    <a:pt x="1" y="2"/>
                    <a:pt x="2" y="2"/>
                    <a:pt x="4" y="2"/>
                  </a:cubicBezTo>
                  <a:cubicBezTo>
                    <a:pt x="7" y="2"/>
                    <a:pt x="10" y="0"/>
                    <a:pt x="13" y="2"/>
                  </a:cubicBezTo>
                  <a:cubicBezTo>
                    <a:pt x="13" y="4"/>
                    <a:pt x="12" y="6"/>
                    <a:pt x="12" y="9"/>
                  </a:cubicBezTo>
                  <a:cubicBezTo>
                    <a:pt x="9" y="10"/>
                    <a:pt x="6" y="10"/>
                    <a:pt x="4" y="8"/>
                  </a:cubicBezTo>
                  <a:close/>
                </a:path>
              </a:pathLst>
            </a:custGeom>
            <a:solidFill>
              <a:srgbClr val="85C9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42D56C69-779D-FFCB-2A64-EB8F25C8E8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5" y="2771"/>
              <a:ext cx="66" cy="89"/>
            </a:xfrm>
            <a:custGeom>
              <a:avLst/>
              <a:gdLst>
                <a:gd name="T0" fmla="*/ 4 w 12"/>
                <a:gd name="T1" fmla="*/ 2 h 16"/>
                <a:gd name="T2" fmla="*/ 11 w 12"/>
                <a:gd name="T3" fmla="*/ 10 h 16"/>
                <a:gd name="T4" fmla="*/ 12 w 12"/>
                <a:gd name="T5" fmla="*/ 13 h 16"/>
                <a:gd name="T6" fmla="*/ 8 w 12"/>
                <a:gd name="T7" fmla="*/ 14 h 16"/>
                <a:gd name="T8" fmla="*/ 7 w 12"/>
                <a:gd name="T9" fmla="*/ 11 h 16"/>
                <a:gd name="T10" fmla="*/ 1 w 12"/>
                <a:gd name="T11" fmla="*/ 5 h 16"/>
                <a:gd name="T12" fmla="*/ 4 w 12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6">
                  <a:moveTo>
                    <a:pt x="4" y="2"/>
                  </a:moveTo>
                  <a:cubicBezTo>
                    <a:pt x="7" y="4"/>
                    <a:pt x="9" y="7"/>
                    <a:pt x="11" y="10"/>
                  </a:cubicBezTo>
                  <a:cubicBezTo>
                    <a:pt x="12" y="11"/>
                    <a:pt x="12" y="12"/>
                    <a:pt x="12" y="13"/>
                  </a:cubicBezTo>
                  <a:cubicBezTo>
                    <a:pt x="12" y="16"/>
                    <a:pt x="10" y="15"/>
                    <a:pt x="8" y="14"/>
                  </a:cubicBezTo>
                  <a:cubicBezTo>
                    <a:pt x="8" y="13"/>
                    <a:pt x="8" y="12"/>
                    <a:pt x="7" y="11"/>
                  </a:cubicBezTo>
                  <a:cubicBezTo>
                    <a:pt x="6" y="7"/>
                    <a:pt x="4" y="5"/>
                    <a:pt x="1" y="5"/>
                  </a:cubicBezTo>
                  <a:cubicBezTo>
                    <a:pt x="0" y="0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2D4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EA49261C-89C1-4FC6-1E56-40913F4000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3" y="2716"/>
              <a:ext cx="61" cy="33"/>
            </a:xfrm>
            <a:custGeom>
              <a:avLst/>
              <a:gdLst>
                <a:gd name="T0" fmla="*/ 8 w 11"/>
                <a:gd name="T1" fmla="*/ 4 h 6"/>
                <a:gd name="T2" fmla="*/ 0 w 11"/>
                <a:gd name="T3" fmla="*/ 6 h 6"/>
                <a:gd name="T4" fmla="*/ 4 w 11"/>
                <a:gd name="T5" fmla="*/ 1 h 6"/>
                <a:gd name="T6" fmla="*/ 7 w 11"/>
                <a:gd name="T7" fmla="*/ 1 h 6"/>
                <a:gd name="T8" fmla="*/ 10 w 11"/>
                <a:gd name="T9" fmla="*/ 1 h 6"/>
                <a:gd name="T10" fmla="*/ 8 w 11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6">
                  <a:moveTo>
                    <a:pt x="8" y="4"/>
                  </a:moveTo>
                  <a:cubicBezTo>
                    <a:pt x="5" y="5"/>
                    <a:pt x="2" y="5"/>
                    <a:pt x="0" y="6"/>
                  </a:cubicBezTo>
                  <a:cubicBezTo>
                    <a:pt x="1" y="4"/>
                    <a:pt x="2" y="3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1"/>
                    <a:pt x="9" y="0"/>
                    <a:pt x="10" y="1"/>
                  </a:cubicBezTo>
                  <a:cubicBezTo>
                    <a:pt x="11" y="3"/>
                    <a:pt x="8" y="3"/>
                    <a:pt x="8" y="4"/>
                  </a:cubicBezTo>
                  <a:close/>
                </a:path>
              </a:pathLst>
            </a:custGeom>
            <a:solidFill>
              <a:srgbClr val="60A0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6">
              <a:extLst>
                <a:ext uri="{FF2B5EF4-FFF2-40B4-BE49-F238E27FC236}">
                  <a16:creationId xmlns:a16="http://schemas.microsoft.com/office/drawing/2014/main" id="{DB7FB192-D530-AE29-1CCD-64C99B89E1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5" y="2827"/>
              <a:ext cx="55" cy="16"/>
            </a:xfrm>
            <a:custGeom>
              <a:avLst/>
              <a:gdLst>
                <a:gd name="T0" fmla="*/ 9 w 10"/>
                <a:gd name="T1" fmla="*/ 3 h 3"/>
                <a:gd name="T2" fmla="*/ 0 w 10"/>
                <a:gd name="T3" fmla="*/ 3 h 3"/>
                <a:gd name="T4" fmla="*/ 6 w 10"/>
                <a:gd name="T5" fmla="*/ 1 h 3"/>
                <a:gd name="T6" fmla="*/ 10 w 10"/>
                <a:gd name="T7" fmla="*/ 1 h 3"/>
                <a:gd name="T8" fmla="*/ 9 w 1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9" y="3"/>
                  </a:moveTo>
                  <a:cubicBezTo>
                    <a:pt x="6" y="3"/>
                    <a:pt x="3" y="3"/>
                    <a:pt x="0" y="3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9" y="0"/>
                    <a:pt x="10" y="1"/>
                  </a:cubicBezTo>
                  <a:cubicBezTo>
                    <a:pt x="10" y="2"/>
                    <a:pt x="9" y="3"/>
                    <a:pt x="9" y="3"/>
                  </a:cubicBezTo>
                  <a:close/>
                </a:path>
              </a:pathLst>
            </a:custGeom>
            <a:solidFill>
              <a:srgbClr val="EEE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47">
              <a:extLst>
                <a:ext uri="{FF2B5EF4-FFF2-40B4-BE49-F238E27FC236}">
                  <a16:creationId xmlns:a16="http://schemas.microsoft.com/office/drawing/2014/main" id="{BC04A1EC-24F5-4E8A-8818-F43F5D6747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9" y="2877"/>
              <a:ext cx="50" cy="16"/>
            </a:xfrm>
            <a:custGeom>
              <a:avLst/>
              <a:gdLst>
                <a:gd name="T0" fmla="*/ 1 w 9"/>
                <a:gd name="T1" fmla="*/ 0 h 3"/>
                <a:gd name="T2" fmla="*/ 9 w 9"/>
                <a:gd name="T3" fmla="*/ 1 h 3"/>
                <a:gd name="T4" fmla="*/ 8 w 9"/>
                <a:gd name="T5" fmla="*/ 2 h 3"/>
                <a:gd name="T6" fmla="*/ 2 w 9"/>
                <a:gd name="T7" fmla="*/ 2 h 3"/>
                <a:gd name="T8" fmla="*/ 1 w 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1" y="0"/>
                  </a:moveTo>
                  <a:cubicBezTo>
                    <a:pt x="3" y="0"/>
                    <a:pt x="6" y="0"/>
                    <a:pt x="9" y="1"/>
                  </a:cubicBezTo>
                  <a:cubicBezTo>
                    <a:pt x="8" y="1"/>
                    <a:pt x="8" y="2"/>
                    <a:pt x="8" y="2"/>
                  </a:cubicBezTo>
                  <a:cubicBezTo>
                    <a:pt x="6" y="2"/>
                    <a:pt x="4" y="2"/>
                    <a:pt x="2" y="2"/>
                  </a:cubicBezTo>
                  <a:cubicBezTo>
                    <a:pt x="1" y="3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596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8">
              <a:extLst>
                <a:ext uri="{FF2B5EF4-FFF2-40B4-BE49-F238E27FC236}">
                  <a16:creationId xmlns:a16="http://schemas.microsoft.com/office/drawing/2014/main" id="{FEFD97E0-8EA2-E5AB-4982-64A43A10EA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8" y="2744"/>
              <a:ext cx="17" cy="22"/>
            </a:xfrm>
            <a:custGeom>
              <a:avLst/>
              <a:gdLst>
                <a:gd name="T0" fmla="*/ 0 w 3"/>
                <a:gd name="T1" fmla="*/ 4 h 4"/>
                <a:gd name="T2" fmla="*/ 3 w 3"/>
                <a:gd name="T3" fmla="*/ 0 h 4"/>
                <a:gd name="T4" fmla="*/ 0 w 3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0" y="2"/>
                    <a:pt x="1" y="0"/>
                    <a:pt x="3" y="0"/>
                  </a:cubicBezTo>
                  <a:cubicBezTo>
                    <a:pt x="3" y="2"/>
                    <a:pt x="2" y="4"/>
                    <a:pt x="0" y="4"/>
                  </a:cubicBezTo>
                  <a:close/>
                </a:path>
              </a:pathLst>
            </a:custGeom>
            <a:solidFill>
              <a:srgbClr val="895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49">
              <a:extLst>
                <a:ext uri="{FF2B5EF4-FFF2-40B4-BE49-F238E27FC236}">
                  <a16:creationId xmlns:a16="http://schemas.microsoft.com/office/drawing/2014/main" id="{351EE36D-4904-BE24-BF97-AFDBF0F840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8" y="2390"/>
              <a:ext cx="27" cy="55"/>
            </a:xfrm>
            <a:custGeom>
              <a:avLst/>
              <a:gdLst>
                <a:gd name="T0" fmla="*/ 3 w 5"/>
                <a:gd name="T1" fmla="*/ 2 h 10"/>
                <a:gd name="T2" fmla="*/ 3 w 5"/>
                <a:gd name="T3" fmla="*/ 10 h 10"/>
                <a:gd name="T4" fmla="*/ 1 w 5"/>
                <a:gd name="T5" fmla="*/ 0 h 10"/>
                <a:gd name="T6" fmla="*/ 3 w 5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0">
                  <a:moveTo>
                    <a:pt x="3" y="2"/>
                  </a:moveTo>
                  <a:cubicBezTo>
                    <a:pt x="4" y="5"/>
                    <a:pt x="5" y="7"/>
                    <a:pt x="3" y="10"/>
                  </a:cubicBezTo>
                  <a:cubicBezTo>
                    <a:pt x="3" y="7"/>
                    <a:pt x="0" y="4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C8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50">
              <a:extLst>
                <a:ext uri="{FF2B5EF4-FFF2-40B4-BE49-F238E27FC236}">
                  <a16:creationId xmlns:a16="http://schemas.microsoft.com/office/drawing/2014/main" id="{08F62793-6B0E-805A-E18B-8C1DEBD267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24" y="2407"/>
              <a:ext cx="34" cy="11"/>
            </a:xfrm>
            <a:custGeom>
              <a:avLst/>
              <a:gdLst>
                <a:gd name="T0" fmla="*/ 6 w 6"/>
                <a:gd name="T1" fmla="*/ 2 h 2"/>
                <a:gd name="T2" fmla="*/ 0 w 6"/>
                <a:gd name="T3" fmla="*/ 1 h 2"/>
                <a:gd name="T4" fmla="*/ 6 w 6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cubicBezTo>
                    <a:pt x="4" y="1"/>
                    <a:pt x="2" y="2"/>
                    <a:pt x="0" y="1"/>
                  </a:cubicBezTo>
                  <a:cubicBezTo>
                    <a:pt x="2" y="0"/>
                    <a:pt x="4" y="0"/>
                    <a:pt x="6" y="2"/>
                  </a:cubicBezTo>
                  <a:close/>
                </a:path>
              </a:pathLst>
            </a:custGeom>
            <a:solidFill>
              <a:srgbClr val="A55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51">
              <a:extLst>
                <a:ext uri="{FF2B5EF4-FFF2-40B4-BE49-F238E27FC236}">
                  <a16:creationId xmlns:a16="http://schemas.microsoft.com/office/drawing/2014/main" id="{1CFA258B-E2A6-ABC4-316F-47A46DC10F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19" y="2799"/>
              <a:ext cx="100" cy="83"/>
            </a:xfrm>
            <a:custGeom>
              <a:avLst/>
              <a:gdLst>
                <a:gd name="T0" fmla="*/ 14 w 18"/>
                <a:gd name="T1" fmla="*/ 8 h 15"/>
                <a:gd name="T2" fmla="*/ 6 w 18"/>
                <a:gd name="T3" fmla="*/ 13 h 15"/>
                <a:gd name="T4" fmla="*/ 4 w 18"/>
                <a:gd name="T5" fmla="*/ 15 h 15"/>
                <a:gd name="T6" fmla="*/ 2 w 18"/>
                <a:gd name="T7" fmla="*/ 14 h 15"/>
                <a:gd name="T8" fmla="*/ 0 w 18"/>
                <a:gd name="T9" fmla="*/ 13 h 15"/>
                <a:gd name="T10" fmla="*/ 1 w 18"/>
                <a:gd name="T11" fmla="*/ 12 h 15"/>
                <a:gd name="T12" fmla="*/ 12 w 18"/>
                <a:gd name="T13" fmla="*/ 7 h 15"/>
                <a:gd name="T14" fmla="*/ 16 w 18"/>
                <a:gd name="T15" fmla="*/ 0 h 15"/>
                <a:gd name="T16" fmla="*/ 16 w 18"/>
                <a:gd name="T17" fmla="*/ 2 h 15"/>
                <a:gd name="T18" fmla="*/ 14 w 18"/>
                <a:gd name="T1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5">
                  <a:moveTo>
                    <a:pt x="14" y="8"/>
                  </a:moveTo>
                  <a:cubicBezTo>
                    <a:pt x="12" y="9"/>
                    <a:pt x="8" y="10"/>
                    <a:pt x="6" y="13"/>
                  </a:cubicBezTo>
                  <a:cubicBezTo>
                    <a:pt x="6" y="14"/>
                    <a:pt x="5" y="14"/>
                    <a:pt x="4" y="15"/>
                  </a:cubicBezTo>
                  <a:cubicBezTo>
                    <a:pt x="3" y="15"/>
                    <a:pt x="3" y="15"/>
                    <a:pt x="2" y="14"/>
                  </a:cubicBezTo>
                  <a:cubicBezTo>
                    <a:pt x="2" y="14"/>
                    <a:pt x="1" y="13"/>
                    <a:pt x="0" y="1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6" y="13"/>
                    <a:pt x="9" y="9"/>
                    <a:pt x="12" y="7"/>
                  </a:cubicBezTo>
                  <a:cubicBezTo>
                    <a:pt x="14" y="6"/>
                    <a:pt x="14" y="2"/>
                    <a:pt x="16" y="0"/>
                  </a:cubicBezTo>
                  <a:cubicBezTo>
                    <a:pt x="18" y="0"/>
                    <a:pt x="16" y="1"/>
                    <a:pt x="16" y="2"/>
                  </a:cubicBezTo>
                  <a:cubicBezTo>
                    <a:pt x="15" y="4"/>
                    <a:pt x="15" y="6"/>
                    <a:pt x="14" y="8"/>
                  </a:cubicBezTo>
                  <a:close/>
                </a:path>
              </a:pathLst>
            </a:custGeom>
            <a:solidFill>
              <a:srgbClr val="314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52">
              <a:extLst>
                <a:ext uri="{FF2B5EF4-FFF2-40B4-BE49-F238E27FC236}">
                  <a16:creationId xmlns:a16="http://schemas.microsoft.com/office/drawing/2014/main" id="{613935BF-B927-CFCF-8454-1FD6594C75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64" y="2877"/>
              <a:ext cx="94" cy="16"/>
            </a:xfrm>
            <a:custGeom>
              <a:avLst/>
              <a:gdLst>
                <a:gd name="T0" fmla="*/ 12 w 17"/>
                <a:gd name="T1" fmla="*/ 0 h 3"/>
                <a:gd name="T2" fmla="*/ 15 w 17"/>
                <a:gd name="T3" fmla="*/ 0 h 3"/>
                <a:gd name="T4" fmla="*/ 17 w 17"/>
                <a:gd name="T5" fmla="*/ 3 h 3"/>
                <a:gd name="T6" fmla="*/ 0 w 17"/>
                <a:gd name="T7" fmla="*/ 3 h 3"/>
                <a:gd name="T8" fmla="*/ 0 w 17"/>
                <a:gd name="T9" fmla="*/ 2 h 3"/>
                <a:gd name="T10" fmla="*/ 0 w 17"/>
                <a:gd name="T11" fmla="*/ 1 h 3"/>
                <a:gd name="T12" fmla="*/ 12 w 17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">
                  <a:moveTo>
                    <a:pt x="12" y="0"/>
                  </a:moveTo>
                  <a:cubicBezTo>
                    <a:pt x="13" y="0"/>
                    <a:pt x="14" y="0"/>
                    <a:pt x="15" y="0"/>
                  </a:cubicBezTo>
                  <a:cubicBezTo>
                    <a:pt x="16" y="0"/>
                    <a:pt x="17" y="1"/>
                    <a:pt x="17" y="3"/>
                  </a:cubicBezTo>
                  <a:cubicBezTo>
                    <a:pt x="11" y="3"/>
                    <a:pt x="6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4" y="0"/>
                    <a:pt x="8" y="1"/>
                    <a:pt x="12" y="0"/>
                  </a:cubicBezTo>
                  <a:close/>
                </a:path>
              </a:pathLst>
            </a:custGeom>
            <a:solidFill>
              <a:srgbClr val="5769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53">
              <a:extLst>
                <a:ext uri="{FF2B5EF4-FFF2-40B4-BE49-F238E27FC236}">
                  <a16:creationId xmlns:a16="http://schemas.microsoft.com/office/drawing/2014/main" id="{AE6CDA1B-7512-9D9F-87A3-34303ED61B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64" y="2854"/>
              <a:ext cx="144" cy="100"/>
            </a:xfrm>
            <a:custGeom>
              <a:avLst/>
              <a:gdLst>
                <a:gd name="T0" fmla="*/ 0 w 26"/>
                <a:gd name="T1" fmla="*/ 7 h 18"/>
                <a:gd name="T2" fmla="*/ 17 w 26"/>
                <a:gd name="T3" fmla="*/ 7 h 18"/>
                <a:gd name="T4" fmla="*/ 15 w 26"/>
                <a:gd name="T5" fmla="*/ 4 h 18"/>
                <a:gd name="T6" fmla="*/ 16 w 26"/>
                <a:gd name="T7" fmla="*/ 3 h 18"/>
                <a:gd name="T8" fmla="*/ 20 w 26"/>
                <a:gd name="T9" fmla="*/ 2 h 18"/>
                <a:gd name="T10" fmla="*/ 26 w 26"/>
                <a:gd name="T11" fmla="*/ 6 h 18"/>
                <a:gd name="T12" fmla="*/ 24 w 26"/>
                <a:gd name="T13" fmla="*/ 16 h 18"/>
                <a:gd name="T14" fmla="*/ 19 w 26"/>
                <a:gd name="T15" fmla="*/ 16 h 18"/>
                <a:gd name="T16" fmla="*/ 19 w 26"/>
                <a:gd name="T17" fmla="*/ 14 h 18"/>
                <a:gd name="T18" fmla="*/ 12 w 26"/>
                <a:gd name="T19" fmla="*/ 7 h 18"/>
                <a:gd name="T20" fmla="*/ 0 w 26"/>
                <a:gd name="T2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8">
                  <a:moveTo>
                    <a:pt x="0" y="7"/>
                  </a:moveTo>
                  <a:cubicBezTo>
                    <a:pt x="5" y="7"/>
                    <a:pt x="11" y="7"/>
                    <a:pt x="17" y="7"/>
                  </a:cubicBezTo>
                  <a:cubicBezTo>
                    <a:pt x="16" y="5"/>
                    <a:pt x="15" y="5"/>
                    <a:pt x="15" y="4"/>
                  </a:cubicBezTo>
                  <a:cubicBezTo>
                    <a:pt x="15" y="4"/>
                    <a:pt x="16" y="3"/>
                    <a:pt x="16" y="3"/>
                  </a:cubicBezTo>
                  <a:cubicBezTo>
                    <a:pt x="18" y="3"/>
                    <a:pt x="19" y="2"/>
                    <a:pt x="20" y="2"/>
                  </a:cubicBezTo>
                  <a:cubicBezTo>
                    <a:pt x="23" y="0"/>
                    <a:pt x="26" y="2"/>
                    <a:pt x="26" y="6"/>
                  </a:cubicBezTo>
                  <a:cubicBezTo>
                    <a:pt x="26" y="9"/>
                    <a:pt x="26" y="13"/>
                    <a:pt x="24" y="16"/>
                  </a:cubicBezTo>
                  <a:cubicBezTo>
                    <a:pt x="23" y="18"/>
                    <a:pt x="21" y="17"/>
                    <a:pt x="19" y="16"/>
                  </a:cubicBezTo>
                  <a:cubicBezTo>
                    <a:pt x="19" y="15"/>
                    <a:pt x="19" y="14"/>
                    <a:pt x="19" y="14"/>
                  </a:cubicBezTo>
                  <a:cubicBezTo>
                    <a:pt x="18" y="7"/>
                    <a:pt x="18" y="7"/>
                    <a:pt x="12" y="7"/>
                  </a:cubicBezTo>
                  <a:cubicBezTo>
                    <a:pt x="8" y="7"/>
                    <a:pt x="4" y="7"/>
                    <a:pt x="0" y="7"/>
                  </a:cubicBezTo>
                  <a:close/>
                </a:path>
              </a:pathLst>
            </a:custGeom>
            <a:solidFill>
              <a:srgbClr val="F0A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54">
              <a:extLst>
                <a:ext uri="{FF2B5EF4-FFF2-40B4-BE49-F238E27FC236}">
                  <a16:creationId xmlns:a16="http://schemas.microsoft.com/office/drawing/2014/main" id="{E83A3BA8-0A1F-9B82-DF84-C03D26D4C8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69" y="2943"/>
              <a:ext cx="45" cy="50"/>
            </a:xfrm>
            <a:custGeom>
              <a:avLst/>
              <a:gdLst>
                <a:gd name="T0" fmla="*/ 0 w 8"/>
                <a:gd name="T1" fmla="*/ 0 h 9"/>
                <a:gd name="T2" fmla="*/ 5 w 8"/>
                <a:gd name="T3" fmla="*/ 0 h 9"/>
                <a:gd name="T4" fmla="*/ 6 w 8"/>
                <a:gd name="T5" fmla="*/ 0 h 9"/>
                <a:gd name="T6" fmla="*/ 5 w 8"/>
                <a:gd name="T7" fmla="*/ 7 h 9"/>
                <a:gd name="T8" fmla="*/ 2 w 8"/>
                <a:gd name="T9" fmla="*/ 9 h 9"/>
                <a:gd name="T10" fmla="*/ 0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0" y="0"/>
                  </a:moveTo>
                  <a:cubicBezTo>
                    <a:pt x="2" y="0"/>
                    <a:pt x="4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3"/>
                    <a:pt x="6" y="5"/>
                    <a:pt x="5" y="7"/>
                  </a:cubicBezTo>
                  <a:cubicBezTo>
                    <a:pt x="5" y="9"/>
                    <a:pt x="3" y="9"/>
                    <a:pt x="2" y="9"/>
                  </a:cubicBezTo>
                  <a:cubicBezTo>
                    <a:pt x="1" y="7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F0D7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55">
              <a:extLst>
                <a:ext uri="{FF2B5EF4-FFF2-40B4-BE49-F238E27FC236}">
                  <a16:creationId xmlns:a16="http://schemas.microsoft.com/office/drawing/2014/main" id="{16CF84B5-F564-6D2B-7B98-AD86FD7142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0" y="2982"/>
              <a:ext cx="39" cy="33"/>
            </a:xfrm>
            <a:custGeom>
              <a:avLst/>
              <a:gdLst>
                <a:gd name="T0" fmla="*/ 0 w 7"/>
                <a:gd name="T1" fmla="*/ 2 h 6"/>
                <a:gd name="T2" fmla="*/ 3 w 7"/>
                <a:gd name="T3" fmla="*/ 1 h 6"/>
                <a:gd name="T4" fmla="*/ 7 w 7"/>
                <a:gd name="T5" fmla="*/ 5 h 6"/>
                <a:gd name="T6" fmla="*/ 7 w 7"/>
                <a:gd name="T7" fmla="*/ 6 h 6"/>
                <a:gd name="T8" fmla="*/ 0 w 7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0" y="2"/>
                  </a:moveTo>
                  <a:cubicBezTo>
                    <a:pt x="0" y="0"/>
                    <a:pt x="2" y="1"/>
                    <a:pt x="3" y="1"/>
                  </a:cubicBezTo>
                  <a:cubicBezTo>
                    <a:pt x="7" y="1"/>
                    <a:pt x="7" y="1"/>
                    <a:pt x="7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4" y="5"/>
                    <a:pt x="2" y="4"/>
                    <a:pt x="0" y="2"/>
                  </a:cubicBezTo>
                  <a:close/>
                </a:path>
              </a:pathLst>
            </a:custGeom>
            <a:solidFill>
              <a:srgbClr val="9067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59005046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FD6E5AF8-68EF-4676-9E62-EB0F11AE62CD}"/>
              </a:ext>
            </a:extLst>
          </p:cNvPr>
          <p:cNvSpPr/>
          <p:nvPr/>
        </p:nvSpPr>
        <p:spPr>
          <a:xfrm>
            <a:off x="-1591" y="7936"/>
            <a:ext cx="258766" cy="833439"/>
          </a:xfrm>
          <a:prstGeom prst="rect">
            <a:avLst/>
          </a:prstGeom>
          <a:solidFill>
            <a:srgbClr val="28A6C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D5FC679-B87F-4C48-90DB-D8479F62832F}"/>
              </a:ext>
            </a:extLst>
          </p:cNvPr>
          <p:cNvSpPr/>
          <p:nvPr/>
        </p:nvSpPr>
        <p:spPr>
          <a:xfrm>
            <a:off x="257175" y="7936"/>
            <a:ext cx="7910510" cy="809628"/>
          </a:xfrm>
          <a:prstGeom prst="rect">
            <a:avLst/>
          </a:prstGeom>
          <a:solidFill>
            <a:srgbClr val="376E8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D37B5D81-9F91-47F2-930E-7CB852A210E0}"/>
              </a:ext>
            </a:extLst>
          </p:cNvPr>
          <p:cNvSpPr/>
          <p:nvPr/>
        </p:nvSpPr>
        <p:spPr>
          <a:xfrm>
            <a:off x="257175" y="819146"/>
            <a:ext cx="8886824" cy="22229"/>
          </a:xfrm>
          <a:prstGeom prst="rect">
            <a:avLst/>
          </a:prstGeom>
          <a:solidFill>
            <a:srgbClr val="376E8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" name="Grupo 19">
            <a:extLst>
              <a:ext uri="{FF2B5EF4-FFF2-40B4-BE49-F238E27FC236}">
                <a16:creationId xmlns:a16="http://schemas.microsoft.com/office/drawing/2014/main" id="{ED02574F-B800-487E-9435-C3D9C217CD3E}"/>
              </a:ext>
            </a:extLst>
          </p:cNvPr>
          <p:cNvGrpSpPr/>
          <p:nvPr/>
        </p:nvGrpSpPr>
        <p:grpSpPr>
          <a:xfrm>
            <a:off x="8399376" y="41349"/>
            <a:ext cx="509604" cy="766623"/>
            <a:chOff x="8399376" y="41349"/>
            <a:chExt cx="509604" cy="766623"/>
          </a:xfrm>
        </p:grpSpPr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D3A21A4F-9C60-4D11-BF52-8340DA5EA8C6}"/>
                </a:ext>
              </a:extLst>
            </p:cNvPr>
            <p:cNvSpPr/>
            <p:nvPr/>
          </p:nvSpPr>
          <p:spPr>
            <a:xfrm>
              <a:off x="8454066" y="93113"/>
              <a:ext cx="377848" cy="44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1"/>
                <a:gd name="f7" fmla="val 402"/>
                <a:gd name="f8" fmla="val 62"/>
                <a:gd name="f9" fmla="val 387"/>
                <a:gd name="f10" fmla="val 36"/>
                <a:gd name="f11" fmla="val 347"/>
                <a:gd name="f12" fmla="val 26"/>
                <a:gd name="f13" fmla="val 310"/>
                <a:gd name="f14" fmla="val 21"/>
                <a:gd name="f15" fmla="val 287"/>
                <a:gd name="f16" fmla="val 17"/>
                <a:gd name="f17" fmla="val 267"/>
                <a:gd name="f18" fmla="val 174"/>
                <a:gd name="f19" fmla="val 54"/>
                <a:gd name="f20" fmla="val 88"/>
                <a:gd name="f21" fmla="val 67"/>
                <a:gd name="f22" fmla="val 68"/>
                <a:gd name="f23" fmla="val 81"/>
                <a:gd name="f24" fmla="val 45"/>
                <a:gd name="f25" fmla="val 110"/>
                <a:gd name="f26" fmla="val 29"/>
                <a:gd name="f27" fmla="val 158"/>
                <a:gd name="f28" fmla="val 226"/>
                <a:gd name="f29" fmla="val 2"/>
                <a:gd name="f30" fmla="val 270"/>
                <a:gd name="f31" fmla="val 35"/>
                <a:gd name="f32" fmla="val 294"/>
                <a:gd name="f33" fmla="val 53"/>
                <a:gd name="f34" fmla="val 307"/>
                <a:gd name="f35" fmla="val 77"/>
                <a:gd name="f36" fmla="val 314"/>
                <a:gd name="f37" fmla="val 89"/>
                <a:gd name="f38" fmla="val 328"/>
                <a:gd name="f39" fmla="val 116"/>
                <a:gd name="f40" fmla="val 333"/>
                <a:gd name="f41" fmla="val 140"/>
                <a:gd name="f42" fmla="val 336"/>
                <a:gd name="f43" fmla="val 155"/>
                <a:gd name="f44" fmla="val 198"/>
                <a:gd name="f45" fmla="val 340"/>
                <a:gd name="f46" fmla="val 220"/>
                <a:gd name="f47" fmla="val 243"/>
                <a:gd name="f48" fmla="val 339"/>
                <a:gd name="f49" fmla="val 295"/>
                <a:gd name="f50" fmla="val 316"/>
                <a:gd name="f51" fmla="val 317"/>
                <a:gd name="f52" fmla="val 348"/>
                <a:gd name="f53" fmla="val 293"/>
                <a:gd name="f54" fmla="val 383"/>
                <a:gd name="f55" fmla="val 255"/>
                <a:gd name="f56" fmla="val 384"/>
                <a:gd name="f57" fmla="val 216"/>
                <a:gd name="f58" fmla="val 400"/>
                <a:gd name="f59" fmla="val 178"/>
                <a:gd name="f60" fmla="val 401"/>
                <a:gd name="f61" fmla="val 139"/>
                <a:gd name="f62" fmla="val 101"/>
                <a:gd name="f63" fmla="val 386"/>
                <a:gd name="f64" fmla="+- 0 0 -90"/>
                <a:gd name="f65" fmla="*/ f3 1 341"/>
                <a:gd name="f66" fmla="*/ f4 1 402"/>
                <a:gd name="f67" fmla="val f5"/>
                <a:gd name="f68" fmla="val f6"/>
                <a:gd name="f69" fmla="val f7"/>
                <a:gd name="f70" fmla="*/ f64 f0 1"/>
                <a:gd name="f71" fmla="+- f69 0 f67"/>
                <a:gd name="f72" fmla="+- f68 0 f67"/>
                <a:gd name="f73" fmla="*/ f70 1 f2"/>
                <a:gd name="f74" fmla="*/ f72 1 341"/>
                <a:gd name="f75" fmla="*/ f71 1 402"/>
                <a:gd name="f76" fmla="*/ 62 f72 1"/>
                <a:gd name="f77" fmla="*/ 387 f71 1"/>
                <a:gd name="f78" fmla="*/ 21 f72 1"/>
                <a:gd name="f79" fmla="*/ 287 f71 1"/>
                <a:gd name="f80" fmla="*/ 54 f72 1"/>
                <a:gd name="f81" fmla="*/ 88 f71 1"/>
                <a:gd name="f82" fmla="*/ 110 f72 1"/>
                <a:gd name="f83" fmla="*/ 29 f71 1"/>
                <a:gd name="f84" fmla="*/ 270 f72 1"/>
                <a:gd name="f85" fmla="*/ 35 f71 1"/>
                <a:gd name="f86" fmla="*/ 314 f72 1"/>
                <a:gd name="f87" fmla="*/ 89 f71 1"/>
                <a:gd name="f88" fmla="*/ 336 f72 1"/>
                <a:gd name="f89" fmla="*/ 155 f71 1"/>
                <a:gd name="f90" fmla="*/ 340 f72 1"/>
                <a:gd name="f91" fmla="*/ 220 f71 1"/>
                <a:gd name="f92" fmla="*/ 333 f72 1"/>
                <a:gd name="f93" fmla="*/ 295 f71 1"/>
                <a:gd name="f94" fmla="*/ 293 f72 1"/>
                <a:gd name="f95" fmla="*/ 383 f71 1"/>
                <a:gd name="f96" fmla="*/ 178 f72 1"/>
                <a:gd name="f97" fmla="*/ 401 f71 1"/>
                <a:gd name="f98" fmla="+- f73 0 f1"/>
                <a:gd name="f99" fmla="*/ f76 1 341"/>
                <a:gd name="f100" fmla="*/ f77 1 402"/>
                <a:gd name="f101" fmla="*/ f78 1 341"/>
                <a:gd name="f102" fmla="*/ f79 1 402"/>
                <a:gd name="f103" fmla="*/ f80 1 341"/>
                <a:gd name="f104" fmla="*/ f81 1 402"/>
                <a:gd name="f105" fmla="*/ f82 1 341"/>
                <a:gd name="f106" fmla="*/ f83 1 402"/>
                <a:gd name="f107" fmla="*/ f84 1 341"/>
                <a:gd name="f108" fmla="*/ f85 1 402"/>
                <a:gd name="f109" fmla="*/ f86 1 341"/>
                <a:gd name="f110" fmla="*/ f87 1 402"/>
                <a:gd name="f111" fmla="*/ f88 1 341"/>
                <a:gd name="f112" fmla="*/ f89 1 402"/>
                <a:gd name="f113" fmla="*/ f90 1 341"/>
                <a:gd name="f114" fmla="*/ f91 1 402"/>
                <a:gd name="f115" fmla="*/ f92 1 341"/>
                <a:gd name="f116" fmla="*/ f93 1 402"/>
                <a:gd name="f117" fmla="*/ f94 1 341"/>
                <a:gd name="f118" fmla="*/ f95 1 402"/>
                <a:gd name="f119" fmla="*/ f96 1 341"/>
                <a:gd name="f120" fmla="*/ f97 1 402"/>
                <a:gd name="f121" fmla="*/ 0 1 f74"/>
                <a:gd name="f122" fmla="*/ f68 1 f74"/>
                <a:gd name="f123" fmla="*/ 0 1 f75"/>
                <a:gd name="f124" fmla="*/ f69 1 f75"/>
                <a:gd name="f125" fmla="*/ f99 1 f74"/>
                <a:gd name="f126" fmla="*/ f100 1 f75"/>
                <a:gd name="f127" fmla="*/ f101 1 f74"/>
                <a:gd name="f128" fmla="*/ f102 1 f75"/>
                <a:gd name="f129" fmla="*/ f103 1 f74"/>
                <a:gd name="f130" fmla="*/ f104 1 f75"/>
                <a:gd name="f131" fmla="*/ f105 1 f74"/>
                <a:gd name="f132" fmla="*/ f106 1 f75"/>
                <a:gd name="f133" fmla="*/ f107 1 f74"/>
                <a:gd name="f134" fmla="*/ f108 1 f75"/>
                <a:gd name="f135" fmla="*/ f109 1 f74"/>
                <a:gd name="f136" fmla="*/ f110 1 f75"/>
                <a:gd name="f137" fmla="*/ f111 1 f74"/>
                <a:gd name="f138" fmla="*/ f112 1 f75"/>
                <a:gd name="f139" fmla="*/ f113 1 f74"/>
                <a:gd name="f140" fmla="*/ f114 1 f75"/>
                <a:gd name="f141" fmla="*/ f115 1 f74"/>
                <a:gd name="f142" fmla="*/ f116 1 f75"/>
                <a:gd name="f143" fmla="*/ f117 1 f74"/>
                <a:gd name="f144" fmla="*/ f118 1 f75"/>
                <a:gd name="f145" fmla="*/ f119 1 f74"/>
                <a:gd name="f146" fmla="*/ f120 1 f75"/>
                <a:gd name="f147" fmla="*/ f121 f65 1"/>
                <a:gd name="f148" fmla="*/ f122 f65 1"/>
                <a:gd name="f149" fmla="*/ f124 f66 1"/>
                <a:gd name="f150" fmla="*/ f123 f66 1"/>
                <a:gd name="f151" fmla="*/ f125 f65 1"/>
                <a:gd name="f152" fmla="*/ f126 f66 1"/>
                <a:gd name="f153" fmla="*/ f127 f65 1"/>
                <a:gd name="f154" fmla="*/ f128 f66 1"/>
                <a:gd name="f155" fmla="*/ f129 f65 1"/>
                <a:gd name="f156" fmla="*/ f130 f66 1"/>
                <a:gd name="f157" fmla="*/ f131 f65 1"/>
                <a:gd name="f158" fmla="*/ f132 f66 1"/>
                <a:gd name="f159" fmla="*/ f133 f65 1"/>
                <a:gd name="f160" fmla="*/ f134 f66 1"/>
                <a:gd name="f161" fmla="*/ f135 f65 1"/>
                <a:gd name="f162" fmla="*/ f136 f66 1"/>
                <a:gd name="f163" fmla="*/ f137 f65 1"/>
                <a:gd name="f164" fmla="*/ f138 f66 1"/>
                <a:gd name="f165" fmla="*/ f139 f65 1"/>
                <a:gd name="f166" fmla="*/ f140 f66 1"/>
                <a:gd name="f167" fmla="*/ f141 f65 1"/>
                <a:gd name="f168" fmla="*/ f142 f66 1"/>
                <a:gd name="f169" fmla="*/ f143 f65 1"/>
                <a:gd name="f170" fmla="*/ f144 f66 1"/>
                <a:gd name="f171" fmla="*/ f145 f65 1"/>
                <a:gd name="f172" fmla="*/ f14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8">
                  <a:pos x="f151" y="f152"/>
                </a:cxn>
                <a:cxn ang="f98">
                  <a:pos x="f153" y="f154"/>
                </a:cxn>
                <a:cxn ang="f98">
                  <a:pos x="f155" y="f156"/>
                </a:cxn>
                <a:cxn ang="f98">
                  <a:pos x="f157" y="f158"/>
                </a:cxn>
                <a:cxn ang="f98">
                  <a:pos x="f159" y="f160"/>
                </a:cxn>
                <a:cxn ang="f98">
                  <a:pos x="f161" y="f162"/>
                </a:cxn>
                <a:cxn ang="f98">
                  <a:pos x="f163" y="f164"/>
                </a:cxn>
                <a:cxn ang="f98">
                  <a:pos x="f165" y="f166"/>
                </a:cxn>
                <a:cxn ang="f98">
                  <a:pos x="f167" y="f168"/>
                </a:cxn>
                <a:cxn ang="f98">
                  <a:pos x="f169" y="f170"/>
                </a:cxn>
                <a:cxn ang="f98">
                  <a:pos x="f171" y="f172"/>
                </a:cxn>
                <a:cxn ang="f98">
                  <a:pos x="f151" y="f152"/>
                </a:cxn>
              </a:cxnLst>
              <a:rect l="f147" t="f150" r="f148" b="f149"/>
              <a:pathLst>
                <a:path w="341" h="402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5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5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6" y="f2"/>
                    <a:pt x="f6" y="f44"/>
                    <a:pt x="f45" y="f46"/>
                  </a:cubicBezTo>
                  <a:cubicBezTo>
                    <a:pt x="f45" y="f47"/>
                    <a:pt x="f48" y="f17"/>
                    <a:pt x="f40" y="f49"/>
                  </a:cubicBezTo>
                  <a:cubicBezTo>
                    <a:pt x="f38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7"/>
                    <a:pt x="f62" y="f63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6F6201C2-FE43-48B9-B976-9254FCE1F232}"/>
                </a:ext>
              </a:extLst>
            </p:cNvPr>
            <p:cNvSpPr/>
            <p:nvPr/>
          </p:nvSpPr>
          <p:spPr>
            <a:xfrm>
              <a:off x="8454066" y="88184"/>
              <a:ext cx="382822" cy="4511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7"/>
                <a:gd name="f7" fmla="val 411"/>
                <a:gd name="f8" fmla="val 177"/>
                <a:gd name="f9" fmla="val 158"/>
                <a:gd name="f10" fmla="val 139"/>
                <a:gd name="f11" fmla="val 407"/>
                <a:gd name="f12" fmla="val 120"/>
                <a:gd name="f13" fmla="val 404"/>
                <a:gd name="f14" fmla="val 101"/>
                <a:gd name="f15" fmla="val 400"/>
                <a:gd name="f16" fmla="val 82"/>
                <a:gd name="f17" fmla="val 396"/>
                <a:gd name="f18" fmla="val 63"/>
                <a:gd name="f19" fmla="val 397"/>
                <a:gd name="f20" fmla="val 61"/>
                <a:gd name="f21" fmla="val 59"/>
                <a:gd name="f22" fmla="val 394"/>
                <a:gd name="f23" fmla="val 38"/>
                <a:gd name="f24" fmla="val 363"/>
                <a:gd name="f25" fmla="val 24"/>
                <a:gd name="f26" fmla="val 329"/>
                <a:gd name="f27" fmla="val 17"/>
                <a:gd name="f28" fmla="val 293"/>
                <a:gd name="f29" fmla="val 10"/>
                <a:gd name="f30" fmla="val 259"/>
                <a:gd name="f31" fmla="val 172"/>
                <a:gd name="f32" fmla="val 51"/>
                <a:gd name="f33" fmla="val 91"/>
                <a:gd name="f34" fmla="val 64"/>
                <a:gd name="f35" fmla="val 70"/>
                <a:gd name="f36" fmla="val 79"/>
                <a:gd name="f37" fmla="val 47"/>
                <a:gd name="f38" fmla="val 108"/>
                <a:gd name="f39" fmla="val 29"/>
                <a:gd name="f40" fmla="val 159"/>
                <a:gd name="f41" fmla="val 229"/>
                <a:gd name="f42" fmla="val 3"/>
                <a:gd name="f43" fmla="val 274"/>
                <a:gd name="f44" fmla="val 36"/>
                <a:gd name="f45" fmla="val 299"/>
                <a:gd name="f46" fmla="val 55"/>
                <a:gd name="f47" fmla="val 312"/>
                <a:gd name="f48" fmla="val 319"/>
                <a:gd name="f49" fmla="val 92"/>
                <a:gd name="f50" fmla="val 335"/>
                <a:gd name="f51" fmla="val 339"/>
                <a:gd name="f52" fmla="val 145"/>
                <a:gd name="f53" fmla="val 342"/>
                <a:gd name="f54" fmla="val 184"/>
                <a:gd name="f55" fmla="val 203"/>
                <a:gd name="f56" fmla="val 346"/>
                <a:gd name="f57" fmla="val 225"/>
                <a:gd name="f58" fmla="val 248"/>
                <a:gd name="f59" fmla="val 345"/>
                <a:gd name="f60" fmla="val 272"/>
                <a:gd name="f61" fmla="val 301"/>
                <a:gd name="f62" fmla="val 331"/>
                <a:gd name="f63" fmla="val 333"/>
                <a:gd name="f64" fmla="val 318"/>
                <a:gd name="f65" fmla="val 298"/>
                <a:gd name="f66" fmla="val 391"/>
                <a:gd name="f67" fmla="val 297"/>
                <a:gd name="f68" fmla="val 393"/>
                <a:gd name="f69" fmla="val 294"/>
                <a:gd name="f70" fmla="val 276"/>
                <a:gd name="f71" fmla="val 256"/>
                <a:gd name="f72" fmla="val 398"/>
                <a:gd name="f73" fmla="val 238"/>
                <a:gd name="f74" fmla="val 402"/>
                <a:gd name="f75" fmla="val 218"/>
                <a:gd name="f76" fmla="val 406"/>
                <a:gd name="f77" fmla="val 199"/>
                <a:gd name="f78" fmla="val 179"/>
                <a:gd name="f79" fmla="val 178"/>
                <a:gd name="f80" fmla="val 66"/>
                <a:gd name="f81" fmla="val 387"/>
                <a:gd name="f82" fmla="val 85"/>
                <a:gd name="f83" fmla="val 104"/>
                <a:gd name="f84" fmla="val 390"/>
                <a:gd name="f85" fmla="val 122"/>
                <a:gd name="f86" fmla="val 141"/>
                <a:gd name="f87" fmla="val 160"/>
                <a:gd name="f88" fmla="val 401"/>
                <a:gd name="f89" fmla="val 197"/>
                <a:gd name="f90" fmla="val 217"/>
                <a:gd name="f91" fmla="val 235"/>
                <a:gd name="f92" fmla="val 392"/>
                <a:gd name="f93" fmla="val 254"/>
                <a:gd name="f94" fmla="val 388"/>
                <a:gd name="f95" fmla="val 273"/>
                <a:gd name="f96" fmla="val 384"/>
                <a:gd name="f97" fmla="val 291"/>
                <a:gd name="f98" fmla="val 383"/>
                <a:gd name="f99" fmla="val 309"/>
                <a:gd name="f100" fmla="val 357"/>
                <a:gd name="f101" fmla="val 322"/>
                <a:gd name="f102" fmla="val 328"/>
                <a:gd name="f103" fmla="val 271"/>
                <a:gd name="f104" fmla="val 336"/>
                <a:gd name="f105" fmla="val 247"/>
                <a:gd name="f106" fmla="val 337"/>
                <a:gd name="f107" fmla="val 185"/>
                <a:gd name="f108" fmla="val 332"/>
                <a:gd name="f109" fmla="val 330"/>
                <a:gd name="f110" fmla="val 148"/>
                <a:gd name="f111" fmla="val 325"/>
                <a:gd name="f112" fmla="val 123"/>
                <a:gd name="f113" fmla="val 310"/>
                <a:gd name="f114" fmla="val 97"/>
                <a:gd name="f115" fmla="val 303"/>
                <a:gd name="f116" fmla="val 84"/>
                <a:gd name="f117" fmla="val 268"/>
                <a:gd name="f118" fmla="val 44"/>
                <a:gd name="f119" fmla="val 226"/>
                <a:gd name="f120" fmla="val 13"/>
                <a:gd name="f121" fmla="val 161"/>
                <a:gd name="f122" fmla="val 114"/>
                <a:gd name="f123" fmla="val 86"/>
                <a:gd name="f124" fmla="val 54"/>
                <a:gd name="f125" fmla="val 72"/>
                <a:gd name="f126" fmla="val 75"/>
                <a:gd name="f127" fmla="val 96"/>
                <a:gd name="f128" fmla="val 175"/>
                <a:gd name="f129" fmla="val 20"/>
                <a:gd name="f130" fmla="val 258"/>
                <a:gd name="f131" fmla="val 27"/>
                <a:gd name="f132" fmla="val 34"/>
                <a:gd name="f133" fmla="val 324"/>
                <a:gd name="f134" fmla="+- 0 0 -90"/>
                <a:gd name="f135" fmla="*/ f3 1 347"/>
                <a:gd name="f136" fmla="*/ f4 1 411"/>
                <a:gd name="f137" fmla="val f5"/>
                <a:gd name="f138" fmla="val f6"/>
                <a:gd name="f139" fmla="val f7"/>
                <a:gd name="f140" fmla="*/ f134 f0 1"/>
                <a:gd name="f141" fmla="+- f139 0 f137"/>
                <a:gd name="f142" fmla="+- f138 0 f137"/>
                <a:gd name="f143" fmla="*/ f140 1 f2"/>
                <a:gd name="f144" fmla="*/ f142 1 347"/>
                <a:gd name="f145" fmla="*/ f141 1 411"/>
                <a:gd name="f146" fmla="*/ 177 f142 1"/>
                <a:gd name="f147" fmla="*/ 411 f141 1"/>
                <a:gd name="f148" fmla="*/ 120 f142 1"/>
                <a:gd name="f149" fmla="*/ 404 f141 1"/>
                <a:gd name="f150" fmla="*/ 63 f142 1"/>
                <a:gd name="f151" fmla="*/ 397 f141 1"/>
                <a:gd name="f152" fmla="*/ 61 f142 1"/>
                <a:gd name="f153" fmla="*/ 59 f142 1"/>
                <a:gd name="f154" fmla="*/ 394 f141 1"/>
                <a:gd name="f155" fmla="*/ 17 f142 1"/>
                <a:gd name="f156" fmla="*/ 293 f141 1"/>
                <a:gd name="f157" fmla="*/ 51 f142 1"/>
                <a:gd name="f158" fmla="*/ 91 f141 1"/>
                <a:gd name="f159" fmla="*/ 108 f142 1"/>
                <a:gd name="f160" fmla="*/ 29 f141 1"/>
                <a:gd name="f161" fmla="*/ 274 f142 1"/>
                <a:gd name="f162" fmla="*/ 36 f141 1"/>
                <a:gd name="f163" fmla="*/ 319 f142 1"/>
                <a:gd name="f164" fmla="*/ 92 f141 1"/>
                <a:gd name="f165" fmla="*/ 342 f142 1"/>
                <a:gd name="f166" fmla="*/ 159 f141 1"/>
                <a:gd name="f167" fmla="*/ 346 f142 1"/>
                <a:gd name="f168" fmla="*/ 225 f141 1"/>
                <a:gd name="f169" fmla="*/ 339 f142 1"/>
                <a:gd name="f170" fmla="*/ 301 f141 1"/>
                <a:gd name="f171" fmla="*/ 298 f142 1"/>
                <a:gd name="f172" fmla="*/ 391 f141 1"/>
                <a:gd name="f173" fmla="*/ 297 f142 1"/>
                <a:gd name="f174" fmla="*/ 393 f141 1"/>
                <a:gd name="f175" fmla="*/ 294 f142 1"/>
                <a:gd name="f176" fmla="*/ 238 f142 1"/>
                <a:gd name="f177" fmla="*/ 402 f141 1"/>
                <a:gd name="f178" fmla="*/ 179 f142 1"/>
                <a:gd name="f179" fmla="*/ 66 f142 1"/>
                <a:gd name="f180" fmla="*/ 387 f141 1"/>
                <a:gd name="f181" fmla="*/ 122 f142 1"/>
                <a:gd name="f182" fmla="*/ 401 f141 1"/>
                <a:gd name="f183" fmla="*/ 235 f142 1"/>
                <a:gd name="f184" fmla="*/ 392 f141 1"/>
                <a:gd name="f185" fmla="*/ 291 f142 1"/>
                <a:gd name="f186" fmla="*/ 383 f141 1"/>
                <a:gd name="f187" fmla="*/ 329 f142 1"/>
                <a:gd name="f188" fmla="*/ 299 f141 1"/>
                <a:gd name="f189" fmla="*/ 336 f142 1"/>
                <a:gd name="f190" fmla="*/ 332 f142 1"/>
                <a:gd name="f191" fmla="*/ 160 f141 1"/>
                <a:gd name="f192" fmla="*/ 310 f142 1"/>
                <a:gd name="f193" fmla="*/ 97 f141 1"/>
                <a:gd name="f194" fmla="*/ 268 f142 1"/>
                <a:gd name="f195" fmla="*/ 44 f141 1"/>
                <a:gd name="f196" fmla="*/ 114 f142 1"/>
                <a:gd name="f197" fmla="*/ 38 f141 1"/>
                <a:gd name="f198" fmla="*/ 96 f141 1"/>
                <a:gd name="f199" fmla="*/ 27 f142 1"/>
                <a:gd name="f200" fmla="*/ 291 f141 1"/>
                <a:gd name="f201" fmla="+- f143 0 f1"/>
                <a:gd name="f202" fmla="*/ f146 1 347"/>
                <a:gd name="f203" fmla="*/ f147 1 411"/>
                <a:gd name="f204" fmla="*/ f148 1 347"/>
                <a:gd name="f205" fmla="*/ f149 1 411"/>
                <a:gd name="f206" fmla="*/ f150 1 347"/>
                <a:gd name="f207" fmla="*/ f151 1 411"/>
                <a:gd name="f208" fmla="*/ f152 1 347"/>
                <a:gd name="f209" fmla="*/ f153 1 347"/>
                <a:gd name="f210" fmla="*/ f154 1 411"/>
                <a:gd name="f211" fmla="*/ f155 1 347"/>
                <a:gd name="f212" fmla="*/ f156 1 411"/>
                <a:gd name="f213" fmla="*/ f157 1 347"/>
                <a:gd name="f214" fmla="*/ f158 1 411"/>
                <a:gd name="f215" fmla="*/ f159 1 347"/>
                <a:gd name="f216" fmla="*/ f160 1 411"/>
                <a:gd name="f217" fmla="*/ f161 1 347"/>
                <a:gd name="f218" fmla="*/ f162 1 411"/>
                <a:gd name="f219" fmla="*/ f163 1 347"/>
                <a:gd name="f220" fmla="*/ f164 1 411"/>
                <a:gd name="f221" fmla="*/ f165 1 347"/>
                <a:gd name="f222" fmla="*/ f166 1 411"/>
                <a:gd name="f223" fmla="*/ f167 1 347"/>
                <a:gd name="f224" fmla="*/ f168 1 411"/>
                <a:gd name="f225" fmla="*/ f169 1 347"/>
                <a:gd name="f226" fmla="*/ f170 1 411"/>
                <a:gd name="f227" fmla="*/ f171 1 347"/>
                <a:gd name="f228" fmla="*/ f172 1 411"/>
                <a:gd name="f229" fmla="*/ f173 1 347"/>
                <a:gd name="f230" fmla="*/ f174 1 411"/>
                <a:gd name="f231" fmla="*/ f175 1 347"/>
                <a:gd name="f232" fmla="*/ f176 1 347"/>
                <a:gd name="f233" fmla="*/ f177 1 411"/>
                <a:gd name="f234" fmla="*/ f178 1 347"/>
                <a:gd name="f235" fmla="*/ f179 1 347"/>
                <a:gd name="f236" fmla="*/ f180 1 411"/>
                <a:gd name="f237" fmla="*/ f181 1 347"/>
                <a:gd name="f238" fmla="*/ f182 1 411"/>
                <a:gd name="f239" fmla="*/ f183 1 347"/>
                <a:gd name="f240" fmla="*/ f184 1 411"/>
                <a:gd name="f241" fmla="*/ f185 1 347"/>
                <a:gd name="f242" fmla="*/ f186 1 411"/>
                <a:gd name="f243" fmla="*/ f187 1 347"/>
                <a:gd name="f244" fmla="*/ f188 1 411"/>
                <a:gd name="f245" fmla="*/ f189 1 347"/>
                <a:gd name="f246" fmla="*/ f190 1 347"/>
                <a:gd name="f247" fmla="*/ f191 1 411"/>
                <a:gd name="f248" fmla="*/ f192 1 347"/>
                <a:gd name="f249" fmla="*/ f193 1 411"/>
                <a:gd name="f250" fmla="*/ f194 1 347"/>
                <a:gd name="f251" fmla="*/ f195 1 411"/>
                <a:gd name="f252" fmla="*/ f196 1 347"/>
                <a:gd name="f253" fmla="*/ f197 1 411"/>
                <a:gd name="f254" fmla="*/ f198 1 411"/>
                <a:gd name="f255" fmla="*/ f199 1 347"/>
                <a:gd name="f256" fmla="*/ f200 1 411"/>
                <a:gd name="f257" fmla="*/ 0 1 f144"/>
                <a:gd name="f258" fmla="*/ f138 1 f144"/>
                <a:gd name="f259" fmla="*/ 0 1 f145"/>
                <a:gd name="f260" fmla="*/ f139 1 f145"/>
                <a:gd name="f261" fmla="*/ f202 1 f144"/>
                <a:gd name="f262" fmla="*/ f203 1 f145"/>
                <a:gd name="f263" fmla="*/ f204 1 f144"/>
                <a:gd name="f264" fmla="*/ f205 1 f145"/>
                <a:gd name="f265" fmla="*/ f206 1 f144"/>
                <a:gd name="f266" fmla="*/ f207 1 f145"/>
                <a:gd name="f267" fmla="*/ f208 1 f144"/>
                <a:gd name="f268" fmla="*/ f209 1 f144"/>
                <a:gd name="f269" fmla="*/ f210 1 f145"/>
                <a:gd name="f270" fmla="*/ f211 1 f144"/>
                <a:gd name="f271" fmla="*/ f212 1 f145"/>
                <a:gd name="f272" fmla="*/ f213 1 f144"/>
                <a:gd name="f273" fmla="*/ f214 1 f145"/>
                <a:gd name="f274" fmla="*/ f215 1 f144"/>
                <a:gd name="f275" fmla="*/ f216 1 f145"/>
                <a:gd name="f276" fmla="*/ f217 1 f144"/>
                <a:gd name="f277" fmla="*/ f218 1 f145"/>
                <a:gd name="f278" fmla="*/ f219 1 f144"/>
                <a:gd name="f279" fmla="*/ f220 1 f145"/>
                <a:gd name="f280" fmla="*/ f221 1 f144"/>
                <a:gd name="f281" fmla="*/ f222 1 f145"/>
                <a:gd name="f282" fmla="*/ f223 1 f144"/>
                <a:gd name="f283" fmla="*/ f224 1 f145"/>
                <a:gd name="f284" fmla="*/ f225 1 f144"/>
                <a:gd name="f285" fmla="*/ f226 1 f145"/>
                <a:gd name="f286" fmla="*/ f227 1 f144"/>
                <a:gd name="f287" fmla="*/ f228 1 f145"/>
                <a:gd name="f288" fmla="*/ f229 1 f144"/>
                <a:gd name="f289" fmla="*/ f230 1 f145"/>
                <a:gd name="f290" fmla="*/ f231 1 f144"/>
                <a:gd name="f291" fmla="*/ f232 1 f144"/>
                <a:gd name="f292" fmla="*/ f233 1 f145"/>
                <a:gd name="f293" fmla="*/ f234 1 f144"/>
                <a:gd name="f294" fmla="*/ f235 1 f144"/>
                <a:gd name="f295" fmla="*/ f236 1 f145"/>
                <a:gd name="f296" fmla="*/ f237 1 f144"/>
                <a:gd name="f297" fmla="*/ f238 1 f145"/>
                <a:gd name="f298" fmla="*/ f239 1 f144"/>
                <a:gd name="f299" fmla="*/ f240 1 f145"/>
                <a:gd name="f300" fmla="*/ f241 1 f144"/>
                <a:gd name="f301" fmla="*/ f242 1 f145"/>
                <a:gd name="f302" fmla="*/ f243 1 f144"/>
                <a:gd name="f303" fmla="*/ f244 1 f145"/>
                <a:gd name="f304" fmla="*/ f245 1 f144"/>
                <a:gd name="f305" fmla="*/ f246 1 f144"/>
                <a:gd name="f306" fmla="*/ f247 1 f145"/>
                <a:gd name="f307" fmla="*/ f248 1 f144"/>
                <a:gd name="f308" fmla="*/ f249 1 f145"/>
                <a:gd name="f309" fmla="*/ f250 1 f144"/>
                <a:gd name="f310" fmla="*/ f251 1 f145"/>
                <a:gd name="f311" fmla="*/ f252 1 f144"/>
                <a:gd name="f312" fmla="*/ f253 1 f145"/>
                <a:gd name="f313" fmla="*/ f254 1 f145"/>
                <a:gd name="f314" fmla="*/ f255 1 f144"/>
                <a:gd name="f315" fmla="*/ f256 1 f145"/>
                <a:gd name="f316" fmla="*/ f257 f135 1"/>
                <a:gd name="f317" fmla="*/ f258 f135 1"/>
                <a:gd name="f318" fmla="*/ f260 f136 1"/>
                <a:gd name="f319" fmla="*/ f259 f136 1"/>
                <a:gd name="f320" fmla="*/ f261 f135 1"/>
                <a:gd name="f321" fmla="*/ f262 f136 1"/>
                <a:gd name="f322" fmla="*/ f263 f135 1"/>
                <a:gd name="f323" fmla="*/ f264 f136 1"/>
                <a:gd name="f324" fmla="*/ f265 f135 1"/>
                <a:gd name="f325" fmla="*/ f266 f136 1"/>
                <a:gd name="f326" fmla="*/ f267 f135 1"/>
                <a:gd name="f327" fmla="*/ f268 f135 1"/>
                <a:gd name="f328" fmla="*/ f269 f136 1"/>
                <a:gd name="f329" fmla="*/ f270 f135 1"/>
                <a:gd name="f330" fmla="*/ f271 f136 1"/>
                <a:gd name="f331" fmla="*/ f272 f135 1"/>
                <a:gd name="f332" fmla="*/ f273 f136 1"/>
                <a:gd name="f333" fmla="*/ f274 f135 1"/>
                <a:gd name="f334" fmla="*/ f275 f136 1"/>
                <a:gd name="f335" fmla="*/ f276 f135 1"/>
                <a:gd name="f336" fmla="*/ f277 f136 1"/>
                <a:gd name="f337" fmla="*/ f278 f135 1"/>
                <a:gd name="f338" fmla="*/ f279 f136 1"/>
                <a:gd name="f339" fmla="*/ f280 f135 1"/>
                <a:gd name="f340" fmla="*/ f281 f136 1"/>
                <a:gd name="f341" fmla="*/ f282 f135 1"/>
                <a:gd name="f342" fmla="*/ f283 f136 1"/>
                <a:gd name="f343" fmla="*/ f284 f135 1"/>
                <a:gd name="f344" fmla="*/ f285 f136 1"/>
                <a:gd name="f345" fmla="*/ f286 f135 1"/>
                <a:gd name="f346" fmla="*/ f287 f136 1"/>
                <a:gd name="f347" fmla="*/ f288 f135 1"/>
                <a:gd name="f348" fmla="*/ f289 f136 1"/>
                <a:gd name="f349" fmla="*/ f290 f135 1"/>
                <a:gd name="f350" fmla="*/ f291 f135 1"/>
                <a:gd name="f351" fmla="*/ f292 f136 1"/>
                <a:gd name="f352" fmla="*/ f293 f135 1"/>
                <a:gd name="f353" fmla="*/ f294 f135 1"/>
                <a:gd name="f354" fmla="*/ f295 f136 1"/>
                <a:gd name="f355" fmla="*/ f296 f135 1"/>
                <a:gd name="f356" fmla="*/ f297 f136 1"/>
                <a:gd name="f357" fmla="*/ f298 f135 1"/>
                <a:gd name="f358" fmla="*/ f299 f136 1"/>
                <a:gd name="f359" fmla="*/ f300 f135 1"/>
                <a:gd name="f360" fmla="*/ f301 f136 1"/>
                <a:gd name="f361" fmla="*/ f302 f135 1"/>
                <a:gd name="f362" fmla="*/ f303 f136 1"/>
                <a:gd name="f363" fmla="*/ f304 f135 1"/>
                <a:gd name="f364" fmla="*/ f305 f135 1"/>
                <a:gd name="f365" fmla="*/ f306 f136 1"/>
                <a:gd name="f366" fmla="*/ f307 f135 1"/>
                <a:gd name="f367" fmla="*/ f308 f136 1"/>
                <a:gd name="f368" fmla="*/ f309 f135 1"/>
                <a:gd name="f369" fmla="*/ f310 f136 1"/>
                <a:gd name="f370" fmla="*/ f311 f135 1"/>
                <a:gd name="f371" fmla="*/ f312 f136 1"/>
                <a:gd name="f372" fmla="*/ f313 f136 1"/>
                <a:gd name="f373" fmla="*/ f314 f135 1"/>
                <a:gd name="f374" fmla="*/ f315 f1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1">
                  <a:pos x="f320" y="f321"/>
                </a:cxn>
                <a:cxn ang="f201">
                  <a:pos x="f322" y="f323"/>
                </a:cxn>
                <a:cxn ang="f201">
                  <a:pos x="f324" y="f325"/>
                </a:cxn>
                <a:cxn ang="f201">
                  <a:pos x="f326" y="f325"/>
                </a:cxn>
                <a:cxn ang="f201">
                  <a:pos x="f327" y="f328"/>
                </a:cxn>
                <a:cxn ang="f201">
                  <a:pos x="f329" y="f330"/>
                </a:cxn>
                <a:cxn ang="f201">
                  <a:pos x="f331" y="f332"/>
                </a:cxn>
                <a:cxn ang="f201">
                  <a:pos x="f333" y="f334"/>
                </a:cxn>
                <a:cxn ang="f201">
                  <a:pos x="f335" y="f336"/>
                </a:cxn>
                <a:cxn ang="f201">
                  <a:pos x="f337" y="f338"/>
                </a:cxn>
                <a:cxn ang="f201">
                  <a:pos x="f339" y="f340"/>
                </a:cxn>
                <a:cxn ang="f201">
                  <a:pos x="f341" y="f342"/>
                </a:cxn>
                <a:cxn ang="f201">
                  <a:pos x="f343" y="f344"/>
                </a:cxn>
                <a:cxn ang="f201">
                  <a:pos x="f345" y="f346"/>
                </a:cxn>
                <a:cxn ang="f201">
                  <a:pos x="f347" y="f348"/>
                </a:cxn>
                <a:cxn ang="f201">
                  <a:pos x="f349" y="f348"/>
                </a:cxn>
                <a:cxn ang="f201">
                  <a:pos x="f350" y="f351"/>
                </a:cxn>
                <a:cxn ang="f201">
                  <a:pos x="f352" y="f321"/>
                </a:cxn>
                <a:cxn ang="f201">
                  <a:pos x="f320" y="f321"/>
                </a:cxn>
                <a:cxn ang="f201">
                  <a:pos x="f353" y="f354"/>
                </a:cxn>
                <a:cxn ang="f201">
                  <a:pos x="f355" y="f328"/>
                </a:cxn>
                <a:cxn ang="f201">
                  <a:pos x="f352" y="f356"/>
                </a:cxn>
                <a:cxn ang="f201">
                  <a:pos x="f357" y="f358"/>
                </a:cxn>
                <a:cxn ang="f201">
                  <a:pos x="f359" y="f360"/>
                </a:cxn>
                <a:cxn ang="f201">
                  <a:pos x="f361" y="f362"/>
                </a:cxn>
                <a:cxn ang="f201">
                  <a:pos x="f363" y="f342"/>
                </a:cxn>
                <a:cxn ang="f201">
                  <a:pos x="f364" y="f365"/>
                </a:cxn>
                <a:cxn ang="f201">
                  <a:pos x="f366" y="f367"/>
                </a:cxn>
                <a:cxn ang="f201">
                  <a:pos x="f368" y="f369"/>
                </a:cxn>
                <a:cxn ang="f201">
                  <a:pos x="f370" y="f371"/>
                </a:cxn>
                <a:cxn ang="f201">
                  <a:pos x="f327" y="f372"/>
                </a:cxn>
                <a:cxn ang="f201">
                  <a:pos x="f373" y="f374"/>
                </a:cxn>
                <a:cxn ang="f201">
                  <a:pos x="f353" y="f354"/>
                </a:cxn>
              </a:cxnLst>
              <a:rect l="f316" t="f319" r="f317" b="f318"/>
              <a:pathLst>
                <a:path w="347" h="411">
                  <a:moveTo>
                    <a:pt x="f8" y="f7"/>
                  </a:moveTo>
                  <a:cubicBezTo>
                    <a:pt x="f9" y="f7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19"/>
                    <a:pt x="f20" y="f19"/>
                    <a:pt x="f20" y="f19"/>
                  </a:cubicBezTo>
                  <a:cubicBezTo>
                    <a:pt x="f21" y="f22"/>
                    <a:pt x="f21" y="f22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5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36"/>
                    <a:pt x="f48" y="f49"/>
                  </a:cubicBezTo>
                  <a:cubicBezTo>
                    <a:pt x="f50" y="f12"/>
                    <a:pt x="f51" y="f52"/>
                    <a:pt x="f53" y="f40"/>
                  </a:cubicBezTo>
                  <a:cubicBezTo>
                    <a:pt x="f6" y="f54"/>
                    <a:pt x="f6" y="f55"/>
                    <a:pt x="f56" y="f57"/>
                  </a:cubicBezTo>
                  <a:cubicBezTo>
                    <a:pt x="f56" y="f58"/>
                    <a:pt x="f59" y="f60"/>
                    <a:pt x="f51" y="f61"/>
                  </a:cubicBezTo>
                  <a:cubicBezTo>
                    <a:pt x="f62" y="f63"/>
                    <a:pt x="f64" y="f24"/>
                    <a:pt x="f65" y="f66"/>
                  </a:cubicBezTo>
                  <a:cubicBezTo>
                    <a:pt x="f67" y="f68"/>
                    <a:pt x="f67" y="f68"/>
                    <a:pt x="f67" y="f68"/>
                  </a:cubicBezTo>
                  <a:cubicBezTo>
                    <a:pt x="f69" y="f68"/>
                    <a:pt x="f69" y="f68"/>
                    <a:pt x="f69" y="f68"/>
                  </a:cubicBezTo>
                  <a:cubicBezTo>
                    <a:pt x="f70" y="f22"/>
                    <a:pt x="f71" y="f72"/>
                    <a:pt x="f73" y="f74"/>
                  </a:cubicBezTo>
                  <a:cubicBezTo>
                    <a:pt x="f75" y="f76"/>
                    <a:pt x="f77" y="f7"/>
                    <a:pt x="f78" y="f7"/>
                  </a:cubicBezTo>
                  <a:cubicBezTo>
                    <a:pt x="f79" y="f7"/>
                    <a:pt x="f8" y="f7"/>
                    <a:pt x="f8" y="f7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22"/>
                  </a:cubicBezTo>
                  <a:cubicBezTo>
                    <a:pt x="f86" y="f72"/>
                    <a:pt x="f87" y="f88"/>
                    <a:pt x="f78" y="f88"/>
                  </a:cubicBezTo>
                  <a:cubicBezTo>
                    <a:pt x="f89" y="f88"/>
                    <a:pt x="f90" y="f17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26" y="f45"/>
                  </a:cubicBezTo>
                  <a:cubicBezTo>
                    <a:pt x="f50" y="f103"/>
                    <a:pt x="f104" y="f105"/>
                    <a:pt x="f104" y="f57"/>
                  </a:cubicBezTo>
                  <a:cubicBezTo>
                    <a:pt x="f106" y="f55"/>
                    <a:pt x="f106" y="f107"/>
                    <a:pt x="f108" y="f87"/>
                  </a:cubicBezTo>
                  <a:cubicBezTo>
                    <a:pt x="f109" y="f110"/>
                    <a:pt x="f111" y="f112"/>
                    <a:pt x="f113" y="f114"/>
                  </a:cubicBezTo>
                  <a:cubicBezTo>
                    <a:pt x="f115" y="f116"/>
                    <a:pt x="f97" y="f20"/>
                    <a:pt x="f117" y="f118"/>
                  </a:cubicBezTo>
                  <a:cubicBezTo>
                    <a:pt x="f119" y="f120"/>
                    <a:pt x="f121" y="f29"/>
                    <a:pt x="f122" y="f23"/>
                  </a:cubicBezTo>
                  <a:cubicBezTo>
                    <a:pt x="f123" y="f124"/>
                    <a:pt x="f125" y="f126"/>
                    <a:pt x="f21" y="f127"/>
                  </a:cubicBezTo>
                  <a:cubicBezTo>
                    <a:pt x="f29" y="f128"/>
                    <a:pt x="f129" y="f130"/>
                    <a:pt x="f131" y="f97"/>
                  </a:cubicBezTo>
                  <a:cubicBezTo>
                    <a:pt x="f132" y="f133"/>
                    <a:pt x="f37" y="f100"/>
                    <a:pt x="f80" y="f81"/>
                  </a:cubicBezTo>
                  <a:close/>
                </a:path>
              </a:pathLst>
            </a:custGeom>
            <a:solidFill>
              <a:srgbClr val="2DA6C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Freeform 25">
              <a:extLst>
                <a:ext uri="{FF2B5EF4-FFF2-40B4-BE49-F238E27FC236}">
                  <a16:creationId xmlns:a16="http://schemas.microsoft.com/office/drawing/2014/main" id="{8AD5C1A4-96C2-4AA8-B5DD-A5562DD85089}"/>
                </a:ext>
              </a:extLst>
            </p:cNvPr>
            <p:cNvSpPr/>
            <p:nvPr/>
          </p:nvSpPr>
          <p:spPr>
            <a:xfrm>
              <a:off x="8404341" y="480114"/>
              <a:ext cx="499655" cy="2760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2"/>
                <a:gd name="f7" fmla="val 251"/>
                <a:gd name="f8" fmla="val 144"/>
                <a:gd name="f9" fmla="val 3"/>
                <a:gd name="f10" fmla="val 127"/>
                <a:gd name="f11" fmla="val 6"/>
                <a:gd name="f12" fmla="val 101"/>
                <a:gd name="f13" fmla="val 14"/>
                <a:gd name="f14" fmla="val 76"/>
                <a:gd name="f15" fmla="val 32"/>
                <a:gd name="f16" fmla="val 10"/>
                <a:gd name="f17" fmla="val 78"/>
                <a:gd name="f18" fmla="val 2"/>
                <a:gd name="f19" fmla="val 156"/>
                <a:gd name="f20" fmla="val 171"/>
                <a:gd name="f21" fmla="val 24"/>
                <a:gd name="f22" fmla="val 189"/>
                <a:gd name="f23" fmla="val 104"/>
                <a:gd name="f24" fmla="val 250"/>
                <a:gd name="f25" fmla="val 224"/>
                <a:gd name="f26" fmla="val 346"/>
                <a:gd name="f27" fmla="val 429"/>
                <a:gd name="f28" fmla="val 448"/>
                <a:gd name="f29" fmla="val 147"/>
                <a:gd name="f30" fmla="val 439"/>
                <a:gd name="f31" fmla="val 107"/>
                <a:gd name="f32" fmla="val 409"/>
                <a:gd name="f33" fmla="val 69"/>
                <a:gd name="f34" fmla="val 391"/>
                <a:gd name="f35" fmla="val 45"/>
                <a:gd name="f36" fmla="val 371"/>
                <a:gd name="f37" fmla="val 366"/>
                <a:gd name="f38" fmla="val 28"/>
                <a:gd name="f39" fmla="val 341"/>
                <a:gd name="f40" fmla="val 11"/>
                <a:gd name="f41" fmla="val 316"/>
                <a:gd name="f42" fmla="val 301"/>
                <a:gd name="f43" fmla="val 296"/>
                <a:gd name="f44" fmla="val 272"/>
                <a:gd name="f45" fmla="val 33"/>
                <a:gd name="f46" fmla="val 232"/>
                <a:gd name="f47" fmla="val 37"/>
                <a:gd name="f48" fmla="val 182"/>
                <a:gd name="f49" fmla="val 42"/>
                <a:gd name="f50" fmla="val 148"/>
                <a:gd name="f51" fmla="val 7"/>
                <a:gd name="f52" fmla="+- 0 0 -90"/>
                <a:gd name="f53" fmla="*/ f3 1 452"/>
                <a:gd name="f54" fmla="*/ f4 1 251"/>
                <a:gd name="f55" fmla="val f5"/>
                <a:gd name="f56" fmla="val f6"/>
                <a:gd name="f57" fmla="val f7"/>
                <a:gd name="f58" fmla="*/ f52 f0 1"/>
                <a:gd name="f59" fmla="+- f57 0 f55"/>
                <a:gd name="f60" fmla="+- f56 0 f55"/>
                <a:gd name="f61" fmla="*/ f58 1 f2"/>
                <a:gd name="f62" fmla="*/ f60 1 452"/>
                <a:gd name="f63" fmla="*/ f59 1 251"/>
                <a:gd name="f64" fmla="*/ 144 f60 1"/>
                <a:gd name="f65" fmla="*/ 3 f59 1"/>
                <a:gd name="f66" fmla="*/ 76 f60 1"/>
                <a:gd name="f67" fmla="*/ 32 f59 1"/>
                <a:gd name="f68" fmla="*/ 0 f60 1"/>
                <a:gd name="f69" fmla="*/ 171 f59 1"/>
                <a:gd name="f70" fmla="*/ 224 f60 1"/>
                <a:gd name="f71" fmla="*/ 250 f59 1"/>
                <a:gd name="f72" fmla="*/ 452 f60 1"/>
                <a:gd name="f73" fmla="*/ 409 f60 1"/>
                <a:gd name="f74" fmla="*/ 69 f59 1"/>
                <a:gd name="f75" fmla="*/ 366 f60 1"/>
                <a:gd name="f76" fmla="*/ 28 f59 1"/>
                <a:gd name="f77" fmla="*/ 301 f60 1"/>
                <a:gd name="f78" fmla="*/ 0 f59 1"/>
                <a:gd name="f79" fmla="*/ 232 f60 1"/>
                <a:gd name="f80" fmla="*/ 37 f59 1"/>
                <a:gd name="f81" fmla="+- f61 0 f1"/>
                <a:gd name="f82" fmla="*/ f64 1 452"/>
                <a:gd name="f83" fmla="*/ f65 1 251"/>
                <a:gd name="f84" fmla="*/ f66 1 452"/>
                <a:gd name="f85" fmla="*/ f67 1 251"/>
                <a:gd name="f86" fmla="*/ f68 1 452"/>
                <a:gd name="f87" fmla="*/ f69 1 251"/>
                <a:gd name="f88" fmla="*/ f70 1 452"/>
                <a:gd name="f89" fmla="*/ f71 1 251"/>
                <a:gd name="f90" fmla="*/ f72 1 452"/>
                <a:gd name="f91" fmla="*/ f73 1 452"/>
                <a:gd name="f92" fmla="*/ f74 1 251"/>
                <a:gd name="f93" fmla="*/ f75 1 452"/>
                <a:gd name="f94" fmla="*/ f76 1 251"/>
                <a:gd name="f95" fmla="*/ f77 1 452"/>
                <a:gd name="f96" fmla="*/ f78 1 251"/>
                <a:gd name="f97" fmla="*/ f79 1 452"/>
                <a:gd name="f98" fmla="*/ f80 1 251"/>
                <a:gd name="f99" fmla="*/ 0 1 f62"/>
                <a:gd name="f100" fmla="*/ f56 1 f62"/>
                <a:gd name="f101" fmla="*/ 0 1 f63"/>
                <a:gd name="f102" fmla="*/ f57 1 f63"/>
                <a:gd name="f103" fmla="*/ f82 1 f62"/>
                <a:gd name="f104" fmla="*/ f83 1 f63"/>
                <a:gd name="f105" fmla="*/ f84 1 f62"/>
                <a:gd name="f106" fmla="*/ f85 1 f63"/>
                <a:gd name="f107" fmla="*/ f86 1 f62"/>
                <a:gd name="f108" fmla="*/ f87 1 f63"/>
                <a:gd name="f109" fmla="*/ f88 1 f62"/>
                <a:gd name="f110" fmla="*/ f89 1 f63"/>
                <a:gd name="f111" fmla="*/ f90 1 f62"/>
                <a:gd name="f112" fmla="*/ f91 1 f62"/>
                <a:gd name="f113" fmla="*/ f92 1 f63"/>
                <a:gd name="f114" fmla="*/ f93 1 f62"/>
                <a:gd name="f115" fmla="*/ f94 1 f63"/>
                <a:gd name="f116" fmla="*/ f95 1 f62"/>
                <a:gd name="f117" fmla="*/ f96 1 f63"/>
                <a:gd name="f118" fmla="*/ f97 1 f62"/>
                <a:gd name="f119" fmla="*/ f98 1 f63"/>
                <a:gd name="f120" fmla="*/ f99 f53 1"/>
                <a:gd name="f121" fmla="*/ f100 f53 1"/>
                <a:gd name="f122" fmla="*/ f102 f54 1"/>
                <a:gd name="f123" fmla="*/ f101 f54 1"/>
                <a:gd name="f124" fmla="*/ f103 f53 1"/>
                <a:gd name="f125" fmla="*/ f104 f54 1"/>
                <a:gd name="f126" fmla="*/ f105 f53 1"/>
                <a:gd name="f127" fmla="*/ f106 f54 1"/>
                <a:gd name="f128" fmla="*/ f107 f53 1"/>
                <a:gd name="f129" fmla="*/ f108 f54 1"/>
                <a:gd name="f130" fmla="*/ f109 f53 1"/>
                <a:gd name="f131" fmla="*/ f110 f54 1"/>
                <a:gd name="f132" fmla="*/ f111 f53 1"/>
                <a:gd name="f133" fmla="*/ f112 f53 1"/>
                <a:gd name="f134" fmla="*/ f113 f54 1"/>
                <a:gd name="f135" fmla="*/ f114 f53 1"/>
                <a:gd name="f136" fmla="*/ f115 f54 1"/>
                <a:gd name="f137" fmla="*/ f116 f53 1"/>
                <a:gd name="f138" fmla="*/ f117 f54 1"/>
                <a:gd name="f139" fmla="*/ f118 f53 1"/>
                <a:gd name="f140" fmla="*/ f119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1">
                  <a:pos x="f124" y="f125"/>
                </a:cxn>
                <a:cxn ang="f81">
                  <a:pos x="f126" y="f127"/>
                </a:cxn>
                <a:cxn ang="f81">
                  <a:pos x="f128" y="f129"/>
                </a:cxn>
                <a:cxn ang="f81">
                  <a:pos x="f130" y="f131"/>
                </a:cxn>
                <a:cxn ang="f81">
                  <a:pos x="f132" y="f129"/>
                </a:cxn>
                <a:cxn ang="f81">
                  <a:pos x="f133" y="f134"/>
                </a:cxn>
                <a:cxn ang="f81">
                  <a:pos x="f135" y="f136"/>
                </a:cxn>
                <a:cxn ang="f81">
                  <a:pos x="f137" y="f138"/>
                </a:cxn>
                <a:cxn ang="f81">
                  <a:pos x="f139" y="f140"/>
                </a:cxn>
                <a:cxn ang="f81">
                  <a:pos x="f124" y="f125"/>
                </a:cxn>
              </a:cxnLst>
              <a:rect l="f120" t="f123" r="f121" b="f122"/>
              <a:pathLst>
                <a:path w="452" h="25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5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7"/>
                    <a:pt x="f27" y="f22"/>
                    <a:pt x="f6" y="f20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15"/>
                    <a:pt x="f37" y="f38"/>
                  </a:cubicBezTo>
                  <a:cubicBezTo>
                    <a:pt x="f39" y="f40"/>
                    <a:pt x="f41" y="f9"/>
                    <a:pt x="f42" y="f5"/>
                  </a:cubicBezTo>
                  <a:cubicBezTo>
                    <a:pt x="f43" y="f11"/>
                    <a:pt x="f44" y="f45"/>
                    <a:pt x="f46" y="f47"/>
                  </a:cubicBezTo>
                  <a:cubicBezTo>
                    <a:pt x="f48" y="f49"/>
                    <a:pt x="f50" y="f51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CA20E697-6215-4EF1-80C8-511E2DDD7D50}"/>
                </a:ext>
              </a:extLst>
            </p:cNvPr>
            <p:cNvSpPr/>
            <p:nvPr/>
          </p:nvSpPr>
          <p:spPr>
            <a:xfrm>
              <a:off x="8399376" y="475186"/>
              <a:ext cx="509604" cy="2859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2"/>
                <a:gd name="f7" fmla="val 261"/>
                <a:gd name="f8" fmla="val 231"/>
                <a:gd name="f9" fmla="val 230"/>
                <a:gd name="f10" fmla="val 229"/>
                <a:gd name="f11" fmla="val 118"/>
                <a:gd name="f12" fmla="val 39"/>
                <a:gd name="f13" fmla="val 210"/>
                <a:gd name="f14" fmla="val 2"/>
                <a:gd name="f15" fmla="val 179"/>
                <a:gd name="f16" fmla="val 176"/>
                <a:gd name="f17" fmla="val 154"/>
                <a:gd name="f18" fmla="val 14"/>
                <a:gd name="f19" fmla="val 79"/>
                <a:gd name="f20" fmla="val 78"/>
                <a:gd name="f21" fmla="val 34"/>
                <a:gd name="f22" fmla="val 99"/>
                <a:gd name="f23" fmla="val 19"/>
                <a:gd name="f24" fmla="val 122"/>
                <a:gd name="f25" fmla="val 9"/>
                <a:gd name="f26" fmla="val 149"/>
                <a:gd name="f27" fmla="val 4"/>
                <a:gd name="f28" fmla="val 151"/>
                <a:gd name="f29" fmla="val 153"/>
                <a:gd name="f30" fmla="val 6"/>
                <a:gd name="f31" fmla="val 157"/>
                <a:gd name="f32" fmla="val 189"/>
                <a:gd name="f33" fmla="val 43"/>
                <a:gd name="f34" fmla="val 237"/>
                <a:gd name="f35" fmla="val 38"/>
                <a:gd name="f36" fmla="val 272"/>
                <a:gd name="f37" fmla="val 294"/>
                <a:gd name="f38" fmla="val 12"/>
                <a:gd name="f39" fmla="val 302"/>
                <a:gd name="f40" fmla="val 3"/>
                <a:gd name="f41" fmla="val 304"/>
                <a:gd name="f42" fmla="val 307"/>
                <a:gd name="f43" fmla="val 1"/>
                <a:gd name="f44" fmla="val 331"/>
                <a:gd name="f45" fmla="val 354"/>
                <a:gd name="f46" fmla="val 16"/>
                <a:gd name="f47" fmla="val 374"/>
                <a:gd name="f48" fmla="val 30"/>
                <a:gd name="f49" fmla="val 383"/>
                <a:gd name="f50" fmla="val 36"/>
                <a:gd name="f51" fmla="val 401"/>
                <a:gd name="f52" fmla="val 50"/>
                <a:gd name="f53" fmla="val 418"/>
                <a:gd name="f54" fmla="val 72"/>
                <a:gd name="f55" fmla="val 441"/>
                <a:gd name="f56" fmla="val 101"/>
                <a:gd name="f57" fmla="val 456"/>
                <a:gd name="f58" fmla="val 137"/>
                <a:gd name="f59" fmla="val 460"/>
                <a:gd name="f60" fmla="val 422"/>
                <a:gd name="f61" fmla="val 211"/>
                <a:gd name="f62" fmla="val 343"/>
                <a:gd name="f63" fmla="val 11"/>
                <a:gd name="f64" fmla="val 174"/>
                <a:gd name="f65" fmla="val 48"/>
                <a:gd name="f66" fmla="val 204"/>
                <a:gd name="f67" fmla="val 123"/>
                <a:gd name="f68" fmla="val 251"/>
                <a:gd name="f69" fmla="val 338"/>
                <a:gd name="f70" fmla="val 414"/>
                <a:gd name="f71" fmla="val 451"/>
                <a:gd name="f72" fmla="val 446"/>
                <a:gd name="f73" fmla="val 139"/>
                <a:gd name="f74" fmla="val 432"/>
                <a:gd name="f75" fmla="val 105"/>
                <a:gd name="f76" fmla="val 411"/>
                <a:gd name="f77" fmla="val 394"/>
                <a:gd name="f78" fmla="val 57"/>
                <a:gd name="f79" fmla="val 377"/>
                <a:gd name="f80" fmla="val 44"/>
                <a:gd name="f81" fmla="val 368"/>
                <a:gd name="f82" fmla="val 350"/>
                <a:gd name="f83" fmla="val 26"/>
                <a:gd name="f84" fmla="val 330"/>
                <a:gd name="f85" fmla="val 17"/>
                <a:gd name="f86" fmla="val 308"/>
                <a:gd name="f87" fmla="val 298"/>
                <a:gd name="f88" fmla="val 23"/>
                <a:gd name="f89" fmla="val 274"/>
                <a:gd name="f90" fmla="val 238"/>
                <a:gd name="f91" fmla="val 190"/>
                <a:gd name="f92" fmla="val 53"/>
                <a:gd name="f93" fmla="val 24"/>
                <a:gd name="f94" fmla="val 148"/>
                <a:gd name="f95" fmla="val 124"/>
                <a:gd name="f96" fmla="val 103"/>
                <a:gd name="f97" fmla="val 28"/>
                <a:gd name="f98" fmla="val 84"/>
                <a:gd name="f99" fmla="val 42"/>
                <a:gd name="f100" fmla="val 83"/>
                <a:gd name="f101" fmla="val 13"/>
                <a:gd name="f102" fmla="+- 0 0 -90"/>
                <a:gd name="f103" fmla="*/ f3 1 462"/>
                <a:gd name="f104" fmla="*/ f4 1 261"/>
                <a:gd name="f105" fmla="val f5"/>
                <a:gd name="f106" fmla="val f6"/>
                <a:gd name="f107" fmla="val f7"/>
                <a:gd name="f108" fmla="*/ f102 f0 1"/>
                <a:gd name="f109" fmla="+- f107 0 f105"/>
                <a:gd name="f110" fmla="+- f106 0 f105"/>
                <a:gd name="f111" fmla="*/ f108 1 f2"/>
                <a:gd name="f112" fmla="*/ f110 1 462"/>
                <a:gd name="f113" fmla="*/ f109 1 261"/>
                <a:gd name="f114" fmla="*/ 231 f110 1"/>
                <a:gd name="f115" fmla="*/ 261 f109 1"/>
                <a:gd name="f116" fmla="*/ 229 f110 1"/>
                <a:gd name="f117" fmla="*/ 2 f110 1"/>
                <a:gd name="f118" fmla="*/ 180 f109 1"/>
                <a:gd name="f119" fmla="*/ 0 f110 1"/>
                <a:gd name="f120" fmla="*/ 179 f109 1"/>
                <a:gd name="f121" fmla="*/ 176 f109 1"/>
                <a:gd name="f122" fmla="*/ 78 f110 1"/>
                <a:gd name="f123" fmla="*/ 34 f109 1"/>
                <a:gd name="f124" fmla="*/ 149 f110 1"/>
                <a:gd name="f125" fmla="*/ 4 f109 1"/>
                <a:gd name="f126" fmla="*/ 151 f110 1"/>
                <a:gd name="f127" fmla="*/ 153 f110 1"/>
                <a:gd name="f128" fmla="*/ 6 f109 1"/>
                <a:gd name="f129" fmla="*/ 237 f110 1"/>
                <a:gd name="f130" fmla="*/ 38 f109 1"/>
                <a:gd name="f131" fmla="*/ 302 f110 1"/>
                <a:gd name="f132" fmla="*/ 3 f109 1"/>
                <a:gd name="f133" fmla="*/ 304 f110 1"/>
                <a:gd name="f134" fmla="*/ 0 f109 1"/>
                <a:gd name="f135" fmla="*/ 307 f110 1"/>
                <a:gd name="f136" fmla="*/ 1 f109 1"/>
                <a:gd name="f137" fmla="*/ 374 f110 1"/>
                <a:gd name="f138" fmla="*/ 30 f109 1"/>
                <a:gd name="f139" fmla="*/ 418 f110 1"/>
                <a:gd name="f140" fmla="*/ 72 f109 1"/>
                <a:gd name="f141" fmla="*/ 462 f110 1"/>
                <a:gd name="f142" fmla="*/ 460 f110 1"/>
                <a:gd name="f143" fmla="*/ 11 f110 1"/>
                <a:gd name="f144" fmla="*/ 174 f109 1"/>
                <a:gd name="f145" fmla="*/ 251 f109 1"/>
                <a:gd name="f146" fmla="*/ 451 f110 1"/>
                <a:gd name="f147" fmla="*/ 411 f110 1"/>
                <a:gd name="f148" fmla="*/ 78 f109 1"/>
                <a:gd name="f149" fmla="*/ 368 f110 1"/>
                <a:gd name="f150" fmla="*/ 308 f110 1"/>
                <a:gd name="f151" fmla="*/ 11 f109 1"/>
                <a:gd name="f152" fmla="*/ 238 f110 1"/>
                <a:gd name="f153" fmla="*/ 48 f109 1"/>
                <a:gd name="f154" fmla="*/ 148 f110 1"/>
                <a:gd name="f155" fmla="*/ 14 f109 1"/>
                <a:gd name="f156" fmla="*/ 84 f110 1"/>
                <a:gd name="f157" fmla="*/ 42 f109 1"/>
                <a:gd name="f158" fmla="+- f111 0 f1"/>
                <a:gd name="f159" fmla="*/ f114 1 462"/>
                <a:gd name="f160" fmla="*/ f115 1 261"/>
                <a:gd name="f161" fmla="*/ f116 1 462"/>
                <a:gd name="f162" fmla="*/ f117 1 462"/>
                <a:gd name="f163" fmla="*/ f118 1 261"/>
                <a:gd name="f164" fmla="*/ f119 1 462"/>
                <a:gd name="f165" fmla="*/ f120 1 261"/>
                <a:gd name="f166" fmla="*/ f121 1 261"/>
                <a:gd name="f167" fmla="*/ f122 1 462"/>
                <a:gd name="f168" fmla="*/ f123 1 261"/>
                <a:gd name="f169" fmla="*/ f124 1 462"/>
                <a:gd name="f170" fmla="*/ f125 1 261"/>
                <a:gd name="f171" fmla="*/ f126 1 462"/>
                <a:gd name="f172" fmla="*/ f127 1 462"/>
                <a:gd name="f173" fmla="*/ f128 1 261"/>
                <a:gd name="f174" fmla="*/ f129 1 462"/>
                <a:gd name="f175" fmla="*/ f130 1 261"/>
                <a:gd name="f176" fmla="*/ f131 1 462"/>
                <a:gd name="f177" fmla="*/ f132 1 261"/>
                <a:gd name="f178" fmla="*/ f133 1 462"/>
                <a:gd name="f179" fmla="*/ f134 1 261"/>
                <a:gd name="f180" fmla="*/ f135 1 462"/>
                <a:gd name="f181" fmla="*/ f136 1 261"/>
                <a:gd name="f182" fmla="*/ f137 1 462"/>
                <a:gd name="f183" fmla="*/ f138 1 261"/>
                <a:gd name="f184" fmla="*/ f139 1 462"/>
                <a:gd name="f185" fmla="*/ f140 1 261"/>
                <a:gd name="f186" fmla="*/ f141 1 462"/>
                <a:gd name="f187" fmla="*/ f142 1 462"/>
                <a:gd name="f188" fmla="*/ f143 1 462"/>
                <a:gd name="f189" fmla="*/ f144 1 261"/>
                <a:gd name="f190" fmla="*/ f145 1 261"/>
                <a:gd name="f191" fmla="*/ f146 1 462"/>
                <a:gd name="f192" fmla="*/ f147 1 462"/>
                <a:gd name="f193" fmla="*/ f148 1 261"/>
                <a:gd name="f194" fmla="*/ f149 1 462"/>
                <a:gd name="f195" fmla="*/ f150 1 462"/>
                <a:gd name="f196" fmla="*/ f151 1 261"/>
                <a:gd name="f197" fmla="*/ f152 1 462"/>
                <a:gd name="f198" fmla="*/ f153 1 261"/>
                <a:gd name="f199" fmla="*/ f154 1 462"/>
                <a:gd name="f200" fmla="*/ f155 1 261"/>
                <a:gd name="f201" fmla="*/ f156 1 462"/>
                <a:gd name="f202" fmla="*/ f157 1 261"/>
                <a:gd name="f203" fmla="*/ 0 1 f112"/>
                <a:gd name="f204" fmla="*/ f106 1 f112"/>
                <a:gd name="f205" fmla="*/ 0 1 f113"/>
                <a:gd name="f206" fmla="*/ f107 1 f113"/>
                <a:gd name="f207" fmla="*/ f159 1 f112"/>
                <a:gd name="f208" fmla="*/ f160 1 f113"/>
                <a:gd name="f209" fmla="*/ f161 1 f112"/>
                <a:gd name="f210" fmla="*/ f162 1 f112"/>
                <a:gd name="f211" fmla="*/ f163 1 f113"/>
                <a:gd name="f212" fmla="*/ f164 1 f112"/>
                <a:gd name="f213" fmla="*/ f165 1 f113"/>
                <a:gd name="f214" fmla="*/ f166 1 f113"/>
                <a:gd name="f215" fmla="*/ f167 1 f112"/>
                <a:gd name="f216" fmla="*/ f168 1 f113"/>
                <a:gd name="f217" fmla="*/ f169 1 f112"/>
                <a:gd name="f218" fmla="*/ f170 1 f113"/>
                <a:gd name="f219" fmla="*/ f171 1 f112"/>
                <a:gd name="f220" fmla="*/ f172 1 f112"/>
                <a:gd name="f221" fmla="*/ f173 1 f113"/>
                <a:gd name="f222" fmla="*/ f174 1 f112"/>
                <a:gd name="f223" fmla="*/ f175 1 f113"/>
                <a:gd name="f224" fmla="*/ f176 1 f112"/>
                <a:gd name="f225" fmla="*/ f177 1 f113"/>
                <a:gd name="f226" fmla="*/ f178 1 f112"/>
                <a:gd name="f227" fmla="*/ f179 1 f113"/>
                <a:gd name="f228" fmla="*/ f180 1 f112"/>
                <a:gd name="f229" fmla="*/ f181 1 f113"/>
                <a:gd name="f230" fmla="*/ f182 1 f112"/>
                <a:gd name="f231" fmla="*/ f183 1 f113"/>
                <a:gd name="f232" fmla="*/ f184 1 f112"/>
                <a:gd name="f233" fmla="*/ f185 1 f113"/>
                <a:gd name="f234" fmla="*/ f186 1 f112"/>
                <a:gd name="f235" fmla="*/ f187 1 f112"/>
                <a:gd name="f236" fmla="*/ f188 1 f112"/>
                <a:gd name="f237" fmla="*/ f189 1 f113"/>
                <a:gd name="f238" fmla="*/ f190 1 f113"/>
                <a:gd name="f239" fmla="*/ f191 1 f112"/>
                <a:gd name="f240" fmla="*/ f192 1 f112"/>
                <a:gd name="f241" fmla="*/ f193 1 f113"/>
                <a:gd name="f242" fmla="*/ f194 1 f112"/>
                <a:gd name="f243" fmla="*/ f195 1 f112"/>
                <a:gd name="f244" fmla="*/ f196 1 f113"/>
                <a:gd name="f245" fmla="*/ f197 1 f112"/>
                <a:gd name="f246" fmla="*/ f198 1 f113"/>
                <a:gd name="f247" fmla="*/ f199 1 f112"/>
                <a:gd name="f248" fmla="*/ f200 1 f113"/>
                <a:gd name="f249" fmla="*/ f201 1 f112"/>
                <a:gd name="f250" fmla="*/ f202 1 f113"/>
                <a:gd name="f251" fmla="*/ f203 f103 1"/>
                <a:gd name="f252" fmla="*/ f204 f103 1"/>
                <a:gd name="f253" fmla="*/ f206 f104 1"/>
                <a:gd name="f254" fmla="*/ f205 f104 1"/>
                <a:gd name="f255" fmla="*/ f207 f103 1"/>
                <a:gd name="f256" fmla="*/ f208 f104 1"/>
                <a:gd name="f257" fmla="*/ f209 f103 1"/>
                <a:gd name="f258" fmla="*/ f210 f103 1"/>
                <a:gd name="f259" fmla="*/ f211 f104 1"/>
                <a:gd name="f260" fmla="*/ f212 f103 1"/>
                <a:gd name="f261" fmla="*/ f213 f104 1"/>
                <a:gd name="f262" fmla="*/ f214 f104 1"/>
                <a:gd name="f263" fmla="*/ f215 f103 1"/>
                <a:gd name="f264" fmla="*/ f216 f104 1"/>
                <a:gd name="f265" fmla="*/ f217 f103 1"/>
                <a:gd name="f266" fmla="*/ f218 f104 1"/>
                <a:gd name="f267" fmla="*/ f219 f103 1"/>
                <a:gd name="f268" fmla="*/ f220 f103 1"/>
                <a:gd name="f269" fmla="*/ f221 f104 1"/>
                <a:gd name="f270" fmla="*/ f222 f103 1"/>
                <a:gd name="f271" fmla="*/ f223 f104 1"/>
                <a:gd name="f272" fmla="*/ f224 f103 1"/>
                <a:gd name="f273" fmla="*/ f225 f104 1"/>
                <a:gd name="f274" fmla="*/ f226 f103 1"/>
                <a:gd name="f275" fmla="*/ f227 f104 1"/>
                <a:gd name="f276" fmla="*/ f228 f103 1"/>
                <a:gd name="f277" fmla="*/ f229 f104 1"/>
                <a:gd name="f278" fmla="*/ f230 f103 1"/>
                <a:gd name="f279" fmla="*/ f231 f104 1"/>
                <a:gd name="f280" fmla="*/ f232 f103 1"/>
                <a:gd name="f281" fmla="*/ f233 f104 1"/>
                <a:gd name="f282" fmla="*/ f234 f103 1"/>
                <a:gd name="f283" fmla="*/ f235 f103 1"/>
                <a:gd name="f284" fmla="*/ f236 f103 1"/>
                <a:gd name="f285" fmla="*/ f237 f104 1"/>
                <a:gd name="f286" fmla="*/ f238 f104 1"/>
                <a:gd name="f287" fmla="*/ f239 f103 1"/>
                <a:gd name="f288" fmla="*/ f240 f103 1"/>
                <a:gd name="f289" fmla="*/ f241 f104 1"/>
                <a:gd name="f290" fmla="*/ f242 f103 1"/>
                <a:gd name="f291" fmla="*/ f243 f103 1"/>
                <a:gd name="f292" fmla="*/ f244 f104 1"/>
                <a:gd name="f293" fmla="*/ f245 f103 1"/>
                <a:gd name="f294" fmla="*/ f246 f104 1"/>
                <a:gd name="f295" fmla="*/ f247 f103 1"/>
                <a:gd name="f296" fmla="*/ f248 f104 1"/>
                <a:gd name="f297" fmla="*/ f249 f103 1"/>
                <a:gd name="f298" fmla="*/ f250 f10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8">
                  <a:pos x="f255" y="f256"/>
                </a:cxn>
                <a:cxn ang="f158">
                  <a:pos x="f257" y="f256"/>
                </a:cxn>
                <a:cxn ang="f158">
                  <a:pos x="f258" y="f259"/>
                </a:cxn>
                <a:cxn ang="f158">
                  <a:pos x="f260" y="f261"/>
                </a:cxn>
                <a:cxn ang="f158">
                  <a:pos x="f260" y="f262"/>
                </a:cxn>
                <a:cxn ang="f158">
                  <a:pos x="f263" y="f264"/>
                </a:cxn>
                <a:cxn ang="f158">
                  <a:pos x="f265" y="f266"/>
                </a:cxn>
                <a:cxn ang="f158">
                  <a:pos x="f267" y="f266"/>
                </a:cxn>
                <a:cxn ang="f158">
                  <a:pos x="f268" y="f269"/>
                </a:cxn>
                <a:cxn ang="f158">
                  <a:pos x="f270" y="f271"/>
                </a:cxn>
                <a:cxn ang="f158">
                  <a:pos x="f272" y="f273"/>
                </a:cxn>
                <a:cxn ang="f158">
                  <a:pos x="f274" y="f275"/>
                </a:cxn>
                <a:cxn ang="f158">
                  <a:pos x="f276" y="f277"/>
                </a:cxn>
                <a:cxn ang="f158">
                  <a:pos x="f278" y="f279"/>
                </a:cxn>
                <a:cxn ang="f158">
                  <a:pos x="f280" y="f281"/>
                </a:cxn>
                <a:cxn ang="f158">
                  <a:pos x="f282" y="f262"/>
                </a:cxn>
                <a:cxn ang="f158">
                  <a:pos x="f282" y="f261"/>
                </a:cxn>
                <a:cxn ang="f158">
                  <a:pos x="f283" y="f259"/>
                </a:cxn>
                <a:cxn ang="f158">
                  <a:pos x="f255" y="f256"/>
                </a:cxn>
                <a:cxn ang="f158">
                  <a:pos x="f284" y="f285"/>
                </a:cxn>
                <a:cxn ang="f158">
                  <a:pos x="f257" y="f286"/>
                </a:cxn>
                <a:cxn ang="f158">
                  <a:pos x="f255" y="f286"/>
                </a:cxn>
                <a:cxn ang="f158">
                  <a:pos x="f287" y="f285"/>
                </a:cxn>
                <a:cxn ang="f158">
                  <a:pos x="f288" y="f289"/>
                </a:cxn>
                <a:cxn ang="f158">
                  <a:pos x="f290" y="f271"/>
                </a:cxn>
                <a:cxn ang="f158">
                  <a:pos x="f291" y="f292"/>
                </a:cxn>
                <a:cxn ang="f158">
                  <a:pos x="f293" y="f294"/>
                </a:cxn>
                <a:cxn ang="f158">
                  <a:pos x="f295" y="f296"/>
                </a:cxn>
                <a:cxn ang="f158">
                  <a:pos x="f297" y="f298"/>
                </a:cxn>
                <a:cxn ang="f158">
                  <a:pos x="f284" y="f285"/>
                </a:cxn>
              </a:cxnLst>
              <a:rect l="f251" t="f254" r="f252" b="f253"/>
              <a:pathLst>
                <a:path w="462" h="261">
                  <a:moveTo>
                    <a:pt x="f8" y="f7"/>
                  </a:moveTo>
                  <a:cubicBezTo>
                    <a:pt x="f9" y="f7"/>
                    <a:pt x="f9" y="f7"/>
                    <a:pt x="f10" y="f7"/>
                  </a:cubicBezTo>
                  <a:cubicBezTo>
                    <a:pt x="f11" y="f7"/>
                    <a:pt x="f12" y="f13"/>
                    <a:pt x="f14" y="f2"/>
                  </a:cubicBezTo>
                  <a:cubicBezTo>
                    <a:pt x="f5" y="f15"/>
                    <a:pt x="f5" y="f15"/>
                    <a:pt x="f5" y="f15"/>
                  </a:cubicBezTo>
                  <a:cubicBezTo>
                    <a:pt x="f5" y="f16"/>
                    <a:pt x="f5" y="f16"/>
                    <a:pt x="f5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7"/>
                    <a:pt x="f28" y="f27"/>
                    <a:pt x="f28" y="f27"/>
                  </a:cubicBezTo>
                  <a:cubicBezTo>
                    <a:pt x="f29" y="f30"/>
                    <a:pt x="f29" y="f30"/>
                    <a:pt x="f29" y="f30"/>
                  </a:cubicBezTo>
                  <a:cubicBezTo>
                    <a:pt x="f31" y="f25"/>
                    <a:pt x="f32" y="f33"/>
                    <a:pt x="f34" y="f35"/>
                  </a:cubicBezTo>
                  <a:cubicBezTo>
                    <a:pt x="f36" y="f21"/>
                    <a:pt x="f37" y="f38"/>
                    <a:pt x="f39" y="f40"/>
                  </a:cubicBezTo>
                  <a:cubicBezTo>
                    <a:pt x="f41" y="f5"/>
                    <a:pt x="f41" y="f5"/>
                    <a:pt x="f41" y="f5"/>
                  </a:cubicBezTo>
                  <a:cubicBezTo>
                    <a:pt x="f42" y="f43"/>
                    <a:pt x="f42" y="f43"/>
                    <a:pt x="f42" y="f43"/>
                  </a:cubicBezTo>
                  <a:cubicBezTo>
                    <a:pt x="f44" y="f30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6" y="f16"/>
                  </a:cubicBezTo>
                  <a:cubicBezTo>
                    <a:pt x="f6" y="f15"/>
                    <a:pt x="f6" y="f15"/>
                    <a:pt x="f6" y="f15"/>
                  </a:cubicBezTo>
                  <a:cubicBezTo>
                    <a:pt x="f59" y="f2"/>
                    <a:pt x="f59" y="f2"/>
                    <a:pt x="f59" y="f2"/>
                  </a:cubicBezTo>
                  <a:cubicBezTo>
                    <a:pt x="f60" y="f61"/>
                    <a:pt x="f62" y="f7"/>
                    <a:pt x="f8" y="f7"/>
                  </a:cubicBezTo>
                  <a:close/>
                  <a:moveTo>
                    <a:pt x="f63" y="f64"/>
                  </a:moveTo>
                  <a:cubicBezTo>
                    <a:pt x="f65" y="f66"/>
                    <a:pt x="f67" y="f68"/>
                    <a:pt x="f10" y="f68"/>
                  </a:cubicBezTo>
                  <a:cubicBezTo>
                    <a:pt x="f9" y="f68"/>
                    <a:pt x="f8" y="f68"/>
                    <a:pt x="f8" y="f68"/>
                  </a:cubicBezTo>
                  <a:cubicBezTo>
                    <a:pt x="f69" y="f68"/>
                    <a:pt x="f70" y="f66"/>
                    <a:pt x="f71" y="f64"/>
                  </a:cubicBezTo>
                  <a:cubicBezTo>
                    <a:pt x="f72" y="f73"/>
                    <a:pt x="f74" y="f75"/>
                    <a:pt x="f76" y="f20"/>
                  </a:cubicBezTo>
                  <a:cubicBezTo>
                    <a:pt x="f77" y="f78"/>
                    <a:pt x="f79" y="f80"/>
                    <a:pt x="f81" y="f35"/>
                  </a:cubicBezTo>
                  <a:cubicBezTo>
                    <a:pt x="f82" y="f83"/>
                    <a:pt x="f84" y="f85"/>
                    <a:pt x="f86" y="f63"/>
                  </a:cubicBezTo>
                  <a:cubicBezTo>
                    <a:pt x="f87" y="f88"/>
                    <a:pt x="f89" y="f80"/>
                    <a:pt x="f90" y="f65"/>
                  </a:cubicBezTo>
                  <a:cubicBezTo>
                    <a:pt x="f91" y="f92"/>
                    <a:pt x="f31" y="f93"/>
                    <a:pt x="f94" y="f18"/>
                  </a:cubicBezTo>
                  <a:cubicBezTo>
                    <a:pt x="f95" y="f23"/>
                    <a:pt x="f96" y="f97"/>
                    <a:pt x="f98" y="f99"/>
                  </a:cubicBezTo>
                  <a:cubicBezTo>
                    <a:pt x="f83" y="f100"/>
                    <a:pt x="f101" y="f28"/>
                    <a:pt x="f63" y="f64"/>
                  </a:cubicBezTo>
                  <a:close/>
                </a:path>
              </a:pathLst>
            </a:custGeom>
            <a:solidFill>
              <a:srgbClr val="2DA6C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reeform 27">
              <a:extLst>
                <a:ext uri="{FF2B5EF4-FFF2-40B4-BE49-F238E27FC236}">
                  <a16:creationId xmlns:a16="http://schemas.microsoft.com/office/drawing/2014/main" id="{736C8827-ACF5-47C5-9308-E3745B9B86B4}"/>
                </a:ext>
              </a:extLst>
            </p:cNvPr>
            <p:cNvSpPr/>
            <p:nvPr/>
          </p:nvSpPr>
          <p:spPr>
            <a:xfrm>
              <a:off x="8536097" y="46277"/>
              <a:ext cx="223726" cy="1331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3"/>
                <a:gd name="f7" fmla="val 121"/>
                <a:gd name="f8" fmla="val 12"/>
                <a:gd name="f9" fmla="val 2"/>
                <a:gd name="f10" fmla="val 21"/>
                <a:gd name="f11" fmla="val 1"/>
                <a:gd name="f12" fmla="val 91"/>
                <a:gd name="f13" fmla="val 186"/>
                <a:gd name="f14" fmla="val 192"/>
                <a:gd name="f15" fmla="val 198"/>
                <a:gd name="f16" fmla="val 201"/>
                <a:gd name="f17" fmla="val 7"/>
                <a:gd name="f18" fmla="val 202"/>
                <a:gd name="f19" fmla="val 16"/>
                <a:gd name="f20" fmla="val 17"/>
                <a:gd name="f21" fmla="val 197"/>
                <a:gd name="f22" fmla="val 52"/>
                <a:gd name="f23" fmla="val 191"/>
                <a:gd name="f24" fmla="val 86"/>
                <a:gd name="f25" fmla="val 174"/>
                <a:gd name="f26" fmla="val 113"/>
                <a:gd name="f27" fmla="val 145"/>
                <a:gd name="f28" fmla="val 97"/>
                <a:gd name="f29" fmla="val 105"/>
                <a:gd name="f30" fmla="val 96"/>
                <a:gd name="f31" fmla="val 61"/>
                <a:gd name="f32" fmla="val 95"/>
                <a:gd name="f33" fmla="val 29"/>
                <a:gd name="f34" fmla="val 18"/>
                <a:gd name="f35" fmla="val 120"/>
                <a:gd name="f36" fmla="val 85"/>
                <a:gd name="f37" fmla="val 6"/>
                <a:gd name="f38" fmla="val 50"/>
                <a:gd name="f39" fmla="val 15"/>
                <a:gd name="f40" fmla="val 13"/>
                <a:gd name="f41" fmla="val 8"/>
                <a:gd name="f42" fmla="val 3"/>
                <a:gd name="f43" fmla="val 5"/>
                <a:gd name="f44" fmla="val 10"/>
                <a:gd name="f45" fmla="+- 0 0 -90"/>
                <a:gd name="f46" fmla="*/ f3 1 203"/>
                <a:gd name="f47" fmla="*/ f4 1 121"/>
                <a:gd name="f48" fmla="val f5"/>
                <a:gd name="f49" fmla="val f6"/>
                <a:gd name="f50" fmla="val f7"/>
                <a:gd name="f51" fmla="*/ f45 f0 1"/>
                <a:gd name="f52" fmla="+- f50 0 f48"/>
                <a:gd name="f53" fmla="+- f49 0 f48"/>
                <a:gd name="f54" fmla="*/ f51 1 f2"/>
                <a:gd name="f55" fmla="*/ f53 1 203"/>
                <a:gd name="f56" fmla="*/ f52 1 121"/>
                <a:gd name="f57" fmla="*/ 12 f53 1"/>
                <a:gd name="f58" fmla="*/ 2 f52 1"/>
                <a:gd name="f59" fmla="*/ 186 f53 1"/>
                <a:gd name="f60" fmla="*/ 0 f52 1"/>
                <a:gd name="f61" fmla="*/ 201 f53 1"/>
                <a:gd name="f62" fmla="*/ 7 f52 1"/>
                <a:gd name="f63" fmla="*/ 202 f53 1"/>
                <a:gd name="f64" fmla="*/ 17 f52 1"/>
                <a:gd name="f65" fmla="*/ 121 f52 1"/>
                <a:gd name="f66" fmla="*/ 105 f53 1"/>
                <a:gd name="f67" fmla="*/ 96 f52 1"/>
                <a:gd name="f68" fmla="*/ 18 f53 1"/>
                <a:gd name="f69" fmla="*/ 120 f52 1"/>
                <a:gd name="f70" fmla="*/ 1 f53 1"/>
                <a:gd name="f71" fmla="*/ 15 f52 1"/>
                <a:gd name="f72" fmla="*/ 3 f53 1"/>
                <a:gd name="f73" fmla="*/ 5 f52 1"/>
                <a:gd name="f74" fmla="+- f54 0 f1"/>
                <a:gd name="f75" fmla="*/ f57 1 203"/>
                <a:gd name="f76" fmla="*/ f58 1 121"/>
                <a:gd name="f77" fmla="*/ f59 1 203"/>
                <a:gd name="f78" fmla="*/ f60 1 121"/>
                <a:gd name="f79" fmla="*/ f61 1 203"/>
                <a:gd name="f80" fmla="*/ f62 1 121"/>
                <a:gd name="f81" fmla="*/ f63 1 203"/>
                <a:gd name="f82" fmla="*/ f64 1 121"/>
                <a:gd name="f83" fmla="*/ f65 1 121"/>
                <a:gd name="f84" fmla="*/ f66 1 203"/>
                <a:gd name="f85" fmla="*/ f67 1 121"/>
                <a:gd name="f86" fmla="*/ f68 1 203"/>
                <a:gd name="f87" fmla="*/ f69 1 121"/>
                <a:gd name="f88" fmla="*/ f70 1 203"/>
                <a:gd name="f89" fmla="*/ f71 1 121"/>
                <a:gd name="f90" fmla="*/ f72 1 203"/>
                <a:gd name="f91" fmla="*/ f73 1 121"/>
                <a:gd name="f92" fmla="*/ 0 1 f55"/>
                <a:gd name="f93" fmla="*/ f49 1 f55"/>
                <a:gd name="f94" fmla="*/ 0 1 f56"/>
                <a:gd name="f95" fmla="*/ f50 1 f56"/>
                <a:gd name="f96" fmla="*/ f75 1 f55"/>
                <a:gd name="f97" fmla="*/ f76 1 f56"/>
                <a:gd name="f98" fmla="*/ f77 1 f55"/>
                <a:gd name="f99" fmla="*/ f78 1 f56"/>
                <a:gd name="f100" fmla="*/ f79 1 f55"/>
                <a:gd name="f101" fmla="*/ f80 1 f56"/>
                <a:gd name="f102" fmla="*/ f81 1 f55"/>
                <a:gd name="f103" fmla="*/ f82 1 f56"/>
                <a:gd name="f104" fmla="*/ f83 1 f56"/>
                <a:gd name="f105" fmla="*/ f84 1 f55"/>
                <a:gd name="f106" fmla="*/ f85 1 f56"/>
                <a:gd name="f107" fmla="*/ f86 1 f55"/>
                <a:gd name="f108" fmla="*/ f87 1 f56"/>
                <a:gd name="f109" fmla="*/ f88 1 f55"/>
                <a:gd name="f110" fmla="*/ f89 1 f56"/>
                <a:gd name="f111" fmla="*/ f90 1 f55"/>
                <a:gd name="f112" fmla="*/ f91 1 f56"/>
                <a:gd name="f113" fmla="*/ f92 f46 1"/>
                <a:gd name="f114" fmla="*/ f93 f46 1"/>
                <a:gd name="f115" fmla="*/ f95 f47 1"/>
                <a:gd name="f116" fmla="*/ f94 f47 1"/>
                <a:gd name="f117" fmla="*/ f96 f46 1"/>
                <a:gd name="f118" fmla="*/ f97 f47 1"/>
                <a:gd name="f119" fmla="*/ f98 f46 1"/>
                <a:gd name="f120" fmla="*/ f99 f47 1"/>
                <a:gd name="f121" fmla="*/ f100 f46 1"/>
                <a:gd name="f122" fmla="*/ f101 f47 1"/>
                <a:gd name="f123" fmla="*/ f102 f46 1"/>
                <a:gd name="f124" fmla="*/ f103 f47 1"/>
                <a:gd name="f125" fmla="*/ f104 f47 1"/>
                <a:gd name="f126" fmla="*/ f105 f46 1"/>
                <a:gd name="f127" fmla="*/ f106 f47 1"/>
                <a:gd name="f128" fmla="*/ f107 f46 1"/>
                <a:gd name="f129" fmla="*/ f108 f47 1"/>
                <a:gd name="f130" fmla="*/ f109 f46 1"/>
                <a:gd name="f131" fmla="*/ f110 f47 1"/>
                <a:gd name="f132" fmla="*/ f111 f46 1"/>
                <a:gd name="f133" fmla="*/ f112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17" y="f118"/>
                </a:cxn>
                <a:cxn ang="f74">
                  <a:pos x="f119" y="f120"/>
                </a:cxn>
                <a:cxn ang="f74">
                  <a:pos x="f121" y="f122"/>
                </a:cxn>
                <a:cxn ang="f74">
                  <a:pos x="f123" y="f124"/>
                </a:cxn>
                <a:cxn ang="f74">
                  <a:pos x="f119" y="f125"/>
                </a:cxn>
                <a:cxn ang="f74">
                  <a:pos x="f126" y="f127"/>
                </a:cxn>
                <a:cxn ang="f74">
                  <a:pos x="f128" y="f129"/>
                </a:cxn>
                <a:cxn ang="f74">
                  <a:pos x="f130" y="f131"/>
                </a:cxn>
                <a:cxn ang="f74">
                  <a:pos x="f132" y="f133"/>
                </a:cxn>
                <a:cxn ang="f74">
                  <a:pos x="f117" y="f118"/>
                </a:cxn>
              </a:cxnLst>
              <a:rect l="f113" t="f116" r="f114" b="f115"/>
              <a:pathLst>
                <a:path w="203" h="121">
                  <a:moveTo>
                    <a:pt x="f8" y="f9"/>
                  </a:moveTo>
                  <a:cubicBezTo>
                    <a:pt x="f10" y="f11"/>
                    <a:pt x="f12" y="f11"/>
                    <a:pt x="f13" y="f5"/>
                  </a:cubicBezTo>
                  <a:cubicBezTo>
                    <a:pt x="f14" y="f5"/>
                    <a:pt x="f15" y="f9"/>
                    <a:pt x="f16" y="f17"/>
                  </a:cubicBezTo>
                  <a:cubicBezTo>
                    <a:pt x="f6" y="f8"/>
                    <a:pt x="f18" y="f19"/>
                    <a:pt x="f18" y="f20"/>
                  </a:cubicBezTo>
                  <a:cubicBezTo>
                    <a:pt x="f21" y="f22"/>
                    <a:pt x="f23" y="f24"/>
                    <a:pt x="f13" y="f7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26"/>
                    <a:pt x="f34" y="f35"/>
                  </a:cubicBezTo>
                  <a:cubicBezTo>
                    <a:pt x="f8" y="f36"/>
                    <a:pt x="f37" y="f38"/>
                    <a:pt x="f11" y="f39"/>
                  </a:cubicBezTo>
                  <a:cubicBezTo>
                    <a:pt x="f5" y="f40"/>
                    <a:pt x="f5" y="f41"/>
                    <a:pt x="f42" y="f43"/>
                  </a:cubicBezTo>
                  <a:cubicBezTo>
                    <a:pt x="f37" y="f9"/>
                    <a:pt x="f44" y="f9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Freeform 28">
              <a:extLst>
                <a:ext uri="{FF2B5EF4-FFF2-40B4-BE49-F238E27FC236}">
                  <a16:creationId xmlns:a16="http://schemas.microsoft.com/office/drawing/2014/main" id="{6727B4BE-DF22-423E-B2EE-EA7EE04B7586}"/>
                </a:ext>
              </a:extLst>
            </p:cNvPr>
            <p:cNvSpPr/>
            <p:nvPr/>
          </p:nvSpPr>
          <p:spPr>
            <a:xfrm>
              <a:off x="8531123" y="41349"/>
              <a:ext cx="233665" cy="1479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3"/>
                <a:gd name="f7" fmla="val 134"/>
                <a:gd name="f8" fmla="val 195"/>
                <a:gd name="f9" fmla="val 188"/>
                <a:gd name="f10" fmla="val 130"/>
                <a:gd name="f11" fmla="val 172"/>
                <a:gd name="f12" fmla="val 120"/>
                <a:gd name="f13" fmla="val 145"/>
                <a:gd name="f14" fmla="val 107"/>
                <a:gd name="f15" fmla="val 110"/>
                <a:gd name="f16" fmla="val 106"/>
                <a:gd name="f17" fmla="val 70"/>
                <a:gd name="f18" fmla="val 105"/>
                <a:gd name="f19" fmla="val 40"/>
                <a:gd name="f20" fmla="val 25"/>
                <a:gd name="f21" fmla="val 129"/>
                <a:gd name="f22" fmla="val 19"/>
                <a:gd name="f23" fmla="val 1"/>
                <a:gd name="f24" fmla="val 21"/>
                <a:gd name="f25" fmla="val 13"/>
                <a:gd name="f26" fmla="val 2"/>
                <a:gd name="f27" fmla="val 9"/>
                <a:gd name="f28" fmla="val 5"/>
                <a:gd name="f29" fmla="val 7"/>
                <a:gd name="f30" fmla="val 15"/>
                <a:gd name="f31" fmla="val 17"/>
                <a:gd name="f32" fmla="val 27"/>
                <a:gd name="f33" fmla="val 98"/>
                <a:gd name="f34" fmla="val 191"/>
                <a:gd name="f35" fmla="val 199"/>
                <a:gd name="f36" fmla="val 206"/>
                <a:gd name="f37" fmla="val 3"/>
                <a:gd name="f38" fmla="val 210"/>
                <a:gd name="f39" fmla="val 10"/>
                <a:gd name="f40" fmla="val 212"/>
                <a:gd name="f41" fmla="val 24"/>
                <a:gd name="f42" fmla="val 96"/>
                <a:gd name="f43" fmla="val 108"/>
                <a:gd name="f44" fmla="val 109"/>
                <a:gd name="f45" fmla="val 111"/>
                <a:gd name="f46" fmla="val 143"/>
                <a:gd name="f47" fmla="val 97"/>
                <a:gd name="f48" fmla="val 169"/>
                <a:gd name="f49" fmla="val 187"/>
                <a:gd name="f50" fmla="val 118"/>
                <a:gd name="f51" fmla="val 202"/>
                <a:gd name="f52" fmla="val 22"/>
                <a:gd name="f53" fmla="val 203"/>
                <a:gd name="f54" fmla="val 20"/>
                <a:gd name="f55" fmla="val 201"/>
                <a:gd name="f56" fmla="val 200"/>
                <a:gd name="f57" fmla="val 12"/>
                <a:gd name="f58" fmla="val 196"/>
                <a:gd name="f59" fmla="val 100"/>
                <a:gd name="f60" fmla="val 11"/>
                <a:gd name="f61" fmla="val 16"/>
                <a:gd name="f62" fmla="val 14"/>
                <a:gd name="f63" fmla="val 18"/>
                <a:gd name="f64" fmla="val 26"/>
                <a:gd name="f65" fmla="val 117"/>
                <a:gd name="f66" fmla="val 43"/>
                <a:gd name="f67" fmla="val 71"/>
                <a:gd name="f68" fmla="+- 0 0 -90"/>
                <a:gd name="f69" fmla="*/ f3 1 213"/>
                <a:gd name="f70" fmla="*/ f4 1 134"/>
                <a:gd name="f71" fmla="val f5"/>
                <a:gd name="f72" fmla="val f6"/>
                <a:gd name="f73" fmla="val f7"/>
                <a:gd name="f74" fmla="*/ f68 f0 1"/>
                <a:gd name="f75" fmla="+- f73 0 f71"/>
                <a:gd name="f76" fmla="+- f72 0 f71"/>
                <a:gd name="f77" fmla="*/ f74 1 f2"/>
                <a:gd name="f78" fmla="*/ f76 1 213"/>
                <a:gd name="f79" fmla="*/ f75 1 134"/>
                <a:gd name="f80" fmla="*/ 195 f76 1"/>
                <a:gd name="f81" fmla="*/ 134 f75 1"/>
                <a:gd name="f82" fmla="*/ 188 f76 1"/>
                <a:gd name="f83" fmla="*/ 130 f75 1"/>
                <a:gd name="f84" fmla="*/ 110 f76 1"/>
                <a:gd name="f85" fmla="*/ 106 f75 1"/>
                <a:gd name="f86" fmla="*/ 25 f76 1"/>
                <a:gd name="f87" fmla="*/ 129 f75 1"/>
                <a:gd name="f88" fmla="*/ 19 f76 1"/>
                <a:gd name="f89" fmla="*/ 1 f76 1"/>
                <a:gd name="f90" fmla="*/ 21 f75 1"/>
                <a:gd name="f91" fmla="*/ 5 f76 1"/>
                <a:gd name="f92" fmla="*/ 7 f75 1"/>
                <a:gd name="f93" fmla="*/ 17 f76 1"/>
                <a:gd name="f94" fmla="*/ 2 f75 1"/>
                <a:gd name="f95" fmla="*/ 191 f76 1"/>
                <a:gd name="f96" fmla="*/ 0 f75 1"/>
                <a:gd name="f97" fmla="*/ 210 f76 1"/>
                <a:gd name="f98" fmla="*/ 10 f75 1"/>
                <a:gd name="f99" fmla="*/ 212 f76 1"/>
                <a:gd name="f100" fmla="*/ 24 f75 1"/>
                <a:gd name="f101" fmla="*/ 106 f76 1"/>
                <a:gd name="f102" fmla="*/ 96 f75 1"/>
                <a:gd name="f103" fmla="*/ 111 f76 1"/>
                <a:gd name="f104" fmla="*/ 187 f76 1"/>
                <a:gd name="f105" fmla="*/ 118 f75 1"/>
                <a:gd name="f106" fmla="*/ 202 f76 1"/>
                <a:gd name="f107" fmla="*/ 22 f75 1"/>
                <a:gd name="f108" fmla="*/ 201 f76 1"/>
                <a:gd name="f109" fmla="*/ 15 f75 1"/>
                <a:gd name="f110" fmla="*/ 12 f75 1"/>
                <a:gd name="f111" fmla="*/ 12 f76 1"/>
                <a:gd name="f112" fmla="*/ 14 f75 1"/>
                <a:gd name="f113" fmla="*/ 11 f76 1"/>
                <a:gd name="f114" fmla="*/ 20 f75 1"/>
                <a:gd name="f115" fmla="*/ 26 f76 1"/>
                <a:gd name="f116" fmla="*/ 117 f75 1"/>
                <a:gd name="f117" fmla="+- f77 0 f1"/>
                <a:gd name="f118" fmla="*/ f80 1 213"/>
                <a:gd name="f119" fmla="*/ f81 1 134"/>
                <a:gd name="f120" fmla="*/ f82 1 213"/>
                <a:gd name="f121" fmla="*/ f83 1 134"/>
                <a:gd name="f122" fmla="*/ f84 1 213"/>
                <a:gd name="f123" fmla="*/ f85 1 134"/>
                <a:gd name="f124" fmla="*/ f86 1 213"/>
                <a:gd name="f125" fmla="*/ f87 1 134"/>
                <a:gd name="f126" fmla="*/ f88 1 213"/>
                <a:gd name="f127" fmla="*/ f89 1 213"/>
                <a:gd name="f128" fmla="*/ f90 1 134"/>
                <a:gd name="f129" fmla="*/ f91 1 213"/>
                <a:gd name="f130" fmla="*/ f92 1 134"/>
                <a:gd name="f131" fmla="*/ f93 1 213"/>
                <a:gd name="f132" fmla="*/ f94 1 134"/>
                <a:gd name="f133" fmla="*/ f95 1 213"/>
                <a:gd name="f134" fmla="*/ f96 1 134"/>
                <a:gd name="f135" fmla="*/ f97 1 213"/>
                <a:gd name="f136" fmla="*/ f98 1 134"/>
                <a:gd name="f137" fmla="*/ f99 1 213"/>
                <a:gd name="f138" fmla="*/ f100 1 134"/>
                <a:gd name="f139" fmla="*/ f101 1 213"/>
                <a:gd name="f140" fmla="*/ f102 1 134"/>
                <a:gd name="f141" fmla="*/ f103 1 213"/>
                <a:gd name="f142" fmla="*/ f104 1 213"/>
                <a:gd name="f143" fmla="*/ f105 1 134"/>
                <a:gd name="f144" fmla="*/ f106 1 213"/>
                <a:gd name="f145" fmla="*/ f107 1 134"/>
                <a:gd name="f146" fmla="*/ f108 1 213"/>
                <a:gd name="f147" fmla="*/ f109 1 134"/>
                <a:gd name="f148" fmla="*/ f110 1 134"/>
                <a:gd name="f149" fmla="*/ f111 1 213"/>
                <a:gd name="f150" fmla="*/ f112 1 134"/>
                <a:gd name="f151" fmla="*/ f113 1 213"/>
                <a:gd name="f152" fmla="*/ f114 1 134"/>
                <a:gd name="f153" fmla="*/ f115 1 213"/>
                <a:gd name="f154" fmla="*/ f116 1 134"/>
                <a:gd name="f155" fmla="*/ 0 1 f78"/>
                <a:gd name="f156" fmla="*/ f72 1 f78"/>
                <a:gd name="f157" fmla="*/ 0 1 f79"/>
                <a:gd name="f158" fmla="*/ f73 1 f79"/>
                <a:gd name="f159" fmla="*/ f118 1 f78"/>
                <a:gd name="f160" fmla="*/ f119 1 f79"/>
                <a:gd name="f161" fmla="*/ f120 1 f78"/>
                <a:gd name="f162" fmla="*/ f121 1 f79"/>
                <a:gd name="f163" fmla="*/ f122 1 f78"/>
                <a:gd name="f164" fmla="*/ f123 1 f79"/>
                <a:gd name="f165" fmla="*/ f124 1 f78"/>
                <a:gd name="f166" fmla="*/ f125 1 f79"/>
                <a:gd name="f167" fmla="*/ f126 1 f78"/>
                <a:gd name="f168" fmla="*/ f127 1 f78"/>
                <a:gd name="f169" fmla="*/ f128 1 f79"/>
                <a:gd name="f170" fmla="*/ f129 1 f78"/>
                <a:gd name="f171" fmla="*/ f130 1 f79"/>
                <a:gd name="f172" fmla="*/ f131 1 f78"/>
                <a:gd name="f173" fmla="*/ f132 1 f79"/>
                <a:gd name="f174" fmla="*/ f133 1 f78"/>
                <a:gd name="f175" fmla="*/ f134 1 f79"/>
                <a:gd name="f176" fmla="*/ f135 1 f78"/>
                <a:gd name="f177" fmla="*/ f136 1 f79"/>
                <a:gd name="f178" fmla="*/ f137 1 f78"/>
                <a:gd name="f179" fmla="*/ f138 1 f79"/>
                <a:gd name="f180" fmla="*/ f139 1 f78"/>
                <a:gd name="f181" fmla="*/ f140 1 f79"/>
                <a:gd name="f182" fmla="*/ f141 1 f78"/>
                <a:gd name="f183" fmla="*/ f142 1 f78"/>
                <a:gd name="f184" fmla="*/ f143 1 f79"/>
                <a:gd name="f185" fmla="*/ f144 1 f78"/>
                <a:gd name="f186" fmla="*/ f145 1 f79"/>
                <a:gd name="f187" fmla="*/ f146 1 f78"/>
                <a:gd name="f188" fmla="*/ f147 1 f79"/>
                <a:gd name="f189" fmla="*/ f148 1 f79"/>
                <a:gd name="f190" fmla="*/ f149 1 f78"/>
                <a:gd name="f191" fmla="*/ f150 1 f79"/>
                <a:gd name="f192" fmla="*/ f151 1 f78"/>
                <a:gd name="f193" fmla="*/ f152 1 f79"/>
                <a:gd name="f194" fmla="*/ f153 1 f78"/>
                <a:gd name="f195" fmla="*/ f154 1 f79"/>
                <a:gd name="f196" fmla="*/ f155 f69 1"/>
                <a:gd name="f197" fmla="*/ f156 f69 1"/>
                <a:gd name="f198" fmla="*/ f158 f70 1"/>
                <a:gd name="f199" fmla="*/ f157 f70 1"/>
                <a:gd name="f200" fmla="*/ f159 f69 1"/>
                <a:gd name="f201" fmla="*/ f160 f70 1"/>
                <a:gd name="f202" fmla="*/ f161 f69 1"/>
                <a:gd name="f203" fmla="*/ f162 f70 1"/>
                <a:gd name="f204" fmla="*/ f163 f69 1"/>
                <a:gd name="f205" fmla="*/ f164 f70 1"/>
                <a:gd name="f206" fmla="*/ f165 f69 1"/>
                <a:gd name="f207" fmla="*/ f166 f70 1"/>
                <a:gd name="f208" fmla="*/ f167 f69 1"/>
                <a:gd name="f209" fmla="*/ f168 f69 1"/>
                <a:gd name="f210" fmla="*/ f169 f70 1"/>
                <a:gd name="f211" fmla="*/ f170 f69 1"/>
                <a:gd name="f212" fmla="*/ f171 f70 1"/>
                <a:gd name="f213" fmla="*/ f172 f69 1"/>
                <a:gd name="f214" fmla="*/ f173 f70 1"/>
                <a:gd name="f215" fmla="*/ f174 f69 1"/>
                <a:gd name="f216" fmla="*/ f175 f70 1"/>
                <a:gd name="f217" fmla="*/ f176 f69 1"/>
                <a:gd name="f218" fmla="*/ f177 f70 1"/>
                <a:gd name="f219" fmla="*/ f178 f69 1"/>
                <a:gd name="f220" fmla="*/ f179 f70 1"/>
                <a:gd name="f221" fmla="*/ f180 f69 1"/>
                <a:gd name="f222" fmla="*/ f181 f70 1"/>
                <a:gd name="f223" fmla="*/ f182 f69 1"/>
                <a:gd name="f224" fmla="*/ f183 f69 1"/>
                <a:gd name="f225" fmla="*/ f184 f70 1"/>
                <a:gd name="f226" fmla="*/ f185 f69 1"/>
                <a:gd name="f227" fmla="*/ f186 f70 1"/>
                <a:gd name="f228" fmla="*/ f187 f69 1"/>
                <a:gd name="f229" fmla="*/ f188 f70 1"/>
                <a:gd name="f230" fmla="*/ f189 f70 1"/>
                <a:gd name="f231" fmla="*/ f190 f69 1"/>
                <a:gd name="f232" fmla="*/ f191 f70 1"/>
                <a:gd name="f233" fmla="*/ f192 f69 1"/>
                <a:gd name="f234" fmla="*/ f193 f70 1"/>
                <a:gd name="f235" fmla="*/ f194 f69 1"/>
                <a:gd name="f236" fmla="*/ f195 f7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7">
                  <a:pos x="f200" y="f201"/>
                </a:cxn>
                <a:cxn ang="f117">
                  <a:pos x="f202" y="f203"/>
                </a:cxn>
                <a:cxn ang="f117">
                  <a:pos x="f204" y="f205"/>
                </a:cxn>
                <a:cxn ang="f117">
                  <a:pos x="f206" y="f207"/>
                </a:cxn>
                <a:cxn ang="f117">
                  <a:pos x="f208" y="f201"/>
                </a:cxn>
                <a:cxn ang="f117">
                  <a:pos x="f209" y="f210"/>
                </a:cxn>
                <a:cxn ang="f117">
                  <a:pos x="f211" y="f212"/>
                </a:cxn>
                <a:cxn ang="f117">
                  <a:pos x="f213" y="f214"/>
                </a:cxn>
                <a:cxn ang="f117">
                  <a:pos x="f215" y="f216"/>
                </a:cxn>
                <a:cxn ang="f117">
                  <a:pos x="f217" y="f218"/>
                </a:cxn>
                <a:cxn ang="f117">
                  <a:pos x="f219" y="f220"/>
                </a:cxn>
                <a:cxn ang="f117">
                  <a:pos x="f200" y="f201"/>
                </a:cxn>
                <a:cxn ang="f117">
                  <a:pos x="f221" y="f222"/>
                </a:cxn>
                <a:cxn ang="f117">
                  <a:pos x="f223" y="f222"/>
                </a:cxn>
                <a:cxn ang="f117">
                  <a:pos x="f224" y="f225"/>
                </a:cxn>
                <a:cxn ang="f117">
                  <a:pos x="f226" y="f227"/>
                </a:cxn>
                <a:cxn ang="f117">
                  <a:pos x="f228" y="f229"/>
                </a:cxn>
                <a:cxn ang="f117">
                  <a:pos x="f215" y="f218"/>
                </a:cxn>
                <a:cxn ang="f117">
                  <a:pos x="f215" y="f218"/>
                </a:cxn>
                <a:cxn ang="f117">
                  <a:pos x="f213" y="f230"/>
                </a:cxn>
                <a:cxn ang="f117">
                  <a:pos x="f213" y="f230"/>
                </a:cxn>
                <a:cxn ang="f117">
                  <a:pos x="f231" y="f232"/>
                </a:cxn>
                <a:cxn ang="f117">
                  <a:pos x="f233" y="f234"/>
                </a:cxn>
                <a:cxn ang="f117">
                  <a:pos x="f235" y="f236"/>
                </a:cxn>
                <a:cxn ang="f117">
                  <a:pos x="f221" y="f222"/>
                </a:cxn>
                <a:cxn ang="f117">
                  <a:pos x="f213" y="f212"/>
                </a:cxn>
                <a:cxn ang="f117">
                  <a:pos x="f213" y="f212"/>
                </a:cxn>
              </a:cxnLst>
              <a:rect l="f196" t="f199" r="f197" b="f198"/>
              <a:pathLst>
                <a:path w="213" h="134">
                  <a:moveTo>
                    <a:pt x="f8" y="f7"/>
                  </a:moveTo>
                  <a:cubicBezTo>
                    <a:pt x="f9" y="f10"/>
                    <a:pt x="f9" y="f10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12"/>
                    <a:pt x="f20" y="f21"/>
                  </a:cubicBezTo>
                  <a:cubicBezTo>
                    <a:pt x="f22" y="f7"/>
                    <a:pt x="f22" y="f7"/>
                    <a:pt x="f22" y="f7"/>
                  </a:cubicBezTo>
                  <a:cubicBezTo>
                    <a:pt x="f23" y="f24"/>
                    <a:pt x="f23" y="f24"/>
                    <a:pt x="f23" y="f24"/>
                  </a:cubicBezTo>
                  <a:cubicBezTo>
                    <a:pt x="f5" y="f25"/>
                    <a:pt x="f26" y="f27"/>
                    <a:pt x="f28" y="f29"/>
                  </a:cubicBezTo>
                  <a:cubicBezTo>
                    <a:pt x="f27" y="f26"/>
                    <a:pt x="f30" y="f26"/>
                    <a:pt x="f31" y="f26"/>
                  </a:cubicBezTo>
                  <a:cubicBezTo>
                    <a:pt x="f32" y="f23"/>
                    <a:pt x="f33" y="f23"/>
                    <a:pt x="f34" y="f5"/>
                  </a:cubicBezTo>
                  <a:cubicBezTo>
                    <a:pt x="f35" y="f5"/>
                    <a:pt x="f36" y="f37"/>
                    <a:pt x="f38" y="f39"/>
                  </a:cubicBezTo>
                  <a:cubicBezTo>
                    <a:pt x="f6" y="f30"/>
                    <a:pt x="f6" y="f24"/>
                    <a:pt x="f40" y="f41"/>
                  </a:cubicBezTo>
                  <a:lnTo>
                    <a:pt x="f8" y="f7"/>
                  </a:lnTo>
                  <a:close/>
                  <a:moveTo>
                    <a:pt x="f16" y="f42"/>
                  </a:moveTo>
                  <a:cubicBezTo>
                    <a:pt x="f43" y="f42"/>
                    <a:pt x="f44" y="f42"/>
                    <a:pt x="f45" y="f42"/>
                  </a:cubicBezTo>
                  <a:cubicBezTo>
                    <a:pt x="f46" y="f47"/>
                    <a:pt x="f48" y="f14"/>
                    <a:pt x="f49" y="f50"/>
                  </a:cubicBezTo>
                  <a:cubicBezTo>
                    <a:pt x="f51" y="f52"/>
                    <a:pt x="f51" y="f52"/>
                    <a:pt x="f51" y="f52"/>
                  </a:cubicBezTo>
                  <a:cubicBezTo>
                    <a:pt x="f53" y="f54"/>
                    <a:pt x="f53" y="f31"/>
                    <a:pt x="f55" y="f30"/>
                  </a:cubicBezTo>
                  <a:cubicBezTo>
                    <a:pt x="f56" y="f57"/>
                    <a:pt x="f58" y="f39"/>
                    <a:pt x="f34" y="f39"/>
                  </a:cubicBezTo>
                  <a:cubicBezTo>
                    <a:pt x="f34" y="f39"/>
                    <a:pt x="f34" y="f39"/>
                    <a:pt x="f34" y="f39"/>
                  </a:cubicBezTo>
                  <a:cubicBezTo>
                    <a:pt x="f59" y="f60"/>
                    <a:pt x="f32" y="f60"/>
                    <a:pt x="f31" y="f57"/>
                  </a:cubicBezTo>
                  <a:cubicBezTo>
                    <a:pt x="f31" y="f57"/>
                    <a:pt x="f31" y="f57"/>
                    <a:pt x="f31" y="f57"/>
                  </a:cubicBezTo>
                  <a:cubicBezTo>
                    <a:pt x="f61" y="f57"/>
                    <a:pt x="f25" y="f57"/>
                    <a:pt x="f57" y="f62"/>
                  </a:cubicBezTo>
                  <a:cubicBezTo>
                    <a:pt x="f60" y="f30"/>
                    <a:pt x="f39" y="f63"/>
                    <a:pt x="f60" y="f54"/>
                  </a:cubicBezTo>
                  <a:cubicBezTo>
                    <a:pt x="f64" y="f65"/>
                    <a:pt x="f64" y="f65"/>
                    <a:pt x="f64" y="f65"/>
                  </a:cubicBezTo>
                  <a:cubicBezTo>
                    <a:pt x="f66" y="f43"/>
                    <a:pt x="f67" y="f42"/>
                    <a:pt x="f16" y="f42"/>
                  </a:cubicBezTo>
                  <a:close/>
                  <a:moveTo>
                    <a:pt x="f31" y="f29"/>
                  </a:moveTo>
                  <a:cubicBezTo>
                    <a:pt x="f31" y="f29"/>
                    <a:pt x="f31" y="f29"/>
                    <a:pt x="f31" y="f29"/>
                  </a:cubicBezTo>
                  <a:close/>
                </a:path>
              </a:pathLst>
            </a:custGeom>
            <a:solidFill>
              <a:srgbClr val="2DA6C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Freeform 29">
              <a:extLst>
                <a:ext uri="{FF2B5EF4-FFF2-40B4-BE49-F238E27FC236}">
                  <a16:creationId xmlns:a16="http://schemas.microsoft.com/office/drawing/2014/main" id="{2FFA436C-A72D-458A-A090-7E2AE6B31346}"/>
                </a:ext>
              </a:extLst>
            </p:cNvPr>
            <p:cNvSpPr/>
            <p:nvPr/>
          </p:nvSpPr>
          <p:spPr>
            <a:xfrm>
              <a:off x="8424230" y="724159"/>
              <a:ext cx="472315" cy="838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7"/>
                <a:gd name="f7" fmla="val 75"/>
                <a:gd name="f8" fmla="val 208"/>
                <a:gd name="f9" fmla="val 205"/>
                <a:gd name="f10" fmla="val 203"/>
                <a:gd name="f11" fmla="val 200"/>
                <a:gd name="f12" fmla="val 112"/>
                <a:gd name="f13" fmla="val 73"/>
                <a:gd name="f14" fmla="val 44"/>
                <a:gd name="f15" fmla="val 42"/>
                <a:gd name="f16" fmla="val 3"/>
                <a:gd name="f17" fmla="val 17"/>
                <a:gd name="f18" fmla="val 15"/>
                <a:gd name="f19" fmla="val 12"/>
                <a:gd name="f20" fmla="val 1"/>
                <a:gd name="f21" fmla="val 10"/>
                <a:gd name="f22" fmla="val 7"/>
                <a:gd name="f23" fmla="val 6"/>
                <a:gd name="f24" fmla="val 8"/>
                <a:gd name="f25" fmla="val 49"/>
                <a:gd name="f26" fmla="val 33"/>
                <a:gd name="f27" fmla="val 115"/>
                <a:gd name="f28" fmla="val 63"/>
                <a:gd name="f29" fmla="val 65"/>
                <a:gd name="f30" fmla="val 303"/>
                <a:gd name="f31" fmla="val 67"/>
                <a:gd name="f32" fmla="val 381"/>
                <a:gd name="f33" fmla="val 26"/>
                <a:gd name="f34" fmla="val 418"/>
                <a:gd name="f35" fmla="val 2"/>
                <a:gd name="f36" fmla="val 421"/>
                <a:gd name="f37" fmla="val 424"/>
                <a:gd name="f38" fmla="val 425"/>
                <a:gd name="f39" fmla="val 5"/>
                <a:gd name="f40" fmla="val 426"/>
                <a:gd name="f41" fmla="val 386"/>
                <a:gd name="f42" fmla="val 34"/>
                <a:gd name="f43" fmla="val 309"/>
                <a:gd name="f44" fmla="+- 0 0 -90"/>
                <a:gd name="f45" fmla="*/ f3 1 427"/>
                <a:gd name="f46" fmla="*/ f4 1 75"/>
                <a:gd name="f47" fmla="val f5"/>
                <a:gd name="f48" fmla="val f6"/>
                <a:gd name="f49" fmla="val f7"/>
                <a:gd name="f50" fmla="*/ f44 f0 1"/>
                <a:gd name="f51" fmla="+- f49 0 f47"/>
                <a:gd name="f52" fmla="+- f48 0 f47"/>
                <a:gd name="f53" fmla="*/ f50 1 f2"/>
                <a:gd name="f54" fmla="*/ f52 1 427"/>
                <a:gd name="f55" fmla="*/ f51 1 75"/>
                <a:gd name="f56" fmla="*/ 208 f52 1"/>
                <a:gd name="f57" fmla="*/ 75 f51 1"/>
                <a:gd name="f58" fmla="*/ 200 f52 1"/>
                <a:gd name="f59" fmla="*/ 3 f52 1"/>
                <a:gd name="f60" fmla="*/ 17 f51 1"/>
                <a:gd name="f61" fmla="*/ 1 f52 1"/>
                <a:gd name="f62" fmla="*/ 10 f51 1"/>
                <a:gd name="f63" fmla="*/ 8 f52 1"/>
                <a:gd name="f64" fmla="*/ 8 f51 1"/>
                <a:gd name="f65" fmla="*/ 65 f51 1"/>
                <a:gd name="f66" fmla="*/ 418 f52 1"/>
                <a:gd name="f67" fmla="*/ 2 f51 1"/>
                <a:gd name="f68" fmla="*/ 425 f52 1"/>
                <a:gd name="f69" fmla="*/ 3 f51 1"/>
                <a:gd name="f70" fmla="*/ 424 f52 1"/>
                <a:gd name="f71" fmla="+- f53 0 f1"/>
                <a:gd name="f72" fmla="*/ f56 1 427"/>
                <a:gd name="f73" fmla="*/ f57 1 75"/>
                <a:gd name="f74" fmla="*/ f58 1 427"/>
                <a:gd name="f75" fmla="*/ f59 1 427"/>
                <a:gd name="f76" fmla="*/ f60 1 75"/>
                <a:gd name="f77" fmla="*/ f61 1 427"/>
                <a:gd name="f78" fmla="*/ f62 1 75"/>
                <a:gd name="f79" fmla="*/ f63 1 427"/>
                <a:gd name="f80" fmla="*/ f64 1 75"/>
                <a:gd name="f81" fmla="*/ f65 1 75"/>
                <a:gd name="f82" fmla="*/ f66 1 427"/>
                <a:gd name="f83" fmla="*/ f67 1 75"/>
                <a:gd name="f84" fmla="*/ f68 1 427"/>
                <a:gd name="f85" fmla="*/ f69 1 75"/>
                <a:gd name="f86" fmla="*/ f70 1 427"/>
                <a:gd name="f87" fmla="*/ 0 1 f54"/>
                <a:gd name="f88" fmla="*/ f48 1 f54"/>
                <a:gd name="f89" fmla="*/ 0 1 f55"/>
                <a:gd name="f90" fmla="*/ f49 1 f55"/>
                <a:gd name="f91" fmla="*/ f72 1 f54"/>
                <a:gd name="f92" fmla="*/ f73 1 f55"/>
                <a:gd name="f93" fmla="*/ f74 1 f54"/>
                <a:gd name="f94" fmla="*/ f75 1 f54"/>
                <a:gd name="f95" fmla="*/ f76 1 f55"/>
                <a:gd name="f96" fmla="*/ f77 1 f54"/>
                <a:gd name="f97" fmla="*/ f78 1 f55"/>
                <a:gd name="f98" fmla="*/ f79 1 f54"/>
                <a:gd name="f99" fmla="*/ f80 1 f55"/>
                <a:gd name="f100" fmla="*/ f81 1 f55"/>
                <a:gd name="f101" fmla="*/ f82 1 f54"/>
                <a:gd name="f102" fmla="*/ f83 1 f55"/>
                <a:gd name="f103" fmla="*/ f84 1 f54"/>
                <a:gd name="f104" fmla="*/ f85 1 f55"/>
                <a:gd name="f105" fmla="*/ f86 1 f54"/>
                <a:gd name="f106" fmla="*/ f87 f45 1"/>
                <a:gd name="f107" fmla="*/ f88 f45 1"/>
                <a:gd name="f108" fmla="*/ f90 f46 1"/>
                <a:gd name="f109" fmla="*/ f89 f46 1"/>
                <a:gd name="f110" fmla="*/ f91 f45 1"/>
                <a:gd name="f111" fmla="*/ f92 f46 1"/>
                <a:gd name="f112" fmla="*/ f93 f45 1"/>
                <a:gd name="f113" fmla="*/ f94 f45 1"/>
                <a:gd name="f114" fmla="*/ f95 f46 1"/>
                <a:gd name="f115" fmla="*/ f96 f45 1"/>
                <a:gd name="f116" fmla="*/ f97 f46 1"/>
                <a:gd name="f117" fmla="*/ f98 f45 1"/>
                <a:gd name="f118" fmla="*/ f99 f46 1"/>
                <a:gd name="f119" fmla="*/ f100 f46 1"/>
                <a:gd name="f120" fmla="*/ f101 f45 1"/>
                <a:gd name="f121" fmla="*/ f102 f46 1"/>
                <a:gd name="f122" fmla="*/ f103 f45 1"/>
                <a:gd name="f123" fmla="*/ f104 f46 1"/>
                <a:gd name="f124" fmla="*/ f10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1">
                  <a:pos x="f110" y="f111"/>
                </a:cxn>
                <a:cxn ang="f71">
                  <a:pos x="f112" y="f111"/>
                </a:cxn>
                <a:cxn ang="f71">
                  <a:pos x="f113" y="f114"/>
                </a:cxn>
                <a:cxn ang="f71">
                  <a:pos x="f115" y="f116"/>
                </a:cxn>
                <a:cxn ang="f71">
                  <a:pos x="f117" y="f118"/>
                </a:cxn>
                <a:cxn ang="f71">
                  <a:pos x="f112" y="f119"/>
                </a:cxn>
                <a:cxn ang="f71">
                  <a:pos x="f120" y="f121"/>
                </a:cxn>
                <a:cxn ang="f71">
                  <a:pos x="f122" y="f123"/>
                </a:cxn>
                <a:cxn ang="f71">
                  <a:pos x="f124" y="f116"/>
                </a:cxn>
                <a:cxn ang="f71">
                  <a:pos x="f110" y="f111"/>
                </a:cxn>
              </a:cxnLst>
              <a:rect l="f106" t="f109" r="f107" b="f108"/>
              <a:pathLst>
                <a:path w="427" h="75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5" y="f18"/>
                    <a:pt x="f5" y="f19"/>
                    <a:pt x="f20" y="f21"/>
                  </a:cubicBezTo>
                  <a:cubicBezTo>
                    <a:pt x="f16" y="f22"/>
                    <a:pt x="f23" y="f22"/>
                    <a:pt x="f24" y="f24"/>
                  </a:cubicBezTo>
                  <a:cubicBezTo>
                    <a:pt x="f25" y="f26"/>
                    <a:pt x="f27" y="f28"/>
                    <a:pt x="f11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5"/>
                    <a:pt x="f37" y="f20"/>
                    <a:pt x="f38" y="f16"/>
                  </a:cubicBezTo>
                  <a:cubicBezTo>
                    <a:pt x="f6" y="f39"/>
                    <a:pt x="f40" y="f24"/>
                    <a:pt x="f37" y="f21"/>
                  </a:cubicBezTo>
                  <a:cubicBezTo>
                    <a:pt x="f41" y="f42"/>
                    <a:pt x="f43" y="f7"/>
                    <a:pt x="f8" y="f7"/>
                  </a:cubicBezTo>
                  <a:close/>
                </a:path>
              </a:pathLst>
            </a:custGeom>
            <a:solidFill>
              <a:srgbClr val="2DA6C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reeform 30">
              <a:extLst>
                <a:ext uri="{FF2B5EF4-FFF2-40B4-BE49-F238E27FC236}">
                  <a16:creationId xmlns:a16="http://schemas.microsoft.com/office/drawing/2014/main" id="{932B6001-C632-43D3-B071-07ABE1153E49}"/>
                </a:ext>
              </a:extLst>
            </p:cNvPr>
            <p:cNvSpPr/>
            <p:nvPr/>
          </p:nvSpPr>
          <p:spPr>
            <a:xfrm>
              <a:off x="8645469" y="70930"/>
              <a:ext cx="12426" cy="542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48"/>
                <a:gd name="f8" fmla="val 5"/>
                <a:gd name="f9" fmla="val 2"/>
                <a:gd name="f10" fmla="val 46"/>
                <a:gd name="f11" fmla="val 43"/>
                <a:gd name="f12" fmla="val 7"/>
                <a:gd name="f13" fmla="val 8"/>
                <a:gd name="f14" fmla="+- 0 0 -90"/>
                <a:gd name="f15" fmla="*/ f3 1 10"/>
                <a:gd name="f16" fmla="*/ f4 1 4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0"/>
                <a:gd name="f25" fmla="*/ f21 1 48"/>
                <a:gd name="f26" fmla="*/ 5 f22 1"/>
                <a:gd name="f27" fmla="*/ 48 f21 1"/>
                <a:gd name="f28" fmla="*/ 0 f22 1"/>
                <a:gd name="f29" fmla="*/ 43 f21 1"/>
                <a:gd name="f30" fmla="*/ 5 f21 1"/>
                <a:gd name="f31" fmla="*/ 0 f21 1"/>
                <a:gd name="f32" fmla="*/ 10 f22 1"/>
                <a:gd name="f33" fmla="+- f23 0 f1"/>
                <a:gd name="f34" fmla="*/ f26 1 10"/>
                <a:gd name="f35" fmla="*/ f27 1 48"/>
                <a:gd name="f36" fmla="*/ f28 1 10"/>
                <a:gd name="f37" fmla="*/ f29 1 48"/>
                <a:gd name="f38" fmla="*/ f30 1 48"/>
                <a:gd name="f39" fmla="*/ f31 1 48"/>
                <a:gd name="f40" fmla="*/ f32 1 10"/>
                <a:gd name="f41" fmla="*/ 0 1 f24"/>
                <a:gd name="f42" fmla="*/ f18 1 f24"/>
                <a:gd name="f43" fmla="*/ 0 1 f25"/>
                <a:gd name="f44" fmla="*/ f19 1 f25"/>
                <a:gd name="f45" fmla="*/ f34 1 f24"/>
                <a:gd name="f46" fmla="*/ f35 1 f25"/>
                <a:gd name="f47" fmla="*/ f36 1 f24"/>
                <a:gd name="f48" fmla="*/ f37 1 f25"/>
                <a:gd name="f49" fmla="*/ f38 1 f25"/>
                <a:gd name="f50" fmla="*/ f39 1 f25"/>
                <a:gd name="f51" fmla="*/ f40 1 f24"/>
                <a:gd name="f52" fmla="*/ f41 f15 1"/>
                <a:gd name="f53" fmla="*/ f42 f15 1"/>
                <a:gd name="f54" fmla="*/ f44 f16 1"/>
                <a:gd name="f55" fmla="*/ f43 f16 1"/>
                <a:gd name="f56" fmla="*/ f45 f15 1"/>
                <a:gd name="f57" fmla="*/ f46 f16 1"/>
                <a:gd name="f58" fmla="*/ f47 f15 1"/>
                <a:gd name="f59" fmla="*/ f48 f16 1"/>
                <a:gd name="f60" fmla="*/ f49 f16 1"/>
                <a:gd name="f61" fmla="*/ f50 f16 1"/>
                <a:gd name="f62" fmla="*/ f5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57"/>
                </a:cxn>
                <a:cxn ang="f33">
                  <a:pos x="f58" y="f59"/>
                </a:cxn>
                <a:cxn ang="f33">
                  <a:pos x="f58" y="f60"/>
                </a:cxn>
                <a:cxn ang="f33">
                  <a:pos x="f56" y="f61"/>
                </a:cxn>
                <a:cxn ang="f33">
                  <a:pos x="f56" y="f61"/>
                </a:cxn>
                <a:cxn ang="f33">
                  <a:pos x="f62" y="f60"/>
                </a:cxn>
                <a:cxn ang="f33">
                  <a:pos x="f62" y="f59"/>
                </a:cxn>
                <a:cxn ang="f33">
                  <a:pos x="f56" y="f57"/>
                </a:cxn>
              </a:cxnLst>
              <a:rect l="f52" t="f55" r="f53" b="f54"/>
              <a:pathLst>
                <a:path w="10" h="48">
                  <a:moveTo>
                    <a:pt x="f8" y="f7"/>
                  </a:moveTo>
                  <a:cubicBezTo>
                    <a:pt x="f9" y="f7"/>
                    <a:pt x="f5" y="f10"/>
                    <a:pt x="f5" y="f11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9" y="f5"/>
                    <a:pt x="f8" y="f5"/>
                  </a:cubicBezTo>
                  <a:cubicBezTo>
                    <a:pt x="f8" y="f5"/>
                    <a:pt x="f8" y="f5"/>
                    <a:pt x="f8" y="f5"/>
                  </a:cubicBezTo>
                  <a:cubicBezTo>
                    <a:pt x="f12" y="f5"/>
                    <a:pt x="f6" y="f9"/>
                    <a:pt x="f6" y="f8"/>
                  </a:cubicBezTo>
                  <a:cubicBezTo>
                    <a:pt x="f6" y="f11"/>
                    <a:pt x="f6" y="f11"/>
                    <a:pt x="f6" y="f11"/>
                  </a:cubicBezTo>
                  <a:cubicBezTo>
                    <a:pt x="f6" y="f10"/>
                    <a:pt x="f13" y="f7"/>
                    <a:pt x="f8" y="f7"/>
                  </a:cubicBezTo>
                  <a:close/>
                </a:path>
              </a:pathLst>
            </a:custGeom>
            <a:solidFill>
              <a:srgbClr val="2DA6C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Freeform 31">
              <a:extLst>
                <a:ext uri="{FF2B5EF4-FFF2-40B4-BE49-F238E27FC236}">
                  <a16:creationId xmlns:a16="http://schemas.microsoft.com/office/drawing/2014/main" id="{D390EDDB-45B5-488E-93BC-DEE470A38A07}"/>
                </a:ext>
              </a:extLst>
            </p:cNvPr>
            <p:cNvSpPr/>
            <p:nvPr/>
          </p:nvSpPr>
          <p:spPr>
            <a:xfrm>
              <a:off x="8625590" y="90644"/>
              <a:ext cx="52203" cy="123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"/>
                <a:gd name="f7" fmla="val 11"/>
                <a:gd name="f8" fmla="val 5"/>
                <a:gd name="f9" fmla="val 2"/>
                <a:gd name="f10" fmla="val 9"/>
                <a:gd name="f11" fmla="val 6"/>
                <a:gd name="f12" fmla="val 3"/>
                <a:gd name="f13" fmla="val 1"/>
                <a:gd name="f14" fmla="val 43"/>
                <a:gd name="f15" fmla="val 45"/>
                <a:gd name="f16" fmla="val 8"/>
                <a:gd name="f17" fmla="val 46"/>
                <a:gd name="f18" fmla="+- 0 0 -90"/>
                <a:gd name="f19" fmla="*/ f3 1 48"/>
                <a:gd name="f20" fmla="*/ f4 1 1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48"/>
                <a:gd name="f29" fmla="*/ f25 1 11"/>
                <a:gd name="f30" fmla="*/ 5 f26 1"/>
                <a:gd name="f31" fmla="*/ 11 f25 1"/>
                <a:gd name="f32" fmla="*/ 0 f26 1"/>
                <a:gd name="f33" fmla="*/ 6 f25 1"/>
                <a:gd name="f34" fmla="*/ 1 f25 1"/>
                <a:gd name="f35" fmla="*/ 43 f26 1"/>
                <a:gd name="f36" fmla="*/ 48 f26 1"/>
                <a:gd name="f37" fmla="+- f27 0 f1"/>
                <a:gd name="f38" fmla="*/ f30 1 48"/>
                <a:gd name="f39" fmla="*/ f31 1 11"/>
                <a:gd name="f40" fmla="*/ f32 1 48"/>
                <a:gd name="f41" fmla="*/ f33 1 11"/>
                <a:gd name="f42" fmla="*/ f34 1 11"/>
                <a:gd name="f43" fmla="*/ f35 1 48"/>
                <a:gd name="f44" fmla="*/ f36 1 48"/>
                <a:gd name="f45" fmla="*/ 0 1 f28"/>
                <a:gd name="f46" fmla="*/ f22 1 f28"/>
                <a:gd name="f47" fmla="*/ 0 1 f29"/>
                <a:gd name="f48" fmla="*/ f23 1 f29"/>
                <a:gd name="f49" fmla="*/ f38 1 f28"/>
                <a:gd name="f50" fmla="*/ f39 1 f29"/>
                <a:gd name="f51" fmla="*/ f40 1 f28"/>
                <a:gd name="f52" fmla="*/ f41 1 f29"/>
                <a:gd name="f53" fmla="*/ f42 1 f29"/>
                <a:gd name="f54" fmla="*/ f43 1 f28"/>
                <a:gd name="f55" fmla="*/ f44 1 f28"/>
                <a:gd name="f56" fmla="*/ f45 f19 1"/>
                <a:gd name="f57" fmla="*/ f46 f19 1"/>
                <a:gd name="f58" fmla="*/ f48 f20 1"/>
                <a:gd name="f59" fmla="*/ f47 f20 1"/>
                <a:gd name="f60" fmla="*/ f49 f19 1"/>
                <a:gd name="f61" fmla="*/ f50 f20 1"/>
                <a:gd name="f62" fmla="*/ f51 f19 1"/>
                <a:gd name="f63" fmla="*/ f52 f20 1"/>
                <a:gd name="f64" fmla="*/ f53 f20 1"/>
                <a:gd name="f65" fmla="*/ f54 f19 1"/>
                <a:gd name="f66" fmla="*/ f55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60" y="f64"/>
                </a:cxn>
                <a:cxn ang="f37">
                  <a:pos x="f65" y="f64"/>
                </a:cxn>
                <a:cxn ang="f37">
                  <a:pos x="f66" y="f63"/>
                </a:cxn>
                <a:cxn ang="f37">
                  <a:pos x="f65" y="f61"/>
                </a:cxn>
                <a:cxn ang="f37">
                  <a:pos x="f60" y="f61"/>
                </a:cxn>
              </a:cxnLst>
              <a:rect l="f56" t="f59" r="f57" b="f58"/>
              <a:pathLst>
                <a:path w="48" h="11">
                  <a:moveTo>
                    <a:pt x="f8" y="f7"/>
                  </a:moveTo>
                  <a:cubicBezTo>
                    <a:pt x="f9" y="f7"/>
                    <a:pt x="f5" y="f10"/>
                    <a:pt x="f5" y="f11"/>
                  </a:cubicBezTo>
                  <a:cubicBezTo>
                    <a:pt x="f5" y="f12"/>
                    <a:pt x="f9" y="f13"/>
                    <a:pt x="f8" y="f13"/>
                  </a:cubicBezTo>
                  <a:cubicBezTo>
                    <a:pt x="f14" y="f13"/>
                    <a:pt x="f14" y="f13"/>
                    <a:pt x="f14" y="f13"/>
                  </a:cubicBezTo>
                  <a:cubicBezTo>
                    <a:pt x="f15" y="f5"/>
                    <a:pt x="f6" y="f12"/>
                    <a:pt x="f6" y="f11"/>
                  </a:cubicBezTo>
                  <a:cubicBezTo>
                    <a:pt x="f6" y="f16"/>
                    <a:pt x="f17" y="f7"/>
                    <a:pt x="f14" y="f7"/>
                  </a:cubicBezTo>
                  <a:cubicBezTo>
                    <a:pt x="f8" y="f7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2DA6C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Freeform 32">
              <a:extLst>
                <a:ext uri="{FF2B5EF4-FFF2-40B4-BE49-F238E27FC236}">
                  <a16:creationId xmlns:a16="http://schemas.microsoft.com/office/drawing/2014/main" id="{2E88000C-D9C4-495B-9BDD-55318C87E83F}"/>
                </a:ext>
              </a:extLst>
            </p:cNvPr>
            <p:cNvSpPr/>
            <p:nvPr/>
          </p:nvSpPr>
          <p:spPr>
            <a:xfrm>
              <a:off x="8526149" y="184315"/>
              <a:ext cx="246101" cy="2810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3"/>
                <a:gd name="f7" fmla="val 257"/>
                <a:gd name="f8" fmla="val 111"/>
                <a:gd name="f9" fmla="val 110"/>
                <a:gd name="f10" fmla="val 109"/>
                <a:gd name="f11" fmla="val 83"/>
                <a:gd name="f12" fmla="val 256"/>
                <a:gd name="f13" fmla="val 65"/>
                <a:gd name="f14" fmla="val 241"/>
                <a:gd name="f15" fmla="val 53"/>
                <a:gd name="f16" fmla="val 230"/>
                <a:gd name="f17" fmla="val 22"/>
                <a:gd name="f18" fmla="val 204"/>
                <a:gd name="f19" fmla="val 12"/>
                <a:gd name="f20" fmla="val 171"/>
                <a:gd name="f21" fmla="val 9"/>
                <a:gd name="f22" fmla="val 158"/>
                <a:gd name="f23" fmla="val 121"/>
                <a:gd name="f24" fmla="val 10"/>
                <a:gd name="f25" fmla="val 91"/>
                <a:gd name="f26" fmla="val 14"/>
                <a:gd name="f27" fmla="val 78"/>
                <a:gd name="f28" fmla="val 25"/>
                <a:gd name="f29" fmla="val 42"/>
                <a:gd name="f30" fmla="val 46"/>
                <a:gd name="f31" fmla="val 18"/>
                <a:gd name="f32" fmla="val 62"/>
                <a:gd name="f33" fmla="val 3"/>
                <a:gd name="f34" fmla="val 66"/>
                <a:gd name="f35" fmla="val 69"/>
                <a:gd name="f36" fmla="val 4"/>
                <a:gd name="f37" fmla="val 81"/>
                <a:gd name="f38" fmla="val 20"/>
                <a:gd name="f39" fmla="val 95"/>
                <a:gd name="f40" fmla="val 34"/>
                <a:gd name="f41" fmla="val 55"/>
                <a:gd name="f42" fmla="val 154"/>
                <a:gd name="f43" fmla="val 202"/>
                <a:gd name="f44" fmla="val 89"/>
                <a:gd name="f45" fmla="val 90"/>
                <a:gd name="f46" fmla="val 205"/>
                <a:gd name="f47" fmla="val 206"/>
                <a:gd name="f48" fmla="val 209"/>
                <a:gd name="f49" fmla="val 207"/>
                <a:gd name="f50" fmla="val 74"/>
                <a:gd name="f51" fmla="val 67"/>
                <a:gd name="f52" fmla="val 199"/>
                <a:gd name="f53" fmla="val 57"/>
                <a:gd name="f54" fmla="val 195"/>
                <a:gd name="f55" fmla="val 51"/>
                <a:gd name="f56" fmla="val 194"/>
                <a:gd name="f57" fmla="val 49"/>
                <a:gd name="f58" fmla="val 48"/>
                <a:gd name="f59" fmla="val 192"/>
                <a:gd name="f60" fmla="val 193"/>
                <a:gd name="f61" fmla="val 44"/>
                <a:gd name="f62" fmla="val 41"/>
                <a:gd name="f63" fmla="val 198"/>
                <a:gd name="f64" fmla="val 40"/>
                <a:gd name="f65" fmla="val 200"/>
                <a:gd name="f66" fmla="val 201"/>
                <a:gd name="f67" fmla="val 43"/>
                <a:gd name="f68" fmla="val 47"/>
                <a:gd name="f69" fmla="val 52"/>
                <a:gd name="f70" fmla="val 210"/>
                <a:gd name="f71" fmla="val 60"/>
                <a:gd name="f72" fmla="val 214"/>
                <a:gd name="f73" fmla="val 217"/>
                <a:gd name="f74" fmla="val 80"/>
                <a:gd name="f75" fmla="val 220"/>
                <a:gd name="f76" fmla="val 93"/>
                <a:gd name="f77" fmla="val 221"/>
                <a:gd name="f78" fmla="val 99"/>
                <a:gd name="f79" fmla="val 222"/>
                <a:gd name="f80" fmla="val 105"/>
                <a:gd name="f81" fmla="val 117"/>
                <a:gd name="f82" fmla="val 138"/>
                <a:gd name="f83" fmla="val 219"/>
                <a:gd name="f84" fmla="val 168"/>
                <a:gd name="f85" fmla="val 179"/>
                <a:gd name="f86" fmla="val 232"/>
                <a:gd name="f87" fmla="val 147"/>
                <a:gd name="f88" fmla="val 247"/>
                <a:gd name="f89" fmla="val 139"/>
                <a:gd name="f90" fmla="val 251"/>
                <a:gd name="f91" fmla="val 127"/>
                <a:gd name="f92" fmla="val 15"/>
                <a:gd name="f93" fmla="val 28"/>
                <a:gd name="f94" fmla="val 33"/>
                <a:gd name="f95" fmla="val 50"/>
                <a:gd name="f96" fmla="val 23"/>
                <a:gd name="f97" fmla="val 19"/>
                <a:gd name="f98" fmla="val 156"/>
                <a:gd name="f99" fmla="val 21"/>
                <a:gd name="f100" fmla="val 31"/>
                <a:gd name="f101" fmla="val 59"/>
                <a:gd name="f102" fmla="val 70"/>
                <a:gd name="f103" fmla="val 87"/>
                <a:gd name="f104" fmla="val 246"/>
                <a:gd name="f105" fmla="val 124"/>
                <a:gd name="f106" fmla="val 134"/>
                <a:gd name="f107" fmla="val 242"/>
                <a:gd name="f108" fmla="val 143"/>
                <a:gd name="f109" fmla="val 238"/>
                <a:gd name="f110" fmla="val 172"/>
                <a:gd name="f111" fmla="val 224"/>
                <a:gd name="f112" fmla="val 187"/>
                <a:gd name="f113" fmla="val 165"/>
                <a:gd name="f114" fmla="val 213"/>
                <a:gd name="f115" fmla="val 137"/>
                <a:gd name="f116" fmla="val 212"/>
                <a:gd name="f117" fmla="val 118"/>
                <a:gd name="f118" fmla="val 211"/>
                <a:gd name="f119" fmla="val 100"/>
                <a:gd name="f120" fmla="val 150"/>
                <a:gd name="f121" fmla="val 115"/>
                <a:gd name="f122" fmla="val 63"/>
                <a:gd name="f123" fmla="val 104"/>
                <a:gd name="f124" fmla="val 54"/>
                <a:gd name="f125" fmla="val 76"/>
                <a:gd name="f126" fmla="val 29"/>
                <a:gd name="f127" fmla="+- 0 0 -90"/>
                <a:gd name="f128" fmla="*/ f3 1 223"/>
                <a:gd name="f129" fmla="*/ f4 1 257"/>
                <a:gd name="f130" fmla="val f5"/>
                <a:gd name="f131" fmla="val f6"/>
                <a:gd name="f132" fmla="val f7"/>
                <a:gd name="f133" fmla="*/ f127 f0 1"/>
                <a:gd name="f134" fmla="+- f132 0 f130"/>
                <a:gd name="f135" fmla="+- f131 0 f130"/>
                <a:gd name="f136" fmla="*/ f133 1 f2"/>
                <a:gd name="f137" fmla="*/ f135 1 223"/>
                <a:gd name="f138" fmla="*/ f134 1 257"/>
                <a:gd name="f139" fmla="*/ 111 f135 1"/>
                <a:gd name="f140" fmla="*/ 257 f134 1"/>
                <a:gd name="f141" fmla="*/ 109 f135 1"/>
                <a:gd name="f142" fmla="*/ 53 f135 1"/>
                <a:gd name="f143" fmla="*/ 230 f134 1"/>
                <a:gd name="f144" fmla="*/ 9 f135 1"/>
                <a:gd name="f145" fmla="*/ 158 f134 1"/>
                <a:gd name="f146" fmla="*/ 14 f135 1"/>
                <a:gd name="f147" fmla="*/ 78 f134 1"/>
                <a:gd name="f148" fmla="*/ 62 f135 1"/>
                <a:gd name="f149" fmla="*/ 3 f134 1"/>
                <a:gd name="f150" fmla="*/ 66 f135 1"/>
                <a:gd name="f151" fmla="*/ 0 f134 1"/>
                <a:gd name="f152" fmla="*/ 69 f135 1"/>
                <a:gd name="f153" fmla="*/ 4 f134 1"/>
                <a:gd name="f154" fmla="*/ 110 f135 1"/>
                <a:gd name="f155" fmla="*/ 46 f134 1"/>
                <a:gd name="f156" fmla="*/ 202 f135 1"/>
                <a:gd name="f157" fmla="*/ 89 f134 1"/>
                <a:gd name="f158" fmla="*/ 206 f135 1"/>
                <a:gd name="f159" fmla="*/ 90 f134 1"/>
                <a:gd name="f160" fmla="*/ 209 f135 1"/>
                <a:gd name="f161" fmla="*/ 67 f134 1"/>
                <a:gd name="f162" fmla="*/ 194 f135 1"/>
                <a:gd name="f163" fmla="*/ 49 f134 1"/>
                <a:gd name="f164" fmla="*/ 48 f134 1"/>
                <a:gd name="f165" fmla="*/ 192 f135 1"/>
                <a:gd name="f166" fmla="*/ 193 f135 1"/>
                <a:gd name="f167" fmla="*/ 44 f134 1"/>
                <a:gd name="f168" fmla="*/ 41 f134 1"/>
                <a:gd name="f169" fmla="*/ 198 f135 1"/>
                <a:gd name="f170" fmla="*/ 40 f134 1"/>
                <a:gd name="f171" fmla="*/ 200 f135 1"/>
                <a:gd name="f172" fmla="*/ 43 f134 1"/>
                <a:gd name="f173" fmla="*/ 210 f135 1"/>
                <a:gd name="f174" fmla="*/ 60 f134 1"/>
                <a:gd name="f175" fmla="*/ 220 f135 1"/>
                <a:gd name="f176" fmla="*/ 93 f134 1"/>
                <a:gd name="f177" fmla="*/ 221 f135 1"/>
                <a:gd name="f178" fmla="*/ 99 f134 1"/>
                <a:gd name="f179" fmla="*/ 222 f135 1"/>
                <a:gd name="f180" fmla="*/ 117 f134 1"/>
                <a:gd name="f181" fmla="*/ 198 f134 1"/>
                <a:gd name="f182" fmla="*/ 147 f135 1"/>
                <a:gd name="f183" fmla="*/ 247 f134 1"/>
                <a:gd name="f184" fmla="*/ 65 f135 1"/>
                <a:gd name="f185" fmla="*/ 15 f134 1"/>
                <a:gd name="f186" fmla="*/ 23 f135 1"/>
                <a:gd name="f187" fmla="*/ 81 f134 1"/>
                <a:gd name="f188" fmla="*/ 19 f135 1"/>
                <a:gd name="f189" fmla="*/ 156 f134 1"/>
                <a:gd name="f190" fmla="*/ 59 f135 1"/>
                <a:gd name="f191" fmla="*/ 223 f134 1"/>
                <a:gd name="f192" fmla="*/ 143 f135 1"/>
                <a:gd name="f193" fmla="*/ 238 f134 1"/>
                <a:gd name="f194" fmla="*/ 193 f134 1"/>
                <a:gd name="f195" fmla="*/ 212 f135 1"/>
                <a:gd name="f196" fmla="*/ 118 f134 1"/>
                <a:gd name="f197" fmla="*/ 211 f135 1"/>
                <a:gd name="f198" fmla="*/ 100 f134 1"/>
                <a:gd name="f199" fmla="*/ 205 f135 1"/>
                <a:gd name="f200" fmla="*/ 104 f135 1"/>
                <a:gd name="f201" fmla="*/ 54 f134 1"/>
                <a:gd name="f202" fmla="+- f136 0 f1"/>
                <a:gd name="f203" fmla="*/ f139 1 223"/>
                <a:gd name="f204" fmla="*/ f140 1 257"/>
                <a:gd name="f205" fmla="*/ f141 1 223"/>
                <a:gd name="f206" fmla="*/ f142 1 223"/>
                <a:gd name="f207" fmla="*/ f143 1 257"/>
                <a:gd name="f208" fmla="*/ f144 1 223"/>
                <a:gd name="f209" fmla="*/ f145 1 257"/>
                <a:gd name="f210" fmla="*/ f146 1 223"/>
                <a:gd name="f211" fmla="*/ f147 1 257"/>
                <a:gd name="f212" fmla="*/ f148 1 223"/>
                <a:gd name="f213" fmla="*/ f149 1 257"/>
                <a:gd name="f214" fmla="*/ f150 1 223"/>
                <a:gd name="f215" fmla="*/ f151 1 257"/>
                <a:gd name="f216" fmla="*/ f152 1 223"/>
                <a:gd name="f217" fmla="*/ f153 1 257"/>
                <a:gd name="f218" fmla="*/ f154 1 223"/>
                <a:gd name="f219" fmla="*/ f155 1 257"/>
                <a:gd name="f220" fmla="*/ f156 1 223"/>
                <a:gd name="f221" fmla="*/ f157 1 257"/>
                <a:gd name="f222" fmla="*/ f158 1 223"/>
                <a:gd name="f223" fmla="*/ f159 1 257"/>
                <a:gd name="f224" fmla="*/ f160 1 223"/>
                <a:gd name="f225" fmla="*/ f161 1 257"/>
                <a:gd name="f226" fmla="*/ f162 1 223"/>
                <a:gd name="f227" fmla="*/ f163 1 257"/>
                <a:gd name="f228" fmla="*/ f164 1 257"/>
                <a:gd name="f229" fmla="*/ f165 1 223"/>
                <a:gd name="f230" fmla="*/ f166 1 223"/>
                <a:gd name="f231" fmla="*/ f167 1 257"/>
                <a:gd name="f232" fmla="*/ f168 1 257"/>
                <a:gd name="f233" fmla="*/ f169 1 223"/>
                <a:gd name="f234" fmla="*/ f170 1 257"/>
                <a:gd name="f235" fmla="*/ f171 1 223"/>
                <a:gd name="f236" fmla="*/ f172 1 257"/>
                <a:gd name="f237" fmla="*/ f173 1 223"/>
                <a:gd name="f238" fmla="*/ f174 1 257"/>
                <a:gd name="f239" fmla="*/ f175 1 223"/>
                <a:gd name="f240" fmla="*/ f176 1 257"/>
                <a:gd name="f241" fmla="*/ f177 1 223"/>
                <a:gd name="f242" fmla="*/ f178 1 257"/>
                <a:gd name="f243" fmla="*/ f179 1 223"/>
                <a:gd name="f244" fmla="*/ f180 1 257"/>
                <a:gd name="f245" fmla="*/ f181 1 257"/>
                <a:gd name="f246" fmla="*/ f182 1 223"/>
                <a:gd name="f247" fmla="*/ f183 1 257"/>
                <a:gd name="f248" fmla="*/ f184 1 223"/>
                <a:gd name="f249" fmla="*/ f185 1 257"/>
                <a:gd name="f250" fmla="*/ f186 1 223"/>
                <a:gd name="f251" fmla="*/ f187 1 257"/>
                <a:gd name="f252" fmla="*/ f188 1 223"/>
                <a:gd name="f253" fmla="*/ f189 1 257"/>
                <a:gd name="f254" fmla="*/ f190 1 223"/>
                <a:gd name="f255" fmla="*/ f191 1 257"/>
                <a:gd name="f256" fmla="*/ f192 1 223"/>
                <a:gd name="f257" fmla="*/ f193 1 257"/>
                <a:gd name="f258" fmla="*/ f194 1 257"/>
                <a:gd name="f259" fmla="*/ f195 1 223"/>
                <a:gd name="f260" fmla="*/ f196 1 257"/>
                <a:gd name="f261" fmla="*/ f197 1 223"/>
                <a:gd name="f262" fmla="*/ f198 1 257"/>
                <a:gd name="f263" fmla="*/ f199 1 223"/>
                <a:gd name="f264" fmla="*/ f200 1 223"/>
                <a:gd name="f265" fmla="*/ f201 1 257"/>
                <a:gd name="f266" fmla="*/ 0 1 f137"/>
                <a:gd name="f267" fmla="*/ f131 1 f137"/>
                <a:gd name="f268" fmla="*/ 0 1 f138"/>
                <a:gd name="f269" fmla="*/ f132 1 f138"/>
                <a:gd name="f270" fmla="*/ f203 1 f137"/>
                <a:gd name="f271" fmla="*/ f204 1 f138"/>
                <a:gd name="f272" fmla="*/ f205 1 f137"/>
                <a:gd name="f273" fmla="*/ f206 1 f137"/>
                <a:gd name="f274" fmla="*/ f207 1 f138"/>
                <a:gd name="f275" fmla="*/ f208 1 f137"/>
                <a:gd name="f276" fmla="*/ f209 1 f138"/>
                <a:gd name="f277" fmla="*/ f210 1 f137"/>
                <a:gd name="f278" fmla="*/ f211 1 f138"/>
                <a:gd name="f279" fmla="*/ f212 1 f137"/>
                <a:gd name="f280" fmla="*/ f213 1 f138"/>
                <a:gd name="f281" fmla="*/ f214 1 f137"/>
                <a:gd name="f282" fmla="*/ f215 1 f138"/>
                <a:gd name="f283" fmla="*/ f216 1 f137"/>
                <a:gd name="f284" fmla="*/ f217 1 f138"/>
                <a:gd name="f285" fmla="*/ f218 1 f137"/>
                <a:gd name="f286" fmla="*/ f219 1 f138"/>
                <a:gd name="f287" fmla="*/ f220 1 f137"/>
                <a:gd name="f288" fmla="*/ f221 1 f138"/>
                <a:gd name="f289" fmla="*/ f222 1 f137"/>
                <a:gd name="f290" fmla="*/ f223 1 f138"/>
                <a:gd name="f291" fmla="*/ f224 1 f137"/>
                <a:gd name="f292" fmla="*/ f225 1 f138"/>
                <a:gd name="f293" fmla="*/ f226 1 f137"/>
                <a:gd name="f294" fmla="*/ f227 1 f138"/>
                <a:gd name="f295" fmla="*/ f228 1 f138"/>
                <a:gd name="f296" fmla="*/ f229 1 f137"/>
                <a:gd name="f297" fmla="*/ f230 1 f137"/>
                <a:gd name="f298" fmla="*/ f231 1 f138"/>
                <a:gd name="f299" fmla="*/ f232 1 f138"/>
                <a:gd name="f300" fmla="*/ f233 1 f137"/>
                <a:gd name="f301" fmla="*/ f234 1 f138"/>
                <a:gd name="f302" fmla="*/ f235 1 f137"/>
                <a:gd name="f303" fmla="*/ f236 1 f138"/>
                <a:gd name="f304" fmla="*/ f237 1 f137"/>
                <a:gd name="f305" fmla="*/ f238 1 f138"/>
                <a:gd name="f306" fmla="*/ f239 1 f137"/>
                <a:gd name="f307" fmla="*/ f240 1 f138"/>
                <a:gd name="f308" fmla="*/ f241 1 f137"/>
                <a:gd name="f309" fmla="*/ f242 1 f138"/>
                <a:gd name="f310" fmla="*/ f243 1 f137"/>
                <a:gd name="f311" fmla="*/ f244 1 f138"/>
                <a:gd name="f312" fmla="*/ f245 1 f138"/>
                <a:gd name="f313" fmla="*/ f246 1 f137"/>
                <a:gd name="f314" fmla="*/ f247 1 f138"/>
                <a:gd name="f315" fmla="*/ f248 1 f137"/>
                <a:gd name="f316" fmla="*/ f249 1 f138"/>
                <a:gd name="f317" fmla="*/ f250 1 f137"/>
                <a:gd name="f318" fmla="*/ f251 1 f138"/>
                <a:gd name="f319" fmla="*/ f252 1 f137"/>
                <a:gd name="f320" fmla="*/ f253 1 f138"/>
                <a:gd name="f321" fmla="*/ f254 1 f137"/>
                <a:gd name="f322" fmla="*/ f255 1 f138"/>
                <a:gd name="f323" fmla="*/ f256 1 f137"/>
                <a:gd name="f324" fmla="*/ f257 1 f138"/>
                <a:gd name="f325" fmla="*/ f258 1 f138"/>
                <a:gd name="f326" fmla="*/ f259 1 f137"/>
                <a:gd name="f327" fmla="*/ f260 1 f138"/>
                <a:gd name="f328" fmla="*/ f261 1 f137"/>
                <a:gd name="f329" fmla="*/ f262 1 f138"/>
                <a:gd name="f330" fmla="*/ f263 1 f137"/>
                <a:gd name="f331" fmla="*/ f264 1 f137"/>
                <a:gd name="f332" fmla="*/ f265 1 f138"/>
                <a:gd name="f333" fmla="*/ f266 f128 1"/>
                <a:gd name="f334" fmla="*/ f267 f128 1"/>
                <a:gd name="f335" fmla="*/ f269 f129 1"/>
                <a:gd name="f336" fmla="*/ f268 f129 1"/>
                <a:gd name="f337" fmla="*/ f270 f128 1"/>
                <a:gd name="f338" fmla="*/ f271 f129 1"/>
                <a:gd name="f339" fmla="*/ f272 f128 1"/>
                <a:gd name="f340" fmla="*/ f273 f128 1"/>
                <a:gd name="f341" fmla="*/ f274 f129 1"/>
                <a:gd name="f342" fmla="*/ f275 f128 1"/>
                <a:gd name="f343" fmla="*/ f276 f129 1"/>
                <a:gd name="f344" fmla="*/ f277 f128 1"/>
                <a:gd name="f345" fmla="*/ f278 f129 1"/>
                <a:gd name="f346" fmla="*/ f279 f128 1"/>
                <a:gd name="f347" fmla="*/ f280 f129 1"/>
                <a:gd name="f348" fmla="*/ f281 f128 1"/>
                <a:gd name="f349" fmla="*/ f282 f129 1"/>
                <a:gd name="f350" fmla="*/ f283 f128 1"/>
                <a:gd name="f351" fmla="*/ f284 f129 1"/>
                <a:gd name="f352" fmla="*/ f285 f128 1"/>
                <a:gd name="f353" fmla="*/ f286 f129 1"/>
                <a:gd name="f354" fmla="*/ f287 f128 1"/>
                <a:gd name="f355" fmla="*/ f288 f129 1"/>
                <a:gd name="f356" fmla="*/ f289 f128 1"/>
                <a:gd name="f357" fmla="*/ f290 f129 1"/>
                <a:gd name="f358" fmla="*/ f291 f128 1"/>
                <a:gd name="f359" fmla="*/ f292 f129 1"/>
                <a:gd name="f360" fmla="*/ f293 f128 1"/>
                <a:gd name="f361" fmla="*/ f294 f129 1"/>
                <a:gd name="f362" fmla="*/ f295 f129 1"/>
                <a:gd name="f363" fmla="*/ f296 f128 1"/>
                <a:gd name="f364" fmla="*/ f297 f128 1"/>
                <a:gd name="f365" fmla="*/ f298 f129 1"/>
                <a:gd name="f366" fmla="*/ f299 f129 1"/>
                <a:gd name="f367" fmla="*/ f300 f128 1"/>
                <a:gd name="f368" fmla="*/ f301 f129 1"/>
                <a:gd name="f369" fmla="*/ f302 f128 1"/>
                <a:gd name="f370" fmla="*/ f303 f129 1"/>
                <a:gd name="f371" fmla="*/ f304 f128 1"/>
                <a:gd name="f372" fmla="*/ f305 f129 1"/>
                <a:gd name="f373" fmla="*/ f306 f128 1"/>
                <a:gd name="f374" fmla="*/ f307 f129 1"/>
                <a:gd name="f375" fmla="*/ f308 f128 1"/>
                <a:gd name="f376" fmla="*/ f309 f129 1"/>
                <a:gd name="f377" fmla="*/ f310 f128 1"/>
                <a:gd name="f378" fmla="*/ f311 f129 1"/>
                <a:gd name="f379" fmla="*/ f312 f129 1"/>
                <a:gd name="f380" fmla="*/ f313 f128 1"/>
                <a:gd name="f381" fmla="*/ f314 f129 1"/>
                <a:gd name="f382" fmla="*/ f315 f128 1"/>
                <a:gd name="f383" fmla="*/ f316 f129 1"/>
                <a:gd name="f384" fmla="*/ f317 f128 1"/>
                <a:gd name="f385" fmla="*/ f318 f129 1"/>
                <a:gd name="f386" fmla="*/ f319 f128 1"/>
                <a:gd name="f387" fmla="*/ f320 f129 1"/>
                <a:gd name="f388" fmla="*/ f321 f128 1"/>
                <a:gd name="f389" fmla="*/ f322 f129 1"/>
                <a:gd name="f390" fmla="*/ f323 f128 1"/>
                <a:gd name="f391" fmla="*/ f324 f129 1"/>
                <a:gd name="f392" fmla="*/ f325 f129 1"/>
                <a:gd name="f393" fmla="*/ f326 f128 1"/>
                <a:gd name="f394" fmla="*/ f327 f129 1"/>
                <a:gd name="f395" fmla="*/ f328 f128 1"/>
                <a:gd name="f396" fmla="*/ f329 f129 1"/>
                <a:gd name="f397" fmla="*/ f330 f128 1"/>
                <a:gd name="f398" fmla="*/ f331 f128 1"/>
                <a:gd name="f399" fmla="*/ f332 f1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2">
                  <a:pos x="f337" y="f338"/>
                </a:cxn>
                <a:cxn ang="f202">
                  <a:pos x="f339" y="f338"/>
                </a:cxn>
                <a:cxn ang="f202">
                  <a:pos x="f340" y="f341"/>
                </a:cxn>
                <a:cxn ang="f202">
                  <a:pos x="f342" y="f343"/>
                </a:cxn>
                <a:cxn ang="f202">
                  <a:pos x="f344" y="f345"/>
                </a:cxn>
                <a:cxn ang="f202">
                  <a:pos x="f346" y="f347"/>
                </a:cxn>
                <a:cxn ang="f202">
                  <a:pos x="f348" y="f349"/>
                </a:cxn>
                <a:cxn ang="f202">
                  <a:pos x="f350" y="f351"/>
                </a:cxn>
                <a:cxn ang="f202">
                  <a:pos x="f352" y="f353"/>
                </a:cxn>
                <a:cxn ang="f202">
                  <a:pos x="f354" y="f355"/>
                </a:cxn>
                <a:cxn ang="f202">
                  <a:pos x="f356" y="f357"/>
                </a:cxn>
                <a:cxn ang="f202">
                  <a:pos x="f358" y="f357"/>
                </a:cxn>
                <a:cxn ang="f202">
                  <a:pos x="f354" y="f359"/>
                </a:cxn>
                <a:cxn ang="f202">
                  <a:pos x="f360" y="f361"/>
                </a:cxn>
                <a:cxn ang="f202">
                  <a:pos x="f360" y="f362"/>
                </a:cxn>
                <a:cxn ang="f202">
                  <a:pos x="f363" y="f353"/>
                </a:cxn>
                <a:cxn ang="f202">
                  <a:pos x="f364" y="f365"/>
                </a:cxn>
                <a:cxn ang="f202">
                  <a:pos x="f364" y="f366"/>
                </a:cxn>
                <a:cxn ang="f202">
                  <a:pos x="f367" y="f368"/>
                </a:cxn>
                <a:cxn ang="f202">
                  <a:pos x="f369" y="f366"/>
                </a:cxn>
                <a:cxn ang="f202">
                  <a:pos x="f354" y="f370"/>
                </a:cxn>
                <a:cxn ang="f202">
                  <a:pos x="f354" y="f370"/>
                </a:cxn>
                <a:cxn ang="f202">
                  <a:pos x="f371" y="f372"/>
                </a:cxn>
                <a:cxn ang="f202">
                  <a:pos x="f373" y="f374"/>
                </a:cxn>
                <a:cxn ang="f202">
                  <a:pos x="f373" y="f374"/>
                </a:cxn>
                <a:cxn ang="f202">
                  <a:pos x="f375" y="f376"/>
                </a:cxn>
                <a:cxn ang="f202">
                  <a:pos x="f375" y="f376"/>
                </a:cxn>
                <a:cxn ang="f202">
                  <a:pos x="f377" y="f378"/>
                </a:cxn>
                <a:cxn ang="f202">
                  <a:pos x="f369" y="f379"/>
                </a:cxn>
                <a:cxn ang="f202">
                  <a:pos x="f380" y="f381"/>
                </a:cxn>
                <a:cxn ang="f202">
                  <a:pos x="f337" y="f338"/>
                </a:cxn>
                <a:cxn ang="f202">
                  <a:pos x="f382" y="f383"/>
                </a:cxn>
                <a:cxn ang="f202">
                  <a:pos x="f384" y="f385"/>
                </a:cxn>
                <a:cxn ang="f202">
                  <a:pos x="f386" y="f387"/>
                </a:cxn>
                <a:cxn ang="f202">
                  <a:pos x="f388" y="f389"/>
                </a:cxn>
                <a:cxn ang="f202">
                  <a:pos x="f352" y="f381"/>
                </a:cxn>
                <a:cxn ang="f202">
                  <a:pos x="f390" y="f391"/>
                </a:cxn>
                <a:cxn ang="f202">
                  <a:pos x="f363" y="f392"/>
                </a:cxn>
                <a:cxn ang="f202">
                  <a:pos x="f393" y="f394"/>
                </a:cxn>
                <a:cxn ang="f202">
                  <a:pos x="f395" y="f396"/>
                </a:cxn>
                <a:cxn ang="f202">
                  <a:pos x="f356" y="f396"/>
                </a:cxn>
                <a:cxn ang="f202">
                  <a:pos x="f397" y="f396"/>
                </a:cxn>
                <a:cxn ang="f202">
                  <a:pos x="f369" y="f376"/>
                </a:cxn>
                <a:cxn ang="f202">
                  <a:pos x="f398" y="f399"/>
                </a:cxn>
                <a:cxn ang="f202">
                  <a:pos x="f382" y="f383"/>
                </a:cxn>
              </a:cxnLst>
              <a:rect l="f333" t="f336" r="f334" b="f335"/>
              <a:pathLst>
                <a:path w="223" h="257">
                  <a:moveTo>
                    <a:pt x="f8" y="f7"/>
                  </a:moveTo>
                  <a:cubicBezTo>
                    <a:pt x="f9" y="f7"/>
                    <a:pt x="f9" y="f7"/>
                    <a:pt x="f10" y="f7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5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5"/>
                    <a:pt x="f34" y="f5"/>
                    <a:pt x="f34" y="f5"/>
                  </a:cubicBezTo>
                  <a:cubicBezTo>
                    <a:pt x="f35" y="f36"/>
                    <a:pt x="f35" y="f36"/>
                    <a:pt x="f35" y="f36"/>
                  </a:cubicBezTo>
                  <a:cubicBezTo>
                    <a:pt x="f37" y="f38"/>
                    <a:pt x="f39" y="f40"/>
                    <a:pt x="f9" y="f30"/>
                  </a:cubicBezTo>
                  <a:cubicBezTo>
                    <a:pt x="f23" y="f41"/>
                    <a:pt x="f42" y="f37"/>
                    <a:pt x="f43" y="f44"/>
                  </a:cubicBezTo>
                  <a:cubicBezTo>
                    <a:pt x="f18" y="f45"/>
                    <a:pt x="f46" y="f45"/>
                    <a:pt x="f47" y="f45"/>
                  </a:cubicBezTo>
                  <a:cubicBezTo>
                    <a:pt x="f48" y="f45"/>
                    <a:pt x="f48" y="f45"/>
                    <a:pt x="f48" y="f45"/>
                  </a:cubicBezTo>
                  <a:cubicBezTo>
                    <a:pt x="f49" y="f37"/>
                    <a:pt x="f18" y="f50"/>
                    <a:pt x="f43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6" y="f58"/>
                    <a:pt x="f56" y="f58"/>
                    <a:pt x="f56" y="f58"/>
                  </a:cubicBezTo>
                  <a:cubicBezTo>
                    <a:pt x="f59" y="f30"/>
                    <a:pt x="f59" y="f30"/>
                    <a:pt x="f59" y="f30"/>
                  </a:cubicBezTo>
                  <a:cubicBezTo>
                    <a:pt x="f60" y="f61"/>
                    <a:pt x="f60" y="f61"/>
                    <a:pt x="f60" y="f61"/>
                  </a:cubicBezTo>
                  <a:cubicBezTo>
                    <a:pt x="f60" y="f62"/>
                    <a:pt x="f60" y="f62"/>
                    <a:pt x="f60" y="f62"/>
                  </a:cubicBezTo>
                  <a:cubicBezTo>
                    <a:pt x="f63" y="f64"/>
                    <a:pt x="f63" y="f64"/>
                    <a:pt x="f63" y="f64"/>
                  </a:cubicBezTo>
                  <a:cubicBezTo>
                    <a:pt x="f65" y="f62"/>
                    <a:pt x="f65" y="f62"/>
                    <a:pt x="f65" y="f62"/>
                  </a:cubicBezTo>
                  <a:cubicBezTo>
                    <a:pt x="f66" y="f62"/>
                    <a:pt x="f66" y="f29"/>
                    <a:pt x="f43" y="f67"/>
                  </a:cubicBezTo>
                  <a:cubicBezTo>
                    <a:pt x="f43" y="f67"/>
                    <a:pt x="f43" y="f67"/>
                    <a:pt x="f43" y="f67"/>
                  </a:cubicBezTo>
                  <a:cubicBezTo>
                    <a:pt x="f46" y="f68"/>
                    <a:pt x="f49" y="f69"/>
                    <a:pt x="f70" y="f71"/>
                  </a:cubicBezTo>
                  <a:cubicBezTo>
                    <a:pt x="f72" y="f35"/>
                    <a:pt x="f73" y="f74"/>
                    <a:pt x="f75" y="f76"/>
                  </a:cubicBezTo>
                  <a:cubicBezTo>
                    <a:pt x="f75" y="f76"/>
                    <a:pt x="f75" y="f76"/>
                    <a:pt x="f75" y="f76"/>
                  </a:cubicBezTo>
                  <a:cubicBezTo>
                    <a:pt x="f77" y="f78"/>
                    <a:pt x="f77" y="f78"/>
                    <a:pt x="f77" y="f78"/>
                  </a:cubicBezTo>
                  <a:cubicBezTo>
                    <a:pt x="f77" y="f78"/>
                    <a:pt x="f77" y="f78"/>
                    <a:pt x="f77" y="f78"/>
                  </a:cubicBezTo>
                  <a:cubicBezTo>
                    <a:pt x="f79" y="f80"/>
                    <a:pt x="f79" y="f8"/>
                    <a:pt x="f79" y="f81"/>
                  </a:cubicBezTo>
                  <a:cubicBezTo>
                    <a:pt x="f6" y="f82"/>
                    <a:pt x="f83" y="f84"/>
                    <a:pt x="f65" y="f63"/>
                  </a:cubicBezTo>
                  <a:cubicBezTo>
                    <a:pt x="f54" y="f49"/>
                    <a:pt x="f85" y="f86"/>
                    <a:pt x="f87" y="f88"/>
                  </a:cubicBezTo>
                  <a:cubicBezTo>
                    <a:pt x="f89" y="f90"/>
                    <a:pt x="f91" y="f7"/>
                    <a:pt x="f8" y="f7"/>
                  </a:cubicBezTo>
                  <a:close/>
                  <a:moveTo>
                    <a:pt x="f13" y="f92"/>
                  </a:moveTo>
                  <a:cubicBezTo>
                    <a:pt x="f55" y="f93"/>
                    <a:pt x="f94" y="f95"/>
                    <a:pt x="f96" y="f37"/>
                  </a:cubicBezTo>
                  <a:cubicBezTo>
                    <a:pt x="f97" y="f76"/>
                    <a:pt x="f24" y="f23"/>
                    <a:pt x="f97" y="f98"/>
                  </a:cubicBezTo>
                  <a:cubicBezTo>
                    <a:pt x="f99" y="f84"/>
                    <a:pt x="f100" y="f63"/>
                    <a:pt x="f101" y="f6"/>
                  </a:cubicBezTo>
                  <a:cubicBezTo>
                    <a:pt x="f102" y="f86"/>
                    <a:pt x="f103" y="f104"/>
                    <a:pt x="f9" y="f88"/>
                  </a:cubicBezTo>
                  <a:cubicBezTo>
                    <a:pt x="f105" y="f88"/>
                    <a:pt x="f106" y="f107"/>
                    <a:pt x="f108" y="f109"/>
                  </a:cubicBezTo>
                  <a:cubicBezTo>
                    <a:pt x="f110" y="f111"/>
                    <a:pt x="f112" y="f66"/>
                    <a:pt x="f59" y="f60"/>
                  </a:cubicBezTo>
                  <a:cubicBezTo>
                    <a:pt x="f70" y="f113"/>
                    <a:pt x="f114" y="f115"/>
                    <a:pt x="f116" y="f117"/>
                  </a:cubicBezTo>
                  <a:cubicBezTo>
                    <a:pt x="f116" y="f8"/>
                    <a:pt x="f116" y="f80"/>
                    <a:pt x="f118" y="f119"/>
                  </a:cubicBezTo>
                  <a:cubicBezTo>
                    <a:pt x="f47" y="f119"/>
                    <a:pt x="f47" y="f119"/>
                    <a:pt x="f47" y="f119"/>
                  </a:cubicBezTo>
                  <a:cubicBezTo>
                    <a:pt x="f46" y="f119"/>
                    <a:pt x="f46" y="f119"/>
                    <a:pt x="f46" y="f119"/>
                  </a:cubicBezTo>
                  <a:cubicBezTo>
                    <a:pt x="f18" y="f119"/>
                    <a:pt x="f43" y="f119"/>
                    <a:pt x="f65" y="f78"/>
                  </a:cubicBezTo>
                  <a:cubicBezTo>
                    <a:pt x="f120" y="f45"/>
                    <a:pt x="f121" y="f122"/>
                    <a:pt x="f123" y="f124"/>
                  </a:cubicBezTo>
                  <a:cubicBezTo>
                    <a:pt x="f44" y="f29"/>
                    <a:pt x="f125" y="f126"/>
                    <a:pt x="f13" y="f92"/>
                  </a:cubicBezTo>
                  <a:close/>
                </a:path>
              </a:pathLst>
            </a:custGeom>
            <a:solidFill>
              <a:srgbClr val="2DA6C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Freeform 33">
              <a:extLst>
                <a:ext uri="{FF2B5EF4-FFF2-40B4-BE49-F238E27FC236}">
                  <a16:creationId xmlns:a16="http://schemas.microsoft.com/office/drawing/2014/main" id="{28D4F254-1221-4891-98B6-35719AA53FFC}"/>
                </a:ext>
              </a:extLst>
            </p:cNvPr>
            <p:cNvSpPr/>
            <p:nvPr/>
          </p:nvSpPr>
          <p:spPr>
            <a:xfrm>
              <a:off x="8578352" y="300170"/>
              <a:ext cx="39776" cy="123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0"/>
                <a:gd name="f8" fmla="val 31"/>
                <a:gd name="f9" fmla="val 5"/>
                <a:gd name="f10" fmla="val 3"/>
                <a:gd name="f11" fmla="val 8"/>
                <a:gd name="f12" fmla="val 2"/>
                <a:gd name="f13" fmla="val 34"/>
                <a:gd name="f14" fmla="+- 0 0 -90"/>
                <a:gd name="f15" fmla="*/ f3 1 36"/>
                <a:gd name="f16" fmla="*/ f4 1 10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1 1 10"/>
                <a:gd name="f25" fmla="*/ f22 1 36"/>
                <a:gd name="f26" fmla="*/ 31 f22 1"/>
                <a:gd name="f27" fmla="*/ 10 f21 1"/>
                <a:gd name="f28" fmla="*/ 5 f22 1"/>
                <a:gd name="f29" fmla="*/ 0 f22 1"/>
                <a:gd name="f30" fmla="*/ 5 f21 1"/>
                <a:gd name="f31" fmla="*/ 0 f21 1"/>
                <a:gd name="f32" fmla="*/ 36 f22 1"/>
                <a:gd name="f33" fmla="+- f23 0 f1"/>
                <a:gd name="f34" fmla="*/ f26 1 36"/>
                <a:gd name="f35" fmla="*/ f27 1 10"/>
                <a:gd name="f36" fmla="*/ f28 1 36"/>
                <a:gd name="f37" fmla="*/ f29 1 36"/>
                <a:gd name="f38" fmla="*/ f30 1 10"/>
                <a:gd name="f39" fmla="*/ f31 1 10"/>
                <a:gd name="f40" fmla="*/ f32 1 36"/>
                <a:gd name="f41" fmla="*/ 0 1 f25"/>
                <a:gd name="f42" fmla="*/ f18 1 f25"/>
                <a:gd name="f43" fmla="*/ 0 1 f24"/>
                <a:gd name="f44" fmla="*/ f19 1 f24"/>
                <a:gd name="f45" fmla="*/ f34 1 f25"/>
                <a:gd name="f46" fmla="*/ f35 1 f24"/>
                <a:gd name="f47" fmla="*/ f36 1 f25"/>
                <a:gd name="f48" fmla="*/ f37 1 f25"/>
                <a:gd name="f49" fmla="*/ f38 1 f24"/>
                <a:gd name="f50" fmla="*/ f39 1 f24"/>
                <a:gd name="f51" fmla="*/ f40 1 f25"/>
                <a:gd name="f52" fmla="*/ f41 f15 1"/>
                <a:gd name="f53" fmla="*/ f42 f15 1"/>
                <a:gd name="f54" fmla="*/ f44 f16 1"/>
                <a:gd name="f55" fmla="*/ f43 f16 1"/>
                <a:gd name="f56" fmla="*/ f45 f15 1"/>
                <a:gd name="f57" fmla="*/ f46 f16 1"/>
                <a:gd name="f58" fmla="*/ f47 f15 1"/>
                <a:gd name="f59" fmla="*/ f48 f15 1"/>
                <a:gd name="f60" fmla="*/ f49 f16 1"/>
                <a:gd name="f61" fmla="*/ f50 f16 1"/>
                <a:gd name="f62" fmla="*/ f5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57"/>
                </a:cxn>
                <a:cxn ang="f33">
                  <a:pos x="f58" y="f57"/>
                </a:cxn>
                <a:cxn ang="f33">
                  <a:pos x="f59" y="f60"/>
                </a:cxn>
                <a:cxn ang="f33">
                  <a:pos x="f58" y="f61"/>
                </a:cxn>
                <a:cxn ang="f33">
                  <a:pos x="f56" y="f61"/>
                </a:cxn>
                <a:cxn ang="f33">
                  <a:pos x="f62" y="f60"/>
                </a:cxn>
                <a:cxn ang="f33">
                  <a:pos x="f56" y="f57"/>
                </a:cxn>
              </a:cxnLst>
              <a:rect l="f52" t="f55" r="f53" b="f54"/>
              <a:pathLst>
                <a:path w="36" h="10">
                  <a:moveTo>
                    <a:pt x="f8" y="f7"/>
                  </a:moveTo>
                  <a:cubicBezTo>
                    <a:pt x="f9" y="f7"/>
                    <a:pt x="f9" y="f7"/>
                    <a:pt x="f9" y="f7"/>
                  </a:cubicBezTo>
                  <a:cubicBezTo>
                    <a:pt x="f10" y="f7"/>
                    <a:pt x="f5" y="f11"/>
                    <a:pt x="f5" y="f9"/>
                  </a:cubicBezTo>
                  <a:cubicBezTo>
                    <a:pt x="f5" y="f12"/>
                    <a:pt x="f10" y="f5"/>
                    <a:pt x="f9" y="f5"/>
                  </a:cubicBezTo>
                  <a:cubicBezTo>
                    <a:pt x="f8" y="f5"/>
                    <a:pt x="f8" y="f5"/>
                    <a:pt x="f8" y="f5"/>
                  </a:cubicBezTo>
                  <a:cubicBezTo>
                    <a:pt x="f13" y="f5"/>
                    <a:pt x="f6" y="f12"/>
                    <a:pt x="f6" y="f9"/>
                  </a:cubicBezTo>
                  <a:cubicBezTo>
                    <a:pt x="f6" y="f11"/>
                    <a:pt x="f13" y="f7"/>
                    <a:pt x="f8" y="f7"/>
                  </a:cubicBezTo>
                  <a:close/>
                </a:path>
              </a:pathLst>
            </a:custGeom>
            <a:solidFill>
              <a:srgbClr val="2DA6C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Freeform 34">
              <a:extLst>
                <a:ext uri="{FF2B5EF4-FFF2-40B4-BE49-F238E27FC236}">
                  <a16:creationId xmlns:a16="http://schemas.microsoft.com/office/drawing/2014/main" id="{EE1D7A52-A971-499D-A8EF-13C06E4B7A3F}"/>
                </a:ext>
              </a:extLst>
            </p:cNvPr>
            <p:cNvSpPr/>
            <p:nvPr/>
          </p:nvSpPr>
          <p:spPr>
            <a:xfrm>
              <a:off x="8682758" y="300170"/>
              <a:ext cx="42263" cy="123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11"/>
                <a:gd name="f8" fmla="val 6"/>
                <a:gd name="f9" fmla="val 3"/>
                <a:gd name="f10" fmla="val 1"/>
                <a:gd name="f11" fmla="val 9"/>
                <a:gd name="f12" fmla="val 4"/>
                <a:gd name="f13" fmla="val 5"/>
                <a:gd name="f14" fmla="val 33"/>
                <a:gd name="f15" fmla="val 36"/>
                <a:gd name="f16" fmla="val 8"/>
                <a:gd name="f17" fmla="val 10"/>
                <a:gd name="f18" fmla="+- 0 0 -90"/>
                <a:gd name="f19" fmla="*/ f3 1 38"/>
                <a:gd name="f20" fmla="*/ f4 1 1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38"/>
                <a:gd name="f29" fmla="*/ f25 1 11"/>
                <a:gd name="f30" fmla="*/ 6 f26 1"/>
                <a:gd name="f31" fmla="*/ 11 f25 1"/>
                <a:gd name="f32" fmla="*/ 1 f26 1"/>
                <a:gd name="f33" fmla="*/ 6 f25 1"/>
                <a:gd name="f34" fmla="*/ 5 f26 1"/>
                <a:gd name="f35" fmla="*/ 1 f25 1"/>
                <a:gd name="f36" fmla="*/ 33 f26 1"/>
                <a:gd name="f37" fmla="*/ 0 f25 1"/>
                <a:gd name="f38" fmla="*/ 38 f26 1"/>
                <a:gd name="f39" fmla="*/ 5 f25 1"/>
                <a:gd name="f40" fmla="*/ 10 f25 1"/>
                <a:gd name="f41" fmla="+- f27 0 f1"/>
                <a:gd name="f42" fmla="*/ f30 1 38"/>
                <a:gd name="f43" fmla="*/ f31 1 11"/>
                <a:gd name="f44" fmla="*/ f32 1 38"/>
                <a:gd name="f45" fmla="*/ f33 1 11"/>
                <a:gd name="f46" fmla="*/ f34 1 38"/>
                <a:gd name="f47" fmla="*/ f35 1 11"/>
                <a:gd name="f48" fmla="*/ f36 1 38"/>
                <a:gd name="f49" fmla="*/ f37 1 11"/>
                <a:gd name="f50" fmla="*/ f38 1 38"/>
                <a:gd name="f51" fmla="*/ f39 1 11"/>
                <a:gd name="f52" fmla="*/ f40 1 11"/>
                <a:gd name="f53" fmla="*/ 0 1 f28"/>
                <a:gd name="f54" fmla="*/ f22 1 f28"/>
                <a:gd name="f55" fmla="*/ 0 1 f29"/>
                <a:gd name="f56" fmla="*/ f23 1 f29"/>
                <a:gd name="f57" fmla="*/ f42 1 f28"/>
                <a:gd name="f58" fmla="*/ f43 1 f29"/>
                <a:gd name="f59" fmla="*/ f44 1 f28"/>
                <a:gd name="f60" fmla="*/ f45 1 f29"/>
                <a:gd name="f61" fmla="*/ f46 1 f28"/>
                <a:gd name="f62" fmla="*/ f47 1 f29"/>
                <a:gd name="f63" fmla="*/ f48 1 f28"/>
                <a:gd name="f64" fmla="*/ f49 1 f29"/>
                <a:gd name="f65" fmla="*/ f50 1 f28"/>
                <a:gd name="f66" fmla="*/ f51 1 f29"/>
                <a:gd name="f67" fmla="*/ f52 1 f29"/>
                <a:gd name="f68" fmla="*/ f53 f19 1"/>
                <a:gd name="f69" fmla="*/ f54 f19 1"/>
                <a:gd name="f70" fmla="*/ f56 f20 1"/>
                <a:gd name="f71" fmla="*/ f55 f20 1"/>
                <a:gd name="f72" fmla="*/ f57 f19 1"/>
                <a:gd name="f73" fmla="*/ f58 f20 1"/>
                <a:gd name="f74" fmla="*/ f59 f19 1"/>
                <a:gd name="f75" fmla="*/ f60 f20 1"/>
                <a:gd name="f76" fmla="*/ f61 f19 1"/>
                <a:gd name="f77" fmla="*/ f62 f20 1"/>
                <a:gd name="f78" fmla="*/ f63 f19 1"/>
                <a:gd name="f79" fmla="*/ f64 f20 1"/>
                <a:gd name="f80" fmla="*/ f65 f19 1"/>
                <a:gd name="f81" fmla="*/ f66 f20 1"/>
                <a:gd name="f82" fmla="*/ f6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72" y="f73"/>
                </a:cxn>
                <a:cxn ang="f41">
                  <a:pos x="f74" y="f75"/>
                </a:cxn>
                <a:cxn ang="f41">
                  <a:pos x="f76" y="f77"/>
                </a:cxn>
                <a:cxn ang="f41">
                  <a:pos x="f78" y="f79"/>
                </a:cxn>
                <a:cxn ang="f41">
                  <a:pos x="f80" y="f81"/>
                </a:cxn>
                <a:cxn ang="f41">
                  <a:pos x="f78" y="f82"/>
                </a:cxn>
                <a:cxn ang="f41">
                  <a:pos x="f72" y="f73"/>
                </a:cxn>
              </a:cxnLst>
              <a:rect l="f68" t="f71" r="f69" b="f70"/>
              <a:pathLst>
                <a:path w="38" h="11">
                  <a:moveTo>
                    <a:pt x="f8" y="f7"/>
                  </a:moveTo>
                  <a:cubicBezTo>
                    <a:pt x="f9" y="f7"/>
                    <a:pt x="f10" y="f11"/>
                    <a:pt x="f10" y="f8"/>
                  </a:cubicBezTo>
                  <a:cubicBezTo>
                    <a:pt x="f5" y="f12"/>
                    <a:pt x="f9" y="f10"/>
                    <a:pt x="f13" y="f10"/>
                  </a:cubicBezTo>
                  <a:cubicBezTo>
                    <a:pt x="f14" y="f5"/>
                    <a:pt x="f14" y="f5"/>
                    <a:pt x="f14" y="f5"/>
                  </a:cubicBezTo>
                  <a:cubicBezTo>
                    <a:pt x="f15" y="f10"/>
                    <a:pt x="f6" y="f9"/>
                    <a:pt x="f6" y="f13"/>
                  </a:cubicBezTo>
                  <a:cubicBezTo>
                    <a:pt x="f6" y="f16"/>
                    <a:pt x="f15" y="f17"/>
                    <a:pt x="f14" y="f17"/>
                  </a:cubicBezTo>
                  <a:cubicBezTo>
                    <a:pt x="f8" y="f7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2DA6C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Freeform 35">
              <a:extLst>
                <a:ext uri="{FF2B5EF4-FFF2-40B4-BE49-F238E27FC236}">
                  <a16:creationId xmlns:a16="http://schemas.microsoft.com/office/drawing/2014/main" id="{F0955679-B7AA-4335-A494-8404BA3D64C5}"/>
                </a:ext>
              </a:extLst>
            </p:cNvPr>
            <p:cNvSpPr/>
            <p:nvPr/>
          </p:nvSpPr>
          <p:spPr>
            <a:xfrm>
              <a:off x="8615641" y="391381"/>
              <a:ext cx="77065" cy="246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0"/>
                <a:gd name="f7" fmla="val 22"/>
                <a:gd name="f8" fmla="val 35"/>
                <a:gd name="f9" fmla="val 34"/>
                <a:gd name="f10" fmla="val 33"/>
                <a:gd name="f11" fmla="val 18"/>
                <a:gd name="f12" fmla="val 21"/>
                <a:gd name="f13" fmla="val 7"/>
                <a:gd name="f14" fmla="val 14"/>
                <a:gd name="f15" fmla="val 2"/>
                <a:gd name="f16" fmla="val 9"/>
                <a:gd name="f17" fmla="val 8"/>
                <a:gd name="f18" fmla="val 4"/>
                <a:gd name="f19" fmla="val 13"/>
                <a:gd name="f20" fmla="val 5"/>
                <a:gd name="f21" fmla="val 11"/>
                <a:gd name="f22" fmla="val 12"/>
                <a:gd name="f23" fmla="val 48"/>
                <a:gd name="f24" fmla="val 57"/>
                <a:gd name="f25" fmla="val 61"/>
                <a:gd name="f26" fmla="val 63"/>
                <a:gd name="f27" fmla="val 66"/>
                <a:gd name="f28" fmla="val 68"/>
                <a:gd name="f29" fmla="val 52"/>
                <a:gd name="f30" fmla="+- 0 0 -90"/>
                <a:gd name="f31" fmla="*/ f3 1 70"/>
                <a:gd name="f32" fmla="*/ f4 1 22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70"/>
                <a:gd name="f41" fmla="*/ f37 1 22"/>
                <a:gd name="f42" fmla="*/ 35 f38 1"/>
                <a:gd name="f43" fmla="*/ 22 f37 1"/>
                <a:gd name="f44" fmla="*/ 33 f38 1"/>
                <a:gd name="f45" fmla="*/ 2 f38 1"/>
                <a:gd name="f46" fmla="*/ 9 f37 1"/>
                <a:gd name="f47" fmla="*/ 2 f37 1"/>
                <a:gd name="f48" fmla="*/ 9 f38 1"/>
                <a:gd name="f49" fmla="*/ 34 f38 1"/>
                <a:gd name="f50" fmla="*/ 12 f37 1"/>
                <a:gd name="f51" fmla="*/ 61 f38 1"/>
                <a:gd name="f52" fmla="*/ 68 f38 1"/>
                <a:gd name="f53" fmla="+- f39 0 f1"/>
                <a:gd name="f54" fmla="*/ f42 1 70"/>
                <a:gd name="f55" fmla="*/ f43 1 22"/>
                <a:gd name="f56" fmla="*/ f44 1 70"/>
                <a:gd name="f57" fmla="*/ f45 1 70"/>
                <a:gd name="f58" fmla="*/ f46 1 22"/>
                <a:gd name="f59" fmla="*/ f47 1 22"/>
                <a:gd name="f60" fmla="*/ f48 1 70"/>
                <a:gd name="f61" fmla="*/ f49 1 70"/>
                <a:gd name="f62" fmla="*/ f50 1 22"/>
                <a:gd name="f63" fmla="*/ f51 1 70"/>
                <a:gd name="f64" fmla="*/ f52 1 70"/>
                <a:gd name="f65" fmla="*/ 0 1 f40"/>
                <a:gd name="f66" fmla="*/ f34 1 f40"/>
                <a:gd name="f67" fmla="*/ 0 1 f41"/>
                <a:gd name="f68" fmla="*/ f35 1 f41"/>
                <a:gd name="f69" fmla="*/ f54 1 f40"/>
                <a:gd name="f70" fmla="*/ f55 1 f41"/>
                <a:gd name="f71" fmla="*/ f56 1 f40"/>
                <a:gd name="f72" fmla="*/ f57 1 f40"/>
                <a:gd name="f73" fmla="*/ f58 1 f41"/>
                <a:gd name="f74" fmla="*/ f59 1 f41"/>
                <a:gd name="f75" fmla="*/ f60 1 f40"/>
                <a:gd name="f76" fmla="*/ f61 1 f40"/>
                <a:gd name="f77" fmla="*/ f62 1 f41"/>
                <a:gd name="f78" fmla="*/ f63 1 f40"/>
                <a:gd name="f79" fmla="*/ f64 1 f40"/>
                <a:gd name="f80" fmla="*/ f65 f31 1"/>
                <a:gd name="f81" fmla="*/ f66 f31 1"/>
                <a:gd name="f82" fmla="*/ f68 f32 1"/>
                <a:gd name="f83" fmla="*/ f67 f32 1"/>
                <a:gd name="f84" fmla="*/ f69 f31 1"/>
                <a:gd name="f85" fmla="*/ f70 f32 1"/>
                <a:gd name="f86" fmla="*/ f71 f31 1"/>
                <a:gd name="f87" fmla="*/ f72 f31 1"/>
                <a:gd name="f88" fmla="*/ f73 f32 1"/>
                <a:gd name="f89" fmla="*/ f74 f32 1"/>
                <a:gd name="f90" fmla="*/ f75 f31 1"/>
                <a:gd name="f91" fmla="*/ f76 f31 1"/>
                <a:gd name="f92" fmla="*/ f77 f32 1"/>
                <a:gd name="f93" fmla="*/ f78 f31 1"/>
                <a:gd name="f94" fmla="*/ f7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84" y="f85"/>
                </a:cxn>
                <a:cxn ang="f53">
                  <a:pos x="f86" y="f85"/>
                </a:cxn>
                <a:cxn ang="f53">
                  <a:pos x="f87" y="f88"/>
                </a:cxn>
                <a:cxn ang="f53">
                  <a:pos x="f87" y="f89"/>
                </a:cxn>
                <a:cxn ang="f53">
                  <a:pos x="f90" y="f89"/>
                </a:cxn>
                <a:cxn ang="f53">
                  <a:pos x="f91" y="f92"/>
                </a:cxn>
                <a:cxn ang="f53">
                  <a:pos x="f93" y="f89"/>
                </a:cxn>
                <a:cxn ang="f53">
                  <a:pos x="f94" y="f89"/>
                </a:cxn>
                <a:cxn ang="f53">
                  <a:pos x="f94" y="f88"/>
                </a:cxn>
                <a:cxn ang="f53">
                  <a:pos x="f84" y="f85"/>
                </a:cxn>
              </a:cxnLst>
              <a:rect l="f80" t="f83" r="f81" b="f82"/>
              <a:pathLst>
                <a:path w="70" h="22">
                  <a:moveTo>
                    <a:pt x="f8" y="f7"/>
                  </a:moveTo>
                  <a:cubicBezTo>
                    <a:pt x="f9" y="f7"/>
                    <a:pt x="f9" y="f7"/>
                    <a:pt x="f10" y="f7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5" y="f17"/>
                    <a:pt x="f5" y="f18"/>
                    <a:pt x="f15" y="f15"/>
                  </a:cubicBezTo>
                  <a:cubicBezTo>
                    <a:pt x="f18" y="f5"/>
                    <a:pt x="f13" y="f5"/>
                    <a:pt x="f16" y="f15"/>
                  </a:cubicBezTo>
                  <a:cubicBezTo>
                    <a:pt x="f19" y="f20"/>
                    <a:pt x="f12" y="f21"/>
                    <a:pt x="f9" y="f22"/>
                  </a:cubicBezTo>
                  <a:cubicBezTo>
                    <a:pt x="f23" y="f22"/>
                    <a:pt x="f24" y="f20"/>
                    <a:pt x="f25" y="f15"/>
                  </a:cubicBezTo>
                  <a:cubicBezTo>
                    <a:pt x="f26" y="f5"/>
                    <a:pt x="f27" y="f5"/>
                    <a:pt x="f28" y="f15"/>
                  </a:cubicBezTo>
                  <a:cubicBezTo>
                    <a:pt x="f6" y="f18"/>
                    <a:pt x="f6" y="f13"/>
                    <a:pt x="f28" y="f16"/>
                  </a:cubicBezTo>
                  <a:cubicBezTo>
                    <a:pt x="f26" y="f19"/>
                    <a:pt x="f29" y="f7"/>
                    <a:pt x="f8" y="f7"/>
                  </a:cubicBezTo>
                  <a:close/>
                </a:path>
              </a:pathLst>
            </a:custGeom>
            <a:solidFill>
              <a:srgbClr val="2DA6C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Freeform 36">
              <a:extLst>
                <a:ext uri="{FF2B5EF4-FFF2-40B4-BE49-F238E27FC236}">
                  <a16:creationId xmlns:a16="http://schemas.microsoft.com/office/drawing/2014/main" id="{A0D1A4D9-B419-49B5-A7AA-E2C1281A2459}"/>
                </a:ext>
              </a:extLst>
            </p:cNvPr>
            <p:cNvSpPr/>
            <p:nvPr/>
          </p:nvSpPr>
          <p:spPr>
            <a:xfrm>
              <a:off x="8720047" y="645273"/>
              <a:ext cx="32314" cy="9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10"/>
                <a:gd name="f8" fmla="val 25"/>
                <a:gd name="f9" fmla="val 5"/>
                <a:gd name="f10" fmla="val 2"/>
                <a:gd name="f11" fmla="val 7"/>
                <a:gd name="f12" fmla="val 28"/>
                <a:gd name="f13" fmla="+- 0 0 -90"/>
                <a:gd name="f14" fmla="*/ f3 1 30"/>
                <a:gd name="f15" fmla="*/ f4 1 1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0 1 10"/>
                <a:gd name="f24" fmla="*/ f21 1 30"/>
                <a:gd name="f25" fmla="*/ 25 f21 1"/>
                <a:gd name="f26" fmla="*/ 10 f20 1"/>
                <a:gd name="f27" fmla="*/ 5 f21 1"/>
                <a:gd name="f28" fmla="*/ 0 f21 1"/>
                <a:gd name="f29" fmla="*/ 5 f20 1"/>
                <a:gd name="f30" fmla="*/ 0 f20 1"/>
                <a:gd name="f31" fmla="*/ 30 f21 1"/>
                <a:gd name="f32" fmla="+- f22 0 f1"/>
                <a:gd name="f33" fmla="*/ f25 1 30"/>
                <a:gd name="f34" fmla="*/ f26 1 10"/>
                <a:gd name="f35" fmla="*/ f27 1 30"/>
                <a:gd name="f36" fmla="*/ f28 1 30"/>
                <a:gd name="f37" fmla="*/ f29 1 10"/>
                <a:gd name="f38" fmla="*/ f30 1 10"/>
                <a:gd name="f39" fmla="*/ f31 1 30"/>
                <a:gd name="f40" fmla="*/ 0 1 f24"/>
                <a:gd name="f41" fmla="*/ f17 1 f24"/>
                <a:gd name="f42" fmla="*/ 0 1 f23"/>
                <a:gd name="f43" fmla="*/ f18 1 f23"/>
                <a:gd name="f44" fmla="*/ f33 1 f24"/>
                <a:gd name="f45" fmla="*/ f34 1 f23"/>
                <a:gd name="f46" fmla="*/ f35 1 f24"/>
                <a:gd name="f47" fmla="*/ f36 1 f24"/>
                <a:gd name="f48" fmla="*/ f37 1 f23"/>
                <a:gd name="f49" fmla="*/ f38 1 f23"/>
                <a:gd name="f50" fmla="*/ f39 1 f24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4 1"/>
                <a:gd name="f59" fmla="*/ f48 f15 1"/>
                <a:gd name="f60" fmla="*/ f49 f15 1"/>
                <a:gd name="f61" fmla="*/ f5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9"/>
                </a:cxn>
                <a:cxn ang="f32">
                  <a:pos x="f57" y="f60"/>
                </a:cxn>
                <a:cxn ang="f32">
                  <a:pos x="f55" y="f60"/>
                </a:cxn>
                <a:cxn ang="f32">
                  <a:pos x="f61" y="f59"/>
                </a:cxn>
                <a:cxn ang="f32">
                  <a:pos x="f55" y="f56"/>
                </a:cxn>
              </a:cxnLst>
              <a:rect l="f51" t="f54" r="f52" b="f53"/>
              <a:pathLst>
                <a:path w="30" h="10">
                  <a:moveTo>
                    <a:pt x="f8" y="f7"/>
                  </a:moveTo>
                  <a:cubicBezTo>
                    <a:pt x="f9" y="f7"/>
                    <a:pt x="f9" y="f7"/>
                    <a:pt x="f9" y="f7"/>
                  </a:cubicBezTo>
                  <a:cubicBezTo>
                    <a:pt x="f10" y="f7"/>
                    <a:pt x="f5" y="f11"/>
                    <a:pt x="f5" y="f9"/>
                  </a:cubicBezTo>
                  <a:cubicBezTo>
                    <a:pt x="f5" y="f10"/>
                    <a:pt x="f10" y="f5"/>
                    <a:pt x="f9" y="f5"/>
                  </a:cubicBezTo>
                  <a:cubicBezTo>
                    <a:pt x="f8" y="f5"/>
                    <a:pt x="f8" y="f5"/>
                    <a:pt x="f8" y="f5"/>
                  </a:cubicBezTo>
                  <a:cubicBezTo>
                    <a:pt x="f12" y="f5"/>
                    <a:pt x="f6" y="f10"/>
                    <a:pt x="f6" y="f9"/>
                  </a:cubicBezTo>
                  <a:cubicBezTo>
                    <a:pt x="f6" y="f11"/>
                    <a:pt x="f12" y="f7"/>
                    <a:pt x="f8" y="f7"/>
                  </a:cubicBezTo>
                  <a:close/>
                </a:path>
              </a:pathLst>
            </a:custGeom>
            <a:solidFill>
              <a:srgbClr val="2DA6C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Freeform 37">
              <a:extLst>
                <a:ext uri="{FF2B5EF4-FFF2-40B4-BE49-F238E27FC236}">
                  <a16:creationId xmlns:a16="http://schemas.microsoft.com/office/drawing/2014/main" id="{8C10698D-D52A-44C5-A975-E70917FBB179}"/>
                </a:ext>
              </a:extLst>
            </p:cNvPr>
            <p:cNvSpPr/>
            <p:nvPr/>
          </p:nvSpPr>
          <p:spPr>
            <a:xfrm>
              <a:off x="8802078" y="637876"/>
              <a:ext cx="9939" cy="887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82"/>
                <a:gd name="f8" fmla="val 5"/>
                <a:gd name="f9" fmla="val 2"/>
                <a:gd name="f10" fmla="val 79"/>
                <a:gd name="f11" fmla="val 77"/>
                <a:gd name="f12" fmla="val 8"/>
                <a:gd name="f13" fmla="+- 0 0 -90"/>
                <a:gd name="f14" fmla="*/ f3 1 10"/>
                <a:gd name="f15" fmla="*/ f4 1 82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0"/>
                <a:gd name="f24" fmla="*/ f20 1 82"/>
                <a:gd name="f25" fmla="*/ 5 f21 1"/>
                <a:gd name="f26" fmla="*/ 82 f20 1"/>
                <a:gd name="f27" fmla="*/ 0 f21 1"/>
                <a:gd name="f28" fmla="*/ 77 f20 1"/>
                <a:gd name="f29" fmla="*/ 5 f20 1"/>
                <a:gd name="f30" fmla="*/ 0 f20 1"/>
                <a:gd name="f31" fmla="*/ 10 f21 1"/>
                <a:gd name="f32" fmla="+- f22 0 f1"/>
                <a:gd name="f33" fmla="*/ f25 1 10"/>
                <a:gd name="f34" fmla="*/ f26 1 82"/>
                <a:gd name="f35" fmla="*/ f27 1 10"/>
                <a:gd name="f36" fmla="*/ f28 1 82"/>
                <a:gd name="f37" fmla="*/ f29 1 82"/>
                <a:gd name="f38" fmla="*/ f30 1 82"/>
                <a:gd name="f39" fmla="*/ f31 1 10"/>
                <a:gd name="f40" fmla="*/ 0 1 f23"/>
                <a:gd name="f41" fmla="*/ f17 1 f23"/>
                <a:gd name="f42" fmla="*/ 0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4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5 1"/>
                <a:gd name="f59" fmla="*/ f48 f15 1"/>
                <a:gd name="f60" fmla="*/ f49 f15 1"/>
                <a:gd name="f61" fmla="*/ f5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8"/>
                </a:cxn>
                <a:cxn ang="f32">
                  <a:pos x="f57" y="f59"/>
                </a:cxn>
                <a:cxn ang="f32">
                  <a:pos x="f55" y="f60"/>
                </a:cxn>
                <a:cxn ang="f32">
                  <a:pos x="f61" y="f59"/>
                </a:cxn>
                <a:cxn ang="f32">
                  <a:pos x="f61" y="f58"/>
                </a:cxn>
                <a:cxn ang="f32">
                  <a:pos x="f55" y="f56"/>
                </a:cxn>
              </a:cxnLst>
              <a:rect l="f51" t="f54" r="f52" b="f53"/>
              <a:pathLst>
                <a:path w="10" h="82">
                  <a:moveTo>
                    <a:pt x="f8" y="f7"/>
                  </a:moveTo>
                  <a:cubicBezTo>
                    <a:pt x="f9" y="f7"/>
                    <a:pt x="f5" y="f10"/>
                    <a:pt x="f5" y="f11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9"/>
                    <a:pt x="f9" y="f5"/>
                    <a:pt x="f8" y="f5"/>
                  </a:cubicBezTo>
                  <a:cubicBezTo>
                    <a:pt x="f12" y="f5"/>
                    <a:pt x="f6" y="f9"/>
                    <a:pt x="f6" y="f8"/>
                  </a:cubicBezTo>
                  <a:cubicBezTo>
                    <a:pt x="f6" y="f11"/>
                    <a:pt x="f6" y="f11"/>
                    <a:pt x="f6" y="f11"/>
                  </a:cubicBezTo>
                  <a:cubicBezTo>
                    <a:pt x="f6" y="f10"/>
                    <a:pt x="f12" y="f7"/>
                    <a:pt x="f8" y="f7"/>
                  </a:cubicBezTo>
                  <a:close/>
                </a:path>
              </a:pathLst>
            </a:custGeom>
            <a:solidFill>
              <a:srgbClr val="2DA6C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Freeform 38">
              <a:extLst>
                <a:ext uri="{FF2B5EF4-FFF2-40B4-BE49-F238E27FC236}">
                  <a16:creationId xmlns:a16="http://schemas.microsoft.com/office/drawing/2014/main" id="{FFF5CA7C-F8BB-423C-B6DE-00D5EA7D0A82}"/>
                </a:ext>
              </a:extLst>
            </p:cNvPr>
            <p:cNvSpPr/>
            <p:nvPr/>
          </p:nvSpPr>
          <p:spPr>
            <a:xfrm>
              <a:off x="8496321" y="637876"/>
              <a:ext cx="9939" cy="887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81"/>
                <a:gd name="f8" fmla="val 5"/>
                <a:gd name="f9" fmla="val 3"/>
                <a:gd name="f10" fmla="val 79"/>
                <a:gd name="f11" fmla="val 76"/>
                <a:gd name="f12" fmla="val 2"/>
                <a:gd name="f13" fmla="val 8"/>
                <a:gd name="f14" fmla="+- 0 0 -90"/>
                <a:gd name="f15" fmla="*/ f3 1 10"/>
                <a:gd name="f16" fmla="*/ f4 1 81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0"/>
                <a:gd name="f25" fmla="*/ f21 1 81"/>
                <a:gd name="f26" fmla="*/ 5 f22 1"/>
                <a:gd name="f27" fmla="*/ 81 f21 1"/>
                <a:gd name="f28" fmla="*/ 0 f22 1"/>
                <a:gd name="f29" fmla="*/ 76 f21 1"/>
                <a:gd name="f30" fmla="*/ 5 f21 1"/>
                <a:gd name="f31" fmla="*/ 0 f21 1"/>
                <a:gd name="f32" fmla="*/ 10 f22 1"/>
                <a:gd name="f33" fmla="+- f23 0 f1"/>
                <a:gd name="f34" fmla="*/ f26 1 10"/>
                <a:gd name="f35" fmla="*/ f27 1 81"/>
                <a:gd name="f36" fmla="*/ f28 1 10"/>
                <a:gd name="f37" fmla="*/ f29 1 81"/>
                <a:gd name="f38" fmla="*/ f30 1 81"/>
                <a:gd name="f39" fmla="*/ f31 1 81"/>
                <a:gd name="f40" fmla="*/ f32 1 10"/>
                <a:gd name="f41" fmla="*/ 0 1 f24"/>
                <a:gd name="f42" fmla="*/ f18 1 f24"/>
                <a:gd name="f43" fmla="*/ 0 1 f25"/>
                <a:gd name="f44" fmla="*/ f19 1 f25"/>
                <a:gd name="f45" fmla="*/ f34 1 f24"/>
                <a:gd name="f46" fmla="*/ f35 1 f25"/>
                <a:gd name="f47" fmla="*/ f36 1 f24"/>
                <a:gd name="f48" fmla="*/ f37 1 f25"/>
                <a:gd name="f49" fmla="*/ f38 1 f25"/>
                <a:gd name="f50" fmla="*/ f39 1 f25"/>
                <a:gd name="f51" fmla="*/ f40 1 f24"/>
                <a:gd name="f52" fmla="*/ f41 f15 1"/>
                <a:gd name="f53" fmla="*/ f42 f15 1"/>
                <a:gd name="f54" fmla="*/ f44 f16 1"/>
                <a:gd name="f55" fmla="*/ f43 f16 1"/>
                <a:gd name="f56" fmla="*/ f45 f15 1"/>
                <a:gd name="f57" fmla="*/ f46 f16 1"/>
                <a:gd name="f58" fmla="*/ f47 f15 1"/>
                <a:gd name="f59" fmla="*/ f48 f16 1"/>
                <a:gd name="f60" fmla="*/ f49 f16 1"/>
                <a:gd name="f61" fmla="*/ f50 f16 1"/>
                <a:gd name="f62" fmla="*/ f5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57"/>
                </a:cxn>
                <a:cxn ang="f33">
                  <a:pos x="f58" y="f59"/>
                </a:cxn>
                <a:cxn ang="f33">
                  <a:pos x="f58" y="f60"/>
                </a:cxn>
                <a:cxn ang="f33">
                  <a:pos x="f56" y="f61"/>
                </a:cxn>
                <a:cxn ang="f33">
                  <a:pos x="f62" y="f60"/>
                </a:cxn>
                <a:cxn ang="f33">
                  <a:pos x="f62" y="f59"/>
                </a:cxn>
                <a:cxn ang="f33">
                  <a:pos x="f56" y="f57"/>
                </a:cxn>
              </a:cxnLst>
              <a:rect l="f52" t="f55" r="f53" b="f54"/>
              <a:pathLst>
                <a:path w="10" h="81">
                  <a:moveTo>
                    <a:pt x="f8" y="f7"/>
                  </a:moveTo>
                  <a:cubicBezTo>
                    <a:pt x="f9" y="f7"/>
                    <a:pt x="f5" y="f10"/>
                    <a:pt x="f5" y="f11"/>
                  </a:cubicBezTo>
                  <a:cubicBezTo>
                    <a:pt x="f5" y="f8"/>
                    <a:pt x="f5" y="f8"/>
                    <a:pt x="f5" y="f8"/>
                  </a:cubicBezTo>
                  <a:cubicBezTo>
                    <a:pt x="f5" y="f12"/>
                    <a:pt x="f12" y="f5"/>
                    <a:pt x="f8" y="f5"/>
                  </a:cubicBezTo>
                  <a:cubicBezTo>
                    <a:pt x="f13" y="f5"/>
                    <a:pt x="f6" y="f12"/>
                    <a:pt x="f6" y="f8"/>
                  </a:cubicBezTo>
                  <a:cubicBezTo>
                    <a:pt x="f6" y="f11"/>
                    <a:pt x="f6" y="f11"/>
                    <a:pt x="f6" y="f11"/>
                  </a:cubicBezTo>
                  <a:cubicBezTo>
                    <a:pt x="f6" y="f10"/>
                    <a:pt x="f13" y="f7"/>
                    <a:pt x="f8" y="f7"/>
                  </a:cubicBezTo>
                  <a:close/>
                </a:path>
              </a:pathLst>
            </a:custGeom>
            <a:solidFill>
              <a:srgbClr val="2DA6C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reeform 39">
              <a:extLst>
                <a:ext uri="{FF2B5EF4-FFF2-40B4-BE49-F238E27FC236}">
                  <a16:creationId xmlns:a16="http://schemas.microsoft.com/office/drawing/2014/main" id="{58699B19-D6EE-48B1-A963-6CD61BF43A43}"/>
                </a:ext>
              </a:extLst>
            </p:cNvPr>
            <p:cNvSpPr/>
            <p:nvPr/>
          </p:nvSpPr>
          <p:spPr>
            <a:xfrm>
              <a:off x="8546037" y="519562"/>
              <a:ext cx="211299" cy="1503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0"/>
                <a:gd name="f7" fmla="val 136"/>
                <a:gd name="f8" fmla="val 90"/>
                <a:gd name="f9" fmla="val 86"/>
                <a:gd name="f10" fmla="val 128"/>
                <a:gd name="f11" fmla="val 74"/>
                <a:gd name="f12" fmla="val 104"/>
                <a:gd name="f13" fmla="val 61"/>
                <a:gd name="f14" fmla="val 81"/>
                <a:gd name="f15" fmla="val 45"/>
                <a:gd name="f16" fmla="val 60"/>
                <a:gd name="f17" fmla="val 32"/>
                <a:gd name="f18" fmla="val 43"/>
                <a:gd name="f19" fmla="val 17"/>
                <a:gd name="f20" fmla="val 26"/>
                <a:gd name="f21" fmla="val 2"/>
                <a:gd name="f22" fmla="val 10"/>
                <a:gd name="f23" fmla="val 8"/>
                <a:gd name="f24" fmla="val 5"/>
                <a:gd name="f25" fmla="val 3"/>
                <a:gd name="f26" fmla="val 4"/>
                <a:gd name="f27" fmla="val 1"/>
                <a:gd name="f28" fmla="val 7"/>
                <a:gd name="f29" fmla="val 9"/>
                <a:gd name="f30" fmla="val 25"/>
                <a:gd name="f31" fmla="val 19"/>
                <a:gd name="f32" fmla="val 40"/>
                <a:gd name="f33" fmla="val 36"/>
                <a:gd name="f34" fmla="val 53"/>
                <a:gd name="f35" fmla="val 54"/>
                <a:gd name="f36" fmla="val 67"/>
                <a:gd name="f37" fmla="val 80"/>
                <a:gd name="f38" fmla="val 94"/>
                <a:gd name="f39" fmla="val 91"/>
                <a:gd name="f40" fmla="val 115"/>
                <a:gd name="f41" fmla="val 107"/>
                <a:gd name="f42" fmla="val 125"/>
                <a:gd name="f43" fmla="val 65"/>
                <a:gd name="f44" fmla="val 144"/>
                <a:gd name="f45" fmla="val 42"/>
                <a:gd name="f46" fmla="val 156"/>
                <a:gd name="f47" fmla="val 29"/>
                <a:gd name="f48" fmla="val 169"/>
                <a:gd name="f49" fmla="val 15"/>
                <a:gd name="f50" fmla="val 181"/>
                <a:gd name="f51" fmla="val 183"/>
                <a:gd name="f52" fmla="val 187"/>
                <a:gd name="f53" fmla="val 189"/>
                <a:gd name="f54" fmla="val 176"/>
                <a:gd name="f55" fmla="val 22"/>
                <a:gd name="f56" fmla="val 164"/>
                <a:gd name="f57" fmla="val 35"/>
                <a:gd name="f58" fmla="val 152"/>
                <a:gd name="f59" fmla="val 49"/>
                <a:gd name="f60" fmla="val 131"/>
                <a:gd name="f61" fmla="val 112"/>
                <a:gd name="f62" fmla="val 100"/>
                <a:gd name="f63" fmla="val 95"/>
                <a:gd name="f64" fmla="+- 0 0 -90"/>
                <a:gd name="f65" fmla="*/ f3 1 190"/>
                <a:gd name="f66" fmla="*/ f4 1 136"/>
                <a:gd name="f67" fmla="val f5"/>
                <a:gd name="f68" fmla="val f6"/>
                <a:gd name="f69" fmla="val f7"/>
                <a:gd name="f70" fmla="*/ f64 f0 1"/>
                <a:gd name="f71" fmla="+- f69 0 f67"/>
                <a:gd name="f72" fmla="+- f68 0 f67"/>
                <a:gd name="f73" fmla="*/ f70 1 f2"/>
                <a:gd name="f74" fmla="*/ f72 1 190"/>
                <a:gd name="f75" fmla="*/ f71 1 136"/>
                <a:gd name="f76" fmla="*/ 90 f72 1"/>
                <a:gd name="f77" fmla="*/ 136 f71 1"/>
                <a:gd name="f78" fmla="*/ 86 f72 1"/>
                <a:gd name="f79" fmla="*/ 128 f71 1"/>
                <a:gd name="f80" fmla="*/ 45 f72 1"/>
                <a:gd name="f81" fmla="*/ 60 f71 1"/>
                <a:gd name="f82" fmla="*/ 2 f72 1"/>
                <a:gd name="f83" fmla="*/ 10 f71 1"/>
                <a:gd name="f84" fmla="*/ 3 f71 1"/>
                <a:gd name="f85" fmla="*/ 9 f72 1"/>
                <a:gd name="f86" fmla="*/ 53 f72 1"/>
                <a:gd name="f87" fmla="*/ 54 f71 1"/>
                <a:gd name="f88" fmla="*/ 91 f72 1"/>
                <a:gd name="f89" fmla="*/ 115 f71 1"/>
                <a:gd name="f90" fmla="*/ 144 f72 1"/>
                <a:gd name="f91" fmla="*/ 42 f71 1"/>
                <a:gd name="f92" fmla="*/ 181 f72 1"/>
                <a:gd name="f93" fmla="*/ 2 f71 1"/>
                <a:gd name="f94" fmla="*/ 189 f72 1"/>
                <a:gd name="f95" fmla="*/ 9 f71 1"/>
                <a:gd name="f96" fmla="*/ 152 f72 1"/>
                <a:gd name="f97" fmla="*/ 49 f71 1"/>
                <a:gd name="f98" fmla="*/ 95 f72 1"/>
                <a:gd name="f99" fmla="+- f73 0 f1"/>
                <a:gd name="f100" fmla="*/ f76 1 190"/>
                <a:gd name="f101" fmla="*/ f77 1 136"/>
                <a:gd name="f102" fmla="*/ f78 1 190"/>
                <a:gd name="f103" fmla="*/ f79 1 136"/>
                <a:gd name="f104" fmla="*/ f80 1 190"/>
                <a:gd name="f105" fmla="*/ f81 1 136"/>
                <a:gd name="f106" fmla="*/ f82 1 190"/>
                <a:gd name="f107" fmla="*/ f83 1 136"/>
                <a:gd name="f108" fmla="*/ f84 1 136"/>
                <a:gd name="f109" fmla="*/ f85 1 190"/>
                <a:gd name="f110" fmla="*/ f86 1 190"/>
                <a:gd name="f111" fmla="*/ f87 1 136"/>
                <a:gd name="f112" fmla="*/ f88 1 190"/>
                <a:gd name="f113" fmla="*/ f89 1 136"/>
                <a:gd name="f114" fmla="*/ f90 1 190"/>
                <a:gd name="f115" fmla="*/ f91 1 136"/>
                <a:gd name="f116" fmla="*/ f92 1 190"/>
                <a:gd name="f117" fmla="*/ f93 1 136"/>
                <a:gd name="f118" fmla="*/ f94 1 190"/>
                <a:gd name="f119" fmla="*/ f95 1 136"/>
                <a:gd name="f120" fmla="*/ f96 1 190"/>
                <a:gd name="f121" fmla="*/ f97 1 136"/>
                <a:gd name="f122" fmla="*/ f98 1 190"/>
                <a:gd name="f123" fmla="*/ 0 1 f74"/>
                <a:gd name="f124" fmla="*/ f68 1 f74"/>
                <a:gd name="f125" fmla="*/ 0 1 f75"/>
                <a:gd name="f126" fmla="*/ f69 1 f75"/>
                <a:gd name="f127" fmla="*/ f100 1 f74"/>
                <a:gd name="f128" fmla="*/ f101 1 f75"/>
                <a:gd name="f129" fmla="*/ f102 1 f74"/>
                <a:gd name="f130" fmla="*/ f103 1 f75"/>
                <a:gd name="f131" fmla="*/ f104 1 f74"/>
                <a:gd name="f132" fmla="*/ f105 1 f75"/>
                <a:gd name="f133" fmla="*/ f106 1 f74"/>
                <a:gd name="f134" fmla="*/ f107 1 f75"/>
                <a:gd name="f135" fmla="*/ f108 1 f75"/>
                <a:gd name="f136" fmla="*/ f109 1 f74"/>
                <a:gd name="f137" fmla="*/ f110 1 f74"/>
                <a:gd name="f138" fmla="*/ f111 1 f75"/>
                <a:gd name="f139" fmla="*/ f112 1 f74"/>
                <a:gd name="f140" fmla="*/ f113 1 f75"/>
                <a:gd name="f141" fmla="*/ f114 1 f74"/>
                <a:gd name="f142" fmla="*/ f115 1 f75"/>
                <a:gd name="f143" fmla="*/ f116 1 f74"/>
                <a:gd name="f144" fmla="*/ f117 1 f75"/>
                <a:gd name="f145" fmla="*/ f118 1 f74"/>
                <a:gd name="f146" fmla="*/ f119 1 f75"/>
                <a:gd name="f147" fmla="*/ f120 1 f74"/>
                <a:gd name="f148" fmla="*/ f121 1 f75"/>
                <a:gd name="f149" fmla="*/ f122 1 f74"/>
                <a:gd name="f150" fmla="*/ f123 f65 1"/>
                <a:gd name="f151" fmla="*/ f124 f65 1"/>
                <a:gd name="f152" fmla="*/ f126 f66 1"/>
                <a:gd name="f153" fmla="*/ f125 f66 1"/>
                <a:gd name="f154" fmla="*/ f127 f65 1"/>
                <a:gd name="f155" fmla="*/ f128 f66 1"/>
                <a:gd name="f156" fmla="*/ f129 f65 1"/>
                <a:gd name="f157" fmla="*/ f130 f66 1"/>
                <a:gd name="f158" fmla="*/ f131 f65 1"/>
                <a:gd name="f159" fmla="*/ f132 f66 1"/>
                <a:gd name="f160" fmla="*/ f133 f65 1"/>
                <a:gd name="f161" fmla="*/ f134 f66 1"/>
                <a:gd name="f162" fmla="*/ f135 f66 1"/>
                <a:gd name="f163" fmla="*/ f136 f65 1"/>
                <a:gd name="f164" fmla="*/ f137 f65 1"/>
                <a:gd name="f165" fmla="*/ f138 f66 1"/>
                <a:gd name="f166" fmla="*/ f139 f65 1"/>
                <a:gd name="f167" fmla="*/ f140 f66 1"/>
                <a:gd name="f168" fmla="*/ f141 f65 1"/>
                <a:gd name="f169" fmla="*/ f142 f66 1"/>
                <a:gd name="f170" fmla="*/ f143 f65 1"/>
                <a:gd name="f171" fmla="*/ f144 f66 1"/>
                <a:gd name="f172" fmla="*/ f145 f65 1"/>
                <a:gd name="f173" fmla="*/ f146 f66 1"/>
                <a:gd name="f174" fmla="*/ f147 f65 1"/>
                <a:gd name="f175" fmla="*/ f148 f66 1"/>
                <a:gd name="f176" fmla="*/ f149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9">
                  <a:pos x="f154" y="f155"/>
                </a:cxn>
                <a:cxn ang="f99">
                  <a:pos x="f156" y="f157"/>
                </a:cxn>
                <a:cxn ang="f99">
                  <a:pos x="f158" y="f159"/>
                </a:cxn>
                <a:cxn ang="f99">
                  <a:pos x="f160" y="f161"/>
                </a:cxn>
                <a:cxn ang="f99">
                  <a:pos x="f160" y="f162"/>
                </a:cxn>
                <a:cxn ang="f99">
                  <a:pos x="f163" y="f162"/>
                </a:cxn>
                <a:cxn ang="f99">
                  <a:pos x="f164" y="f165"/>
                </a:cxn>
                <a:cxn ang="f99">
                  <a:pos x="f166" y="f167"/>
                </a:cxn>
                <a:cxn ang="f99">
                  <a:pos x="f168" y="f169"/>
                </a:cxn>
                <a:cxn ang="f99">
                  <a:pos x="f170" y="f171"/>
                </a:cxn>
                <a:cxn ang="f99">
                  <a:pos x="f172" y="f171"/>
                </a:cxn>
                <a:cxn ang="f99">
                  <a:pos x="f172" y="f173"/>
                </a:cxn>
                <a:cxn ang="f99">
                  <a:pos x="f174" y="f175"/>
                </a:cxn>
                <a:cxn ang="f99">
                  <a:pos x="f176" y="f157"/>
                </a:cxn>
                <a:cxn ang="f99">
                  <a:pos x="f154" y="f155"/>
                </a:cxn>
              </a:cxnLst>
              <a:rect l="f150" t="f153" r="f151" b="f152"/>
              <a:pathLst>
                <a:path w="190" h="136">
                  <a:moveTo>
                    <a:pt x="f8" y="f7"/>
                  </a:moveTo>
                  <a:cubicBezTo>
                    <a:pt x="f9" y="f10"/>
                    <a:pt x="f9" y="f10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5" y="f23"/>
                    <a:pt x="f5" y="f24"/>
                    <a:pt x="f21" y="f25"/>
                  </a:cubicBezTo>
                  <a:cubicBezTo>
                    <a:pt x="f26" y="f27"/>
                    <a:pt x="f28" y="f27"/>
                    <a:pt x="f29" y="f25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11"/>
                    <a:pt x="f37" y="f38"/>
                    <a:pt x="f39" y="f40"/>
                  </a:cubicBezTo>
                  <a:cubicBezTo>
                    <a:pt x="f41" y="f8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21"/>
                  </a:cubicBezTo>
                  <a:cubicBezTo>
                    <a:pt x="f51" y="f5"/>
                    <a:pt x="f52" y="f5"/>
                    <a:pt x="f53" y="f21"/>
                  </a:cubicBezTo>
                  <a:cubicBezTo>
                    <a:pt x="f6" y="f26"/>
                    <a:pt x="f6" y="f28"/>
                    <a:pt x="f53" y="f29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11"/>
                    <a:pt x="f61" y="f62"/>
                    <a:pt x="f63" y="f10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2DA6C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3" name="Rectangle 36">
            <a:extLst>
              <a:ext uri="{FF2B5EF4-FFF2-40B4-BE49-F238E27FC236}">
                <a16:creationId xmlns:a16="http://schemas.microsoft.com/office/drawing/2014/main" id="{9462E533-5CDD-480F-9862-11C155D49DAF}"/>
              </a:ext>
            </a:extLst>
          </p:cNvPr>
          <p:cNvSpPr/>
          <p:nvPr/>
        </p:nvSpPr>
        <p:spPr>
          <a:xfrm>
            <a:off x="12701" y="4975222"/>
            <a:ext cx="3830641" cy="169858"/>
          </a:xfrm>
          <a:prstGeom prst="rect">
            <a:avLst/>
          </a:prstGeom>
          <a:solidFill>
            <a:srgbClr val="376E8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4" name="Rectangle 37">
            <a:extLst>
              <a:ext uri="{FF2B5EF4-FFF2-40B4-BE49-F238E27FC236}">
                <a16:creationId xmlns:a16="http://schemas.microsoft.com/office/drawing/2014/main" id="{073BB822-D1DE-41AB-AA9F-E297CF691278}"/>
              </a:ext>
            </a:extLst>
          </p:cNvPr>
          <p:cNvSpPr/>
          <p:nvPr/>
        </p:nvSpPr>
        <p:spPr>
          <a:xfrm>
            <a:off x="3827458" y="4975222"/>
            <a:ext cx="2727326" cy="169858"/>
          </a:xfrm>
          <a:prstGeom prst="rect">
            <a:avLst/>
          </a:prstGeom>
          <a:solidFill>
            <a:srgbClr val="276F8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5" name="Rectangle 38">
            <a:extLst>
              <a:ext uri="{FF2B5EF4-FFF2-40B4-BE49-F238E27FC236}">
                <a16:creationId xmlns:a16="http://schemas.microsoft.com/office/drawing/2014/main" id="{6AAE1115-C4D5-4E67-81CE-F7C8AE4540EC}"/>
              </a:ext>
            </a:extLst>
          </p:cNvPr>
          <p:cNvSpPr/>
          <p:nvPr/>
        </p:nvSpPr>
        <p:spPr>
          <a:xfrm>
            <a:off x="6554784" y="4975222"/>
            <a:ext cx="1612901" cy="169858"/>
          </a:xfrm>
          <a:prstGeom prst="rect">
            <a:avLst/>
          </a:prstGeom>
          <a:solidFill>
            <a:srgbClr val="28A6C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6" name="Rectangle 39">
            <a:extLst>
              <a:ext uri="{FF2B5EF4-FFF2-40B4-BE49-F238E27FC236}">
                <a16:creationId xmlns:a16="http://schemas.microsoft.com/office/drawing/2014/main" id="{E10BDF9A-30FA-4808-BD0B-3091E32FE3ED}"/>
              </a:ext>
            </a:extLst>
          </p:cNvPr>
          <p:cNvSpPr/>
          <p:nvPr/>
        </p:nvSpPr>
        <p:spPr>
          <a:xfrm>
            <a:off x="8167685" y="4975222"/>
            <a:ext cx="966785" cy="169858"/>
          </a:xfrm>
          <a:prstGeom prst="rect">
            <a:avLst/>
          </a:prstGeom>
          <a:solidFill>
            <a:srgbClr val="7FC1D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7" name="Google Shape;27;p5">
            <a:extLst>
              <a:ext uri="{FF2B5EF4-FFF2-40B4-BE49-F238E27FC236}">
                <a16:creationId xmlns:a16="http://schemas.microsoft.com/office/drawing/2014/main" id="{5186F7E7-A624-4C3A-A226-A38CACE56B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8135" y="121962"/>
            <a:ext cx="7486650" cy="70830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28" name="Google Shape;26;p5">
            <a:extLst>
              <a:ext uri="{FF2B5EF4-FFF2-40B4-BE49-F238E27FC236}">
                <a16:creationId xmlns:a16="http://schemas.microsoft.com/office/drawing/2014/main" id="{81390663-6063-4491-A461-49667EBDCBD2}"/>
              </a:ext>
            </a:extLst>
          </p:cNvPr>
          <p:cNvSpPr/>
          <p:nvPr/>
        </p:nvSpPr>
        <p:spPr>
          <a:xfrm>
            <a:off x="8674199" y="4673699"/>
            <a:ext cx="469800" cy="469800"/>
          </a:xfrm>
          <a:prstGeom prst="rect">
            <a:avLst/>
          </a:prstGeom>
          <a:solidFill>
            <a:srgbClr val="CEDBE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9" name="Google Shape;29;p5">
            <a:extLst>
              <a:ext uri="{FF2B5EF4-FFF2-40B4-BE49-F238E27FC236}">
                <a16:creationId xmlns:a16="http://schemas.microsoft.com/office/drawing/2014/main" id="{02CD93D9-6288-45B5-A6BF-ABEDC9766C7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CD7F70-7730-46D5-8441-342E6FD497AF}" type="slidenum">
              <a:t>‹#›</a:t>
            </a:fld>
            <a:endParaRPr lang="en-US"/>
          </a:p>
        </p:txBody>
      </p:sp>
      <p:sp>
        <p:nvSpPr>
          <p:cNvPr id="30" name="직사각형 1">
            <a:extLst>
              <a:ext uri="{FF2B5EF4-FFF2-40B4-BE49-F238E27FC236}">
                <a16:creationId xmlns:a16="http://schemas.microsoft.com/office/drawing/2014/main" id="{B44AC0AC-D94F-405E-BC98-56455779D77C}"/>
              </a:ext>
            </a:extLst>
          </p:cNvPr>
          <p:cNvSpPr/>
          <p:nvPr/>
        </p:nvSpPr>
        <p:spPr>
          <a:xfrm>
            <a:off x="766349" y="2307771"/>
            <a:ext cx="2687997" cy="2090053"/>
          </a:xfrm>
          <a:prstGeom prst="rect">
            <a:avLst/>
          </a:prstGeom>
          <a:noFill/>
          <a:ln w="38103" cap="flat">
            <a:solidFill>
              <a:srgbClr val="3494BA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31" name="직사각형 1">
            <a:extLst>
              <a:ext uri="{FF2B5EF4-FFF2-40B4-BE49-F238E27FC236}">
                <a16:creationId xmlns:a16="http://schemas.microsoft.com/office/drawing/2014/main" id="{72C2C026-1EF6-4E04-A7E9-D769E1856345}"/>
              </a:ext>
            </a:extLst>
          </p:cNvPr>
          <p:cNvSpPr/>
          <p:nvPr/>
        </p:nvSpPr>
        <p:spPr>
          <a:xfrm>
            <a:off x="766349" y="1393362"/>
            <a:ext cx="2687997" cy="982632"/>
          </a:xfrm>
          <a:prstGeom prst="rect">
            <a:avLst/>
          </a:prstGeom>
          <a:noFill/>
          <a:ln w="38103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32" name="그림 개체 틀 2">
            <a:extLst>
              <a:ext uri="{FF2B5EF4-FFF2-40B4-BE49-F238E27FC236}">
                <a16:creationId xmlns:a16="http://schemas.microsoft.com/office/drawing/2014/main" id="{1161BED1-1ED8-4E33-8269-DF401430E03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10349" y="1537463"/>
            <a:ext cx="2399998" cy="2664003"/>
          </a:xfrm>
          <a:solidFill>
            <a:srgbClr val="F2F2F2"/>
          </a:solidFill>
        </p:spPr>
        <p:txBody>
          <a:bodyPr anchor="ctr" anchorCtr="1"/>
          <a:lstStyle>
            <a:lvl1pPr marL="0" indent="0" algn="ctr">
              <a:buNone/>
              <a:defRPr lang="en-US" sz="120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/>
              <a:t>Place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0931762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10D096D-754D-4928-A5BA-47A65E8AF15C}"/>
              </a:ext>
            </a:extLst>
          </p:cNvPr>
          <p:cNvSpPr/>
          <p:nvPr/>
        </p:nvSpPr>
        <p:spPr>
          <a:xfrm>
            <a:off x="-1591" y="7936"/>
            <a:ext cx="258766" cy="833439"/>
          </a:xfrm>
          <a:prstGeom prst="rect">
            <a:avLst/>
          </a:prstGeom>
          <a:solidFill>
            <a:srgbClr val="28A6C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26;p5">
            <a:extLst>
              <a:ext uri="{FF2B5EF4-FFF2-40B4-BE49-F238E27FC236}">
                <a16:creationId xmlns:a16="http://schemas.microsoft.com/office/drawing/2014/main" id="{53C0987B-0209-4333-A18E-BC289E4EC281}"/>
              </a:ext>
            </a:extLst>
          </p:cNvPr>
          <p:cNvSpPr/>
          <p:nvPr/>
        </p:nvSpPr>
        <p:spPr>
          <a:xfrm>
            <a:off x="8674199" y="4673699"/>
            <a:ext cx="469800" cy="469800"/>
          </a:xfrm>
          <a:prstGeom prst="rect">
            <a:avLst/>
          </a:prstGeom>
          <a:solidFill>
            <a:srgbClr val="CEDBE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29;p5">
            <a:extLst>
              <a:ext uri="{FF2B5EF4-FFF2-40B4-BE49-F238E27FC236}">
                <a16:creationId xmlns:a16="http://schemas.microsoft.com/office/drawing/2014/main" id="{D0E1554E-6069-4C81-8CF6-558E2AFC7FE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FDE7BF-4B0B-42E3-9F9D-3D501CB95C4F}" type="slidenum">
              <a:t>‹#›</a:t>
            </a:fld>
            <a:endParaRPr lang="en-US"/>
          </a:p>
        </p:txBody>
      </p:sp>
      <p:sp>
        <p:nvSpPr>
          <p:cNvPr id="5" name="Google Shape;7;p1">
            <a:extLst>
              <a:ext uri="{FF2B5EF4-FFF2-40B4-BE49-F238E27FC236}">
                <a16:creationId xmlns:a16="http://schemas.microsoft.com/office/drawing/2014/main" id="{2F427137-2D95-4D63-8E72-9AB6B2346B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652" y="133072"/>
            <a:ext cx="8474695" cy="70830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grpSp>
        <p:nvGrpSpPr>
          <p:cNvPr id="6" name="Grupo 9">
            <a:extLst>
              <a:ext uri="{FF2B5EF4-FFF2-40B4-BE49-F238E27FC236}">
                <a16:creationId xmlns:a16="http://schemas.microsoft.com/office/drawing/2014/main" id="{9939433A-808B-484B-B6FB-51AF8B2FFA14}"/>
              </a:ext>
            </a:extLst>
          </p:cNvPr>
          <p:cNvGrpSpPr/>
          <p:nvPr/>
        </p:nvGrpSpPr>
        <p:grpSpPr>
          <a:xfrm>
            <a:off x="439441" y="4655896"/>
            <a:ext cx="8198995" cy="469800"/>
            <a:chOff x="439441" y="4655896"/>
            <a:chExt cx="8198995" cy="469800"/>
          </a:xfrm>
        </p:grpSpPr>
        <p:grpSp>
          <p:nvGrpSpPr>
            <p:cNvPr id="7" name="Group 3">
              <a:extLst>
                <a:ext uri="{FF2B5EF4-FFF2-40B4-BE49-F238E27FC236}">
                  <a16:creationId xmlns:a16="http://schemas.microsoft.com/office/drawing/2014/main" id="{AC8378EB-ED36-4874-AA6E-2E42836A7306}"/>
                </a:ext>
              </a:extLst>
            </p:cNvPr>
            <p:cNvGrpSpPr/>
            <p:nvPr/>
          </p:nvGrpSpPr>
          <p:grpSpPr>
            <a:xfrm>
              <a:off x="4669593" y="4655896"/>
              <a:ext cx="3968843" cy="469800"/>
              <a:chOff x="4669593" y="4655896"/>
              <a:chExt cx="3968843" cy="469800"/>
            </a:xfrm>
          </p:grpSpPr>
          <p:sp>
            <p:nvSpPr>
              <p:cNvPr id="8" name="Freeform: Shape 5">
                <a:extLst>
                  <a:ext uri="{FF2B5EF4-FFF2-40B4-BE49-F238E27FC236}">
                    <a16:creationId xmlns:a16="http://schemas.microsoft.com/office/drawing/2014/main" id="{0FE41BBE-BE84-4C6F-87B2-4129CF6DDCC7}"/>
                  </a:ext>
                </a:extLst>
              </p:cNvPr>
              <p:cNvSpPr/>
              <p:nvPr/>
            </p:nvSpPr>
            <p:spPr>
              <a:xfrm rot="10799991" flipH="1" flipV="1">
                <a:off x="6975426" y="4655896"/>
                <a:ext cx="1663010" cy="4698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797505"/>
                  <a:gd name="f7" fmla="val 1771805"/>
                  <a:gd name="f8" fmla="val 4794342"/>
                  <a:gd name="f9" fmla="val 184721"/>
                  <a:gd name="f10" fmla="val 4799112"/>
                  <a:gd name="f11" fmla="val 137019"/>
                  <a:gd name="f12" fmla="val 4787527"/>
                  <a:gd name="f13" fmla="val 98176"/>
                  <a:gd name="f14" fmla="val 4759588"/>
                  <a:gd name="f15" fmla="val 70236"/>
                  <a:gd name="f16" fmla="val 4733692"/>
                  <a:gd name="f17" fmla="val 43658"/>
                  <a:gd name="f18" fmla="val 4698256"/>
                  <a:gd name="f19" fmla="val 32074"/>
                  <a:gd name="f20" fmla="val 4668953"/>
                  <a:gd name="f21" fmla="val 27303"/>
                  <a:gd name="f22" fmla="val 4659412"/>
                  <a:gd name="f23" fmla="val 16400"/>
                  <a:gd name="f24" fmla="val 4643739"/>
                  <a:gd name="f25" fmla="val 8222"/>
                  <a:gd name="f26" fmla="val 4624657"/>
                  <a:gd name="f27" fmla="val 6178"/>
                  <a:gd name="f28" fmla="val 4593310"/>
                  <a:gd name="f29" fmla="val 2771"/>
                  <a:gd name="f30" fmla="val 4566052"/>
                  <a:gd name="f31" fmla="val 18444"/>
                  <a:gd name="f32" fmla="val 4564007"/>
                  <a:gd name="f33" fmla="val 39570"/>
                  <a:gd name="f34" fmla="val 4561963"/>
                  <a:gd name="f35" fmla="val 61377"/>
                  <a:gd name="f36" fmla="val 4585814"/>
                  <a:gd name="f37" fmla="val 81820"/>
                  <a:gd name="f38" fmla="val 4616480"/>
                  <a:gd name="f39" fmla="val 84546"/>
                  <a:gd name="f40" fmla="val 4636242"/>
                  <a:gd name="f41" fmla="val 86591"/>
                  <a:gd name="f42" fmla="val 4653961"/>
                  <a:gd name="f43" fmla="val 81139"/>
                  <a:gd name="f44" fmla="val 4665545"/>
                  <a:gd name="f45" fmla="val 71598"/>
                  <a:gd name="f46" fmla="val 4686671"/>
                  <a:gd name="f47" fmla="val 75687"/>
                  <a:gd name="f48" fmla="val 4711203"/>
                  <a:gd name="f49" fmla="val 83865"/>
                  <a:gd name="f50" fmla="val 4727559"/>
                  <a:gd name="f51" fmla="val 101583"/>
                  <a:gd name="f52" fmla="val 4745958"/>
                  <a:gd name="f53" fmla="val 119982"/>
                  <a:gd name="f54" fmla="val 4753454"/>
                  <a:gd name="f55" fmla="val 145878"/>
                  <a:gd name="f56" fmla="val 4750047"/>
                  <a:gd name="f57" fmla="val 180633"/>
                  <a:gd name="f58" fmla="val 4742551"/>
                  <a:gd name="f59" fmla="val 254912"/>
                  <a:gd name="f60" fmla="val 4715974"/>
                  <a:gd name="f61" fmla="val 366672"/>
                  <a:gd name="f62" fmla="val 4663501"/>
                  <a:gd name="f63" fmla="val 456625"/>
                  <a:gd name="f64" fmla="val 4655323"/>
                  <a:gd name="f65" fmla="val 470255"/>
                  <a:gd name="f66" fmla="val 4647146"/>
                  <a:gd name="f67" fmla="val 483203"/>
                  <a:gd name="f68" fmla="val 4638968"/>
                  <a:gd name="f69" fmla="val 494787"/>
                  <a:gd name="f70" fmla="val 4629428"/>
                  <a:gd name="f71" fmla="val 4619888"/>
                  <a:gd name="f72" fmla="val 499558"/>
                  <a:gd name="f73" fmla="val 4613073"/>
                  <a:gd name="f74" fmla="val 507054"/>
                  <a:gd name="f75" fmla="val 567023"/>
                  <a:gd name="f76" fmla="val 4499268"/>
                  <a:gd name="f77" fmla="val 593600"/>
                  <a:gd name="f78" fmla="val 4430440"/>
                  <a:gd name="f79" fmla="val 4365020"/>
                  <a:gd name="f80" fmla="val 591555"/>
                  <a:gd name="f81" fmla="val 4306414"/>
                  <a:gd name="f82" fmla="val 562252"/>
                  <a:gd name="f83" fmla="val 4257349"/>
                  <a:gd name="f84" fmla="val 504328"/>
                  <a:gd name="f85" fmla="val 4250534"/>
                  <a:gd name="f86" fmla="val 496150"/>
                  <a:gd name="f87" fmla="val 4240993"/>
                  <a:gd name="f88" fmla="val 492062"/>
                  <a:gd name="f89" fmla="val 4231453"/>
                  <a:gd name="f90" fmla="val 4223275"/>
                  <a:gd name="f91" fmla="val 480477"/>
                  <a:gd name="f92" fmla="val 4214417"/>
                  <a:gd name="f93" fmla="val 467529"/>
                  <a:gd name="f94" fmla="val 4206920"/>
                  <a:gd name="f95" fmla="val 453900"/>
                  <a:gd name="f96" fmla="val 4153766"/>
                  <a:gd name="f97" fmla="val 363946"/>
                  <a:gd name="f98" fmla="val 4126507"/>
                  <a:gd name="f99" fmla="val 252186"/>
                  <a:gd name="f100" fmla="val 4119011"/>
                  <a:gd name="f101" fmla="val 178588"/>
                  <a:gd name="f102" fmla="val 4115604"/>
                  <a:gd name="f103" fmla="val 143834"/>
                  <a:gd name="f104" fmla="val 4122419"/>
                  <a:gd name="f105" fmla="val 117938"/>
                  <a:gd name="f106" fmla="val 4140818"/>
                  <a:gd name="f107" fmla="val 99538"/>
                  <a:gd name="f108" fmla="val 4157855"/>
                  <a:gd name="f109" fmla="val 4181706"/>
                  <a:gd name="f110" fmla="val 73643"/>
                  <a:gd name="f111" fmla="val 4203513"/>
                  <a:gd name="f112" fmla="val 69554"/>
                  <a:gd name="f113" fmla="val 79095"/>
                  <a:gd name="f114" fmla="val 4232816"/>
                  <a:gd name="f115" fmla="val 4252578"/>
                  <a:gd name="f116" fmla="val 82502"/>
                  <a:gd name="f117" fmla="val 4283926"/>
                  <a:gd name="f118" fmla="val 4307777"/>
                  <a:gd name="f119" fmla="val 59332"/>
                  <a:gd name="f120" fmla="val 4305051"/>
                  <a:gd name="f121" fmla="val 37525"/>
                  <a:gd name="f122" fmla="val 4303007"/>
                  <a:gd name="f123" fmla="val 15718"/>
                  <a:gd name="f124" fmla="val 4275748"/>
                  <a:gd name="f125" fmla="val 726"/>
                  <a:gd name="f126" fmla="val 4244401"/>
                  <a:gd name="f127" fmla="val 4134"/>
                  <a:gd name="f128" fmla="val 4225320"/>
                  <a:gd name="f129" fmla="val 4208964"/>
                  <a:gd name="f130" fmla="val 14356"/>
                  <a:gd name="f131" fmla="val 4199424"/>
                  <a:gd name="f132" fmla="val 25259"/>
                  <a:gd name="f133" fmla="val 4170121"/>
                  <a:gd name="f134" fmla="val 30029"/>
                  <a:gd name="f135" fmla="val 4135366"/>
                  <a:gd name="f136" fmla="val 42296"/>
                  <a:gd name="f137" fmla="val 4109471"/>
                  <a:gd name="f138" fmla="val 68191"/>
                  <a:gd name="f139" fmla="val 4081531"/>
                  <a:gd name="f140" fmla="val 96131"/>
                  <a:gd name="f141" fmla="val 4069946"/>
                  <a:gd name="f142" fmla="val 134975"/>
                  <a:gd name="f143" fmla="val 4075398"/>
                  <a:gd name="f144" fmla="val 183359"/>
                  <a:gd name="f145" fmla="val 4083575"/>
                  <a:gd name="f146" fmla="val 262408"/>
                  <a:gd name="f147" fmla="val 4118330"/>
                  <a:gd name="f148" fmla="val 413012"/>
                  <a:gd name="f149" fmla="val 4196698"/>
                  <a:gd name="f150" fmla="val 520002"/>
                  <a:gd name="f151" fmla="val 4194654"/>
                  <a:gd name="f152" fmla="val 530224"/>
                  <a:gd name="f153" fmla="val 4197380"/>
                  <a:gd name="f154" fmla="val 541127"/>
                  <a:gd name="f155" fmla="val 4204195"/>
                  <a:gd name="f156" fmla="val 549986"/>
                  <a:gd name="f157" fmla="val 4258712"/>
                  <a:gd name="f158" fmla="val 614044"/>
                  <a:gd name="f159" fmla="val 4319362"/>
                  <a:gd name="f160" fmla="val 647435"/>
                  <a:gd name="f161" fmla="val 4391597"/>
                  <a:gd name="f162" fmla="val 660383"/>
                  <a:gd name="f163" fmla="val 928880"/>
                  <a:gd name="f164" fmla="val 4392960"/>
                  <a:gd name="f165" fmla="val 972494"/>
                  <a:gd name="f166" fmla="val 4385464"/>
                  <a:gd name="f167" fmla="val 1027011"/>
                  <a:gd name="f168" fmla="val 4318680"/>
                  <a:gd name="f169" fmla="val 1031099"/>
                  <a:gd name="f170" fmla="val 3718992"/>
                  <a:gd name="f171" fmla="val 3638579"/>
                  <a:gd name="f172" fmla="val 673331"/>
                  <a:gd name="f173" fmla="val 3636535"/>
                  <a:gd name="f174" fmla="val 665153"/>
                  <a:gd name="f175" fmla="val 3632446"/>
                  <a:gd name="f176" fmla="val 659020"/>
                  <a:gd name="f177" fmla="val 3626313"/>
                  <a:gd name="f178" fmla="val 654250"/>
                  <a:gd name="f179" fmla="val 3620861"/>
                  <a:gd name="f180" fmla="val 649480"/>
                  <a:gd name="f181" fmla="val 3613365"/>
                  <a:gd name="f182" fmla="val 3604506"/>
                  <a:gd name="f183" fmla="val 646754"/>
                  <a:gd name="f184" fmla="val 3603825"/>
                  <a:gd name="f185" fmla="val 3595647"/>
                  <a:gd name="f186" fmla="val 3588151"/>
                  <a:gd name="f187" fmla="val 3582018"/>
                  <a:gd name="f188" fmla="val 654931"/>
                  <a:gd name="f189" fmla="val 3576566"/>
                  <a:gd name="f190" fmla="val 659702"/>
                  <a:gd name="f191" fmla="val 3571796"/>
                  <a:gd name="f192" fmla="val 666516"/>
                  <a:gd name="f193" fmla="val 3570433"/>
                  <a:gd name="f194" fmla="val 674694"/>
                  <a:gd name="f195" fmla="val 3504331"/>
                  <a:gd name="f196" fmla="val 1030418"/>
                  <a:gd name="f197" fmla="val 3404837"/>
                  <a:gd name="f198" fmla="val 3272633"/>
                  <a:gd name="f199" fmla="val 319651"/>
                  <a:gd name="f200" fmla="val 3271270"/>
                  <a:gd name="f201" fmla="val 311474"/>
                  <a:gd name="f202" fmla="val 3267182"/>
                  <a:gd name="f203" fmla="val 303978"/>
                  <a:gd name="f204" fmla="val 3261048"/>
                  <a:gd name="f205" fmla="val 298526"/>
                  <a:gd name="f206" fmla="val 3254915"/>
                  <a:gd name="f207" fmla="val 293074"/>
                  <a:gd name="f208" fmla="val 3246738"/>
                  <a:gd name="f209" fmla="val 290348"/>
                  <a:gd name="f210" fmla="val 3238560"/>
                  <a:gd name="f211" fmla="val 3230382"/>
                  <a:gd name="f212" fmla="val 3222205"/>
                  <a:gd name="f213" fmla="val 293756"/>
                  <a:gd name="f214" fmla="val 3216072"/>
                  <a:gd name="f215" fmla="val 3209938"/>
                  <a:gd name="f216" fmla="val 3205850"/>
                  <a:gd name="f217" fmla="val 3204487"/>
                  <a:gd name="f218" fmla="val 3060016"/>
                  <a:gd name="f219" fmla="val 1199421"/>
                  <a:gd name="f220" fmla="val 3046387"/>
                  <a:gd name="f221" fmla="val 1041321"/>
                  <a:gd name="f222" fmla="val 3045706"/>
                  <a:gd name="f223" fmla="val 1032462"/>
                  <a:gd name="f224" fmla="val 3041617"/>
                  <a:gd name="f225" fmla="val 1024285"/>
                  <a:gd name="f226" fmla="val 3035484"/>
                  <a:gd name="f227" fmla="val 1018833"/>
                  <a:gd name="f228" fmla="val 3029351"/>
                  <a:gd name="f229" fmla="val 1013381"/>
                  <a:gd name="f230" fmla="val 3021173"/>
                  <a:gd name="f231" fmla="val 1009293"/>
                  <a:gd name="f232" fmla="val 3012314"/>
                  <a:gd name="f233" fmla="val 2970745"/>
                  <a:gd name="f234" fmla="val 1008611"/>
                  <a:gd name="f235" fmla="val 2938716"/>
                  <a:gd name="f236" fmla="val 2909413"/>
                  <a:gd name="f237" fmla="val 1420414"/>
                  <a:gd name="f238" fmla="val 1399289"/>
                  <a:gd name="f239" fmla="val 1380889"/>
                  <a:gd name="f240" fmla="val 1372030"/>
                  <a:gd name="f241" fmla="val 1363853"/>
                  <a:gd name="f242" fmla="val 1012018"/>
                  <a:gd name="f243" fmla="val 1358401"/>
                  <a:gd name="f244" fmla="val 1016789"/>
                  <a:gd name="f245" fmla="val 1352268"/>
                  <a:gd name="f246" fmla="val 1022240"/>
                  <a:gd name="f247" fmla="val 1347498"/>
                  <a:gd name="f248" fmla="val 1029736"/>
                  <a:gd name="f249" fmla="val 1346816"/>
                  <a:gd name="f250" fmla="val 1037914"/>
                  <a:gd name="f251" fmla="val 1250048"/>
                  <a:gd name="f252" fmla="val 1495176"/>
                  <a:gd name="f253" fmla="val 1083771"/>
                  <a:gd name="f254" fmla="val 1082408"/>
                  <a:gd name="f255" fmla="val 558845"/>
                  <a:gd name="f256" fmla="val 1078319"/>
                  <a:gd name="f257" fmla="val 551349"/>
                  <a:gd name="f258" fmla="val 1072186"/>
                  <a:gd name="f259" fmla="val 545897"/>
                  <a:gd name="f260" fmla="val 1066053"/>
                  <a:gd name="f261" fmla="val 540446"/>
                  <a:gd name="f262" fmla="val 1058557"/>
                  <a:gd name="f263" fmla="val 537720"/>
                  <a:gd name="f264" fmla="val 1049698"/>
                  <a:gd name="f265" fmla="val 1049016"/>
                  <a:gd name="f266" fmla="val 1048335"/>
                  <a:gd name="f267" fmla="val 1040157"/>
                  <a:gd name="f268" fmla="val 1031980"/>
                  <a:gd name="f269" fmla="val 541808"/>
                  <a:gd name="f270" fmla="val 1025847"/>
                  <a:gd name="f271" fmla="val 547260"/>
                  <a:gd name="f272" fmla="val 1019713"/>
                  <a:gd name="f273" fmla="val 552712"/>
                  <a:gd name="f274" fmla="val 1015625"/>
                  <a:gd name="f275" fmla="val 560889"/>
                  <a:gd name="f276" fmla="val 1014943"/>
                  <a:gd name="f277" fmla="val 569748"/>
                  <a:gd name="f278" fmla="val 978144"/>
                  <a:gd name="f279" fmla="val 899094"/>
                  <a:gd name="f280" fmla="val 890235"/>
                  <a:gd name="f281" fmla="val 882739"/>
                  <a:gd name="f282" fmla="val 1012700"/>
                  <a:gd name="f283" fmla="val 876606"/>
                  <a:gd name="f284" fmla="val 1017470"/>
                  <a:gd name="f285" fmla="val 870473"/>
                  <a:gd name="f286" fmla="val 1022922"/>
                  <a:gd name="f287" fmla="val 866384"/>
                  <a:gd name="f288" fmla="val 865021"/>
                  <a:gd name="f289" fmla="val 1038595"/>
                  <a:gd name="f290" fmla="val 805052"/>
                  <a:gd name="f291" fmla="val 1289374"/>
                  <a:gd name="f292" fmla="val 775068"/>
                  <a:gd name="f293" fmla="val 1052906"/>
                  <a:gd name="f294" fmla="val 773705"/>
                  <a:gd name="f295" fmla="val 1044729"/>
                  <a:gd name="f296" fmla="val 768935"/>
                  <a:gd name="f297" fmla="val 762801"/>
                  <a:gd name="f298" fmla="val 1033144"/>
                  <a:gd name="f299" fmla="val 756668"/>
                  <a:gd name="f300" fmla="val 1028374"/>
                  <a:gd name="f301" fmla="val 749172"/>
                  <a:gd name="f302" fmla="val 1025648"/>
                  <a:gd name="f303" fmla="val 740995"/>
                  <a:gd name="f304" fmla="val 3651"/>
                  <a:gd name="f305" fmla="val 1095157"/>
                  <a:gd name="f306" fmla="val 713055"/>
                  <a:gd name="f307" fmla="val 775749"/>
                  <a:gd name="f308" fmla="val 1486999"/>
                  <a:gd name="f309" fmla="val 777794"/>
                  <a:gd name="f310" fmla="val 781882"/>
                  <a:gd name="f311" fmla="val 1501991"/>
                  <a:gd name="f312" fmla="val 788016"/>
                  <a:gd name="f313" fmla="val 1506761"/>
                  <a:gd name="f314" fmla="val 794149"/>
                  <a:gd name="f315" fmla="val 1511531"/>
                  <a:gd name="f316" fmla="val 802326"/>
                  <a:gd name="f317" fmla="val 1514257"/>
                  <a:gd name="f318" fmla="val 810504"/>
                  <a:gd name="f319" fmla="val 818682"/>
                  <a:gd name="f320" fmla="val 826178"/>
                  <a:gd name="f321" fmla="val 1510850"/>
                  <a:gd name="f322" fmla="val 832311"/>
                  <a:gd name="f323" fmla="val 1506080"/>
                  <a:gd name="f324" fmla="val 838444"/>
                  <a:gd name="f325" fmla="val 1500628"/>
                  <a:gd name="f326" fmla="val 842533"/>
                  <a:gd name="f327" fmla="val 1493813"/>
                  <a:gd name="f328" fmla="val 843896"/>
                  <a:gd name="f329" fmla="val 1485636"/>
                  <a:gd name="f330" fmla="val 929079"/>
                  <a:gd name="f331" fmla="val 1080165"/>
                  <a:gd name="f332" fmla="val 1010173"/>
                  <a:gd name="f333" fmla="val 1019032"/>
                  <a:gd name="f334" fmla="val 1027209"/>
                  <a:gd name="f335" fmla="val 1076758"/>
                  <a:gd name="f336" fmla="val 1033343"/>
                  <a:gd name="f337" fmla="val 1071306"/>
                  <a:gd name="f338" fmla="val 1039476"/>
                  <a:gd name="f339" fmla="val 1065854"/>
                  <a:gd name="f340" fmla="val 1043565"/>
                  <a:gd name="f341" fmla="val 1057677"/>
                  <a:gd name="f342" fmla="val 1044246"/>
                  <a:gd name="f343" fmla="val 1048817"/>
                  <a:gd name="f344" fmla="val 1057875"/>
                  <a:gd name="f345" fmla="val 890036"/>
                  <a:gd name="f346" fmla="val 1216656"/>
                  <a:gd name="f347" fmla="val 1740503"/>
                  <a:gd name="f348" fmla="val 1218019"/>
                  <a:gd name="f349" fmla="val 1748681"/>
                  <a:gd name="f350" fmla="val 1222108"/>
                  <a:gd name="f351" fmla="val 1756177"/>
                  <a:gd name="f352" fmla="val 1228241"/>
                  <a:gd name="f353" fmla="val 1761629"/>
                  <a:gd name="f354" fmla="val 1234375"/>
                  <a:gd name="f355" fmla="val 1767080"/>
                  <a:gd name="f356" fmla="val 1241871"/>
                  <a:gd name="f357" fmla="val 1769806"/>
                  <a:gd name="f358" fmla="val 1250730"/>
                  <a:gd name="f359" fmla="val 1259589"/>
                  <a:gd name="f360" fmla="val 1267085"/>
                  <a:gd name="f361" fmla="val 1766399"/>
                  <a:gd name="f362" fmla="val 1273218"/>
                  <a:gd name="f363" fmla="val 1760947"/>
                  <a:gd name="f364" fmla="val 1279351"/>
                  <a:gd name="f365" fmla="val 1755495"/>
                  <a:gd name="f366" fmla="val 1283440"/>
                  <a:gd name="f367" fmla="val 1747999"/>
                  <a:gd name="f368" fmla="val 1284803"/>
                  <a:gd name="f369" fmla="val 1739822"/>
                  <a:gd name="f370" fmla="val 1410192"/>
                  <a:gd name="f371" fmla="val 1078802"/>
                  <a:gd name="f372" fmla="val 2907369"/>
                  <a:gd name="f373" fmla="val 2936671"/>
                  <a:gd name="f374" fmla="val 2968700"/>
                  <a:gd name="f375" fmla="val 1078120"/>
                  <a:gd name="f376" fmla="val 2978922"/>
                  <a:gd name="f377" fmla="val 3015721"/>
                  <a:gd name="f378" fmla="val 1497221"/>
                  <a:gd name="f379" fmla="val 3016403"/>
                  <a:gd name="f380" fmla="val 1505398"/>
                  <a:gd name="f381" fmla="val 3020492"/>
                  <a:gd name="f382" fmla="val 1513576"/>
                  <a:gd name="f383" fmla="val 3026625"/>
                  <a:gd name="f384" fmla="val 1519027"/>
                  <a:gd name="f385" fmla="val 3032758"/>
                  <a:gd name="f386" fmla="val 1524479"/>
                  <a:gd name="f387" fmla="val 3040254"/>
                  <a:gd name="f388" fmla="val 1528568"/>
                  <a:gd name="f389" fmla="val 3049113"/>
                  <a:gd name="f390" fmla="val 3049794"/>
                  <a:gd name="f391" fmla="val 3050476"/>
                  <a:gd name="f392" fmla="val 3059335"/>
                  <a:gd name="f393" fmla="val 3066831"/>
                  <a:gd name="f394" fmla="val 1525161"/>
                  <a:gd name="f395" fmla="val 3072964"/>
                  <a:gd name="f396" fmla="val 1520390"/>
                  <a:gd name="f397" fmla="val 3079097"/>
                  <a:gd name="f398" fmla="val 1514939"/>
                  <a:gd name="f399" fmla="val 3083186"/>
                  <a:gd name="f400" fmla="val 1507443"/>
                  <a:gd name="f401" fmla="val 3084549"/>
                  <a:gd name="f402" fmla="val 1499265"/>
                  <a:gd name="f403" fmla="val 3237197"/>
                  <a:gd name="f404" fmla="val 563615"/>
                  <a:gd name="f405" fmla="val 3340098"/>
                  <a:gd name="f406" fmla="val 1068580"/>
                  <a:gd name="f407" fmla="val 3341461"/>
                  <a:gd name="f408" fmla="val 3345550"/>
                  <a:gd name="f409" fmla="val 1084254"/>
                  <a:gd name="f410" fmla="val 3351683"/>
                  <a:gd name="f411" fmla="val 1089705"/>
                  <a:gd name="f412" fmla="val 3357816"/>
                  <a:gd name="f413" fmla="val 3365994"/>
                  <a:gd name="f414" fmla="val 1098564"/>
                  <a:gd name="f415" fmla="val 3374171"/>
                  <a:gd name="f416" fmla="val 3533634"/>
                  <a:gd name="f417" fmla="val 3541811"/>
                  <a:gd name="f418" fmla="val 3549307"/>
                  <a:gd name="f419" fmla="val 3555441"/>
                  <a:gd name="f420" fmla="val 1090387"/>
                  <a:gd name="f421" fmla="val 3561574"/>
                  <a:gd name="f422" fmla="val 1085616"/>
                  <a:gd name="f423" fmla="val 3565663"/>
                  <a:gd name="f424" fmla="val 3567026"/>
                  <a:gd name="f425" fmla="val 1069943"/>
                  <a:gd name="f426" fmla="val 3607232"/>
                  <a:gd name="f427" fmla="val 842334"/>
                  <a:gd name="f428" fmla="val 3656979"/>
                  <a:gd name="f429" fmla="val 1071987"/>
                  <a:gd name="f430" fmla="val 3659023"/>
                  <a:gd name="f431" fmla="val 1079483"/>
                  <a:gd name="f432" fmla="val 3663112"/>
                  <a:gd name="f433" fmla="val 1086298"/>
                  <a:gd name="f434" fmla="val 3669245"/>
                  <a:gd name="f435" fmla="val 1091068"/>
                  <a:gd name="f436" fmla="val 3675378"/>
                  <a:gd name="f437" fmla="val 1095838"/>
                  <a:gd name="f438" fmla="val 3682875"/>
                  <a:gd name="f439" fmla="val 3690371"/>
                  <a:gd name="f440" fmla="val 3854603"/>
                  <a:gd name="f441" fmla="val 4162625"/>
                  <a:gd name="f442" fmla="val 4326858"/>
                  <a:gd name="f443" fmla="val 4340487"/>
                  <a:gd name="f444" fmla="val 4354798"/>
                  <a:gd name="f445" fmla="val 4368427"/>
                  <a:gd name="f446" fmla="val 4405226"/>
                  <a:gd name="f447" fmla="val 4459744"/>
                  <a:gd name="f448" fmla="val 1066536"/>
                  <a:gd name="f449" fmla="val 1015426"/>
                  <a:gd name="f450" fmla="val 4532660"/>
                  <a:gd name="f451" fmla="val 646072"/>
                  <a:gd name="f452" fmla="val 4611710"/>
                  <a:gd name="f453" fmla="val 615407"/>
                  <a:gd name="f454" fmla="val 552030"/>
                  <a:gd name="f455" fmla="val 4672360"/>
                  <a:gd name="f456" fmla="val 543171"/>
                  <a:gd name="f457" fmla="val 4675086"/>
                  <a:gd name="f458" fmla="val 532268"/>
                  <a:gd name="f459" fmla="val 4673042"/>
                  <a:gd name="f460" fmla="val 522046"/>
                  <a:gd name="f461" fmla="val 4752091"/>
                  <a:gd name="f462" fmla="val 414375"/>
                  <a:gd name="f463" fmla="val 4786846"/>
                  <a:gd name="f464" fmla="val 264453"/>
                  <a:gd name="f465" fmla="+- 0 0 -90"/>
                  <a:gd name="f466" fmla="*/ f3 1 4797505"/>
                  <a:gd name="f467" fmla="*/ f4 1 1771805"/>
                  <a:gd name="f468" fmla="val f5"/>
                  <a:gd name="f469" fmla="val f6"/>
                  <a:gd name="f470" fmla="val f7"/>
                  <a:gd name="f471" fmla="*/ f465 f0 1"/>
                  <a:gd name="f472" fmla="+- f470 0 f468"/>
                  <a:gd name="f473" fmla="+- f469 0 f468"/>
                  <a:gd name="f474" fmla="*/ f471 1 f2"/>
                  <a:gd name="f475" fmla="*/ f473 1 4797505"/>
                  <a:gd name="f476" fmla="*/ f472 1 1771805"/>
                  <a:gd name="f477" fmla="*/ 4794342 f473 1"/>
                  <a:gd name="f478" fmla="*/ 184721 f472 1"/>
                  <a:gd name="f479" fmla="*/ 4759588 f473 1"/>
                  <a:gd name="f480" fmla="*/ 70236 f472 1"/>
                  <a:gd name="f481" fmla="*/ 4668953 f473 1"/>
                  <a:gd name="f482" fmla="*/ 27303 f472 1"/>
                  <a:gd name="f483" fmla="*/ 4624657 f473 1"/>
                  <a:gd name="f484" fmla="*/ 6178 f472 1"/>
                  <a:gd name="f485" fmla="*/ 4564007 f473 1"/>
                  <a:gd name="f486" fmla="*/ 39570 f472 1"/>
                  <a:gd name="f487" fmla="*/ 4616480 f473 1"/>
                  <a:gd name="f488" fmla="*/ 84546 f472 1"/>
                  <a:gd name="f489" fmla="*/ 4665545 f473 1"/>
                  <a:gd name="f490" fmla="*/ 71598 f472 1"/>
                  <a:gd name="f491" fmla="*/ 4727559 f473 1"/>
                  <a:gd name="f492" fmla="*/ 101583 f472 1"/>
                  <a:gd name="f493" fmla="*/ 4750047 f473 1"/>
                  <a:gd name="f494" fmla="*/ 180633 f472 1"/>
                  <a:gd name="f495" fmla="*/ 4663501 f473 1"/>
                  <a:gd name="f496" fmla="*/ 456625 f472 1"/>
                  <a:gd name="f497" fmla="*/ 4638968 f473 1"/>
                  <a:gd name="f498" fmla="*/ 494787 f472 1"/>
                  <a:gd name="f499" fmla="*/ 4613073 f473 1"/>
                  <a:gd name="f500" fmla="*/ 507054 f472 1"/>
                  <a:gd name="f501" fmla="*/ 4430440 f473 1"/>
                  <a:gd name="f502" fmla="*/ 593600 f472 1"/>
                  <a:gd name="f503" fmla="*/ 4257349 f473 1"/>
                  <a:gd name="f504" fmla="*/ 504328 f472 1"/>
                  <a:gd name="f505" fmla="*/ 4231453 f473 1"/>
                  <a:gd name="f506" fmla="*/ 492062 f472 1"/>
                  <a:gd name="f507" fmla="*/ 4206920 f473 1"/>
                  <a:gd name="f508" fmla="*/ 453900 f472 1"/>
                  <a:gd name="f509" fmla="*/ 4119011 f473 1"/>
                  <a:gd name="f510" fmla="*/ 178588 f472 1"/>
                  <a:gd name="f511" fmla="*/ 4140818 f473 1"/>
                  <a:gd name="f512" fmla="*/ 99538 f472 1"/>
                  <a:gd name="f513" fmla="*/ 4203513 f473 1"/>
                  <a:gd name="f514" fmla="*/ 69554 f472 1"/>
                  <a:gd name="f515" fmla="*/ 4252578 f473 1"/>
                  <a:gd name="f516" fmla="*/ 82502 f472 1"/>
                  <a:gd name="f517" fmla="*/ 4305051 f473 1"/>
                  <a:gd name="f518" fmla="*/ 37525 f472 1"/>
                  <a:gd name="f519" fmla="*/ 4244401 f473 1"/>
                  <a:gd name="f520" fmla="*/ 4134 f472 1"/>
                  <a:gd name="f521" fmla="*/ 4199424 f473 1"/>
                  <a:gd name="f522" fmla="*/ 25259 f472 1"/>
                  <a:gd name="f523" fmla="*/ 4109471 f473 1"/>
                  <a:gd name="f524" fmla="*/ 68191 f472 1"/>
                  <a:gd name="f525" fmla="*/ 4075398 f473 1"/>
                  <a:gd name="f526" fmla="*/ 183359 f472 1"/>
                  <a:gd name="f527" fmla="*/ 4196698 f473 1"/>
                  <a:gd name="f528" fmla="*/ 520002 f472 1"/>
                  <a:gd name="f529" fmla="*/ 4204195 f473 1"/>
                  <a:gd name="f530" fmla="*/ 549986 f472 1"/>
                  <a:gd name="f531" fmla="*/ 4391597 f473 1"/>
                  <a:gd name="f532" fmla="*/ 660383 f472 1"/>
                  <a:gd name="f533" fmla="*/ 928880 f472 1"/>
                  <a:gd name="f534" fmla="*/ 4318680 f473 1"/>
                  <a:gd name="f535" fmla="*/ 1031099 f472 1"/>
                  <a:gd name="f536" fmla="*/ 3718992 f473 1"/>
                  <a:gd name="f537" fmla="*/ 3638579 f473 1"/>
                  <a:gd name="f538" fmla="*/ 673331 f472 1"/>
                  <a:gd name="f539" fmla="*/ 3626313 f473 1"/>
                  <a:gd name="f540" fmla="*/ 654250 f472 1"/>
                  <a:gd name="f541" fmla="*/ 3604506 f473 1"/>
                  <a:gd name="f542" fmla="*/ 646754 f472 1"/>
                  <a:gd name="f543" fmla="*/ 3603825 f473 1"/>
                  <a:gd name="f544" fmla="*/ 3582018 f473 1"/>
                  <a:gd name="f545" fmla="*/ 654931 f472 1"/>
                  <a:gd name="f546" fmla="*/ 3570433 f473 1"/>
                  <a:gd name="f547" fmla="*/ 674694 f472 1"/>
                  <a:gd name="f548" fmla="*/ 3504331 f473 1"/>
                  <a:gd name="f549" fmla="*/ 1030418 f472 1"/>
                  <a:gd name="f550" fmla="*/ 3404837 f473 1"/>
                  <a:gd name="f551" fmla="*/ 3272633 f473 1"/>
                  <a:gd name="f552" fmla="*/ 319651 f472 1"/>
                  <a:gd name="f553" fmla="*/ 3261048 f473 1"/>
                  <a:gd name="f554" fmla="*/ 298526 f472 1"/>
                  <a:gd name="f555" fmla="*/ 3238560 f473 1"/>
                  <a:gd name="f556" fmla="*/ 290348 f472 1"/>
                  <a:gd name="f557" fmla="*/ 3216072 f473 1"/>
                  <a:gd name="f558" fmla="*/ 3204487 f473 1"/>
                  <a:gd name="f559" fmla="*/ 3060016 f473 1"/>
                  <a:gd name="f560" fmla="*/ 1199421 f472 1"/>
                  <a:gd name="f561" fmla="*/ 3046387 f473 1"/>
                  <a:gd name="f562" fmla="*/ 1041321 f472 1"/>
                  <a:gd name="f563" fmla="*/ 3035484 f473 1"/>
                  <a:gd name="f564" fmla="*/ 1018833 f472 1"/>
                  <a:gd name="f565" fmla="*/ 3012314 f473 1"/>
                  <a:gd name="f566" fmla="*/ 1009293 f472 1"/>
                  <a:gd name="f567" fmla="*/ 2970745 f473 1"/>
                  <a:gd name="f568" fmla="*/ 1008611 f472 1"/>
                  <a:gd name="f569" fmla="*/ 2938716 f473 1"/>
                  <a:gd name="f570" fmla="*/ 2909413 f473 1"/>
                  <a:gd name="f571" fmla="*/ 1420414 f473 1"/>
                  <a:gd name="f572" fmla="*/ 1399289 f473 1"/>
                  <a:gd name="f573" fmla="*/ 1380889 f473 1"/>
                  <a:gd name="f574" fmla="*/ 1358401 f473 1"/>
                  <a:gd name="f575" fmla="*/ 1016789 f472 1"/>
                  <a:gd name="f576" fmla="*/ 1346816 f473 1"/>
                  <a:gd name="f577" fmla="*/ 1037914 f472 1"/>
                  <a:gd name="f578" fmla="*/ 1250048 f473 1"/>
                  <a:gd name="f579" fmla="*/ 1495176 f472 1"/>
                  <a:gd name="f580" fmla="*/ 1083771 f473 1"/>
                  <a:gd name="f581" fmla="*/ 567023 f472 1"/>
                  <a:gd name="f582" fmla="*/ 1072186 f473 1"/>
                  <a:gd name="f583" fmla="*/ 545897 f472 1"/>
                  <a:gd name="f584" fmla="*/ 1049698 f473 1"/>
                  <a:gd name="f585" fmla="*/ 537720 f472 1"/>
                  <a:gd name="f586" fmla="*/ 1049016 f473 1"/>
                  <a:gd name="f587" fmla="*/ 1048335 f473 1"/>
                  <a:gd name="f588" fmla="*/ 1025847 f473 1"/>
                  <a:gd name="f589" fmla="*/ 547260 f472 1"/>
                  <a:gd name="f590" fmla="*/ 1014943 f473 1"/>
                  <a:gd name="f591" fmla="*/ 569748 f472 1"/>
                  <a:gd name="f592" fmla="*/ 978144 f473 1"/>
                  <a:gd name="f593" fmla="*/ 899094 f473 1"/>
                  <a:gd name="f594" fmla="*/ 876606 f473 1"/>
                  <a:gd name="f595" fmla="*/ 1017470 f472 1"/>
                  <a:gd name="f596" fmla="*/ 865021 f473 1"/>
                  <a:gd name="f597" fmla="*/ 1038595 f472 1"/>
                  <a:gd name="f598" fmla="*/ 805052 f473 1"/>
                  <a:gd name="f599" fmla="*/ 1289374 f472 1"/>
                  <a:gd name="f600" fmla="*/ 775068 f473 1"/>
                  <a:gd name="f601" fmla="*/ 1052906 f472 1"/>
                  <a:gd name="f602" fmla="*/ 762801 f473 1"/>
                  <a:gd name="f603" fmla="*/ 1033144 f472 1"/>
                  <a:gd name="f604" fmla="*/ 740995 f473 1"/>
                  <a:gd name="f605" fmla="*/ 1025648 f472 1"/>
                  <a:gd name="f606" fmla="*/ 3651 f473 1"/>
                  <a:gd name="f607" fmla="*/ 1095157 f472 1"/>
                  <a:gd name="f608" fmla="*/ 713055 f473 1"/>
                  <a:gd name="f609" fmla="*/ 775749 f473 1"/>
                  <a:gd name="f610" fmla="*/ 1486999 f472 1"/>
                  <a:gd name="f611" fmla="*/ 788016 f473 1"/>
                  <a:gd name="f612" fmla="*/ 1506761 f472 1"/>
                  <a:gd name="f613" fmla="*/ 810504 f473 1"/>
                  <a:gd name="f614" fmla="*/ 1514257 f472 1"/>
                  <a:gd name="f615" fmla="*/ 832311 f473 1"/>
                  <a:gd name="f616" fmla="*/ 1506080 f472 1"/>
                  <a:gd name="f617" fmla="*/ 843896 f473 1"/>
                  <a:gd name="f618" fmla="*/ 1485636 f472 1"/>
                  <a:gd name="f619" fmla="*/ 929079 f473 1"/>
                  <a:gd name="f620" fmla="*/ 1080165 f472 1"/>
                  <a:gd name="f621" fmla="*/ 1010173 f473 1"/>
                  <a:gd name="f622" fmla="*/ 1033343 f473 1"/>
                  <a:gd name="f623" fmla="*/ 1071306 f472 1"/>
                  <a:gd name="f624" fmla="*/ 1044246 f473 1"/>
                  <a:gd name="f625" fmla="*/ 1048817 f472 1"/>
                  <a:gd name="f626" fmla="*/ 1057875 f473 1"/>
                  <a:gd name="f627" fmla="*/ 890036 f472 1"/>
                  <a:gd name="f628" fmla="*/ 1216656 f473 1"/>
                  <a:gd name="f629" fmla="*/ 1740503 f472 1"/>
                  <a:gd name="f630" fmla="*/ 1228241 f473 1"/>
                  <a:gd name="f631" fmla="*/ 1761629 f472 1"/>
                  <a:gd name="f632" fmla="*/ 1250730 f473 1"/>
                  <a:gd name="f633" fmla="*/ 1769806 f472 1"/>
                  <a:gd name="f634" fmla="*/ 1273218 f473 1"/>
                  <a:gd name="f635" fmla="*/ 1760947 f472 1"/>
                  <a:gd name="f636" fmla="*/ 1284803 f473 1"/>
                  <a:gd name="f637" fmla="*/ 1739822 f472 1"/>
                  <a:gd name="f638" fmla="*/ 1410192 f473 1"/>
                  <a:gd name="f639" fmla="*/ 1078802 f472 1"/>
                  <a:gd name="f640" fmla="*/ 2907369 f473 1"/>
                  <a:gd name="f641" fmla="*/ 2936671 f473 1"/>
                  <a:gd name="f642" fmla="*/ 2968700 f473 1"/>
                  <a:gd name="f643" fmla="*/ 1078120 f472 1"/>
                  <a:gd name="f644" fmla="*/ 2978922 f473 1"/>
                  <a:gd name="f645" fmla="*/ 3015721 f473 1"/>
                  <a:gd name="f646" fmla="*/ 1497221 f472 1"/>
                  <a:gd name="f647" fmla="*/ 3026625 f473 1"/>
                  <a:gd name="f648" fmla="*/ 1519027 f472 1"/>
                  <a:gd name="f649" fmla="*/ 3049113 f473 1"/>
                  <a:gd name="f650" fmla="*/ 1528568 f472 1"/>
                  <a:gd name="f651" fmla="*/ 3049794 f473 1"/>
                  <a:gd name="f652" fmla="*/ 3050476 f473 1"/>
                  <a:gd name="f653" fmla="*/ 3072964 f473 1"/>
                  <a:gd name="f654" fmla="*/ 1520390 f472 1"/>
                  <a:gd name="f655" fmla="*/ 3084549 f473 1"/>
                  <a:gd name="f656" fmla="*/ 1499265 f472 1"/>
                  <a:gd name="f657" fmla="*/ 3237197 f473 1"/>
                  <a:gd name="f658" fmla="*/ 563615 f472 1"/>
                  <a:gd name="f659" fmla="*/ 3340098 f473 1"/>
                  <a:gd name="f660" fmla="*/ 1068580 f472 1"/>
                  <a:gd name="f661" fmla="*/ 3351683 f473 1"/>
                  <a:gd name="f662" fmla="*/ 1089705 f472 1"/>
                  <a:gd name="f663" fmla="*/ 3374171 f473 1"/>
                  <a:gd name="f664" fmla="*/ 1098564 f472 1"/>
                  <a:gd name="f665" fmla="*/ 3533634 f473 1"/>
                  <a:gd name="f666" fmla="*/ 3555441 f473 1"/>
                  <a:gd name="f667" fmla="*/ 1090387 f472 1"/>
                  <a:gd name="f668" fmla="*/ 3567026 f473 1"/>
                  <a:gd name="f669" fmla="*/ 1069943 f472 1"/>
                  <a:gd name="f670" fmla="*/ 3607232 f473 1"/>
                  <a:gd name="f671" fmla="*/ 842334 f472 1"/>
                  <a:gd name="f672" fmla="*/ 3656979 f473 1"/>
                  <a:gd name="f673" fmla="*/ 1071987 f472 1"/>
                  <a:gd name="f674" fmla="*/ 3669245 f473 1"/>
                  <a:gd name="f675" fmla="*/ 1091068 f472 1"/>
                  <a:gd name="f676" fmla="*/ 3690371 f473 1"/>
                  <a:gd name="f677" fmla="*/ 4326858 f473 1"/>
                  <a:gd name="f678" fmla="*/ 4368427 f473 1"/>
                  <a:gd name="f679" fmla="*/ 4459744 f473 1"/>
                  <a:gd name="f680" fmla="*/ 1015426 f472 1"/>
                  <a:gd name="f681" fmla="*/ 659020 f472 1"/>
                  <a:gd name="f682" fmla="*/ 552030 f472 1"/>
                  <a:gd name="f683" fmla="*/ 4673042 f473 1"/>
                  <a:gd name="f684" fmla="*/ 522046 f472 1"/>
                  <a:gd name="f685" fmla="+- f474 0 f1"/>
                  <a:gd name="f686" fmla="*/ f477 1 4797505"/>
                  <a:gd name="f687" fmla="*/ f478 1 1771805"/>
                  <a:gd name="f688" fmla="*/ f479 1 4797505"/>
                  <a:gd name="f689" fmla="*/ f480 1 1771805"/>
                  <a:gd name="f690" fmla="*/ f481 1 4797505"/>
                  <a:gd name="f691" fmla="*/ f482 1 1771805"/>
                  <a:gd name="f692" fmla="*/ f483 1 4797505"/>
                  <a:gd name="f693" fmla="*/ f484 1 1771805"/>
                  <a:gd name="f694" fmla="*/ f485 1 4797505"/>
                  <a:gd name="f695" fmla="*/ f486 1 1771805"/>
                  <a:gd name="f696" fmla="*/ f487 1 4797505"/>
                  <a:gd name="f697" fmla="*/ f488 1 1771805"/>
                  <a:gd name="f698" fmla="*/ f489 1 4797505"/>
                  <a:gd name="f699" fmla="*/ f490 1 1771805"/>
                  <a:gd name="f700" fmla="*/ f491 1 4797505"/>
                  <a:gd name="f701" fmla="*/ f492 1 1771805"/>
                  <a:gd name="f702" fmla="*/ f493 1 4797505"/>
                  <a:gd name="f703" fmla="*/ f494 1 1771805"/>
                  <a:gd name="f704" fmla="*/ f495 1 4797505"/>
                  <a:gd name="f705" fmla="*/ f496 1 1771805"/>
                  <a:gd name="f706" fmla="*/ f497 1 4797505"/>
                  <a:gd name="f707" fmla="*/ f498 1 1771805"/>
                  <a:gd name="f708" fmla="*/ f499 1 4797505"/>
                  <a:gd name="f709" fmla="*/ f500 1 1771805"/>
                  <a:gd name="f710" fmla="*/ f501 1 4797505"/>
                  <a:gd name="f711" fmla="*/ f502 1 1771805"/>
                  <a:gd name="f712" fmla="*/ f503 1 4797505"/>
                  <a:gd name="f713" fmla="*/ f504 1 1771805"/>
                  <a:gd name="f714" fmla="*/ f505 1 4797505"/>
                  <a:gd name="f715" fmla="*/ f506 1 1771805"/>
                  <a:gd name="f716" fmla="*/ f507 1 4797505"/>
                  <a:gd name="f717" fmla="*/ f508 1 1771805"/>
                  <a:gd name="f718" fmla="*/ f509 1 4797505"/>
                  <a:gd name="f719" fmla="*/ f510 1 1771805"/>
                  <a:gd name="f720" fmla="*/ f511 1 4797505"/>
                  <a:gd name="f721" fmla="*/ f512 1 1771805"/>
                  <a:gd name="f722" fmla="*/ f513 1 4797505"/>
                  <a:gd name="f723" fmla="*/ f514 1 1771805"/>
                  <a:gd name="f724" fmla="*/ f515 1 4797505"/>
                  <a:gd name="f725" fmla="*/ f516 1 1771805"/>
                  <a:gd name="f726" fmla="*/ f517 1 4797505"/>
                  <a:gd name="f727" fmla="*/ f518 1 1771805"/>
                  <a:gd name="f728" fmla="*/ f519 1 4797505"/>
                  <a:gd name="f729" fmla="*/ f520 1 1771805"/>
                  <a:gd name="f730" fmla="*/ f521 1 4797505"/>
                  <a:gd name="f731" fmla="*/ f522 1 1771805"/>
                  <a:gd name="f732" fmla="*/ f523 1 4797505"/>
                  <a:gd name="f733" fmla="*/ f524 1 1771805"/>
                  <a:gd name="f734" fmla="*/ f525 1 4797505"/>
                  <a:gd name="f735" fmla="*/ f526 1 1771805"/>
                  <a:gd name="f736" fmla="*/ f527 1 4797505"/>
                  <a:gd name="f737" fmla="*/ f528 1 1771805"/>
                  <a:gd name="f738" fmla="*/ f529 1 4797505"/>
                  <a:gd name="f739" fmla="*/ f530 1 1771805"/>
                  <a:gd name="f740" fmla="*/ f531 1 4797505"/>
                  <a:gd name="f741" fmla="*/ f532 1 1771805"/>
                  <a:gd name="f742" fmla="*/ f533 1 1771805"/>
                  <a:gd name="f743" fmla="*/ f534 1 4797505"/>
                  <a:gd name="f744" fmla="*/ f535 1 1771805"/>
                  <a:gd name="f745" fmla="*/ f536 1 4797505"/>
                  <a:gd name="f746" fmla="*/ f537 1 4797505"/>
                  <a:gd name="f747" fmla="*/ f538 1 1771805"/>
                  <a:gd name="f748" fmla="*/ f539 1 4797505"/>
                  <a:gd name="f749" fmla="*/ f540 1 1771805"/>
                  <a:gd name="f750" fmla="*/ f541 1 4797505"/>
                  <a:gd name="f751" fmla="*/ f542 1 1771805"/>
                  <a:gd name="f752" fmla="*/ f543 1 4797505"/>
                  <a:gd name="f753" fmla="*/ f544 1 4797505"/>
                  <a:gd name="f754" fmla="*/ f545 1 1771805"/>
                  <a:gd name="f755" fmla="*/ f546 1 4797505"/>
                  <a:gd name="f756" fmla="*/ f547 1 1771805"/>
                  <a:gd name="f757" fmla="*/ f548 1 4797505"/>
                  <a:gd name="f758" fmla="*/ f549 1 1771805"/>
                  <a:gd name="f759" fmla="*/ f550 1 4797505"/>
                  <a:gd name="f760" fmla="*/ f551 1 4797505"/>
                  <a:gd name="f761" fmla="*/ f552 1 1771805"/>
                  <a:gd name="f762" fmla="*/ f553 1 4797505"/>
                  <a:gd name="f763" fmla="*/ f554 1 1771805"/>
                  <a:gd name="f764" fmla="*/ f555 1 4797505"/>
                  <a:gd name="f765" fmla="*/ f556 1 1771805"/>
                  <a:gd name="f766" fmla="*/ f557 1 4797505"/>
                  <a:gd name="f767" fmla="*/ f558 1 4797505"/>
                  <a:gd name="f768" fmla="*/ f559 1 4797505"/>
                  <a:gd name="f769" fmla="*/ f560 1 1771805"/>
                  <a:gd name="f770" fmla="*/ f561 1 4797505"/>
                  <a:gd name="f771" fmla="*/ f562 1 1771805"/>
                  <a:gd name="f772" fmla="*/ f563 1 4797505"/>
                  <a:gd name="f773" fmla="*/ f564 1 1771805"/>
                  <a:gd name="f774" fmla="*/ f565 1 4797505"/>
                  <a:gd name="f775" fmla="*/ f566 1 1771805"/>
                  <a:gd name="f776" fmla="*/ f567 1 4797505"/>
                  <a:gd name="f777" fmla="*/ f568 1 1771805"/>
                  <a:gd name="f778" fmla="*/ f569 1 4797505"/>
                  <a:gd name="f779" fmla="*/ f570 1 4797505"/>
                  <a:gd name="f780" fmla="*/ f571 1 4797505"/>
                  <a:gd name="f781" fmla="*/ f572 1 4797505"/>
                  <a:gd name="f782" fmla="*/ f573 1 4797505"/>
                  <a:gd name="f783" fmla="*/ f574 1 4797505"/>
                  <a:gd name="f784" fmla="*/ f575 1 1771805"/>
                  <a:gd name="f785" fmla="*/ f576 1 4797505"/>
                  <a:gd name="f786" fmla="*/ f577 1 1771805"/>
                  <a:gd name="f787" fmla="*/ f578 1 4797505"/>
                  <a:gd name="f788" fmla="*/ f579 1 1771805"/>
                  <a:gd name="f789" fmla="*/ f580 1 4797505"/>
                  <a:gd name="f790" fmla="*/ f581 1 1771805"/>
                  <a:gd name="f791" fmla="*/ f582 1 4797505"/>
                  <a:gd name="f792" fmla="*/ f583 1 1771805"/>
                  <a:gd name="f793" fmla="*/ f584 1 4797505"/>
                  <a:gd name="f794" fmla="*/ f585 1 1771805"/>
                  <a:gd name="f795" fmla="*/ f586 1 4797505"/>
                  <a:gd name="f796" fmla="*/ f587 1 4797505"/>
                  <a:gd name="f797" fmla="*/ f588 1 4797505"/>
                  <a:gd name="f798" fmla="*/ f589 1 1771805"/>
                  <a:gd name="f799" fmla="*/ f590 1 4797505"/>
                  <a:gd name="f800" fmla="*/ f591 1 1771805"/>
                  <a:gd name="f801" fmla="*/ f592 1 4797505"/>
                  <a:gd name="f802" fmla="*/ f593 1 4797505"/>
                  <a:gd name="f803" fmla="*/ f594 1 4797505"/>
                  <a:gd name="f804" fmla="*/ f595 1 1771805"/>
                  <a:gd name="f805" fmla="*/ f596 1 4797505"/>
                  <a:gd name="f806" fmla="*/ f597 1 1771805"/>
                  <a:gd name="f807" fmla="*/ f598 1 4797505"/>
                  <a:gd name="f808" fmla="*/ f599 1 1771805"/>
                  <a:gd name="f809" fmla="*/ f600 1 4797505"/>
                  <a:gd name="f810" fmla="*/ f601 1 1771805"/>
                  <a:gd name="f811" fmla="*/ f602 1 4797505"/>
                  <a:gd name="f812" fmla="*/ f603 1 1771805"/>
                  <a:gd name="f813" fmla="*/ f604 1 4797505"/>
                  <a:gd name="f814" fmla="*/ f605 1 1771805"/>
                  <a:gd name="f815" fmla="*/ f606 1 4797505"/>
                  <a:gd name="f816" fmla="*/ f607 1 1771805"/>
                  <a:gd name="f817" fmla="*/ f608 1 4797505"/>
                  <a:gd name="f818" fmla="*/ f609 1 4797505"/>
                  <a:gd name="f819" fmla="*/ f610 1 1771805"/>
                  <a:gd name="f820" fmla="*/ f611 1 4797505"/>
                  <a:gd name="f821" fmla="*/ f612 1 1771805"/>
                  <a:gd name="f822" fmla="*/ f613 1 4797505"/>
                  <a:gd name="f823" fmla="*/ f614 1 1771805"/>
                  <a:gd name="f824" fmla="*/ f615 1 4797505"/>
                  <a:gd name="f825" fmla="*/ f616 1 1771805"/>
                  <a:gd name="f826" fmla="*/ f617 1 4797505"/>
                  <a:gd name="f827" fmla="*/ f618 1 1771805"/>
                  <a:gd name="f828" fmla="*/ f619 1 4797505"/>
                  <a:gd name="f829" fmla="*/ f620 1 1771805"/>
                  <a:gd name="f830" fmla="*/ f621 1 4797505"/>
                  <a:gd name="f831" fmla="*/ f622 1 4797505"/>
                  <a:gd name="f832" fmla="*/ f623 1 1771805"/>
                  <a:gd name="f833" fmla="*/ f624 1 4797505"/>
                  <a:gd name="f834" fmla="*/ f625 1 1771805"/>
                  <a:gd name="f835" fmla="*/ f626 1 4797505"/>
                  <a:gd name="f836" fmla="*/ f627 1 1771805"/>
                  <a:gd name="f837" fmla="*/ f628 1 4797505"/>
                  <a:gd name="f838" fmla="*/ f629 1 1771805"/>
                  <a:gd name="f839" fmla="*/ f630 1 4797505"/>
                  <a:gd name="f840" fmla="*/ f631 1 1771805"/>
                  <a:gd name="f841" fmla="*/ f632 1 4797505"/>
                  <a:gd name="f842" fmla="*/ f633 1 1771805"/>
                  <a:gd name="f843" fmla="*/ f634 1 4797505"/>
                  <a:gd name="f844" fmla="*/ f635 1 1771805"/>
                  <a:gd name="f845" fmla="*/ f636 1 4797505"/>
                  <a:gd name="f846" fmla="*/ f637 1 1771805"/>
                  <a:gd name="f847" fmla="*/ f638 1 4797505"/>
                  <a:gd name="f848" fmla="*/ f639 1 1771805"/>
                  <a:gd name="f849" fmla="*/ f640 1 4797505"/>
                  <a:gd name="f850" fmla="*/ f641 1 4797505"/>
                  <a:gd name="f851" fmla="*/ f642 1 4797505"/>
                  <a:gd name="f852" fmla="*/ f643 1 1771805"/>
                  <a:gd name="f853" fmla="*/ f644 1 4797505"/>
                  <a:gd name="f854" fmla="*/ f645 1 4797505"/>
                  <a:gd name="f855" fmla="*/ f646 1 1771805"/>
                  <a:gd name="f856" fmla="*/ f647 1 4797505"/>
                  <a:gd name="f857" fmla="*/ f648 1 1771805"/>
                  <a:gd name="f858" fmla="*/ f649 1 4797505"/>
                  <a:gd name="f859" fmla="*/ f650 1 1771805"/>
                  <a:gd name="f860" fmla="*/ f651 1 4797505"/>
                  <a:gd name="f861" fmla="*/ f652 1 4797505"/>
                  <a:gd name="f862" fmla="*/ f653 1 4797505"/>
                  <a:gd name="f863" fmla="*/ f654 1 1771805"/>
                  <a:gd name="f864" fmla="*/ f655 1 4797505"/>
                  <a:gd name="f865" fmla="*/ f656 1 1771805"/>
                  <a:gd name="f866" fmla="*/ f657 1 4797505"/>
                  <a:gd name="f867" fmla="*/ f658 1 1771805"/>
                  <a:gd name="f868" fmla="*/ f659 1 4797505"/>
                  <a:gd name="f869" fmla="*/ f660 1 1771805"/>
                  <a:gd name="f870" fmla="*/ f661 1 4797505"/>
                  <a:gd name="f871" fmla="*/ f662 1 1771805"/>
                  <a:gd name="f872" fmla="*/ f663 1 4797505"/>
                  <a:gd name="f873" fmla="*/ f664 1 1771805"/>
                  <a:gd name="f874" fmla="*/ f665 1 4797505"/>
                  <a:gd name="f875" fmla="*/ f666 1 4797505"/>
                  <a:gd name="f876" fmla="*/ f667 1 1771805"/>
                  <a:gd name="f877" fmla="*/ f668 1 4797505"/>
                  <a:gd name="f878" fmla="*/ f669 1 1771805"/>
                  <a:gd name="f879" fmla="*/ f670 1 4797505"/>
                  <a:gd name="f880" fmla="*/ f671 1 1771805"/>
                  <a:gd name="f881" fmla="*/ f672 1 4797505"/>
                  <a:gd name="f882" fmla="*/ f673 1 1771805"/>
                  <a:gd name="f883" fmla="*/ f674 1 4797505"/>
                  <a:gd name="f884" fmla="*/ f675 1 1771805"/>
                  <a:gd name="f885" fmla="*/ f676 1 4797505"/>
                  <a:gd name="f886" fmla="*/ f677 1 4797505"/>
                  <a:gd name="f887" fmla="*/ f678 1 4797505"/>
                  <a:gd name="f888" fmla="*/ f679 1 4797505"/>
                  <a:gd name="f889" fmla="*/ f680 1 1771805"/>
                  <a:gd name="f890" fmla="*/ f681 1 1771805"/>
                  <a:gd name="f891" fmla="*/ f682 1 1771805"/>
                  <a:gd name="f892" fmla="*/ f683 1 4797505"/>
                  <a:gd name="f893" fmla="*/ f684 1 1771805"/>
                  <a:gd name="f894" fmla="*/ f468 1 f475"/>
                  <a:gd name="f895" fmla="*/ f469 1 f475"/>
                  <a:gd name="f896" fmla="*/ f468 1 f476"/>
                  <a:gd name="f897" fmla="*/ f470 1 f476"/>
                  <a:gd name="f898" fmla="*/ f686 1 f475"/>
                  <a:gd name="f899" fmla="*/ f687 1 f476"/>
                  <a:gd name="f900" fmla="*/ f688 1 f475"/>
                  <a:gd name="f901" fmla="*/ f689 1 f476"/>
                  <a:gd name="f902" fmla="*/ f690 1 f475"/>
                  <a:gd name="f903" fmla="*/ f691 1 f476"/>
                  <a:gd name="f904" fmla="*/ f692 1 f475"/>
                  <a:gd name="f905" fmla="*/ f693 1 f476"/>
                  <a:gd name="f906" fmla="*/ f694 1 f475"/>
                  <a:gd name="f907" fmla="*/ f695 1 f476"/>
                  <a:gd name="f908" fmla="*/ f696 1 f475"/>
                  <a:gd name="f909" fmla="*/ f697 1 f476"/>
                  <a:gd name="f910" fmla="*/ f698 1 f475"/>
                  <a:gd name="f911" fmla="*/ f699 1 f476"/>
                  <a:gd name="f912" fmla="*/ f700 1 f475"/>
                  <a:gd name="f913" fmla="*/ f701 1 f476"/>
                  <a:gd name="f914" fmla="*/ f702 1 f475"/>
                  <a:gd name="f915" fmla="*/ f703 1 f476"/>
                  <a:gd name="f916" fmla="*/ f704 1 f475"/>
                  <a:gd name="f917" fmla="*/ f705 1 f476"/>
                  <a:gd name="f918" fmla="*/ f706 1 f475"/>
                  <a:gd name="f919" fmla="*/ f707 1 f476"/>
                  <a:gd name="f920" fmla="*/ f708 1 f475"/>
                  <a:gd name="f921" fmla="*/ f709 1 f476"/>
                  <a:gd name="f922" fmla="*/ f710 1 f475"/>
                  <a:gd name="f923" fmla="*/ f711 1 f476"/>
                  <a:gd name="f924" fmla="*/ f712 1 f475"/>
                  <a:gd name="f925" fmla="*/ f713 1 f476"/>
                  <a:gd name="f926" fmla="*/ f714 1 f475"/>
                  <a:gd name="f927" fmla="*/ f715 1 f476"/>
                  <a:gd name="f928" fmla="*/ f716 1 f475"/>
                  <a:gd name="f929" fmla="*/ f717 1 f476"/>
                  <a:gd name="f930" fmla="*/ f718 1 f475"/>
                  <a:gd name="f931" fmla="*/ f719 1 f476"/>
                  <a:gd name="f932" fmla="*/ f720 1 f475"/>
                  <a:gd name="f933" fmla="*/ f721 1 f476"/>
                  <a:gd name="f934" fmla="*/ f722 1 f475"/>
                  <a:gd name="f935" fmla="*/ f723 1 f476"/>
                  <a:gd name="f936" fmla="*/ f724 1 f475"/>
                  <a:gd name="f937" fmla="*/ f725 1 f476"/>
                  <a:gd name="f938" fmla="*/ f726 1 f475"/>
                  <a:gd name="f939" fmla="*/ f727 1 f476"/>
                  <a:gd name="f940" fmla="*/ f728 1 f475"/>
                  <a:gd name="f941" fmla="*/ f729 1 f476"/>
                  <a:gd name="f942" fmla="*/ f730 1 f475"/>
                  <a:gd name="f943" fmla="*/ f731 1 f476"/>
                  <a:gd name="f944" fmla="*/ f732 1 f475"/>
                  <a:gd name="f945" fmla="*/ f733 1 f476"/>
                  <a:gd name="f946" fmla="*/ f734 1 f475"/>
                  <a:gd name="f947" fmla="*/ f735 1 f476"/>
                  <a:gd name="f948" fmla="*/ f736 1 f475"/>
                  <a:gd name="f949" fmla="*/ f737 1 f476"/>
                  <a:gd name="f950" fmla="*/ f738 1 f475"/>
                  <a:gd name="f951" fmla="*/ f739 1 f476"/>
                  <a:gd name="f952" fmla="*/ f740 1 f475"/>
                  <a:gd name="f953" fmla="*/ f741 1 f476"/>
                  <a:gd name="f954" fmla="*/ f742 1 f476"/>
                  <a:gd name="f955" fmla="*/ f743 1 f475"/>
                  <a:gd name="f956" fmla="*/ f744 1 f476"/>
                  <a:gd name="f957" fmla="*/ f745 1 f475"/>
                  <a:gd name="f958" fmla="*/ f746 1 f475"/>
                  <a:gd name="f959" fmla="*/ f747 1 f476"/>
                  <a:gd name="f960" fmla="*/ f748 1 f475"/>
                  <a:gd name="f961" fmla="*/ f749 1 f476"/>
                  <a:gd name="f962" fmla="*/ f750 1 f475"/>
                  <a:gd name="f963" fmla="*/ f751 1 f476"/>
                  <a:gd name="f964" fmla="*/ f752 1 f475"/>
                  <a:gd name="f965" fmla="*/ f753 1 f475"/>
                  <a:gd name="f966" fmla="*/ f754 1 f476"/>
                  <a:gd name="f967" fmla="*/ f755 1 f475"/>
                  <a:gd name="f968" fmla="*/ f756 1 f476"/>
                  <a:gd name="f969" fmla="*/ f757 1 f475"/>
                  <a:gd name="f970" fmla="*/ f758 1 f476"/>
                  <a:gd name="f971" fmla="*/ f759 1 f475"/>
                  <a:gd name="f972" fmla="*/ f760 1 f475"/>
                  <a:gd name="f973" fmla="*/ f761 1 f476"/>
                  <a:gd name="f974" fmla="*/ f762 1 f475"/>
                  <a:gd name="f975" fmla="*/ f763 1 f476"/>
                  <a:gd name="f976" fmla="*/ f764 1 f475"/>
                  <a:gd name="f977" fmla="*/ f765 1 f476"/>
                  <a:gd name="f978" fmla="*/ f766 1 f475"/>
                  <a:gd name="f979" fmla="*/ f767 1 f475"/>
                  <a:gd name="f980" fmla="*/ f768 1 f475"/>
                  <a:gd name="f981" fmla="*/ f769 1 f476"/>
                  <a:gd name="f982" fmla="*/ f770 1 f475"/>
                  <a:gd name="f983" fmla="*/ f771 1 f476"/>
                  <a:gd name="f984" fmla="*/ f772 1 f475"/>
                  <a:gd name="f985" fmla="*/ f773 1 f476"/>
                  <a:gd name="f986" fmla="*/ f774 1 f475"/>
                  <a:gd name="f987" fmla="*/ f775 1 f476"/>
                  <a:gd name="f988" fmla="*/ f776 1 f475"/>
                  <a:gd name="f989" fmla="*/ f777 1 f476"/>
                  <a:gd name="f990" fmla="*/ f778 1 f475"/>
                  <a:gd name="f991" fmla="*/ f779 1 f475"/>
                  <a:gd name="f992" fmla="*/ f780 1 f475"/>
                  <a:gd name="f993" fmla="*/ f781 1 f475"/>
                  <a:gd name="f994" fmla="*/ f782 1 f475"/>
                  <a:gd name="f995" fmla="*/ f783 1 f475"/>
                  <a:gd name="f996" fmla="*/ f784 1 f476"/>
                  <a:gd name="f997" fmla="*/ f785 1 f475"/>
                  <a:gd name="f998" fmla="*/ f786 1 f476"/>
                  <a:gd name="f999" fmla="*/ f787 1 f475"/>
                  <a:gd name="f1000" fmla="*/ f788 1 f476"/>
                  <a:gd name="f1001" fmla="*/ f789 1 f475"/>
                  <a:gd name="f1002" fmla="*/ f790 1 f476"/>
                  <a:gd name="f1003" fmla="*/ f791 1 f475"/>
                  <a:gd name="f1004" fmla="*/ f792 1 f476"/>
                  <a:gd name="f1005" fmla="*/ f793 1 f475"/>
                  <a:gd name="f1006" fmla="*/ f794 1 f476"/>
                  <a:gd name="f1007" fmla="*/ f795 1 f475"/>
                  <a:gd name="f1008" fmla="*/ f796 1 f475"/>
                  <a:gd name="f1009" fmla="*/ f797 1 f475"/>
                  <a:gd name="f1010" fmla="*/ f798 1 f476"/>
                  <a:gd name="f1011" fmla="*/ f799 1 f475"/>
                  <a:gd name="f1012" fmla="*/ f800 1 f476"/>
                  <a:gd name="f1013" fmla="*/ f801 1 f475"/>
                  <a:gd name="f1014" fmla="*/ f802 1 f475"/>
                  <a:gd name="f1015" fmla="*/ f803 1 f475"/>
                  <a:gd name="f1016" fmla="*/ f804 1 f476"/>
                  <a:gd name="f1017" fmla="*/ f805 1 f475"/>
                  <a:gd name="f1018" fmla="*/ f806 1 f476"/>
                  <a:gd name="f1019" fmla="*/ f807 1 f475"/>
                  <a:gd name="f1020" fmla="*/ f808 1 f476"/>
                  <a:gd name="f1021" fmla="*/ f809 1 f475"/>
                  <a:gd name="f1022" fmla="*/ f810 1 f476"/>
                  <a:gd name="f1023" fmla="*/ f811 1 f475"/>
                  <a:gd name="f1024" fmla="*/ f812 1 f476"/>
                  <a:gd name="f1025" fmla="*/ f813 1 f475"/>
                  <a:gd name="f1026" fmla="*/ f814 1 f476"/>
                  <a:gd name="f1027" fmla="*/ f815 1 f475"/>
                  <a:gd name="f1028" fmla="*/ f816 1 f476"/>
                  <a:gd name="f1029" fmla="*/ f817 1 f475"/>
                  <a:gd name="f1030" fmla="*/ f818 1 f475"/>
                  <a:gd name="f1031" fmla="*/ f819 1 f476"/>
                  <a:gd name="f1032" fmla="*/ f820 1 f475"/>
                  <a:gd name="f1033" fmla="*/ f821 1 f476"/>
                  <a:gd name="f1034" fmla="*/ f822 1 f475"/>
                  <a:gd name="f1035" fmla="*/ f823 1 f476"/>
                  <a:gd name="f1036" fmla="*/ f824 1 f475"/>
                  <a:gd name="f1037" fmla="*/ f825 1 f476"/>
                  <a:gd name="f1038" fmla="*/ f826 1 f475"/>
                  <a:gd name="f1039" fmla="*/ f827 1 f476"/>
                  <a:gd name="f1040" fmla="*/ f828 1 f475"/>
                  <a:gd name="f1041" fmla="*/ f829 1 f476"/>
                  <a:gd name="f1042" fmla="*/ f830 1 f475"/>
                  <a:gd name="f1043" fmla="*/ f831 1 f475"/>
                  <a:gd name="f1044" fmla="*/ f832 1 f476"/>
                  <a:gd name="f1045" fmla="*/ f833 1 f475"/>
                  <a:gd name="f1046" fmla="*/ f834 1 f476"/>
                  <a:gd name="f1047" fmla="*/ f835 1 f475"/>
                  <a:gd name="f1048" fmla="*/ f836 1 f476"/>
                  <a:gd name="f1049" fmla="*/ f837 1 f475"/>
                  <a:gd name="f1050" fmla="*/ f838 1 f476"/>
                  <a:gd name="f1051" fmla="*/ f839 1 f475"/>
                  <a:gd name="f1052" fmla="*/ f840 1 f476"/>
                  <a:gd name="f1053" fmla="*/ f841 1 f475"/>
                  <a:gd name="f1054" fmla="*/ f842 1 f476"/>
                  <a:gd name="f1055" fmla="*/ f843 1 f475"/>
                  <a:gd name="f1056" fmla="*/ f844 1 f476"/>
                  <a:gd name="f1057" fmla="*/ f845 1 f475"/>
                  <a:gd name="f1058" fmla="*/ f846 1 f476"/>
                  <a:gd name="f1059" fmla="*/ f847 1 f475"/>
                  <a:gd name="f1060" fmla="*/ f848 1 f476"/>
                  <a:gd name="f1061" fmla="*/ f849 1 f475"/>
                  <a:gd name="f1062" fmla="*/ f850 1 f475"/>
                  <a:gd name="f1063" fmla="*/ f851 1 f475"/>
                  <a:gd name="f1064" fmla="*/ f852 1 f476"/>
                  <a:gd name="f1065" fmla="*/ f853 1 f475"/>
                  <a:gd name="f1066" fmla="*/ f854 1 f475"/>
                  <a:gd name="f1067" fmla="*/ f855 1 f476"/>
                  <a:gd name="f1068" fmla="*/ f856 1 f475"/>
                  <a:gd name="f1069" fmla="*/ f857 1 f476"/>
                  <a:gd name="f1070" fmla="*/ f858 1 f475"/>
                  <a:gd name="f1071" fmla="*/ f859 1 f476"/>
                  <a:gd name="f1072" fmla="*/ f860 1 f475"/>
                  <a:gd name="f1073" fmla="*/ f861 1 f475"/>
                  <a:gd name="f1074" fmla="*/ f862 1 f475"/>
                  <a:gd name="f1075" fmla="*/ f863 1 f476"/>
                  <a:gd name="f1076" fmla="*/ f864 1 f475"/>
                  <a:gd name="f1077" fmla="*/ f865 1 f476"/>
                  <a:gd name="f1078" fmla="*/ f866 1 f475"/>
                  <a:gd name="f1079" fmla="*/ f867 1 f476"/>
                  <a:gd name="f1080" fmla="*/ f868 1 f475"/>
                  <a:gd name="f1081" fmla="*/ f869 1 f476"/>
                  <a:gd name="f1082" fmla="*/ f870 1 f475"/>
                  <a:gd name="f1083" fmla="*/ f871 1 f476"/>
                  <a:gd name="f1084" fmla="*/ f872 1 f475"/>
                  <a:gd name="f1085" fmla="*/ f873 1 f476"/>
                  <a:gd name="f1086" fmla="*/ f874 1 f475"/>
                  <a:gd name="f1087" fmla="*/ f875 1 f475"/>
                  <a:gd name="f1088" fmla="*/ f876 1 f476"/>
                  <a:gd name="f1089" fmla="*/ f877 1 f475"/>
                  <a:gd name="f1090" fmla="*/ f878 1 f476"/>
                  <a:gd name="f1091" fmla="*/ f879 1 f475"/>
                  <a:gd name="f1092" fmla="*/ f880 1 f476"/>
                  <a:gd name="f1093" fmla="*/ f881 1 f475"/>
                  <a:gd name="f1094" fmla="*/ f882 1 f476"/>
                  <a:gd name="f1095" fmla="*/ f883 1 f475"/>
                  <a:gd name="f1096" fmla="*/ f884 1 f476"/>
                  <a:gd name="f1097" fmla="*/ f885 1 f475"/>
                  <a:gd name="f1098" fmla="*/ f886 1 f475"/>
                  <a:gd name="f1099" fmla="*/ f887 1 f475"/>
                  <a:gd name="f1100" fmla="*/ f888 1 f475"/>
                  <a:gd name="f1101" fmla="*/ f889 1 f476"/>
                  <a:gd name="f1102" fmla="*/ f890 1 f476"/>
                  <a:gd name="f1103" fmla="*/ f891 1 f476"/>
                  <a:gd name="f1104" fmla="*/ f892 1 f475"/>
                  <a:gd name="f1105" fmla="*/ f893 1 f476"/>
                  <a:gd name="f1106" fmla="*/ f894 f466 1"/>
                  <a:gd name="f1107" fmla="*/ f895 f466 1"/>
                  <a:gd name="f1108" fmla="*/ f897 f467 1"/>
                  <a:gd name="f1109" fmla="*/ f896 f467 1"/>
                  <a:gd name="f1110" fmla="*/ f898 f466 1"/>
                  <a:gd name="f1111" fmla="*/ f899 f467 1"/>
                  <a:gd name="f1112" fmla="*/ f900 f466 1"/>
                  <a:gd name="f1113" fmla="*/ f901 f467 1"/>
                  <a:gd name="f1114" fmla="*/ f902 f466 1"/>
                  <a:gd name="f1115" fmla="*/ f903 f467 1"/>
                  <a:gd name="f1116" fmla="*/ f904 f466 1"/>
                  <a:gd name="f1117" fmla="*/ f905 f467 1"/>
                  <a:gd name="f1118" fmla="*/ f906 f466 1"/>
                  <a:gd name="f1119" fmla="*/ f907 f467 1"/>
                  <a:gd name="f1120" fmla="*/ f908 f466 1"/>
                  <a:gd name="f1121" fmla="*/ f909 f467 1"/>
                  <a:gd name="f1122" fmla="*/ f910 f466 1"/>
                  <a:gd name="f1123" fmla="*/ f911 f467 1"/>
                  <a:gd name="f1124" fmla="*/ f912 f466 1"/>
                  <a:gd name="f1125" fmla="*/ f913 f467 1"/>
                  <a:gd name="f1126" fmla="*/ f914 f466 1"/>
                  <a:gd name="f1127" fmla="*/ f915 f467 1"/>
                  <a:gd name="f1128" fmla="*/ f916 f466 1"/>
                  <a:gd name="f1129" fmla="*/ f917 f467 1"/>
                  <a:gd name="f1130" fmla="*/ f918 f466 1"/>
                  <a:gd name="f1131" fmla="*/ f919 f467 1"/>
                  <a:gd name="f1132" fmla="*/ f920 f466 1"/>
                  <a:gd name="f1133" fmla="*/ f921 f467 1"/>
                  <a:gd name="f1134" fmla="*/ f922 f466 1"/>
                  <a:gd name="f1135" fmla="*/ f923 f467 1"/>
                  <a:gd name="f1136" fmla="*/ f924 f466 1"/>
                  <a:gd name="f1137" fmla="*/ f925 f467 1"/>
                  <a:gd name="f1138" fmla="*/ f926 f466 1"/>
                  <a:gd name="f1139" fmla="*/ f927 f467 1"/>
                  <a:gd name="f1140" fmla="*/ f928 f466 1"/>
                  <a:gd name="f1141" fmla="*/ f929 f467 1"/>
                  <a:gd name="f1142" fmla="*/ f930 f466 1"/>
                  <a:gd name="f1143" fmla="*/ f931 f467 1"/>
                  <a:gd name="f1144" fmla="*/ f932 f466 1"/>
                  <a:gd name="f1145" fmla="*/ f933 f467 1"/>
                  <a:gd name="f1146" fmla="*/ f934 f466 1"/>
                  <a:gd name="f1147" fmla="*/ f935 f467 1"/>
                  <a:gd name="f1148" fmla="*/ f936 f466 1"/>
                  <a:gd name="f1149" fmla="*/ f937 f467 1"/>
                  <a:gd name="f1150" fmla="*/ f938 f466 1"/>
                  <a:gd name="f1151" fmla="*/ f939 f467 1"/>
                  <a:gd name="f1152" fmla="*/ f940 f466 1"/>
                  <a:gd name="f1153" fmla="*/ f941 f467 1"/>
                  <a:gd name="f1154" fmla="*/ f942 f466 1"/>
                  <a:gd name="f1155" fmla="*/ f943 f467 1"/>
                  <a:gd name="f1156" fmla="*/ f944 f466 1"/>
                  <a:gd name="f1157" fmla="*/ f945 f467 1"/>
                  <a:gd name="f1158" fmla="*/ f946 f466 1"/>
                  <a:gd name="f1159" fmla="*/ f947 f467 1"/>
                  <a:gd name="f1160" fmla="*/ f948 f466 1"/>
                  <a:gd name="f1161" fmla="*/ f949 f467 1"/>
                  <a:gd name="f1162" fmla="*/ f950 f466 1"/>
                  <a:gd name="f1163" fmla="*/ f951 f467 1"/>
                  <a:gd name="f1164" fmla="*/ f952 f466 1"/>
                  <a:gd name="f1165" fmla="*/ f953 f467 1"/>
                  <a:gd name="f1166" fmla="*/ f954 f467 1"/>
                  <a:gd name="f1167" fmla="*/ f955 f466 1"/>
                  <a:gd name="f1168" fmla="*/ f956 f467 1"/>
                  <a:gd name="f1169" fmla="*/ f957 f466 1"/>
                  <a:gd name="f1170" fmla="*/ f958 f466 1"/>
                  <a:gd name="f1171" fmla="*/ f959 f467 1"/>
                  <a:gd name="f1172" fmla="*/ f960 f466 1"/>
                  <a:gd name="f1173" fmla="*/ f961 f467 1"/>
                  <a:gd name="f1174" fmla="*/ f962 f466 1"/>
                  <a:gd name="f1175" fmla="*/ f963 f467 1"/>
                  <a:gd name="f1176" fmla="*/ f964 f466 1"/>
                  <a:gd name="f1177" fmla="*/ f965 f466 1"/>
                  <a:gd name="f1178" fmla="*/ f966 f467 1"/>
                  <a:gd name="f1179" fmla="*/ f967 f466 1"/>
                  <a:gd name="f1180" fmla="*/ f968 f467 1"/>
                  <a:gd name="f1181" fmla="*/ f969 f466 1"/>
                  <a:gd name="f1182" fmla="*/ f970 f467 1"/>
                  <a:gd name="f1183" fmla="*/ f971 f466 1"/>
                  <a:gd name="f1184" fmla="*/ f972 f466 1"/>
                  <a:gd name="f1185" fmla="*/ f973 f467 1"/>
                  <a:gd name="f1186" fmla="*/ f974 f466 1"/>
                  <a:gd name="f1187" fmla="*/ f975 f467 1"/>
                  <a:gd name="f1188" fmla="*/ f976 f466 1"/>
                  <a:gd name="f1189" fmla="*/ f977 f467 1"/>
                  <a:gd name="f1190" fmla="*/ f978 f466 1"/>
                  <a:gd name="f1191" fmla="*/ f979 f466 1"/>
                  <a:gd name="f1192" fmla="*/ f980 f466 1"/>
                  <a:gd name="f1193" fmla="*/ f981 f467 1"/>
                  <a:gd name="f1194" fmla="*/ f982 f466 1"/>
                  <a:gd name="f1195" fmla="*/ f983 f467 1"/>
                  <a:gd name="f1196" fmla="*/ f984 f466 1"/>
                  <a:gd name="f1197" fmla="*/ f985 f467 1"/>
                  <a:gd name="f1198" fmla="*/ f986 f466 1"/>
                  <a:gd name="f1199" fmla="*/ f987 f467 1"/>
                  <a:gd name="f1200" fmla="*/ f988 f466 1"/>
                  <a:gd name="f1201" fmla="*/ f989 f467 1"/>
                  <a:gd name="f1202" fmla="*/ f990 f466 1"/>
                  <a:gd name="f1203" fmla="*/ f991 f466 1"/>
                  <a:gd name="f1204" fmla="*/ f992 f466 1"/>
                  <a:gd name="f1205" fmla="*/ f993 f466 1"/>
                  <a:gd name="f1206" fmla="*/ f994 f466 1"/>
                  <a:gd name="f1207" fmla="*/ f995 f466 1"/>
                  <a:gd name="f1208" fmla="*/ f996 f467 1"/>
                  <a:gd name="f1209" fmla="*/ f997 f466 1"/>
                  <a:gd name="f1210" fmla="*/ f998 f467 1"/>
                  <a:gd name="f1211" fmla="*/ f999 f466 1"/>
                  <a:gd name="f1212" fmla="*/ f1000 f467 1"/>
                  <a:gd name="f1213" fmla="*/ f1001 f466 1"/>
                  <a:gd name="f1214" fmla="*/ f1002 f467 1"/>
                  <a:gd name="f1215" fmla="*/ f1003 f466 1"/>
                  <a:gd name="f1216" fmla="*/ f1004 f467 1"/>
                  <a:gd name="f1217" fmla="*/ f1005 f466 1"/>
                  <a:gd name="f1218" fmla="*/ f1006 f467 1"/>
                  <a:gd name="f1219" fmla="*/ f1007 f466 1"/>
                  <a:gd name="f1220" fmla="*/ f1008 f466 1"/>
                  <a:gd name="f1221" fmla="*/ f1009 f466 1"/>
                  <a:gd name="f1222" fmla="*/ f1010 f467 1"/>
                  <a:gd name="f1223" fmla="*/ f1011 f466 1"/>
                  <a:gd name="f1224" fmla="*/ f1012 f467 1"/>
                  <a:gd name="f1225" fmla="*/ f1013 f466 1"/>
                  <a:gd name="f1226" fmla="*/ f1014 f466 1"/>
                  <a:gd name="f1227" fmla="*/ f1015 f466 1"/>
                  <a:gd name="f1228" fmla="*/ f1016 f467 1"/>
                  <a:gd name="f1229" fmla="*/ f1017 f466 1"/>
                  <a:gd name="f1230" fmla="*/ f1018 f467 1"/>
                  <a:gd name="f1231" fmla="*/ f1019 f466 1"/>
                  <a:gd name="f1232" fmla="*/ f1020 f467 1"/>
                  <a:gd name="f1233" fmla="*/ f1021 f466 1"/>
                  <a:gd name="f1234" fmla="*/ f1022 f467 1"/>
                  <a:gd name="f1235" fmla="*/ f1023 f466 1"/>
                  <a:gd name="f1236" fmla="*/ f1024 f467 1"/>
                  <a:gd name="f1237" fmla="*/ f1025 f466 1"/>
                  <a:gd name="f1238" fmla="*/ f1026 f467 1"/>
                  <a:gd name="f1239" fmla="*/ f1027 f466 1"/>
                  <a:gd name="f1240" fmla="*/ f1028 f467 1"/>
                  <a:gd name="f1241" fmla="*/ f1029 f466 1"/>
                  <a:gd name="f1242" fmla="*/ f1030 f466 1"/>
                  <a:gd name="f1243" fmla="*/ f1031 f467 1"/>
                  <a:gd name="f1244" fmla="*/ f1032 f466 1"/>
                  <a:gd name="f1245" fmla="*/ f1033 f467 1"/>
                  <a:gd name="f1246" fmla="*/ f1034 f466 1"/>
                  <a:gd name="f1247" fmla="*/ f1035 f467 1"/>
                  <a:gd name="f1248" fmla="*/ f1036 f466 1"/>
                  <a:gd name="f1249" fmla="*/ f1037 f467 1"/>
                  <a:gd name="f1250" fmla="*/ f1038 f466 1"/>
                  <a:gd name="f1251" fmla="*/ f1039 f467 1"/>
                  <a:gd name="f1252" fmla="*/ f1040 f466 1"/>
                  <a:gd name="f1253" fmla="*/ f1041 f467 1"/>
                  <a:gd name="f1254" fmla="*/ f1042 f466 1"/>
                  <a:gd name="f1255" fmla="*/ f1043 f466 1"/>
                  <a:gd name="f1256" fmla="*/ f1044 f467 1"/>
                  <a:gd name="f1257" fmla="*/ f1045 f466 1"/>
                  <a:gd name="f1258" fmla="*/ f1046 f467 1"/>
                  <a:gd name="f1259" fmla="*/ f1047 f466 1"/>
                  <a:gd name="f1260" fmla="*/ f1048 f467 1"/>
                  <a:gd name="f1261" fmla="*/ f1049 f466 1"/>
                  <a:gd name="f1262" fmla="*/ f1050 f467 1"/>
                  <a:gd name="f1263" fmla="*/ f1051 f466 1"/>
                  <a:gd name="f1264" fmla="*/ f1052 f467 1"/>
                  <a:gd name="f1265" fmla="*/ f1053 f466 1"/>
                  <a:gd name="f1266" fmla="*/ f1054 f467 1"/>
                  <a:gd name="f1267" fmla="*/ f1055 f466 1"/>
                  <a:gd name="f1268" fmla="*/ f1056 f467 1"/>
                  <a:gd name="f1269" fmla="*/ f1057 f466 1"/>
                  <a:gd name="f1270" fmla="*/ f1058 f467 1"/>
                  <a:gd name="f1271" fmla="*/ f1059 f466 1"/>
                  <a:gd name="f1272" fmla="*/ f1060 f467 1"/>
                  <a:gd name="f1273" fmla="*/ f1061 f466 1"/>
                  <a:gd name="f1274" fmla="*/ f1062 f466 1"/>
                  <a:gd name="f1275" fmla="*/ f1063 f466 1"/>
                  <a:gd name="f1276" fmla="*/ f1064 f467 1"/>
                  <a:gd name="f1277" fmla="*/ f1065 f466 1"/>
                  <a:gd name="f1278" fmla="*/ f1066 f466 1"/>
                  <a:gd name="f1279" fmla="*/ f1067 f467 1"/>
                  <a:gd name="f1280" fmla="*/ f1068 f466 1"/>
                  <a:gd name="f1281" fmla="*/ f1069 f467 1"/>
                  <a:gd name="f1282" fmla="*/ f1070 f466 1"/>
                  <a:gd name="f1283" fmla="*/ f1071 f467 1"/>
                  <a:gd name="f1284" fmla="*/ f1072 f466 1"/>
                  <a:gd name="f1285" fmla="*/ f1073 f466 1"/>
                  <a:gd name="f1286" fmla="*/ f1074 f466 1"/>
                  <a:gd name="f1287" fmla="*/ f1075 f467 1"/>
                  <a:gd name="f1288" fmla="*/ f1076 f466 1"/>
                  <a:gd name="f1289" fmla="*/ f1077 f467 1"/>
                  <a:gd name="f1290" fmla="*/ f1078 f466 1"/>
                  <a:gd name="f1291" fmla="*/ f1079 f467 1"/>
                  <a:gd name="f1292" fmla="*/ f1080 f466 1"/>
                  <a:gd name="f1293" fmla="*/ f1081 f467 1"/>
                  <a:gd name="f1294" fmla="*/ f1082 f466 1"/>
                  <a:gd name="f1295" fmla="*/ f1083 f467 1"/>
                  <a:gd name="f1296" fmla="*/ f1084 f466 1"/>
                  <a:gd name="f1297" fmla="*/ f1085 f467 1"/>
                  <a:gd name="f1298" fmla="*/ f1086 f466 1"/>
                  <a:gd name="f1299" fmla="*/ f1087 f466 1"/>
                  <a:gd name="f1300" fmla="*/ f1088 f467 1"/>
                  <a:gd name="f1301" fmla="*/ f1089 f466 1"/>
                  <a:gd name="f1302" fmla="*/ f1090 f467 1"/>
                  <a:gd name="f1303" fmla="*/ f1091 f466 1"/>
                  <a:gd name="f1304" fmla="*/ f1092 f467 1"/>
                  <a:gd name="f1305" fmla="*/ f1093 f466 1"/>
                  <a:gd name="f1306" fmla="*/ f1094 f467 1"/>
                  <a:gd name="f1307" fmla="*/ f1095 f466 1"/>
                  <a:gd name="f1308" fmla="*/ f1096 f467 1"/>
                  <a:gd name="f1309" fmla="*/ f1097 f466 1"/>
                  <a:gd name="f1310" fmla="*/ f1098 f466 1"/>
                  <a:gd name="f1311" fmla="*/ f1099 f466 1"/>
                  <a:gd name="f1312" fmla="*/ f1100 f466 1"/>
                  <a:gd name="f1313" fmla="*/ f1101 f467 1"/>
                  <a:gd name="f1314" fmla="*/ f1102 f467 1"/>
                  <a:gd name="f1315" fmla="*/ f1103 f467 1"/>
                  <a:gd name="f1316" fmla="*/ f1104 f466 1"/>
                  <a:gd name="f1317" fmla="*/ f1105 f46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85">
                    <a:pos x="f1110" y="f1111"/>
                  </a:cxn>
                  <a:cxn ang="f685">
                    <a:pos x="f1112" y="f1113"/>
                  </a:cxn>
                  <a:cxn ang="f685">
                    <a:pos x="f1114" y="f1115"/>
                  </a:cxn>
                  <a:cxn ang="f685">
                    <a:pos x="f1116" y="f1117"/>
                  </a:cxn>
                  <a:cxn ang="f685">
                    <a:pos x="f1118" y="f1119"/>
                  </a:cxn>
                  <a:cxn ang="f685">
                    <a:pos x="f1120" y="f1121"/>
                  </a:cxn>
                  <a:cxn ang="f685">
                    <a:pos x="f1122" y="f1123"/>
                  </a:cxn>
                  <a:cxn ang="f685">
                    <a:pos x="f1124" y="f1125"/>
                  </a:cxn>
                  <a:cxn ang="f685">
                    <a:pos x="f1126" y="f1127"/>
                  </a:cxn>
                  <a:cxn ang="f685">
                    <a:pos x="f1128" y="f1129"/>
                  </a:cxn>
                  <a:cxn ang="f685">
                    <a:pos x="f1130" y="f1131"/>
                  </a:cxn>
                  <a:cxn ang="f685">
                    <a:pos x="f1132" y="f1133"/>
                  </a:cxn>
                  <a:cxn ang="f685">
                    <a:pos x="f1134" y="f1135"/>
                  </a:cxn>
                  <a:cxn ang="f685">
                    <a:pos x="f1136" y="f1137"/>
                  </a:cxn>
                  <a:cxn ang="f685">
                    <a:pos x="f1138" y="f1139"/>
                  </a:cxn>
                  <a:cxn ang="f685">
                    <a:pos x="f1140" y="f1141"/>
                  </a:cxn>
                  <a:cxn ang="f685">
                    <a:pos x="f1142" y="f1143"/>
                  </a:cxn>
                  <a:cxn ang="f685">
                    <a:pos x="f1144" y="f1145"/>
                  </a:cxn>
                  <a:cxn ang="f685">
                    <a:pos x="f1146" y="f1147"/>
                  </a:cxn>
                  <a:cxn ang="f685">
                    <a:pos x="f1148" y="f1149"/>
                  </a:cxn>
                  <a:cxn ang="f685">
                    <a:pos x="f1150" y="f1151"/>
                  </a:cxn>
                  <a:cxn ang="f685">
                    <a:pos x="f1152" y="f1153"/>
                  </a:cxn>
                  <a:cxn ang="f685">
                    <a:pos x="f1154" y="f1155"/>
                  </a:cxn>
                  <a:cxn ang="f685">
                    <a:pos x="f1156" y="f1157"/>
                  </a:cxn>
                  <a:cxn ang="f685">
                    <a:pos x="f1158" y="f1159"/>
                  </a:cxn>
                  <a:cxn ang="f685">
                    <a:pos x="f1160" y="f1161"/>
                  </a:cxn>
                  <a:cxn ang="f685">
                    <a:pos x="f1162" y="f1163"/>
                  </a:cxn>
                  <a:cxn ang="f685">
                    <a:pos x="f1164" y="f1165"/>
                  </a:cxn>
                  <a:cxn ang="f685">
                    <a:pos x="f1164" y="f1166"/>
                  </a:cxn>
                  <a:cxn ang="f685">
                    <a:pos x="f1167" y="f1168"/>
                  </a:cxn>
                  <a:cxn ang="f685">
                    <a:pos x="f1169" y="f1168"/>
                  </a:cxn>
                  <a:cxn ang="f685">
                    <a:pos x="f1170" y="f1171"/>
                  </a:cxn>
                  <a:cxn ang="f685">
                    <a:pos x="f1172" y="f1173"/>
                  </a:cxn>
                  <a:cxn ang="f685">
                    <a:pos x="f1174" y="f1175"/>
                  </a:cxn>
                  <a:cxn ang="f685">
                    <a:pos x="f1176" y="f1175"/>
                  </a:cxn>
                  <a:cxn ang="f685">
                    <a:pos x="f1177" y="f1178"/>
                  </a:cxn>
                  <a:cxn ang="f685">
                    <a:pos x="f1179" y="f1180"/>
                  </a:cxn>
                  <a:cxn ang="f685">
                    <a:pos x="f1181" y="f1182"/>
                  </a:cxn>
                  <a:cxn ang="f685">
                    <a:pos x="f1183" y="f1182"/>
                  </a:cxn>
                  <a:cxn ang="f685">
                    <a:pos x="f1184" y="f1185"/>
                  </a:cxn>
                  <a:cxn ang="f685">
                    <a:pos x="f1186" y="f1187"/>
                  </a:cxn>
                  <a:cxn ang="f685">
                    <a:pos x="f1188" y="f1189"/>
                  </a:cxn>
                  <a:cxn ang="f685">
                    <a:pos x="f1190" y="f1187"/>
                  </a:cxn>
                  <a:cxn ang="f685">
                    <a:pos x="f1191" y="f1185"/>
                  </a:cxn>
                  <a:cxn ang="f685">
                    <a:pos x="f1192" y="f1193"/>
                  </a:cxn>
                  <a:cxn ang="f685">
                    <a:pos x="f1194" y="f1195"/>
                  </a:cxn>
                  <a:cxn ang="f685">
                    <a:pos x="f1196" y="f1197"/>
                  </a:cxn>
                  <a:cxn ang="f685">
                    <a:pos x="f1198" y="f1199"/>
                  </a:cxn>
                  <a:cxn ang="f685">
                    <a:pos x="f1200" y="f1199"/>
                  </a:cxn>
                  <a:cxn ang="f685">
                    <a:pos x="f1200" y="f1201"/>
                  </a:cxn>
                  <a:cxn ang="f685">
                    <a:pos x="f1202" y="f1201"/>
                  </a:cxn>
                  <a:cxn ang="f685">
                    <a:pos x="f1203" y="f1201"/>
                  </a:cxn>
                  <a:cxn ang="f685">
                    <a:pos x="f1204" y="f1201"/>
                  </a:cxn>
                  <a:cxn ang="f685">
                    <a:pos x="f1205" y="f1201"/>
                  </a:cxn>
                  <a:cxn ang="f685">
                    <a:pos x="f1206" y="f1201"/>
                  </a:cxn>
                  <a:cxn ang="f685">
                    <a:pos x="f1207" y="f1208"/>
                  </a:cxn>
                  <a:cxn ang="f685">
                    <a:pos x="f1209" y="f1210"/>
                  </a:cxn>
                  <a:cxn ang="f685">
                    <a:pos x="f1211" y="f1212"/>
                  </a:cxn>
                  <a:cxn ang="f685">
                    <a:pos x="f1213" y="f1214"/>
                  </a:cxn>
                  <a:cxn ang="f685">
                    <a:pos x="f1215" y="f1216"/>
                  </a:cxn>
                  <a:cxn ang="f685">
                    <a:pos x="f1217" y="f1218"/>
                  </a:cxn>
                  <a:cxn ang="f685">
                    <a:pos x="f1219" y="f1218"/>
                  </a:cxn>
                  <a:cxn ang="f685">
                    <a:pos x="f1220" y="f1218"/>
                  </a:cxn>
                  <a:cxn ang="f685">
                    <a:pos x="f1221" y="f1222"/>
                  </a:cxn>
                  <a:cxn ang="f685">
                    <a:pos x="f1223" y="f1224"/>
                  </a:cxn>
                  <a:cxn ang="f685">
                    <a:pos x="f1225" y="f1199"/>
                  </a:cxn>
                  <a:cxn ang="f685">
                    <a:pos x="f1226" y="f1199"/>
                  </a:cxn>
                  <a:cxn ang="f685">
                    <a:pos x="f1227" y="f1228"/>
                  </a:cxn>
                  <a:cxn ang="f685">
                    <a:pos x="f1229" y="f1230"/>
                  </a:cxn>
                  <a:cxn ang="f685">
                    <a:pos x="f1231" y="f1232"/>
                  </a:cxn>
                  <a:cxn ang="f685">
                    <a:pos x="f1233" y="f1234"/>
                  </a:cxn>
                  <a:cxn ang="f685">
                    <a:pos x="f1235" y="f1236"/>
                  </a:cxn>
                  <a:cxn ang="f685">
                    <a:pos x="f1237" y="f1238"/>
                  </a:cxn>
                  <a:cxn ang="f685">
                    <a:pos x="f1239" y="f1238"/>
                  </a:cxn>
                  <a:cxn ang="f685">
                    <a:pos x="f1239" y="f1240"/>
                  </a:cxn>
                  <a:cxn ang="f685">
                    <a:pos x="f1241" y="f1240"/>
                  </a:cxn>
                  <a:cxn ang="f685">
                    <a:pos x="f1242" y="f1243"/>
                  </a:cxn>
                  <a:cxn ang="f685">
                    <a:pos x="f1244" y="f1245"/>
                  </a:cxn>
                  <a:cxn ang="f685">
                    <a:pos x="f1246" y="f1247"/>
                  </a:cxn>
                  <a:cxn ang="f685">
                    <a:pos x="f1246" y="f1247"/>
                  </a:cxn>
                  <a:cxn ang="f685">
                    <a:pos x="f1248" y="f1249"/>
                  </a:cxn>
                  <a:cxn ang="f685">
                    <a:pos x="f1250" y="f1251"/>
                  </a:cxn>
                  <a:cxn ang="f685">
                    <a:pos x="f1252" y="f1253"/>
                  </a:cxn>
                  <a:cxn ang="f685">
                    <a:pos x="f1254" y="f1253"/>
                  </a:cxn>
                  <a:cxn ang="f685">
                    <a:pos x="f1255" y="f1256"/>
                  </a:cxn>
                  <a:cxn ang="f685">
                    <a:pos x="f1257" y="f1258"/>
                  </a:cxn>
                  <a:cxn ang="f685">
                    <a:pos x="f1259" y="f1260"/>
                  </a:cxn>
                  <a:cxn ang="f685">
                    <a:pos x="f1261" y="f1262"/>
                  </a:cxn>
                  <a:cxn ang="f685">
                    <a:pos x="f1263" y="f1264"/>
                  </a:cxn>
                  <a:cxn ang="f685">
                    <a:pos x="f1265" y="f1266"/>
                  </a:cxn>
                  <a:cxn ang="f685">
                    <a:pos x="f1267" y="f1268"/>
                  </a:cxn>
                  <a:cxn ang="f685">
                    <a:pos x="f1269" y="f1270"/>
                  </a:cxn>
                  <a:cxn ang="f685">
                    <a:pos x="f1271" y="f1272"/>
                  </a:cxn>
                  <a:cxn ang="f685">
                    <a:pos x="f1273" y="f1272"/>
                  </a:cxn>
                  <a:cxn ang="f685">
                    <a:pos x="f1274" y="f1272"/>
                  </a:cxn>
                  <a:cxn ang="f685">
                    <a:pos x="f1275" y="f1272"/>
                  </a:cxn>
                  <a:cxn ang="f685">
                    <a:pos x="f1275" y="f1276"/>
                  </a:cxn>
                  <a:cxn ang="f685">
                    <a:pos x="f1277" y="f1276"/>
                  </a:cxn>
                  <a:cxn ang="f685">
                    <a:pos x="f1278" y="f1279"/>
                  </a:cxn>
                  <a:cxn ang="f685">
                    <a:pos x="f1280" y="f1281"/>
                  </a:cxn>
                  <a:cxn ang="f685">
                    <a:pos x="f1282" y="f1283"/>
                  </a:cxn>
                  <a:cxn ang="f685">
                    <a:pos x="f1284" y="f1283"/>
                  </a:cxn>
                  <a:cxn ang="f685">
                    <a:pos x="f1285" y="f1283"/>
                  </a:cxn>
                  <a:cxn ang="f685">
                    <a:pos x="f1286" y="f1287"/>
                  </a:cxn>
                  <a:cxn ang="f685">
                    <a:pos x="f1288" y="f1289"/>
                  </a:cxn>
                  <a:cxn ang="f685">
                    <a:pos x="f1290" y="f1291"/>
                  </a:cxn>
                  <a:cxn ang="f685">
                    <a:pos x="f1292" y="f1293"/>
                  </a:cxn>
                  <a:cxn ang="f685">
                    <a:pos x="f1292" y="f1293"/>
                  </a:cxn>
                  <a:cxn ang="f685">
                    <a:pos x="f1294" y="f1295"/>
                  </a:cxn>
                  <a:cxn ang="f685">
                    <a:pos x="f1296" y="f1297"/>
                  </a:cxn>
                  <a:cxn ang="f685">
                    <a:pos x="f1298" y="f1297"/>
                  </a:cxn>
                  <a:cxn ang="f685">
                    <a:pos x="f1299" y="f1300"/>
                  </a:cxn>
                  <a:cxn ang="f685">
                    <a:pos x="f1301" y="f1302"/>
                  </a:cxn>
                  <a:cxn ang="f685">
                    <a:pos x="f1303" y="f1304"/>
                  </a:cxn>
                  <a:cxn ang="f685">
                    <a:pos x="f1305" y="f1306"/>
                  </a:cxn>
                  <a:cxn ang="f685">
                    <a:pos x="f1307" y="f1308"/>
                  </a:cxn>
                  <a:cxn ang="f685">
                    <a:pos x="f1309" y="f1297"/>
                  </a:cxn>
                  <a:cxn ang="f685">
                    <a:pos x="f1310" y="f1297"/>
                  </a:cxn>
                  <a:cxn ang="f685">
                    <a:pos x="f1311" y="f1297"/>
                  </a:cxn>
                  <a:cxn ang="f685">
                    <a:pos x="f1312" y="f1313"/>
                  </a:cxn>
                  <a:cxn ang="f685">
                    <a:pos x="f1312" y="f1314"/>
                  </a:cxn>
                  <a:cxn ang="f685">
                    <a:pos x="f1122" y="f1315"/>
                  </a:cxn>
                  <a:cxn ang="f685">
                    <a:pos x="f1316" y="f1317"/>
                  </a:cxn>
                  <a:cxn ang="f685">
                    <a:pos x="f1110" y="f1111"/>
                  </a:cxn>
                </a:cxnLst>
                <a:rect l="f1106" t="f1109" r="f1107" b="f1108"/>
                <a:pathLst>
                  <a:path w="4797505" h="1771805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69"/>
                      <a:pt x="f71" y="f72"/>
                      <a:pt x="f73" y="f74"/>
                    </a:cubicBezTo>
                    <a:cubicBezTo>
                      <a:pt x="f34" y="f75"/>
                      <a:pt x="f76" y="f77"/>
                      <a:pt x="f78" y="f77"/>
                    </a:cubicBezTo>
                    <a:cubicBezTo>
                      <a:pt x="f79" y="f80"/>
                      <a:pt x="f81" y="f82"/>
                      <a:pt x="f83" y="f84"/>
                    </a:cubicBezTo>
                    <a:cubicBezTo>
                      <a:pt x="f85" y="f86"/>
                      <a:pt x="f87" y="f88"/>
                      <a:pt x="f89" y="f88"/>
                    </a:cubicBezTo>
                    <a:cubicBezTo>
                      <a:pt x="f90" y="f91"/>
                      <a:pt x="f92" y="f93"/>
                      <a:pt x="f94" y="f95"/>
                    </a:cubicBezTo>
                    <a:cubicBezTo>
                      <a:pt x="f96" y="f97"/>
                      <a:pt x="f98" y="f99"/>
                      <a:pt x="f100" y="f101"/>
                    </a:cubicBezTo>
                    <a:cubicBezTo>
                      <a:pt x="f102" y="f103"/>
                      <a:pt x="f104" y="f105"/>
                      <a:pt x="f106" y="f107"/>
                    </a:cubicBezTo>
                    <a:cubicBezTo>
                      <a:pt x="f108" y="f37"/>
                      <a:pt x="f109" y="f110"/>
                      <a:pt x="f111" y="f112"/>
                    </a:cubicBezTo>
                    <a:cubicBezTo>
                      <a:pt x="f92" y="f113"/>
                      <a:pt x="f114" y="f39"/>
                      <a:pt x="f115" y="f116"/>
                    </a:cubicBezTo>
                    <a:cubicBezTo>
                      <a:pt x="f117" y="f113"/>
                      <a:pt x="f118" y="f119"/>
                      <a:pt x="f120" y="f121"/>
                    </a:cubicBezTo>
                    <a:cubicBezTo>
                      <a:pt x="f122" y="f123"/>
                      <a:pt x="f124" y="f125"/>
                      <a:pt x="f126" y="f127"/>
                    </a:cubicBezTo>
                    <a:cubicBezTo>
                      <a:pt x="f128" y="f27"/>
                      <a:pt x="f129" y="f130"/>
                      <a:pt x="f131" y="f132"/>
                    </a:cubicBezTo>
                    <a:cubicBezTo>
                      <a:pt x="f133" y="f134"/>
                      <a:pt x="f135" y="f136"/>
                      <a:pt x="f137" y="f138"/>
                    </a:cubicBezTo>
                    <a:cubicBezTo>
                      <a:pt x="f139" y="f140"/>
                      <a:pt x="f141" y="f142"/>
                      <a:pt x="f143" y="f144"/>
                    </a:cubicBezTo>
                    <a:cubicBezTo>
                      <a:pt x="f145" y="f146"/>
                      <a:pt x="f147" y="f148"/>
                      <a:pt x="f149" y="f150"/>
                    </a:cubicBezTo>
                    <a:cubicBezTo>
                      <a:pt x="f151" y="f152"/>
                      <a:pt x="f153" y="f154"/>
                      <a:pt x="f155" y="f156"/>
                    </a:cubicBezTo>
                    <a:cubicBezTo>
                      <a:pt x="f157" y="f158"/>
                      <a:pt x="f159" y="f160"/>
                      <a:pt x="f161" y="f162"/>
                    </a:cubicBezTo>
                    <a:lnTo>
                      <a:pt x="f161" y="f163"/>
                    </a:lnTo>
                    <a:cubicBezTo>
                      <a:pt x="f164" y="f165"/>
                      <a:pt x="f166" y="f167"/>
                      <a:pt x="f168" y="f169"/>
                    </a:cubicBezTo>
                    <a:lnTo>
                      <a:pt x="f170" y="f169"/>
                    </a:lnTo>
                    <a:lnTo>
                      <a:pt x="f171" y="f172"/>
                    </a:lnTo>
                    <a:cubicBezTo>
                      <a:pt x="f173" y="f174"/>
                      <a:pt x="f175" y="f176"/>
                      <a:pt x="f177" y="f178"/>
                    </a:cubicBezTo>
                    <a:cubicBezTo>
                      <a:pt x="f179" y="f180"/>
                      <a:pt x="f181" y="f160"/>
                      <a:pt x="f182" y="f183"/>
                    </a:cubicBezTo>
                    <a:lnTo>
                      <a:pt x="f184" y="f183"/>
                    </a:lnTo>
                    <a:cubicBezTo>
                      <a:pt x="f185" y="f183"/>
                      <a:pt x="f186" y="f180"/>
                      <a:pt x="f187" y="f188"/>
                    </a:cubicBezTo>
                    <a:cubicBezTo>
                      <a:pt x="f189" y="f190"/>
                      <a:pt x="f191" y="f192"/>
                      <a:pt x="f193" y="f194"/>
                    </a:cubicBezTo>
                    <a:lnTo>
                      <a:pt x="f195" y="f196"/>
                    </a:lnTo>
                    <a:lnTo>
                      <a:pt x="f197" y="f196"/>
                    </a:lnTo>
                    <a:lnTo>
                      <a:pt x="f198" y="f199"/>
                    </a:lnTo>
                    <a:cubicBezTo>
                      <a:pt x="f200" y="f201"/>
                      <a:pt x="f202" y="f203"/>
                      <a:pt x="f204" y="f205"/>
                    </a:cubicBezTo>
                    <a:cubicBezTo>
                      <a:pt x="f206" y="f207"/>
                      <a:pt x="f208" y="f209"/>
                      <a:pt x="f210" y="f209"/>
                    </a:cubicBezTo>
                    <a:cubicBezTo>
                      <a:pt x="f211" y="f209"/>
                      <a:pt x="f212" y="f213"/>
                      <a:pt x="f214" y="f205"/>
                    </a:cubicBezTo>
                    <a:cubicBezTo>
                      <a:pt x="f215" y="f203"/>
                      <a:pt x="f216" y="f201"/>
                      <a:pt x="f217" y="f199"/>
                    </a:cubicBezTo>
                    <a:lnTo>
                      <a:pt x="f218" y="f219"/>
                    </a:lnTo>
                    <a:lnTo>
                      <a:pt x="f220" y="f221"/>
                    </a:lnTo>
                    <a:cubicBezTo>
                      <a:pt x="f222" y="f223"/>
                      <a:pt x="f224" y="f225"/>
                      <a:pt x="f226" y="f227"/>
                    </a:cubicBezTo>
                    <a:cubicBezTo>
                      <a:pt x="f228" y="f229"/>
                      <a:pt x="f230" y="f231"/>
                      <a:pt x="f232" y="f231"/>
                    </a:cubicBezTo>
                    <a:lnTo>
                      <a:pt x="f233" y="f231"/>
                    </a:lnTo>
                    <a:lnTo>
                      <a:pt x="f233" y="f234"/>
                    </a:lnTo>
                    <a:lnTo>
                      <a:pt x="f235" y="f234"/>
                    </a:lnTo>
                    <a:lnTo>
                      <a:pt x="f236" y="f234"/>
                    </a:lnTo>
                    <a:lnTo>
                      <a:pt x="f237" y="f234"/>
                    </a:lnTo>
                    <a:lnTo>
                      <a:pt x="f238" y="f234"/>
                    </a:lnTo>
                    <a:lnTo>
                      <a:pt x="f239" y="f234"/>
                    </a:lnTo>
                    <a:cubicBezTo>
                      <a:pt x="f240" y="f234"/>
                      <a:pt x="f241" y="f242"/>
                      <a:pt x="f243" y="f244"/>
                    </a:cubicBezTo>
                    <a:cubicBezTo>
                      <a:pt x="f245" y="f246"/>
                      <a:pt x="f247" y="f248"/>
                      <a:pt x="f249" y="f250"/>
                    </a:cubicBezTo>
                    <a:lnTo>
                      <a:pt x="f251" y="f252"/>
                    </a:lnTo>
                    <a:lnTo>
                      <a:pt x="f253" y="f75"/>
                    </a:lnTo>
                    <a:cubicBezTo>
                      <a:pt x="f254" y="f255"/>
                      <a:pt x="f256" y="f257"/>
                      <a:pt x="f258" y="f259"/>
                    </a:cubicBezTo>
                    <a:cubicBezTo>
                      <a:pt x="f260" y="f261"/>
                      <a:pt x="f262" y="f263"/>
                      <a:pt x="f264" y="f263"/>
                    </a:cubicBezTo>
                    <a:lnTo>
                      <a:pt x="f265" y="f263"/>
                    </a:lnTo>
                    <a:lnTo>
                      <a:pt x="f266" y="f263"/>
                    </a:lnTo>
                    <a:cubicBezTo>
                      <a:pt x="f267" y="f263"/>
                      <a:pt x="f268" y="f269"/>
                      <a:pt x="f270" y="f271"/>
                    </a:cubicBezTo>
                    <a:cubicBezTo>
                      <a:pt x="f272" y="f273"/>
                      <a:pt x="f274" y="f275"/>
                      <a:pt x="f276" y="f277"/>
                    </a:cubicBezTo>
                    <a:lnTo>
                      <a:pt x="f278" y="f231"/>
                    </a:lnTo>
                    <a:lnTo>
                      <a:pt x="f279" y="f231"/>
                    </a:lnTo>
                    <a:cubicBezTo>
                      <a:pt x="f280" y="f231"/>
                      <a:pt x="f281" y="f282"/>
                      <a:pt x="f283" y="f284"/>
                    </a:cubicBezTo>
                    <a:cubicBezTo>
                      <a:pt x="f285" y="f286"/>
                      <a:pt x="f287" y="f248"/>
                      <a:pt x="f288" y="f289"/>
                    </a:cubicBezTo>
                    <a:lnTo>
                      <a:pt x="f290" y="f291"/>
                    </a:lnTo>
                    <a:lnTo>
                      <a:pt x="f292" y="f293"/>
                    </a:lnTo>
                    <a:cubicBezTo>
                      <a:pt x="f294" y="f295"/>
                      <a:pt x="f296" y="f250"/>
                      <a:pt x="f297" y="f298"/>
                    </a:cubicBezTo>
                    <a:cubicBezTo>
                      <a:pt x="f299" y="f300"/>
                      <a:pt x="f301" y="f302"/>
                      <a:pt x="f303" y="f302"/>
                    </a:cubicBezTo>
                    <a:lnTo>
                      <a:pt x="f304" y="f302"/>
                    </a:lnTo>
                    <a:lnTo>
                      <a:pt x="f304" y="f305"/>
                    </a:lnTo>
                    <a:lnTo>
                      <a:pt x="f306" y="f305"/>
                    </a:lnTo>
                    <a:lnTo>
                      <a:pt x="f307" y="f308"/>
                    </a:lnTo>
                    <a:cubicBezTo>
                      <a:pt x="f309" y="f252"/>
                      <a:pt x="f310" y="f311"/>
                      <a:pt x="f312" y="f313"/>
                    </a:cubicBezTo>
                    <a:cubicBezTo>
                      <a:pt x="f314" y="f315"/>
                      <a:pt x="f316" y="f317"/>
                      <a:pt x="f318" y="f317"/>
                    </a:cubicBezTo>
                    <a:lnTo>
                      <a:pt x="f318" y="f317"/>
                    </a:lnTo>
                    <a:cubicBezTo>
                      <a:pt x="f319" y="f317"/>
                      <a:pt x="f320" y="f321"/>
                      <a:pt x="f322" y="f323"/>
                    </a:cubicBezTo>
                    <a:cubicBezTo>
                      <a:pt x="f324" y="f325"/>
                      <a:pt x="f326" y="f327"/>
                      <a:pt x="f328" y="f329"/>
                    </a:cubicBezTo>
                    <a:lnTo>
                      <a:pt x="f330" y="f331"/>
                    </a:lnTo>
                    <a:lnTo>
                      <a:pt x="f332" y="f331"/>
                    </a:lnTo>
                    <a:cubicBezTo>
                      <a:pt x="f333" y="f331"/>
                      <a:pt x="f334" y="f335"/>
                      <a:pt x="f336" y="f337"/>
                    </a:cubicBezTo>
                    <a:cubicBezTo>
                      <a:pt x="f338" y="f339"/>
                      <a:pt x="f340" y="f341"/>
                      <a:pt x="f342" y="f343"/>
                    </a:cubicBezTo>
                    <a:lnTo>
                      <a:pt x="f344" y="f345"/>
                    </a:lnTo>
                    <a:lnTo>
                      <a:pt x="f346" y="f347"/>
                    </a:lnTo>
                    <a:cubicBezTo>
                      <a:pt x="f348" y="f349"/>
                      <a:pt x="f350" y="f351"/>
                      <a:pt x="f352" y="f353"/>
                    </a:cubicBezTo>
                    <a:cubicBezTo>
                      <a:pt x="f354" y="f355"/>
                      <a:pt x="f356" y="f357"/>
                      <a:pt x="f358" y="f357"/>
                    </a:cubicBezTo>
                    <a:cubicBezTo>
                      <a:pt x="f359" y="f357"/>
                      <a:pt x="f360" y="f361"/>
                      <a:pt x="f362" y="f363"/>
                    </a:cubicBezTo>
                    <a:cubicBezTo>
                      <a:pt x="f364" y="f365"/>
                      <a:pt x="f366" y="f367"/>
                      <a:pt x="f368" y="f369"/>
                    </a:cubicBezTo>
                    <a:lnTo>
                      <a:pt x="f370" y="f371"/>
                    </a:lnTo>
                    <a:lnTo>
                      <a:pt x="f372" y="f371"/>
                    </a:lnTo>
                    <a:lnTo>
                      <a:pt x="f373" y="f371"/>
                    </a:lnTo>
                    <a:lnTo>
                      <a:pt x="f374" y="f371"/>
                    </a:lnTo>
                    <a:lnTo>
                      <a:pt x="f374" y="f375"/>
                    </a:lnTo>
                    <a:lnTo>
                      <a:pt x="f376" y="f375"/>
                    </a:lnTo>
                    <a:lnTo>
                      <a:pt x="f377" y="f378"/>
                    </a:lnTo>
                    <a:cubicBezTo>
                      <a:pt x="f379" y="f380"/>
                      <a:pt x="f381" y="f382"/>
                      <a:pt x="f383" y="f384"/>
                    </a:cubicBezTo>
                    <a:cubicBezTo>
                      <a:pt x="f385" y="f386"/>
                      <a:pt x="f387" y="f388"/>
                      <a:pt x="f389" y="f388"/>
                    </a:cubicBezTo>
                    <a:lnTo>
                      <a:pt x="f390" y="f388"/>
                    </a:lnTo>
                    <a:lnTo>
                      <a:pt x="f391" y="f388"/>
                    </a:lnTo>
                    <a:cubicBezTo>
                      <a:pt x="f392" y="f388"/>
                      <a:pt x="f393" y="f394"/>
                      <a:pt x="f395" y="f396"/>
                    </a:cubicBezTo>
                    <a:cubicBezTo>
                      <a:pt x="f397" y="f398"/>
                      <a:pt x="f399" y="f400"/>
                      <a:pt x="f401" y="f402"/>
                    </a:cubicBezTo>
                    <a:lnTo>
                      <a:pt x="f403" y="f404"/>
                    </a:lnTo>
                    <a:lnTo>
                      <a:pt x="f405" y="f406"/>
                    </a:lnTo>
                    <a:lnTo>
                      <a:pt x="f405" y="f406"/>
                    </a:lnTo>
                    <a:cubicBezTo>
                      <a:pt x="f407" y="f335"/>
                      <a:pt x="f408" y="f409"/>
                      <a:pt x="f410" y="f411"/>
                    </a:cubicBezTo>
                    <a:cubicBezTo>
                      <a:pt x="f412" y="f305"/>
                      <a:pt x="f413" y="f414"/>
                      <a:pt x="f415" y="f414"/>
                    </a:cubicBezTo>
                    <a:lnTo>
                      <a:pt x="f416" y="f414"/>
                    </a:lnTo>
                    <a:cubicBezTo>
                      <a:pt x="f417" y="f414"/>
                      <a:pt x="f418" y="f305"/>
                      <a:pt x="f419" y="f420"/>
                    </a:cubicBezTo>
                    <a:cubicBezTo>
                      <a:pt x="f421" y="f422"/>
                      <a:pt x="f423" y="f371"/>
                      <a:pt x="f424" y="f425"/>
                    </a:cubicBezTo>
                    <a:lnTo>
                      <a:pt x="f426" y="f427"/>
                    </a:lnTo>
                    <a:lnTo>
                      <a:pt x="f428" y="f429"/>
                    </a:lnTo>
                    <a:cubicBezTo>
                      <a:pt x="f430" y="f431"/>
                      <a:pt x="f432" y="f433"/>
                      <a:pt x="f434" y="f435"/>
                    </a:cubicBezTo>
                    <a:cubicBezTo>
                      <a:pt x="f436" y="f437"/>
                      <a:pt x="f438" y="f414"/>
                      <a:pt x="f439" y="f414"/>
                    </a:cubicBezTo>
                    <a:cubicBezTo>
                      <a:pt x="f440" y="f414"/>
                      <a:pt x="f441" y="f414"/>
                      <a:pt x="f442" y="f414"/>
                    </a:cubicBezTo>
                    <a:cubicBezTo>
                      <a:pt x="f443" y="f414"/>
                      <a:pt x="f444" y="f414"/>
                      <a:pt x="f445" y="f414"/>
                    </a:cubicBezTo>
                    <a:cubicBezTo>
                      <a:pt x="f446" y="f414"/>
                      <a:pt x="f447" y="f448"/>
                      <a:pt x="f447" y="f449"/>
                    </a:cubicBezTo>
                    <a:lnTo>
                      <a:pt x="f447" y="f176"/>
                    </a:lnTo>
                    <a:cubicBezTo>
                      <a:pt x="f450" y="f451"/>
                      <a:pt x="f452" y="f453"/>
                      <a:pt x="f44" y="f454"/>
                    </a:cubicBezTo>
                    <a:cubicBezTo>
                      <a:pt x="f455" y="f456"/>
                      <a:pt x="f457" y="f458"/>
                      <a:pt x="f459" y="f460"/>
                    </a:cubicBezTo>
                    <a:cubicBezTo>
                      <a:pt x="f461" y="f462"/>
                      <a:pt x="f463" y="f464"/>
                      <a:pt x="f8" y="f9"/>
                    </a:cubicBezTo>
                    <a:close/>
                  </a:path>
                </a:pathLst>
              </a:custGeom>
              <a:solidFill>
                <a:srgbClr val="60BED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29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Arial"/>
                </a:endParaRPr>
              </a:p>
            </p:txBody>
          </p:sp>
          <p:grpSp>
            <p:nvGrpSpPr>
              <p:cNvPr id="9" name="Group 6">
                <a:extLst>
                  <a:ext uri="{FF2B5EF4-FFF2-40B4-BE49-F238E27FC236}">
                    <a16:creationId xmlns:a16="http://schemas.microsoft.com/office/drawing/2014/main" id="{C70937C6-5A4B-41E2-8D6D-D9E5F61D20CC}"/>
                  </a:ext>
                </a:extLst>
              </p:cNvPr>
              <p:cNvGrpSpPr/>
              <p:nvPr/>
            </p:nvGrpSpPr>
            <p:grpSpPr>
              <a:xfrm>
                <a:off x="4669593" y="4862129"/>
                <a:ext cx="234782" cy="141924"/>
                <a:chOff x="4669593" y="4862129"/>
                <a:chExt cx="234782" cy="141924"/>
              </a:xfrm>
            </p:grpSpPr>
            <p:sp>
              <p:nvSpPr>
                <p:cNvPr id="10" name="Freeform: Shape 8">
                  <a:extLst>
                    <a:ext uri="{FF2B5EF4-FFF2-40B4-BE49-F238E27FC236}">
                      <a16:creationId xmlns:a16="http://schemas.microsoft.com/office/drawing/2014/main" id="{508D7F68-F5E9-4668-A836-FB6B1CC9C884}"/>
                    </a:ext>
                  </a:extLst>
                </p:cNvPr>
                <p:cNvSpPr/>
                <p:nvPr/>
              </p:nvSpPr>
              <p:spPr>
                <a:xfrm rot="10799991" flipH="1" flipV="1">
                  <a:off x="4669593" y="4862129"/>
                  <a:ext cx="185540" cy="1419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17912"/>
                    <a:gd name="f7" fmla="val 460475"/>
                    <a:gd name="f8" fmla="val 259443"/>
                    <a:gd name="f9" fmla="val 370470"/>
                    <a:gd name="f10" fmla="val 148416"/>
                    <a:gd name="f11" fmla="val 58411"/>
                    <a:gd name="f12" fmla="+- 0 0 -90"/>
                    <a:gd name="f13" fmla="*/ f3 1 517912"/>
                    <a:gd name="f14" fmla="*/ f4 1 517912"/>
                    <a:gd name="f15" fmla="val f5"/>
                    <a:gd name="f16" fmla="val f6"/>
                    <a:gd name="f17" fmla="*/ f12 f0 1"/>
                    <a:gd name="f18" fmla="+- f16 0 f15"/>
                    <a:gd name="f19" fmla="*/ f17 1 f2"/>
                    <a:gd name="f20" fmla="*/ f18 1 517912"/>
                    <a:gd name="f21" fmla="*/ 460475 f18 1"/>
                    <a:gd name="f22" fmla="*/ 259443 f18 1"/>
                    <a:gd name="f23" fmla="*/ 58411 f18 1"/>
                    <a:gd name="f24" fmla="+- f19 0 f1"/>
                    <a:gd name="f25" fmla="*/ f21 1 517912"/>
                    <a:gd name="f26" fmla="*/ f22 1 517912"/>
                    <a:gd name="f27" fmla="*/ f23 1 517912"/>
                    <a:gd name="f28" fmla="*/ f15 1 f20"/>
                    <a:gd name="f29" fmla="*/ f16 1 f20"/>
                    <a:gd name="f30" fmla="*/ f25 1 f20"/>
                    <a:gd name="f31" fmla="*/ f26 1 f20"/>
                    <a:gd name="f32" fmla="*/ f27 1 f20"/>
                    <a:gd name="f33" fmla="*/ f28 f13 1"/>
                    <a:gd name="f34" fmla="*/ f29 f13 1"/>
                    <a:gd name="f35" fmla="*/ f29 f14 1"/>
                    <a:gd name="f36" fmla="*/ f28 f14 1"/>
                    <a:gd name="f37" fmla="*/ f30 f13 1"/>
                    <a:gd name="f38" fmla="*/ f31 f14 1"/>
                    <a:gd name="f39" fmla="*/ f31 f13 1"/>
                    <a:gd name="f40" fmla="*/ f30 f14 1"/>
                    <a:gd name="f41" fmla="*/ f32 f13 1"/>
                    <a:gd name="f42" fmla="*/ f32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4">
                      <a:pos x="f37" y="f38"/>
                    </a:cxn>
                    <a:cxn ang="f24">
                      <a:pos x="f39" y="f40"/>
                    </a:cxn>
                    <a:cxn ang="f24">
                      <a:pos x="f41" y="f38"/>
                    </a:cxn>
                    <a:cxn ang="f24">
                      <a:pos x="f39" y="f42"/>
                    </a:cxn>
                    <a:cxn ang="f24">
                      <a:pos x="f37" y="f38"/>
                    </a:cxn>
                  </a:cxnLst>
                  <a:rect l="f33" t="f36" r="f34" b="f35"/>
                  <a:pathLst>
                    <a:path w="517912" h="517912">
                      <a:moveTo>
                        <a:pt x="f7" y="f8"/>
                      </a:moveTo>
                      <a:cubicBezTo>
                        <a:pt x="f7" y="f9"/>
                        <a:pt x="f9" y="f7"/>
                        <a:pt x="f8" y="f7"/>
                      </a:cubicBezTo>
                      <a:cubicBezTo>
                        <a:pt x="f10" y="f7"/>
                        <a:pt x="f11" y="f9"/>
                        <a:pt x="f11" y="f8"/>
                      </a:cubicBezTo>
                      <a:cubicBezTo>
                        <a:pt x="f11" y="f10"/>
                        <a:pt x="f10" y="f11"/>
                        <a:pt x="f8" y="f11"/>
                      </a:cubicBezTo>
                      <a:cubicBezTo>
                        <a:pt x="f9" y="f11"/>
                        <a:pt x="f7" y="f10"/>
                        <a:pt x="f7" y="f8"/>
                      </a:cubicBezTo>
                      <a:close/>
                    </a:path>
                  </a:pathLst>
                </a:custGeom>
                <a:noFill/>
                <a:ln w="108859" cap="flat">
                  <a:solidFill>
                    <a:srgbClr val="60BED4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marL="0" marR="0" lvl="0" indent="0" algn="l" defTabSz="91429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 Unicode MS"/>
                    <a:cs typeface="Arial"/>
                  </a:endParaRPr>
                </a:p>
              </p:txBody>
            </p:sp>
            <p:sp>
              <p:nvSpPr>
                <p:cNvPr id="11" name="Rectangle: Rounded Corners 9">
                  <a:extLst>
                    <a:ext uri="{FF2B5EF4-FFF2-40B4-BE49-F238E27FC236}">
                      <a16:creationId xmlns:a16="http://schemas.microsoft.com/office/drawing/2014/main" id="{342EF19D-9A6A-4E34-9981-2DD59A87DF77}"/>
                    </a:ext>
                  </a:extLst>
                </p:cNvPr>
                <p:cNvSpPr/>
                <p:nvPr/>
              </p:nvSpPr>
              <p:spPr>
                <a:xfrm rot="10799991" flipH="1" flipV="1">
                  <a:off x="4833253" y="4918768"/>
                  <a:ext cx="71122" cy="35478"/>
                </a:xfrm>
                <a:custGeom>
                  <a:avLst>
                    <a:gd name="f0" fmla="val 10800"/>
                  </a:avLst>
                  <a:gdLst>
                    <a:gd name="f1" fmla="val 10800000"/>
                    <a:gd name="f2" fmla="val 5400000"/>
                    <a:gd name="f3" fmla="val 1620000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val 45"/>
                    <a:gd name="f10" fmla="val 10800"/>
                    <a:gd name="f11" fmla="val -2147483647"/>
                    <a:gd name="f12" fmla="val 2147483647"/>
                    <a:gd name="f13" fmla="abs f4"/>
                    <a:gd name="f14" fmla="abs f5"/>
                    <a:gd name="f15" fmla="abs f6"/>
                    <a:gd name="f16" fmla="*/ f8 1 180"/>
                    <a:gd name="f17" fmla="pin 0 f0 10800"/>
                    <a:gd name="f18" fmla="+- 0 0 f2"/>
                    <a:gd name="f19" fmla="?: f13 f4 1"/>
                    <a:gd name="f20" fmla="?: f14 f5 1"/>
                    <a:gd name="f21" fmla="?: f15 f6 1"/>
                    <a:gd name="f22" fmla="*/ f9 f16 1"/>
                    <a:gd name="f23" fmla="+- f7 f17 0"/>
                    <a:gd name="f24" fmla="*/ f19 1 21600"/>
                    <a:gd name="f25" fmla="*/ f20 1 21600"/>
                    <a:gd name="f26" fmla="*/ 21600 f19 1"/>
                    <a:gd name="f27" fmla="*/ 21600 f20 1"/>
                    <a:gd name="f28" fmla="+- 0 0 f22"/>
                    <a:gd name="f29" fmla="min f25 f24"/>
                    <a:gd name="f30" fmla="*/ f26 1 f21"/>
                    <a:gd name="f31" fmla="*/ f27 1 f21"/>
                    <a:gd name="f32" fmla="*/ f28 f1 1"/>
                    <a:gd name="f33" fmla="*/ f32 1 f8"/>
                    <a:gd name="f34" fmla="+- f31 0 f17"/>
                    <a:gd name="f35" fmla="+- f30 0 f17"/>
                    <a:gd name="f36" fmla="*/ f17 f29 1"/>
                    <a:gd name="f37" fmla="*/ f7 f29 1"/>
                    <a:gd name="f38" fmla="*/ f23 f29 1"/>
                    <a:gd name="f39" fmla="*/ f31 f29 1"/>
                    <a:gd name="f40" fmla="*/ f30 f29 1"/>
                    <a:gd name="f41" fmla="+- f33 0 f2"/>
                    <a:gd name="f42" fmla="+- f37 0 f38"/>
                    <a:gd name="f43" fmla="+- f38 0 f37"/>
                    <a:gd name="f44" fmla="*/ f34 f29 1"/>
                    <a:gd name="f45" fmla="*/ f35 f29 1"/>
                    <a:gd name="f46" fmla="cos 1 f41"/>
                    <a:gd name="f47" fmla="abs f42"/>
                    <a:gd name="f48" fmla="abs f43"/>
                    <a:gd name="f49" fmla="?: f42 f18 f2"/>
                    <a:gd name="f50" fmla="?: f42 f2 f18"/>
                    <a:gd name="f51" fmla="?: f42 f3 f2"/>
                    <a:gd name="f52" fmla="?: f42 f2 f3"/>
                    <a:gd name="f53" fmla="+- f39 0 f44"/>
                    <a:gd name="f54" fmla="?: f43 f18 f2"/>
                    <a:gd name="f55" fmla="?: f43 f2 f18"/>
                    <a:gd name="f56" fmla="+- f40 0 f45"/>
                    <a:gd name="f57" fmla="+- f44 0 f39"/>
                    <a:gd name="f58" fmla="+- f45 0 f40"/>
                    <a:gd name="f59" fmla="?: f42 0 f1"/>
                    <a:gd name="f60" fmla="?: f42 f1 0"/>
                    <a:gd name="f61" fmla="+- 0 0 f46"/>
                    <a:gd name="f62" fmla="?: f42 f52 f51"/>
                    <a:gd name="f63" fmla="?: f42 f51 f52"/>
                    <a:gd name="f64" fmla="?: f43 f50 f49"/>
                    <a:gd name="f65" fmla="abs f53"/>
                    <a:gd name="f66" fmla="?: f53 0 f1"/>
                    <a:gd name="f67" fmla="?: f53 f1 0"/>
                    <a:gd name="f68" fmla="?: f53 f54 f55"/>
                    <a:gd name="f69" fmla="abs f56"/>
                    <a:gd name="f70" fmla="abs f57"/>
                    <a:gd name="f71" fmla="?: f56 f18 f2"/>
                    <a:gd name="f72" fmla="?: f56 f2 f18"/>
                    <a:gd name="f73" fmla="?: f56 f3 f2"/>
                    <a:gd name="f74" fmla="?: f56 f2 f3"/>
                    <a:gd name="f75" fmla="abs f58"/>
                    <a:gd name="f76" fmla="?: f58 f18 f2"/>
                    <a:gd name="f77" fmla="?: f58 f2 f18"/>
                    <a:gd name="f78" fmla="?: f58 f60 f59"/>
                    <a:gd name="f79" fmla="?: f58 f59 f60"/>
                    <a:gd name="f80" fmla="*/ f17 f61 1"/>
                    <a:gd name="f81" fmla="?: f43 f63 f62"/>
                    <a:gd name="f82" fmla="?: f43 f67 f66"/>
                    <a:gd name="f83" fmla="?: f43 f66 f67"/>
                    <a:gd name="f84" fmla="?: f56 f74 f73"/>
                    <a:gd name="f85" fmla="?: f56 f73 f74"/>
                    <a:gd name="f86" fmla="?: f57 f72 f71"/>
                    <a:gd name="f87" fmla="?: f42 f78 f79"/>
                    <a:gd name="f88" fmla="?: f42 f76 f77"/>
                    <a:gd name="f89" fmla="*/ f80 3163 1"/>
                    <a:gd name="f90" fmla="?: f53 f82 f83"/>
                    <a:gd name="f91" fmla="?: f57 f85 f84"/>
                    <a:gd name="f92" fmla="*/ f89 1 7636"/>
                    <a:gd name="f93" fmla="+- f7 f92 0"/>
                    <a:gd name="f94" fmla="+- f30 0 f92"/>
                    <a:gd name="f95" fmla="+- f31 0 f92"/>
                    <a:gd name="f96" fmla="*/ f93 f29 1"/>
                    <a:gd name="f97" fmla="*/ f94 f29 1"/>
                    <a:gd name="f98" fmla="*/ f95 f29 1"/>
                  </a:gdLst>
                  <a:ahLst>
                    <a:ahXY gdRefX="f0" minX="f7" maxX="f10">
                      <a:pos x="f36" y="f37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96" t="f96" r="f97" b="f98"/>
                  <a:pathLst>
                    <a:path>
                      <a:moveTo>
                        <a:pt x="f38" y="f37"/>
                      </a:moveTo>
                      <a:arcTo wR="f47" hR="f48" stAng="f81" swAng="f64"/>
                      <a:lnTo>
                        <a:pt x="f37" y="f44"/>
                      </a:lnTo>
                      <a:arcTo wR="f48" hR="f65" stAng="f90" swAng="f68"/>
                      <a:lnTo>
                        <a:pt x="f45" y="f39"/>
                      </a:lnTo>
                      <a:arcTo wR="f69" hR="f70" stAng="f91" swAng="f86"/>
                      <a:lnTo>
                        <a:pt x="f40" y="f38"/>
                      </a:lnTo>
                      <a:arcTo wR="f75" hR="f47" stAng="f87" swAng="f88"/>
                      <a:close/>
                    </a:path>
                  </a:pathLst>
                </a:custGeom>
                <a:solidFill>
                  <a:srgbClr val="60BED4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29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0" cap="none" spc="0" baseline="0">
                    <a:solidFill>
                      <a:srgbClr val="FFFFFF"/>
                    </a:solidFill>
                    <a:uFillTx/>
                    <a:latin typeface="Arial"/>
                    <a:ea typeface="Arial Unicode MS"/>
                    <a:cs typeface="Arial"/>
                  </a:endParaRPr>
                </a:p>
              </p:txBody>
            </p:sp>
          </p:grpSp>
          <p:sp>
            <p:nvSpPr>
              <p:cNvPr id="12" name="Rectangle 7">
                <a:extLst>
                  <a:ext uri="{FF2B5EF4-FFF2-40B4-BE49-F238E27FC236}">
                    <a16:creationId xmlns:a16="http://schemas.microsoft.com/office/drawing/2014/main" id="{DA868C45-F2D5-4A4B-9854-3B8B2BFC47CD}"/>
                  </a:ext>
                </a:extLst>
              </p:cNvPr>
              <p:cNvSpPr/>
              <p:nvPr/>
            </p:nvSpPr>
            <p:spPr>
              <a:xfrm rot="10799991" flipH="1" flipV="1">
                <a:off x="4855125" y="4927921"/>
                <a:ext cx="2321122" cy="17903"/>
              </a:xfrm>
              <a:prstGeom prst="rect">
                <a:avLst/>
              </a:prstGeom>
              <a:solidFill>
                <a:srgbClr val="60BED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29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Arial Unicode MS"/>
                  <a:cs typeface="Arial"/>
                </a:endParaRPr>
              </a:p>
            </p:txBody>
          </p:sp>
        </p:grpSp>
        <p:grpSp>
          <p:nvGrpSpPr>
            <p:cNvPr id="13" name="Group 10">
              <a:extLst>
                <a:ext uri="{FF2B5EF4-FFF2-40B4-BE49-F238E27FC236}">
                  <a16:creationId xmlns:a16="http://schemas.microsoft.com/office/drawing/2014/main" id="{7AA0B670-25FF-4587-B19F-7F6F9FB67BD0}"/>
                </a:ext>
              </a:extLst>
            </p:cNvPr>
            <p:cNvGrpSpPr/>
            <p:nvPr/>
          </p:nvGrpSpPr>
          <p:grpSpPr>
            <a:xfrm>
              <a:off x="439441" y="4655896"/>
              <a:ext cx="3968843" cy="469800"/>
              <a:chOff x="439441" y="4655896"/>
              <a:chExt cx="3968843" cy="469800"/>
            </a:xfrm>
          </p:grpSpPr>
          <p:sp>
            <p:nvSpPr>
              <p:cNvPr id="14" name="Freeform: Shape 11">
                <a:extLst>
                  <a:ext uri="{FF2B5EF4-FFF2-40B4-BE49-F238E27FC236}">
                    <a16:creationId xmlns:a16="http://schemas.microsoft.com/office/drawing/2014/main" id="{A8C4FFAD-108E-4E20-B008-72B3971ED34B}"/>
                  </a:ext>
                </a:extLst>
              </p:cNvPr>
              <p:cNvSpPr/>
              <p:nvPr/>
            </p:nvSpPr>
            <p:spPr>
              <a:xfrm rot="10800009" flipV="1">
                <a:off x="439441" y="4655896"/>
                <a:ext cx="1663010" cy="4698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797505"/>
                  <a:gd name="f7" fmla="val 1771805"/>
                  <a:gd name="f8" fmla="val 4794342"/>
                  <a:gd name="f9" fmla="val 184721"/>
                  <a:gd name="f10" fmla="val 4799112"/>
                  <a:gd name="f11" fmla="val 137019"/>
                  <a:gd name="f12" fmla="val 4787527"/>
                  <a:gd name="f13" fmla="val 98176"/>
                  <a:gd name="f14" fmla="val 4759588"/>
                  <a:gd name="f15" fmla="val 70236"/>
                  <a:gd name="f16" fmla="val 4733692"/>
                  <a:gd name="f17" fmla="val 43658"/>
                  <a:gd name="f18" fmla="val 4698256"/>
                  <a:gd name="f19" fmla="val 32074"/>
                  <a:gd name="f20" fmla="val 4668953"/>
                  <a:gd name="f21" fmla="val 27303"/>
                  <a:gd name="f22" fmla="val 4659412"/>
                  <a:gd name="f23" fmla="val 16400"/>
                  <a:gd name="f24" fmla="val 4643739"/>
                  <a:gd name="f25" fmla="val 8222"/>
                  <a:gd name="f26" fmla="val 4624657"/>
                  <a:gd name="f27" fmla="val 6178"/>
                  <a:gd name="f28" fmla="val 4593310"/>
                  <a:gd name="f29" fmla="val 2771"/>
                  <a:gd name="f30" fmla="val 4566052"/>
                  <a:gd name="f31" fmla="val 18444"/>
                  <a:gd name="f32" fmla="val 4564007"/>
                  <a:gd name="f33" fmla="val 39570"/>
                  <a:gd name="f34" fmla="val 4561963"/>
                  <a:gd name="f35" fmla="val 61377"/>
                  <a:gd name="f36" fmla="val 4585814"/>
                  <a:gd name="f37" fmla="val 81820"/>
                  <a:gd name="f38" fmla="val 4616480"/>
                  <a:gd name="f39" fmla="val 84546"/>
                  <a:gd name="f40" fmla="val 4636242"/>
                  <a:gd name="f41" fmla="val 86591"/>
                  <a:gd name="f42" fmla="val 4653961"/>
                  <a:gd name="f43" fmla="val 81139"/>
                  <a:gd name="f44" fmla="val 4665545"/>
                  <a:gd name="f45" fmla="val 71598"/>
                  <a:gd name="f46" fmla="val 4686671"/>
                  <a:gd name="f47" fmla="val 75687"/>
                  <a:gd name="f48" fmla="val 4711203"/>
                  <a:gd name="f49" fmla="val 83865"/>
                  <a:gd name="f50" fmla="val 4727559"/>
                  <a:gd name="f51" fmla="val 101583"/>
                  <a:gd name="f52" fmla="val 4745958"/>
                  <a:gd name="f53" fmla="val 119982"/>
                  <a:gd name="f54" fmla="val 4753454"/>
                  <a:gd name="f55" fmla="val 145878"/>
                  <a:gd name="f56" fmla="val 4750047"/>
                  <a:gd name="f57" fmla="val 180633"/>
                  <a:gd name="f58" fmla="val 4742551"/>
                  <a:gd name="f59" fmla="val 254912"/>
                  <a:gd name="f60" fmla="val 4715974"/>
                  <a:gd name="f61" fmla="val 366672"/>
                  <a:gd name="f62" fmla="val 4663501"/>
                  <a:gd name="f63" fmla="val 456625"/>
                  <a:gd name="f64" fmla="val 4655323"/>
                  <a:gd name="f65" fmla="val 470255"/>
                  <a:gd name="f66" fmla="val 4647146"/>
                  <a:gd name="f67" fmla="val 483203"/>
                  <a:gd name="f68" fmla="val 4638968"/>
                  <a:gd name="f69" fmla="val 494787"/>
                  <a:gd name="f70" fmla="val 4629428"/>
                  <a:gd name="f71" fmla="val 4619888"/>
                  <a:gd name="f72" fmla="val 499558"/>
                  <a:gd name="f73" fmla="val 4613073"/>
                  <a:gd name="f74" fmla="val 507054"/>
                  <a:gd name="f75" fmla="val 567023"/>
                  <a:gd name="f76" fmla="val 4499268"/>
                  <a:gd name="f77" fmla="val 593600"/>
                  <a:gd name="f78" fmla="val 4430440"/>
                  <a:gd name="f79" fmla="val 4365020"/>
                  <a:gd name="f80" fmla="val 591555"/>
                  <a:gd name="f81" fmla="val 4306414"/>
                  <a:gd name="f82" fmla="val 562252"/>
                  <a:gd name="f83" fmla="val 4257349"/>
                  <a:gd name="f84" fmla="val 504328"/>
                  <a:gd name="f85" fmla="val 4250534"/>
                  <a:gd name="f86" fmla="val 496150"/>
                  <a:gd name="f87" fmla="val 4240993"/>
                  <a:gd name="f88" fmla="val 492062"/>
                  <a:gd name="f89" fmla="val 4231453"/>
                  <a:gd name="f90" fmla="val 4223275"/>
                  <a:gd name="f91" fmla="val 480477"/>
                  <a:gd name="f92" fmla="val 4214417"/>
                  <a:gd name="f93" fmla="val 467529"/>
                  <a:gd name="f94" fmla="val 4206920"/>
                  <a:gd name="f95" fmla="val 453900"/>
                  <a:gd name="f96" fmla="val 4153766"/>
                  <a:gd name="f97" fmla="val 363946"/>
                  <a:gd name="f98" fmla="val 4126507"/>
                  <a:gd name="f99" fmla="val 252186"/>
                  <a:gd name="f100" fmla="val 4119011"/>
                  <a:gd name="f101" fmla="val 178588"/>
                  <a:gd name="f102" fmla="val 4115604"/>
                  <a:gd name="f103" fmla="val 143834"/>
                  <a:gd name="f104" fmla="val 4122419"/>
                  <a:gd name="f105" fmla="val 117938"/>
                  <a:gd name="f106" fmla="val 4140818"/>
                  <a:gd name="f107" fmla="val 99538"/>
                  <a:gd name="f108" fmla="val 4157855"/>
                  <a:gd name="f109" fmla="val 4181706"/>
                  <a:gd name="f110" fmla="val 73643"/>
                  <a:gd name="f111" fmla="val 4203513"/>
                  <a:gd name="f112" fmla="val 69554"/>
                  <a:gd name="f113" fmla="val 79095"/>
                  <a:gd name="f114" fmla="val 4232816"/>
                  <a:gd name="f115" fmla="val 4252578"/>
                  <a:gd name="f116" fmla="val 82502"/>
                  <a:gd name="f117" fmla="val 4283926"/>
                  <a:gd name="f118" fmla="val 4307777"/>
                  <a:gd name="f119" fmla="val 59332"/>
                  <a:gd name="f120" fmla="val 4305051"/>
                  <a:gd name="f121" fmla="val 37525"/>
                  <a:gd name="f122" fmla="val 4303007"/>
                  <a:gd name="f123" fmla="val 15718"/>
                  <a:gd name="f124" fmla="val 4275748"/>
                  <a:gd name="f125" fmla="val 726"/>
                  <a:gd name="f126" fmla="val 4244401"/>
                  <a:gd name="f127" fmla="val 4134"/>
                  <a:gd name="f128" fmla="val 4225320"/>
                  <a:gd name="f129" fmla="val 4208964"/>
                  <a:gd name="f130" fmla="val 14356"/>
                  <a:gd name="f131" fmla="val 4199424"/>
                  <a:gd name="f132" fmla="val 25259"/>
                  <a:gd name="f133" fmla="val 4170121"/>
                  <a:gd name="f134" fmla="val 30029"/>
                  <a:gd name="f135" fmla="val 4135366"/>
                  <a:gd name="f136" fmla="val 42296"/>
                  <a:gd name="f137" fmla="val 4109471"/>
                  <a:gd name="f138" fmla="val 68191"/>
                  <a:gd name="f139" fmla="val 4081531"/>
                  <a:gd name="f140" fmla="val 96131"/>
                  <a:gd name="f141" fmla="val 4069946"/>
                  <a:gd name="f142" fmla="val 134975"/>
                  <a:gd name="f143" fmla="val 4075398"/>
                  <a:gd name="f144" fmla="val 183359"/>
                  <a:gd name="f145" fmla="val 4083575"/>
                  <a:gd name="f146" fmla="val 262408"/>
                  <a:gd name="f147" fmla="val 4118330"/>
                  <a:gd name="f148" fmla="val 413012"/>
                  <a:gd name="f149" fmla="val 4196698"/>
                  <a:gd name="f150" fmla="val 520002"/>
                  <a:gd name="f151" fmla="val 4194654"/>
                  <a:gd name="f152" fmla="val 530224"/>
                  <a:gd name="f153" fmla="val 4197380"/>
                  <a:gd name="f154" fmla="val 541127"/>
                  <a:gd name="f155" fmla="val 4204195"/>
                  <a:gd name="f156" fmla="val 549986"/>
                  <a:gd name="f157" fmla="val 4258712"/>
                  <a:gd name="f158" fmla="val 614044"/>
                  <a:gd name="f159" fmla="val 4319362"/>
                  <a:gd name="f160" fmla="val 647435"/>
                  <a:gd name="f161" fmla="val 4391597"/>
                  <a:gd name="f162" fmla="val 660383"/>
                  <a:gd name="f163" fmla="val 928880"/>
                  <a:gd name="f164" fmla="val 4392960"/>
                  <a:gd name="f165" fmla="val 972494"/>
                  <a:gd name="f166" fmla="val 4385464"/>
                  <a:gd name="f167" fmla="val 1027011"/>
                  <a:gd name="f168" fmla="val 4318680"/>
                  <a:gd name="f169" fmla="val 1031099"/>
                  <a:gd name="f170" fmla="val 3718992"/>
                  <a:gd name="f171" fmla="val 3638579"/>
                  <a:gd name="f172" fmla="val 673331"/>
                  <a:gd name="f173" fmla="val 3636535"/>
                  <a:gd name="f174" fmla="val 665153"/>
                  <a:gd name="f175" fmla="val 3632446"/>
                  <a:gd name="f176" fmla="val 659020"/>
                  <a:gd name="f177" fmla="val 3626313"/>
                  <a:gd name="f178" fmla="val 654250"/>
                  <a:gd name="f179" fmla="val 3620861"/>
                  <a:gd name="f180" fmla="val 649480"/>
                  <a:gd name="f181" fmla="val 3613365"/>
                  <a:gd name="f182" fmla="val 3604506"/>
                  <a:gd name="f183" fmla="val 646754"/>
                  <a:gd name="f184" fmla="val 3603825"/>
                  <a:gd name="f185" fmla="val 3595647"/>
                  <a:gd name="f186" fmla="val 3588151"/>
                  <a:gd name="f187" fmla="val 3582018"/>
                  <a:gd name="f188" fmla="val 654931"/>
                  <a:gd name="f189" fmla="val 3576566"/>
                  <a:gd name="f190" fmla="val 659702"/>
                  <a:gd name="f191" fmla="val 3571796"/>
                  <a:gd name="f192" fmla="val 666516"/>
                  <a:gd name="f193" fmla="val 3570433"/>
                  <a:gd name="f194" fmla="val 674694"/>
                  <a:gd name="f195" fmla="val 3504331"/>
                  <a:gd name="f196" fmla="val 1030418"/>
                  <a:gd name="f197" fmla="val 3404837"/>
                  <a:gd name="f198" fmla="val 3272633"/>
                  <a:gd name="f199" fmla="val 319651"/>
                  <a:gd name="f200" fmla="val 3271270"/>
                  <a:gd name="f201" fmla="val 311474"/>
                  <a:gd name="f202" fmla="val 3267182"/>
                  <a:gd name="f203" fmla="val 303978"/>
                  <a:gd name="f204" fmla="val 3261048"/>
                  <a:gd name="f205" fmla="val 298526"/>
                  <a:gd name="f206" fmla="val 3254915"/>
                  <a:gd name="f207" fmla="val 293074"/>
                  <a:gd name="f208" fmla="val 3246738"/>
                  <a:gd name="f209" fmla="val 290348"/>
                  <a:gd name="f210" fmla="val 3238560"/>
                  <a:gd name="f211" fmla="val 3230382"/>
                  <a:gd name="f212" fmla="val 3222205"/>
                  <a:gd name="f213" fmla="val 293756"/>
                  <a:gd name="f214" fmla="val 3216072"/>
                  <a:gd name="f215" fmla="val 3209938"/>
                  <a:gd name="f216" fmla="val 3205850"/>
                  <a:gd name="f217" fmla="val 3204487"/>
                  <a:gd name="f218" fmla="val 3060016"/>
                  <a:gd name="f219" fmla="val 1199421"/>
                  <a:gd name="f220" fmla="val 3046387"/>
                  <a:gd name="f221" fmla="val 1041321"/>
                  <a:gd name="f222" fmla="val 3045706"/>
                  <a:gd name="f223" fmla="val 1032462"/>
                  <a:gd name="f224" fmla="val 3041617"/>
                  <a:gd name="f225" fmla="val 1024285"/>
                  <a:gd name="f226" fmla="val 3035484"/>
                  <a:gd name="f227" fmla="val 1018833"/>
                  <a:gd name="f228" fmla="val 3029351"/>
                  <a:gd name="f229" fmla="val 1013381"/>
                  <a:gd name="f230" fmla="val 3021173"/>
                  <a:gd name="f231" fmla="val 1009293"/>
                  <a:gd name="f232" fmla="val 3012314"/>
                  <a:gd name="f233" fmla="val 2970745"/>
                  <a:gd name="f234" fmla="val 1008611"/>
                  <a:gd name="f235" fmla="val 2938716"/>
                  <a:gd name="f236" fmla="val 2909413"/>
                  <a:gd name="f237" fmla="val 1420414"/>
                  <a:gd name="f238" fmla="val 1399289"/>
                  <a:gd name="f239" fmla="val 1380889"/>
                  <a:gd name="f240" fmla="val 1372030"/>
                  <a:gd name="f241" fmla="val 1363853"/>
                  <a:gd name="f242" fmla="val 1012018"/>
                  <a:gd name="f243" fmla="val 1358401"/>
                  <a:gd name="f244" fmla="val 1016789"/>
                  <a:gd name="f245" fmla="val 1352268"/>
                  <a:gd name="f246" fmla="val 1022240"/>
                  <a:gd name="f247" fmla="val 1347498"/>
                  <a:gd name="f248" fmla="val 1029736"/>
                  <a:gd name="f249" fmla="val 1346816"/>
                  <a:gd name="f250" fmla="val 1037914"/>
                  <a:gd name="f251" fmla="val 1250048"/>
                  <a:gd name="f252" fmla="val 1495176"/>
                  <a:gd name="f253" fmla="val 1083771"/>
                  <a:gd name="f254" fmla="val 1082408"/>
                  <a:gd name="f255" fmla="val 558845"/>
                  <a:gd name="f256" fmla="val 1078319"/>
                  <a:gd name="f257" fmla="val 551349"/>
                  <a:gd name="f258" fmla="val 1072186"/>
                  <a:gd name="f259" fmla="val 545897"/>
                  <a:gd name="f260" fmla="val 1066053"/>
                  <a:gd name="f261" fmla="val 540446"/>
                  <a:gd name="f262" fmla="val 1058557"/>
                  <a:gd name="f263" fmla="val 537720"/>
                  <a:gd name="f264" fmla="val 1049698"/>
                  <a:gd name="f265" fmla="val 1049016"/>
                  <a:gd name="f266" fmla="val 1048335"/>
                  <a:gd name="f267" fmla="val 1040157"/>
                  <a:gd name="f268" fmla="val 1031980"/>
                  <a:gd name="f269" fmla="val 541808"/>
                  <a:gd name="f270" fmla="val 1025847"/>
                  <a:gd name="f271" fmla="val 547260"/>
                  <a:gd name="f272" fmla="val 1019713"/>
                  <a:gd name="f273" fmla="val 552712"/>
                  <a:gd name="f274" fmla="val 1015625"/>
                  <a:gd name="f275" fmla="val 560889"/>
                  <a:gd name="f276" fmla="val 1014943"/>
                  <a:gd name="f277" fmla="val 569748"/>
                  <a:gd name="f278" fmla="val 978144"/>
                  <a:gd name="f279" fmla="val 899094"/>
                  <a:gd name="f280" fmla="val 890235"/>
                  <a:gd name="f281" fmla="val 882739"/>
                  <a:gd name="f282" fmla="val 1012700"/>
                  <a:gd name="f283" fmla="val 876606"/>
                  <a:gd name="f284" fmla="val 1017470"/>
                  <a:gd name="f285" fmla="val 870473"/>
                  <a:gd name="f286" fmla="val 1022922"/>
                  <a:gd name="f287" fmla="val 866384"/>
                  <a:gd name="f288" fmla="val 865021"/>
                  <a:gd name="f289" fmla="val 1038595"/>
                  <a:gd name="f290" fmla="val 805052"/>
                  <a:gd name="f291" fmla="val 1289374"/>
                  <a:gd name="f292" fmla="val 775068"/>
                  <a:gd name="f293" fmla="val 1052906"/>
                  <a:gd name="f294" fmla="val 773705"/>
                  <a:gd name="f295" fmla="val 1044729"/>
                  <a:gd name="f296" fmla="val 768935"/>
                  <a:gd name="f297" fmla="val 762801"/>
                  <a:gd name="f298" fmla="val 1033144"/>
                  <a:gd name="f299" fmla="val 756668"/>
                  <a:gd name="f300" fmla="val 1028374"/>
                  <a:gd name="f301" fmla="val 749172"/>
                  <a:gd name="f302" fmla="val 1025648"/>
                  <a:gd name="f303" fmla="val 740995"/>
                  <a:gd name="f304" fmla="val 3651"/>
                  <a:gd name="f305" fmla="val 1095157"/>
                  <a:gd name="f306" fmla="val 713055"/>
                  <a:gd name="f307" fmla="val 775749"/>
                  <a:gd name="f308" fmla="val 1486999"/>
                  <a:gd name="f309" fmla="val 777794"/>
                  <a:gd name="f310" fmla="val 781882"/>
                  <a:gd name="f311" fmla="val 1501991"/>
                  <a:gd name="f312" fmla="val 788016"/>
                  <a:gd name="f313" fmla="val 1506761"/>
                  <a:gd name="f314" fmla="val 794149"/>
                  <a:gd name="f315" fmla="val 1511531"/>
                  <a:gd name="f316" fmla="val 802326"/>
                  <a:gd name="f317" fmla="val 1514257"/>
                  <a:gd name="f318" fmla="val 810504"/>
                  <a:gd name="f319" fmla="val 818682"/>
                  <a:gd name="f320" fmla="val 826178"/>
                  <a:gd name="f321" fmla="val 1510850"/>
                  <a:gd name="f322" fmla="val 832311"/>
                  <a:gd name="f323" fmla="val 1506080"/>
                  <a:gd name="f324" fmla="val 838444"/>
                  <a:gd name="f325" fmla="val 1500628"/>
                  <a:gd name="f326" fmla="val 842533"/>
                  <a:gd name="f327" fmla="val 1493813"/>
                  <a:gd name="f328" fmla="val 843896"/>
                  <a:gd name="f329" fmla="val 1485636"/>
                  <a:gd name="f330" fmla="val 929079"/>
                  <a:gd name="f331" fmla="val 1080165"/>
                  <a:gd name="f332" fmla="val 1010173"/>
                  <a:gd name="f333" fmla="val 1019032"/>
                  <a:gd name="f334" fmla="val 1027209"/>
                  <a:gd name="f335" fmla="val 1076758"/>
                  <a:gd name="f336" fmla="val 1033343"/>
                  <a:gd name="f337" fmla="val 1071306"/>
                  <a:gd name="f338" fmla="val 1039476"/>
                  <a:gd name="f339" fmla="val 1065854"/>
                  <a:gd name="f340" fmla="val 1043565"/>
                  <a:gd name="f341" fmla="val 1057677"/>
                  <a:gd name="f342" fmla="val 1044246"/>
                  <a:gd name="f343" fmla="val 1048817"/>
                  <a:gd name="f344" fmla="val 1057875"/>
                  <a:gd name="f345" fmla="val 890036"/>
                  <a:gd name="f346" fmla="val 1216656"/>
                  <a:gd name="f347" fmla="val 1740503"/>
                  <a:gd name="f348" fmla="val 1218019"/>
                  <a:gd name="f349" fmla="val 1748681"/>
                  <a:gd name="f350" fmla="val 1222108"/>
                  <a:gd name="f351" fmla="val 1756177"/>
                  <a:gd name="f352" fmla="val 1228241"/>
                  <a:gd name="f353" fmla="val 1761629"/>
                  <a:gd name="f354" fmla="val 1234375"/>
                  <a:gd name="f355" fmla="val 1767080"/>
                  <a:gd name="f356" fmla="val 1241871"/>
                  <a:gd name="f357" fmla="val 1769806"/>
                  <a:gd name="f358" fmla="val 1250730"/>
                  <a:gd name="f359" fmla="val 1259589"/>
                  <a:gd name="f360" fmla="val 1267085"/>
                  <a:gd name="f361" fmla="val 1766399"/>
                  <a:gd name="f362" fmla="val 1273218"/>
                  <a:gd name="f363" fmla="val 1760947"/>
                  <a:gd name="f364" fmla="val 1279351"/>
                  <a:gd name="f365" fmla="val 1755495"/>
                  <a:gd name="f366" fmla="val 1283440"/>
                  <a:gd name="f367" fmla="val 1747999"/>
                  <a:gd name="f368" fmla="val 1284803"/>
                  <a:gd name="f369" fmla="val 1739822"/>
                  <a:gd name="f370" fmla="val 1410192"/>
                  <a:gd name="f371" fmla="val 1078802"/>
                  <a:gd name="f372" fmla="val 2907369"/>
                  <a:gd name="f373" fmla="val 2936671"/>
                  <a:gd name="f374" fmla="val 2968700"/>
                  <a:gd name="f375" fmla="val 1078120"/>
                  <a:gd name="f376" fmla="val 2978922"/>
                  <a:gd name="f377" fmla="val 3015721"/>
                  <a:gd name="f378" fmla="val 1497221"/>
                  <a:gd name="f379" fmla="val 3016403"/>
                  <a:gd name="f380" fmla="val 1505398"/>
                  <a:gd name="f381" fmla="val 3020492"/>
                  <a:gd name="f382" fmla="val 1513576"/>
                  <a:gd name="f383" fmla="val 3026625"/>
                  <a:gd name="f384" fmla="val 1519027"/>
                  <a:gd name="f385" fmla="val 3032758"/>
                  <a:gd name="f386" fmla="val 1524479"/>
                  <a:gd name="f387" fmla="val 3040254"/>
                  <a:gd name="f388" fmla="val 1528568"/>
                  <a:gd name="f389" fmla="val 3049113"/>
                  <a:gd name="f390" fmla="val 3049794"/>
                  <a:gd name="f391" fmla="val 3050476"/>
                  <a:gd name="f392" fmla="val 3059335"/>
                  <a:gd name="f393" fmla="val 3066831"/>
                  <a:gd name="f394" fmla="val 1525161"/>
                  <a:gd name="f395" fmla="val 3072964"/>
                  <a:gd name="f396" fmla="val 1520390"/>
                  <a:gd name="f397" fmla="val 3079097"/>
                  <a:gd name="f398" fmla="val 1514939"/>
                  <a:gd name="f399" fmla="val 3083186"/>
                  <a:gd name="f400" fmla="val 1507443"/>
                  <a:gd name="f401" fmla="val 3084549"/>
                  <a:gd name="f402" fmla="val 1499265"/>
                  <a:gd name="f403" fmla="val 3237197"/>
                  <a:gd name="f404" fmla="val 563615"/>
                  <a:gd name="f405" fmla="val 3340098"/>
                  <a:gd name="f406" fmla="val 1068580"/>
                  <a:gd name="f407" fmla="val 3341461"/>
                  <a:gd name="f408" fmla="val 3345550"/>
                  <a:gd name="f409" fmla="val 1084254"/>
                  <a:gd name="f410" fmla="val 3351683"/>
                  <a:gd name="f411" fmla="val 1089705"/>
                  <a:gd name="f412" fmla="val 3357816"/>
                  <a:gd name="f413" fmla="val 3365994"/>
                  <a:gd name="f414" fmla="val 1098564"/>
                  <a:gd name="f415" fmla="val 3374171"/>
                  <a:gd name="f416" fmla="val 3533634"/>
                  <a:gd name="f417" fmla="val 3541811"/>
                  <a:gd name="f418" fmla="val 3549307"/>
                  <a:gd name="f419" fmla="val 3555441"/>
                  <a:gd name="f420" fmla="val 1090387"/>
                  <a:gd name="f421" fmla="val 3561574"/>
                  <a:gd name="f422" fmla="val 1085616"/>
                  <a:gd name="f423" fmla="val 3565663"/>
                  <a:gd name="f424" fmla="val 3567026"/>
                  <a:gd name="f425" fmla="val 1069943"/>
                  <a:gd name="f426" fmla="val 3607232"/>
                  <a:gd name="f427" fmla="val 842334"/>
                  <a:gd name="f428" fmla="val 3656979"/>
                  <a:gd name="f429" fmla="val 1071987"/>
                  <a:gd name="f430" fmla="val 3659023"/>
                  <a:gd name="f431" fmla="val 1079483"/>
                  <a:gd name="f432" fmla="val 3663112"/>
                  <a:gd name="f433" fmla="val 1086298"/>
                  <a:gd name="f434" fmla="val 3669245"/>
                  <a:gd name="f435" fmla="val 1091068"/>
                  <a:gd name="f436" fmla="val 3675378"/>
                  <a:gd name="f437" fmla="val 1095838"/>
                  <a:gd name="f438" fmla="val 3682875"/>
                  <a:gd name="f439" fmla="val 3690371"/>
                  <a:gd name="f440" fmla="val 3854603"/>
                  <a:gd name="f441" fmla="val 4162625"/>
                  <a:gd name="f442" fmla="val 4326858"/>
                  <a:gd name="f443" fmla="val 4340487"/>
                  <a:gd name="f444" fmla="val 4354798"/>
                  <a:gd name="f445" fmla="val 4368427"/>
                  <a:gd name="f446" fmla="val 4405226"/>
                  <a:gd name="f447" fmla="val 4459744"/>
                  <a:gd name="f448" fmla="val 1066536"/>
                  <a:gd name="f449" fmla="val 1015426"/>
                  <a:gd name="f450" fmla="val 4532660"/>
                  <a:gd name="f451" fmla="val 646072"/>
                  <a:gd name="f452" fmla="val 4611710"/>
                  <a:gd name="f453" fmla="val 615407"/>
                  <a:gd name="f454" fmla="val 552030"/>
                  <a:gd name="f455" fmla="val 4672360"/>
                  <a:gd name="f456" fmla="val 543171"/>
                  <a:gd name="f457" fmla="val 4675086"/>
                  <a:gd name="f458" fmla="val 532268"/>
                  <a:gd name="f459" fmla="val 4673042"/>
                  <a:gd name="f460" fmla="val 522046"/>
                  <a:gd name="f461" fmla="val 4752091"/>
                  <a:gd name="f462" fmla="val 414375"/>
                  <a:gd name="f463" fmla="val 4786846"/>
                  <a:gd name="f464" fmla="val 264453"/>
                  <a:gd name="f465" fmla="+- 0 0 -90"/>
                  <a:gd name="f466" fmla="*/ f3 1 4797505"/>
                  <a:gd name="f467" fmla="*/ f4 1 1771805"/>
                  <a:gd name="f468" fmla="val f5"/>
                  <a:gd name="f469" fmla="val f6"/>
                  <a:gd name="f470" fmla="val f7"/>
                  <a:gd name="f471" fmla="*/ f465 f0 1"/>
                  <a:gd name="f472" fmla="+- f470 0 f468"/>
                  <a:gd name="f473" fmla="+- f469 0 f468"/>
                  <a:gd name="f474" fmla="*/ f471 1 f2"/>
                  <a:gd name="f475" fmla="*/ f473 1 4797505"/>
                  <a:gd name="f476" fmla="*/ f472 1 1771805"/>
                  <a:gd name="f477" fmla="*/ 4794342 f473 1"/>
                  <a:gd name="f478" fmla="*/ 184721 f472 1"/>
                  <a:gd name="f479" fmla="*/ 4759588 f473 1"/>
                  <a:gd name="f480" fmla="*/ 70236 f472 1"/>
                  <a:gd name="f481" fmla="*/ 4668953 f473 1"/>
                  <a:gd name="f482" fmla="*/ 27303 f472 1"/>
                  <a:gd name="f483" fmla="*/ 4624657 f473 1"/>
                  <a:gd name="f484" fmla="*/ 6178 f472 1"/>
                  <a:gd name="f485" fmla="*/ 4564007 f473 1"/>
                  <a:gd name="f486" fmla="*/ 39570 f472 1"/>
                  <a:gd name="f487" fmla="*/ 4616480 f473 1"/>
                  <a:gd name="f488" fmla="*/ 84546 f472 1"/>
                  <a:gd name="f489" fmla="*/ 4665545 f473 1"/>
                  <a:gd name="f490" fmla="*/ 71598 f472 1"/>
                  <a:gd name="f491" fmla="*/ 4727559 f473 1"/>
                  <a:gd name="f492" fmla="*/ 101583 f472 1"/>
                  <a:gd name="f493" fmla="*/ 4750047 f473 1"/>
                  <a:gd name="f494" fmla="*/ 180633 f472 1"/>
                  <a:gd name="f495" fmla="*/ 4663501 f473 1"/>
                  <a:gd name="f496" fmla="*/ 456625 f472 1"/>
                  <a:gd name="f497" fmla="*/ 4638968 f473 1"/>
                  <a:gd name="f498" fmla="*/ 494787 f472 1"/>
                  <a:gd name="f499" fmla="*/ 4613073 f473 1"/>
                  <a:gd name="f500" fmla="*/ 507054 f472 1"/>
                  <a:gd name="f501" fmla="*/ 4430440 f473 1"/>
                  <a:gd name="f502" fmla="*/ 593600 f472 1"/>
                  <a:gd name="f503" fmla="*/ 4257349 f473 1"/>
                  <a:gd name="f504" fmla="*/ 504328 f472 1"/>
                  <a:gd name="f505" fmla="*/ 4231453 f473 1"/>
                  <a:gd name="f506" fmla="*/ 492062 f472 1"/>
                  <a:gd name="f507" fmla="*/ 4206920 f473 1"/>
                  <a:gd name="f508" fmla="*/ 453900 f472 1"/>
                  <a:gd name="f509" fmla="*/ 4119011 f473 1"/>
                  <a:gd name="f510" fmla="*/ 178588 f472 1"/>
                  <a:gd name="f511" fmla="*/ 4140818 f473 1"/>
                  <a:gd name="f512" fmla="*/ 99538 f472 1"/>
                  <a:gd name="f513" fmla="*/ 4203513 f473 1"/>
                  <a:gd name="f514" fmla="*/ 69554 f472 1"/>
                  <a:gd name="f515" fmla="*/ 4252578 f473 1"/>
                  <a:gd name="f516" fmla="*/ 82502 f472 1"/>
                  <a:gd name="f517" fmla="*/ 4305051 f473 1"/>
                  <a:gd name="f518" fmla="*/ 37525 f472 1"/>
                  <a:gd name="f519" fmla="*/ 4244401 f473 1"/>
                  <a:gd name="f520" fmla="*/ 4134 f472 1"/>
                  <a:gd name="f521" fmla="*/ 4199424 f473 1"/>
                  <a:gd name="f522" fmla="*/ 25259 f472 1"/>
                  <a:gd name="f523" fmla="*/ 4109471 f473 1"/>
                  <a:gd name="f524" fmla="*/ 68191 f472 1"/>
                  <a:gd name="f525" fmla="*/ 4075398 f473 1"/>
                  <a:gd name="f526" fmla="*/ 183359 f472 1"/>
                  <a:gd name="f527" fmla="*/ 4196698 f473 1"/>
                  <a:gd name="f528" fmla="*/ 520002 f472 1"/>
                  <a:gd name="f529" fmla="*/ 4204195 f473 1"/>
                  <a:gd name="f530" fmla="*/ 549986 f472 1"/>
                  <a:gd name="f531" fmla="*/ 4391597 f473 1"/>
                  <a:gd name="f532" fmla="*/ 660383 f472 1"/>
                  <a:gd name="f533" fmla="*/ 928880 f472 1"/>
                  <a:gd name="f534" fmla="*/ 4318680 f473 1"/>
                  <a:gd name="f535" fmla="*/ 1031099 f472 1"/>
                  <a:gd name="f536" fmla="*/ 3718992 f473 1"/>
                  <a:gd name="f537" fmla="*/ 3638579 f473 1"/>
                  <a:gd name="f538" fmla="*/ 673331 f472 1"/>
                  <a:gd name="f539" fmla="*/ 3626313 f473 1"/>
                  <a:gd name="f540" fmla="*/ 654250 f472 1"/>
                  <a:gd name="f541" fmla="*/ 3604506 f473 1"/>
                  <a:gd name="f542" fmla="*/ 646754 f472 1"/>
                  <a:gd name="f543" fmla="*/ 3603825 f473 1"/>
                  <a:gd name="f544" fmla="*/ 3582018 f473 1"/>
                  <a:gd name="f545" fmla="*/ 654931 f472 1"/>
                  <a:gd name="f546" fmla="*/ 3570433 f473 1"/>
                  <a:gd name="f547" fmla="*/ 674694 f472 1"/>
                  <a:gd name="f548" fmla="*/ 3504331 f473 1"/>
                  <a:gd name="f549" fmla="*/ 1030418 f472 1"/>
                  <a:gd name="f550" fmla="*/ 3404837 f473 1"/>
                  <a:gd name="f551" fmla="*/ 3272633 f473 1"/>
                  <a:gd name="f552" fmla="*/ 319651 f472 1"/>
                  <a:gd name="f553" fmla="*/ 3261048 f473 1"/>
                  <a:gd name="f554" fmla="*/ 298526 f472 1"/>
                  <a:gd name="f555" fmla="*/ 3238560 f473 1"/>
                  <a:gd name="f556" fmla="*/ 290348 f472 1"/>
                  <a:gd name="f557" fmla="*/ 3216072 f473 1"/>
                  <a:gd name="f558" fmla="*/ 3204487 f473 1"/>
                  <a:gd name="f559" fmla="*/ 3060016 f473 1"/>
                  <a:gd name="f560" fmla="*/ 1199421 f472 1"/>
                  <a:gd name="f561" fmla="*/ 3046387 f473 1"/>
                  <a:gd name="f562" fmla="*/ 1041321 f472 1"/>
                  <a:gd name="f563" fmla="*/ 3035484 f473 1"/>
                  <a:gd name="f564" fmla="*/ 1018833 f472 1"/>
                  <a:gd name="f565" fmla="*/ 3012314 f473 1"/>
                  <a:gd name="f566" fmla="*/ 1009293 f472 1"/>
                  <a:gd name="f567" fmla="*/ 2970745 f473 1"/>
                  <a:gd name="f568" fmla="*/ 1008611 f472 1"/>
                  <a:gd name="f569" fmla="*/ 2938716 f473 1"/>
                  <a:gd name="f570" fmla="*/ 2909413 f473 1"/>
                  <a:gd name="f571" fmla="*/ 1420414 f473 1"/>
                  <a:gd name="f572" fmla="*/ 1399289 f473 1"/>
                  <a:gd name="f573" fmla="*/ 1380889 f473 1"/>
                  <a:gd name="f574" fmla="*/ 1358401 f473 1"/>
                  <a:gd name="f575" fmla="*/ 1016789 f472 1"/>
                  <a:gd name="f576" fmla="*/ 1346816 f473 1"/>
                  <a:gd name="f577" fmla="*/ 1037914 f472 1"/>
                  <a:gd name="f578" fmla="*/ 1250048 f473 1"/>
                  <a:gd name="f579" fmla="*/ 1495176 f472 1"/>
                  <a:gd name="f580" fmla="*/ 1083771 f473 1"/>
                  <a:gd name="f581" fmla="*/ 567023 f472 1"/>
                  <a:gd name="f582" fmla="*/ 1072186 f473 1"/>
                  <a:gd name="f583" fmla="*/ 545897 f472 1"/>
                  <a:gd name="f584" fmla="*/ 1049698 f473 1"/>
                  <a:gd name="f585" fmla="*/ 537720 f472 1"/>
                  <a:gd name="f586" fmla="*/ 1049016 f473 1"/>
                  <a:gd name="f587" fmla="*/ 1048335 f473 1"/>
                  <a:gd name="f588" fmla="*/ 1025847 f473 1"/>
                  <a:gd name="f589" fmla="*/ 547260 f472 1"/>
                  <a:gd name="f590" fmla="*/ 1014943 f473 1"/>
                  <a:gd name="f591" fmla="*/ 569748 f472 1"/>
                  <a:gd name="f592" fmla="*/ 978144 f473 1"/>
                  <a:gd name="f593" fmla="*/ 899094 f473 1"/>
                  <a:gd name="f594" fmla="*/ 876606 f473 1"/>
                  <a:gd name="f595" fmla="*/ 1017470 f472 1"/>
                  <a:gd name="f596" fmla="*/ 865021 f473 1"/>
                  <a:gd name="f597" fmla="*/ 1038595 f472 1"/>
                  <a:gd name="f598" fmla="*/ 805052 f473 1"/>
                  <a:gd name="f599" fmla="*/ 1289374 f472 1"/>
                  <a:gd name="f600" fmla="*/ 775068 f473 1"/>
                  <a:gd name="f601" fmla="*/ 1052906 f472 1"/>
                  <a:gd name="f602" fmla="*/ 762801 f473 1"/>
                  <a:gd name="f603" fmla="*/ 1033144 f472 1"/>
                  <a:gd name="f604" fmla="*/ 740995 f473 1"/>
                  <a:gd name="f605" fmla="*/ 1025648 f472 1"/>
                  <a:gd name="f606" fmla="*/ 3651 f473 1"/>
                  <a:gd name="f607" fmla="*/ 1095157 f472 1"/>
                  <a:gd name="f608" fmla="*/ 713055 f473 1"/>
                  <a:gd name="f609" fmla="*/ 775749 f473 1"/>
                  <a:gd name="f610" fmla="*/ 1486999 f472 1"/>
                  <a:gd name="f611" fmla="*/ 788016 f473 1"/>
                  <a:gd name="f612" fmla="*/ 1506761 f472 1"/>
                  <a:gd name="f613" fmla="*/ 810504 f473 1"/>
                  <a:gd name="f614" fmla="*/ 1514257 f472 1"/>
                  <a:gd name="f615" fmla="*/ 832311 f473 1"/>
                  <a:gd name="f616" fmla="*/ 1506080 f472 1"/>
                  <a:gd name="f617" fmla="*/ 843896 f473 1"/>
                  <a:gd name="f618" fmla="*/ 1485636 f472 1"/>
                  <a:gd name="f619" fmla="*/ 929079 f473 1"/>
                  <a:gd name="f620" fmla="*/ 1080165 f472 1"/>
                  <a:gd name="f621" fmla="*/ 1010173 f473 1"/>
                  <a:gd name="f622" fmla="*/ 1033343 f473 1"/>
                  <a:gd name="f623" fmla="*/ 1071306 f472 1"/>
                  <a:gd name="f624" fmla="*/ 1044246 f473 1"/>
                  <a:gd name="f625" fmla="*/ 1048817 f472 1"/>
                  <a:gd name="f626" fmla="*/ 1057875 f473 1"/>
                  <a:gd name="f627" fmla="*/ 890036 f472 1"/>
                  <a:gd name="f628" fmla="*/ 1216656 f473 1"/>
                  <a:gd name="f629" fmla="*/ 1740503 f472 1"/>
                  <a:gd name="f630" fmla="*/ 1228241 f473 1"/>
                  <a:gd name="f631" fmla="*/ 1761629 f472 1"/>
                  <a:gd name="f632" fmla="*/ 1250730 f473 1"/>
                  <a:gd name="f633" fmla="*/ 1769806 f472 1"/>
                  <a:gd name="f634" fmla="*/ 1273218 f473 1"/>
                  <a:gd name="f635" fmla="*/ 1760947 f472 1"/>
                  <a:gd name="f636" fmla="*/ 1284803 f473 1"/>
                  <a:gd name="f637" fmla="*/ 1739822 f472 1"/>
                  <a:gd name="f638" fmla="*/ 1410192 f473 1"/>
                  <a:gd name="f639" fmla="*/ 1078802 f472 1"/>
                  <a:gd name="f640" fmla="*/ 2907369 f473 1"/>
                  <a:gd name="f641" fmla="*/ 2936671 f473 1"/>
                  <a:gd name="f642" fmla="*/ 2968700 f473 1"/>
                  <a:gd name="f643" fmla="*/ 1078120 f472 1"/>
                  <a:gd name="f644" fmla="*/ 2978922 f473 1"/>
                  <a:gd name="f645" fmla="*/ 3015721 f473 1"/>
                  <a:gd name="f646" fmla="*/ 1497221 f472 1"/>
                  <a:gd name="f647" fmla="*/ 3026625 f473 1"/>
                  <a:gd name="f648" fmla="*/ 1519027 f472 1"/>
                  <a:gd name="f649" fmla="*/ 3049113 f473 1"/>
                  <a:gd name="f650" fmla="*/ 1528568 f472 1"/>
                  <a:gd name="f651" fmla="*/ 3049794 f473 1"/>
                  <a:gd name="f652" fmla="*/ 3050476 f473 1"/>
                  <a:gd name="f653" fmla="*/ 3072964 f473 1"/>
                  <a:gd name="f654" fmla="*/ 1520390 f472 1"/>
                  <a:gd name="f655" fmla="*/ 3084549 f473 1"/>
                  <a:gd name="f656" fmla="*/ 1499265 f472 1"/>
                  <a:gd name="f657" fmla="*/ 3237197 f473 1"/>
                  <a:gd name="f658" fmla="*/ 563615 f472 1"/>
                  <a:gd name="f659" fmla="*/ 3340098 f473 1"/>
                  <a:gd name="f660" fmla="*/ 1068580 f472 1"/>
                  <a:gd name="f661" fmla="*/ 3351683 f473 1"/>
                  <a:gd name="f662" fmla="*/ 1089705 f472 1"/>
                  <a:gd name="f663" fmla="*/ 3374171 f473 1"/>
                  <a:gd name="f664" fmla="*/ 1098564 f472 1"/>
                  <a:gd name="f665" fmla="*/ 3533634 f473 1"/>
                  <a:gd name="f666" fmla="*/ 3555441 f473 1"/>
                  <a:gd name="f667" fmla="*/ 1090387 f472 1"/>
                  <a:gd name="f668" fmla="*/ 3567026 f473 1"/>
                  <a:gd name="f669" fmla="*/ 1069943 f472 1"/>
                  <a:gd name="f670" fmla="*/ 3607232 f473 1"/>
                  <a:gd name="f671" fmla="*/ 842334 f472 1"/>
                  <a:gd name="f672" fmla="*/ 3656979 f473 1"/>
                  <a:gd name="f673" fmla="*/ 1071987 f472 1"/>
                  <a:gd name="f674" fmla="*/ 3669245 f473 1"/>
                  <a:gd name="f675" fmla="*/ 1091068 f472 1"/>
                  <a:gd name="f676" fmla="*/ 3690371 f473 1"/>
                  <a:gd name="f677" fmla="*/ 4326858 f473 1"/>
                  <a:gd name="f678" fmla="*/ 4368427 f473 1"/>
                  <a:gd name="f679" fmla="*/ 4459744 f473 1"/>
                  <a:gd name="f680" fmla="*/ 1015426 f472 1"/>
                  <a:gd name="f681" fmla="*/ 659020 f472 1"/>
                  <a:gd name="f682" fmla="*/ 552030 f472 1"/>
                  <a:gd name="f683" fmla="*/ 4673042 f473 1"/>
                  <a:gd name="f684" fmla="*/ 522046 f472 1"/>
                  <a:gd name="f685" fmla="+- f474 0 f1"/>
                  <a:gd name="f686" fmla="*/ f477 1 4797505"/>
                  <a:gd name="f687" fmla="*/ f478 1 1771805"/>
                  <a:gd name="f688" fmla="*/ f479 1 4797505"/>
                  <a:gd name="f689" fmla="*/ f480 1 1771805"/>
                  <a:gd name="f690" fmla="*/ f481 1 4797505"/>
                  <a:gd name="f691" fmla="*/ f482 1 1771805"/>
                  <a:gd name="f692" fmla="*/ f483 1 4797505"/>
                  <a:gd name="f693" fmla="*/ f484 1 1771805"/>
                  <a:gd name="f694" fmla="*/ f485 1 4797505"/>
                  <a:gd name="f695" fmla="*/ f486 1 1771805"/>
                  <a:gd name="f696" fmla="*/ f487 1 4797505"/>
                  <a:gd name="f697" fmla="*/ f488 1 1771805"/>
                  <a:gd name="f698" fmla="*/ f489 1 4797505"/>
                  <a:gd name="f699" fmla="*/ f490 1 1771805"/>
                  <a:gd name="f700" fmla="*/ f491 1 4797505"/>
                  <a:gd name="f701" fmla="*/ f492 1 1771805"/>
                  <a:gd name="f702" fmla="*/ f493 1 4797505"/>
                  <a:gd name="f703" fmla="*/ f494 1 1771805"/>
                  <a:gd name="f704" fmla="*/ f495 1 4797505"/>
                  <a:gd name="f705" fmla="*/ f496 1 1771805"/>
                  <a:gd name="f706" fmla="*/ f497 1 4797505"/>
                  <a:gd name="f707" fmla="*/ f498 1 1771805"/>
                  <a:gd name="f708" fmla="*/ f499 1 4797505"/>
                  <a:gd name="f709" fmla="*/ f500 1 1771805"/>
                  <a:gd name="f710" fmla="*/ f501 1 4797505"/>
                  <a:gd name="f711" fmla="*/ f502 1 1771805"/>
                  <a:gd name="f712" fmla="*/ f503 1 4797505"/>
                  <a:gd name="f713" fmla="*/ f504 1 1771805"/>
                  <a:gd name="f714" fmla="*/ f505 1 4797505"/>
                  <a:gd name="f715" fmla="*/ f506 1 1771805"/>
                  <a:gd name="f716" fmla="*/ f507 1 4797505"/>
                  <a:gd name="f717" fmla="*/ f508 1 1771805"/>
                  <a:gd name="f718" fmla="*/ f509 1 4797505"/>
                  <a:gd name="f719" fmla="*/ f510 1 1771805"/>
                  <a:gd name="f720" fmla="*/ f511 1 4797505"/>
                  <a:gd name="f721" fmla="*/ f512 1 1771805"/>
                  <a:gd name="f722" fmla="*/ f513 1 4797505"/>
                  <a:gd name="f723" fmla="*/ f514 1 1771805"/>
                  <a:gd name="f724" fmla="*/ f515 1 4797505"/>
                  <a:gd name="f725" fmla="*/ f516 1 1771805"/>
                  <a:gd name="f726" fmla="*/ f517 1 4797505"/>
                  <a:gd name="f727" fmla="*/ f518 1 1771805"/>
                  <a:gd name="f728" fmla="*/ f519 1 4797505"/>
                  <a:gd name="f729" fmla="*/ f520 1 1771805"/>
                  <a:gd name="f730" fmla="*/ f521 1 4797505"/>
                  <a:gd name="f731" fmla="*/ f522 1 1771805"/>
                  <a:gd name="f732" fmla="*/ f523 1 4797505"/>
                  <a:gd name="f733" fmla="*/ f524 1 1771805"/>
                  <a:gd name="f734" fmla="*/ f525 1 4797505"/>
                  <a:gd name="f735" fmla="*/ f526 1 1771805"/>
                  <a:gd name="f736" fmla="*/ f527 1 4797505"/>
                  <a:gd name="f737" fmla="*/ f528 1 1771805"/>
                  <a:gd name="f738" fmla="*/ f529 1 4797505"/>
                  <a:gd name="f739" fmla="*/ f530 1 1771805"/>
                  <a:gd name="f740" fmla="*/ f531 1 4797505"/>
                  <a:gd name="f741" fmla="*/ f532 1 1771805"/>
                  <a:gd name="f742" fmla="*/ f533 1 1771805"/>
                  <a:gd name="f743" fmla="*/ f534 1 4797505"/>
                  <a:gd name="f744" fmla="*/ f535 1 1771805"/>
                  <a:gd name="f745" fmla="*/ f536 1 4797505"/>
                  <a:gd name="f746" fmla="*/ f537 1 4797505"/>
                  <a:gd name="f747" fmla="*/ f538 1 1771805"/>
                  <a:gd name="f748" fmla="*/ f539 1 4797505"/>
                  <a:gd name="f749" fmla="*/ f540 1 1771805"/>
                  <a:gd name="f750" fmla="*/ f541 1 4797505"/>
                  <a:gd name="f751" fmla="*/ f542 1 1771805"/>
                  <a:gd name="f752" fmla="*/ f543 1 4797505"/>
                  <a:gd name="f753" fmla="*/ f544 1 4797505"/>
                  <a:gd name="f754" fmla="*/ f545 1 1771805"/>
                  <a:gd name="f755" fmla="*/ f546 1 4797505"/>
                  <a:gd name="f756" fmla="*/ f547 1 1771805"/>
                  <a:gd name="f757" fmla="*/ f548 1 4797505"/>
                  <a:gd name="f758" fmla="*/ f549 1 1771805"/>
                  <a:gd name="f759" fmla="*/ f550 1 4797505"/>
                  <a:gd name="f760" fmla="*/ f551 1 4797505"/>
                  <a:gd name="f761" fmla="*/ f552 1 1771805"/>
                  <a:gd name="f762" fmla="*/ f553 1 4797505"/>
                  <a:gd name="f763" fmla="*/ f554 1 1771805"/>
                  <a:gd name="f764" fmla="*/ f555 1 4797505"/>
                  <a:gd name="f765" fmla="*/ f556 1 1771805"/>
                  <a:gd name="f766" fmla="*/ f557 1 4797505"/>
                  <a:gd name="f767" fmla="*/ f558 1 4797505"/>
                  <a:gd name="f768" fmla="*/ f559 1 4797505"/>
                  <a:gd name="f769" fmla="*/ f560 1 1771805"/>
                  <a:gd name="f770" fmla="*/ f561 1 4797505"/>
                  <a:gd name="f771" fmla="*/ f562 1 1771805"/>
                  <a:gd name="f772" fmla="*/ f563 1 4797505"/>
                  <a:gd name="f773" fmla="*/ f564 1 1771805"/>
                  <a:gd name="f774" fmla="*/ f565 1 4797505"/>
                  <a:gd name="f775" fmla="*/ f566 1 1771805"/>
                  <a:gd name="f776" fmla="*/ f567 1 4797505"/>
                  <a:gd name="f777" fmla="*/ f568 1 1771805"/>
                  <a:gd name="f778" fmla="*/ f569 1 4797505"/>
                  <a:gd name="f779" fmla="*/ f570 1 4797505"/>
                  <a:gd name="f780" fmla="*/ f571 1 4797505"/>
                  <a:gd name="f781" fmla="*/ f572 1 4797505"/>
                  <a:gd name="f782" fmla="*/ f573 1 4797505"/>
                  <a:gd name="f783" fmla="*/ f574 1 4797505"/>
                  <a:gd name="f784" fmla="*/ f575 1 1771805"/>
                  <a:gd name="f785" fmla="*/ f576 1 4797505"/>
                  <a:gd name="f786" fmla="*/ f577 1 1771805"/>
                  <a:gd name="f787" fmla="*/ f578 1 4797505"/>
                  <a:gd name="f788" fmla="*/ f579 1 1771805"/>
                  <a:gd name="f789" fmla="*/ f580 1 4797505"/>
                  <a:gd name="f790" fmla="*/ f581 1 1771805"/>
                  <a:gd name="f791" fmla="*/ f582 1 4797505"/>
                  <a:gd name="f792" fmla="*/ f583 1 1771805"/>
                  <a:gd name="f793" fmla="*/ f584 1 4797505"/>
                  <a:gd name="f794" fmla="*/ f585 1 1771805"/>
                  <a:gd name="f795" fmla="*/ f586 1 4797505"/>
                  <a:gd name="f796" fmla="*/ f587 1 4797505"/>
                  <a:gd name="f797" fmla="*/ f588 1 4797505"/>
                  <a:gd name="f798" fmla="*/ f589 1 1771805"/>
                  <a:gd name="f799" fmla="*/ f590 1 4797505"/>
                  <a:gd name="f800" fmla="*/ f591 1 1771805"/>
                  <a:gd name="f801" fmla="*/ f592 1 4797505"/>
                  <a:gd name="f802" fmla="*/ f593 1 4797505"/>
                  <a:gd name="f803" fmla="*/ f594 1 4797505"/>
                  <a:gd name="f804" fmla="*/ f595 1 1771805"/>
                  <a:gd name="f805" fmla="*/ f596 1 4797505"/>
                  <a:gd name="f806" fmla="*/ f597 1 1771805"/>
                  <a:gd name="f807" fmla="*/ f598 1 4797505"/>
                  <a:gd name="f808" fmla="*/ f599 1 1771805"/>
                  <a:gd name="f809" fmla="*/ f600 1 4797505"/>
                  <a:gd name="f810" fmla="*/ f601 1 1771805"/>
                  <a:gd name="f811" fmla="*/ f602 1 4797505"/>
                  <a:gd name="f812" fmla="*/ f603 1 1771805"/>
                  <a:gd name="f813" fmla="*/ f604 1 4797505"/>
                  <a:gd name="f814" fmla="*/ f605 1 1771805"/>
                  <a:gd name="f815" fmla="*/ f606 1 4797505"/>
                  <a:gd name="f816" fmla="*/ f607 1 1771805"/>
                  <a:gd name="f817" fmla="*/ f608 1 4797505"/>
                  <a:gd name="f818" fmla="*/ f609 1 4797505"/>
                  <a:gd name="f819" fmla="*/ f610 1 1771805"/>
                  <a:gd name="f820" fmla="*/ f611 1 4797505"/>
                  <a:gd name="f821" fmla="*/ f612 1 1771805"/>
                  <a:gd name="f822" fmla="*/ f613 1 4797505"/>
                  <a:gd name="f823" fmla="*/ f614 1 1771805"/>
                  <a:gd name="f824" fmla="*/ f615 1 4797505"/>
                  <a:gd name="f825" fmla="*/ f616 1 1771805"/>
                  <a:gd name="f826" fmla="*/ f617 1 4797505"/>
                  <a:gd name="f827" fmla="*/ f618 1 1771805"/>
                  <a:gd name="f828" fmla="*/ f619 1 4797505"/>
                  <a:gd name="f829" fmla="*/ f620 1 1771805"/>
                  <a:gd name="f830" fmla="*/ f621 1 4797505"/>
                  <a:gd name="f831" fmla="*/ f622 1 4797505"/>
                  <a:gd name="f832" fmla="*/ f623 1 1771805"/>
                  <a:gd name="f833" fmla="*/ f624 1 4797505"/>
                  <a:gd name="f834" fmla="*/ f625 1 1771805"/>
                  <a:gd name="f835" fmla="*/ f626 1 4797505"/>
                  <a:gd name="f836" fmla="*/ f627 1 1771805"/>
                  <a:gd name="f837" fmla="*/ f628 1 4797505"/>
                  <a:gd name="f838" fmla="*/ f629 1 1771805"/>
                  <a:gd name="f839" fmla="*/ f630 1 4797505"/>
                  <a:gd name="f840" fmla="*/ f631 1 1771805"/>
                  <a:gd name="f841" fmla="*/ f632 1 4797505"/>
                  <a:gd name="f842" fmla="*/ f633 1 1771805"/>
                  <a:gd name="f843" fmla="*/ f634 1 4797505"/>
                  <a:gd name="f844" fmla="*/ f635 1 1771805"/>
                  <a:gd name="f845" fmla="*/ f636 1 4797505"/>
                  <a:gd name="f846" fmla="*/ f637 1 1771805"/>
                  <a:gd name="f847" fmla="*/ f638 1 4797505"/>
                  <a:gd name="f848" fmla="*/ f639 1 1771805"/>
                  <a:gd name="f849" fmla="*/ f640 1 4797505"/>
                  <a:gd name="f850" fmla="*/ f641 1 4797505"/>
                  <a:gd name="f851" fmla="*/ f642 1 4797505"/>
                  <a:gd name="f852" fmla="*/ f643 1 1771805"/>
                  <a:gd name="f853" fmla="*/ f644 1 4797505"/>
                  <a:gd name="f854" fmla="*/ f645 1 4797505"/>
                  <a:gd name="f855" fmla="*/ f646 1 1771805"/>
                  <a:gd name="f856" fmla="*/ f647 1 4797505"/>
                  <a:gd name="f857" fmla="*/ f648 1 1771805"/>
                  <a:gd name="f858" fmla="*/ f649 1 4797505"/>
                  <a:gd name="f859" fmla="*/ f650 1 1771805"/>
                  <a:gd name="f860" fmla="*/ f651 1 4797505"/>
                  <a:gd name="f861" fmla="*/ f652 1 4797505"/>
                  <a:gd name="f862" fmla="*/ f653 1 4797505"/>
                  <a:gd name="f863" fmla="*/ f654 1 1771805"/>
                  <a:gd name="f864" fmla="*/ f655 1 4797505"/>
                  <a:gd name="f865" fmla="*/ f656 1 1771805"/>
                  <a:gd name="f866" fmla="*/ f657 1 4797505"/>
                  <a:gd name="f867" fmla="*/ f658 1 1771805"/>
                  <a:gd name="f868" fmla="*/ f659 1 4797505"/>
                  <a:gd name="f869" fmla="*/ f660 1 1771805"/>
                  <a:gd name="f870" fmla="*/ f661 1 4797505"/>
                  <a:gd name="f871" fmla="*/ f662 1 1771805"/>
                  <a:gd name="f872" fmla="*/ f663 1 4797505"/>
                  <a:gd name="f873" fmla="*/ f664 1 1771805"/>
                  <a:gd name="f874" fmla="*/ f665 1 4797505"/>
                  <a:gd name="f875" fmla="*/ f666 1 4797505"/>
                  <a:gd name="f876" fmla="*/ f667 1 1771805"/>
                  <a:gd name="f877" fmla="*/ f668 1 4797505"/>
                  <a:gd name="f878" fmla="*/ f669 1 1771805"/>
                  <a:gd name="f879" fmla="*/ f670 1 4797505"/>
                  <a:gd name="f880" fmla="*/ f671 1 1771805"/>
                  <a:gd name="f881" fmla="*/ f672 1 4797505"/>
                  <a:gd name="f882" fmla="*/ f673 1 1771805"/>
                  <a:gd name="f883" fmla="*/ f674 1 4797505"/>
                  <a:gd name="f884" fmla="*/ f675 1 1771805"/>
                  <a:gd name="f885" fmla="*/ f676 1 4797505"/>
                  <a:gd name="f886" fmla="*/ f677 1 4797505"/>
                  <a:gd name="f887" fmla="*/ f678 1 4797505"/>
                  <a:gd name="f888" fmla="*/ f679 1 4797505"/>
                  <a:gd name="f889" fmla="*/ f680 1 1771805"/>
                  <a:gd name="f890" fmla="*/ f681 1 1771805"/>
                  <a:gd name="f891" fmla="*/ f682 1 1771805"/>
                  <a:gd name="f892" fmla="*/ f683 1 4797505"/>
                  <a:gd name="f893" fmla="*/ f684 1 1771805"/>
                  <a:gd name="f894" fmla="*/ f468 1 f475"/>
                  <a:gd name="f895" fmla="*/ f469 1 f475"/>
                  <a:gd name="f896" fmla="*/ f468 1 f476"/>
                  <a:gd name="f897" fmla="*/ f470 1 f476"/>
                  <a:gd name="f898" fmla="*/ f686 1 f475"/>
                  <a:gd name="f899" fmla="*/ f687 1 f476"/>
                  <a:gd name="f900" fmla="*/ f688 1 f475"/>
                  <a:gd name="f901" fmla="*/ f689 1 f476"/>
                  <a:gd name="f902" fmla="*/ f690 1 f475"/>
                  <a:gd name="f903" fmla="*/ f691 1 f476"/>
                  <a:gd name="f904" fmla="*/ f692 1 f475"/>
                  <a:gd name="f905" fmla="*/ f693 1 f476"/>
                  <a:gd name="f906" fmla="*/ f694 1 f475"/>
                  <a:gd name="f907" fmla="*/ f695 1 f476"/>
                  <a:gd name="f908" fmla="*/ f696 1 f475"/>
                  <a:gd name="f909" fmla="*/ f697 1 f476"/>
                  <a:gd name="f910" fmla="*/ f698 1 f475"/>
                  <a:gd name="f911" fmla="*/ f699 1 f476"/>
                  <a:gd name="f912" fmla="*/ f700 1 f475"/>
                  <a:gd name="f913" fmla="*/ f701 1 f476"/>
                  <a:gd name="f914" fmla="*/ f702 1 f475"/>
                  <a:gd name="f915" fmla="*/ f703 1 f476"/>
                  <a:gd name="f916" fmla="*/ f704 1 f475"/>
                  <a:gd name="f917" fmla="*/ f705 1 f476"/>
                  <a:gd name="f918" fmla="*/ f706 1 f475"/>
                  <a:gd name="f919" fmla="*/ f707 1 f476"/>
                  <a:gd name="f920" fmla="*/ f708 1 f475"/>
                  <a:gd name="f921" fmla="*/ f709 1 f476"/>
                  <a:gd name="f922" fmla="*/ f710 1 f475"/>
                  <a:gd name="f923" fmla="*/ f711 1 f476"/>
                  <a:gd name="f924" fmla="*/ f712 1 f475"/>
                  <a:gd name="f925" fmla="*/ f713 1 f476"/>
                  <a:gd name="f926" fmla="*/ f714 1 f475"/>
                  <a:gd name="f927" fmla="*/ f715 1 f476"/>
                  <a:gd name="f928" fmla="*/ f716 1 f475"/>
                  <a:gd name="f929" fmla="*/ f717 1 f476"/>
                  <a:gd name="f930" fmla="*/ f718 1 f475"/>
                  <a:gd name="f931" fmla="*/ f719 1 f476"/>
                  <a:gd name="f932" fmla="*/ f720 1 f475"/>
                  <a:gd name="f933" fmla="*/ f721 1 f476"/>
                  <a:gd name="f934" fmla="*/ f722 1 f475"/>
                  <a:gd name="f935" fmla="*/ f723 1 f476"/>
                  <a:gd name="f936" fmla="*/ f724 1 f475"/>
                  <a:gd name="f937" fmla="*/ f725 1 f476"/>
                  <a:gd name="f938" fmla="*/ f726 1 f475"/>
                  <a:gd name="f939" fmla="*/ f727 1 f476"/>
                  <a:gd name="f940" fmla="*/ f728 1 f475"/>
                  <a:gd name="f941" fmla="*/ f729 1 f476"/>
                  <a:gd name="f942" fmla="*/ f730 1 f475"/>
                  <a:gd name="f943" fmla="*/ f731 1 f476"/>
                  <a:gd name="f944" fmla="*/ f732 1 f475"/>
                  <a:gd name="f945" fmla="*/ f733 1 f476"/>
                  <a:gd name="f946" fmla="*/ f734 1 f475"/>
                  <a:gd name="f947" fmla="*/ f735 1 f476"/>
                  <a:gd name="f948" fmla="*/ f736 1 f475"/>
                  <a:gd name="f949" fmla="*/ f737 1 f476"/>
                  <a:gd name="f950" fmla="*/ f738 1 f475"/>
                  <a:gd name="f951" fmla="*/ f739 1 f476"/>
                  <a:gd name="f952" fmla="*/ f740 1 f475"/>
                  <a:gd name="f953" fmla="*/ f741 1 f476"/>
                  <a:gd name="f954" fmla="*/ f742 1 f476"/>
                  <a:gd name="f955" fmla="*/ f743 1 f475"/>
                  <a:gd name="f956" fmla="*/ f744 1 f476"/>
                  <a:gd name="f957" fmla="*/ f745 1 f475"/>
                  <a:gd name="f958" fmla="*/ f746 1 f475"/>
                  <a:gd name="f959" fmla="*/ f747 1 f476"/>
                  <a:gd name="f960" fmla="*/ f748 1 f475"/>
                  <a:gd name="f961" fmla="*/ f749 1 f476"/>
                  <a:gd name="f962" fmla="*/ f750 1 f475"/>
                  <a:gd name="f963" fmla="*/ f751 1 f476"/>
                  <a:gd name="f964" fmla="*/ f752 1 f475"/>
                  <a:gd name="f965" fmla="*/ f753 1 f475"/>
                  <a:gd name="f966" fmla="*/ f754 1 f476"/>
                  <a:gd name="f967" fmla="*/ f755 1 f475"/>
                  <a:gd name="f968" fmla="*/ f756 1 f476"/>
                  <a:gd name="f969" fmla="*/ f757 1 f475"/>
                  <a:gd name="f970" fmla="*/ f758 1 f476"/>
                  <a:gd name="f971" fmla="*/ f759 1 f475"/>
                  <a:gd name="f972" fmla="*/ f760 1 f475"/>
                  <a:gd name="f973" fmla="*/ f761 1 f476"/>
                  <a:gd name="f974" fmla="*/ f762 1 f475"/>
                  <a:gd name="f975" fmla="*/ f763 1 f476"/>
                  <a:gd name="f976" fmla="*/ f764 1 f475"/>
                  <a:gd name="f977" fmla="*/ f765 1 f476"/>
                  <a:gd name="f978" fmla="*/ f766 1 f475"/>
                  <a:gd name="f979" fmla="*/ f767 1 f475"/>
                  <a:gd name="f980" fmla="*/ f768 1 f475"/>
                  <a:gd name="f981" fmla="*/ f769 1 f476"/>
                  <a:gd name="f982" fmla="*/ f770 1 f475"/>
                  <a:gd name="f983" fmla="*/ f771 1 f476"/>
                  <a:gd name="f984" fmla="*/ f772 1 f475"/>
                  <a:gd name="f985" fmla="*/ f773 1 f476"/>
                  <a:gd name="f986" fmla="*/ f774 1 f475"/>
                  <a:gd name="f987" fmla="*/ f775 1 f476"/>
                  <a:gd name="f988" fmla="*/ f776 1 f475"/>
                  <a:gd name="f989" fmla="*/ f777 1 f476"/>
                  <a:gd name="f990" fmla="*/ f778 1 f475"/>
                  <a:gd name="f991" fmla="*/ f779 1 f475"/>
                  <a:gd name="f992" fmla="*/ f780 1 f475"/>
                  <a:gd name="f993" fmla="*/ f781 1 f475"/>
                  <a:gd name="f994" fmla="*/ f782 1 f475"/>
                  <a:gd name="f995" fmla="*/ f783 1 f475"/>
                  <a:gd name="f996" fmla="*/ f784 1 f476"/>
                  <a:gd name="f997" fmla="*/ f785 1 f475"/>
                  <a:gd name="f998" fmla="*/ f786 1 f476"/>
                  <a:gd name="f999" fmla="*/ f787 1 f475"/>
                  <a:gd name="f1000" fmla="*/ f788 1 f476"/>
                  <a:gd name="f1001" fmla="*/ f789 1 f475"/>
                  <a:gd name="f1002" fmla="*/ f790 1 f476"/>
                  <a:gd name="f1003" fmla="*/ f791 1 f475"/>
                  <a:gd name="f1004" fmla="*/ f792 1 f476"/>
                  <a:gd name="f1005" fmla="*/ f793 1 f475"/>
                  <a:gd name="f1006" fmla="*/ f794 1 f476"/>
                  <a:gd name="f1007" fmla="*/ f795 1 f475"/>
                  <a:gd name="f1008" fmla="*/ f796 1 f475"/>
                  <a:gd name="f1009" fmla="*/ f797 1 f475"/>
                  <a:gd name="f1010" fmla="*/ f798 1 f476"/>
                  <a:gd name="f1011" fmla="*/ f799 1 f475"/>
                  <a:gd name="f1012" fmla="*/ f800 1 f476"/>
                  <a:gd name="f1013" fmla="*/ f801 1 f475"/>
                  <a:gd name="f1014" fmla="*/ f802 1 f475"/>
                  <a:gd name="f1015" fmla="*/ f803 1 f475"/>
                  <a:gd name="f1016" fmla="*/ f804 1 f476"/>
                  <a:gd name="f1017" fmla="*/ f805 1 f475"/>
                  <a:gd name="f1018" fmla="*/ f806 1 f476"/>
                  <a:gd name="f1019" fmla="*/ f807 1 f475"/>
                  <a:gd name="f1020" fmla="*/ f808 1 f476"/>
                  <a:gd name="f1021" fmla="*/ f809 1 f475"/>
                  <a:gd name="f1022" fmla="*/ f810 1 f476"/>
                  <a:gd name="f1023" fmla="*/ f811 1 f475"/>
                  <a:gd name="f1024" fmla="*/ f812 1 f476"/>
                  <a:gd name="f1025" fmla="*/ f813 1 f475"/>
                  <a:gd name="f1026" fmla="*/ f814 1 f476"/>
                  <a:gd name="f1027" fmla="*/ f815 1 f475"/>
                  <a:gd name="f1028" fmla="*/ f816 1 f476"/>
                  <a:gd name="f1029" fmla="*/ f817 1 f475"/>
                  <a:gd name="f1030" fmla="*/ f818 1 f475"/>
                  <a:gd name="f1031" fmla="*/ f819 1 f476"/>
                  <a:gd name="f1032" fmla="*/ f820 1 f475"/>
                  <a:gd name="f1033" fmla="*/ f821 1 f476"/>
                  <a:gd name="f1034" fmla="*/ f822 1 f475"/>
                  <a:gd name="f1035" fmla="*/ f823 1 f476"/>
                  <a:gd name="f1036" fmla="*/ f824 1 f475"/>
                  <a:gd name="f1037" fmla="*/ f825 1 f476"/>
                  <a:gd name="f1038" fmla="*/ f826 1 f475"/>
                  <a:gd name="f1039" fmla="*/ f827 1 f476"/>
                  <a:gd name="f1040" fmla="*/ f828 1 f475"/>
                  <a:gd name="f1041" fmla="*/ f829 1 f476"/>
                  <a:gd name="f1042" fmla="*/ f830 1 f475"/>
                  <a:gd name="f1043" fmla="*/ f831 1 f475"/>
                  <a:gd name="f1044" fmla="*/ f832 1 f476"/>
                  <a:gd name="f1045" fmla="*/ f833 1 f475"/>
                  <a:gd name="f1046" fmla="*/ f834 1 f476"/>
                  <a:gd name="f1047" fmla="*/ f835 1 f475"/>
                  <a:gd name="f1048" fmla="*/ f836 1 f476"/>
                  <a:gd name="f1049" fmla="*/ f837 1 f475"/>
                  <a:gd name="f1050" fmla="*/ f838 1 f476"/>
                  <a:gd name="f1051" fmla="*/ f839 1 f475"/>
                  <a:gd name="f1052" fmla="*/ f840 1 f476"/>
                  <a:gd name="f1053" fmla="*/ f841 1 f475"/>
                  <a:gd name="f1054" fmla="*/ f842 1 f476"/>
                  <a:gd name="f1055" fmla="*/ f843 1 f475"/>
                  <a:gd name="f1056" fmla="*/ f844 1 f476"/>
                  <a:gd name="f1057" fmla="*/ f845 1 f475"/>
                  <a:gd name="f1058" fmla="*/ f846 1 f476"/>
                  <a:gd name="f1059" fmla="*/ f847 1 f475"/>
                  <a:gd name="f1060" fmla="*/ f848 1 f476"/>
                  <a:gd name="f1061" fmla="*/ f849 1 f475"/>
                  <a:gd name="f1062" fmla="*/ f850 1 f475"/>
                  <a:gd name="f1063" fmla="*/ f851 1 f475"/>
                  <a:gd name="f1064" fmla="*/ f852 1 f476"/>
                  <a:gd name="f1065" fmla="*/ f853 1 f475"/>
                  <a:gd name="f1066" fmla="*/ f854 1 f475"/>
                  <a:gd name="f1067" fmla="*/ f855 1 f476"/>
                  <a:gd name="f1068" fmla="*/ f856 1 f475"/>
                  <a:gd name="f1069" fmla="*/ f857 1 f476"/>
                  <a:gd name="f1070" fmla="*/ f858 1 f475"/>
                  <a:gd name="f1071" fmla="*/ f859 1 f476"/>
                  <a:gd name="f1072" fmla="*/ f860 1 f475"/>
                  <a:gd name="f1073" fmla="*/ f861 1 f475"/>
                  <a:gd name="f1074" fmla="*/ f862 1 f475"/>
                  <a:gd name="f1075" fmla="*/ f863 1 f476"/>
                  <a:gd name="f1076" fmla="*/ f864 1 f475"/>
                  <a:gd name="f1077" fmla="*/ f865 1 f476"/>
                  <a:gd name="f1078" fmla="*/ f866 1 f475"/>
                  <a:gd name="f1079" fmla="*/ f867 1 f476"/>
                  <a:gd name="f1080" fmla="*/ f868 1 f475"/>
                  <a:gd name="f1081" fmla="*/ f869 1 f476"/>
                  <a:gd name="f1082" fmla="*/ f870 1 f475"/>
                  <a:gd name="f1083" fmla="*/ f871 1 f476"/>
                  <a:gd name="f1084" fmla="*/ f872 1 f475"/>
                  <a:gd name="f1085" fmla="*/ f873 1 f476"/>
                  <a:gd name="f1086" fmla="*/ f874 1 f475"/>
                  <a:gd name="f1087" fmla="*/ f875 1 f475"/>
                  <a:gd name="f1088" fmla="*/ f876 1 f476"/>
                  <a:gd name="f1089" fmla="*/ f877 1 f475"/>
                  <a:gd name="f1090" fmla="*/ f878 1 f476"/>
                  <a:gd name="f1091" fmla="*/ f879 1 f475"/>
                  <a:gd name="f1092" fmla="*/ f880 1 f476"/>
                  <a:gd name="f1093" fmla="*/ f881 1 f475"/>
                  <a:gd name="f1094" fmla="*/ f882 1 f476"/>
                  <a:gd name="f1095" fmla="*/ f883 1 f475"/>
                  <a:gd name="f1096" fmla="*/ f884 1 f476"/>
                  <a:gd name="f1097" fmla="*/ f885 1 f475"/>
                  <a:gd name="f1098" fmla="*/ f886 1 f475"/>
                  <a:gd name="f1099" fmla="*/ f887 1 f475"/>
                  <a:gd name="f1100" fmla="*/ f888 1 f475"/>
                  <a:gd name="f1101" fmla="*/ f889 1 f476"/>
                  <a:gd name="f1102" fmla="*/ f890 1 f476"/>
                  <a:gd name="f1103" fmla="*/ f891 1 f476"/>
                  <a:gd name="f1104" fmla="*/ f892 1 f475"/>
                  <a:gd name="f1105" fmla="*/ f893 1 f476"/>
                  <a:gd name="f1106" fmla="*/ f894 f466 1"/>
                  <a:gd name="f1107" fmla="*/ f895 f466 1"/>
                  <a:gd name="f1108" fmla="*/ f897 f467 1"/>
                  <a:gd name="f1109" fmla="*/ f896 f467 1"/>
                  <a:gd name="f1110" fmla="*/ f898 f466 1"/>
                  <a:gd name="f1111" fmla="*/ f899 f467 1"/>
                  <a:gd name="f1112" fmla="*/ f900 f466 1"/>
                  <a:gd name="f1113" fmla="*/ f901 f467 1"/>
                  <a:gd name="f1114" fmla="*/ f902 f466 1"/>
                  <a:gd name="f1115" fmla="*/ f903 f467 1"/>
                  <a:gd name="f1116" fmla="*/ f904 f466 1"/>
                  <a:gd name="f1117" fmla="*/ f905 f467 1"/>
                  <a:gd name="f1118" fmla="*/ f906 f466 1"/>
                  <a:gd name="f1119" fmla="*/ f907 f467 1"/>
                  <a:gd name="f1120" fmla="*/ f908 f466 1"/>
                  <a:gd name="f1121" fmla="*/ f909 f467 1"/>
                  <a:gd name="f1122" fmla="*/ f910 f466 1"/>
                  <a:gd name="f1123" fmla="*/ f911 f467 1"/>
                  <a:gd name="f1124" fmla="*/ f912 f466 1"/>
                  <a:gd name="f1125" fmla="*/ f913 f467 1"/>
                  <a:gd name="f1126" fmla="*/ f914 f466 1"/>
                  <a:gd name="f1127" fmla="*/ f915 f467 1"/>
                  <a:gd name="f1128" fmla="*/ f916 f466 1"/>
                  <a:gd name="f1129" fmla="*/ f917 f467 1"/>
                  <a:gd name="f1130" fmla="*/ f918 f466 1"/>
                  <a:gd name="f1131" fmla="*/ f919 f467 1"/>
                  <a:gd name="f1132" fmla="*/ f920 f466 1"/>
                  <a:gd name="f1133" fmla="*/ f921 f467 1"/>
                  <a:gd name="f1134" fmla="*/ f922 f466 1"/>
                  <a:gd name="f1135" fmla="*/ f923 f467 1"/>
                  <a:gd name="f1136" fmla="*/ f924 f466 1"/>
                  <a:gd name="f1137" fmla="*/ f925 f467 1"/>
                  <a:gd name="f1138" fmla="*/ f926 f466 1"/>
                  <a:gd name="f1139" fmla="*/ f927 f467 1"/>
                  <a:gd name="f1140" fmla="*/ f928 f466 1"/>
                  <a:gd name="f1141" fmla="*/ f929 f467 1"/>
                  <a:gd name="f1142" fmla="*/ f930 f466 1"/>
                  <a:gd name="f1143" fmla="*/ f931 f467 1"/>
                  <a:gd name="f1144" fmla="*/ f932 f466 1"/>
                  <a:gd name="f1145" fmla="*/ f933 f467 1"/>
                  <a:gd name="f1146" fmla="*/ f934 f466 1"/>
                  <a:gd name="f1147" fmla="*/ f935 f467 1"/>
                  <a:gd name="f1148" fmla="*/ f936 f466 1"/>
                  <a:gd name="f1149" fmla="*/ f937 f467 1"/>
                  <a:gd name="f1150" fmla="*/ f938 f466 1"/>
                  <a:gd name="f1151" fmla="*/ f939 f467 1"/>
                  <a:gd name="f1152" fmla="*/ f940 f466 1"/>
                  <a:gd name="f1153" fmla="*/ f941 f467 1"/>
                  <a:gd name="f1154" fmla="*/ f942 f466 1"/>
                  <a:gd name="f1155" fmla="*/ f943 f467 1"/>
                  <a:gd name="f1156" fmla="*/ f944 f466 1"/>
                  <a:gd name="f1157" fmla="*/ f945 f467 1"/>
                  <a:gd name="f1158" fmla="*/ f946 f466 1"/>
                  <a:gd name="f1159" fmla="*/ f947 f467 1"/>
                  <a:gd name="f1160" fmla="*/ f948 f466 1"/>
                  <a:gd name="f1161" fmla="*/ f949 f467 1"/>
                  <a:gd name="f1162" fmla="*/ f950 f466 1"/>
                  <a:gd name="f1163" fmla="*/ f951 f467 1"/>
                  <a:gd name="f1164" fmla="*/ f952 f466 1"/>
                  <a:gd name="f1165" fmla="*/ f953 f467 1"/>
                  <a:gd name="f1166" fmla="*/ f954 f467 1"/>
                  <a:gd name="f1167" fmla="*/ f955 f466 1"/>
                  <a:gd name="f1168" fmla="*/ f956 f467 1"/>
                  <a:gd name="f1169" fmla="*/ f957 f466 1"/>
                  <a:gd name="f1170" fmla="*/ f958 f466 1"/>
                  <a:gd name="f1171" fmla="*/ f959 f467 1"/>
                  <a:gd name="f1172" fmla="*/ f960 f466 1"/>
                  <a:gd name="f1173" fmla="*/ f961 f467 1"/>
                  <a:gd name="f1174" fmla="*/ f962 f466 1"/>
                  <a:gd name="f1175" fmla="*/ f963 f467 1"/>
                  <a:gd name="f1176" fmla="*/ f964 f466 1"/>
                  <a:gd name="f1177" fmla="*/ f965 f466 1"/>
                  <a:gd name="f1178" fmla="*/ f966 f467 1"/>
                  <a:gd name="f1179" fmla="*/ f967 f466 1"/>
                  <a:gd name="f1180" fmla="*/ f968 f467 1"/>
                  <a:gd name="f1181" fmla="*/ f969 f466 1"/>
                  <a:gd name="f1182" fmla="*/ f970 f467 1"/>
                  <a:gd name="f1183" fmla="*/ f971 f466 1"/>
                  <a:gd name="f1184" fmla="*/ f972 f466 1"/>
                  <a:gd name="f1185" fmla="*/ f973 f467 1"/>
                  <a:gd name="f1186" fmla="*/ f974 f466 1"/>
                  <a:gd name="f1187" fmla="*/ f975 f467 1"/>
                  <a:gd name="f1188" fmla="*/ f976 f466 1"/>
                  <a:gd name="f1189" fmla="*/ f977 f467 1"/>
                  <a:gd name="f1190" fmla="*/ f978 f466 1"/>
                  <a:gd name="f1191" fmla="*/ f979 f466 1"/>
                  <a:gd name="f1192" fmla="*/ f980 f466 1"/>
                  <a:gd name="f1193" fmla="*/ f981 f467 1"/>
                  <a:gd name="f1194" fmla="*/ f982 f466 1"/>
                  <a:gd name="f1195" fmla="*/ f983 f467 1"/>
                  <a:gd name="f1196" fmla="*/ f984 f466 1"/>
                  <a:gd name="f1197" fmla="*/ f985 f467 1"/>
                  <a:gd name="f1198" fmla="*/ f986 f466 1"/>
                  <a:gd name="f1199" fmla="*/ f987 f467 1"/>
                  <a:gd name="f1200" fmla="*/ f988 f466 1"/>
                  <a:gd name="f1201" fmla="*/ f989 f467 1"/>
                  <a:gd name="f1202" fmla="*/ f990 f466 1"/>
                  <a:gd name="f1203" fmla="*/ f991 f466 1"/>
                  <a:gd name="f1204" fmla="*/ f992 f466 1"/>
                  <a:gd name="f1205" fmla="*/ f993 f466 1"/>
                  <a:gd name="f1206" fmla="*/ f994 f466 1"/>
                  <a:gd name="f1207" fmla="*/ f995 f466 1"/>
                  <a:gd name="f1208" fmla="*/ f996 f467 1"/>
                  <a:gd name="f1209" fmla="*/ f997 f466 1"/>
                  <a:gd name="f1210" fmla="*/ f998 f467 1"/>
                  <a:gd name="f1211" fmla="*/ f999 f466 1"/>
                  <a:gd name="f1212" fmla="*/ f1000 f467 1"/>
                  <a:gd name="f1213" fmla="*/ f1001 f466 1"/>
                  <a:gd name="f1214" fmla="*/ f1002 f467 1"/>
                  <a:gd name="f1215" fmla="*/ f1003 f466 1"/>
                  <a:gd name="f1216" fmla="*/ f1004 f467 1"/>
                  <a:gd name="f1217" fmla="*/ f1005 f466 1"/>
                  <a:gd name="f1218" fmla="*/ f1006 f467 1"/>
                  <a:gd name="f1219" fmla="*/ f1007 f466 1"/>
                  <a:gd name="f1220" fmla="*/ f1008 f466 1"/>
                  <a:gd name="f1221" fmla="*/ f1009 f466 1"/>
                  <a:gd name="f1222" fmla="*/ f1010 f467 1"/>
                  <a:gd name="f1223" fmla="*/ f1011 f466 1"/>
                  <a:gd name="f1224" fmla="*/ f1012 f467 1"/>
                  <a:gd name="f1225" fmla="*/ f1013 f466 1"/>
                  <a:gd name="f1226" fmla="*/ f1014 f466 1"/>
                  <a:gd name="f1227" fmla="*/ f1015 f466 1"/>
                  <a:gd name="f1228" fmla="*/ f1016 f467 1"/>
                  <a:gd name="f1229" fmla="*/ f1017 f466 1"/>
                  <a:gd name="f1230" fmla="*/ f1018 f467 1"/>
                  <a:gd name="f1231" fmla="*/ f1019 f466 1"/>
                  <a:gd name="f1232" fmla="*/ f1020 f467 1"/>
                  <a:gd name="f1233" fmla="*/ f1021 f466 1"/>
                  <a:gd name="f1234" fmla="*/ f1022 f467 1"/>
                  <a:gd name="f1235" fmla="*/ f1023 f466 1"/>
                  <a:gd name="f1236" fmla="*/ f1024 f467 1"/>
                  <a:gd name="f1237" fmla="*/ f1025 f466 1"/>
                  <a:gd name="f1238" fmla="*/ f1026 f467 1"/>
                  <a:gd name="f1239" fmla="*/ f1027 f466 1"/>
                  <a:gd name="f1240" fmla="*/ f1028 f467 1"/>
                  <a:gd name="f1241" fmla="*/ f1029 f466 1"/>
                  <a:gd name="f1242" fmla="*/ f1030 f466 1"/>
                  <a:gd name="f1243" fmla="*/ f1031 f467 1"/>
                  <a:gd name="f1244" fmla="*/ f1032 f466 1"/>
                  <a:gd name="f1245" fmla="*/ f1033 f467 1"/>
                  <a:gd name="f1246" fmla="*/ f1034 f466 1"/>
                  <a:gd name="f1247" fmla="*/ f1035 f467 1"/>
                  <a:gd name="f1248" fmla="*/ f1036 f466 1"/>
                  <a:gd name="f1249" fmla="*/ f1037 f467 1"/>
                  <a:gd name="f1250" fmla="*/ f1038 f466 1"/>
                  <a:gd name="f1251" fmla="*/ f1039 f467 1"/>
                  <a:gd name="f1252" fmla="*/ f1040 f466 1"/>
                  <a:gd name="f1253" fmla="*/ f1041 f467 1"/>
                  <a:gd name="f1254" fmla="*/ f1042 f466 1"/>
                  <a:gd name="f1255" fmla="*/ f1043 f466 1"/>
                  <a:gd name="f1256" fmla="*/ f1044 f467 1"/>
                  <a:gd name="f1257" fmla="*/ f1045 f466 1"/>
                  <a:gd name="f1258" fmla="*/ f1046 f467 1"/>
                  <a:gd name="f1259" fmla="*/ f1047 f466 1"/>
                  <a:gd name="f1260" fmla="*/ f1048 f467 1"/>
                  <a:gd name="f1261" fmla="*/ f1049 f466 1"/>
                  <a:gd name="f1262" fmla="*/ f1050 f467 1"/>
                  <a:gd name="f1263" fmla="*/ f1051 f466 1"/>
                  <a:gd name="f1264" fmla="*/ f1052 f467 1"/>
                  <a:gd name="f1265" fmla="*/ f1053 f466 1"/>
                  <a:gd name="f1266" fmla="*/ f1054 f467 1"/>
                  <a:gd name="f1267" fmla="*/ f1055 f466 1"/>
                  <a:gd name="f1268" fmla="*/ f1056 f467 1"/>
                  <a:gd name="f1269" fmla="*/ f1057 f466 1"/>
                  <a:gd name="f1270" fmla="*/ f1058 f467 1"/>
                  <a:gd name="f1271" fmla="*/ f1059 f466 1"/>
                  <a:gd name="f1272" fmla="*/ f1060 f467 1"/>
                  <a:gd name="f1273" fmla="*/ f1061 f466 1"/>
                  <a:gd name="f1274" fmla="*/ f1062 f466 1"/>
                  <a:gd name="f1275" fmla="*/ f1063 f466 1"/>
                  <a:gd name="f1276" fmla="*/ f1064 f467 1"/>
                  <a:gd name="f1277" fmla="*/ f1065 f466 1"/>
                  <a:gd name="f1278" fmla="*/ f1066 f466 1"/>
                  <a:gd name="f1279" fmla="*/ f1067 f467 1"/>
                  <a:gd name="f1280" fmla="*/ f1068 f466 1"/>
                  <a:gd name="f1281" fmla="*/ f1069 f467 1"/>
                  <a:gd name="f1282" fmla="*/ f1070 f466 1"/>
                  <a:gd name="f1283" fmla="*/ f1071 f467 1"/>
                  <a:gd name="f1284" fmla="*/ f1072 f466 1"/>
                  <a:gd name="f1285" fmla="*/ f1073 f466 1"/>
                  <a:gd name="f1286" fmla="*/ f1074 f466 1"/>
                  <a:gd name="f1287" fmla="*/ f1075 f467 1"/>
                  <a:gd name="f1288" fmla="*/ f1076 f466 1"/>
                  <a:gd name="f1289" fmla="*/ f1077 f467 1"/>
                  <a:gd name="f1290" fmla="*/ f1078 f466 1"/>
                  <a:gd name="f1291" fmla="*/ f1079 f467 1"/>
                  <a:gd name="f1292" fmla="*/ f1080 f466 1"/>
                  <a:gd name="f1293" fmla="*/ f1081 f467 1"/>
                  <a:gd name="f1294" fmla="*/ f1082 f466 1"/>
                  <a:gd name="f1295" fmla="*/ f1083 f467 1"/>
                  <a:gd name="f1296" fmla="*/ f1084 f466 1"/>
                  <a:gd name="f1297" fmla="*/ f1085 f467 1"/>
                  <a:gd name="f1298" fmla="*/ f1086 f466 1"/>
                  <a:gd name="f1299" fmla="*/ f1087 f466 1"/>
                  <a:gd name="f1300" fmla="*/ f1088 f467 1"/>
                  <a:gd name="f1301" fmla="*/ f1089 f466 1"/>
                  <a:gd name="f1302" fmla="*/ f1090 f467 1"/>
                  <a:gd name="f1303" fmla="*/ f1091 f466 1"/>
                  <a:gd name="f1304" fmla="*/ f1092 f467 1"/>
                  <a:gd name="f1305" fmla="*/ f1093 f466 1"/>
                  <a:gd name="f1306" fmla="*/ f1094 f467 1"/>
                  <a:gd name="f1307" fmla="*/ f1095 f466 1"/>
                  <a:gd name="f1308" fmla="*/ f1096 f467 1"/>
                  <a:gd name="f1309" fmla="*/ f1097 f466 1"/>
                  <a:gd name="f1310" fmla="*/ f1098 f466 1"/>
                  <a:gd name="f1311" fmla="*/ f1099 f466 1"/>
                  <a:gd name="f1312" fmla="*/ f1100 f466 1"/>
                  <a:gd name="f1313" fmla="*/ f1101 f467 1"/>
                  <a:gd name="f1314" fmla="*/ f1102 f467 1"/>
                  <a:gd name="f1315" fmla="*/ f1103 f467 1"/>
                  <a:gd name="f1316" fmla="*/ f1104 f466 1"/>
                  <a:gd name="f1317" fmla="*/ f1105 f46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85">
                    <a:pos x="f1110" y="f1111"/>
                  </a:cxn>
                  <a:cxn ang="f685">
                    <a:pos x="f1112" y="f1113"/>
                  </a:cxn>
                  <a:cxn ang="f685">
                    <a:pos x="f1114" y="f1115"/>
                  </a:cxn>
                  <a:cxn ang="f685">
                    <a:pos x="f1116" y="f1117"/>
                  </a:cxn>
                  <a:cxn ang="f685">
                    <a:pos x="f1118" y="f1119"/>
                  </a:cxn>
                  <a:cxn ang="f685">
                    <a:pos x="f1120" y="f1121"/>
                  </a:cxn>
                  <a:cxn ang="f685">
                    <a:pos x="f1122" y="f1123"/>
                  </a:cxn>
                  <a:cxn ang="f685">
                    <a:pos x="f1124" y="f1125"/>
                  </a:cxn>
                  <a:cxn ang="f685">
                    <a:pos x="f1126" y="f1127"/>
                  </a:cxn>
                  <a:cxn ang="f685">
                    <a:pos x="f1128" y="f1129"/>
                  </a:cxn>
                  <a:cxn ang="f685">
                    <a:pos x="f1130" y="f1131"/>
                  </a:cxn>
                  <a:cxn ang="f685">
                    <a:pos x="f1132" y="f1133"/>
                  </a:cxn>
                  <a:cxn ang="f685">
                    <a:pos x="f1134" y="f1135"/>
                  </a:cxn>
                  <a:cxn ang="f685">
                    <a:pos x="f1136" y="f1137"/>
                  </a:cxn>
                  <a:cxn ang="f685">
                    <a:pos x="f1138" y="f1139"/>
                  </a:cxn>
                  <a:cxn ang="f685">
                    <a:pos x="f1140" y="f1141"/>
                  </a:cxn>
                  <a:cxn ang="f685">
                    <a:pos x="f1142" y="f1143"/>
                  </a:cxn>
                  <a:cxn ang="f685">
                    <a:pos x="f1144" y="f1145"/>
                  </a:cxn>
                  <a:cxn ang="f685">
                    <a:pos x="f1146" y="f1147"/>
                  </a:cxn>
                  <a:cxn ang="f685">
                    <a:pos x="f1148" y="f1149"/>
                  </a:cxn>
                  <a:cxn ang="f685">
                    <a:pos x="f1150" y="f1151"/>
                  </a:cxn>
                  <a:cxn ang="f685">
                    <a:pos x="f1152" y="f1153"/>
                  </a:cxn>
                  <a:cxn ang="f685">
                    <a:pos x="f1154" y="f1155"/>
                  </a:cxn>
                  <a:cxn ang="f685">
                    <a:pos x="f1156" y="f1157"/>
                  </a:cxn>
                  <a:cxn ang="f685">
                    <a:pos x="f1158" y="f1159"/>
                  </a:cxn>
                  <a:cxn ang="f685">
                    <a:pos x="f1160" y="f1161"/>
                  </a:cxn>
                  <a:cxn ang="f685">
                    <a:pos x="f1162" y="f1163"/>
                  </a:cxn>
                  <a:cxn ang="f685">
                    <a:pos x="f1164" y="f1165"/>
                  </a:cxn>
                  <a:cxn ang="f685">
                    <a:pos x="f1164" y="f1166"/>
                  </a:cxn>
                  <a:cxn ang="f685">
                    <a:pos x="f1167" y="f1168"/>
                  </a:cxn>
                  <a:cxn ang="f685">
                    <a:pos x="f1169" y="f1168"/>
                  </a:cxn>
                  <a:cxn ang="f685">
                    <a:pos x="f1170" y="f1171"/>
                  </a:cxn>
                  <a:cxn ang="f685">
                    <a:pos x="f1172" y="f1173"/>
                  </a:cxn>
                  <a:cxn ang="f685">
                    <a:pos x="f1174" y="f1175"/>
                  </a:cxn>
                  <a:cxn ang="f685">
                    <a:pos x="f1176" y="f1175"/>
                  </a:cxn>
                  <a:cxn ang="f685">
                    <a:pos x="f1177" y="f1178"/>
                  </a:cxn>
                  <a:cxn ang="f685">
                    <a:pos x="f1179" y="f1180"/>
                  </a:cxn>
                  <a:cxn ang="f685">
                    <a:pos x="f1181" y="f1182"/>
                  </a:cxn>
                  <a:cxn ang="f685">
                    <a:pos x="f1183" y="f1182"/>
                  </a:cxn>
                  <a:cxn ang="f685">
                    <a:pos x="f1184" y="f1185"/>
                  </a:cxn>
                  <a:cxn ang="f685">
                    <a:pos x="f1186" y="f1187"/>
                  </a:cxn>
                  <a:cxn ang="f685">
                    <a:pos x="f1188" y="f1189"/>
                  </a:cxn>
                  <a:cxn ang="f685">
                    <a:pos x="f1190" y="f1187"/>
                  </a:cxn>
                  <a:cxn ang="f685">
                    <a:pos x="f1191" y="f1185"/>
                  </a:cxn>
                  <a:cxn ang="f685">
                    <a:pos x="f1192" y="f1193"/>
                  </a:cxn>
                  <a:cxn ang="f685">
                    <a:pos x="f1194" y="f1195"/>
                  </a:cxn>
                  <a:cxn ang="f685">
                    <a:pos x="f1196" y="f1197"/>
                  </a:cxn>
                  <a:cxn ang="f685">
                    <a:pos x="f1198" y="f1199"/>
                  </a:cxn>
                  <a:cxn ang="f685">
                    <a:pos x="f1200" y="f1199"/>
                  </a:cxn>
                  <a:cxn ang="f685">
                    <a:pos x="f1200" y="f1201"/>
                  </a:cxn>
                  <a:cxn ang="f685">
                    <a:pos x="f1202" y="f1201"/>
                  </a:cxn>
                  <a:cxn ang="f685">
                    <a:pos x="f1203" y="f1201"/>
                  </a:cxn>
                  <a:cxn ang="f685">
                    <a:pos x="f1204" y="f1201"/>
                  </a:cxn>
                  <a:cxn ang="f685">
                    <a:pos x="f1205" y="f1201"/>
                  </a:cxn>
                  <a:cxn ang="f685">
                    <a:pos x="f1206" y="f1201"/>
                  </a:cxn>
                  <a:cxn ang="f685">
                    <a:pos x="f1207" y="f1208"/>
                  </a:cxn>
                  <a:cxn ang="f685">
                    <a:pos x="f1209" y="f1210"/>
                  </a:cxn>
                  <a:cxn ang="f685">
                    <a:pos x="f1211" y="f1212"/>
                  </a:cxn>
                  <a:cxn ang="f685">
                    <a:pos x="f1213" y="f1214"/>
                  </a:cxn>
                  <a:cxn ang="f685">
                    <a:pos x="f1215" y="f1216"/>
                  </a:cxn>
                  <a:cxn ang="f685">
                    <a:pos x="f1217" y="f1218"/>
                  </a:cxn>
                  <a:cxn ang="f685">
                    <a:pos x="f1219" y="f1218"/>
                  </a:cxn>
                  <a:cxn ang="f685">
                    <a:pos x="f1220" y="f1218"/>
                  </a:cxn>
                  <a:cxn ang="f685">
                    <a:pos x="f1221" y="f1222"/>
                  </a:cxn>
                  <a:cxn ang="f685">
                    <a:pos x="f1223" y="f1224"/>
                  </a:cxn>
                  <a:cxn ang="f685">
                    <a:pos x="f1225" y="f1199"/>
                  </a:cxn>
                  <a:cxn ang="f685">
                    <a:pos x="f1226" y="f1199"/>
                  </a:cxn>
                  <a:cxn ang="f685">
                    <a:pos x="f1227" y="f1228"/>
                  </a:cxn>
                  <a:cxn ang="f685">
                    <a:pos x="f1229" y="f1230"/>
                  </a:cxn>
                  <a:cxn ang="f685">
                    <a:pos x="f1231" y="f1232"/>
                  </a:cxn>
                  <a:cxn ang="f685">
                    <a:pos x="f1233" y="f1234"/>
                  </a:cxn>
                  <a:cxn ang="f685">
                    <a:pos x="f1235" y="f1236"/>
                  </a:cxn>
                  <a:cxn ang="f685">
                    <a:pos x="f1237" y="f1238"/>
                  </a:cxn>
                  <a:cxn ang="f685">
                    <a:pos x="f1239" y="f1238"/>
                  </a:cxn>
                  <a:cxn ang="f685">
                    <a:pos x="f1239" y="f1240"/>
                  </a:cxn>
                  <a:cxn ang="f685">
                    <a:pos x="f1241" y="f1240"/>
                  </a:cxn>
                  <a:cxn ang="f685">
                    <a:pos x="f1242" y="f1243"/>
                  </a:cxn>
                  <a:cxn ang="f685">
                    <a:pos x="f1244" y="f1245"/>
                  </a:cxn>
                  <a:cxn ang="f685">
                    <a:pos x="f1246" y="f1247"/>
                  </a:cxn>
                  <a:cxn ang="f685">
                    <a:pos x="f1246" y="f1247"/>
                  </a:cxn>
                  <a:cxn ang="f685">
                    <a:pos x="f1248" y="f1249"/>
                  </a:cxn>
                  <a:cxn ang="f685">
                    <a:pos x="f1250" y="f1251"/>
                  </a:cxn>
                  <a:cxn ang="f685">
                    <a:pos x="f1252" y="f1253"/>
                  </a:cxn>
                  <a:cxn ang="f685">
                    <a:pos x="f1254" y="f1253"/>
                  </a:cxn>
                  <a:cxn ang="f685">
                    <a:pos x="f1255" y="f1256"/>
                  </a:cxn>
                  <a:cxn ang="f685">
                    <a:pos x="f1257" y="f1258"/>
                  </a:cxn>
                  <a:cxn ang="f685">
                    <a:pos x="f1259" y="f1260"/>
                  </a:cxn>
                  <a:cxn ang="f685">
                    <a:pos x="f1261" y="f1262"/>
                  </a:cxn>
                  <a:cxn ang="f685">
                    <a:pos x="f1263" y="f1264"/>
                  </a:cxn>
                  <a:cxn ang="f685">
                    <a:pos x="f1265" y="f1266"/>
                  </a:cxn>
                  <a:cxn ang="f685">
                    <a:pos x="f1267" y="f1268"/>
                  </a:cxn>
                  <a:cxn ang="f685">
                    <a:pos x="f1269" y="f1270"/>
                  </a:cxn>
                  <a:cxn ang="f685">
                    <a:pos x="f1271" y="f1272"/>
                  </a:cxn>
                  <a:cxn ang="f685">
                    <a:pos x="f1273" y="f1272"/>
                  </a:cxn>
                  <a:cxn ang="f685">
                    <a:pos x="f1274" y="f1272"/>
                  </a:cxn>
                  <a:cxn ang="f685">
                    <a:pos x="f1275" y="f1272"/>
                  </a:cxn>
                  <a:cxn ang="f685">
                    <a:pos x="f1275" y="f1276"/>
                  </a:cxn>
                  <a:cxn ang="f685">
                    <a:pos x="f1277" y="f1276"/>
                  </a:cxn>
                  <a:cxn ang="f685">
                    <a:pos x="f1278" y="f1279"/>
                  </a:cxn>
                  <a:cxn ang="f685">
                    <a:pos x="f1280" y="f1281"/>
                  </a:cxn>
                  <a:cxn ang="f685">
                    <a:pos x="f1282" y="f1283"/>
                  </a:cxn>
                  <a:cxn ang="f685">
                    <a:pos x="f1284" y="f1283"/>
                  </a:cxn>
                  <a:cxn ang="f685">
                    <a:pos x="f1285" y="f1283"/>
                  </a:cxn>
                  <a:cxn ang="f685">
                    <a:pos x="f1286" y="f1287"/>
                  </a:cxn>
                  <a:cxn ang="f685">
                    <a:pos x="f1288" y="f1289"/>
                  </a:cxn>
                  <a:cxn ang="f685">
                    <a:pos x="f1290" y="f1291"/>
                  </a:cxn>
                  <a:cxn ang="f685">
                    <a:pos x="f1292" y="f1293"/>
                  </a:cxn>
                  <a:cxn ang="f685">
                    <a:pos x="f1292" y="f1293"/>
                  </a:cxn>
                  <a:cxn ang="f685">
                    <a:pos x="f1294" y="f1295"/>
                  </a:cxn>
                  <a:cxn ang="f685">
                    <a:pos x="f1296" y="f1297"/>
                  </a:cxn>
                  <a:cxn ang="f685">
                    <a:pos x="f1298" y="f1297"/>
                  </a:cxn>
                  <a:cxn ang="f685">
                    <a:pos x="f1299" y="f1300"/>
                  </a:cxn>
                  <a:cxn ang="f685">
                    <a:pos x="f1301" y="f1302"/>
                  </a:cxn>
                  <a:cxn ang="f685">
                    <a:pos x="f1303" y="f1304"/>
                  </a:cxn>
                  <a:cxn ang="f685">
                    <a:pos x="f1305" y="f1306"/>
                  </a:cxn>
                  <a:cxn ang="f685">
                    <a:pos x="f1307" y="f1308"/>
                  </a:cxn>
                  <a:cxn ang="f685">
                    <a:pos x="f1309" y="f1297"/>
                  </a:cxn>
                  <a:cxn ang="f685">
                    <a:pos x="f1310" y="f1297"/>
                  </a:cxn>
                  <a:cxn ang="f685">
                    <a:pos x="f1311" y="f1297"/>
                  </a:cxn>
                  <a:cxn ang="f685">
                    <a:pos x="f1312" y="f1313"/>
                  </a:cxn>
                  <a:cxn ang="f685">
                    <a:pos x="f1312" y="f1314"/>
                  </a:cxn>
                  <a:cxn ang="f685">
                    <a:pos x="f1122" y="f1315"/>
                  </a:cxn>
                  <a:cxn ang="f685">
                    <a:pos x="f1316" y="f1317"/>
                  </a:cxn>
                  <a:cxn ang="f685">
                    <a:pos x="f1110" y="f1111"/>
                  </a:cxn>
                </a:cxnLst>
                <a:rect l="f1106" t="f1109" r="f1107" b="f1108"/>
                <a:pathLst>
                  <a:path w="4797505" h="1771805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7"/>
                    </a:cubicBezTo>
                    <a:cubicBezTo>
                      <a:pt x="f58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9"/>
                    </a:cubicBezTo>
                    <a:cubicBezTo>
                      <a:pt x="f70" y="f69"/>
                      <a:pt x="f71" y="f72"/>
                      <a:pt x="f73" y="f74"/>
                    </a:cubicBezTo>
                    <a:cubicBezTo>
                      <a:pt x="f34" y="f75"/>
                      <a:pt x="f76" y="f77"/>
                      <a:pt x="f78" y="f77"/>
                    </a:cubicBezTo>
                    <a:cubicBezTo>
                      <a:pt x="f79" y="f80"/>
                      <a:pt x="f81" y="f82"/>
                      <a:pt x="f83" y="f84"/>
                    </a:cubicBezTo>
                    <a:cubicBezTo>
                      <a:pt x="f85" y="f86"/>
                      <a:pt x="f87" y="f88"/>
                      <a:pt x="f89" y="f88"/>
                    </a:cubicBezTo>
                    <a:cubicBezTo>
                      <a:pt x="f90" y="f91"/>
                      <a:pt x="f92" y="f93"/>
                      <a:pt x="f94" y="f95"/>
                    </a:cubicBezTo>
                    <a:cubicBezTo>
                      <a:pt x="f96" y="f97"/>
                      <a:pt x="f98" y="f99"/>
                      <a:pt x="f100" y="f101"/>
                    </a:cubicBezTo>
                    <a:cubicBezTo>
                      <a:pt x="f102" y="f103"/>
                      <a:pt x="f104" y="f105"/>
                      <a:pt x="f106" y="f107"/>
                    </a:cubicBezTo>
                    <a:cubicBezTo>
                      <a:pt x="f108" y="f37"/>
                      <a:pt x="f109" y="f110"/>
                      <a:pt x="f111" y="f112"/>
                    </a:cubicBezTo>
                    <a:cubicBezTo>
                      <a:pt x="f92" y="f113"/>
                      <a:pt x="f114" y="f39"/>
                      <a:pt x="f115" y="f116"/>
                    </a:cubicBezTo>
                    <a:cubicBezTo>
                      <a:pt x="f117" y="f113"/>
                      <a:pt x="f118" y="f119"/>
                      <a:pt x="f120" y="f121"/>
                    </a:cubicBezTo>
                    <a:cubicBezTo>
                      <a:pt x="f122" y="f123"/>
                      <a:pt x="f124" y="f125"/>
                      <a:pt x="f126" y="f127"/>
                    </a:cubicBezTo>
                    <a:cubicBezTo>
                      <a:pt x="f128" y="f27"/>
                      <a:pt x="f129" y="f130"/>
                      <a:pt x="f131" y="f132"/>
                    </a:cubicBezTo>
                    <a:cubicBezTo>
                      <a:pt x="f133" y="f134"/>
                      <a:pt x="f135" y="f136"/>
                      <a:pt x="f137" y="f138"/>
                    </a:cubicBezTo>
                    <a:cubicBezTo>
                      <a:pt x="f139" y="f140"/>
                      <a:pt x="f141" y="f142"/>
                      <a:pt x="f143" y="f144"/>
                    </a:cubicBezTo>
                    <a:cubicBezTo>
                      <a:pt x="f145" y="f146"/>
                      <a:pt x="f147" y="f148"/>
                      <a:pt x="f149" y="f150"/>
                    </a:cubicBezTo>
                    <a:cubicBezTo>
                      <a:pt x="f151" y="f152"/>
                      <a:pt x="f153" y="f154"/>
                      <a:pt x="f155" y="f156"/>
                    </a:cubicBezTo>
                    <a:cubicBezTo>
                      <a:pt x="f157" y="f158"/>
                      <a:pt x="f159" y="f160"/>
                      <a:pt x="f161" y="f162"/>
                    </a:cubicBezTo>
                    <a:lnTo>
                      <a:pt x="f161" y="f163"/>
                    </a:lnTo>
                    <a:cubicBezTo>
                      <a:pt x="f164" y="f165"/>
                      <a:pt x="f166" y="f167"/>
                      <a:pt x="f168" y="f169"/>
                    </a:cubicBezTo>
                    <a:lnTo>
                      <a:pt x="f170" y="f169"/>
                    </a:lnTo>
                    <a:lnTo>
                      <a:pt x="f171" y="f172"/>
                    </a:lnTo>
                    <a:cubicBezTo>
                      <a:pt x="f173" y="f174"/>
                      <a:pt x="f175" y="f176"/>
                      <a:pt x="f177" y="f178"/>
                    </a:cubicBezTo>
                    <a:cubicBezTo>
                      <a:pt x="f179" y="f180"/>
                      <a:pt x="f181" y="f160"/>
                      <a:pt x="f182" y="f183"/>
                    </a:cubicBezTo>
                    <a:lnTo>
                      <a:pt x="f184" y="f183"/>
                    </a:lnTo>
                    <a:cubicBezTo>
                      <a:pt x="f185" y="f183"/>
                      <a:pt x="f186" y="f180"/>
                      <a:pt x="f187" y="f188"/>
                    </a:cubicBezTo>
                    <a:cubicBezTo>
                      <a:pt x="f189" y="f190"/>
                      <a:pt x="f191" y="f192"/>
                      <a:pt x="f193" y="f194"/>
                    </a:cubicBezTo>
                    <a:lnTo>
                      <a:pt x="f195" y="f196"/>
                    </a:lnTo>
                    <a:lnTo>
                      <a:pt x="f197" y="f196"/>
                    </a:lnTo>
                    <a:lnTo>
                      <a:pt x="f198" y="f199"/>
                    </a:lnTo>
                    <a:cubicBezTo>
                      <a:pt x="f200" y="f201"/>
                      <a:pt x="f202" y="f203"/>
                      <a:pt x="f204" y="f205"/>
                    </a:cubicBezTo>
                    <a:cubicBezTo>
                      <a:pt x="f206" y="f207"/>
                      <a:pt x="f208" y="f209"/>
                      <a:pt x="f210" y="f209"/>
                    </a:cubicBezTo>
                    <a:cubicBezTo>
                      <a:pt x="f211" y="f209"/>
                      <a:pt x="f212" y="f213"/>
                      <a:pt x="f214" y="f205"/>
                    </a:cubicBezTo>
                    <a:cubicBezTo>
                      <a:pt x="f215" y="f203"/>
                      <a:pt x="f216" y="f201"/>
                      <a:pt x="f217" y="f199"/>
                    </a:cubicBezTo>
                    <a:lnTo>
                      <a:pt x="f218" y="f219"/>
                    </a:lnTo>
                    <a:lnTo>
                      <a:pt x="f220" y="f221"/>
                    </a:lnTo>
                    <a:cubicBezTo>
                      <a:pt x="f222" y="f223"/>
                      <a:pt x="f224" y="f225"/>
                      <a:pt x="f226" y="f227"/>
                    </a:cubicBezTo>
                    <a:cubicBezTo>
                      <a:pt x="f228" y="f229"/>
                      <a:pt x="f230" y="f231"/>
                      <a:pt x="f232" y="f231"/>
                    </a:cubicBezTo>
                    <a:lnTo>
                      <a:pt x="f233" y="f231"/>
                    </a:lnTo>
                    <a:lnTo>
                      <a:pt x="f233" y="f234"/>
                    </a:lnTo>
                    <a:lnTo>
                      <a:pt x="f235" y="f234"/>
                    </a:lnTo>
                    <a:lnTo>
                      <a:pt x="f236" y="f234"/>
                    </a:lnTo>
                    <a:lnTo>
                      <a:pt x="f237" y="f234"/>
                    </a:lnTo>
                    <a:lnTo>
                      <a:pt x="f238" y="f234"/>
                    </a:lnTo>
                    <a:lnTo>
                      <a:pt x="f239" y="f234"/>
                    </a:lnTo>
                    <a:cubicBezTo>
                      <a:pt x="f240" y="f234"/>
                      <a:pt x="f241" y="f242"/>
                      <a:pt x="f243" y="f244"/>
                    </a:cubicBezTo>
                    <a:cubicBezTo>
                      <a:pt x="f245" y="f246"/>
                      <a:pt x="f247" y="f248"/>
                      <a:pt x="f249" y="f250"/>
                    </a:cubicBezTo>
                    <a:lnTo>
                      <a:pt x="f251" y="f252"/>
                    </a:lnTo>
                    <a:lnTo>
                      <a:pt x="f253" y="f75"/>
                    </a:lnTo>
                    <a:cubicBezTo>
                      <a:pt x="f254" y="f255"/>
                      <a:pt x="f256" y="f257"/>
                      <a:pt x="f258" y="f259"/>
                    </a:cubicBezTo>
                    <a:cubicBezTo>
                      <a:pt x="f260" y="f261"/>
                      <a:pt x="f262" y="f263"/>
                      <a:pt x="f264" y="f263"/>
                    </a:cubicBezTo>
                    <a:lnTo>
                      <a:pt x="f265" y="f263"/>
                    </a:lnTo>
                    <a:lnTo>
                      <a:pt x="f266" y="f263"/>
                    </a:lnTo>
                    <a:cubicBezTo>
                      <a:pt x="f267" y="f263"/>
                      <a:pt x="f268" y="f269"/>
                      <a:pt x="f270" y="f271"/>
                    </a:cubicBezTo>
                    <a:cubicBezTo>
                      <a:pt x="f272" y="f273"/>
                      <a:pt x="f274" y="f275"/>
                      <a:pt x="f276" y="f277"/>
                    </a:cubicBezTo>
                    <a:lnTo>
                      <a:pt x="f278" y="f231"/>
                    </a:lnTo>
                    <a:lnTo>
                      <a:pt x="f279" y="f231"/>
                    </a:lnTo>
                    <a:cubicBezTo>
                      <a:pt x="f280" y="f231"/>
                      <a:pt x="f281" y="f282"/>
                      <a:pt x="f283" y="f284"/>
                    </a:cubicBezTo>
                    <a:cubicBezTo>
                      <a:pt x="f285" y="f286"/>
                      <a:pt x="f287" y="f248"/>
                      <a:pt x="f288" y="f289"/>
                    </a:cubicBezTo>
                    <a:lnTo>
                      <a:pt x="f290" y="f291"/>
                    </a:lnTo>
                    <a:lnTo>
                      <a:pt x="f292" y="f293"/>
                    </a:lnTo>
                    <a:cubicBezTo>
                      <a:pt x="f294" y="f295"/>
                      <a:pt x="f296" y="f250"/>
                      <a:pt x="f297" y="f298"/>
                    </a:cubicBezTo>
                    <a:cubicBezTo>
                      <a:pt x="f299" y="f300"/>
                      <a:pt x="f301" y="f302"/>
                      <a:pt x="f303" y="f302"/>
                    </a:cubicBezTo>
                    <a:lnTo>
                      <a:pt x="f304" y="f302"/>
                    </a:lnTo>
                    <a:lnTo>
                      <a:pt x="f304" y="f305"/>
                    </a:lnTo>
                    <a:lnTo>
                      <a:pt x="f306" y="f305"/>
                    </a:lnTo>
                    <a:lnTo>
                      <a:pt x="f307" y="f308"/>
                    </a:lnTo>
                    <a:cubicBezTo>
                      <a:pt x="f309" y="f252"/>
                      <a:pt x="f310" y="f311"/>
                      <a:pt x="f312" y="f313"/>
                    </a:cubicBezTo>
                    <a:cubicBezTo>
                      <a:pt x="f314" y="f315"/>
                      <a:pt x="f316" y="f317"/>
                      <a:pt x="f318" y="f317"/>
                    </a:cubicBezTo>
                    <a:lnTo>
                      <a:pt x="f318" y="f317"/>
                    </a:lnTo>
                    <a:cubicBezTo>
                      <a:pt x="f319" y="f317"/>
                      <a:pt x="f320" y="f321"/>
                      <a:pt x="f322" y="f323"/>
                    </a:cubicBezTo>
                    <a:cubicBezTo>
                      <a:pt x="f324" y="f325"/>
                      <a:pt x="f326" y="f327"/>
                      <a:pt x="f328" y="f329"/>
                    </a:cubicBezTo>
                    <a:lnTo>
                      <a:pt x="f330" y="f331"/>
                    </a:lnTo>
                    <a:lnTo>
                      <a:pt x="f332" y="f331"/>
                    </a:lnTo>
                    <a:cubicBezTo>
                      <a:pt x="f333" y="f331"/>
                      <a:pt x="f334" y="f335"/>
                      <a:pt x="f336" y="f337"/>
                    </a:cubicBezTo>
                    <a:cubicBezTo>
                      <a:pt x="f338" y="f339"/>
                      <a:pt x="f340" y="f341"/>
                      <a:pt x="f342" y="f343"/>
                    </a:cubicBezTo>
                    <a:lnTo>
                      <a:pt x="f344" y="f345"/>
                    </a:lnTo>
                    <a:lnTo>
                      <a:pt x="f346" y="f347"/>
                    </a:lnTo>
                    <a:cubicBezTo>
                      <a:pt x="f348" y="f349"/>
                      <a:pt x="f350" y="f351"/>
                      <a:pt x="f352" y="f353"/>
                    </a:cubicBezTo>
                    <a:cubicBezTo>
                      <a:pt x="f354" y="f355"/>
                      <a:pt x="f356" y="f357"/>
                      <a:pt x="f358" y="f357"/>
                    </a:cubicBezTo>
                    <a:cubicBezTo>
                      <a:pt x="f359" y="f357"/>
                      <a:pt x="f360" y="f361"/>
                      <a:pt x="f362" y="f363"/>
                    </a:cubicBezTo>
                    <a:cubicBezTo>
                      <a:pt x="f364" y="f365"/>
                      <a:pt x="f366" y="f367"/>
                      <a:pt x="f368" y="f369"/>
                    </a:cubicBezTo>
                    <a:lnTo>
                      <a:pt x="f370" y="f371"/>
                    </a:lnTo>
                    <a:lnTo>
                      <a:pt x="f372" y="f371"/>
                    </a:lnTo>
                    <a:lnTo>
                      <a:pt x="f373" y="f371"/>
                    </a:lnTo>
                    <a:lnTo>
                      <a:pt x="f374" y="f371"/>
                    </a:lnTo>
                    <a:lnTo>
                      <a:pt x="f374" y="f375"/>
                    </a:lnTo>
                    <a:lnTo>
                      <a:pt x="f376" y="f375"/>
                    </a:lnTo>
                    <a:lnTo>
                      <a:pt x="f377" y="f378"/>
                    </a:lnTo>
                    <a:cubicBezTo>
                      <a:pt x="f379" y="f380"/>
                      <a:pt x="f381" y="f382"/>
                      <a:pt x="f383" y="f384"/>
                    </a:cubicBezTo>
                    <a:cubicBezTo>
                      <a:pt x="f385" y="f386"/>
                      <a:pt x="f387" y="f388"/>
                      <a:pt x="f389" y="f388"/>
                    </a:cubicBezTo>
                    <a:lnTo>
                      <a:pt x="f390" y="f388"/>
                    </a:lnTo>
                    <a:lnTo>
                      <a:pt x="f391" y="f388"/>
                    </a:lnTo>
                    <a:cubicBezTo>
                      <a:pt x="f392" y="f388"/>
                      <a:pt x="f393" y="f394"/>
                      <a:pt x="f395" y="f396"/>
                    </a:cubicBezTo>
                    <a:cubicBezTo>
                      <a:pt x="f397" y="f398"/>
                      <a:pt x="f399" y="f400"/>
                      <a:pt x="f401" y="f402"/>
                    </a:cubicBezTo>
                    <a:lnTo>
                      <a:pt x="f403" y="f404"/>
                    </a:lnTo>
                    <a:lnTo>
                      <a:pt x="f405" y="f406"/>
                    </a:lnTo>
                    <a:lnTo>
                      <a:pt x="f405" y="f406"/>
                    </a:lnTo>
                    <a:cubicBezTo>
                      <a:pt x="f407" y="f335"/>
                      <a:pt x="f408" y="f409"/>
                      <a:pt x="f410" y="f411"/>
                    </a:cubicBezTo>
                    <a:cubicBezTo>
                      <a:pt x="f412" y="f305"/>
                      <a:pt x="f413" y="f414"/>
                      <a:pt x="f415" y="f414"/>
                    </a:cubicBezTo>
                    <a:lnTo>
                      <a:pt x="f416" y="f414"/>
                    </a:lnTo>
                    <a:cubicBezTo>
                      <a:pt x="f417" y="f414"/>
                      <a:pt x="f418" y="f305"/>
                      <a:pt x="f419" y="f420"/>
                    </a:cubicBezTo>
                    <a:cubicBezTo>
                      <a:pt x="f421" y="f422"/>
                      <a:pt x="f423" y="f371"/>
                      <a:pt x="f424" y="f425"/>
                    </a:cubicBezTo>
                    <a:lnTo>
                      <a:pt x="f426" y="f427"/>
                    </a:lnTo>
                    <a:lnTo>
                      <a:pt x="f428" y="f429"/>
                    </a:lnTo>
                    <a:cubicBezTo>
                      <a:pt x="f430" y="f431"/>
                      <a:pt x="f432" y="f433"/>
                      <a:pt x="f434" y="f435"/>
                    </a:cubicBezTo>
                    <a:cubicBezTo>
                      <a:pt x="f436" y="f437"/>
                      <a:pt x="f438" y="f414"/>
                      <a:pt x="f439" y="f414"/>
                    </a:cubicBezTo>
                    <a:cubicBezTo>
                      <a:pt x="f440" y="f414"/>
                      <a:pt x="f441" y="f414"/>
                      <a:pt x="f442" y="f414"/>
                    </a:cubicBezTo>
                    <a:cubicBezTo>
                      <a:pt x="f443" y="f414"/>
                      <a:pt x="f444" y="f414"/>
                      <a:pt x="f445" y="f414"/>
                    </a:cubicBezTo>
                    <a:cubicBezTo>
                      <a:pt x="f446" y="f414"/>
                      <a:pt x="f447" y="f448"/>
                      <a:pt x="f447" y="f449"/>
                    </a:cubicBezTo>
                    <a:lnTo>
                      <a:pt x="f447" y="f176"/>
                    </a:lnTo>
                    <a:cubicBezTo>
                      <a:pt x="f450" y="f451"/>
                      <a:pt x="f452" y="f453"/>
                      <a:pt x="f44" y="f454"/>
                    </a:cubicBezTo>
                    <a:cubicBezTo>
                      <a:pt x="f455" y="f456"/>
                      <a:pt x="f457" y="f458"/>
                      <a:pt x="f459" y="f460"/>
                    </a:cubicBezTo>
                    <a:cubicBezTo>
                      <a:pt x="f461" y="f462"/>
                      <a:pt x="f463" y="f464"/>
                      <a:pt x="f8" y="f9"/>
                    </a:cubicBezTo>
                    <a:close/>
                  </a:path>
                </a:pathLst>
              </a:custGeom>
              <a:solidFill>
                <a:srgbClr val="60BED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0" compatLnSpc="1">
                <a:noAutofit/>
              </a:bodyPr>
              <a:lstStyle/>
              <a:p>
                <a:pPr marL="0" marR="0" lvl="0" indent="0" algn="l" defTabSz="91429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Arial"/>
                </a:endParaRPr>
              </a:p>
            </p:txBody>
          </p:sp>
          <p:grpSp>
            <p:nvGrpSpPr>
              <p:cNvPr id="15" name="Group 12">
                <a:extLst>
                  <a:ext uri="{FF2B5EF4-FFF2-40B4-BE49-F238E27FC236}">
                    <a16:creationId xmlns:a16="http://schemas.microsoft.com/office/drawing/2014/main" id="{D749AE33-F699-427C-B689-53A4333388A0}"/>
                  </a:ext>
                </a:extLst>
              </p:cNvPr>
              <p:cNvGrpSpPr/>
              <p:nvPr/>
            </p:nvGrpSpPr>
            <p:grpSpPr>
              <a:xfrm>
                <a:off x="4173513" y="4862129"/>
                <a:ext cx="234771" cy="141924"/>
                <a:chOff x="4173513" y="4862129"/>
                <a:chExt cx="234771" cy="141924"/>
              </a:xfrm>
            </p:grpSpPr>
            <p:sp>
              <p:nvSpPr>
                <p:cNvPr id="16" name="Freeform: Shape 14">
                  <a:extLst>
                    <a:ext uri="{FF2B5EF4-FFF2-40B4-BE49-F238E27FC236}">
                      <a16:creationId xmlns:a16="http://schemas.microsoft.com/office/drawing/2014/main" id="{0F0E80FA-A047-437E-8235-BCC1EC354F37}"/>
                    </a:ext>
                  </a:extLst>
                </p:cNvPr>
                <p:cNvSpPr/>
                <p:nvPr/>
              </p:nvSpPr>
              <p:spPr>
                <a:xfrm rot="10800009" flipV="1">
                  <a:off x="4222744" y="4862129"/>
                  <a:ext cx="185540" cy="1419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17912"/>
                    <a:gd name="f7" fmla="val 460475"/>
                    <a:gd name="f8" fmla="val 259443"/>
                    <a:gd name="f9" fmla="val 370470"/>
                    <a:gd name="f10" fmla="val 148416"/>
                    <a:gd name="f11" fmla="val 58411"/>
                    <a:gd name="f12" fmla="+- 0 0 -90"/>
                    <a:gd name="f13" fmla="*/ f3 1 517912"/>
                    <a:gd name="f14" fmla="*/ f4 1 517912"/>
                    <a:gd name="f15" fmla="val f5"/>
                    <a:gd name="f16" fmla="val f6"/>
                    <a:gd name="f17" fmla="*/ f12 f0 1"/>
                    <a:gd name="f18" fmla="+- f16 0 f15"/>
                    <a:gd name="f19" fmla="*/ f17 1 f2"/>
                    <a:gd name="f20" fmla="*/ f18 1 517912"/>
                    <a:gd name="f21" fmla="*/ 460475 f18 1"/>
                    <a:gd name="f22" fmla="*/ 259443 f18 1"/>
                    <a:gd name="f23" fmla="*/ 58411 f18 1"/>
                    <a:gd name="f24" fmla="+- f19 0 f1"/>
                    <a:gd name="f25" fmla="*/ f21 1 517912"/>
                    <a:gd name="f26" fmla="*/ f22 1 517912"/>
                    <a:gd name="f27" fmla="*/ f23 1 517912"/>
                    <a:gd name="f28" fmla="*/ f15 1 f20"/>
                    <a:gd name="f29" fmla="*/ f16 1 f20"/>
                    <a:gd name="f30" fmla="*/ f25 1 f20"/>
                    <a:gd name="f31" fmla="*/ f26 1 f20"/>
                    <a:gd name="f32" fmla="*/ f27 1 f20"/>
                    <a:gd name="f33" fmla="*/ f28 f13 1"/>
                    <a:gd name="f34" fmla="*/ f29 f13 1"/>
                    <a:gd name="f35" fmla="*/ f29 f14 1"/>
                    <a:gd name="f36" fmla="*/ f28 f14 1"/>
                    <a:gd name="f37" fmla="*/ f30 f13 1"/>
                    <a:gd name="f38" fmla="*/ f31 f14 1"/>
                    <a:gd name="f39" fmla="*/ f31 f13 1"/>
                    <a:gd name="f40" fmla="*/ f30 f14 1"/>
                    <a:gd name="f41" fmla="*/ f32 f13 1"/>
                    <a:gd name="f42" fmla="*/ f32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4">
                      <a:pos x="f37" y="f38"/>
                    </a:cxn>
                    <a:cxn ang="f24">
                      <a:pos x="f39" y="f40"/>
                    </a:cxn>
                    <a:cxn ang="f24">
                      <a:pos x="f41" y="f38"/>
                    </a:cxn>
                    <a:cxn ang="f24">
                      <a:pos x="f39" y="f42"/>
                    </a:cxn>
                    <a:cxn ang="f24">
                      <a:pos x="f37" y="f38"/>
                    </a:cxn>
                  </a:cxnLst>
                  <a:rect l="f33" t="f36" r="f34" b="f35"/>
                  <a:pathLst>
                    <a:path w="517912" h="517912">
                      <a:moveTo>
                        <a:pt x="f7" y="f8"/>
                      </a:moveTo>
                      <a:cubicBezTo>
                        <a:pt x="f7" y="f9"/>
                        <a:pt x="f9" y="f7"/>
                        <a:pt x="f8" y="f7"/>
                      </a:cubicBezTo>
                      <a:cubicBezTo>
                        <a:pt x="f10" y="f7"/>
                        <a:pt x="f11" y="f9"/>
                        <a:pt x="f11" y="f8"/>
                      </a:cubicBezTo>
                      <a:cubicBezTo>
                        <a:pt x="f11" y="f10"/>
                        <a:pt x="f10" y="f11"/>
                        <a:pt x="f8" y="f11"/>
                      </a:cubicBezTo>
                      <a:cubicBezTo>
                        <a:pt x="f9" y="f11"/>
                        <a:pt x="f7" y="f10"/>
                        <a:pt x="f7" y="f8"/>
                      </a:cubicBezTo>
                      <a:close/>
                    </a:path>
                  </a:pathLst>
                </a:custGeom>
                <a:noFill/>
                <a:ln w="108859" cap="flat">
                  <a:solidFill>
                    <a:srgbClr val="60BED4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marL="0" marR="0" lvl="0" indent="0" algn="l" defTabSz="91429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 Unicode MS"/>
                    <a:cs typeface="Arial"/>
                  </a:endParaRPr>
                </a:p>
              </p:txBody>
            </p:sp>
            <p:sp>
              <p:nvSpPr>
                <p:cNvPr id="17" name="Rectangle: Rounded Corners 15">
                  <a:extLst>
                    <a:ext uri="{FF2B5EF4-FFF2-40B4-BE49-F238E27FC236}">
                      <a16:creationId xmlns:a16="http://schemas.microsoft.com/office/drawing/2014/main" id="{E7E3E29C-5396-40AF-8455-FCD43C8B5CC7}"/>
                    </a:ext>
                  </a:extLst>
                </p:cNvPr>
                <p:cNvSpPr/>
                <p:nvPr/>
              </p:nvSpPr>
              <p:spPr>
                <a:xfrm rot="10800009" flipV="1">
                  <a:off x="4173513" y="4918768"/>
                  <a:ext cx="71122" cy="35478"/>
                </a:xfrm>
                <a:custGeom>
                  <a:avLst>
                    <a:gd name="f0" fmla="val 10800"/>
                  </a:avLst>
                  <a:gdLst>
                    <a:gd name="f1" fmla="val 10800000"/>
                    <a:gd name="f2" fmla="val 5400000"/>
                    <a:gd name="f3" fmla="val 1620000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val 45"/>
                    <a:gd name="f10" fmla="val 10800"/>
                    <a:gd name="f11" fmla="val -2147483647"/>
                    <a:gd name="f12" fmla="val 2147483647"/>
                    <a:gd name="f13" fmla="abs f4"/>
                    <a:gd name="f14" fmla="abs f5"/>
                    <a:gd name="f15" fmla="abs f6"/>
                    <a:gd name="f16" fmla="*/ f8 1 180"/>
                    <a:gd name="f17" fmla="pin 0 f0 10800"/>
                    <a:gd name="f18" fmla="+- 0 0 f2"/>
                    <a:gd name="f19" fmla="?: f13 f4 1"/>
                    <a:gd name="f20" fmla="?: f14 f5 1"/>
                    <a:gd name="f21" fmla="?: f15 f6 1"/>
                    <a:gd name="f22" fmla="*/ f9 f16 1"/>
                    <a:gd name="f23" fmla="+- f7 f17 0"/>
                    <a:gd name="f24" fmla="*/ f19 1 21600"/>
                    <a:gd name="f25" fmla="*/ f20 1 21600"/>
                    <a:gd name="f26" fmla="*/ 21600 f19 1"/>
                    <a:gd name="f27" fmla="*/ 21600 f20 1"/>
                    <a:gd name="f28" fmla="+- 0 0 f22"/>
                    <a:gd name="f29" fmla="min f25 f24"/>
                    <a:gd name="f30" fmla="*/ f26 1 f21"/>
                    <a:gd name="f31" fmla="*/ f27 1 f21"/>
                    <a:gd name="f32" fmla="*/ f28 f1 1"/>
                    <a:gd name="f33" fmla="*/ f32 1 f8"/>
                    <a:gd name="f34" fmla="+- f31 0 f17"/>
                    <a:gd name="f35" fmla="+- f30 0 f17"/>
                    <a:gd name="f36" fmla="*/ f17 f29 1"/>
                    <a:gd name="f37" fmla="*/ f7 f29 1"/>
                    <a:gd name="f38" fmla="*/ f23 f29 1"/>
                    <a:gd name="f39" fmla="*/ f31 f29 1"/>
                    <a:gd name="f40" fmla="*/ f30 f29 1"/>
                    <a:gd name="f41" fmla="+- f33 0 f2"/>
                    <a:gd name="f42" fmla="+- f37 0 f38"/>
                    <a:gd name="f43" fmla="+- f38 0 f37"/>
                    <a:gd name="f44" fmla="*/ f34 f29 1"/>
                    <a:gd name="f45" fmla="*/ f35 f29 1"/>
                    <a:gd name="f46" fmla="cos 1 f41"/>
                    <a:gd name="f47" fmla="abs f42"/>
                    <a:gd name="f48" fmla="abs f43"/>
                    <a:gd name="f49" fmla="?: f42 f18 f2"/>
                    <a:gd name="f50" fmla="?: f42 f2 f18"/>
                    <a:gd name="f51" fmla="?: f42 f3 f2"/>
                    <a:gd name="f52" fmla="?: f42 f2 f3"/>
                    <a:gd name="f53" fmla="+- f39 0 f44"/>
                    <a:gd name="f54" fmla="?: f43 f18 f2"/>
                    <a:gd name="f55" fmla="?: f43 f2 f18"/>
                    <a:gd name="f56" fmla="+- f40 0 f45"/>
                    <a:gd name="f57" fmla="+- f44 0 f39"/>
                    <a:gd name="f58" fmla="+- f45 0 f40"/>
                    <a:gd name="f59" fmla="?: f42 0 f1"/>
                    <a:gd name="f60" fmla="?: f42 f1 0"/>
                    <a:gd name="f61" fmla="+- 0 0 f46"/>
                    <a:gd name="f62" fmla="?: f42 f52 f51"/>
                    <a:gd name="f63" fmla="?: f42 f51 f52"/>
                    <a:gd name="f64" fmla="?: f43 f50 f49"/>
                    <a:gd name="f65" fmla="abs f53"/>
                    <a:gd name="f66" fmla="?: f53 0 f1"/>
                    <a:gd name="f67" fmla="?: f53 f1 0"/>
                    <a:gd name="f68" fmla="?: f53 f54 f55"/>
                    <a:gd name="f69" fmla="abs f56"/>
                    <a:gd name="f70" fmla="abs f57"/>
                    <a:gd name="f71" fmla="?: f56 f18 f2"/>
                    <a:gd name="f72" fmla="?: f56 f2 f18"/>
                    <a:gd name="f73" fmla="?: f56 f3 f2"/>
                    <a:gd name="f74" fmla="?: f56 f2 f3"/>
                    <a:gd name="f75" fmla="abs f58"/>
                    <a:gd name="f76" fmla="?: f58 f18 f2"/>
                    <a:gd name="f77" fmla="?: f58 f2 f18"/>
                    <a:gd name="f78" fmla="?: f58 f60 f59"/>
                    <a:gd name="f79" fmla="?: f58 f59 f60"/>
                    <a:gd name="f80" fmla="*/ f17 f61 1"/>
                    <a:gd name="f81" fmla="?: f43 f63 f62"/>
                    <a:gd name="f82" fmla="?: f43 f67 f66"/>
                    <a:gd name="f83" fmla="?: f43 f66 f67"/>
                    <a:gd name="f84" fmla="?: f56 f74 f73"/>
                    <a:gd name="f85" fmla="?: f56 f73 f74"/>
                    <a:gd name="f86" fmla="?: f57 f72 f71"/>
                    <a:gd name="f87" fmla="?: f42 f78 f79"/>
                    <a:gd name="f88" fmla="?: f42 f76 f77"/>
                    <a:gd name="f89" fmla="*/ f80 3163 1"/>
                    <a:gd name="f90" fmla="?: f53 f82 f83"/>
                    <a:gd name="f91" fmla="?: f57 f85 f84"/>
                    <a:gd name="f92" fmla="*/ f89 1 7636"/>
                    <a:gd name="f93" fmla="+- f7 f92 0"/>
                    <a:gd name="f94" fmla="+- f30 0 f92"/>
                    <a:gd name="f95" fmla="+- f31 0 f92"/>
                    <a:gd name="f96" fmla="*/ f93 f29 1"/>
                    <a:gd name="f97" fmla="*/ f94 f29 1"/>
                    <a:gd name="f98" fmla="*/ f95 f29 1"/>
                  </a:gdLst>
                  <a:ahLst>
                    <a:ahXY gdRefX="f0" minX="f7" maxX="f10">
                      <a:pos x="f36" y="f37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96" t="f96" r="f97" b="f98"/>
                  <a:pathLst>
                    <a:path>
                      <a:moveTo>
                        <a:pt x="f38" y="f37"/>
                      </a:moveTo>
                      <a:arcTo wR="f47" hR="f48" stAng="f81" swAng="f64"/>
                      <a:lnTo>
                        <a:pt x="f37" y="f44"/>
                      </a:lnTo>
                      <a:arcTo wR="f48" hR="f65" stAng="f90" swAng="f68"/>
                      <a:lnTo>
                        <a:pt x="f45" y="f39"/>
                      </a:lnTo>
                      <a:arcTo wR="f69" hR="f70" stAng="f91" swAng="f86"/>
                      <a:lnTo>
                        <a:pt x="f40" y="f38"/>
                      </a:lnTo>
                      <a:arcTo wR="f75" hR="f47" stAng="f87" swAng="f88"/>
                      <a:close/>
                    </a:path>
                  </a:pathLst>
                </a:custGeom>
                <a:solidFill>
                  <a:srgbClr val="60BED4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29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800" b="0" i="0" u="none" strike="noStrike" kern="0" cap="none" spc="0" baseline="0">
                    <a:solidFill>
                      <a:srgbClr val="FFFFFF"/>
                    </a:solidFill>
                    <a:uFillTx/>
                    <a:latin typeface="Arial"/>
                    <a:ea typeface="Arial Unicode MS"/>
                    <a:cs typeface="Arial"/>
                  </a:endParaRPr>
                </a:p>
              </p:txBody>
            </p:sp>
          </p:grpSp>
          <p:sp>
            <p:nvSpPr>
              <p:cNvPr id="18" name="Rectangle 13">
                <a:extLst>
                  <a:ext uri="{FF2B5EF4-FFF2-40B4-BE49-F238E27FC236}">
                    <a16:creationId xmlns:a16="http://schemas.microsoft.com/office/drawing/2014/main" id="{DD7EC18C-58FC-400E-8E90-A75F4E319A37}"/>
                  </a:ext>
                </a:extLst>
              </p:cNvPr>
              <p:cNvSpPr/>
              <p:nvPr/>
            </p:nvSpPr>
            <p:spPr>
              <a:xfrm rot="10800009" flipV="1">
                <a:off x="1901622" y="4927921"/>
                <a:ext cx="2321122" cy="17903"/>
              </a:xfrm>
              <a:prstGeom prst="rect">
                <a:avLst/>
              </a:prstGeom>
              <a:solidFill>
                <a:srgbClr val="60BED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29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Arial Unicode MS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5257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8C15B6D6-0367-4198-AD69-8FD4CB9A4809}"/>
              </a:ext>
            </a:extLst>
          </p:cNvPr>
          <p:cNvSpPr/>
          <p:nvPr/>
        </p:nvSpPr>
        <p:spPr>
          <a:xfrm rot="16200004">
            <a:off x="2768867" y="2830150"/>
            <a:ext cx="1140009" cy="114000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solidFill>
            <a:srgbClr val="58B6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ight Triangle 6">
            <a:extLst>
              <a:ext uri="{FF2B5EF4-FFF2-40B4-BE49-F238E27FC236}">
                <a16:creationId xmlns:a16="http://schemas.microsoft.com/office/drawing/2014/main" id="{836D3B04-1304-4CDE-AD8D-2D5ACCE369EE}"/>
              </a:ext>
            </a:extLst>
          </p:cNvPr>
          <p:cNvSpPr/>
          <p:nvPr/>
        </p:nvSpPr>
        <p:spPr>
          <a:xfrm rot="5400013">
            <a:off x="398422" y="367671"/>
            <a:ext cx="1140009" cy="114000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solidFill>
            <a:srgbClr val="58B6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51DE508-8AE7-4499-8996-2516A634CEB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11113" y="459357"/>
            <a:ext cx="3299603" cy="3390183"/>
          </a:xfrm>
          <a:solidFill>
            <a:srgbClr val="F2F2F2"/>
          </a:solidFill>
        </p:spPr>
        <p:txBody>
          <a:bodyPr anchor="ctr" anchorCtr="1"/>
          <a:lstStyle>
            <a:lvl1pPr marL="0" indent="0" algn="ctr">
              <a:buNone/>
              <a:defRPr lang="en-US" sz="900"/>
            </a:lvl1pPr>
          </a:lstStyle>
          <a:p>
            <a:pPr lvl="0"/>
            <a:r>
              <a:rPr lang="en-US"/>
              <a:t>Place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243616034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8C6DF70-0B50-491D-BBCB-51643D1D8E6D}"/>
              </a:ext>
            </a:extLst>
          </p:cNvPr>
          <p:cNvSpPr/>
          <p:nvPr/>
        </p:nvSpPr>
        <p:spPr>
          <a:xfrm>
            <a:off x="-1591" y="7936"/>
            <a:ext cx="258766" cy="833439"/>
          </a:xfrm>
          <a:prstGeom prst="rect">
            <a:avLst/>
          </a:prstGeom>
          <a:solidFill>
            <a:srgbClr val="28A6C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D9414F5C-5D45-46ED-99F1-2A558CB49996}"/>
              </a:ext>
            </a:extLst>
          </p:cNvPr>
          <p:cNvSpPr/>
          <p:nvPr/>
        </p:nvSpPr>
        <p:spPr>
          <a:xfrm>
            <a:off x="12701" y="4975222"/>
            <a:ext cx="3830641" cy="169858"/>
          </a:xfrm>
          <a:prstGeom prst="rect">
            <a:avLst/>
          </a:prstGeom>
          <a:solidFill>
            <a:srgbClr val="376E8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E552EAA7-5EAD-4657-94A5-9A23214994EB}"/>
              </a:ext>
            </a:extLst>
          </p:cNvPr>
          <p:cNvSpPr/>
          <p:nvPr/>
        </p:nvSpPr>
        <p:spPr>
          <a:xfrm>
            <a:off x="3827458" y="4975222"/>
            <a:ext cx="2727326" cy="169858"/>
          </a:xfrm>
          <a:prstGeom prst="rect">
            <a:avLst/>
          </a:prstGeom>
          <a:solidFill>
            <a:srgbClr val="276F8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Rectangle 38">
            <a:extLst>
              <a:ext uri="{FF2B5EF4-FFF2-40B4-BE49-F238E27FC236}">
                <a16:creationId xmlns:a16="http://schemas.microsoft.com/office/drawing/2014/main" id="{C226C410-99A7-4D4D-9158-FEF3D0F0C4D1}"/>
              </a:ext>
            </a:extLst>
          </p:cNvPr>
          <p:cNvSpPr/>
          <p:nvPr/>
        </p:nvSpPr>
        <p:spPr>
          <a:xfrm>
            <a:off x="6554784" y="4975222"/>
            <a:ext cx="1612901" cy="169858"/>
          </a:xfrm>
          <a:prstGeom prst="rect">
            <a:avLst/>
          </a:prstGeom>
          <a:solidFill>
            <a:srgbClr val="28A6C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Rectangle 39">
            <a:extLst>
              <a:ext uri="{FF2B5EF4-FFF2-40B4-BE49-F238E27FC236}">
                <a16:creationId xmlns:a16="http://schemas.microsoft.com/office/drawing/2014/main" id="{339A6E77-6F60-4769-B897-666C0BAF0A6D}"/>
              </a:ext>
            </a:extLst>
          </p:cNvPr>
          <p:cNvSpPr/>
          <p:nvPr/>
        </p:nvSpPr>
        <p:spPr>
          <a:xfrm>
            <a:off x="8167685" y="4975222"/>
            <a:ext cx="966785" cy="169858"/>
          </a:xfrm>
          <a:prstGeom prst="rect">
            <a:avLst/>
          </a:prstGeom>
          <a:solidFill>
            <a:srgbClr val="7FC1D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26;p5">
            <a:extLst>
              <a:ext uri="{FF2B5EF4-FFF2-40B4-BE49-F238E27FC236}">
                <a16:creationId xmlns:a16="http://schemas.microsoft.com/office/drawing/2014/main" id="{7FFECC7C-9703-44A6-9FB6-ABD946A94FED}"/>
              </a:ext>
            </a:extLst>
          </p:cNvPr>
          <p:cNvSpPr/>
          <p:nvPr/>
        </p:nvSpPr>
        <p:spPr>
          <a:xfrm>
            <a:off x="8674199" y="4673699"/>
            <a:ext cx="469800" cy="469800"/>
          </a:xfrm>
          <a:prstGeom prst="rect">
            <a:avLst/>
          </a:prstGeom>
          <a:solidFill>
            <a:srgbClr val="CEDBE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29;p5">
            <a:extLst>
              <a:ext uri="{FF2B5EF4-FFF2-40B4-BE49-F238E27FC236}">
                <a16:creationId xmlns:a16="http://schemas.microsoft.com/office/drawing/2014/main" id="{F77EAEE1-5899-4F58-82D9-D600DEB3195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5A6A11-B97F-4113-9558-A1A9E08A5F8C}" type="slidenum">
              <a:t>‹#›</a:t>
            </a:fld>
            <a:endParaRPr lang="en-US"/>
          </a:p>
        </p:txBody>
      </p:sp>
      <p:sp>
        <p:nvSpPr>
          <p:cNvPr id="9" name="직사각형 2">
            <a:extLst>
              <a:ext uri="{FF2B5EF4-FFF2-40B4-BE49-F238E27FC236}">
                <a16:creationId xmlns:a16="http://schemas.microsoft.com/office/drawing/2014/main" id="{6DFE790D-C2EF-4383-B6FB-7E723CEB9C76}"/>
              </a:ext>
            </a:extLst>
          </p:cNvPr>
          <p:cNvSpPr/>
          <p:nvPr/>
        </p:nvSpPr>
        <p:spPr>
          <a:xfrm>
            <a:off x="5666198" y="1473262"/>
            <a:ext cx="3007882" cy="3007882"/>
          </a:xfrm>
          <a:prstGeom prst="rect">
            <a:avLst/>
          </a:prstGeom>
          <a:solidFill>
            <a:srgbClr val="3494B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그림 개체 틀 5">
            <a:extLst>
              <a:ext uri="{FF2B5EF4-FFF2-40B4-BE49-F238E27FC236}">
                <a16:creationId xmlns:a16="http://schemas.microsoft.com/office/drawing/2014/main" id="{D6FE1CEC-2F6F-4AB0-AB50-13D94A72139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406280" y="1232035"/>
            <a:ext cx="3007882" cy="3007882"/>
          </a:xfrm>
          <a:solidFill>
            <a:srgbClr val="F2F2F2"/>
          </a:solidFill>
        </p:spPr>
        <p:txBody>
          <a:bodyPr anchor="ctr" anchorCtr="1"/>
          <a:lstStyle>
            <a:lvl1pPr marL="0" indent="0" algn="ctr">
              <a:lnSpc>
                <a:spcPct val="90000"/>
              </a:lnSpc>
              <a:spcBef>
                <a:spcPts val="1000"/>
              </a:spcBef>
              <a:buNone/>
              <a:defRPr lang="en-US" sz="1200"/>
            </a:lvl1pPr>
          </a:lstStyle>
          <a:p>
            <a:pPr lvl="0"/>
            <a:r>
              <a:rPr lang="en-US"/>
              <a:t>Your Picture Here</a:t>
            </a:r>
          </a:p>
        </p:txBody>
      </p:sp>
      <p:sp>
        <p:nvSpPr>
          <p:cNvPr id="11" name="Google Shape;7;p1">
            <a:extLst>
              <a:ext uri="{FF2B5EF4-FFF2-40B4-BE49-F238E27FC236}">
                <a16:creationId xmlns:a16="http://schemas.microsoft.com/office/drawing/2014/main" id="{B1E56E19-D86D-457B-8A88-685C2DE80F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652" y="133072"/>
            <a:ext cx="8474695" cy="70830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6303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yle slide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7">
            <a:extLst>
              <a:ext uri="{FF2B5EF4-FFF2-40B4-BE49-F238E27FC236}">
                <a16:creationId xmlns:a16="http://schemas.microsoft.com/office/drawing/2014/main" id="{E0550663-5F7A-4425-8A27-9CA442532A63}"/>
              </a:ext>
            </a:extLst>
          </p:cNvPr>
          <p:cNvSpPr/>
          <p:nvPr/>
        </p:nvSpPr>
        <p:spPr>
          <a:xfrm>
            <a:off x="2169990" y="0"/>
            <a:ext cx="6730057" cy="51434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202402"/>
              <a:gd name="f7" fmla="val 6858000"/>
              <a:gd name="f8" fmla="val 2419756"/>
              <a:gd name="f9" fmla="val 9188795"/>
              <a:gd name="f10" fmla="+- 0 0 -90"/>
              <a:gd name="f11" fmla="*/ f3 1 9202402"/>
              <a:gd name="f12" fmla="*/ f4 1 6858000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9202402"/>
              <a:gd name="f21" fmla="*/ f17 1 6858000"/>
              <a:gd name="f22" fmla="*/ 2419756 f18 1"/>
              <a:gd name="f23" fmla="*/ 0 f17 1"/>
              <a:gd name="f24" fmla="*/ 9202402 f18 1"/>
              <a:gd name="f25" fmla="*/ 9188795 f18 1"/>
              <a:gd name="f26" fmla="*/ 6858000 f17 1"/>
              <a:gd name="f27" fmla="*/ 0 f18 1"/>
              <a:gd name="f28" fmla="+- f19 0 f1"/>
              <a:gd name="f29" fmla="*/ f22 1 9202402"/>
              <a:gd name="f30" fmla="*/ f23 1 6858000"/>
              <a:gd name="f31" fmla="*/ f24 1 9202402"/>
              <a:gd name="f32" fmla="*/ f25 1 9202402"/>
              <a:gd name="f33" fmla="*/ f26 1 6858000"/>
              <a:gd name="f34" fmla="*/ f27 1 9202402"/>
              <a:gd name="f35" fmla="*/ f13 1 f20"/>
              <a:gd name="f36" fmla="*/ f14 1 f20"/>
              <a:gd name="f37" fmla="*/ f13 1 f21"/>
              <a:gd name="f38" fmla="*/ f15 1 f21"/>
              <a:gd name="f39" fmla="*/ f29 1 f20"/>
              <a:gd name="f40" fmla="*/ f30 1 f21"/>
              <a:gd name="f41" fmla="*/ f31 1 f20"/>
              <a:gd name="f42" fmla="*/ f32 1 f20"/>
              <a:gd name="f43" fmla="*/ f33 1 f21"/>
              <a:gd name="f44" fmla="*/ f34 1 f20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1 1"/>
              <a:gd name="f52" fmla="*/ f42 f11 1"/>
              <a:gd name="f53" fmla="*/ f43 f12 1"/>
              <a:gd name="f54" fmla="*/ f4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0"/>
              </a:cxn>
              <a:cxn ang="f28">
                <a:pos x="f52" y="f53"/>
              </a:cxn>
              <a:cxn ang="f28">
                <a:pos x="f54" y="f53"/>
              </a:cxn>
            </a:cxnLst>
            <a:rect l="f45" t="f48" r="f46" b="f47"/>
            <a:pathLst>
              <a:path w="9202402" h="6858000">
                <a:moveTo>
                  <a:pt x="f8" y="f5"/>
                </a:moveTo>
                <a:lnTo>
                  <a:pt x="f6" y="f5"/>
                </a:lnTo>
                <a:lnTo>
                  <a:pt x="f9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FFFFFF">
              <a:alpha val="22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Freeform: Shape 6">
            <a:extLst>
              <a:ext uri="{FF2B5EF4-FFF2-40B4-BE49-F238E27FC236}">
                <a16:creationId xmlns:a16="http://schemas.microsoft.com/office/drawing/2014/main" id="{21D86243-4514-4143-A0FD-D2502A2D58E4}"/>
              </a:ext>
            </a:extLst>
          </p:cNvPr>
          <p:cNvSpPr/>
          <p:nvPr/>
        </p:nvSpPr>
        <p:spPr>
          <a:xfrm>
            <a:off x="2413942" y="0"/>
            <a:ext cx="6730057" cy="51434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202402"/>
              <a:gd name="f7" fmla="val 6858000"/>
              <a:gd name="f8" fmla="val 2419756"/>
              <a:gd name="f9" fmla="val 9188795"/>
              <a:gd name="f10" fmla="+- 0 0 -90"/>
              <a:gd name="f11" fmla="*/ f3 1 9202402"/>
              <a:gd name="f12" fmla="*/ f4 1 6858000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9202402"/>
              <a:gd name="f21" fmla="*/ f17 1 6858000"/>
              <a:gd name="f22" fmla="*/ 2419756 f18 1"/>
              <a:gd name="f23" fmla="*/ 0 f17 1"/>
              <a:gd name="f24" fmla="*/ 9202402 f18 1"/>
              <a:gd name="f25" fmla="*/ 9188795 f18 1"/>
              <a:gd name="f26" fmla="*/ 6858000 f17 1"/>
              <a:gd name="f27" fmla="*/ 0 f18 1"/>
              <a:gd name="f28" fmla="+- f19 0 f1"/>
              <a:gd name="f29" fmla="*/ f22 1 9202402"/>
              <a:gd name="f30" fmla="*/ f23 1 6858000"/>
              <a:gd name="f31" fmla="*/ f24 1 9202402"/>
              <a:gd name="f32" fmla="*/ f25 1 9202402"/>
              <a:gd name="f33" fmla="*/ f26 1 6858000"/>
              <a:gd name="f34" fmla="*/ f27 1 9202402"/>
              <a:gd name="f35" fmla="*/ f13 1 f20"/>
              <a:gd name="f36" fmla="*/ f14 1 f20"/>
              <a:gd name="f37" fmla="*/ f13 1 f21"/>
              <a:gd name="f38" fmla="*/ f15 1 f21"/>
              <a:gd name="f39" fmla="*/ f29 1 f20"/>
              <a:gd name="f40" fmla="*/ f30 1 f21"/>
              <a:gd name="f41" fmla="*/ f31 1 f20"/>
              <a:gd name="f42" fmla="*/ f32 1 f20"/>
              <a:gd name="f43" fmla="*/ f33 1 f21"/>
              <a:gd name="f44" fmla="*/ f34 1 f20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1 1"/>
              <a:gd name="f52" fmla="*/ f42 f11 1"/>
              <a:gd name="f53" fmla="*/ f43 f12 1"/>
              <a:gd name="f54" fmla="*/ f4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0"/>
              </a:cxn>
              <a:cxn ang="f28">
                <a:pos x="f52" y="f53"/>
              </a:cxn>
              <a:cxn ang="f28">
                <a:pos x="f54" y="f53"/>
              </a:cxn>
            </a:cxnLst>
            <a:rect l="f45" t="f48" r="f46" b="f47"/>
            <a:pathLst>
              <a:path w="9202402" h="6858000">
                <a:moveTo>
                  <a:pt x="f8" y="f5"/>
                </a:moveTo>
                <a:lnTo>
                  <a:pt x="f6" y="f5"/>
                </a:lnTo>
                <a:lnTo>
                  <a:pt x="f9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3494B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4094092"/>
      </p:ext>
    </p:extLst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5D00CE92-60BE-4962-8796-593DDA3222A9}"/>
              </a:ext>
            </a:extLst>
          </p:cNvPr>
          <p:cNvGrpSpPr/>
          <p:nvPr/>
        </p:nvGrpSpPr>
        <p:grpSpPr>
          <a:xfrm>
            <a:off x="-1591" y="4831406"/>
            <a:ext cx="9145463" cy="320322"/>
            <a:chOff x="-1591" y="4831406"/>
            <a:chExt cx="9145463" cy="320322"/>
          </a:xfrm>
        </p:grpSpPr>
        <p:cxnSp>
          <p:nvCxnSpPr>
            <p:cNvPr id="3" name="Straight Connector 7">
              <a:extLst>
                <a:ext uri="{FF2B5EF4-FFF2-40B4-BE49-F238E27FC236}">
                  <a16:creationId xmlns:a16="http://schemas.microsoft.com/office/drawing/2014/main" id="{25AD73A9-9300-46F3-B346-65ED0EF4220D}"/>
                </a:ext>
              </a:extLst>
            </p:cNvPr>
            <p:cNvCxnSpPr/>
            <p:nvPr/>
          </p:nvCxnSpPr>
          <p:spPr>
            <a:xfrm>
              <a:off x="-1591" y="4831406"/>
              <a:ext cx="9145462" cy="0"/>
            </a:xfrm>
            <a:prstGeom prst="straightConnector1">
              <a:avLst/>
            </a:prstGeom>
            <a:noFill/>
            <a:ln w="25402" cap="flat">
              <a:solidFill>
                <a:srgbClr val="2F85A7"/>
              </a:solidFill>
              <a:prstDash val="solid"/>
            </a:ln>
          </p:spPr>
        </p:cxnSp>
        <p:sp>
          <p:nvSpPr>
            <p:cNvPr id="4" name="Rectangle 8">
              <a:extLst>
                <a:ext uri="{FF2B5EF4-FFF2-40B4-BE49-F238E27FC236}">
                  <a16:creationId xmlns:a16="http://schemas.microsoft.com/office/drawing/2014/main" id="{E20CE0BB-0EB1-4DA9-B6E3-071F2B04A33C}"/>
                </a:ext>
              </a:extLst>
            </p:cNvPr>
            <p:cNvSpPr/>
            <p:nvPr/>
          </p:nvSpPr>
          <p:spPr>
            <a:xfrm>
              <a:off x="-1591" y="4871950"/>
              <a:ext cx="9145463" cy="279778"/>
            </a:xfrm>
            <a:prstGeom prst="rect">
              <a:avLst/>
            </a:prstGeom>
            <a:solidFill>
              <a:srgbClr val="2F85A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5" name="Rectangle 5">
            <a:extLst>
              <a:ext uri="{FF2B5EF4-FFF2-40B4-BE49-F238E27FC236}">
                <a16:creationId xmlns:a16="http://schemas.microsoft.com/office/drawing/2014/main" id="{3492103F-DEA2-4197-BB64-B857662A7263}"/>
              </a:ext>
            </a:extLst>
          </p:cNvPr>
          <p:cNvSpPr/>
          <p:nvPr/>
        </p:nvSpPr>
        <p:spPr>
          <a:xfrm>
            <a:off x="-1591" y="7936"/>
            <a:ext cx="258766" cy="833439"/>
          </a:xfrm>
          <a:prstGeom prst="rect">
            <a:avLst/>
          </a:prstGeom>
          <a:solidFill>
            <a:srgbClr val="28A6C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26;p5">
            <a:extLst>
              <a:ext uri="{FF2B5EF4-FFF2-40B4-BE49-F238E27FC236}">
                <a16:creationId xmlns:a16="http://schemas.microsoft.com/office/drawing/2014/main" id="{403FB441-9020-4A82-8689-6BB9223D4EE8}"/>
              </a:ext>
            </a:extLst>
          </p:cNvPr>
          <p:cNvSpPr/>
          <p:nvPr/>
        </p:nvSpPr>
        <p:spPr>
          <a:xfrm>
            <a:off x="8674199" y="4673699"/>
            <a:ext cx="469800" cy="469800"/>
          </a:xfrm>
          <a:prstGeom prst="rect">
            <a:avLst/>
          </a:prstGeom>
          <a:solidFill>
            <a:srgbClr val="CEDBE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29;p5">
            <a:extLst>
              <a:ext uri="{FF2B5EF4-FFF2-40B4-BE49-F238E27FC236}">
                <a16:creationId xmlns:a16="http://schemas.microsoft.com/office/drawing/2014/main" id="{41204CAD-E8F7-45A7-8829-0ED171E5B0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C25D5D-F97C-4193-810A-BAF7008C7657}" type="slidenum">
              <a:t>‹#›</a:t>
            </a:fld>
            <a:endParaRPr lang="en-US"/>
          </a:p>
        </p:txBody>
      </p:sp>
      <p:sp>
        <p:nvSpPr>
          <p:cNvPr id="8" name="Google Shape;7;p1">
            <a:extLst>
              <a:ext uri="{FF2B5EF4-FFF2-40B4-BE49-F238E27FC236}">
                <a16:creationId xmlns:a16="http://schemas.microsoft.com/office/drawing/2014/main" id="{FF77657D-4FE6-4442-99FF-C3AB31854F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3792" y="132130"/>
            <a:ext cx="8474695" cy="70830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F7A87E18-7A79-47F9-91FD-6847CF5F9D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246077" y="69851"/>
            <a:ext cx="782013" cy="78376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8659425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genda slide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004978"/>
      </p:ext>
    </p:extLst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87C537C5-9526-496A-9050-C58796988736}"/>
              </a:ext>
            </a:extLst>
          </p:cNvPr>
          <p:cNvSpPr/>
          <p:nvPr/>
        </p:nvSpPr>
        <p:spPr>
          <a:xfrm>
            <a:off x="-1591" y="7936"/>
            <a:ext cx="258766" cy="833439"/>
          </a:xfrm>
          <a:prstGeom prst="rect">
            <a:avLst/>
          </a:prstGeom>
          <a:solidFill>
            <a:srgbClr val="28A6C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26;p5">
            <a:extLst>
              <a:ext uri="{FF2B5EF4-FFF2-40B4-BE49-F238E27FC236}">
                <a16:creationId xmlns:a16="http://schemas.microsoft.com/office/drawing/2014/main" id="{E1FAA2FA-09A6-41C0-8691-2FA7BED4006E}"/>
              </a:ext>
            </a:extLst>
          </p:cNvPr>
          <p:cNvSpPr/>
          <p:nvPr/>
        </p:nvSpPr>
        <p:spPr>
          <a:xfrm>
            <a:off x="8674199" y="4673699"/>
            <a:ext cx="469800" cy="469800"/>
          </a:xfrm>
          <a:prstGeom prst="rect">
            <a:avLst/>
          </a:prstGeom>
          <a:solidFill>
            <a:srgbClr val="CEDBE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29;p5">
            <a:extLst>
              <a:ext uri="{FF2B5EF4-FFF2-40B4-BE49-F238E27FC236}">
                <a16:creationId xmlns:a16="http://schemas.microsoft.com/office/drawing/2014/main" id="{D4207A23-9F52-4BCE-9721-DFFBF8B95B8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7AB4B0-24F6-43C4-B8C4-9509EC02DDD3}" type="slidenum">
              <a:t>‹#›</a:t>
            </a:fld>
            <a:endParaRPr lang="en-US"/>
          </a:p>
        </p:txBody>
      </p:sp>
      <p:sp>
        <p:nvSpPr>
          <p:cNvPr id="5" name="Google Shape;7;p1">
            <a:extLst>
              <a:ext uri="{FF2B5EF4-FFF2-40B4-BE49-F238E27FC236}">
                <a16:creationId xmlns:a16="http://schemas.microsoft.com/office/drawing/2014/main" id="{BBE5197D-B27F-4B47-9D0A-598F5B3C71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652" y="133072"/>
            <a:ext cx="8474695" cy="70830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52089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3;p9">
            <a:extLst>
              <a:ext uri="{FF2B5EF4-FFF2-40B4-BE49-F238E27FC236}">
                <a16:creationId xmlns:a16="http://schemas.microsoft.com/office/drawing/2014/main" id="{4DC30DA1-575C-471E-8A52-32B88B974AB1}"/>
              </a:ext>
            </a:extLst>
          </p:cNvPr>
          <p:cNvSpPr/>
          <p:nvPr/>
        </p:nvSpPr>
        <p:spPr>
          <a:xfrm>
            <a:off x="-7004" y="353699"/>
            <a:ext cx="126296" cy="708303"/>
          </a:xfrm>
          <a:prstGeom prst="rect">
            <a:avLst/>
          </a:prstGeom>
          <a:gradFill>
            <a:gsLst>
              <a:gs pos="0">
                <a:srgbClr val="05B3F1">
                  <a:alpha val="21568"/>
                </a:srgbClr>
              </a:gs>
              <a:gs pos="100000">
                <a:srgbClr val="3494BA"/>
              </a:gs>
            </a:gsLst>
            <a:lin ang="16200000"/>
          </a:gra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54;p9">
            <a:extLst>
              <a:ext uri="{FF2B5EF4-FFF2-40B4-BE49-F238E27FC236}">
                <a16:creationId xmlns:a16="http://schemas.microsoft.com/office/drawing/2014/main" id="{F2D86069-13CE-4EB3-92DA-904B70A24DA5}"/>
              </a:ext>
            </a:extLst>
          </p:cNvPr>
          <p:cNvSpPr/>
          <p:nvPr/>
        </p:nvSpPr>
        <p:spPr>
          <a:xfrm>
            <a:off x="8674199" y="4673699"/>
            <a:ext cx="469800" cy="469800"/>
          </a:xfrm>
          <a:prstGeom prst="rect">
            <a:avLst/>
          </a:prstGeom>
          <a:solidFill>
            <a:srgbClr val="CEDBE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55;p9">
            <a:extLst>
              <a:ext uri="{FF2B5EF4-FFF2-40B4-BE49-F238E27FC236}">
                <a16:creationId xmlns:a16="http://schemas.microsoft.com/office/drawing/2014/main" id="{480BD047-CC76-4842-8C8A-CBEDF73EA36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5" name="Google Shape;56;p9">
            <a:extLst>
              <a:ext uri="{FF2B5EF4-FFF2-40B4-BE49-F238E27FC236}">
                <a16:creationId xmlns:a16="http://schemas.microsoft.com/office/drawing/2014/main" id="{A2C28CF1-EA17-4E8C-9C83-0EEA0A24473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BE8C62-04F8-459E-86C9-B57F607B0803}" type="slidenum">
              <a:t>‹#›</a:t>
            </a:fld>
            <a:endParaRPr lang="en-US"/>
          </a:p>
        </p:txBody>
      </p:sp>
      <p:sp>
        <p:nvSpPr>
          <p:cNvPr id="6" name="Freeform: Shape 10">
            <a:extLst>
              <a:ext uri="{FF2B5EF4-FFF2-40B4-BE49-F238E27FC236}">
                <a16:creationId xmlns:a16="http://schemas.microsoft.com/office/drawing/2014/main" id="{AD011593-16C5-4C64-8FC6-8BBC10BA7CED}"/>
              </a:ext>
            </a:extLst>
          </p:cNvPr>
          <p:cNvSpPr/>
          <p:nvPr/>
        </p:nvSpPr>
        <p:spPr>
          <a:xfrm>
            <a:off x="199375" y="4546049"/>
            <a:ext cx="8474695" cy="55168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21090"/>
              <a:gd name="f7" fmla="val 372428"/>
              <a:gd name="f8" fmla="val 258207"/>
              <a:gd name="f9" fmla="val 5117710"/>
              <a:gd name="f10" fmla="val 263843"/>
              <a:gd name="f11" fmla="val 5090088"/>
              <a:gd name="f12" fmla="val 301943"/>
              <a:gd name="f13" fmla="val 5050082"/>
              <a:gd name="f14" fmla="val 132398"/>
              <a:gd name="f15" fmla="val 5013888"/>
              <a:gd name="f16" fmla="val 4926257"/>
              <a:gd name="f17" fmla="val 4912922"/>
              <a:gd name="f18" fmla="val 314325"/>
              <a:gd name="f19" fmla="val 4889110"/>
              <a:gd name="f20" fmla="val 256223"/>
              <a:gd name="f21" fmla="val 4865297"/>
              <a:gd name="f22" fmla="val 300990"/>
              <a:gd name="f23" fmla="val 4820530"/>
              <a:gd name="f24" fmla="val 4765285"/>
              <a:gd name="f25" fmla="val 4744330"/>
              <a:gd name="f26" fmla="val 4518588"/>
              <a:gd name="f27" fmla="val 4489060"/>
              <a:gd name="f28" fmla="val 322898"/>
              <a:gd name="f29" fmla="val 4453817"/>
              <a:gd name="f30" fmla="val 129540"/>
              <a:gd name="f31" fmla="val 4410955"/>
              <a:gd name="f32" fmla="val 4324277"/>
              <a:gd name="f33" fmla="val 4299513"/>
              <a:gd name="f34" fmla="val 4273795"/>
              <a:gd name="f35" fmla="val 254318"/>
              <a:gd name="f36" fmla="val 4240457"/>
              <a:gd name="f37" fmla="val 315278"/>
              <a:gd name="f38" fmla="val 4209025"/>
              <a:gd name="f39" fmla="val 51435"/>
              <a:gd name="f40" fmla="val 4168067"/>
              <a:gd name="f41" fmla="val 356235"/>
              <a:gd name="f42" fmla="val 4140445"/>
              <a:gd name="f43" fmla="val 4070913"/>
              <a:gd name="f44" fmla="val 4042338"/>
              <a:gd name="f45" fmla="val 216218"/>
              <a:gd name="f46" fmla="val 4009952"/>
              <a:gd name="f47" fmla="val 269478"/>
              <a:gd name="f48" fmla="+- 0 0 -90"/>
              <a:gd name="f49" fmla="*/ f3 1 5721090"/>
              <a:gd name="f50" fmla="*/ f4 1 372428"/>
              <a:gd name="f51" fmla="val f5"/>
              <a:gd name="f52" fmla="val f6"/>
              <a:gd name="f53" fmla="val f7"/>
              <a:gd name="f54" fmla="*/ f48 f0 1"/>
              <a:gd name="f55" fmla="+- f53 0 f51"/>
              <a:gd name="f56" fmla="+- f52 0 f51"/>
              <a:gd name="f57" fmla="*/ f54 1 f2"/>
              <a:gd name="f58" fmla="*/ f56 1 5721090"/>
              <a:gd name="f59" fmla="*/ f55 1 372428"/>
              <a:gd name="f60" fmla="*/ 263843 f55 1"/>
              <a:gd name="f61" fmla="*/ 301943 f55 1"/>
              <a:gd name="f62" fmla="*/ 132398 f55 1"/>
              <a:gd name="f63" fmla="*/ 314325 f55 1"/>
              <a:gd name="f64" fmla="*/ 256223 f55 1"/>
              <a:gd name="f65" fmla="*/ 300990 f55 1"/>
              <a:gd name="f66" fmla="*/ 0 f55 1"/>
              <a:gd name="f67" fmla="*/ 372428 f55 1"/>
              <a:gd name="f68" fmla="*/ 322898 f55 1"/>
              <a:gd name="f69" fmla="*/ 129540 f55 1"/>
              <a:gd name="f70" fmla="*/ 254318 f55 1"/>
              <a:gd name="f71" fmla="*/ 315278 f55 1"/>
              <a:gd name="f72" fmla="*/ 51435 f55 1"/>
              <a:gd name="f73" fmla="*/ 356235 f55 1"/>
              <a:gd name="f74" fmla="*/ 216218 f55 1"/>
              <a:gd name="f75" fmla="*/ 5721090 f56 1"/>
              <a:gd name="f76" fmla="*/ 5117710 f56 1"/>
              <a:gd name="f77" fmla="*/ 5090088 f56 1"/>
              <a:gd name="f78" fmla="*/ 5050082 f56 1"/>
              <a:gd name="f79" fmla="*/ 5013888 f56 1"/>
              <a:gd name="f80" fmla="*/ 4926257 f56 1"/>
              <a:gd name="f81" fmla="*/ 4912922 f56 1"/>
              <a:gd name="f82" fmla="*/ 4889110 f56 1"/>
              <a:gd name="f83" fmla="*/ 4865297 f56 1"/>
              <a:gd name="f84" fmla="*/ 4820530 f56 1"/>
              <a:gd name="f85" fmla="*/ 4765285 f56 1"/>
              <a:gd name="f86" fmla="*/ 4744330 f56 1"/>
              <a:gd name="f87" fmla="*/ 4518588 f56 1"/>
              <a:gd name="f88" fmla="*/ 4489060 f56 1"/>
              <a:gd name="f89" fmla="*/ 4453817 f56 1"/>
              <a:gd name="f90" fmla="*/ 4410955 f56 1"/>
              <a:gd name="f91" fmla="*/ 4324277 f56 1"/>
              <a:gd name="f92" fmla="*/ 4299513 f56 1"/>
              <a:gd name="f93" fmla="*/ 4273795 f56 1"/>
              <a:gd name="f94" fmla="*/ 4240457 f56 1"/>
              <a:gd name="f95" fmla="*/ 4209025 f56 1"/>
              <a:gd name="f96" fmla="*/ 4168067 f56 1"/>
              <a:gd name="f97" fmla="*/ 4140445 f56 1"/>
              <a:gd name="f98" fmla="*/ 4070913 f56 1"/>
              <a:gd name="f99" fmla="*/ 4042338 f56 1"/>
              <a:gd name="f100" fmla="*/ 4009952 f56 1"/>
              <a:gd name="f101" fmla="*/ 0 f56 1"/>
              <a:gd name="f102" fmla="*/ 258207 f55 1"/>
              <a:gd name="f103" fmla="*/ 269478 f55 1"/>
              <a:gd name="f104" fmla="+- f57 0 f1"/>
              <a:gd name="f105" fmla="*/ f60 1 372428"/>
              <a:gd name="f106" fmla="*/ f61 1 372428"/>
              <a:gd name="f107" fmla="*/ f62 1 372428"/>
              <a:gd name="f108" fmla="*/ f63 1 372428"/>
              <a:gd name="f109" fmla="*/ f64 1 372428"/>
              <a:gd name="f110" fmla="*/ f65 1 372428"/>
              <a:gd name="f111" fmla="*/ f66 1 372428"/>
              <a:gd name="f112" fmla="*/ f67 1 372428"/>
              <a:gd name="f113" fmla="*/ f68 1 372428"/>
              <a:gd name="f114" fmla="*/ f69 1 372428"/>
              <a:gd name="f115" fmla="*/ f70 1 372428"/>
              <a:gd name="f116" fmla="*/ f71 1 372428"/>
              <a:gd name="f117" fmla="*/ f72 1 372428"/>
              <a:gd name="f118" fmla="*/ f73 1 372428"/>
              <a:gd name="f119" fmla="*/ f74 1 372428"/>
              <a:gd name="f120" fmla="*/ f75 1 5721090"/>
              <a:gd name="f121" fmla="*/ f76 1 5721090"/>
              <a:gd name="f122" fmla="*/ f77 1 5721090"/>
              <a:gd name="f123" fmla="*/ f78 1 5721090"/>
              <a:gd name="f124" fmla="*/ f79 1 5721090"/>
              <a:gd name="f125" fmla="*/ f80 1 5721090"/>
              <a:gd name="f126" fmla="*/ f81 1 5721090"/>
              <a:gd name="f127" fmla="*/ f82 1 5721090"/>
              <a:gd name="f128" fmla="*/ f83 1 5721090"/>
              <a:gd name="f129" fmla="*/ f84 1 5721090"/>
              <a:gd name="f130" fmla="*/ f85 1 5721090"/>
              <a:gd name="f131" fmla="*/ f86 1 5721090"/>
              <a:gd name="f132" fmla="*/ f87 1 5721090"/>
              <a:gd name="f133" fmla="*/ f88 1 5721090"/>
              <a:gd name="f134" fmla="*/ f89 1 5721090"/>
              <a:gd name="f135" fmla="*/ f90 1 5721090"/>
              <a:gd name="f136" fmla="*/ f91 1 5721090"/>
              <a:gd name="f137" fmla="*/ f92 1 5721090"/>
              <a:gd name="f138" fmla="*/ f93 1 5721090"/>
              <a:gd name="f139" fmla="*/ f94 1 5721090"/>
              <a:gd name="f140" fmla="*/ f95 1 5721090"/>
              <a:gd name="f141" fmla="*/ f96 1 5721090"/>
              <a:gd name="f142" fmla="*/ f97 1 5721090"/>
              <a:gd name="f143" fmla="*/ f98 1 5721090"/>
              <a:gd name="f144" fmla="*/ f99 1 5721090"/>
              <a:gd name="f145" fmla="*/ f100 1 5721090"/>
              <a:gd name="f146" fmla="*/ f101 1 5721090"/>
              <a:gd name="f147" fmla="*/ f102 1 372428"/>
              <a:gd name="f148" fmla="*/ f103 1 372428"/>
              <a:gd name="f149" fmla="*/ f51 1 f58"/>
              <a:gd name="f150" fmla="*/ f52 1 f58"/>
              <a:gd name="f151" fmla="*/ f51 1 f59"/>
              <a:gd name="f152" fmla="*/ f53 1 f59"/>
              <a:gd name="f153" fmla="*/ f120 1 f58"/>
              <a:gd name="f154" fmla="*/ f147 1 f59"/>
              <a:gd name="f155" fmla="*/ f121 1 f58"/>
              <a:gd name="f156" fmla="*/ f105 1 f59"/>
              <a:gd name="f157" fmla="*/ f122 1 f58"/>
              <a:gd name="f158" fmla="*/ f106 1 f59"/>
              <a:gd name="f159" fmla="*/ f123 1 f58"/>
              <a:gd name="f160" fmla="*/ f107 1 f59"/>
              <a:gd name="f161" fmla="*/ f124 1 f58"/>
              <a:gd name="f162" fmla="*/ f125 1 f58"/>
              <a:gd name="f163" fmla="*/ f126 1 f58"/>
              <a:gd name="f164" fmla="*/ f108 1 f59"/>
              <a:gd name="f165" fmla="*/ f127 1 f58"/>
              <a:gd name="f166" fmla="*/ f109 1 f59"/>
              <a:gd name="f167" fmla="*/ f128 1 f58"/>
              <a:gd name="f168" fmla="*/ f110 1 f59"/>
              <a:gd name="f169" fmla="*/ f129 1 f58"/>
              <a:gd name="f170" fmla="*/ f111 1 f59"/>
              <a:gd name="f171" fmla="*/ f130 1 f58"/>
              <a:gd name="f172" fmla="*/ f112 1 f59"/>
              <a:gd name="f173" fmla="*/ f131 1 f58"/>
              <a:gd name="f174" fmla="*/ f132 1 f58"/>
              <a:gd name="f175" fmla="*/ f133 1 f58"/>
              <a:gd name="f176" fmla="*/ f113 1 f59"/>
              <a:gd name="f177" fmla="*/ f134 1 f58"/>
              <a:gd name="f178" fmla="*/ f114 1 f59"/>
              <a:gd name="f179" fmla="*/ f135 1 f58"/>
              <a:gd name="f180" fmla="*/ f136 1 f58"/>
              <a:gd name="f181" fmla="*/ f137 1 f58"/>
              <a:gd name="f182" fmla="*/ f138 1 f58"/>
              <a:gd name="f183" fmla="*/ f115 1 f59"/>
              <a:gd name="f184" fmla="*/ f139 1 f58"/>
              <a:gd name="f185" fmla="*/ f116 1 f59"/>
              <a:gd name="f186" fmla="*/ f140 1 f58"/>
              <a:gd name="f187" fmla="*/ f117 1 f59"/>
              <a:gd name="f188" fmla="*/ f141 1 f58"/>
              <a:gd name="f189" fmla="*/ f118 1 f59"/>
              <a:gd name="f190" fmla="*/ f142 1 f58"/>
              <a:gd name="f191" fmla="*/ f143 1 f58"/>
              <a:gd name="f192" fmla="*/ f144 1 f58"/>
              <a:gd name="f193" fmla="*/ f119 1 f59"/>
              <a:gd name="f194" fmla="*/ f145 1 f58"/>
              <a:gd name="f195" fmla="*/ f146 1 f58"/>
              <a:gd name="f196" fmla="*/ f148 1 f59"/>
              <a:gd name="f197" fmla="*/ f149 f49 1"/>
              <a:gd name="f198" fmla="*/ f150 f49 1"/>
              <a:gd name="f199" fmla="*/ f152 f50 1"/>
              <a:gd name="f200" fmla="*/ f151 f50 1"/>
              <a:gd name="f201" fmla="*/ f153 f49 1"/>
              <a:gd name="f202" fmla="*/ f154 f50 1"/>
              <a:gd name="f203" fmla="*/ f155 f49 1"/>
              <a:gd name="f204" fmla="*/ f156 f50 1"/>
              <a:gd name="f205" fmla="*/ f157 f49 1"/>
              <a:gd name="f206" fmla="*/ f158 f50 1"/>
              <a:gd name="f207" fmla="*/ f159 f49 1"/>
              <a:gd name="f208" fmla="*/ f160 f50 1"/>
              <a:gd name="f209" fmla="*/ f161 f49 1"/>
              <a:gd name="f210" fmla="*/ f162 f49 1"/>
              <a:gd name="f211" fmla="*/ f163 f49 1"/>
              <a:gd name="f212" fmla="*/ f164 f50 1"/>
              <a:gd name="f213" fmla="*/ f165 f49 1"/>
              <a:gd name="f214" fmla="*/ f166 f50 1"/>
              <a:gd name="f215" fmla="*/ f167 f49 1"/>
              <a:gd name="f216" fmla="*/ f168 f50 1"/>
              <a:gd name="f217" fmla="*/ f169 f49 1"/>
              <a:gd name="f218" fmla="*/ f170 f50 1"/>
              <a:gd name="f219" fmla="*/ f171 f49 1"/>
              <a:gd name="f220" fmla="*/ f172 f50 1"/>
              <a:gd name="f221" fmla="*/ f173 f49 1"/>
              <a:gd name="f222" fmla="*/ f174 f49 1"/>
              <a:gd name="f223" fmla="*/ f175 f49 1"/>
              <a:gd name="f224" fmla="*/ f176 f50 1"/>
              <a:gd name="f225" fmla="*/ f177 f49 1"/>
              <a:gd name="f226" fmla="*/ f178 f50 1"/>
              <a:gd name="f227" fmla="*/ f179 f49 1"/>
              <a:gd name="f228" fmla="*/ f180 f49 1"/>
              <a:gd name="f229" fmla="*/ f181 f49 1"/>
              <a:gd name="f230" fmla="*/ f182 f49 1"/>
              <a:gd name="f231" fmla="*/ f183 f50 1"/>
              <a:gd name="f232" fmla="*/ f184 f49 1"/>
              <a:gd name="f233" fmla="*/ f185 f50 1"/>
              <a:gd name="f234" fmla="*/ f186 f49 1"/>
              <a:gd name="f235" fmla="*/ f187 f50 1"/>
              <a:gd name="f236" fmla="*/ f188 f49 1"/>
              <a:gd name="f237" fmla="*/ f189 f50 1"/>
              <a:gd name="f238" fmla="*/ f190 f49 1"/>
              <a:gd name="f239" fmla="*/ f191 f49 1"/>
              <a:gd name="f240" fmla="*/ f192 f49 1"/>
              <a:gd name="f241" fmla="*/ f193 f50 1"/>
              <a:gd name="f242" fmla="*/ f194 f49 1"/>
              <a:gd name="f243" fmla="*/ f195 f49 1"/>
              <a:gd name="f244" fmla="*/ f196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4">
                <a:pos x="f201" y="f202"/>
              </a:cxn>
              <a:cxn ang="f104">
                <a:pos x="f203" y="f204"/>
              </a:cxn>
              <a:cxn ang="f104">
                <a:pos x="f205" y="f206"/>
              </a:cxn>
              <a:cxn ang="f104">
                <a:pos x="f207" y="f208"/>
              </a:cxn>
              <a:cxn ang="f104">
                <a:pos x="f209" y="f204"/>
              </a:cxn>
              <a:cxn ang="f104">
                <a:pos x="f210" y="f204"/>
              </a:cxn>
              <a:cxn ang="f104">
                <a:pos x="f211" y="f212"/>
              </a:cxn>
              <a:cxn ang="f104">
                <a:pos x="f213" y="f214"/>
              </a:cxn>
              <a:cxn ang="f104">
                <a:pos x="f215" y="f216"/>
              </a:cxn>
              <a:cxn ang="f104">
                <a:pos x="f217" y="f218"/>
              </a:cxn>
              <a:cxn ang="f104">
                <a:pos x="f219" y="f220"/>
              </a:cxn>
              <a:cxn ang="f104">
                <a:pos x="f221" y="f204"/>
              </a:cxn>
              <a:cxn ang="f104">
                <a:pos x="f222" y="f204"/>
              </a:cxn>
              <a:cxn ang="f104">
                <a:pos x="f223" y="f224"/>
              </a:cxn>
              <a:cxn ang="f104">
                <a:pos x="f225" y="f226"/>
              </a:cxn>
              <a:cxn ang="f104">
                <a:pos x="f227" y="f204"/>
              </a:cxn>
              <a:cxn ang="f104">
                <a:pos x="f228" y="f204"/>
              </a:cxn>
              <a:cxn ang="f104">
                <a:pos x="f229" y="f216"/>
              </a:cxn>
              <a:cxn ang="f104">
                <a:pos x="f230" y="f231"/>
              </a:cxn>
              <a:cxn ang="f104">
                <a:pos x="f232" y="f233"/>
              </a:cxn>
              <a:cxn ang="f104">
                <a:pos x="f234" y="f235"/>
              </a:cxn>
              <a:cxn ang="f104">
                <a:pos x="f236" y="f237"/>
              </a:cxn>
              <a:cxn ang="f104">
                <a:pos x="f238" y="f204"/>
              </a:cxn>
              <a:cxn ang="f104">
                <a:pos x="f239" y="f204"/>
              </a:cxn>
              <a:cxn ang="f104">
                <a:pos x="f240" y="f241"/>
              </a:cxn>
              <a:cxn ang="f104">
                <a:pos x="f242" y="f204"/>
              </a:cxn>
              <a:cxn ang="f104">
                <a:pos x="f243" y="f244"/>
              </a:cxn>
            </a:cxnLst>
            <a:rect l="f197" t="f200" r="f198" b="f199"/>
            <a:pathLst>
              <a:path w="5721090" h="372428">
                <a:moveTo>
                  <a:pt x="f6" y="f8"/>
                </a:move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0"/>
                </a:lnTo>
                <a:lnTo>
                  <a:pt x="f16" y="f10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5"/>
                </a:lnTo>
                <a:lnTo>
                  <a:pt x="f24" y="f7"/>
                </a:lnTo>
                <a:lnTo>
                  <a:pt x="f25" y="f10"/>
                </a:lnTo>
                <a:lnTo>
                  <a:pt x="f26" y="f10"/>
                </a:lnTo>
                <a:lnTo>
                  <a:pt x="f27" y="f28"/>
                </a:lnTo>
                <a:lnTo>
                  <a:pt x="f29" y="f30"/>
                </a:lnTo>
                <a:lnTo>
                  <a:pt x="f31" y="f10"/>
                </a:lnTo>
                <a:lnTo>
                  <a:pt x="f32" y="f10"/>
                </a:lnTo>
                <a:lnTo>
                  <a:pt x="f33" y="f22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10"/>
                </a:lnTo>
                <a:lnTo>
                  <a:pt x="f43" y="f10"/>
                </a:lnTo>
                <a:lnTo>
                  <a:pt x="f44" y="f45"/>
                </a:lnTo>
                <a:lnTo>
                  <a:pt x="f46" y="f10"/>
                </a:lnTo>
                <a:lnTo>
                  <a:pt x="f5" y="f47"/>
                </a:lnTo>
              </a:path>
            </a:pathLst>
          </a:custGeom>
          <a:noFill/>
          <a:ln w="28575" cap="rnd">
            <a:solidFill>
              <a:srgbClr val="60BED4"/>
            </a:solidFill>
            <a:prstDash val="solid"/>
            <a:round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29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 Unicode M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583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;p10">
            <a:extLst>
              <a:ext uri="{FF2B5EF4-FFF2-40B4-BE49-F238E27FC236}">
                <a16:creationId xmlns:a16="http://schemas.microsoft.com/office/drawing/2014/main" id="{5038E1F3-504B-40AA-8B57-330E3710223E}"/>
              </a:ext>
            </a:extLst>
          </p:cNvPr>
          <p:cNvSpPr/>
          <p:nvPr/>
        </p:nvSpPr>
        <p:spPr>
          <a:xfrm>
            <a:off x="8674199" y="4673699"/>
            <a:ext cx="469800" cy="469800"/>
          </a:xfrm>
          <a:prstGeom prst="rect">
            <a:avLst/>
          </a:prstGeom>
          <a:solidFill>
            <a:srgbClr val="CEDBE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60;p10">
            <a:extLst>
              <a:ext uri="{FF2B5EF4-FFF2-40B4-BE49-F238E27FC236}">
                <a16:creationId xmlns:a16="http://schemas.microsoft.com/office/drawing/2014/main" id="{9A7565FC-19CA-4289-96F7-6591FF59CD6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FE41F6-D64B-4875-BED8-BF8469AD2D7B}" type="slidenum">
              <a:t>‹#›</a:t>
            </a:fld>
            <a:endParaRPr lang="en-US"/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385E3881-ADCA-46EE-9EF8-E571BEE64734}"/>
              </a:ext>
            </a:extLst>
          </p:cNvPr>
          <p:cNvSpPr/>
          <p:nvPr/>
        </p:nvSpPr>
        <p:spPr>
          <a:xfrm>
            <a:off x="373056" y="998076"/>
            <a:ext cx="2560640" cy="3885121"/>
          </a:xfrm>
          <a:custGeom>
            <a:avLst>
              <a:gd name="f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3494B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30B4B923-0CD2-429A-A450-425642013C34}"/>
              </a:ext>
            </a:extLst>
          </p:cNvPr>
          <p:cNvSpPr/>
          <p:nvPr/>
        </p:nvSpPr>
        <p:spPr>
          <a:xfrm>
            <a:off x="550980" y="1105198"/>
            <a:ext cx="110651" cy="3606549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41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6" name="Google Shape;55;p9">
            <a:extLst>
              <a:ext uri="{FF2B5EF4-FFF2-40B4-BE49-F238E27FC236}">
                <a16:creationId xmlns:a16="http://schemas.microsoft.com/office/drawing/2014/main" id="{9990837D-8BE2-44B9-9DD1-79116EDA59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9375" y="147200"/>
            <a:ext cx="8474695" cy="70830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4794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49BF2D-216F-4471-89FF-173EC440F94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43000" y="841376"/>
            <a:ext cx="6858000" cy="1790696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5B4C59-18C1-4D60-BAAD-6BBD83EED2C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2701923"/>
            <a:ext cx="6858000" cy="1241426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71D6BD-28D1-4ADC-A8DF-9E74C4D54B0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CD169E-93A8-49AC-95CC-2712A1948813}" type="datetime1">
              <a:rPr lang="es-PE"/>
              <a:pPr lvl="0"/>
              <a:t>2/03/2024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02CEFE-E18C-4658-B201-3EFBE2F4688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B6647A-A933-419A-A3E1-912A51607D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6220EB-7FAB-4913-A57C-DB8D6DB29333}" type="slidenum"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02089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>
            <a:extLst>
              <a:ext uri="{FF2B5EF4-FFF2-40B4-BE49-F238E27FC236}">
                <a16:creationId xmlns:a16="http://schemas.microsoft.com/office/drawing/2014/main" id="{00AE4AB7-E854-4E6F-8907-34E341736A61}"/>
              </a:ext>
            </a:extLst>
          </p:cNvPr>
          <p:cNvSpPr/>
          <p:nvPr/>
        </p:nvSpPr>
        <p:spPr>
          <a:xfrm>
            <a:off x="12701" y="4975222"/>
            <a:ext cx="3830641" cy="169858"/>
          </a:xfrm>
          <a:prstGeom prst="rect">
            <a:avLst/>
          </a:prstGeom>
          <a:solidFill>
            <a:srgbClr val="376E8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Rectangle 37">
            <a:extLst>
              <a:ext uri="{FF2B5EF4-FFF2-40B4-BE49-F238E27FC236}">
                <a16:creationId xmlns:a16="http://schemas.microsoft.com/office/drawing/2014/main" id="{AC6519D5-B1E4-4E87-8CF3-B7D963720618}"/>
              </a:ext>
            </a:extLst>
          </p:cNvPr>
          <p:cNvSpPr/>
          <p:nvPr/>
        </p:nvSpPr>
        <p:spPr>
          <a:xfrm>
            <a:off x="3827458" y="4975222"/>
            <a:ext cx="2727326" cy="169858"/>
          </a:xfrm>
          <a:prstGeom prst="rect">
            <a:avLst/>
          </a:prstGeom>
          <a:solidFill>
            <a:srgbClr val="276F8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Rectangle 38">
            <a:extLst>
              <a:ext uri="{FF2B5EF4-FFF2-40B4-BE49-F238E27FC236}">
                <a16:creationId xmlns:a16="http://schemas.microsoft.com/office/drawing/2014/main" id="{5C88FBBA-321A-4C53-9FDD-FB0BC984B7E5}"/>
              </a:ext>
            </a:extLst>
          </p:cNvPr>
          <p:cNvSpPr/>
          <p:nvPr/>
        </p:nvSpPr>
        <p:spPr>
          <a:xfrm>
            <a:off x="6554784" y="4975222"/>
            <a:ext cx="1612901" cy="169858"/>
          </a:xfrm>
          <a:prstGeom prst="rect">
            <a:avLst/>
          </a:prstGeom>
          <a:solidFill>
            <a:srgbClr val="28A6C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2A646A56-78F1-48B6-A0FF-D449933E46A5}"/>
              </a:ext>
            </a:extLst>
          </p:cNvPr>
          <p:cNvSpPr/>
          <p:nvPr/>
        </p:nvSpPr>
        <p:spPr>
          <a:xfrm>
            <a:off x="8167685" y="4975222"/>
            <a:ext cx="966785" cy="169858"/>
          </a:xfrm>
          <a:prstGeom prst="rect">
            <a:avLst/>
          </a:prstGeom>
          <a:solidFill>
            <a:srgbClr val="7FC1D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26;p5">
            <a:extLst>
              <a:ext uri="{FF2B5EF4-FFF2-40B4-BE49-F238E27FC236}">
                <a16:creationId xmlns:a16="http://schemas.microsoft.com/office/drawing/2014/main" id="{B058CD21-8357-4574-B753-839996474EDD}"/>
              </a:ext>
            </a:extLst>
          </p:cNvPr>
          <p:cNvSpPr/>
          <p:nvPr/>
        </p:nvSpPr>
        <p:spPr>
          <a:xfrm>
            <a:off x="8674199" y="4673699"/>
            <a:ext cx="469800" cy="469800"/>
          </a:xfrm>
          <a:prstGeom prst="rect">
            <a:avLst/>
          </a:prstGeom>
          <a:solidFill>
            <a:srgbClr val="CEDBE6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29;p5">
            <a:extLst>
              <a:ext uri="{FF2B5EF4-FFF2-40B4-BE49-F238E27FC236}">
                <a16:creationId xmlns:a16="http://schemas.microsoft.com/office/drawing/2014/main" id="{5A542E58-D271-4AB7-9E49-9FE6D8E6D87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54A3E5-3A93-4DAF-8402-31CF39C87662}" type="slidenum">
              <a:t>‹#›</a:t>
            </a:fld>
            <a:endParaRPr lang="en-US"/>
          </a:p>
        </p:txBody>
      </p:sp>
      <p:sp>
        <p:nvSpPr>
          <p:cNvPr id="8" name="矩形 1">
            <a:extLst>
              <a:ext uri="{FF2B5EF4-FFF2-40B4-BE49-F238E27FC236}">
                <a16:creationId xmlns:a16="http://schemas.microsoft.com/office/drawing/2014/main" id="{654AF7BB-D38C-4A4C-B6F4-FE31D471A285}"/>
              </a:ext>
            </a:extLst>
          </p:cNvPr>
          <p:cNvSpPr/>
          <p:nvPr/>
        </p:nvSpPr>
        <p:spPr>
          <a:xfrm>
            <a:off x="0" y="11274"/>
            <a:ext cx="9134471" cy="833439"/>
          </a:xfrm>
          <a:prstGeom prst="rect">
            <a:avLst/>
          </a:prstGeom>
          <a:solidFill>
            <a:srgbClr val="376E8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宋体" pitchFamily="2"/>
            </a:endParaRPr>
          </a:p>
        </p:txBody>
      </p:sp>
      <p:sp>
        <p:nvSpPr>
          <p:cNvPr id="9" name="矩形 2">
            <a:extLst>
              <a:ext uri="{FF2B5EF4-FFF2-40B4-BE49-F238E27FC236}">
                <a16:creationId xmlns:a16="http://schemas.microsoft.com/office/drawing/2014/main" id="{2DE2F996-9F84-47B2-A7E8-B74C807AD916}"/>
              </a:ext>
            </a:extLst>
          </p:cNvPr>
          <p:cNvSpPr/>
          <p:nvPr/>
        </p:nvSpPr>
        <p:spPr>
          <a:xfrm>
            <a:off x="8872414" y="0"/>
            <a:ext cx="271467" cy="833439"/>
          </a:xfrm>
          <a:prstGeom prst="rect">
            <a:avLst/>
          </a:prstGeom>
          <a:solidFill>
            <a:srgbClr val="28A6C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宋体" pitchFamily="2"/>
            </a:endParaRPr>
          </a:p>
        </p:txBody>
      </p:sp>
      <p:pic>
        <p:nvPicPr>
          <p:cNvPr id="10" name="图片 3">
            <a:extLst>
              <a:ext uri="{FF2B5EF4-FFF2-40B4-BE49-F238E27FC236}">
                <a16:creationId xmlns:a16="http://schemas.microsoft.com/office/drawing/2014/main" id="{D1F412D6-5FEE-4687-8A70-79EAA8EC3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778" y="0"/>
            <a:ext cx="816705" cy="82074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矩形 5">
            <a:extLst>
              <a:ext uri="{FF2B5EF4-FFF2-40B4-BE49-F238E27FC236}">
                <a16:creationId xmlns:a16="http://schemas.microsoft.com/office/drawing/2014/main" id="{F8B7018D-1513-47C1-A374-37C82E845F17}"/>
              </a:ext>
            </a:extLst>
          </p:cNvPr>
          <p:cNvSpPr/>
          <p:nvPr/>
        </p:nvSpPr>
        <p:spPr>
          <a:xfrm>
            <a:off x="8402613" y="0"/>
            <a:ext cx="271467" cy="833439"/>
          </a:xfrm>
          <a:prstGeom prst="rect">
            <a:avLst/>
          </a:prstGeom>
          <a:solidFill>
            <a:srgbClr val="28A6C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宋体" pitchFamily="2"/>
            </a:endParaRPr>
          </a:p>
        </p:txBody>
      </p:sp>
      <p:sp>
        <p:nvSpPr>
          <p:cNvPr id="12" name="Google Shape;55;p9">
            <a:extLst>
              <a:ext uri="{FF2B5EF4-FFF2-40B4-BE49-F238E27FC236}">
                <a16:creationId xmlns:a16="http://schemas.microsoft.com/office/drawing/2014/main" id="{02B5EC58-2F72-4DC5-984A-9100A37469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2720" y="112443"/>
            <a:ext cx="5916780" cy="70830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2265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0DB4A3-BCAF-4964-804A-B9E4C531152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BBA682-7B5E-4C1D-BEE5-464B39ED36D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75A87C-CE22-42BF-83F0-D8692354631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787421-52AE-4825-8F63-207BD3D61B98}" type="datetime1">
              <a:rPr lang="es-PE"/>
              <a:pPr lvl="0"/>
              <a:t>2/03/2024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E4E17A-76A0-424D-9828-70A162C4307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658B6E-D457-4C57-82B8-426B750615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3107C0-253B-4657-A4B7-2955B8047549}" type="slidenum"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7333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11851D-7931-4DDF-BD82-848D716983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1282702"/>
            <a:ext cx="7886700" cy="213995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496295-09DF-4D85-A47C-981841AA75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5" y="3441701"/>
            <a:ext cx="7886700" cy="1125534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598699-5F1B-4F38-9023-1A02C60CBA7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310A5E-D42B-4B29-93EE-8BB940A07FFF}" type="datetime1">
              <a:rPr lang="es-PE"/>
              <a:pPr lvl="0"/>
              <a:t>2/03/2024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D7DDC0-8ABA-4DFF-8B7B-3E061943CE3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0692C3-D0E8-4676-8555-F1FD997C7CE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66D54C-A6C5-4783-B12F-B0774054367D}" type="slidenum"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58505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4203D5-DBCB-43D9-AE86-C5F77929913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971C3E-8EC7-45DB-8FB7-E368E9A928E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370008"/>
            <a:ext cx="3867153" cy="32623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20BCE12-6045-41EE-A10F-775A103F49D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370008"/>
            <a:ext cx="3867153" cy="32623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C829B7-07E8-4119-9030-38D8171D179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9CE59D-A2C0-49EF-A719-CD96716BD0DE}" type="datetime1">
              <a:rPr lang="es-PE"/>
              <a:pPr lvl="0"/>
              <a:t>2/03/2024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61292E-6E40-4862-9C14-073B11827A7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E6EEED-21D1-430E-A99F-1A7774B1DB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7D8FFC-0D65-49A5-8F93-6E1316815674}" type="slidenum"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38195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21108-EAE6-4988-A8B1-C2A608AA2E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274640"/>
            <a:ext cx="7886700" cy="99377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618A76-1EF4-4BCD-AB1D-2DE086A960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0241" y="1260472"/>
            <a:ext cx="3868734" cy="619121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95669A0-22CC-44F0-8292-1C0FF6C6870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30241" y="1879604"/>
            <a:ext cx="3868734" cy="276224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5B11511-9BD2-4C30-805A-E51BEF398C2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149" y="1260472"/>
            <a:ext cx="3887791" cy="619121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3413551-2DC0-4D7D-9EFF-58718AC46039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29149" y="1879604"/>
            <a:ext cx="3887791" cy="276224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E5E2909-5B5F-4881-8F16-1ABB6E18CF7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F5E086-C4D0-42C0-AEA0-F3D2C20CC4EA}" type="datetime1">
              <a:rPr lang="es-PE"/>
              <a:pPr lvl="0"/>
              <a:t>2/03/2024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69E617C-934E-456F-8AE2-E15B732D895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13C83E7-FF5E-4D45-8D3E-A44EE77BDFA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70AA6B-7F47-4C9B-BBF8-19371FC6544B}" type="slidenum"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726179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5C2870-D857-498D-BFB9-D510D03136E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08D15F-335C-4C02-ABD4-B59DE16F24F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0D641E-632F-45B4-B95D-F108548C0411}" type="datetime1">
              <a:rPr lang="es-PE"/>
              <a:pPr lvl="0"/>
              <a:t>2/03/2024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C03998E-05B1-494F-9381-FA413A5339E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E0CCC9B-A054-4B3F-B5C9-8ECCDD07837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49897D-3190-4C92-AC80-086D95210327}" type="slidenum"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23187193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DAF5727-93B5-47DC-A390-7BA9B987B9F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B982AD-518F-42E1-8482-E666AE124E6D}" type="datetime1">
              <a:rPr lang="es-PE"/>
              <a:pPr lvl="0"/>
              <a:t>2/03/2024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AC04AEF-89D6-4431-9544-150421967F4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1A53E8-B0BE-47CF-A856-BFCF1C780EA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F49483-2AE4-4788-99D4-171779F1E31A}" type="slidenum"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044866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4179F8-8AF3-431D-9D74-2C2BDAF66B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342900"/>
            <a:ext cx="2949570" cy="120015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D73650-F8A2-426E-B1C5-5C107C94C53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7791" y="741358"/>
            <a:ext cx="4629149" cy="3654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E67FD88-3583-4B99-A7EB-EEE3FEAA3FC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1543050"/>
            <a:ext cx="2949570" cy="2859091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714D13-E372-4112-BFFB-6B13694343C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836B93-D212-4BBF-B4B6-331A82BE9CE1}" type="datetime1">
              <a:rPr lang="es-PE"/>
              <a:pPr lvl="0"/>
              <a:t>2/03/2024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E1B7CC-0AD0-43EC-98BD-734FF0295B1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8C301C-68F3-49DD-AB94-F95A621FF11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01F7A1-782E-49F8-A6A1-9D29963398C3}" type="slidenum"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92366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F13A8B-2F0F-4DBA-BBCE-8A40446DD1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342900"/>
            <a:ext cx="2949570" cy="120015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F612448-787E-49D8-B76E-FD15FD7E1773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887791" y="741358"/>
            <a:ext cx="4629149" cy="3654427"/>
          </a:xfrm>
        </p:spPr>
        <p:txBody>
          <a:bodyPr/>
          <a:lstStyle>
            <a:lvl1pPr marL="0" indent="0">
              <a:buNone/>
              <a:defRPr lang="es-PE" sz="3200"/>
            </a:lvl1pPr>
          </a:lstStyle>
          <a:p>
            <a:pPr lvl="0"/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8584C0-3055-45EB-A5DC-29756F20EB9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1543050"/>
            <a:ext cx="2949570" cy="2859091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9DFCB4-C37E-4F0B-966F-E00FD097F74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E78F35-4F60-4BF3-A6E0-CCDE33DE9023}" type="datetime1">
              <a:rPr lang="es-PE"/>
              <a:pPr lvl="0"/>
              <a:t>2/03/2024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CC6A88-D2E5-4608-9E2E-5534D87B565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1F4DBFB-1183-40A9-8ED0-0EA40C226B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952EB4-C7F6-4BB5-A8FE-5D5818F30C20}" type="slidenum"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45713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376B51-1A04-44A8-83E0-0AD25B73A0A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67D3750-B31C-4316-A98A-822B5998E0F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4925E9-DA02-4430-B07A-927B28DC0E9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11D944-42B9-4F68-94CA-72BB5E47308D}" type="datetime1">
              <a:rPr lang="es-PE"/>
              <a:pPr lvl="0"/>
              <a:t>2/03/2024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06D3DD-EE60-4076-9F51-B5A5684A5CD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4D7927-49F3-45C6-A88C-A8690F663D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947D29-CC33-482E-8302-E8822D5EA66D}" type="slidenum"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881568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AB8D58E-58A1-4A59-980C-D01F943F5437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543675" y="274640"/>
            <a:ext cx="1971674" cy="4357682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51022D9-F01A-4206-B4D0-82788B519AC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28650" y="274640"/>
            <a:ext cx="5762621" cy="4357682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9E1748-B26F-4D56-A324-50226F6B651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837A38-A025-43DB-8933-74B73BE49548}" type="datetime1">
              <a:rPr lang="es-PE"/>
              <a:pPr lvl="0"/>
              <a:t>2/03/2024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1567C3-34AE-4B80-99C8-AA9821422B2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D2DF89-7201-42F6-ADCB-AAD106F3853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8FE2ED-B1E5-44A9-9C5B-F9FFBD683E69}" type="slidenum"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54958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6778429F-D734-47CE-A523-D4DCA2ECB4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4748" y="3059701"/>
            <a:ext cx="5647800" cy="1503602"/>
          </a:xfrm>
        </p:spPr>
        <p:txBody>
          <a:bodyPr/>
          <a:lstStyle>
            <a:lvl1pPr>
              <a:lnSpc>
                <a:spcPct val="80000"/>
              </a:lnSpc>
              <a:defRPr sz="48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602795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644164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EAF5F387-A7E0-4B79-949C-EC99BD39E7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8073" y="98855"/>
            <a:ext cx="7169307" cy="649288"/>
          </a:xfrm>
        </p:spPr>
        <p:txBody>
          <a:bodyPr lIns="0" tIns="0" rIns="0" bIns="0" anchorCtr="1">
            <a:noAutofit/>
          </a:bodyPr>
          <a:lstStyle>
            <a:lvl1pPr algn="ctr">
              <a:lnSpc>
                <a:spcPct val="80000"/>
              </a:lnSpc>
              <a:defRPr lang="es-PE" sz="3600">
                <a:solidFill>
                  <a:srgbClr val="27348B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6318962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FD3BC488-3968-47D4-8CBD-90DC60F501A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>
            <a:lvl1pPr marL="0" indent="0" algn="ctr">
              <a:buNone/>
              <a:defRPr lang="en-US" sz="4050">
                <a:latin typeface="Calibri Light"/>
                <a:ea typeface="맑은 고딕" pitchFamily="34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478C5F1-EE2B-4839-85BF-D0D60C5794DB}"/>
              </a:ext>
            </a:extLst>
          </p:cNvPr>
          <p:cNvSpPr/>
          <p:nvPr/>
        </p:nvSpPr>
        <p:spPr>
          <a:xfrm>
            <a:off x="265514" y="848700"/>
            <a:ext cx="2670578" cy="4051916"/>
          </a:xfrm>
          <a:custGeom>
            <a:avLst>
              <a:gd name="f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96C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5E4028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215B4EB-D5BE-466D-B300-5635D47FEA93}"/>
              </a:ext>
            </a:extLst>
          </p:cNvPr>
          <p:cNvSpPr/>
          <p:nvPr/>
        </p:nvSpPr>
        <p:spPr>
          <a:xfrm>
            <a:off x="342360" y="972510"/>
            <a:ext cx="98151" cy="3199321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7F32F88F-C919-4C5A-89FD-DDE09F3A2475}"/>
              </a:ext>
            </a:extLst>
          </p:cNvPr>
          <p:cNvGrpSpPr/>
          <p:nvPr/>
        </p:nvGrpSpPr>
        <p:grpSpPr>
          <a:xfrm>
            <a:off x="1047033" y="1366634"/>
            <a:ext cx="1674184" cy="1419103"/>
            <a:chOff x="1047033" y="1366634"/>
            <a:chExt cx="1674184" cy="1419103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DEC8748E-AB43-4E7E-8575-30A48CE027A7}"/>
                </a:ext>
              </a:extLst>
            </p:cNvPr>
            <p:cNvSpPr txBox="1"/>
            <p:nvPr/>
          </p:nvSpPr>
          <p:spPr>
            <a:xfrm>
              <a:off x="1047033" y="1366634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CBDCAAC5-48D4-44DB-8FED-ACF875C144D2}"/>
                </a:ext>
              </a:extLst>
            </p:cNvPr>
            <p:cNvSpPr txBox="1"/>
            <p:nvPr/>
          </p:nvSpPr>
          <p:spPr>
            <a:xfrm>
              <a:off x="1047033" y="2000908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Change Fill Color &amp;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38832887-A8FA-4E31-97D3-DE7D6152C2A2}"/>
              </a:ext>
            </a:extLst>
          </p:cNvPr>
          <p:cNvSpPr txBox="1"/>
          <p:nvPr/>
        </p:nvSpPr>
        <p:spPr>
          <a:xfrm>
            <a:off x="1209897" y="4375422"/>
            <a:ext cx="1674001" cy="3000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ea typeface="Arial"/>
                <a:cs typeface="Arial" pitchFamily="34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EB4230BB-A2C9-4253-BDC3-9A59A802B4BB}"/>
              </a:ext>
            </a:extLst>
          </p:cNvPr>
          <p:cNvSpPr txBox="1"/>
          <p:nvPr/>
        </p:nvSpPr>
        <p:spPr>
          <a:xfrm>
            <a:off x="683248" y="3154936"/>
            <a:ext cx="2037969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Calibri"/>
                <a:ea typeface="맑은 고딕" pitchFamily="34"/>
                <a:cs typeface="Arial" pitchFamily="34"/>
              </a:rPr>
              <a:t>GOOGLE SLIDES AND FREE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Calibri"/>
                <a:ea typeface="맑은 고딕" pitchFamily="34"/>
                <a:cs typeface="Arial" pitchFamily="34"/>
              </a:rPr>
              <a:t>PPT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Calibri"/>
                <a:ea typeface="맑은 고딕" pitchFamily="34"/>
                <a:cs typeface="Arial" pitchFamily="34"/>
              </a:rPr>
              <a:t>TEMPLATES  </a:t>
            </a:r>
          </a:p>
        </p:txBody>
      </p:sp>
      <p:grpSp>
        <p:nvGrpSpPr>
          <p:cNvPr id="10" name="Grupo 6">
            <a:extLst>
              <a:ext uri="{FF2B5EF4-FFF2-40B4-BE49-F238E27FC236}">
                <a16:creationId xmlns:a16="http://schemas.microsoft.com/office/drawing/2014/main" id="{0751B8AA-F434-4281-9E7B-566E6F81C1E4}"/>
              </a:ext>
            </a:extLst>
          </p:cNvPr>
          <p:cNvGrpSpPr/>
          <p:nvPr/>
        </p:nvGrpSpPr>
        <p:grpSpPr>
          <a:xfrm>
            <a:off x="425370" y="4052575"/>
            <a:ext cx="732342" cy="732342"/>
            <a:chOff x="425370" y="4052575"/>
            <a:chExt cx="732342" cy="732342"/>
          </a:xfrm>
        </p:grpSpPr>
        <p:sp>
          <p:nvSpPr>
            <p:cNvPr id="11" name="Lágrima 15">
              <a:extLst>
                <a:ext uri="{FF2B5EF4-FFF2-40B4-BE49-F238E27FC236}">
                  <a16:creationId xmlns:a16="http://schemas.microsoft.com/office/drawing/2014/main" id="{02C9744D-3A3F-4901-9345-DB310AAEDC8A}"/>
                </a:ext>
              </a:extLst>
            </p:cNvPr>
            <p:cNvSpPr/>
            <p:nvPr/>
          </p:nvSpPr>
          <p:spPr>
            <a:xfrm rot="10799991">
              <a:off x="425370" y="4052575"/>
              <a:ext cx="732342" cy="732342"/>
            </a:xfrm>
            <a:custGeom>
              <a:avLst>
                <a:gd name="f10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sqrt 2"/>
                <a:gd name="f10" fmla="val 100000"/>
                <a:gd name="f11" fmla="+- 0 0 -180"/>
                <a:gd name="f12" fmla="+- 0 0 -360"/>
                <a:gd name="f13" fmla="abs f4"/>
                <a:gd name="f14" fmla="abs f5"/>
                <a:gd name="f15" fmla="abs f6"/>
                <a:gd name="f16" fmla="val f7"/>
                <a:gd name="f17" fmla="val f10"/>
                <a:gd name="f18" fmla="+- 2700000 f2 0"/>
                <a:gd name="f19" fmla="*/ f11 f1 1"/>
                <a:gd name="f20" fmla="*/ f12 f1 1"/>
                <a:gd name="f21" fmla="?: f13 f4 1"/>
                <a:gd name="f22" fmla="?: f14 f5 1"/>
                <a:gd name="f23" fmla="?: f15 f6 1"/>
                <a:gd name="f24" fmla="*/ f18 f8 1"/>
                <a:gd name="f25" fmla="*/ f19 1 f3"/>
                <a:gd name="f26" fmla="*/ f20 1 f3"/>
                <a:gd name="f27" fmla="*/ f21 1 21600"/>
                <a:gd name="f28" fmla="*/ f22 1 21600"/>
                <a:gd name="f29" fmla="*/ 21600 f21 1"/>
                <a:gd name="f30" fmla="*/ 21600 f22 1"/>
                <a:gd name="f31" fmla="*/ f24 1 f1"/>
                <a:gd name="f32" fmla="+- f25 0 f2"/>
                <a:gd name="f33" fmla="+- f26 0 f2"/>
                <a:gd name="f34" fmla="min f28 f27"/>
                <a:gd name="f35" fmla="*/ f29 1 f23"/>
                <a:gd name="f36" fmla="*/ f30 1 f23"/>
                <a:gd name="f37" fmla="+- 0 0 f31"/>
                <a:gd name="f38" fmla="val f35"/>
                <a:gd name="f39" fmla="val f36"/>
                <a:gd name="f40" fmla="+- 0 0 f37"/>
                <a:gd name="f41" fmla="*/ f16 f34 1"/>
                <a:gd name="f42" fmla="+- f39 0 f16"/>
                <a:gd name="f43" fmla="+- f38 0 f16"/>
                <a:gd name="f44" fmla="*/ f40 f1 1"/>
                <a:gd name="f45" fmla="*/ f38 f34 1"/>
                <a:gd name="f46" fmla="*/ f42 1 2"/>
                <a:gd name="f47" fmla="*/ f43 1 2"/>
                <a:gd name="f48" fmla="*/ f44 1 f8"/>
                <a:gd name="f49" fmla="+- f16 f46 0"/>
                <a:gd name="f50" fmla="+- f16 f47 0"/>
                <a:gd name="f51" fmla="*/ f47 f9 1"/>
                <a:gd name="f52" fmla="*/ f46 f9 1"/>
                <a:gd name="f53" fmla="+- f48 0 f2"/>
                <a:gd name="f54" fmla="*/ f47 f34 1"/>
                <a:gd name="f55" fmla="*/ f46 f34 1"/>
                <a:gd name="f56" fmla="*/ f51 f17 1"/>
                <a:gd name="f57" fmla="*/ f52 f17 1"/>
                <a:gd name="f58" fmla="cos 1 f53"/>
                <a:gd name="f59" fmla="sin 1 f53"/>
                <a:gd name="f60" fmla="*/ f49 f34 1"/>
                <a:gd name="f61" fmla="*/ f56 1 100000"/>
                <a:gd name="f62" fmla="*/ f57 1 100000"/>
                <a:gd name="f63" fmla="+- 0 0 f58"/>
                <a:gd name="f64" fmla="+- 0 0 f59"/>
                <a:gd name="f65" fmla="+- 0 0 f63"/>
                <a:gd name="f66" fmla="+- 0 0 f64"/>
                <a:gd name="f67" fmla="*/ f65 f61 1"/>
                <a:gd name="f68" fmla="*/ f66 f62 1"/>
                <a:gd name="f69" fmla="*/ f65 f47 1"/>
                <a:gd name="f70" fmla="*/ f66 f46 1"/>
                <a:gd name="f71" fmla="+- f50 f67 0"/>
                <a:gd name="f72" fmla="+- f49 0 f68"/>
                <a:gd name="f73" fmla="+- f50 0 f69"/>
                <a:gd name="f74" fmla="+- f50 f69 0"/>
                <a:gd name="f75" fmla="+- f49 0 f70"/>
                <a:gd name="f76" fmla="+- f49 f70 0"/>
                <a:gd name="f77" fmla="+- f50 f71 0"/>
                <a:gd name="f78" fmla="+- f49 f72 0"/>
                <a:gd name="f79" fmla="*/ f73 f34 1"/>
                <a:gd name="f80" fmla="*/ f75 f34 1"/>
                <a:gd name="f81" fmla="*/ f74 f34 1"/>
                <a:gd name="f82" fmla="*/ f76 f34 1"/>
                <a:gd name="f83" fmla="*/ f71 f34 1"/>
                <a:gd name="f84" fmla="*/ f72 f34 1"/>
                <a:gd name="f85" fmla="*/ f77 1 2"/>
                <a:gd name="f86" fmla="*/ f78 1 2"/>
                <a:gd name="f87" fmla="*/ f85 f34 1"/>
                <a:gd name="f88" fmla="*/ f86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81" y="f82"/>
                </a:cxn>
                <a:cxn ang="f32">
                  <a:pos x="f79" y="f82"/>
                </a:cxn>
                <a:cxn ang="f33">
                  <a:pos x="f79" y="f80"/>
                </a:cxn>
                <a:cxn ang="f33">
                  <a:pos x="f83" y="f84"/>
                </a:cxn>
              </a:cxnLst>
              <a:rect l="f79" t="f80" r="f81" b="f82"/>
              <a:pathLst>
                <a:path>
                  <a:moveTo>
                    <a:pt x="f41" y="f60"/>
                  </a:moveTo>
                  <a:arcTo wR="f54" hR="f55" stAng="f1" swAng="f2"/>
                  <a:quadBezTo>
                    <a:pt x="f87" y="f41"/>
                    <a:pt x="f83" y="f84"/>
                  </a:quadBezTo>
                  <a:quadBezTo>
                    <a:pt x="f45" y="f88"/>
                    <a:pt x="f45" y="f60"/>
                  </a:quadBezTo>
                  <a:arcTo wR="f54" hR="f55" stAng="f7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grpSp>
          <p:nvGrpSpPr>
            <p:cNvPr id="12" name="Grupo 16">
              <a:extLst>
                <a:ext uri="{FF2B5EF4-FFF2-40B4-BE49-F238E27FC236}">
                  <a16:creationId xmlns:a16="http://schemas.microsoft.com/office/drawing/2014/main" id="{46F6ABBF-DFA1-4FAB-82C4-E1230C6026C3}"/>
                </a:ext>
              </a:extLst>
            </p:cNvPr>
            <p:cNvGrpSpPr/>
            <p:nvPr/>
          </p:nvGrpSpPr>
          <p:grpSpPr>
            <a:xfrm>
              <a:off x="552261" y="4171831"/>
              <a:ext cx="497076" cy="481175"/>
              <a:chOff x="552261" y="4171831"/>
              <a:chExt cx="497076" cy="481175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C914D921-07AC-4430-8925-9064ED91B630}"/>
                  </a:ext>
                </a:extLst>
              </p:cNvPr>
              <p:cNvSpPr/>
              <p:nvPr/>
            </p:nvSpPr>
            <p:spPr>
              <a:xfrm>
                <a:off x="552261" y="4171831"/>
                <a:ext cx="287752" cy="4811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669"/>
                  <a:gd name="f31" fmla="*/ f27 1 1118"/>
                  <a:gd name="f32" fmla="*/ 0 f28 1"/>
                  <a:gd name="f33" fmla="*/ 112 f27 1"/>
                  <a:gd name="f34" fmla="*/ 1005 f27 1"/>
                  <a:gd name="f35" fmla="*/ 669 f28 1"/>
                  <a:gd name="f36" fmla="*/ 1118 f27 1"/>
                  <a:gd name="f37" fmla="*/ 0 f27 1"/>
                  <a:gd name="f38" fmla="+- f29 0 f1"/>
                  <a:gd name="f39" fmla="*/ f32 1 669"/>
                  <a:gd name="f40" fmla="*/ f33 1 1118"/>
                  <a:gd name="f41" fmla="*/ f34 1 1118"/>
                  <a:gd name="f42" fmla="*/ f35 1 669"/>
                  <a:gd name="f43" fmla="*/ f36 1 1118"/>
                  <a:gd name="f44" fmla="*/ f37 1 1118"/>
                  <a:gd name="f45" fmla="*/ 0 1 f30"/>
                  <a:gd name="f46" fmla="*/ f24 1 f30"/>
                  <a:gd name="f47" fmla="*/ 0 1 f31"/>
                  <a:gd name="f48" fmla="*/ f25 1 f31"/>
                  <a:gd name="f49" fmla="*/ f39 1 f30"/>
                  <a:gd name="f50" fmla="*/ f40 1 f31"/>
                  <a:gd name="f51" fmla="*/ f41 1 f31"/>
                  <a:gd name="f52" fmla="*/ f42 1 f30"/>
                  <a:gd name="f53" fmla="*/ f43 1 f31"/>
                  <a:gd name="f54" fmla="*/ f44 1 f31"/>
                  <a:gd name="f55" fmla="*/ f45 f21 1"/>
                  <a:gd name="f56" fmla="*/ f46 f21 1"/>
                  <a:gd name="f57" fmla="*/ f48 f22 1"/>
                  <a:gd name="f58" fmla="*/ f47 f22 1"/>
                  <a:gd name="f59" fmla="*/ f49 f21 1"/>
                  <a:gd name="f60" fmla="*/ f50 f22 1"/>
                  <a:gd name="f61" fmla="*/ f51 f22 1"/>
                  <a:gd name="f62" fmla="*/ f52 f21 1"/>
                  <a:gd name="f63" fmla="*/ f53 f22 1"/>
                  <a:gd name="f64" fmla="*/ f54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8">
                    <a:pos x="f59" y="f60"/>
                  </a:cxn>
                  <a:cxn ang="f38">
                    <a:pos x="f59" y="f61"/>
                  </a:cxn>
                  <a:cxn ang="f38">
                    <a:pos x="f62" y="f63"/>
                  </a:cxn>
                  <a:cxn ang="f38">
                    <a:pos x="f62" y="f64"/>
                  </a:cxn>
                  <a:cxn ang="f38">
                    <a:pos x="f59" y="f60"/>
                  </a:cxn>
                </a:cxnLst>
                <a:rect l="f55" t="f58" r="f56" b="f57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E2F27DBF-8267-40B6-90CB-DE453326A467}"/>
                  </a:ext>
                </a:extLst>
              </p:cNvPr>
              <p:cNvSpPr/>
              <p:nvPr/>
            </p:nvSpPr>
            <p:spPr>
              <a:xfrm>
                <a:off x="851370" y="4263655"/>
                <a:ext cx="197967" cy="2393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460"/>
                  <a:gd name="f33" fmla="*/ f29 1 556"/>
                  <a:gd name="f34" fmla="*/ 0 f30 1"/>
                  <a:gd name="f35" fmla="*/ 0 f29 1"/>
                  <a:gd name="f36" fmla="*/ 53 f29 1"/>
                  <a:gd name="f37" fmla="*/ 406 f30 1"/>
                  <a:gd name="f38" fmla="*/ 556 f29 1"/>
                  <a:gd name="f39" fmla="*/ 460 f30 1"/>
                  <a:gd name="f40" fmla="+- f31 0 f1"/>
                  <a:gd name="f41" fmla="*/ f34 1 460"/>
                  <a:gd name="f42" fmla="*/ f35 1 556"/>
                  <a:gd name="f43" fmla="*/ f36 1 556"/>
                  <a:gd name="f44" fmla="*/ f37 1 460"/>
                  <a:gd name="f45" fmla="*/ f38 1 556"/>
                  <a:gd name="f46" fmla="*/ f39 1 460"/>
                  <a:gd name="f47" fmla="*/ 0 1 f32"/>
                  <a:gd name="f48" fmla="*/ f26 1 f32"/>
                  <a:gd name="f49" fmla="*/ 0 1 f33"/>
                  <a:gd name="f50" fmla="*/ f27 1 f33"/>
                  <a:gd name="f51" fmla="*/ f41 1 f32"/>
                  <a:gd name="f52" fmla="*/ f42 1 f33"/>
                  <a:gd name="f53" fmla="*/ f43 1 f33"/>
                  <a:gd name="f54" fmla="*/ f44 1 f32"/>
                  <a:gd name="f55" fmla="*/ f45 1 f33"/>
                  <a:gd name="f56" fmla="*/ f46 1 f32"/>
                  <a:gd name="f57" fmla="*/ f47 f23 1"/>
                  <a:gd name="f58" fmla="*/ f48 f23 1"/>
                  <a:gd name="f59" fmla="*/ f50 f24 1"/>
                  <a:gd name="f60" fmla="*/ f49 f24 1"/>
                  <a:gd name="f61" fmla="*/ f51 f23 1"/>
                  <a:gd name="f62" fmla="*/ f52 f24 1"/>
                  <a:gd name="f63" fmla="*/ f53 f24 1"/>
                  <a:gd name="f64" fmla="*/ f54 f23 1"/>
                  <a:gd name="f65" fmla="*/ f55 f24 1"/>
                  <a:gd name="f66" fmla="*/ f56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61" y="f62"/>
                  </a:cxn>
                  <a:cxn ang="f40">
                    <a:pos x="f61" y="f63"/>
                  </a:cxn>
                  <a:cxn ang="f40">
                    <a:pos x="f64" y="f63"/>
                  </a:cxn>
                  <a:cxn ang="f40">
                    <a:pos x="f64" y="f65"/>
                  </a:cxn>
                  <a:cxn ang="f40">
                    <a:pos x="f66" y="f65"/>
                  </a:cxn>
                  <a:cxn ang="f40">
                    <a:pos x="f66" y="f62"/>
                  </a:cxn>
                  <a:cxn ang="f40">
                    <a:pos x="f61" y="f62"/>
                  </a:cxn>
                </a:cxnLst>
                <a:rect l="f57" t="f60" r="f58" b="f59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89EDAA84-F8BF-47A3-85BE-1DCD08EDA4E5}"/>
                  </a:ext>
                </a:extLst>
              </p:cNvPr>
              <p:cNvSpPr/>
              <p:nvPr/>
            </p:nvSpPr>
            <p:spPr>
              <a:xfrm>
                <a:off x="851370" y="4297981"/>
                <a:ext cx="162516" cy="260933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val f6"/>
                  <a:gd name="f74" fmla="val f7"/>
                  <a:gd name="f75" fmla="val f8"/>
                  <a:gd name="f76" fmla="*/ f70 f0 1"/>
                  <a:gd name="f77" fmla="+- f75 0 f73"/>
                  <a:gd name="f78" fmla="+- f74 0 f73"/>
                  <a:gd name="f79" fmla="*/ f76 1 f3"/>
                  <a:gd name="f80" fmla="*/ f78 1 378"/>
                  <a:gd name="f81" fmla="*/ f77 1 606"/>
                  <a:gd name="f82" fmla="*/ 0 f78 1"/>
                  <a:gd name="f83" fmla="*/ 0 f77 1"/>
                  <a:gd name="f84" fmla="*/ 70 f77 1"/>
                  <a:gd name="f85" fmla="*/ 26 f78 1"/>
                  <a:gd name="f86" fmla="*/ 67 f77 1"/>
                  <a:gd name="f87" fmla="*/ 51 f78 1"/>
                  <a:gd name="f88" fmla="*/ 65 f77 1"/>
                  <a:gd name="f89" fmla="*/ 208 f77 1"/>
                  <a:gd name="f90" fmla="*/ 198 f78 1"/>
                  <a:gd name="f91" fmla="*/ 173 f78 1"/>
                  <a:gd name="f92" fmla="*/ 289 f77 1"/>
                  <a:gd name="f93" fmla="*/ 101 f78 1"/>
                  <a:gd name="f94" fmla="*/ 340 f77 1"/>
                  <a:gd name="f95" fmla="*/ 41 f78 1"/>
                  <a:gd name="f96" fmla="*/ 347 f77 1"/>
                  <a:gd name="f97" fmla="*/ 342 f77 1"/>
                  <a:gd name="f98" fmla="*/ 395 f77 1"/>
                  <a:gd name="f99" fmla="*/ 262 f78 1"/>
                  <a:gd name="f100" fmla="*/ 445 f77 1"/>
                  <a:gd name="f101" fmla="*/ 492 f77 1"/>
                  <a:gd name="f102" fmla="*/ 261 f78 1"/>
                  <a:gd name="f103" fmla="*/ 545 f77 1"/>
                  <a:gd name="f104" fmla="*/ 606 f77 1"/>
                  <a:gd name="f105" fmla="*/ 378 f78 1"/>
                  <a:gd name="f106" fmla="+- f79 0 f1"/>
                  <a:gd name="f107" fmla="*/ f82 1 378"/>
                  <a:gd name="f108" fmla="*/ f83 1 606"/>
                  <a:gd name="f109" fmla="*/ f84 1 606"/>
                  <a:gd name="f110" fmla="*/ f85 1 378"/>
                  <a:gd name="f111" fmla="*/ f86 1 606"/>
                  <a:gd name="f112" fmla="*/ f87 1 378"/>
                  <a:gd name="f113" fmla="*/ f88 1 606"/>
                  <a:gd name="f114" fmla="*/ f89 1 606"/>
                  <a:gd name="f115" fmla="*/ f90 1 378"/>
                  <a:gd name="f116" fmla="*/ f91 1 378"/>
                  <a:gd name="f117" fmla="*/ f92 1 606"/>
                  <a:gd name="f118" fmla="*/ f93 1 378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606"/>
                  <a:gd name="f124" fmla="*/ f99 1 378"/>
                  <a:gd name="f125" fmla="*/ f100 1 606"/>
                  <a:gd name="f126" fmla="*/ f101 1 606"/>
                  <a:gd name="f127" fmla="*/ f102 1 378"/>
                  <a:gd name="f128" fmla="*/ f103 1 606"/>
                  <a:gd name="f129" fmla="*/ f104 1 606"/>
                  <a:gd name="f130" fmla="*/ f105 1 378"/>
                  <a:gd name="f131" fmla="*/ 0 1 f80"/>
                  <a:gd name="f132" fmla="*/ f74 1 f80"/>
                  <a:gd name="f133" fmla="*/ 0 1 f81"/>
                  <a:gd name="f134" fmla="*/ f75 1 f81"/>
                  <a:gd name="f135" fmla="*/ f107 1 f80"/>
                  <a:gd name="f136" fmla="*/ f108 1 f81"/>
                  <a:gd name="f137" fmla="*/ f109 1 f81"/>
                  <a:gd name="f138" fmla="*/ f110 1 f80"/>
                  <a:gd name="f139" fmla="*/ f111 1 f81"/>
                  <a:gd name="f140" fmla="*/ f112 1 f80"/>
                  <a:gd name="f141" fmla="*/ f113 1 f81"/>
                  <a:gd name="f142" fmla="*/ f114 1 f81"/>
                  <a:gd name="f143" fmla="*/ f115 1 f80"/>
                  <a:gd name="f144" fmla="*/ f116 1 f80"/>
                  <a:gd name="f145" fmla="*/ f117 1 f81"/>
                  <a:gd name="f146" fmla="*/ f118 1 f80"/>
                  <a:gd name="f147" fmla="*/ f119 1 f81"/>
                  <a:gd name="f148" fmla="*/ f120 1 f80"/>
                  <a:gd name="f149" fmla="*/ f121 1 f81"/>
                  <a:gd name="f150" fmla="*/ f122 1 f81"/>
                  <a:gd name="f151" fmla="*/ f123 1 f81"/>
                  <a:gd name="f152" fmla="*/ f124 1 f80"/>
                  <a:gd name="f153" fmla="*/ f125 1 f81"/>
                  <a:gd name="f154" fmla="*/ f126 1 f81"/>
                  <a:gd name="f155" fmla="*/ f127 1 f80"/>
                  <a:gd name="f156" fmla="*/ f128 1 f81"/>
                  <a:gd name="f157" fmla="*/ f129 1 f81"/>
                  <a:gd name="f158" fmla="*/ f130 1 f80"/>
                  <a:gd name="f159" fmla="*/ f131 f71 1"/>
                  <a:gd name="f160" fmla="*/ f132 f71 1"/>
                  <a:gd name="f161" fmla="*/ f134 f72 1"/>
                  <a:gd name="f162" fmla="*/ f133 f72 1"/>
                  <a:gd name="f163" fmla="*/ f135 f71 1"/>
                  <a:gd name="f164" fmla="*/ f136 f72 1"/>
                  <a:gd name="f165" fmla="*/ f137 f72 1"/>
                  <a:gd name="f166" fmla="*/ f138 f71 1"/>
                  <a:gd name="f167" fmla="*/ f139 f72 1"/>
                  <a:gd name="f168" fmla="*/ f140 f71 1"/>
                  <a:gd name="f169" fmla="*/ f141 f72 1"/>
                  <a:gd name="f170" fmla="*/ f142 f72 1"/>
                  <a:gd name="f171" fmla="*/ f143 f71 1"/>
                  <a:gd name="f172" fmla="*/ f144 f71 1"/>
                  <a:gd name="f173" fmla="*/ f145 f72 1"/>
                  <a:gd name="f174" fmla="*/ f146 f71 1"/>
                  <a:gd name="f175" fmla="*/ f147 f72 1"/>
                  <a:gd name="f176" fmla="*/ f148 f71 1"/>
                  <a:gd name="f177" fmla="*/ f149 f72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  <a:gd name="f184" fmla="*/ f156 f72 1"/>
                  <a:gd name="f185" fmla="*/ f157 f72 1"/>
                  <a:gd name="f186" fmla="*/ f158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6">
                    <a:pos x="f163" y="f164"/>
                  </a:cxn>
                  <a:cxn ang="f106">
                    <a:pos x="f163" y="f165"/>
                  </a:cxn>
                  <a:cxn ang="f106">
                    <a:pos x="f166" y="f167"/>
                  </a:cxn>
                  <a:cxn ang="f106">
                    <a:pos x="f168" y="f169"/>
                  </a:cxn>
                  <a:cxn ang="f106">
                    <a:pos x="f168" y="f170"/>
                  </a:cxn>
                  <a:cxn ang="f106">
                    <a:pos x="f171" y="f170"/>
                  </a:cxn>
                  <a:cxn ang="f106">
                    <a:pos x="f172" y="f173"/>
                  </a:cxn>
                  <a:cxn ang="f106">
                    <a:pos x="f174" y="f175"/>
                  </a:cxn>
                  <a:cxn ang="f106">
                    <a:pos x="f176" y="f177"/>
                  </a:cxn>
                  <a:cxn ang="f106">
                    <a:pos x="f163" y="f178"/>
                  </a:cxn>
                  <a:cxn ang="f106">
                    <a:pos x="f163" y="f179"/>
                  </a:cxn>
                  <a:cxn ang="f106">
                    <a:pos x="f180" y="f179"/>
                  </a:cxn>
                  <a:cxn ang="f106">
                    <a:pos x="f180" y="f181"/>
                  </a:cxn>
                  <a:cxn ang="f106">
                    <a:pos x="f163" y="f181"/>
                  </a:cxn>
                  <a:cxn ang="f106">
                    <a:pos x="f163" y="f182"/>
                  </a:cxn>
                  <a:cxn ang="f106">
                    <a:pos x="f183" y="f182"/>
                  </a:cxn>
                  <a:cxn ang="f106">
                    <a:pos x="f183" y="f184"/>
                  </a:cxn>
                  <a:cxn ang="f106">
                    <a:pos x="f163" y="f184"/>
                  </a:cxn>
                  <a:cxn ang="f106">
                    <a:pos x="f163" y="f185"/>
                  </a:cxn>
                  <a:cxn ang="f106">
                    <a:pos x="f186" y="f185"/>
                  </a:cxn>
                  <a:cxn ang="f106">
                    <a:pos x="f186" y="f164"/>
                  </a:cxn>
                  <a:cxn ang="f106">
                    <a:pos x="f163" y="f164"/>
                  </a:cxn>
                </a:cxnLst>
                <a:rect l="f159" t="f162" r="f160" b="f161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F0103829-C68C-41DE-9F7F-8D18E5685609}"/>
              </a:ext>
            </a:extLst>
          </p:cNvPr>
          <p:cNvSpPr/>
          <p:nvPr/>
        </p:nvSpPr>
        <p:spPr>
          <a:xfrm rot="5400013">
            <a:off x="1948938" y="3912557"/>
            <a:ext cx="76233" cy="1668469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grpSp>
        <p:nvGrpSpPr>
          <p:cNvPr id="17" name="Grupo 14">
            <a:extLst>
              <a:ext uri="{FF2B5EF4-FFF2-40B4-BE49-F238E27FC236}">
                <a16:creationId xmlns:a16="http://schemas.microsoft.com/office/drawing/2014/main" id="{A045460D-E2E8-4182-9C21-FB5C73AFFC35}"/>
              </a:ext>
            </a:extLst>
          </p:cNvPr>
          <p:cNvGrpSpPr/>
          <p:nvPr/>
        </p:nvGrpSpPr>
        <p:grpSpPr>
          <a:xfrm>
            <a:off x="2141945" y="972510"/>
            <a:ext cx="679335" cy="682773"/>
            <a:chOff x="2141945" y="972510"/>
            <a:chExt cx="679335" cy="682773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AD3A0A18-416B-4D4C-862F-58CEF6B480D0}"/>
                </a:ext>
              </a:extLst>
            </p:cNvPr>
            <p:cNvSpPr/>
            <p:nvPr/>
          </p:nvSpPr>
          <p:spPr>
            <a:xfrm rot="10799991">
              <a:off x="2724280" y="975948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FFFFF"/>
                </a:solidFill>
                <a:uFillTx/>
                <a:latin typeface="Calibri"/>
                <a:ea typeface="맑은 고딕" pitchFamily="34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A565C9DD-7AE9-4EBB-94DA-75551F289572}"/>
                </a:ext>
              </a:extLst>
            </p:cNvPr>
            <p:cNvSpPr/>
            <p:nvPr/>
          </p:nvSpPr>
          <p:spPr>
            <a:xfrm rot="5400013">
              <a:off x="2433113" y="681342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FFFFF"/>
                </a:solidFill>
                <a:uFillTx/>
                <a:latin typeface="Calibri"/>
                <a:ea typeface="맑은 고딕" pitchFamily="34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37E8335E-58BC-47FD-9277-76F77D09EAAC}"/>
              </a:ext>
            </a:extLst>
          </p:cNvPr>
          <p:cNvGrpSpPr/>
          <p:nvPr/>
        </p:nvGrpSpPr>
        <p:grpSpPr>
          <a:xfrm>
            <a:off x="470431" y="4093531"/>
            <a:ext cx="637025" cy="637025"/>
            <a:chOff x="470431" y="4093531"/>
            <a:chExt cx="637025" cy="637025"/>
          </a:xfrm>
        </p:grpSpPr>
        <p:sp>
          <p:nvSpPr>
            <p:cNvPr id="21" name="Forma libre: forma 30">
              <a:extLst>
                <a:ext uri="{FF2B5EF4-FFF2-40B4-BE49-F238E27FC236}">
                  <a16:creationId xmlns:a16="http://schemas.microsoft.com/office/drawing/2014/main" id="{7DCF1C86-934B-48D1-A063-1E0814F66220}"/>
                </a:ext>
              </a:extLst>
            </p:cNvPr>
            <p:cNvSpPr/>
            <p:nvPr/>
          </p:nvSpPr>
          <p:spPr>
            <a:xfrm>
              <a:off x="470431" y="4093531"/>
              <a:ext cx="637025" cy="63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096C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orma libre: forma 31">
              <a:extLst>
                <a:ext uri="{FF2B5EF4-FFF2-40B4-BE49-F238E27FC236}">
                  <a16:creationId xmlns:a16="http://schemas.microsoft.com/office/drawing/2014/main" id="{C088049A-60CF-450A-99A6-8E52E4501F8E}"/>
                </a:ext>
              </a:extLst>
            </p:cNvPr>
            <p:cNvSpPr/>
            <p:nvPr/>
          </p:nvSpPr>
          <p:spPr>
            <a:xfrm>
              <a:off x="552379" y="4171785"/>
              <a:ext cx="496510" cy="48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0640834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6879E5-6761-1A98-5F22-0ECF902CE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785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>
            <a:spLocks noGrp="1"/>
          </p:cNvSpPr>
          <p:nvPr>
            <p:ph type="title"/>
          </p:nvPr>
        </p:nvSpPr>
        <p:spPr>
          <a:xfrm>
            <a:off x="716775" y="510900"/>
            <a:ext cx="77106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42414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4996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F1AA4B1A-9BBD-4B69-8150-E52F2423CF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82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72642006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57329EE-0D88-44E6-B4E9-21DA2052B8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23926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93640568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B55F275B-7523-45EA-8820-A9D55A298D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26587918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6013A2FD-C23A-4FF3-92FA-97A41BB7DD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68959596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819A96D5-91A6-4899-8732-D5CF973154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8064" y="98855"/>
            <a:ext cx="7169307" cy="1091052"/>
          </a:xfrm>
        </p:spPr>
        <p:txBody>
          <a:bodyPr anchorCtr="1"/>
          <a:lstStyle>
            <a:lvl1pPr algn="ctr">
              <a:lnSpc>
                <a:spcPct val="80000"/>
              </a:lnSpc>
              <a:defRPr sz="3600"/>
            </a:lvl1pPr>
          </a:lstStyle>
          <a:p>
            <a:pPr lvl="0"/>
            <a:endParaRPr lang="es-PE"/>
          </a:p>
        </p:txBody>
      </p:sp>
      <p:sp>
        <p:nvSpPr>
          <p:cNvPr id="5" name="Trapecio 6">
            <a:extLst>
              <a:ext uri="{FF2B5EF4-FFF2-40B4-BE49-F238E27FC236}">
                <a16:creationId xmlns:a16="http://schemas.microsoft.com/office/drawing/2014/main" id="{DA77F4FE-E838-40B1-8B43-CA65836F1C7B}"/>
              </a:ext>
            </a:extLst>
          </p:cNvPr>
          <p:cNvSpPr/>
          <p:nvPr/>
        </p:nvSpPr>
        <p:spPr>
          <a:xfrm>
            <a:off x="0" y="4829906"/>
            <a:ext cx="9144000" cy="313593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270"/>
              <a:gd name="f10" fmla="+- 0 0 -9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*/ f35 1 3"/>
              <a:gd name="f41" fmla="*/ f36 1 4"/>
              <a:gd name="f42" fmla="min f36 f35"/>
              <a:gd name="f43" fmla="*/ 50000 f36 1"/>
              <a:gd name="f44" fmla="+- f14 f39 0"/>
              <a:gd name="f45" fmla="*/ f43 1 f42"/>
              <a:gd name="f46" fmla="*/ f42 f15 1"/>
              <a:gd name="f47" fmla="*/ f41 f15 1"/>
              <a:gd name="f48" fmla="*/ f40 f15 1"/>
              <a:gd name="f49" fmla="*/ f46 1 200000"/>
              <a:gd name="f50" fmla="*/ f46 1 100000"/>
              <a:gd name="f51" fmla="*/ f47 1 f45"/>
              <a:gd name="f52" fmla="*/ f48 1 f45"/>
              <a:gd name="f53" fmla="*/ f44 f29 1"/>
              <a:gd name="f54" fmla="+- f32 0 f50"/>
              <a:gd name="f55" fmla="+- f32 0 f49"/>
              <a:gd name="f56" fmla="+- f32 0 f51"/>
              <a:gd name="f57" fmla="*/ f51 f29 1"/>
              <a:gd name="f58" fmla="*/ f52 f29 1"/>
              <a:gd name="f59" fmla="*/ f50 f29 1"/>
              <a:gd name="f60" fmla="*/ f49 f29 1"/>
              <a:gd name="f61" fmla="*/ f56 f29 1"/>
              <a:gd name="f62" fmla="*/ f54 f29 1"/>
              <a:gd name="f63" fmla="*/ f55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60" y="f53"/>
              </a:cxn>
              <a:cxn ang="f28">
                <a:pos x="f63" y="f53"/>
              </a:cxn>
            </a:cxnLst>
            <a:rect l="f57" t="f58" r="f61" b="f37"/>
            <a:pathLst>
              <a:path>
                <a:moveTo>
                  <a:pt x="f34" y="f37"/>
                </a:moveTo>
                <a:lnTo>
                  <a:pt x="f59" y="f34"/>
                </a:lnTo>
                <a:lnTo>
                  <a:pt x="f62" y="f34"/>
                </a:lnTo>
                <a:lnTo>
                  <a:pt x="f38" y="f37"/>
                </a:lnTo>
                <a:close/>
              </a:path>
            </a:pathLst>
          </a:custGeom>
          <a:solidFill>
            <a:srgbClr val="7FC1D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F06DEF50-9572-63D9-18CF-D6E6E4D4E33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93688" y="309563"/>
            <a:ext cx="485775" cy="676275"/>
            <a:chOff x="185" y="195"/>
            <a:chExt cx="306" cy="426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14AE6E8-FFCC-1795-E47B-90BA6778D7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" y="195"/>
              <a:ext cx="306" cy="426"/>
            </a:xfrm>
            <a:custGeom>
              <a:avLst/>
              <a:gdLst>
                <a:gd name="T0" fmla="*/ 54 w 92"/>
                <a:gd name="T1" fmla="*/ 88 h 129"/>
                <a:gd name="T2" fmla="*/ 31 w 92"/>
                <a:gd name="T3" fmla="*/ 72 h 129"/>
                <a:gd name="T4" fmla="*/ 22 w 92"/>
                <a:gd name="T5" fmla="*/ 31 h 129"/>
                <a:gd name="T6" fmla="*/ 28 w 92"/>
                <a:gd name="T7" fmla="*/ 21 h 129"/>
                <a:gd name="T8" fmla="*/ 32 w 92"/>
                <a:gd name="T9" fmla="*/ 13 h 129"/>
                <a:gd name="T10" fmla="*/ 39 w 92"/>
                <a:gd name="T11" fmla="*/ 10 h 129"/>
                <a:gd name="T12" fmla="*/ 45 w 92"/>
                <a:gd name="T13" fmla="*/ 21 h 129"/>
                <a:gd name="T14" fmla="*/ 40 w 92"/>
                <a:gd name="T15" fmla="*/ 26 h 129"/>
                <a:gd name="T16" fmla="*/ 35 w 92"/>
                <a:gd name="T17" fmla="*/ 29 h 129"/>
                <a:gd name="T18" fmla="*/ 34 w 92"/>
                <a:gd name="T19" fmla="*/ 40 h 129"/>
                <a:gd name="T20" fmla="*/ 41 w 92"/>
                <a:gd name="T21" fmla="*/ 69 h 129"/>
                <a:gd name="T22" fmla="*/ 54 w 92"/>
                <a:gd name="T23" fmla="*/ 78 h 129"/>
                <a:gd name="T24" fmla="*/ 70 w 92"/>
                <a:gd name="T25" fmla="*/ 76 h 129"/>
                <a:gd name="T26" fmla="*/ 80 w 92"/>
                <a:gd name="T27" fmla="*/ 59 h 129"/>
                <a:gd name="T28" fmla="*/ 73 w 92"/>
                <a:gd name="T29" fmla="*/ 24 h 129"/>
                <a:gd name="T30" fmla="*/ 64 w 92"/>
                <a:gd name="T31" fmla="*/ 18 h 129"/>
                <a:gd name="T32" fmla="*/ 61 w 92"/>
                <a:gd name="T33" fmla="*/ 14 h 129"/>
                <a:gd name="T34" fmla="*/ 67 w 92"/>
                <a:gd name="T35" fmla="*/ 2 h 129"/>
                <a:gd name="T36" fmla="*/ 73 w 92"/>
                <a:gd name="T37" fmla="*/ 5 h 129"/>
                <a:gd name="T38" fmla="*/ 77 w 92"/>
                <a:gd name="T39" fmla="*/ 11 h 129"/>
                <a:gd name="T40" fmla="*/ 84 w 92"/>
                <a:gd name="T41" fmla="*/ 19 h 129"/>
                <a:gd name="T42" fmla="*/ 92 w 92"/>
                <a:gd name="T43" fmla="*/ 63 h 129"/>
                <a:gd name="T44" fmla="*/ 79 w 92"/>
                <a:gd name="T45" fmla="*/ 83 h 129"/>
                <a:gd name="T46" fmla="*/ 76 w 92"/>
                <a:gd name="T47" fmla="*/ 89 h 129"/>
                <a:gd name="T48" fmla="*/ 63 w 92"/>
                <a:gd name="T49" fmla="*/ 121 h 129"/>
                <a:gd name="T50" fmla="*/ 31 w 92"/>
                <a:gd name="T51" fmla="*/ 123 h 129"/>
                <a:gd name="T52" fmla="*/ 13 w 92"/>
                <a:gd name="T53" fmla="*/ 93 h 129"/>
                <a:gd name="T54" fmla="*/ 8 w 92"/>
                <a:gd name="T55" fmla="*/ 87 h 129"/>
                <a:gd name="T56" fmla="*/ 3 w 92"/>
                <a:gd name="T57" fmla="*/ 72 h 129"/>
                <a:gd name="T58" fmla="*/ 20 w 92"/>
                <a:gd name="T59" fmla="*/ 67 h 129"/>
                <a:gd name="T60" fmla="*/ 23 w 92"/>
                <a:gd name="T61" fmla="*/ 82 h 129"/>
                <a:gd name="T62" fmla="*/ 48 w 92"/>
                <a:gd name="T63" fmla="*/ 115 h 129"/>
                <a:gd name="T64" fmla="*/ 66 w 92"/>
                <a:gd name="T65" fmla="*/ 103 h 129"/>
                <a:gd name="T66" fmla="*/ 57 w 92"/>
                <a:gd name="T67" fmla="*/ 88 h 129"/>
                <a:gd name="T68" fmla="*/ 54 w 92"/>
                <a:gd name="T69" fmla="*/ 8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2" h="129">
                  <a:moveTo>
                    <a:pt x="54" y="88"/>
                  </a:moveTo>
                  <a:cubicBezTo>
                    <a:pt x="40" y="88"/>
                    <a:pt x="35" y="85"/>
                    <a:pt x="31" y="72"/>
                  </a:cubicBezTo>
                  <a:cubicBezTo>
                    <a:pt x="26" y="59"/>
                    <a:pt x="21" y="46"/>
                    <a:pt x="22" y="31"/>
                  </a:cubicBezTo>
                  <a:cubicBezTo>
                    <a:pt x="22" y="27"/>
                    <a:pt x="24" y="23"/>
                    <a:pt x="28" y="21"/>
                  </a:cubicBezTo>
                  <a:cubicBezTo>
                    <a:pt x="30" y="19"/>
                    <a:pt x="32" y="17"/>
                    <a:pt x="32" y="13"/>
                  </a:cubicBezTo>
                  <a:cubicBezTo>
                    <a:pt x="32" y="9"/>
                    <a:pt x="36" y="8"/>
                    <a:pt x="39" y="10"/>
                  </a:cubicBezTo>
                  <a:cubicBezTo>
                    <a:pt x="42" y="13"/>
                    <a:pt x="44" y="16"/>
                    <a:pt x="45" y="21"/>
                  </a:cubicBezTo>
                  <a:cubicBezTo>
                    <a:pt x="45" y="24"/>
                    <a:pt x="43" y="27"/>
                    <a:pt x="40" y="26"/>
                  </a:cubicBezTo>
                  <a:cubicBezTo>
                    <a:pt x="37" y="25"/>
                    <a:pt x="36" y="27"/>
                    <a:pt x="35" y="29"/>
                  </a:cubicBezTo>
                  <a:cubicBezTo>
                    <a:pt x="34" y="32"/>
                    <a:pt x="34" y="36"/>
                    <a:pt x="34" y="40"/>
                  </a:cubicBezTo>
                  <a:cubicBezTo>
                    <a:pt x="36" y="50"/>
                    <a:pt x="38" y="59"/>
                    <a:pt x="41" y="69"/>
                  </a:cubicBezTo>
                  <a:cubicBezTo>
                    <a:pt x="44" y="75"/>
                    <a:pt x="48" y="78"/>
                    <a:pt x="54" y="78"/>
                  </a:cubicBezTo>
                  <a:cubicBezTo>
                    <a:pt x="60" y="78"/>
                    <a:pt x="65" y="77"/>
                    <a:pt x="70" y="76"/>
                  </a:cubicBezTo>
                  <a:cubicBezTo>
                    <a:pt x="79" y="74"/>
                    <a:pt x="80" y="66"/>
                    <a:pt x="80" y="59"/>
                  </a:cubicBezTo>
                  <a:cubicBezTo>
                    <a:pt x="80" y="47"/>
                    <a:pt x="79" y="35"/>
                    <a:pt x="73" y="24"/>
                  </a:cubicBezTo>
                  <a:cubicBezTo>
                    <a:pt x="72" y="20"/>
                    <a:pt x="70" y="16"/>
                    <a:pt x="64" y="18"/>
                  </a:cubicBezTo>
                  <a:cubicBezTo>
                    <a:pt x="62" y="19"/>
                    <a:pt x="61" y="16"/>
                    <a:pt x="61" y="14"/>
                  </a:cubicBezTo>
                  <a:cubicBezTo>
                    <a:pt x="62" y="9"/>
                    <a:pt x="63" y="5"/>
                    <a:pt x="67" y="2"/>
                  </a:cubicBezTo>
                  <a:cubicBezTo>
                    <a:pt x="71" y="0"/>
                    <a:pt x="73" y="1"/>
                    <a:pt x="73" y="5"/>
                  </a:cubicBezTo>
                  <a:cubicBezTo>
                    <a:pt x="72" y="9"/>
                    <a:pt x="74" y="10"/>
                    <a:pt x="77" y="11"/>
                  </a:cubicBezTo>
                  <a:cubicBezTo>
                    <a:pt x="81" y="12"/>
                    <a:pt x="83" y="15"/>
                    <a:pt x="84" y="19"/>
                  </a:cubicBezTo>
                  <a:cubicBezTo>
                    <a:pt x="88" y="33"/>
                    <a:pt x="92" y="48"/>
                    <a:pt x="92" y="63"/>
                  </a:cubicBezTo>
                  <a:cubicBezTo>
                    <a:pt x="92" y="75"/>
                    <a:pt x="90" y="79"/>
                    <a:pt x="79" y="83"/>
                  </a:cubicBezTo>
                  <a:cubicBezTo>
                    <a:pt x="76" y="84"/>
                    <a:pt x="75" y="85"/>
                    <a:pt x="76" y="89"/>
                  </a:cubicBezTo>
                  <a:cubicBezTo>
                    <a:pt x="79" y="98"/>
                    <a:pt x="73" y="116"/>
                    <a:pt x="63" y="121"/>
                  </a:cubicBezTo>
                  <a:cubicBezTo>
                    <a:pt x="53" y="127"/>
                    <a:pt x="42" y="129"/>
                    <a:pt x="31" y="123"/>
                  </a:cubicBezTo>
                  <a:cubicBezTo>
                    <a:pt x="20" y="116"/>
                    <a:pt x="15" y="106"/>
                    <a:pt x="13" y="93"/>
                  </a:cubicBezTo>
                  <a:cubicBezTo>
                    <a:pt x="12" y="90"/>
                    <a:pt x="11" y="88"/>
                    <a:pt x="8" y="87"/>
                  </a:cubicBezTo>
                  <a:cubicBezTo>
                    <a:pt x="2" y="84"/>
                    <a:pt x="0" y="77"/>
                    <a:pt x="3" y="72"/>
                  </a:cubicBezTo>
                  <a:cubicBezTo>
                    <a:pt x="6" y="66"/>
                    <a:pt x="15" y="64"/>
                    <a:pt x="20" y="67"/>
                  </a:cubicBezTo>
                  <a:cubicBezTo>
                    <a:pt x="24" y="70"/>
                    <a:pt x="25" y="75"/>
                    <a:pt x="23" y="82"/>
                  </a:cubicBezTo>
                  <a:cubicBezTo>
                    <a:pt x="17" y="96"/>
                    <a:pt x="33" y="117"/>
                    <a:pt x="48" y="115"/>
                  </a:cubicBezTo>
                  <a:cubicBezTo>
                    <a:pt x="56" y="114"/>
                    <a:pt x="62" y="109"/>
                    <a:pt x="66" y="103"/>
                  </a:cubicBezTo>
                  <a:cubicBezTo>
                    <a:pt x="71" y="95"/>
                    <a:pt x="66" y="88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lose/>
                </a:path>
              </a:pathLst>
            </a:custGeom>
            <a:solidFill>
              <a:srgbClr val="293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0EB46B5F-E6F6-A0FD-2D1F-F23CCE3553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" y="482"/>
              <a:ext cx="200" cy="119"/>
            </a:xfrm>
            <a:custGeom>
              <a:avLst/>
              <a:gdLst>
                <a:gd name="T0" fmla="*/ 28 w 60"/>
                <a:gd name="T1" fmla="*/ 36 h 36"/>
                <a:gd name="T2" fmla="*/ 9 w 60"/>
                <a:gd name="T3" fmla="*/ 24 h 36"/>
                <a:gd name="T4" fmla="*/ 1 w 60"/>
                <a:gd name="T5" fmla="*/ 5 h 36"/>
                <a:gd name="T6" fmla="*/ 2 w 60"/>
                <a:gd name="T7" fmla="*/ 1 h 36"/>
                <a:gd name="T8" fmla="*/ 4 w 60"/>
                <a:gd name="T9" fmla="*/ 4 h 36"/>
                <a:gd name="T10" fmla="*/ 14 w 60"/>
                <a:gd name="T11" fmla="*/ 24 h 36"/>
                <a:gd name="T12" fmla="*/ 47 w 60"/>
                <a:gd name="T13" fmla="*/ 25 h 36"/>
                <a:gd name="T14" fmla="*/ 55 w 60"/>
                <a:gd name="T15" fmla="*/ 8 h 36"/>
                <a:gd name="T16" fmla="*/ 58 w 60"/>
                <a:gd name="T17" fmla="*/ 5 h 36"/>
                <a:gd name="T18" fmla="*/ 58 w 60"/>
                <a:gd name="T19" fmla="*/ 9 h 36"/>
                <a:gd name="T20" fmla="*/ 54 w 60"/>
                <a:gd name="T21" fmla="*/ 22 h 36"/>
                <a:gd name="T22" fmla="*/ 28 w 60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36">
                  <a:moveTo>
                    <a:pt x="28" y="36"/>
                  </a:moveTo>
                  <a:cubicBezTo>
                    <a:pt x="19" y="36"/>
                    <a:pt x="13" y="31"/>
                    <a:pt x="9" y="24"/>
                  </a:cubicBezTo>
                  <a:cubicBezTo>
                    <a:pt x="4" y="18"/>
                    <a:pt x="3" y="11"/>
                    <a:pt x="1" y="5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4" y="0"/>
                    <a:pt x="4" y="2"/>
                    <a:pt x="4" y="4"/>
                  </a:cubicBezTo>
                  <a:cubicBezTo>
                    <a:pt x="6" y="11"/>
                    <a:pt x="8" y="18"/>
                    <a:pt x="14" y="24"/>
                  </a:cubicBezTo>
                  <a:cubicBezTo>
                    <a:pt x="24" y="34"/>
                    <a:pt x="37" y="34"/>
                    <a:pt x="47" y="25"/>
                  </a:cubicBezTo>
                  <a:cubicBezTo>
                    <a:pt x="52" y="21"/>
                    <a:pt x="57" y="16"/>
                    <a:pt x="55" y="8"/>
                  </a:cubicBezTo>
                  <a:cubicBezTo>
                    <a:pt x="55" y="6"/>
                    <a:pt x="56" y="4"/>
                    <a:pt x="58" y="5"/>
                  </a:cubicBezTo>
                  <a:cubicBezTo>
                    <a:pt x="60" y="5"/>
                    <a:pt x="59" y="7"/>
                    <a:pt x="58" y="9"/>
                  </a:cubicBezTo>
                  <a:cubicBezTo>
                    <a:pt x="57" y="13"/>
                    <a:pt x="56" y="18"/>
                    <a:pt x="54" y="22"/>
                  </a:cubicBezTo>
                  <a:cubicBezTo>
                    <a:pt x="49" y="32"/>
                    <a:pt x="41" y="36"/>
                    <a:pt x="28" y="36"/>
                  </a:cubicBezTo>
                  <a:close/>
                </a:path>
              </a:pathLst>
            </a:custGeom>
            <a:solidFill>
              <a:srgbClr val="6D63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773853CB-2FE0-59EB-E8E8-CF7364336A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" y="258"/>
              <a:ext cx="73" cy="214"/>
            </a:xfrm>
            <a:custGeom>
              <a:avLst/>
              <a:gdLst>
                <a:gd name="T0" fmla="*/ 2 w 22"/>
                <a:gd name="T1" fmla="*/ 17 h 65"/>
                <a:gd name="T2" fmla="*/ 9 w 22"/>
                <a:gd name="T3" fmla="*/ 2 h 65"/>
                <a:gd name="T4" fmla="*/ 11 w 22"/>
                <a:gd name="T5" fmla="*/ 2 h 65"/>
                <a:gd name="T6" fmla="*/ 12 w 22"/>
                <a:gd name="T7" fmla="*/ 4 h 65"/>
                <a:gd name="T8" fmla="*/ 13 w 22"/>
                <a:gd name="T9" fmla="*/ 44 h 65"/>
                <a:gd name="T10" fmla="*/ 21 w 22"/>
                <a:gd name="T11" fmla="*/ 60 h 65"/>
                <a:gd name="T12" fmla="*/ 21 w 22"/>
                <a:gd name="T13" fmla="*/ 64 h 65"/>
                <a:gd name="T14" fmla="*/ 18 w 22"/>
                <a:gd name="T15" fmla="*/ 63 h 65"/>
                <a:gd name="T16" fmla="*/ 14 w 22"/>
                <a:gd name="T17" fmla="*/ 58 h 65"/>
                <a:gd name="T18" fmla="*/ 2 w 22"/>
                <a:gd name="T19" fmla="*/ 1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65">
                  <a:moveTo>
                    <a:pt x="2" y="17"/>
                  </a:moveTo>
                  <a:cubicBezTo>
                    <a:pt x="0" y="10"/>
                    <a:pt x="4" y="6"/>
                    <a:pt x="9" y="2"/>
                  </a:cubicBezTo>
                  <a:cubicBezTo>
                    <a:pt x="10" y="1"/>
                    <a:pt x="11" y="0"/>
                    <a:pt x="11" y="2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3" y="17"/>
                    <a:pt x="10" y="31"/>
                    <a:pt x="13" y="44"/>
                  </a:cubicBezTo>
                  <a:cubicBezTo>
                    <a:pt x="15" y="50"/>
                    <a:pt x="16" y="56"/>
                    <a:pt x="21" y="60"/>
                  </a:cubicBezTo>
                  <a:cubicBezTo>
                    <a:pt x="22" y="61"/>
                    <a:pt x="22" y="63"/>
                    <a:pt x="21" y="64"/>
                  </a:cubicBezTo>
                  <a:cubicBezTo>
                    <a:pt x="19" y="65"/>
                    <a:pt x="19" y="63"/>
                    <a:pt x="18" y="63"/>
                  </a:cubicBezTo>
                  <a:cubicBezTo>
                    <a:pt x="16" y="61"/>
                    <a:pt x="15" y="60"/>
                    <a:pt x="14" y="58"/>
                  </a:cubicBezTo>
                  <a:cubicBezTo>
                    <a:pt x="8" y="45"/>
                    <a:pt x="3" y="32"/>
                    <a:pt x="2" y="17"/>
                  </a:cubicBezTo>
                  <a:close/>
                </a:path>
              </a:pathLst>
            </a:custGeom>
            <a:solidFill>
              <a:srgbClr val="6D63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F10BFF10-2E9B-E655-297B-45D23D3A93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" y="231"/>
              <a:ext cx="67" cy="211"/>
            </a:xfrm>
            <a:custGeom>
              <a:avLst/>
              <a:gdLst>
                <a:gd name="T0" fmla="*/ 19 w 20"/>
                <a:gd name="T1" fmla="*/ 51 h 64"/>
                <a:gd name="T2" fmla="*/ 18 w 20"/>
                <a:gd name="T3" fmla="*/ 61 h 64"/>
                <a:gd name="T4" fmla="*/ 15 w 20"/>
                <a:gd name="T5" fmla="*/ 63 h 64"/>
                <a:gd name="T6" fmla="*/ 12 w 20"/>
                <a:gd name="T7" fmla="*/ 60 h 64"/>
                <a:gd name="T8" fmla="*/ 13 w 20"/>
                <a:gd name="T9" fmla="*/ 55 h 64"/>
                <a:gd name="T10" fmla="*/ 6 w 20"/>
                <a:gd name="T11" fmla="*/ 10 h 64"/>
                <a:gd name="T12" fmla="*/ 3 w 20"/>
                <a:gd name="T13" fmla="*/ 6 h 64"/>
                <a:gd name="T14" fmla="*/ 1 w 20"/>
                <a:gd name="T15" fmla="*/ 2 h 64"/>
                <a:gd name="T16" fmla="*/ 6 w 20"/>
                <a:gd name="T17" fmla="*/ 3 h 64"/>
                <a:gd name="T18" fmla="*/ 12 w 20"/>
                <a:gd name="T19" fmla="*/ 12 h 64"/>
                <a:gd name="T20" fmla="*/ 19 w 20"/>
                <a:gd name="T21" fmla="*/ 5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64">
                  <a:moveTo>
                    <a:pt x="19" y="51"/>
                  </a:moveTo>
                  <a:cubicBezTo>
                    <a:pt x="19" y="53"/>
                    <a:pt x="20" y="57"/>
                    <a:pt x="18" y="61"/>
                  </a:cubicBezTo>
                  <a:cubicBezTo>
                    <a:pt x="17" y="62"/>
                    <a:pt x="17" y="64"/>
                    <a:pt x="15" y="63"/>
                  </a:cubicBezTo>
                  <a:cubicBezTo>
                    <a:pt x="13" y="63"/>
                    <a:pt x="12" y="62"/>
                    <a:pt x="12" y="60"/>
                  </a:cubicBezTo>
                  <a:cubicBezTo>
                    <a:pt x="12" y="58"/>
                    <a:pt x="13" y="56"/>
                    <a:pt x="13" y="55"/>
                  </a:cubicBezTo>
                  <a:cubicBezTo>
                    <a:pt x="14" y="39"/>
                    <a:pt x="13" y="24"/>
                    <a:pt x="6" y="10"/>
                  </a:cubicBezTo>
                  <a:cubicBezTo>
                    <a:pt x="5" y="9"/>
                    <a:pt x="4" y="7"/>
                    <a:pt x="3" y="6"/>
                  </a:cubicBezTo>
                  <a:cubicBezTo>
                    <a:pt x="2" y="5"/>
                    <a:pt x="0" y="4"/>
                    <a:pt x="1" y="2"/>
                  </a:cubicBezTo>
                  <a:cubicBezTo>
                    <a:pt x="3" y="0"/>
                    <a:pt x="5" y="2"/>
                    <a:pt x="6" y="3"/>
                  </a:cubicBezTo>
                  <a:cubicBezTo>
                    <a:pt x="9" y="5"/>
                    <a:pt x="12" y="8"/>
                    <a:pt x="12" y="12"/>
                  </a:cubicBezTo>
                  <a:cubicBezTo>
                    <a:pt x="15" y="25"/>
                    <a:pt x="19" y="37"/>
                    <a:pt x="19" y="51"/>
                  </a:cubicBezTo>
                  <a:close/>
                </a:path>
              </a:pathLst>
            </a:custGeom>
            <a:solidFill>
              <a:srgbClr val="6D63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CBE32BE0-45EA-67DD-6621-B9DDA22067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439"/>
              <a:ext cx="116" cy="40"/>
            </a:xfrm>
            <a:custGeom>
              <a:avLst/>
              <a:gdLst>
                <a:gd name="T0" fmla="*/ 35 w 35"/>
                <a:gd name="T1" fmla="*/ 4 h 12"/>
                <a:gd name="T2" fmla="*/ 3 w 35"/>
                <a:gd name="T3" fmla="*/ 11 h 12"/>
                <a:gd name="T4" fmla="*/ 0 w 35"/>
                <a:gd name="T5" fmla="*/ 9 h 12"/>
                <a:gd name="T6" fmla="*/ 3 w 35"/>
                <a:gd name="T7" fmla="*/ 7 h 12"/>
                <a:gd name="T8" fmla="*/ 29 w 35"/>
                <a:gd name="T9" fmla="*/ 2 h 12"/>
                <a:gd name="T10" fmla="*/ 35 w 35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2">
                  <a:moveTo>
                    <a:pt x="35" y="4"/>
                  </a:moveTo>
                  <a:cubicBezTo>
                    <a:pt x="25" y="9"/>
                    <a:pt x="14" y="12"/>
                    <a:pt x="3" y="11"/>
                  </a:cubicBezTo>
                  <a:cubicBezTo>
                    <a:pt x="1" y="11"/>
                    <a:pt x="0" y="11"/>
                    <a:pt x="0" y="9"/>
                  </a:cubicBezTo>
                  <a:cubicBezTo>
                    <a:pt x="0" y="7"/>
                    <a:pt x="2" y="7"/>
                    <a:pt x="3" y="7"/>
                  </a:cubicBezTo>
                  <a:cubicBezTo>
                    <a:pt x="12" y="7"/>
                    <a:pt x="21" y="7"/>
                    <a:pt x="29" y="2"/>
                  </a:cubicBezTo>
                  <a:cubicBezTo>
                    <a:pt x="31" y="0"/>
                    <a:pt x="33" y="2"/>
                    <a:pt x="35" y="4"/>
                  </a:cubicBezTo>
                  <a:close/>
                </a:path>
              </a:pathLst>
            </a:custGeom>
            <a:solidFill>
              <a:srgbClr val="A09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0A6A3694-EB12-3EDB-6841-752ADB4ACA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" y="423"/>
              <a:ext cx="53" cy="52"/>
            </a:xfrm>
            <a:custGeom>
              <a:avLst/>
              <a:gdLst>
                <a:gd name="T0" fmla="*/ 9 w 16"/>
                <a:gd name="T1" fmla="*/ 0 h 16"/>
                <a:gd name="T2" fmla="*/ 16 w 16"/>
                <a:gd name="T3" fmla="*/ 7 h 16"/>
                <a:gd name="T4" fmla="*/ 8 w 16"/>
                <a:gd name="T5" fmla="*/ 16 h 16"/>
                <a:gd name="T6" fmla="*/ 0 w 16"/>
                <a:gd name="T7" fmla="*/ 8 h 16"/>
                <a:gd name="T8" fmla="*/ 9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9" y="0"/>
                  </a:moveTo>
                  <a:cubicBezTo>
                    <a:pt x="13" y="0"/>
                    <a:pt x="16" y="2"/>
                    <a:pt x="16" y="7"/>
                  </a:cubicBezTo>
                  <a:cubicBezTo>
                    <a:pt x="16" y="12"/>
                    <a:pt x="13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B18F00DA-F473-E255-3146-027F241EA8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" y="238"/>
              <a:ext cx="20" cy="33"/>
            </a:xfrm>
            <a:custGeom>
              <a:avLst/>
              <a:gdLst>
                <a:gd name="T0" fmla="*/ 0 w 6"/>
                <a:gd name="T1" fmla="*/ 0 h 10"/>
                <a:gd name="T2" fmla="*/ 1 w 6"/>
                <a:gd name="T3" fmla="*/ 0 h 10"/>
                <a:gd name="T4" fmla="*/ 6 w 6"/>
                <a:gd name="T5" fmla="*/ 8 h 10"/>
                <a:gd name="T6" fmla="*/ 5 w 6"/>
                <a:gd name="T7" fmla="*/ 9 h 10"/>
                <a:gd name="T8" fmla="*/ 0 w 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4" y="2"/>
                    <a:pt x="6" y="4"/>
                    <a:pt x="6" y="8"/>
                  </a:cubicBezTo>
                  <a:cubicBezTo>
                    <a:pt x="6" y="9"/>
                    <a:pt x="6" y="10"/>
                    <a:pt x="5" y="9"/>
                  </a:cubicBezTo>
                  <a:cubicBezTo>
                    <a:pt x="2" y="7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9B9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52EA4656-E1DD-E606-8DCD-C020028E74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8" y="215"/>
              <a:ext cx="17" cy="26"/>
            </a:xfrm>
            <a:custGeom>
              <a:avLst/>
              <a:gdLst>
                <a:gd name="T0" fmla="*/ 5 w 5"/>
                <a:gd name="T1" fmla="*/ 0 h 8"/>
                <a:gd name="T2" fmla="*/ 0 w 5"/>
                <a:gd name="T3" fmla="*/ 8 h 8"/>
                <a:gd name="T4" fmla="*/ 5 w 5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0"/>
                  </a:moveTo>
                  <a:cubicBezTo>
                    <a:pt x="5" y="3"/>
                    <a:pt x="4" y="6"/>
                    <a:pt x="0" y="8"/>
                  </a:cubicBezTo>
                  <a:cubicBezTo>
                    <a:pt x="2" y="4"/>
                    <a:pt x="2" y="1"/>
                    <a:pt x="5" y="0"/>
                  </a:cubicBezTo>
                  <a:close/>
                </a:path>
              </a:pathLst>
            </a:custGeom>
            <a:solidFill>
              <a:srgbClr val="979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5B4B49E9-BAED-D7F2-113E-5FD62E153A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8" y="433"/>
              <a:ext cx="40" cy="33"/>
            </a:xfrm>
            <a:custGeom>
              <a:avLst/>
              <a:gdLst>
                <a:gd name="T0" fmla="*/ 6 w 12"/>
                <a:gd name="T1" fmla="*/ 10 h 10"/>
                <a:gd name="T2" fmla="*/ 1 w 12"/>
                <a:gd name="T3" fmla="*/ 5 h 10"/>
                <a:gd name="T4" fmla="*/ 7 w 12"/>
                <a:gd name="T5" fmla="*/ 1 h 10"/>
                <a:gd name="T6" fmla="*/ 12 w 12"/>
                <a:gd name="T7" fmla="*/ 6 h 10"/>
                <a:gd name="T8" fmla="*/ 6 w 1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6" y="10"/>
                  </a:moveTo>
                  <a:cubicBezTo>
                    <a:pt x="3" y="9"/>
                    <a:pt x="0" y="9"/>
                    <a:pt x="1" y="5"/>
                  </a:cubicBezTo>
                  <a:cubicBezTo>
                    <a:pt x="1" y="3"/>
                    <a:pt x="3" y="0"/>
                    <a:pt x="7" y="1"/>
                  </a:cubicBezTo>
                  <a:cubicBezTo>
                    <a:pt x="10" y="1"/>
                    <a:pt x="12" y="3"/>
                    <a:pt x="12" y="6"/>
                  </a:cubicBezTo>
                  <a:cubicBezTo>
                    <a:pt x="11" y="9"/>
                    <a:pt x="9" y="10"/>
                    <a:pt x="6" y="10"/>
                  </a:cubicBezTo>
                  <a:close/>
                </a:path>
              </a:pathLst>
            </a:custGeom>
            <a:solidFill>
              <a:srgbClr val="393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833D5E9-B4B5-FF72-F9C0-E4B96EF6045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432801" y="309563"/>
            <a:ext cx="485775" cy="676275"/>
            <a:chOff x="5312" y="195"/>
            <a:chExt cx="306" cy="426"/>
          </a:xfrm>
        </p:grpSpPr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5D9BCAF1-B5AE-7AC9-813D-82849CAA74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12" y="195"/>
              <a:ext cx="306" cy="426"/>
            </a:xfrm>
            <a:custGeom>
              <a:avLst/>
              <a:gdLst>
                <a:gd name="T0" fmla="*/ 54 w 92"/>
                <a:gd name="T1" fmla="*/ 88 h 129"/>
                <a:gd name="T2" fmla="*/ 31 w 92"/>
                <a:gd name="T3" fmla="*/ 72 h 129"/>
                <a:gd name="T4" fmla="*/ 22 w 92"/>
                <a:gd name="T5" fmla="*/ 31 h 129"/>
                <a:gd name="T6" fmla="*/ 28 w 92"/>
                <a:gd name="T7" fmla="*/ 21 h 129"/>
                <a:gd name="T8" fmla="*/ 32 w 92"/>
                <a:gd name="T9" fmla="*/ 13 h 129"/>
                <a:gd name="T10" fmla="*/ 39 w 92"/>
                <a:gd name="T11" fmla="*/ 10 h 129"/>
                <a:gd name="T12" fmla="*/ 45 w 92"/>
                <a:gd name="T13" fmla="*/ 21 h 129"/>
                <a:gd name="T14" fmla="*/ 40 w 92"/>
                <a:gd name="T15" fmla="*/ 26 h 129"/>
                <a:gd name="T16" fmla="*/ 35 w 92"/>
                <a:gd name="T17" fmla="*/ 29 h 129"/>
                <a:gd name="T18" fmla="*/ 34 w 92"/>
                <a:gd name="T19" fmla="*/ 40 h 129"/>
                <a:gd name="T20" fmla="*/ 41 w 92"/>
                <a:gd name="T21" fmla="*/ 69 h 129"/>
                <a:gd name="T22" fmla="*/ 54 w 92"/>
                <a:gd name="T23" fmla="*/ 78 h 129"/>
                <a:gd name="T24" fmla="*/ 70 w 92"/>
                <a:gd name="T25" fmla="*/ 76 h 129"/>
                <a:gd name="T26" fmla="*/ 80 w 92"/>
                <a:gd name="T27" fmla="*/ 59 h 129"/>
                <a:gd name="T28" fmla="*/ 73 w 92"/>
                <a:gd name="T29" fmla="*/ 24 h 129"/>
                <a:gd name="T30" fmla="*/ 64 w 92"/>
                <a:gd name="T31" fmla="*/ 18 h 129"/>
                <a:gd name="T32" fmla="*/ 61 w 92"/>
                <a:gd name="T33" fmla="*/ 14 h 129"/>
                <a:gd name="T34" fmla="*/ 67 w 92"/>
                <a:gd name="T35" fmla="*/ 2 h 129"/>
                <a:gd name="T36" fmla="*/ 73 w 92"/>
                <a:gd name="T37" fmla="*/ 5 h 129"/>
                <a:gd name="T38" fmla="*/ 77 w 92"/>
                <a:gd name="T39" fmla="*/ 11 h 129"/>
                <a:gd name="T40" fmla="*/ 84 w 92"/>
                <a:gd name="T41" fmla="*/ 19 h 129"/>
                <a:gd name="T42" fmla="*/ 92 w 92"/>
                <a:gd name="T43" fmla="*/ 63 h 129"/>
                <a:gd name="T44" fmla="*/ 79 w 92"/>
                <a:gd name="T45" fmla="*/ 83 h 129"/>
                <a:gd name="T46" fmla="*/ 76 w 92"/>
                <a:gd name="T47" fmla="*/ 89 h 129"/>
                <a:gd name="T48" fmla="*/ 63 w 92"/>
                <a:gd name="T49" fmla="*/ 121 h 129"/>
                <a:gd name="T50" fmla="*/ 31 w 92"/>
                <a:gd name="T51" fmla="*/ 123 h 129"/>
                <a:gd name="T52" fmla="*/ 13 w 92"/>
                <a:gd name="T53" fmla="*/ 93 h 129"/>
                <a:gd name="T54" fmla="*/ 8 w 92"/>
                <a:gd name="T55" fmla="*/ 87 h 129"/>
                <a:gd name="T56" fmla="*/ 3 w 92"/>
                <a:gd name="T57" fmla="*/ 72 h 129"/>
                <a:gd name="T58" fmla="*/ 20 w 92"/>
                <a:gd name="T59" fmla="*/ 67 h 129"/>
                <a:gd name="T60" fmla="*/ 23 w 92"/>
                <a:gd name="T61" fmla="*/ 82 h 129"/>
                <a:gd name="T62" fmla="*/ 48 w 92"/>
                <a:gd name="T63" fmla="*/ 115 h 129"/>
                <a:gd name="T64" fmla="*/ 66 w 92"/>
                <a:gd name="T65" fmla="*/ 103 h 129"/>
                <a:gd name="T66" fmla="*/ 57 w 92"/>
                <a:gd name="T67" fmla="*/ 88 h 129"/>
                <a:gd name="T68" fmla="*/ 54 w 92"/>
                <a:gd name="T69" fmla="*/ 8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2" h="129">
                  <a:moveTo>
                    <a:pt x="54" y="88"/>
                  </a:moveTo>
                  <a:cubicBezTo>
                    <a:pt x="40" y="88"/>
                    <a:pt x="35" y="85"/>
                    <a:pt x="31" y="72"/>
                  </a:cubicBezTo>
                  <a:cubicBezTo>
                    <a:pt x="26" y="59"/>
                    <a:pt x="21" y="46"/>
                    <a:pt x="22" y="31"/>
                  </a:cubicBezTo>
                  <a:cubicBezTo>
                    <a:pt x="22" y="27"/>
                    <a:pt x="24" y="23"/>
                    <a:pt x="28" y="21"/>
                  </a:cubicBezTo>
                  <a:cubicBezTo>
                    <a:pt x="30" y="19"/>
                    <a:pt x="32" y="17"/>
                    <a:pt x="32" y="13"/>
                  </a:cubicBezTo>
                  <a:cubicBezTo>
                    <a:pt x="32" y="9"/>
                    <a:pt x="36" y="8"/>
                    <a:pt x="39" y="10"/>
                  </a:cubicBezTo>
                  <a:cubicBezTo>
                    <a:pt x="42" y="13"/>
                    <a:pt x="44" y="16"/>
                    <a:pt x="45" y="21"/>
                  </a:cubicBezTo>
                  <a:cubicBezTo>
                    <a:pt x="45" y="24"/>
                    <a:pt x="43" y="27"/>
                    <a:pt x="40" y="26"/>
                  </a:cubicBezTo>
                  <a:cubicBezTo>
                    <a:pt x="37" y="25"/>
                    <a:pt x="36" y="27"/>
                    <a:pt x="35" y="29"/>
                  </a:cubicBezTo>
                  <a:cubicBezTo>
                    <a:pt x="34" y="32"/>
                    <a:pt x="34" y="36"/>
                    <a:pt x="34" y="40"/>
                  </a:cubicBezTo>
                  <a:cubicBezTo>
                    <a:pt x="36" y="50"/>
                    <a:pt x="38" y="59"/>
                    <a:pt x="41" y="69"/>
                  </a:cubicBezTo>
                  <a:cubicBezTo>
                    <a:pt x="44" y="75"/>
                    <a:pt x="48" y="78"/>
                    <a:pt x="54" y="78"/>
                  </a:cubicBezTo>
                  <a:cubicBezTo>
                    <a:pt x="60" y="78"/>
                    <a:pt x="65" y="77"/>
                    <a:pt x="70" y="76"/>
                  </a:cubicBezTo>
                  <a:cubicBezTo>
                    <a:pt x="79" y="74"/>
                    <a:pt x="80" y="66"/>
                    <a:pt x="80" y="59"/>
                  </a:cubicBezTo>
                  <a:cubicBezTo>
                    <a:pt x="80" y="47"/>
                    <a:pt x="79" y="35"/>
                    <a:pt x="73" y="24"/>
                  </a:cubicBezTo>
                  <a:cubicBezTo>
                    <a:pt x="72" y="20"/>
                    <a:pt x="70" y="16"/>
                    <a:pt x="64" y="18"/>
                  </a:cubicBezTo>
                  <a:cubicBezTo>
                    <a:pt x="62" y="19"/>
                    <a:pt x="61" y="16"/>
                    <a:pt x="61" y="14"/>
                  </a:cubicBezTo>
                  <a:cubicBezTo>
                    <a:pt x="62" y="9"/>
                    <a:pt x="63" y="5"/>
                    <a:pt x="67" y="2"/>
                  </a:cubicBezTo>
                  <a:cubicBezTo>
                    <a:pt x="71" y="0"/>
                    <a:pt x="73" y="1"/>
                    <a:pt x="73" y="5"/>
                  </a:cubicBezTo>
                  <a:cubicBezTo>
                    <a:pt x="72" y="9"/>
                    <a:pt x="74" y="10"/>
                    <a:pt x="77" y="11"/>
                  </a:cubicBezTo>
                  <a:cubicBezTo>
                    <a:pt x="81" y="12"/>
                    <a:pt x="83" y="15"/>
                    <a:pt x="84" y="19"/>
                  </a:cubicBezTo>
                  <a:cubicBezTo>
                    <a:pt x="88" y="33"/>
                    <a:pt x="92" y="48"/>
                    <a:pt x="92" y="63"/>
                  </a:cubicBezTo>
                  <a:cubicBezTo>
                    <a:pt x="92" y="75"/>
                    <a:pt x="90" y="79"/>
                    <a:pt x="79" y="83"/>
                  </a:cubicBezTo>
                  <a:cubicBezTo>
                    <a:pt x="76" y="84"/>
                    <a:pt x="75" y="85"/>
                    <a:pt x="76" y="89"/>
                  </a:cubicBezTo>
                  <a:cubicBezTo>
                    <a:pt x="79" y="98"/>
                    <a:pt x="73" y="116"/>
                    <a:pt x="63" y="121"/>
                  </a:cubicBezTo>
                  <a:cubicBezTo>
                    <a:pt x="53" y="127"/>
                    <a:pt x="42" y="129"/>
                    <a:pt x="31" y="123"/>
                  </a:cubicBezTo>
                  <a:cubicBezTo>
                    <a:pt x="20" y="116"/>
                    <a:pt x="15" y="106"/>
                    <a:pt x="13" y="93"/>
                  </a:cubicBezTo>
                  <a:cubicBezTo>
                    <a:pt x="12" y="90"/>
                    <a:pt x="11" y="88"/>
                    <a:pt x="8" y="87"/>
                  </a:cubicBezTo>
                  <a:cubicBezTo>
                    <a:pt x="2" y="84"/>
                    <a:pt x="0" y="77"/>
                    <a:pt x="3" y="72"/>
                  </a:cubicBezTo>
                  <a:cubicBezTo>
                    <a:pt x="6" y="66"/>
                    <a:pt x="15" y="64"/>
                    <a:pt x="20" y="67"/>
                  </a:cubicBezTo>
                  <a:cubicBezTo>
                    <a:pt x="24" y="70"/>
                    <a:pt x="25" y="75"/>
                    <a:pt x="23" y="82"/>
                  </a:cubicBezTo>
                  <a:cubicBezTo>
                    <a:pt x="17" y="96"/>
                    <a:pt x="33" y="117"/>
                    <a:pt x="48" y="115"/>
                  </a:cubicBezTo>
                  <a:cubicBezTo>
                    <a:pt x="56" y="114"/>
                    <a:pt x="62" y="109"/>
                    <a:pt x="66" y="103"/>
                  </a:cubicBezTo>
                  <a:cubicBezTo>
                    <a:pt x="71" y="95"/>
                    <a:pt x="66" y="88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lose/>
                </a:path>
              </a:pathLst>
            </a:custGeom>
            <a:solidFill>
              <a:srgbClr val="293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3733B2B6-68B3-371E-7871-A94348D776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62" y="482"/>
              <a:ext cx="200" cy="119"/>
            </a:xfrm>
            <a:custGeom>
              <a:avLst/>
              <a:gdLst>
                <a:gd name="T0" fmla="*/ 28 w 60"/>
                <a:gd name="T1" fmla="*/ 36 h 36"/>
                <a:gd name="T2" fmla="*/ 9 w 60"/>
                <a:gd name="T3" fmla="*/ 24 h 36"/>
                <a:gd name="T4" fmla="*/ 1 w 60"/>
                <a:gd name="T5" fmla="*/ 5 h 36"/>
                <a:gd name="T6" fmla="*/ 2 w 60"/>
                <a:gd name="T7" fmla="*/ 1 h 36"/>
                <a:gd name="T8" fmla="*/ 4 w 60"/>
                <a:gd name="T9" fmla="*/ 4 h 36"/>
                <a:gd name="T10" fmla="*/ 14 w 60"/>
                <a:gd name="T11" fmla="*/ 24 h 36"/>
                <a:gd name="T12" fmla="*/ 47 w 60"/>
                <a:gd name="T13" fmla="*/ 25 h 36"/>
                <a:gd name="T14" fmla="*/ 55 w 60"/>
                <a:gd name="T15" fmla="*/ 8 h 36"/>
                <a:gd name="T16" fmla="*/ 58 w 60"/>
                <a:gd name="T17" fmla="*/ 5 h 36"/>
                <a:gd name="T18" fmla="*/ 58 w 60"/>
                <a:gd name="T19" fmla="*/ 9 h 36"/>
                <a:gd name="T20" fmla="*/ 54 w 60"/>
                <a:gd name="T21" fmla="*/ 22 h 36"/>
                <a:gd name="T22" fmla="*/ 28 w 60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36">
                  <a:moveTo>
                    <a:pt x="28" y="36"/>
                  </a:moveTo>
                  <a:cubicBezTo>
                    <a:pt x="19" y="36"/>
                    <a:pt x="13" y="31"/>
                    <a:pt x="9" y="24"/>
                  </a:cubicBezTo>
                  <a:cubicBezTo>
                    <a:pt x="4" y="18"/>
                    <a:pt x="3" y="11"/>
                    <a:pt x="1" y="5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4" y="0"/>
                    <a:pt x="4" y="2"/>
                    <a:pt x="4" y="4"/>
                  </a:cubicBezTo>
                  <a:cubicBezTo>
                    <a:pt x="6" y="11"/>
                    <a:pt x="8" y="18"/>
                    <a:pt x="14" y="24"/>
                  </a:cubicBezTo>
                  <a:cubicBezTo>
                    <a:pt x="24" y="34"/>
                    <a:pt x="37" y="34"/>
                    <a:pt x="47" y="25"/>
                  </a:cubicBezTo>
                  <a:cubicBezTo>
                    <a:pt x="52" y="21"/>
                    <a:pt x="57" y="16"/>
                    <a:pt x="55" y="8"/>
                  </a:cubicBezTo>
                  <a:cubicBezTo>
                    <a:pt x="55" y="6"/>
                    <a:pt x="56" y="4"/>
                    <a:pt x="58" y="5"/>
                  </a:cubicBezTo>
                  <a:cubicBezTo>
                    <a:pt x="60" y="5"/>
                    <a:pt x="59" y="7"/>
                    <a:pt x="58" y="9"/>
                  </a:cubicBezTo>
                  <a:cubicBezTo>
                    <a:pt x="57" y="13"/>
                    <a:pt x="56" y="18"/>
                    <a:pt x="54" y="22"/>
                  </a:cubicBezTo>
                  <a:cubicBezTo>
                    <a:pt x="49" y="32"/>
                    <a:pt x="41" y="36"/>
                    <a:pt x="28" y="36"/>
                  </a:cubicBezTo>
                  <a:close/>
                </a:path>
              </a:pathLst>
            </a:custGeom>
            <a:solidFill>
              <a:srgbClr val="6D63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7D5AFF8C-0D83-9B41-3961-2703AB4050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89" y="258"/>
              <a:ext cx="73" cy="214"/>
            </a:xfrm>
            <a:custGeom>
              <a:avLst/>
              <a:gdLst>
                <a:gd name="T0" fmla="*/ 2 w 22"/>
                <a:gd name="T1" fmla="*/ 17 h 65"/>
                <a:gd name="T2" fmla="*/ 9 w 22"/>
                <a:gd name="T3" fmla="*/ 2 h 65"/>
                <a:gd name="T4" fmla="*/ 11 w 22"/>
                <a:gd name="T5" fmla="*/ 2 h 65"/>
                <a:gd name="T6" fmla="*/ 12 w 22"/>
                <a:gd name="T7" fmla="*/ 4 h 65"/>
                <a:gd name="T8" fmla="*/ 13 w 22"/>
                <a:gd name="T9" fmla="*/ 44 h 65"/>
                <a:gd name="T10" fmla="*/ 21 w 22"/>
                <a:gd name="T11" fmla="*/ 60 h 65"/>
                <a:gd name="T12" fmla="*/ 21 w 22"/>
                <a:gd name="T13" fmla="*/ 64 h 65"/>
                <a:gd name="T14" fmla="*/ 18 w 22"/>
                <a:gd name="T15" fmla="*/ 63 h 65"/>
                <a:gd name="T16" fmla="*/ 14 w 22"/>
                <a:gd name="T17" fmla="*/ 58 h 65"/>
                <a:gd name="T18" fmla="*/ 2 w 22"/>
                <a:gd name="T19" fmla="*/ 1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65">
                  <a:moveTo>
                    <a:pt x="2" y="17"/>
                  </a:moveTo>
                  <a:cubicBezTo>
                    <a:pt x="0" y="10"/>
                    <a:pt x="4" y="6"/>
                    <a:pt x="9" y="2"/>
                  </a:cubicBezTo>
                  <a:cubicBezTo>
                    <a:pt x="10" y="1"/>
                    <a:pt x="11" y="0"/>
                    <a:pt x="11" y="2"/>
                  </a:cubicBezTo>
                  <a:cubicBezTo>
                    <a:pt x="12" y="2"/>
                    <a:pt x="12" y="3"/>
                    <a:pt x="12" y="4"/>
                  </a:cubicBezTo>
                  <a:cubicBezTo>
                    <a:pt x="3" y="17"/>
                    <a:pt x="10" y="31"/>
                    <a:pt x="13" y="44"/>
                  </a:cubicBezTo>
                  <a:cubicBezTo>
                    <a:pt x="15" y="50"/>
                    <a:pt x="16" y="56"/>
                    <a:pt x="21" y="60"/>
                  </a:cubicBezTo>
                  <a:cubicBezTo>
                    <a:pt x="22" y="61"/>
                    <a:pt x="22" y="63"/>
                    <a:pt x="21" y="64"/>
                  </a:cubicBezTo>
                  <a:cubicBezTo>
                    <a:pt x="19" y="65"/>
                    <a:pt x="19" y="63"/>
                    <a:pt x="18" y="63"/>
                  </a:cubicBezTo>
                  <a:cubicBezTo>
                    <a:pt x="16" y="61"/>
                    <a:pt x="15" y="60"/>
                    <a:pt x="14" y="58"/>
                  </a:cubicBezTo>
                  <a:cubicBezTo>
                    <a:pt x="8" y="45"/>
                    <a:pt x="3" y="32"/>
                    <a:pt x="2" y="17"/>
                  </a:cubicBezTo>
                  <a:close/>
                </a:path>
              </a:pathLst>
            </a:custGeom>
            <a:solidFill>
              <a:srgbClr val="6D63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5529FEB7-9D0D-DBDB-48A1-551830C6FF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5" y="231"/>
              <a:ext cx="67" cy="211"/>
            </a:xfrm>
            <a:custGeom>
              <a:avLst/>
              <a:gdLst>
                <a:gd name="T0" fmla="*/ 19 w 20"/>
                <a:gd name="T1" fmla="*/ 51 h 64"/>
                <a:gd name="T2" fmla="*/ 18 w 20"/>
                <a:gd name="T3" fmla="*/ 61 h 64"/>
                <a:gd name="T4" fmla="*/ 15 w 20"/>
                <a:gd name="T5" fmla="*/ 63 h 64"/>
                <a:gd name="T6" fmla="*/ 12 w 20"/>
                <a:gd name="T7" fmla="*/ 60 h 64"/>
                <a:gd name="T8" fmla="*/ 13 w 20"/>
                <a:gd name="T9" fmla="*/ 55 h 64"/>
                <a:gd name="T10" fmla="*/ 6 w 20"/>
                <a:gd name="T11" fmla="*/ 10 h 64"/>
                <a:gd name="T12" fmla="*/ 3 w 20"/>
                <a:gd name="T13" fmla="*/ 6 h 64"/>
                <a:gd name="T14" fmla="*/ 1 w 20"/>
                <a:gd name="T15" fmla="*/ 2 h 64"/>
                <a:gd name="T16" fmla="*/ 6 w 20"/>
                <a:gd name="T17" fmla="*/ 3 h 64"/>
                <a:gd name="T18" fmla="*/ 12 w 20"/>
                <a:gd name="T19" fmla="*/ 12 h 64"/>
                <a:gd name="T20" fmla="*/ 19 w 20"/>
                <a:gd name="T21" fmla="*/ 5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64">
                  <a:moveTo>
                    <a:pt x="19" y="51"/>
                  </a:moveTo>
                  <a:cubicBezTo>
                    <a:pt x="19" y="53"/>
                    <a:pt x="20" y="57"/>
                    <a:pt x="18" y="61"/>
                  </a:cubicBezTo>
                  <a:cubicBezTo>
                    <a:pt x="17" y="62"/>
                    <a:pt x="17" y="64"/>
                    <a:pt x="15" y="63"/>
                  </a:cubicBezTo>
                  <a:cubicBezTo>
                    <a:pt x="13" y="63"/>
                    <a:pt x="12" y="62"/>
                    <a:pt x="12" y="60"/>
                  </a:cubicBezTo>
                  <a:cubicBezTo>
                    <a:pt x="12" y="58"/>
                    <a:pt x="13" y="56"/>
                    <a:pt x="13" y="55"/>
                  </a:cubicBezTo>
                  <a:cubicBezTo>
                    <a:pt x="14" y="39"/>
                    <a:pt x="13" y="24"/>
                    <a:pt x="6" y="10"/>
                  </a:cubicBezTo>
                  <a:cubicBezTo>
                    <a:pt x="5" y="9"/>
                    <a:pt x="4" y="7"/>
                    <a:pt x="3" y="6"/>
                  </a:cubicBezTo>
                  <a:cubicBezTo>
                    <a:pt x="2" y="5"/>
                    <a:pt x="0" y="4"/>
                    <a:pt x="1" y="2"/>
                  </a:cubicBezTo>
                  <a:cubicBezTo>
                    <a:pt x="3" y="0"/>
                    <a:pt x="5" y="2"/>
                    <a:pt x="6" y="3"/>
                  </a:cubicBezTo>
                  <a:cubicBezTo>
                    <a:pt x="9" y="5"/>
                    <a:pt x="12" y="8"/>
                    <a:pt x="12" y="12"/>
                  </a:cubicBezTo>
                  <a:cubicBezTo>
                    <a:pt x="15" y="25"/>
                    <a:pt x="19" y="37"/>
                    <a:pt x="19" y="51"/>
                  </a:cubicBezTo>
                  <a:close/>
                </a:path>
              </a:pathLst>
            </a:custGeom>
            <a:solidFill>
              <a:srgbClr val="6D63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CFD92226-596B-7050-7172-DF8D1BBDC0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2" y="439"/>
              <a:ext cx="116" cy="40"/>
            </a:xfrm>
            <a:custGeom>
              <a:avLst/>
              <a:gdLst>
                <a:gd name="T0" fmla="*/ 35 w 35"/>
                <a:gd name="T1" fmla="*/ 4 h 12"/>
                <a:gd name="T2" fmla="*/ 3 w 35"/>
                <a:gd name="T3" fmla="*/ 11 h 12"/>
                <a:gd name="T4" fmla="*/ 0 w 35"/>
                <a:gd name="T5" fmla="*/ 9 h 12"/>
                <a:gd name="T6" fmla="*/ 3 w 35"/>
                <a:gd name="T7" fmla="*/ 7 h 12"/>
                <a:gd name="T8" fmla="*/ 29 w 35"/>
                <a:gd name="T9" fmla="*/ 2 h 12"/>
                <a:gd name="T10" fmla="*/ 35 w 35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2">
                  <a:moveTo>
                    <a:pt x="35" y="4"/>
                  </a:moveTo>
                  <a:cubicBezTo>
                    <a:pt x="25" y="9"/>
                    <a:pt x="14" y="12"/>
                    <a:pt x="3" y="11"/>
                  </a:cubicBezTo>
                  <a:cubicBezTo>
                    <a:pt x="1" y="11"/>
                    <a:pt x="0" y="11"/>
                    <a:pt x="0" y="9"/>
                  </a:cubicBezTo>
                  <a:cubicBezTo>
                    <a:pt x="0" y="7"/>
                    <a:pt x="2" y="7"/>
                    <a:pt x="3" y="7"/>
                  </a:cubicBezTo>
                  <a:cubicBezTo>
                    <a:pt x="12" y="7"/>
                    <a:pt x="21" y="7"/>
                    <a:pt x="29" y="2"/>
                  </a:cubicBezTo>
                  <a:cubicBezTo>
                    <a:pt x="31" y="0"/>
                    <a:pt x="33" y="2"/>
                    <a:pt x="35" y="4"/>
                  </a:cubicBezTo>
                  <a:close/>
                </a:path>
              </a:pathLst>
            </a:custGeom>
            <a:solidFill>
              <a:srgbClr val="A09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A55E2A89-A1E1-A5AD-1659-1112E17CB3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29" y="423"/>
              <a:ext cx="53" cy="52"/>
            </a:xfrm>
            <a:custGeom>
              <a:avLst/>
              <a:gdLst>
                <a:gd name="T0" fmla="*/ 9 w 16"/>
                <a:gd name="T1" fmla="*/ 0 h 16"/>
                <a:gd name="T2" fmla="*/ 16 w 16"/>
                <a:gd name="T3" fmla="*/ 7 h 16"/>
                <a:gd name="T4" fmla="*/ 8 w 16"/>
                <a:gd name="T5" fmla="*/ 16 h 16"/>
                <a:gd name="T6" fmla="*/ 0 w 16"/>
                <a:gd name="T7" fmla="*/ 8 h 16"/>
                <a:gd name="T8" fmla="*/ 9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9" y="0"/>
                  </a:moveTo>
                  <a:cubicBezTo>
                    <a:pt x="13" y="0"/>
                    <a:pt x="16" y="2"/>
                    <a:pt x="16" y="7"/>
                  </a:cubicBezTo>
                  <a:cubicBezTo>
                    <a:pt x="16" y="12"/>
                    <a:pt x="13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C15BCCE8-670B-96EA-C87D-2032416F8F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28" y="238"/>
              <a:ext cx="20" cy="33"/>
            </a:xfrm>
            <a:custGeom>
              <a:avLst/>
              <a:gdLst>
                <a:gd name="T0" fmla="*/ 0 w 6"/>
                <a:gd name="T1" fmla="*/ 0 h 10"/>
                <a:gd name="T2" fmla="*/ 1 w 6"/>
                <a:gd name="T3" fmla="*/ 0 h 10"/>
                <a:gd name="T4" fmla="*/ 6 w 6"/>
                <a:gd name="T5" fmla="*/ 8 h 10"/>
                <a:gd name="T6" fmla="*/ 5 w 6"/>
                <a:gd name="T7" fmla="*/ 9 h 10"/>
                <a:gd name="T8" fmla="*/ 0 w 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4" y="2"/>
                    <a:pt x="6" y="4"/>
                    <a:pt x="6" y="8"/>
                  </a:cubicBezTo>
                  <a:cubicBezTo>
                    <a:pt x="6" y="9"/>
                    <a:pt x="6" y="10"/>
                    <a:pt x="5" y="9"/>
                  </a:cubicBezTo>
                  <a:cubicBezTo>
                    <a:pt x="2" y="7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9B9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164B1941-4AFF-79BA-400B-EA04F0FA5E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25" y="215"/>
              <a:ext cx="17" cy="26"/>
            </a:xfrm>
            <a:custGeom>
              <a:avLst/>
              <a:gdLst>
                <a:gd name="T0" fmla="*/ 5 w 5"/>
                <a:gd name="T1" fmla="*/ 0 h 8"/>
                <a:gd name="T2" fmla="*/ 0 w 5"/>
                <a:gd name="T3" fmla="*/ 8 h 8"/>
                <a:gd name="T4" fmla="*/ 5 w 5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0"/>
                  </a:moveTo>
                  <a:cubicBezTo>
                    <a:pt x="5" y="3"/>
                    <a:pt x="4" y="6"/>
                    <a:pt x="0" y="8"/>
                  </a:cubicBezTo>
                  <a:cubicBezTo>
                    <a:pt x="2" y="4"/>
                    <a:pt x="2" y="1"/>
                    <a:pt x="5" y="0"/>
                  </a:cubicBezTo>
                  <a:close/>
                </a:path>
              </a:pathLst>
            </a:custGeom>
            <a:solidFill>
              <a:srgbClr val="979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63D18858-163D-D146-849F-907B6315A8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35" y="433"/>
              <a:ext cx="40" cy="33"/>
            </a:xfrm>
            <a:custGeom>
              <a:avLst/>
              <a:gdLst>
                <a:gd name="T0" fmla="*/ 6 w 12"/>
                <a:gd name="T1" fmla="*/ 10 h 10"/>
                <a:gd name="T2" fmla="*/ 1 w 12"/>
                <a:gd name="T3" fmla="*/ 5 h 10"/>
                <a:gd name="T4" fmla="*/ 7 w 12"/>
                <a:gd name="T5" fmla="*/ 1 h 10"/>
                <a:gd name="T6" fmla="*/ 12 w 12"/>
                <a:gd name="T7" fmla="*/ 6 h 10"/>
                <a:gd name="T8" fmla="*/ 6 w 1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6" y="10"/>
                  </a:moveTo>
                  <a:cubicBezTo>
                    <a:pt x="3" y="9"/>
                    <a:pt x="0" y="9"/>
                    <a:pt x="1" y="5"/>
                  </a:cubicBezTo>
                  <a:cubicBezTo>
                    <a:pt x="1" y="3"/>
                    <a:pt x="3" y="0"/>
                    <a:pt x="7" y="1"/>
                  </a:cubicBezTo>
                  <a:cubicBezTo>
                    <a:pt x="10" y="1"/>
                    <a:pt x="12" y="3"/>
                    <a:pt x="12" y="6"/>
                  </a:cubicBezTo>
                  <a:cubicBezTo>
                    <a:pt x="11" y="9"/>
                    <a:pt x="9" y="10"/>
                    <a:pt x="6" y="10"/>
                  </a:cubicBezTo>
                  <a:close/>
                </a:path>
              </a:pathLst>
            </a:custGeom>
            <a:solidFill>
              <a:srgbClr val="393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50156359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>
            <a:extLst>
              <a:ext uri="{FF2B5EF4-FFF2-40B4-BE49-F238E27FC236}">
                <a16:creationId xmlns:a16="http://schemas.microsoft.com/office/drawing/2014/main" id="{D4B8961F-E583-4ED8-8F8E-6C20F679705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74071" y="4673653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100" b="1" i="0" u="none" strike="noStrike" kern="0" cap="none" spc="0" baseline="0">
                <a:solidFill>
                  <a:srgbClr val="3494BA"/>
                </a:solidFill>
                <a:uFillTx/>
                <a:latin typeface="DM Sans"/>
                <a:ea typeface="DM Sans"/>
                <a:cs typeface="DM Sans"/>
              </a:defRPr>
            </a:lvl1pPr>
          </a:lstStyle>
          <a:p>
            <a:pPr lvl="0"/>
            <a:fld id="{81AC9661-CB35-464C-84D0-FF6D9475EDB7}" type="slidenum">
              <a:t>‹#›</a:t>
            </a:fld>
            <a:endParaRPr lang="en-US"/>
          </a:p>
        </p:txBody>
      </p:sp>
      <p:sp>
        <p:nvSpPr>
          <p:cNvPr id="3" name="Google Shape;7;p1">
            <a:extLst>
              <a:ext uri="{FF2B5EF4-FFF2-40B4-BE49-F238E27FC236}">
                <a16:creationId xmlns:a16="http://schemas.microsoft.com/office/drawing/2014/main" id="{2140ECBD-192D-45FA-BA02-75EF664D94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796" y="355070"/>
            <a:ext cx="8474695" cy="7083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es-PE"/>
          </a:p>
        </p:txBody>
      </p:sp>
      <p:sp>
        <p:nvSpPr>
          <p:cNvPr id="4" name="Google Shape;8;p1">
            <a:extLst>
              <a:ext uri="{FF2B5EF4-FFF2-40B4-BE49-F238E27FC236}">
                <a16:creationId xmlns:a16="http://schemas.microsoft.com/office/drawing/2014/main" id="{A5E7927C-B013-4DA6-BFE2-F3CBCDB4F2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35995" y="1200150"/>
            <a:ext cx="6872100" cy="34734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transition>
    <p:fade thruBlk="1"/>
  </p:transition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s-PE" sz="3000" b="1" i="0" u="none" strike="noStrike" kern="0" cap="none" spc="0" baseline="0">
          <a:solidFill>
            <a:srgbClr val="3494BA"/>
          </a:solidFill>
          <a:uFillTx/>
          <a:latin typeface="DM Sans"/>
          <a:ea typeface="DM Sans"/>
          <a:cs typeface="DM Sans"/>
        </a:defRPr>
      </a:lvl1pPr>
    </p:titleStyle>
    <p:bodyStyle>
      <a:lvl1pPr marL="457200" marR="0" lvl="0" indent="-381003" algn="l" defTabSz="914400" rtl="0" fontAlgn="auto" hangingPunct="1">
        <a:lnSpc>
          <a:spcPct val="115000"/>
        </a:lnSpc>
        <a:spcBef>
          <a:spcPts val="600"/>
        </a:spcBef>
        <a:spcAft>
          <a:spcPts val="0"/>
        </a:spcAft>
        <a:buClr>
          <a:srgbClr val="3494BA"/>
        </a:buClr>
        <a:buSzPts val="2400"/>
        <a:buFont typeface="DM Sans"/>
        <a:buChar char="▫"/>
        <a:tabLst/>
        <a:defRPr lang="es-PE" sz="2400" b="0" i="0" u="none" strike="noStrike" kern="0" cap="none" spc="0" baseline="0">
          <a:solidFill>
            <a:srgbClr val="000000"/>
          </a:solidFill>
          <a:uFillTx/>
          <a:latin typeface="DM Sans"/>
          <a:ea typeface="DM Sans"/>
          <a:cs typeface="DM San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1E3E25-2513-40D6-BCAE-CFEC27D685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4640"/>
            <a:ext cx="7886700" cy="9937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4AE910-6725-4593-8653-6E93D4CEC8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370008"/>
            <a:ext cx="7886700" cy="32623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6BE146-308A-4118-9DB0-698DCD60491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28650" y="4767260"/>
            <a:ext cx="2057400" cy="274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PE" sz="1200" b="0" i="0" u="none" strike="noStrike" kern="0" cap="none" spc="0" baseline="0">
                <a:solidFill>
                  <a:srgbClr val="898989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DB060731-CCE9-4FB1-808B-A603451A6D69}" type="datetime1">
              <a:rPr lang="es-PE"/>
              <a:pPr lvl="0"/>
              <a:t>2/03/2024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8BCE6F-65D3-4CB1-9438-86B88FA1A41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028949" y="4767260"/>
            <a:ext cx="3086099" cy="274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PE" sz="1200" b="0" i="0" u="none" strike="noStrike" kern="0" cap="none" spc="0" baseline="0">
                <a:solidFill>
                  <a:srgbClr val="898989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690981-A9B9-4105-AF5B-1670942A750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457949" y="4767260"/>
            <a:ext cx="2057400" cy="274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PE" sz="1200" b="0" i="0" u="none" strike="noStrike" kern="0" cap="none" spc="0" baseline="0">
                <a:solidFill>
                  <a:srgbClr val="898989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FCAF2928-F995-427A-91CD-93246916A2D2}" type="slidenum">
              <a:t>‹#›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4" r:id="rId15"/>
    <p:sldLayoutId id="2147483695" r:id="rId16"/>
    <p:sldLayoutId id="2147483696" r:id="rId17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s-E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s-E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: forma 12">
            <a:extLst>
              <a:ext uri="{FF2B5EF4-FFF2-40B4-BE49-F238E27FC236}">
                <a16:creationId xmlns:a16="http://schemas.microsoft.com/office/drawing/2014/main" id="{7A576CF2-B967-4E19-930B-80C24E5A6F16}"/>
              </a:ext>
            </a:extLst>
          </p:cNvPr>
          <p:cNvSpPr/>
          <p:nvPr/>
        </p:nvSpPr>
        <p:spPr>
          <a:xfrm rot="10799991">
            <a:off x="5492682" y="-19230"/>
            <a:ext cx="3664759" cy="410862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05378"/>
              <a:gd name="f7" fmla="val 4266273"/>
              <a:gd name="f8" fmla="val 1403797"/>
              <a:gd name="f9" fmla="val 2730154"/>
              <a:gd name="f10" fmla="val 1075224"/>
              <a:gd name="f11" fmla="val 2401581"/>
              <a:gd name="f12" fmla="val 3147657"/>
              <a:gd name="f13" fmla="val 3465171"/>
              <a:gd name="f14" fmla="val 3814273"/>
              <a:gd name="f15" fmla="val 2931426"/>
              <a:gd name="f16" fmla="val 4254758"/>
              <a:gd name="f17" fmla="val 2916027"/>
              <a:gd name="f18" fmla="val 455805"/>
              <a:gd name="f19" fmla="val 61050"/>
              <a:gd name="f20" fmla="val 410152"/>
              <a:gd name="f21" fmla="val 444345"/>
              <a:gd name="f22" fmla="val 151203"/>
              <a:gd name="f23" fmla="val 906413"/>
              <a:gd name="f24" fmla="+- 0 0 -90"/>
              <a:gd name="f25" fmla="*/ f3 1 3805378"/>
              <a:gd name="f26" fmla="*/ f4 1 4266273"/>
              <a:gd name="f27" fmla="val f5"/>
              <a:gd name="f28" fmla="val f6"/>
              <a:gd name="f29" fmla="val f7"/>
              <a:gd name="f30" fmla="*/ f24 f0 1"/>
              <a:gd name="f31" fmla="+- f29 0 f27"/>
              <a:gd name="f32" fmla="+- f28 0 f27"/>
              <a:gd name="f33" fmla="*/ f30 1 f2"/>
              <a:gd name="f34" fmla="*/ f32 1 3805378"/>
              <a:gd name="f35" fmla="*/ f31 1 4266273"/>
              <a:gd name="f36" fmla="*/ 1403797 f32 1"/>
              <a:gd name="f37" fmla="*/ 0 f31 1"/>
              <a:gd name="f38" fmla="*/ 3805378 f32 1"/>
              <a:gd name="f39" fmla="*/ 2401581 f31 1"/>
              <a:gd name="f40" fmla="*/ 2931426 f32 1"/>
              <a:gd name="f41" fmla="*/ 4254758 f31 1"/>
              <a:gd name="f42" fmla="*/ 2916027 f32 1"/>
              <a:gd name="f43" fmla="*/ 4266273 f31 1"/>
              <a:gd name="f44" fmla="*/ 0 f32 1"/>
              <a:gd name="f45" fmla="*/ 455805 f31 1"/>
              <a:gd name="f46" fmla="*/ 61050 f32 1"/>
              <a:gd name="f47" fmla="*/ 410152 f31 1"/>
              <a:gd name="f48" fmla="+- f33 0 f1"/>
              <a:gd name="f49" fmla="*/ f36 1 3805378"/>
              <a:gd name="f50" fmla="*/ f37 1 4266273"/>
              <a:gd name="f51" fmla="*/ f38 1 3805378"/>
              <a:gd name="f52" fmla="*/ f39 1 4266273"/>
              <a:gd name="f53" fmla="*/ f40 1 3805378"/>
              <a:gd name="f54" fmla="*/ f41 1 4266273"/>
              <a:gd name="f55" fmla="*/ f42 1 3805378"/>
              <a:gd name="f56" fmla="*/ f43 1 4266273"/>
              <a:gd name="f57" fmla="*/ f44 1 3805378"/>
              <a:gd name="f58" fmla="*/ f45 1 4266273"/>
              <a:gd name="f59" fmla="*/ f46 1 3805378"/>
              <a:gd name="f60" fmla="*/ f47 1 4266273"/>
              <a:gd name="f61" fmla="*/ f27 1 f34"/>
              <a:gd name="f62" fmla="*/ f28 1 f34"/>
              <a:gd name="f63" fmla="*/ f27 1 f35"/>
              <a:gd name="f64" fmla="*/ f29 1 f35"/>
              <a:gd name="f65" fmla="*/ f49 1 f34"/>
              <a:gd name="f66" fmla="*/ f50 1 f35"/>
              <a:gd name="f67" fmla="*/ f51 1 f34"/>
              <a:gd name="f68" fmla="*/ f52 1 f35"/>
              <a:gd name="f69" fmla="*/ f53 1 f34"/>
              <a:gd name="f70" fmla="*/ f54 1 f35"/>
              <a:gd name="f71" fmla="*/ f55 1 f34"/>
              <a:gd name="f72" fmla="*/ f56 1 f35"/>
              <a:gd name="f73" fmla="*/ f57 1 f34"/>
              <a:gd name="f74" fmla="*/ f58 1 f35"/>
              <a:gd name="f75" fmla="*/ f59 1 f34"/>
              <a:gd name="f76" fmla="*/ f60 1 f35"/>
              <a:gd name="f77" fmla="*/ f61 f25 1"/>
              <a:gd name="f78" fmla="*/ f62 f25 1"/>
              <a:gd name="f79" fmla="*/ f64 f26 1"/>
              <a:gd name="f80" fmla="*/ f63 f26 1"/>
              <a:gd name="f81" fmla="*/ f65 f25 1"/>
              <a:gd name="f82" fmla="*/ f66 f26 1"/>
              <a:gd name="f83" fmla="*/ f67 f25 1"/>
              <a:gd name="f84" fmla="*/ f68 f26 1"/>
              <a:gd name="f85" fmla="*/ f69 f25 1"/>
              <a:gd name="f86" fmla="*/ f70 f26 1"/>
              <a:gd name="f87" fmla="*/ f71 f25 1"/>
              <a:gd name="f88" fmla="*/ f72 f26 1"/>
              <a:gd name="f89" fmla="*/ f73 f25 1"/>
              <a:gd name="f90" fmla="*/ f74 f26 1"/>
              <a:gd name="f91" fmla="*/ f75 f25 1"/>
              <a:gd name="f92" fmla="*/ f7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81" y="f82"/>
              </a:cxn>
              <a:cxn ang="f48">
                <a:pos x="f83" y="f84"/>
              </a:cxn>
              <a:cxn ang="f48">
                <a:pos x="f85" y="f86"/>
              </a:cxn>
              <a:cxn ang="f48">
                <a:pos x="f87" y="f88"/>
              </a:cxn>
              <a:cxn ang="f48">
                <a:pos x="f89" y="f88"/>
              </a:cxn>
              <a:cxn ang="f48">
                <a:pos x="f89" y="f90"/>
              </a:cxn>
              <a:cxn ang="f48">
                <a:pos x="f91" y="f92"/>
              </a:cxn>
              <a:cxn ang="f48">
                <a:pos x="f81" y="f82"/>
              </a:cxn>
            </a:cxnLst>
            <a:rect l="f77" t="f80" r="f78" b="f79"/>
            <a:pathLst>
              <a:path w="3805378" h="4266273">
                <a:moveTo>
                  <a:pt x="f8" y="f5"/>
                </a:moveTo>
                <a:cubicBezTo>
                  <a:pt x="f9" y="f5"/>
                  <a:pt x="f6" y="f10"/>
                  <a:pt x="f6" y="f11"/>
                </a:cubicBezTo>
                <a:cubicBezTo>
                  <a:pt x="f6" y="f12"/>
                  <a:pt x="f13" y="f14"/>
                  <a:pt x="f15" y="f16"/>
                </a:cubicBezTo>
                <a:lnTo>
                  <a:pt x="f17" y="f7"/>
                </a:lnTo>
                <a:lnTo>
                  <a:pt x="f5" y="f7"/>
                </a:lnTo>
                <a:lnTo>
                  <a:pt x="f5" y="f18"/>
                </a:lnTo>
                <a:lnTo>
                  <a:pt x="f19" y="f20"/>
                </a:lnTo>
                <a:cubicBezTo>
                  <a:pt x="f21" y="f22"/>
                  <a:pt x="f23" y="f5"/>
                  <a:pt x="f8" y="f5"/>
                </a:cubicBezTo>
                <a:close/>
              </a:path>
            </a:pathLst>
          </a:custGeom>
          <a:solidFill>
            <a:srgbClr val="7FC1DB">
              <a:alpha val="66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700000000000000" pitchFamily="2" charset="-78"/>
            </a:endParaRPr>
          </a:p>
        </p:txBody>
      </p:sp>
      <p:sp>
        <p:nvSpPr>
          <p:cNvPr id="3" name="Forma libre: forma 9">
            <a:extLst>
              <a:ext uri="{FF2B5EF4-FFF2-40B4-BE49-F238E27FC236}">
                <a16:creationId xmlns:a16="http://schemas.microsoft.com/office/drawing/2014/main" id="{CDC58982-DD22-47EF-9251-ABD226D7B89A}"/>
              </a:ext>
            </a:extLst>
          </p:cNvPr>
          <p:cNvSpPr/>
          <p:nvPr/>
        </p:nvSpPr>
        <p:spPr>
          <a:xfrm>
            <a:off x="0" y="891082"/>
            <a:ext cx="3805376" cy="426627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05378"/>
              <a:gd name="f7" fmla="val 4266273"/>
              <a:gd name="f8" fmla="val 1403797"/>
              <a:gd name="f9" fmla="val 2730154"/>
              <a:gd name="f10" fmla="val 1075224"/>
              <a:gd name="f11" fmla="val 2401581"/>
              <a:gd name="f12" fmla="val 3147657"/>
              <a:gd name="f13" fmla="val 3465171"/>
              <a:gd name="f14" fmla="val 3814273"/>
              <a:gd name="f15" fmla="val 2931426"/>
              <a:gd name="f16" fmla="val 4254758"/>
              <a:gd name="f17" fmla="val 2916027"/>
              <a:gd name="f18" fmla="val 455805"/>
              <a:gd name="f19" fmla="val 61050"/>
              <a:gd name="f20" fmla="val 410152"/>
              <a:gd name="f21" fmla="val 444345"/>
              <a:gd name="f22" fmla="val 151203"/>
              <a:gd name="f23" fmla="val 906413"/>
              <a:gd name="f24" fmla="+- 0 0 -90"/>
              <a:gd name="f25" fmla="*/ f3 1 3805378"/>
              <a:gd name="f26" fmla="*/ f4 1 4266273"/>
              <a:gd name="f27" fmla="val f5"/>
              <a:gd name="f28" fmla="val f6"/>
              <a:gd name="f29" fmla="val f7"/>
              <a:gd name="f30" fmla="*/ f24 f0 1"/>
              <a:gd name="f31" fmla="+- f29 0 f27"/>
              <a:gd name="f32" fmla="+- f28 0 f27"/>
              <a:gd name="f33" fmla="*/ f30 1 f2"/>
              <a:gd name="f34" fmla="*/ f32 1 3805378"/>
              <a:gd name="f35" fmla="*/ f31 1 4266273"/>
              <a:gd name="f36" fmla="*/ 1403797 f32 1"/>
              <a:gd name="f37" fmla="*/ 0 f31 1"/>
              <a:gd name="f38" fmla="*/ 3805378 f32 1"/>
              <a:gd name="f39" fmla="*/ 2401581 f31 1"/>
              <a:gd name="f40" fmla="*/ 2931426 f32 1"/>
              <a:gd name="f41" fmla="*/ 4254758 f31 1"/>
              <a:gd name="f42" fmla="*/ 2916027 f32 1"/>
              <a:gd name="f43" fmla="*/ 4266273 f31 1"/>
              <a:gd name="f44" fmla="*/ 0 f32 1"/>
              <a:gd name="f45" fmla="*/ 455805 f31 1"/>
              <a:gd name="f46" fmla="*/ 61050 f32 1"/>
              <a:gd name="f47" fmla="*/ 410152 f31 1"/>
              <a:gd name="f48" fmla="+- f33 0 f1"/>
              <a:gd name="f49" fmla="*/ f36 1 3805378"/>
              <a:gd name="f50" fmla="*/ f37 1 4266273"/>
              <a:gd name="f51" fmla="*/ f38 1 3805378"/>
              <a:gd name="f52" fmla="*/ f39 1 4266273"/>
              <a:gd name="f53" fmla="*/ f40 1 3805378"/>
              <a:gd name="f54" fmla="*/ f41 1 4266273"/>
              <a:gd name="f55" fmla="*/ f42 1 3805378"/>
              <a:gd name="f56" fmla="*/ f43 1 4266273"/>
              <a:gd name="f57" fmla="*/ f44 1 3805378"/>
              <a:gd name="f58" fmla="*/ f45 1 4266273"/>
              <a:gd name="f59" fmla="*/ f46 1 3805378"/>
              <a:gd name="f60" fmla="*/ f47 1 4266273"/>
              <a:gd name="f61" fmla="*/ f27 1 f34"/>
              <a:gd name="f62" fmla="*/ f28 1 f34"/>
              <a:gd name="f63" fmla="*/ f27 1 f35"/>
              <a:gd name="f64" fmla="*/ f29 1 f35"/>
              <a:gd name="f65" fmla="*/ f49 1 f34"/>
              <a:gd name="f66" fmla="*/ f50 1 f35"/>
              <a:gd name="f67" fmla="*/ f51 1 f34"/>
              <a:gd name="f68" fmla="*/ f52 1 f35"/>
              <a:gd name="f69" fmla="*/ f53 1 f34"/>
              <a:gd name="f70" fmla="*/ f54 1 f35"/>
              <a:gd name="f71" fmla="*/ f55 1 f34"/>
              <a:gd name="f72" fmla="*/ f56 1 f35"/>
              <a:gd name="f73" fmla="*/ f57 1 f34"/>
              <a:gd name="f74" fmla="*/ f58 1 f35"/>
              <a:gd name="f75" fmla="*/ f59 1 f34"/>
              <a:gd name="f76" fmla="*/ f60 1 f35"/>
              <a:gd name="f77" fmla="*/ f61 f25 1"/>
              <a:gd name="f78" fmla="*/ f62 f25 1"/>
              <a:gd name="f79" fmla="*/ f64 f26 1"/>
              <a:gd name="f80" fmla="*/ f63 f26 1"/>
              <a:gd name="f81" fmla="*/ f65 f25 1"/>
              <a:gd name="f82" fmla="*/ f66 f26 1"/>
              <a:gd name="f83" fmla="*/ f67 f25 1"/>
              <a:gd name="f84" fmla="*/ f68 f26 1"/>
              <a:gd name="f85" fmla="*/ f69 f25 1"/>
              <a:gd name="f86" fmla="*/ f70 f26 1"/>
              <a:gd name="f87" fmla="*/ f71 f25 1"/>
              <a:gd name="f88" fmla="*/ f72 f26 1"/>
              <a:gd name="f89" fmla="*/ f73 f25 1"/>
              <a:gd name="f90" fmla="*/ f74 f26 1"/>
              <a:gd name="f91" fmla="*/ f75 f25 1"/>
              <a:gd name="f92" fmla="*/ f7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81" y="f82"/>
              </a:cxn>
              <a:cxn ang="f48">
                <a:pos x="f83" y="f84"/>
              </a:cxn>
              <a:cxn ang="f48">
                <a:pos x="f85" y="f86"/>
              </a:cxn>
              <a:cxn ang="f48">
                <a:pos x="f87" y="f88"/>
              </a:cxn>
              <a:cxn ang="f48">
                <a:pos x="f89" y="f88"/>
              </a:cxn>
              <a:cxn ang="f48">
                <a:pos x="f89" y="f90"/>
              </a:cxn>
              <a:cxn ang="f48">
                <a:pos x="f91" y="f92"/>
              </a:cxn>
              <a:cxn ang="f48">
                <a:pos x="f81" y="f82"/>
              </a:cxn>
            </a:cxnLst>
            <a:rect l="f77" t="f80" r="f78" b="f79"/>
            <a:pathLst>
              <a:path w="3805378" h="4266273">
                <a:moveTo>
                  <a:pt x="f8" y="f5"/>
                </a:moveTo>
                <a:cubicBezTo>
                  <a:pt x="f9" y="f5"/>
                  <a:pt x="f6" y="f10"/>
                  <a:pt x="f6" y="f11"/>
                </a:cubicBezTo>
                <a:cubicBezTo>
                  <a:pt x="f6" y="f12"/>
                  <a:pt x="f13" y="f14"/>
                  <a:pt x="f15" y="f16"/>
                </a:cubicBezTo>
                <a:lnTo>
                  <a:pt x="f17" y="f7"/>
                </a:lnTo>
                <a:lnTo>
                  <a:pt x="f5" y="f7"/>
                </a:lnTo>
                <a:lnTo>
                  <a:pt x="f5" y="f18"/>
                </a:lnTo>
                <a:lnTo>
                  <a:pt x="f19" y="f20"/>
                </a:lnTo>
                <a:cubicBezTo>
                  <a:pt x="f21" y="f22"/>
                  <a:pt x="f23" y="f5"/>
                  <a:pt x="f8" y="f5"/>
                </a:cubicBezTo>
                <a:close/>
              </a:path>
            </a:pathLst>
          </a:custGeom>
          <a:solidFill>
            <a:srgbClr val="7F7B9A">
              <a:alpha val="66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700000000000000" pitchFamily="2" charset="-78"/>
            </a:endParaRPr>
          </a:p>
        </p:txBody>
      </p:sp>
      <p:sp>
        <p:nvSpPr>
          <p:cNvPr id="4" name="Google Shape;70;p12">
            <a:extLst>
              <a:ext uri="{FF2B5EF4-FFF2-40B4-BE49-F238E27FC236}">
                <a16:creationId xmlns:a16="http://schemas.microsoft.com/office/drawing/2014/main" id="{DA11C719-C8D3-4B1C-A905-0A6C41C756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005" y="609341"/>
            <a:ext cx="4737800" cy="649288"/>
          </a:xfrm>
        </p:spPr>
        <p:txBody>
          <a:bodyPr/>
          <a:lstStyle/>
          <a:p>
            <a:r>
              <a:rPr lang="fa-IR" sz="5400" dirty="0">
                <a:solidFill>
                  <a:srgbClr val="FFFFFF"/>
                </a:solidFill>
                <a:latin typeface="Bahnschrift SemiBold" pitchFamily="34"/>
                <a:cs typeface="B Nazanin" panose="00000700000000000000" pitchFamily="2" charset="-78"/>
              </a:rPr>
              <a:t>تم</a:t>
            </a:r>
            <a:r>
              <a:rPr lang="fa-IR" sz="7200" dirty="0">
                <a:solidFill>
                  <a:srgbClr val="FFFFFF"/>
                </a:solidFill>
                <a:latin typeface="Bahnschrift SemiBold" pitchFamily="34"/>
                <a:cs typeface="B Nazanin" panose="00000700000000000000" pitchFamily="2" charset="-78"/>
              </a:rPr>
              <a:t> : </a:t>
            </a:r>
            <a:r>
              <a:rPr lang="fa-IR" sz="4400" dirty="0">
                <a:cs typeface="B Nazanin" panose="00000700000000000000" pitchFamily="2" charset="-78"/>
              </a:rPr>
              <a:t>متخصص اطفال</a:t>
            </a:r>
            <a:endParaRPr lang="es-PE" sz="7200" dirty="0">
              <a:solidFill>
                <a:srgbClr val="FFFFFF"/>
              </a:solidFill>
              <a:latin typeface="Bahnschrift SemiBold" pitchFamily="34"/>
              <a:cs typeface="B Nazanin" panose="00000700000000000000" pitchFamily="2" charset="-78"/>
            </a:endParaRPr>
          </a:p>
        </p:txBody>
      </p:sp>
      <p:sp>
        <p:nvSpPr>
          <p:cNvPr id="5" name="Google Shape;70;p12">
            <a:extLst>
              <a:ext uri="{FF2B5EF4-FFF2-40B4-BE49-F238E27FC236}">
                <a16:creationId xmlns:a16="http://schemas.microsoft.com/office/drawing/2014/main" id="{C8DA94D0-15E3-4479-B143-DB0DE6D7D54D}"/>
              </a:ext>
            </a:extLst>
          </p:cNvPr>
          <p:cNvSpPr txBox="1"/>
          <p:nvPr/>
        </p:nvSpPr>
        <p:spPr>
          <a:xfrm>
            <a:off x="2821664" y="2020531"/>
            <a:ext cx="2611681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000" b="1" i="0" u="none" strike="noStrike" kern="0" cap="none" spc="0" baseline="0" dirty="0">
                <a:solidFill>
                  <a:srgbClr val="1D6295"/>
                </a:solidFill>
                <a:uFillTx/>
                <a:latin typeface="Bahnschrift SemiBold" pitchFamily="34"/>
                <a:ea typeface="DM Sans"/>
                <a:cs typeface="B Nazanin" panose="00000700000000000000" pitchFamily="2" charset="-78"/>
              </a:rPr>
              <a:t>قالب پاورپوینت پزشک اطفال</a:t>
            </a:r>
            <a:endParaRPr lang="es-PE" sz="2000" b="1" i="0" u="none" strike="noStrike" kern="0" cap="none" spc="0" baseline="0" dirty="0">
              <a:solidFill>
                <a:srgbClr val="1D6295"/>
              </a:solidFill>
              <a:uFillTx/>
              <a:latin typeface="Bahnschrift SemiBold" pitchFamily="34"/>
              <a:ea typeface="DM Sans"/>
              <a:cs typeface="B Nazanin" panose="00000700000000000000" pitchFamily="2" charset="-78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80E31B7E-CE92-47BE-81EF-5D8C9FB5A2FD}"/>
              </a:ext>
            </a:extLst>
          </p:cNvPr>
          <p:cNvSpPr txBox="1"/>
          <p:nvPr/>
        </p:nvSpPr>
        <p:spPr>
          <a:xfrm>
            <a:off x="3651325" y="2358777"/>
            <a:ext cx="1662554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900" b="0" i="0" u="none" strike="noStrike" kern="0" cap="none" spc="0" baseline="0" dirty="0">
                <a:solidFill>
                  <a:srgbClr val="0D0D0D"/>
                </a:solidFill>
                <a:uFillTx/>
                <a:latin typeface="Arial"/>
                <a:ea typeface="Arial"/>
                <a:cs typeface="B Nazanin" panose="000007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900" b="0" i="0" u="none" strike="noStrike" kern="0" cap="none" spc="0" baseline="0" dirty="0">
              <a:solidFill>
                <a:srgbClr val="0D0D0D"/>
              </a:solidFill>
              <a:uFillTx/>
              <a:latin typeface="Arial"/>
              <a:ea typeface="Arial"/>
              <a:cs typeface="B Nazanin" panose="00000700000000000000" pitchFamily="2" charset="-78"/>
            </a:endParaRPr>
          </a:p>
        </p:txBody>
      </p:sp>
      <p:pic>
        <p:nvPicPr>
          <p:cNvPr id="7" name="Imagen 10">
            <a:extLst>
              <a:ext uri="{FF2B5EF4-FFF2-40B4-BE49-F238E27FC236}">
                <a16:creationId xmlns:a16="http://schemas.microsoft.com/office/drawing/2014/main" id="{22CA5E3D-D4D4-40ED-870E-20F9397274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0400" y="2062520"/>
            <a:ext cx="2992639" cy="3094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Imagen 5">
            <a:extLst>
              <a:ext uri="{FF2B5EF4-FFF2-40B4-BE49-F238E27FC236}">
                <a16:creationId xmlns:a16="http://schemas.microsoft.com/office/drawing/2014/main" id="{59A68C5C-EB1A-4A73-AEC8-162FA2ABD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234" y="1234942"/>
            <a:ext cx="3796652" cy="39224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Rectángulo 7">
            <a:extLst>
              <a:ext uri="{FF2B5EF4-FFF2-40B4-BE49-F238E27FC236}">
                <a16:creationId xmlns:a16="http://schemas.microsoft.com/office/drawing/2014/main" id="{56F9C9CE-9803-4478-B720-3755FF0EF6D6}"/>
              </a:ext>
            </a:extLst>
          </p:cNvPr>
          <p:cNvSpPr/>
          <p:nvPr/>
        </p:nvSpPr>
        <p:spPr>
          <a:xfrm>
            <a:off x="176351" y="177795"/>
            <a:ext cx="8791297" cy="4826002"/>
          </a:xfrm>
          <a:prstGeom prst="rect">
            <a:avLst/>
          </a:prstGeom>
          <a:noFill/>
          <a:ln w="9528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700000000000000" pitchFamily="2" charset="-78"/>
            </a:endParaRPr>
          </a:p>
        </p:txBody>
      </p:sp>
      <p:sp>
        <p:nvSpPr>
          <p:cNvPr id="10" name="TextBox 59">
            <a:extLst>
              <a:ext uri="{FF2B5EF4-FFF2-40B4-BE49-F238E27FC236}">
                <a16:creationId xmlns:a16="http://schemas.microsoft.com/office/drawing/2014/main" id="{CB2C7518-27D3-4B7E-91D2-5E33B51C751F}"/>
              </a:ext>
            </a:extLst>
          </p:cNvPr>
          <p:cNvSpPr txBox="1"/>
          <p:nvPr/>
        </p:nvSpPr>
        <p:spPr>
          <a:xfrm>
            <a:off x="3738849" y="3112269"/>
            <a:ext cx="1673854" cy="338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 dirty="0">
                <a:solidFill>
                  <a:schemeClr val="accent1">
                    <a:lumMod val="75000"/>
                  </a:schemeClr>
                </a:solidFill>
                <a:uFillTx/>
                <a:latin typeface="Arial" pitchFamily="34"/>
                <a:ea typeface="Arial"/>
                <a:cs typeface="B Nazanin" panose="00000700000000000000" pitchFamily="2" charset="-78"/>
              </a:rPr>
              <a:t>20begir.com</a:t>
            </a:r>
          </a:p>
        </p:txBody>
      </p:sp>
      <p:sp>
        <p:nvSpPr>
          <p:cNvPr id="11" name="Rectángulo 1">
            <a:extLst>
              <a:ext uri="{FF2B5EF4-FFF2-40B4-BE49-F238E27FC236}">
                <a16:creationId xmlns:a16="http://schemas.microsoft.com/office/drawing/2014/main" id="{75B1523C-F089-4212-B963-77D752D3A566}"/>
              </a:ext>
            </a:extLst>
          </p:cNvPr>
          <p:cNvSpPr/>
          <p:nvPr/>
        </p:nvSpPr>
        <p:spPr>
          <a:xfrm>
            <a:off x="0" y="4965704"/>
            <a:ext cx="9144000" cy="207221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cs typeface="B Nazanin" panose="00000700000000000000" pitchFamily="2" charset="-78"/>
            </a:endParaRPr>
          </a:p>
        </p:txBody>
      </p:sp>
      <p:sp>
        <p:nvSpPr>
          <p:cNvPr id="15" name="Google Shape;70;p12">
            <a:extLst>
              <a:ext uri="{FF2B5EF4-FFF2-40B4-BE49-F238E27FC236}">
                <a16:creationId xmlns:a16="http://schemas.microsoft.com/office/drawing/2014/main" id="{9AC9580B-9F96-4CF3-BADD-EDA39523EBCF}"/>
              </a:ext>
            </a:extLst>
          </p:cNvPr>
          <p:cNvSpPr txBox="1"/>
          <p:nvPr/>
        </p:nvSpPr>
        <p:spPr>
          <a:xfrm>
            <a:off x="694940" y="1787202"/>
            <a:ext cx="1741282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000" b="1" i="0" u="none" strike="noStrike" kern="0" cap="none" spc="0" baseline="0" dirty="0">
                <a:solidFill>
                  <a:srgbClr val="FFC000"/>
                </a:solidFill>
                <a:uFillTx/>
                <a:latin typeface="Bahnschrift SemiBold" pitchFamily="34"/>
                <a:ea typeface="DM Sans"/>
                <a:cs typeface="B Nazanin" panose="00000700000000000000" pitchFamily="2" charset="-78"/>
              </a:rPr>
              <a:t>سبک کودک</a:t>
            </a:r>
            <a:endParaRPr lang="es-PE" sz="2000" b="1" i="0" u="none" strike="noStrike" kern="0" cap="none" spc="0" baseline="0" dirty="0">
              <a:solidFill>
                <a:srgbClr val="FFC000"/>
              </a:solidFill>
              <a:uFillTx/>
              <a:latin typeface="Bahnschrift SemiBold" pitchFamily="34"/>
              <a:ea typeface="DM Sans"/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>
            <a:extLst>
              <a:ext uri="{FF2B5EF4-FFF2-40B4-BE49-F238E27FC236}">
                <a16:creationId xmlns:a16="http://schemas.microsoft.com/office/drawing/2014/main" id="{D27AF534-ED78-4915-AC17-C870B11AF7AE}"/>
              </a:ext>
            </a:extLst>
          </p:cNvPr>
          <p:cNvSpPr txBox="1"/>
          <p:nvPr/>
        </p:nvSpPr>
        <p:spPr>
          <a:xfrm>
            <a:off x="615985" y="446986"/>
            <a:ext cx="3098069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lvl="0" algn="ct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3600" kern="0" dirty="0">
                <a:solidFill>
                  <a:srgbClr val="0486B5"/>
                </a:solidFill>
                <a:latin typeface="Arial"/>
                <a:ea typeface="Arial"/>
                <a:cs typeface="B Nazanin" panose="00000400000000000000" pitchFamily="2" charset="-78"/>
              </a:rPr>
              <a:t>سبک دستور کار</a:t>
            </a:r>
            <a:endParaRPr lang="en-US" sz="3600" b="0" i="0" u="none" strike="noStrike" kern="0" cap="none" spc="0" baseline="0" dirty="0">
              <a:solidFill>
                <a:srgbClr val="0486B5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075F7CA6-B9C6-43AE-8393-B183B7A20A6B}"/>
              </a:ext>
            </a:extLst>
          </p:cNvPr>
          <p:cNvGrpSpPr/>
          <p:nvPr/>
        </p:nvGrpSpPr>
        <p:grpSpPr>
          <a:xfrm>
            <a:off x="3946952" y="2986088"/>
            <a:ext cx="5197048" cy="1187431"/>
            <a:chOff x="3946952" y="2986088"/>
            <a:chExt cx="5197048" cy="1187431"/>
          </a:xfrm>
        </p:grpSpPr>
        <p:sp>
          <p:nvSpPr>
            <p:cNvPr id="4" name="TextBox 5">
              <a:extLst>
                <a:ext uri="{FF2B5EF4-FFF2-40B4-BE49-F238E27FC236}">
                  <a16:creationId xmlns:a16="http://schemas.microsoft.com/office/drawing/2014/main" id="{AB8918D6-1393-4E4E-BC0D-7FDCF8FB5677}"/>
                </a:ext>
              </a:extLst>
            </p:cNvPr>
            <p:cNvSpPr txBox="1"/>
            <p:nvPr/>
          </p:nvSpPr>
          <p:spPr>
            <a:xfrm>
              <a:off x="3946952" y="2998628"/>
              <a:ext cx="741889" cy="5539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ctr" anchorCtr="1" compatLnSpc="1">
              <a:sp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600" b="1" i="0" u="none" strike="noStrike" kern="0" cap="none" spc="0" baseline="0">
                  <a:solidFill>
                    <a:srgbClr val="75BDA7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rPr>
                <a:t>03</a:t>
              </a:r>
            </a:p>
          </p:txBody>
        </p:sp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71F2DF17-92EC-4946-9FAA-BE7DEA833A24}"/>
                </a:ext>
              </a:extLst>
            </p:cNvPr>
            <p:cNvSpPr txBox="1"/>
            <p:nvPr/>
          </p:nvSpPr>
          <p:spPr>
            <a:xfrm>
              <a:off x="4229646" y="3273273"/>
              <a:ext cx="4512216" cy="90024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171450" lvl="0" indent="-171450" algn="r" rtl="1">
                <a:lnSpc>
                  <a:spcPct val="150000"/>
                </a:lnSpc>
                <a:buClr>
                  <a:srgbClr val="000000"/>
                </a:buClr>
                <a:buSzPct val="100000"/>
                <a:buFont typeface="Wingdings" pitchFamily="2"/>
                <a:buChar char="Ø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kern="0" dirty="0">
                  <a:solidFill>
                    <a:srgbClr val="00000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زیرنویس ارائه خود را وارد کنید</a:t>
              </a:r>
            </a:p>
            <a:p>
              <a:pPr marL="171450" lvl="0" indent="-171450" algn="r" rtl="1">
                <a:lnSpc>
                  <a:spcPct val="150000"/>
                </a:lnSpc>
                <a:buClr>
                  <a:srgbClr val="000000"/>
                </a:buClr>
                <a:buSzPct val="100000"/>
                <a:buFont typeface="Wingdings" pitchFamily="2"/>
                <a:buChar char="Ø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kern="0" dirty="0">
                  <a:solidFill>
                    <a:srgbClr val="00000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sz="1200" kern="0" dirty="0">
                  <a:solidFill>
                    <a:srgbClr val="00000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zing </a:t>
              </a:r>
              <a:r>
                <a:rPr lang="fa-IR" sz="1200" kern="0" dirty="0">
                  <a:solidFill>
                    <a:srgbClr val="00000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منحصر به فرد اضافه کنید</a:t>
              </a:r>
              <a:endParaRPr lang="en-US" sz="1200" b="0" i="0" u="none" strike="noStrike" kern="0" cap="none" spc="0" baseline="0" dirty="0">
                <a:solidFill>
                  <a:srgbClr val="262626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F2B14AE8-0D85-423C-8FC4-FF939961C8EF}"/>
                </a:ext>
              </a:extLst>
            </p:cNvPr>
            <p:cNvSpPr txBox="1"/>
            <p:nvPr/>
          </p:nvSpPr>
          <p:spPr>
            <a:xfrm>
              <a:off x="4631775" y="2986088"/>
              <a:ext cx="4512225" cy="46166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07999" tIns="45720" rIns="107999" bIns="45720" anchor="ctr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2400" b="1" kern="0" dirty="0">
                  <a:solidFill>
                    <a:srgbClr val="75BDA7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مطالب در اینجا</a:t>
              </a:r>
              <a:endParaRPr lang="en-US" sz="2400" b="1" i="0" u="none" strike="noStrike" kern="0" cap="none" spc="0" baseline="0" dirty="0">
                <a:solidFill>
                  <a:srgbClr val="75BDA7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7" name="Group 8">
            <a:extLst>
              <a:ext uri="{FF2B5EF4-FFF2-40B4-BE49-F238E27FC236}">
                <a16:creationId xmlns:a16="http://schemas.microsoft.com/office/drawing/2014/main" id="{19E6A66E-3F18-4F85-85BD-5FAAFC66C889}"/>
              </a:ext>
            </a:extLst>
          </p:cNvPr>
          <p:cNvGrpSpPr/>
          <p:nvPr/>
        </p:nvGrpSpPr>
        <p:grpSpPr>
          <a:xfrm>
            <a:off x="3946952" y="561323"/>
            <a:ext cx="5254124" cy="1406707"/>
            <a:chOff x="3946952" y="561323"/>
            <a:chExt cx="5254124" cy="1406707"/>
          </a:xfrm>
        </p:grpSpPr>
        <p:sp>
          <p:nvSpPr>
            <p:cNvPr id="8" name="TextBox 9">
              <a:extLst>
                <a:ext uri="{FF2B5EF4-FFF2-40B4-BE49-F238E27FC236}">
                  <a16:creationId xmlns:a16="http://schemas.microsoft.com/office/drawing/2014/main" id="{5D954D8C-C24E-4BC9-ADD9-B336303F980C}"/>
                </a:ext>
              </a:extLst>
            </p:cNvPr>
            <p:cNvSpPr txBox="1"/>
            <p:nvPr/>
          </p:nvSpPr>
          <p:spPr>
            <a:xfrm>
              <a:off x="3946952" y="1056872"/>
              <a:ext cx="741889" cy="5539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ctr" anchorCtr="1" compatLnSpc="1">
              <a:sp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600" b="1" i="0" u="none" strike="noStrike" kern="0" cap="none" spc="0" baseline="0">
                  <a:solidFill>
                    <a:srgbClr val="3494BA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rPr>
                <a:t>01</a:t>
              </a:r>
            </a:p>
          </p:txBody>
        </p:sp>
        <p:sp>
          <p:nvSpPr>
            <p:cNvPr id="9" name="TextBox 10">
              <a:extLst>
                <a:ext uri="{FF2B5EF4-FFF2-40B4-BE49-F238E27FC236}">
                  <a16:creationId xmlns:a16="http://schemas.microsoft.com/office/drawing/2014/main" id="{9B1611AA-0C41-451F-84ED-D929BD6DE323}"/>
                </a:ext>
              </a:extLst>
            </p:cNvPr>
            <p:cNvSpPr txBox="1"/>
            <p:nvPr/>
          </p:nvSpPr>
          <p:spPr>
            <a:xfrm>
              <a:off x="4260154" y="1067784"/>
              <a:ext cx="4512216" cy="90024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171450" lvl="0" indent="-171450" algn="r" rtl="1">
                <a:lnSpc>
                  <a:spcPct val="150000"/>
                </a:lnSpc>
                <a:buClr>
                  <a:srgbClr val="000000"/>
                </a:buClr>
                <a:buSzPct val="100000"/>
                <a:buFont typeface="Wingdings" pitchFamily="2"/>
                <a:buChar char="Ø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kern="0" dirty="0">
                  <a:solidFill>
                    <a:srgbClr val="00000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زیرنویس ارائه خود را وارد کنید</a:t>
              </a:r>
            </a:p>
            <a:p>
              <a:pPr marL="171450" lvl="0" indent="-171450" algn="r" rtl="1">
                <a:lnSpc>
                  <a:spcPct val="150000"/>
                </a:lnSpc>
                <a:buClr>
                  <a:srgbClr val="000000"/>
                </a:buClr>
                <a:buSzPct val="100000"/>
                <a:buFont typeface="Wingdings" pitchFamily="2"/>
                <a:buChar char="Ø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kern="0" dirty="0">
                  <a:solidFill>
                    <a:srgbClr val="00000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sz="1200" kern="0" dirty="0">
                  <a:solidFill>
                    <a:srgbClr val="00000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zing </a:t>
              </a:r>
              <a:r>
                <a:rPr lang="fa-IR" sz="1200" kern="0" dirty="0">
                  <a:solidFill>
                    <a:srgbClr val="00000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منحصر به فرد اضافه کنید</a:t>
              </a:r>
              <a:endParaRPr lang="en-US" sz="1200" b="0" i="0" u="none" strike="noStrike" kern="0" cap="none" spc="0" baseline="0" dirty="0">
                <a:solidFill>
                  <a:srgbClr val="262626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2020F537-933A-4729-84D9-2AE69695761E}"/>
                </a:ext>
              </a:extLst>
            </p:cNvPr>
            <p:cNvSpPr txBox="1"/>
            <p:nvPr/>
          </p:nvSpPr>
          <p:spPr>
            <a:xfrm>
              <a:off x="4688851" y="561323"/>
              <a:ext cx="4512225" cy="46166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07999" tIns="45720" rIns="107999" bIns="45720" anchor="ctr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2400" b="1" kern="0" dirty="0">
                  <a:solidFill>
                    <a:srgbClr val="3494BA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مطالب در اینجا</a:t>
              </a:r>
              <a:endParaRPr lang="en-US" sz="2400" b="1" i="0" u="none" strike="noStrike" kern="0" cap="none" spc="0" baseline="0" dirty="0">
                <a:solidFill>
                  <a:srgbClr val="3494BA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1" name="Group 12">
            <a:extLst>
              <a:ext uri="{FF2B5EF4-FFF2-40B4-BE49-F238E27FC236}">
                <a16:creationId xmlns:a16="http://schemas.microsoft.com/office/drawing/2014/main" id="{B98883B7-250B-49A5-8F16-27A688BFC6B2}"/>
              </a:ext>
            </a:extLst>
          </p:cNvPr>
          <p:cNvGrpSpPr/>
          <p:nvPr/>
        </p:nvGrpSpPr>
        <p:grpSpPr>
          <a:xfrm>
            <a:off x="3946952" y="1867198"/>
            <a:ext cx="5197048" cy="1246671"/>
            <a:chOff x="3946952" y="1867198"/>
            <a:chExt cx="5197048" cy="1246671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60609A4F-B0F4-43E9-A2A3-6477E588B3F1}"/>
                </a:ext>
              </a:extLst>
            </p:cNvPr>
            <p:cNvSpPr txBox="1"/>
            <p:nvPr/>
          </p:nvSpPr>
          <p:spPr>
            <a:xfrm>
              <a:off x="3946952" y="2027745"/>
              <a:ext cx="741889" cy="5539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ctr" anchorCtr="1" compatLnSpc="1">
              <a:sp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600" b="1" i="0" u="none" strike="noStrike" kern="0" cap="none" spc="0" baseline="0">
                  <a:solidFill>
                    <a:srgbClr val="58B6C0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rPr>
                <a:t>02</a:t>
              </a:r>
            </a:p>
          </p:txBody>
        </p:sp>
        <p:sp>
          <p:nvSpPr>
            <p:cNvPr id="13" name="TextBox 14">
              <a:extLst>
                <a:ext uri="{FF2B5EF4-FFF2-40B4-BE49-F238E27FC236}">
                  <a16:creationId xmlns:a16="http://schemas.microsoft.com/office/drawing/2014/main" id="{90539239-D475-4897-95B6-CB4B16F41464}"/>
                </a:ext>
              </a:extLst>
            </p:cNvPr>
            <p:cNvSpPr txBox="1"/>
            <p:nvPr/>
          </p:nvSpPr>
          <p:spPr>
            <a:xfrm>
              <a:off x="4231950" y="2213623"/>
              <a:ext cx="4512216" cy="90024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171450" lvl="0" indent="-171450" algn="r" rtl="1">
                <a:lnSpc>
                  <a:spcPct val="150000"/>
                </a:lnSpc>
                <a:buClr>
                  <a:srgbClr val="000000"/>
                </a:buClr>
                <a:buSzPct val="100000"/>
                <a:buFont typeface="Wingdings" pitchFamily="2"/>
                <a:buChar char="Ø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kern="0" dirty="0">
                  <a:solidFill>
                    <a:srgbClr val="00000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زیرنویس ارائه خود را وارد کنید</a:t>
              </a:r>
            </a:p>
            <a:p>
              <a:pPr marL="171450" lvl="0" indent="-171450" algn="r" rtl="1">
                <a:lnSpc>
                  <a:spcPct val="150000"/>
                </a:lnSpc>
                <a:buClr>
                  <a:srgbClr val="000000"/>
                </a:buClr>
                <a:buSzPct val="100000"/>
                <a:buFont typeface="Wingdings" pitchFamily="2"/>
                <a:buChar char="Ø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kern="0" dirty="0">
                  <a:solidFill>
                    <a:srgbClr val="00000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sz="1200" kern="0" dirty="0">
                  <a:solidFill>
                    <a:srgbClr val="00000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zing </a:t>
              </a:r>
              <a:r>
                <a:rPr lang="fa-IR" sz="1200" kern="0" dirty="0">
                  <a:solidFill>
                    <a:srgbClr val="00000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منحصر به فرد اضافه کنید</a:t>
              </a:r>
              <a:endParaRPr lang="en-US" sz="1200" b="0" i="0" u="none" strike="noStrike" kern="0" cap="none" spc="0" baseline="0" dirty="0">
                <a:solidFill>
                  <a:srgbClr val="262626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4" name="TextBox 15">
              <a:extLst>
                <a:ext uri="{FF2B5EF4-FFF2-40B4-BE49-F238E27FC236}">
                  <a16:creationId xmlns:a16="http://schemas.microsoft.com/office/drawing/2014/main" id="{67B879CB-0476-49ED-9351-31C348D59A59}"/>
                </a:ext>
              </a:extLst>
            </p:cNvPr>
            <p:cNvSpPr txBox="1"/>
            <p:nvPr/>
          </p:nvSpPr>
          <p:spPr>
            <a:xfrm>
              <a:off x="4631775" y="1867198"/>
              <a:ext cx="4512225" cy="46166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07999" tIns="45720" rIns="107999" bIns="45720" anchor="ctr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2400" b="1" kern="0" dirty="0">
                  <a:solidFill>
                    <a:srgbClr val="58B6C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مطالب در اینجا</a:t>
              </a:r>
              <a:endParaRPr lang="en-US" sz="2400" b="1" i="0" u="none" strike="noStrike" kern="0" cap="none" spc="0" baseline="0" dirty="0">
                <a:solidFill>
                  <a:srgbClr val="58B6C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5" name="Group 16">
            <a:extLst>
              <a:ext uri="{FF2B5EF4-FFF2-40B4-BE49-F238E27FC236}">
                <a16:creationId xmlns:a16="http://schemas.microsoft.com/office/drawing/2014/main" id="{23191D33-4097-4F4C-95DF-E9F5B0C06282}"/>
              </a:ext>
            </a:extLst>
          </p:cNvPr>
          <p:cNvGrpSpPr/>
          <p:nvPr/>
        </p:nvGrpSpPr>
        <p:grpSpPr>
          <a:xfrm>
            <a:off x="3946952" y="3969501"/>
            <a:ext cx="5254124" cy="1208991"/>
            <a:chOff x="3946952" y="3969501"/>
            <a:chExt cx="5254124" cy="1208991"/>
          </a:xfrm>
        </p:grpSpPr>
        <p:sp>
          <p:nvSpPr>
            <p:cNvPr id="16" name="TextBox 17">
              <a:extLst>
                <a:ext uri="{FF2B5EF4-FFF2-40B4-BE49-F238E27FC236}">
                  <a16:creationId xmlns:a16="http://schemas.microsoft.com/office/drawing/2014/main" id="{4247EB6F-485C-4D99-A304-EF5C77C7E40F}"/>
                </a:ext>
              </a:extLst>
            </p:cNvPr>
            <p:cNvSpPr txBox="1"/>
            <p:nvPr/>
          </p:nvSpPr>
          <p:spPr>
            <a:xfrm>
              <a:off x="3946952" y="3969501"/>
              <a:ext cx="741889" cy="5539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ctr" anchorCtr="1" compatLnSpc="1">
              <a:sp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600" b="1" i="0" u="none" strike="noStrike" kern="0" cap="none" spc="0" baseline="0">
                  <a:solidFill>
                    <a:srgbClr val="7A8C8E"/>
                  </a:solidFill>
                  <a:uFillTx/>
                  <a:latin typeface="Arial"/>
                  <a:ea typeface="Arial"/>
                  <a:cs typeface="B Nazanin" panose="00000400000000000000" pitchFamily="2" charset="-78"/>
                </a:rPr>
                <a:t>04</a:t>
              </a:r>
            </a:p>
          </p:txBody>
        </p:sp>
        <p:sp>
          <p:nvSpPr>
            <p:cNvPr id="17" name="TextBox 18">
              <a:extLst>
                <a:ext uri="{FF2B5EF4-FFF2-40B4-BE49-F238E27FC236}">
                  <a16:creationId xmlns:a16="http://schemas.microsoft.com/office/drawing/2014/main" id="{40A71939-1E8E-4B1A-B098-05D5D8393312}"/>
                </a:ext>
              </a:extLst>
            </p:cNvPr>
            <p:cNvSpPr txBox="1"/>
            <p:nvPr/>
          </p:nvSpPr>
          <p:spPr>
            <a:xfrm>
              <a:off x="4228775" y="4278246"/>
              <a:ext cx="4512216" cy="90024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171450" lvl="0" indent="-171450" algn="r" rtl="1">
                <a:lnSpc>
                  <a:spcPct val="150000"/>
                </a:lnSpc>
                <a:buClr>
                  <a:srgbClr val="000000"/>
                </a:buClr>
                <a:buSzPct val="100000"/>
                <a:buFont typeface="Wingdings" pitchFamily="2"/>
                <a:buChar char="Ø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kern="0" dirty="0">
                  <a:solidFill>
                    <a:srgbClr val="00000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زیرنویس ارائه خود را وارد کنید</a:t>
              </a:r>
            </a:p>
            <a:p>
              <a:pPr marL="171450" lvl="0" indent="-171450" algn="r" rtl="1">
                <a:lnSpc>
                  <a:spcPct val="150000"/>
                </a:lnSpc>
                <a:buClr>
                  <a:srgbClr val="000000"/>
                </a:buClr>
                <a:buSzPct val="100000"/>
                <a:buFont typeface="Wingdings" pitchFamily="2"/>
                <a:buChar char="Ø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kern="0" dirty="0">
                  <a:solidFill>
                    <a:srgbClr val="00000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sz="1200" kern="0" dirty="0">
                  <a:solidFill>
                    <a:srgbClr val="00000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zing </a:t>
              </a:r>
              <a:r>
                <a:rPr lang="fa-IR" sz="1200" kern="0" dirty="0">
                  <a:solidFill>
                    <a:srgbClr val="00000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منحصر به فرد اضافه کنید</a:t>
              </a:r>
              <a:endParaRPr lang="en-US" sz="1200" b="0" i="0" u="none" strike="noStrike" kern="0" cap="none" spc="0" baseline="0" dirty="0">
                <a:solidFill>
                  <a:srgbClr val="262626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8" name="TextBox 20">
              <a:extLst>
                <a:ext uri="{FF2B5EF4-FFF2-40B4-BE49-F238E27FC236}">
                  <a16:creationId xmlns:a16="http://schemas.microsoft.com/office/drawing/2014/main" id="{929A4592-D841-4865-A5B9-BF2163B49D49}"/>
                </a:ext>
              </a:extLst>
            </p:cNvPr>
            <p:cNvSpPr txBox="1"/>
            <p:nvPr/>
          </p:nvSpPr>
          <p:spPr>
            <a:xfrm>
              <a:off x="4688851" y="4015668"/>
              <a:ext cx="4512225" cy="46166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07999" tIns="45720" rIns="107999" bIns="45720" anchor="ctr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2400" b="1" kern="0" dirty="0">
                  <a:solidFill>
                    <a:srgbClr val="7A8C8E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مطالب در اینجا</a:t>
              </a:r>
              <a:endParaRPr lang="en-US" sz="2400" b="1" i="0" u="none" strike="noStrike" kern="0" cap="none" spc="0" baseline="0" dirty="0">
                <a:solidFill>
                  <a:srgbClr val="7A8C8E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20" name="Group 4">
            <a:extLst>
              <a:ext uri="{FF2B5EF4-FFF2-40B4-BE49-F238E27FC236}">
                <a16:creationId xmlns:a16="http://schemas.microsoft.com/office/drawing/2014/main" id="{8248B219-83EA-4A4F-7C60-4D5E2F66CD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0725" y="1566863"/>
            <a:ext cx="2998788" cy="3589338"/>
            <a:chOff x="454" y="987"/>
            <a:chExt cx="1889" cy="2261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5A7894BC-B942-99FF-14F9-62DAF3CBC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1797"/>
              <a:ext cx="620" cy="1451"/>
            </a:xfrm>
            <a:custGeom>
              <a:avLst/>
              <a:gdLst>
                <a:gd name="T0" fmla="*/ 4 w 222"/>
                <a:gd name="T1" fmla="*/ 108 h 520"/>
                <a:gd name="T2" fmla="*/ 8 w 222"/>
                <a:gd name="T3" fmla="*/ 64 h 520"/>
                <a:gd name="T4" fmla="*/ 58 w 222"/>
                <a:gd name="T5" fmla="*/ 2 h 520"/>
                <a:gd name="T6" fmla="*/ 69 w 222"/>
                <a:gd name="T7" fmla="*/ 9 h 520"/>
                <a:gd name="T8" fmla="*/ 73 w 222"/>
                <a:gd name="T9" fmla="*/ 22 h 520"/>
                <a:gd name="T10" fmla="*/ 84 w 222"/>
                <a:gd name="T11" fmla="*/ 54 h 520"/>
                <a:gd name="T12" fmla="*/ 99 w 222"/>
                <a:gd name="T13" fmla="*/ 165 h 520"/>
                <a:gd name="T14" fmla="*/ 102 w 222"/>
                <a:gd name="T15" fmla="*/ 206 h 520"/>
                <a:gd name="T16" fmla="*/ 106 w 222"/>
                <a:gd name="T17" fmla="*/ 214 h 520"/>
                <a:gd name="T18" fmla="*/ 110 w 222"/>
                <a:gd name="T19" fmla="*/ 200 h 520"/>
                <a:gd name="T20" fmla="*/ 115 w 222"/>
                <a:gd name="T21" fmla="*/ 76 h 520"/>
                <a:gd name="T22" fmla="*/ 119 w 222"/>
                <a:gd name="T23" fmla="*/ 55 h 520"/>
                <a:gd name="T24" fmla="*/ 122 w 222"/>
                <a:gd name="T25" fmla="*/ 52 h 520"/>
                <a:gd name="T26" fmla="*/ 130 w 222"/>
                <a:gd name="T27" fmla="*/ 62 h 520"/>
                <a:gd name="T28" fmla="*/ 152 w 222"/>
                <a:gd name="T29" fmla="*/ 114 h 520"/>
                <a:gd name="T30" fmla="*/ 179 w 222"/>
                <a:gd name="T31" fmla="*/ 143 h 520"/>
                <a:gd name="T32" fmla="*/ 188 w 222"/>
                <a:gd name="T33" fmla="*/ 153 h 520"/>
                <a:gd name="T34" fmla="*/ 192 w 222"/>
                <a:gd name="T35" fmla="*/ 209 h 520"/>
                <a:gd name="T36" fmla="*/ 178 w 222"/>
                <a:gd name="T37" fmla="*/ 217 h 520"/>
                <a:gd name="T38" fmla="*/ 168 w 222"/>
                <a:gd name="T39" fmla="*/ 231 h 520"/>
                <a:gd name="T40" fmla="*/ 168 w 222"/>
                <a:gd name="T41" fmla="*/ 238 h 520"/>
                <a:gd name="T42" fmla="*/ 188 w 222"/>
                <a:gd name="T43" fmla="*/ 254 h 520"/>
                <a:gd name="T44" fmla="*/ 197 w 222"/>
                <a:gd name="T45" fmla="*/ 257 h 520"/>
                <a:gd name="T46" fmla="*/ 203 w 222"/>
                <a:gd name="T47" fmla="*/ 307 h 520"/>
                <a:gd name="T48" fmla="*/ 221 w 222"/>
                <a:gd name="T49" fmla="*/ 506 h 520"/>
                <a:gd name="T50" fmla="*/ 218 w 222"/>
                <a:gd name="T51" fmla="*/ 520 h 520"/>
                <a:gd name="T52" fmla="*/ 116 w 222"/>
                <a:gd name="T53" fmla="*/ 520 h 520"/>
                <a:gd name="T54" fmla="*/ 112 w 222"/>
                <a:gd name="T55" fmla="*/ 506 h 520"/>
                <a:gd name="T56" fmla="*/ 112 w 222"/>
                <a:gd name="T57" fmla="*/ 442 h 520"/>
                <a:gd name="T58" fmla="*/ 110 w 222"/>
                <a:gd name="T59" fmla="*/ 291 h 520"/>
                <a:gd name="T60" fmla="*/ 100 w 222"/>
                <a:gd name="T61" fmla="*/ 275 h 520"/>
                <a:gd name="T62" fmla="*/ 83 w 222"/>
                <a:gd name="T63" fmla="*/ 274 h 520"/>
                <a:gd name="T64" fmla="*/ 3 w 222"/>
                <a:gd name="T65" fmla="*/ 187 h 520"/>
                <a:gd name="T66" fmla="*/ 4 w 222"/>
                <a:gd name="T67" fmla="*/ 108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2" h="520">
                  <a:moveTo>
                    <a:pt x="4" y="108"/>
                  </a:moveTo>
                  <a:cubicBezTo>
                    <a:pt x="5" y="93"/>
                    <a:pt x="6" y="79"/>
                    <a:pt x="8" y="64"/>
                  </a:cubicBezTo>
                  <a:cubicBezTo>
                    <a:pt x="12" y="34"/>
                    <a:pt x="29" y="13"/>
                    <a:pt x="58" y="2"/>
                  </a:cubicBezTo>
                  <a:cubicBezTo>
                    <a:pt x="64" y="0"/>
                    <a:pt x="67" y="5"/>
                    <a:pt x="69" y="9"/>
                  </a:cubicBezTo>
                  <a:cubicBezTo>
                    <a:pt x="71" y="13"/>
                    <a:pt x="71" y="18"/>
                    <a:pt x="73" y="22"/>
                  </a:cubicBezTo>
                  <a:cubicBezTo>
                    <a:pt x="77" y="32"/>
                    <a:pt x="80" y="43"/>
                    <a:pt x="84" y="54"/>
                  </a:cubicBezTo>
                  <a:cubicBezTo>
                    <a:pt x="93" y="91"/>
                    <a:pt x="97" y="128"/>
                    <a:pt x="99" y="165"/>
                  </a:cubicBezTo>
                  <a:cubicBezTo>
                    <a:pt x="100" y="179"/>
                    <a:pt x="103" y="192"/>
                    <a:pt x="102" y="206"/>
                  </a:cubicBezTo>
                  <a:cubicBezTo>
                    <a:pt x="102" y="209"/>
                    <a:pt x="103" y="212"/>
                    <a:pt x="106" y="214"/>
                  </a:cubicBezTo>
                  <a:cubicBezTo>
                    <a:pt x="111" y="210"/>
                    <a:pt x="110" y="204"/>
                    <a:pt x="110" y="200"/>
                  </a:cubicBezTo>
                  <a:cubicBezTo>
                    <a:pt x="109" y="158"/>
                    <a:pt x="110" y="117"/>
                    <a:pt x="115" y="76"/>
                  </a:cubicBezTo>
                  <a:cubicBezTo>
                    <a:pt x="116" y="68"/>
                    <a:pt x="116" y="61"/>
                    <a:pt x="119" y="55"/>
                  </a:cubicBezTo>
                  <a:cubicBezTo>
                    <a:pt x="120" y="53"/>
                    <a:pt x="120" y="52"/>
                    <a:pt x="122" y="52"/>
                  </a:cubicBezTo>
                  <a:cubicBezTo>
                    <a:pt x="129" y="51"/>
                    <a:pt x="129" y="57"/>
                    <a:pt x="130" y="62"/>
                  </a:cubicBezTo>
                  <a:cubicBezTo>
                    <a:pt x="136" y="80"/>
                    <a:pt x="141" y="98"/>
                    <a:pt x="152" y="114"/>
                  </a:cubicBezTo>
                  <a:cubicBezTo>
                    <a:pt x="159" y="125"/>
                    <a:pt x="168" y="135"/>
                    <a:pt x="179" y="143"/>
                  </a:cubicBezTo>
                  <a:cubicBezTo>
                    <a:pt x="182" y="146"/>
                    <a:pt x="186" y="148"/>
                    <a:pt x="188" y="153"/>
                  </a:cubicBezTo>
                  <a:cubicBezTo>
                    <a:pt x="191" y="172"/>
                    <a:pt x="195" y="190"/>
                    <a:pt x="192" y="209"/>
                  </a:cubicBezTo>
                  <a:cubicBezTo>
                    <a:pt x="190" y="216"/>
                    <a:pt x="183" y="216"/>
                    <a:pt x="178" y="217"/>
                  </a:cubicBezTo>
                  <a:cubicBezTo>
                    <a:pt x="168" y="218"/>
                    <a:pt x="165" y="222"/>
                    <a:pt x="168" y="231"/>
                  </a:cubicBezTo>
                  <a:cubicBezTo>
                    <a:pt x="168" y="233"/>
                    <a:pt x="168" y="235"/>
                    <a:pt x="168" y="238"/>
                  </a:cubicBezTo>
                  <a:cubicBezTo>
                    <a:pt x="171" y="251"/>
                    <a:pt x="169" y="257"/>
                    <a:pt x="188" y="254"/>
                  </a:cubicBezTo>
                  <a:cubicBezTo>
                    <a:pt x="191" y="254"/>
                    <a:pt x="194" y="254"/>
                    <a:pt x="197" y="257"/>
                  </a:cubicBezTo>
                  <a:cubicBezTo>
                    <a:pt x="202" y="273"/>
                    <a:pt x="202" y="291"/>
                    <a:pt x="203" y="307"/>
                  </a:cubicBezTo>
                  <a:cubicBezTo>
                    <a:pt x="209" y="374"/>
                    <a:pt x="215" y="440"/>
                    <a:pt x="221" y="506"/>
                  </a:cubicBezTo>
                  <a:cubicBezTo>
                    <a:pt x="221" y="511"/>
                    <a:pt x="222" y="516"/>
                    <a:pt x="218" y="520"/>
                  </a:cubicBezTo>
                  <a:cubicBezTo>
                    <a:pt x="184" y="520"/>
                    <a:pt x="150" y="520"/>
                    <a:pt x="116" y="520"/>
                  </a:cubicBezTo>
                  <a:cubicBezTo>
                    <a:pt x="112" y="516"/>
                    <a:pt x="112" y="511"/>
                    <a:pt x="112" y="506"/>
                  </a:cubicBezTo>
                  <a:cubicBezTo>
                    <a:pt x="112" y="485"/>
                    <a:pt x="112" y="464"/>
                    <a:pt x="112" y="442"/>
                  </a:cubicBezTo>
                  <a:cubicBezTo>
                    <a:pt x="113" y="392"/>
                    <a:pt x="108" y="341"/>
                    <a:pt x="110" y="291"/>
                  </a:cubicBezTo>
                  <a:cubicBezTo>
                    <a:pt x="110" y="284"/>
                    <a:pt x="110" y="276"/>
                    <a:pt x="100" y="275"/>
                  </a:cubicBezTo>
                  <a:cubicBezTo>
                    <a:pt x="94" y="274"/>
                    <a:pt x="89" y="275"/>
                    <a:pt x="83" y="274"/>
                  </a:cubicBezTo>
                  <a:cubicBezTo>
                    <a:pt x="34" y="267"/>
                    <a:pt x="11" y="242"/>
                    <a:pt x="3" y="187"/>
                  </a:cubicBezTo>
                  <a:cubicBezTo>
                    <a:pt x="0" y="161"/>
                    <a:pt x="3" y="134"/>
                    <a:pt x="4" y="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CC7701C7-8C03-FD01-39A3-5CB732EC4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3" y="2709"/>
              <a:ext cx="821" cy="539"/>
            </a:xfrm>
            <a:custGeom>
              <a:avLst/>
              <a:gdLst>
                <a:gd name="T0" fmla="*/ 156 w 294"/>
                <a:gd name="T1" fmla="*/ 193 h 193"/>
                <a:gd name="T2" fmla="*/ 3 w 294"/>
                <a:gd name="T3" fmla="*/ 193 h 193"/>
                <a:gd name="T4" fmla="*/ 0 w 294"/>
                <a:gd name="T5" fmla="*/ 180 h 193"/>
                <a:gd name="T6" fmla="*/ 0 w 294"/>
                <a:gd name="T7" fmla="*/ 17 h 193"/>
                <a:gd name="T8" fmla="*/ 1 w 294"/>
                <a:gd name="T9" fmla="*/ 7 h 193"/>
                <a:gd name="T10" fmla="*/ 4 w 294"/>
                <a:gd name="T11" fmla="*/ 3 h 193"/>
                <a:gd name="T12" fmla="*/ 23 w 294"/>
                <a:gd name="T13" fmla="*/ 1 h 193"/>
                <a:gd name="T14" fmla="*/ 273 w 294"/>
                <a:gd name="T15" fmla="*/ 1 h 193"/>
                <a:gd name="T16" fmla="*/ 292 w 294"/>
                <a:gd name="T17" fmla="*/ 4 h 193"/>
                <a:gd name="T18" fmla="*/ 293 w 294"/>
                <a:gd name="T19" fmla="*/ 8 h 193"/>
                <a:gd name="T20" fmla="*/ 279 w 294"/>
                <a:gd name="T21" fmla="*/ 12 h 193"/>
                <a:gd name="T22" fmla="*/ 202 w 294"/>
                <a:gd name="T23" fmla="*/ 11 h 193"/>
                <a:gd name="T24" fmla="*/ 103 w 294"/>
                <a:gd name="T25" fmla="*/ 11 h 193"/>
                <a:gd name="T26" fmla="*/ 94 w 294"/>
                <a:gd name="T27" fmla="*/ 24 h 193"/>
                <a:gd name="T28" fmla="*/ 153 w 294"/>
                <a:gd name="T29" fmla="*/ 175 h 193"/>
                <a:gd name="T30" fmla="*/ 156 w 294"/>
                <a:gd name="T31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4" h="193">
                  <a:moveTo>
                    <a:pt x="156" y="193"/>
                  </a:moveTo>
                  <a:cubicBezTo>
                    <a:pt x="105" y="193"/>
                    <a:pt x="54" y="193"/>
                    <a:pt x="3" y="193"/>
                  </a:cubicBezTo>
                  <a:cubicBezTo>
                    <a:pt x="0" y="190"/>
                    <a:pt x="0" y="185"/>
                    <a:pt x="0" y="180"/>
                  </a:cubicBezTo>
                  <a:cubicBezTo>
                    <a:pt x="0" y="126"/>
                    <a:pt x="0" y="71"/>
                    <a:pt x="0" y="17"/>
                  </a:cubicBezTo>
                  <a:cubicBezTo>
                    <a:pt x="0" y="14"/>
                    <a:pt x="0" y="10"/>
                    <a:pt x="1" y="7"/>
                  </a:cubicBezTo>
                  <a:cubicBezTo>
                    <a:pt x="2" y="6"/>
                    <a:pt x="3" y="4"/>
                    <a:pt x="4" y="3"/>
                  </a:cubicBezTo>
                  <a:cubicBezTo>
                    <a:pt x="10" y="1"/>
                    <a:pt x="17" y="1"/>
                    <a:pt x="23" y="1"/>
                  </a:cubicBezTo>
                  <a:cubicBezTo>
                    <a:pt x="106" y="1"/>
                    <a:pt x="190" y="1"/>
                    <a:pt x="273" y="1"/>
                  </a:cubicBezTo>
                  <a:cubicBezTo>
                    <a:pt x="280" y="1"/>
                    <a:pt x="286" y="0"/>
                    <a:pt x="292" y="4"/>
                  </a:cubicBezTo>
                  <a:cubicBezTo>
                    <a:pt x="293" y="5"/>
                    <a:pt x="294" y="6"/>
                    <a:pt x="293" y="8"/>
                  </a:cubicBezTo>
                  <a:cubicBezTo>
                    <a:pt x="289" y="12"/>
                    <a:pt x="284" y="12"/>
                    <a:pt x="279" y="12"/>
                  </a:cubicBezTo>
                  <a:cubicBezTo>
                    <a:pt x="253" y="12"/>
                    <a:pt x="227" y="12"/>
                    <a:pt x="202" y="11"/>
                  </a:cubicBezTo>
                  <a:cubicBezTo>
                    <a:pt x="169" y="11"/>
                    <a:pt x="136" y="11"/>
                    <a:pt x="103" y="11"/>
                  </a:cubicBezTo>
                  <a:cubicBezTo>
                    <a:pt x="90" y="11"/>
                    <a:pt x="90" y="12"/>
                    <a:pt x="94" y="24"/>
                  </a:cubicBezTo>
                  <a:cubicBezTo>
                    <a:pt x="114" y="75"/>
                    <a:pt x="134" y="125"/>
                    <a:pt x="153" y="175"/>
                  </a:cubicBezTo>
                  <a:cubicBezTo>
                    <a:pt x="155" y="181"/>
                    <a:pt x="160" y="187"/>
                    <a:pt x="156" y="193"/>
                  </a:cubicBezTo>
                  <a:close/>
                </a:path>
              </a:pathLst>
            </a:custGeom>
            <a:solidFill>
              <a:srgbClr val="D0E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F0905606-1F28-554F-6967-8D38FFAAC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732"/>
              <a:ext cx="526" cy="516"/>
            </a:xfrm>
            <a:custGeom>
              <a:avLst/>
              <a:gdLst>
                <a:gd name="T0" fmla="*/ 71 w 188"/>
                <a:gd name="T1" fmla="*/ 185 h 185"/>
                <a:gd name="T2" fmla="*/ 20 w 188"/>
                <a:gd name="T3" fmla="*/ 53 h 185"/>
                <a:gd name="T4" fmla="*/ 0 w 188"/>
                <a:gd name="T5" fmla="*/ 0 h 185"/>
                <a:gd name="T6" fmla="*/ 113 w 188"/>
                <a:gd name="T7" fmla="*/ 0 h 185"/>
                <a:gd name="T8" fmla="*/ 122 w 188"/>
                <a:gd name="T9" fmla="*/ 12 h 185"/>
                <a:gd name="T10" fmla="*/ 184 w 188"/>
                <a:gd name="T11" fmla="*/ 173 h 185"/>
                <a:gd name="T12" fmla="*/ 185 w 188"/>
                <a:gd name="T13" fmla="*/ 185 h 185"/>
                <a:gd name="T14" fmla="*/ 71 w 188"/>
                <a:gd name="T15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185">
                  <a:moveTo>
                    <a:pt x="71" y="185"/>
                  </a:moveTo>
                  <a:cubicBezTo>
                    <a:pt x="54" y="141"/>
                    <a:pt x="37" y="97"/>
                    <a:pt x="20" y="53"/>
                  </a:cubicBezTo>
                  <a:cubicBezTo>
                    <a:pt x="13" y="36"/>
                    <a:pt x="7" y="19"/>
                    <a:pt x="0" y="0"/>
                  </a:cubicBezTo>
                  <a:cubicBezTo>
                    <a:pt x="39" y="0"/>
                    <a:pt x="76" y="0"/>
                    <a:pt x="113" y="0"/>
                  </a:cubicBezTo>
                  <a:cubicBezTo>
                    <a:pt x="118" y="3"/>
                    <a:pt x="120" y="7"/>
                    <a:pt x="122" y="12"/>
                  </a:cubicBezTo>
                  <a:cubicBezTo>
                    <a:pt x="142" y="66"/>
                    <a:pt x="164" y="119"/>
                    <a:pt x="184" y="173"/>
                  </a:cubicBezTo>
                  <a:cubicBezTo>
                    <a:pt x="186" y="177"/>
                    <a:pt x="188" y="181"/>
                    <a:pt x="185" y="185"/>
                  </a:cubicBezTo>
                  <a:cubicBezTo>
                    <a:pt x="147" y="185"/>
                    <a:pt x="109" y="185"/>
                    <a:pt x="71" y="1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15745EEB-E993-DA8A-48EE-EF1AE6215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" y="2570"/>
              <a:ext cx="318" cy="678"/>
            </a:xfrm>
            <a:custGeom>
              <a:avLst/>
              <a:gdLst>
                <a:gd name="T0" fmla="*/ 97 w 114"/>
                <a:gd name="T1" fmla="*/ 243 h 243"/>
                <a:gd name="T2" fmla="*/ 3 w 114"/>
                <a:gd name="T3" fmla="*/ 243 h 243"/>
                <a:gd name="T4" fmla="*/ 1 w 114"/>
                <a:gd name="T5" fmla="*/ 232 h 243"/>
                <a:gd name="T6" fmla="*/ 20 w 114"/>
                <a:gd name="T7" fmla="*/ 42 h 243"/>
                <a:gd name="T8" fmla="*/ 22 w 114"/>
                <a:gd name="T9" fmla="*/ 39 h 243"/>
                <a:gd name="T10" fmla="*/ 49 w 114"/>
                <a:gd name="T11" fmla="*/ 35 h 243"/>
                <a:gd name="T12" fmla="*/ 67 w 114"/>
                <a:gd name="T13" fmla="*/ 38 h 243"/>
                <a:gd name="T14" fmla="*/ 39 w 114"/>
                <a:gd name="T15" fmla="*/ 25 h 243"/>
                <a:gd name="T16" fmla="*/ 39 w 114"/>
                <a:gd name="T17" fmla="*/ 16 h 243"/>
                <a:gd name="T18" fmla="*/ 48 w 114"/>
                <a:gd name="T19" fmla="*/ 9 h 243"/>
                <a:gd name="T20" fmla="*/ 103 w 114"/>
                <a:gd name="T21" fmla="*/ 0 h 243"/>
                <a:gd name="T22" fmla="*/ 111 w 114"/>
                <a:gd name="T23" fmla="*/ 2 h 243"/>
                <a:gd name="T24" fmla="*/ 114 w 114"/>
                <a:gd name="T25" fmla="*/ 14 h 243"/>
                <a:gd name="T26" fmla="*/ 107 w 114"/>
                <a:gd name="T27" fmla="*/ 111 h 243"/>
                <a:gd name="T28" fmla="*/ 103 w 114"/>
                <a:gd name="T29" fmla="*/ 165 h 243"/>
                <a:gd name="T30" fmla="*/ 101 w 114"/>
                <a:gd name="T31" fmla="*/ 233 h 243"/>
                <a:gd name="T32" fmla="*/ 97 w 114"/>
                <a:gd name="T33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243">
                  <a:moveTo>
                    <a:pt x="97" y="243"/>
                  </a:moveTo>
                  <a:cubicBezTo>
                    <a:pt x="66" y="243"/>
                    <a:pt x="34" y="243"/>
                    <a:pt x="3" y="243"/>
                  </a:cubicBezTo>
                  <a:cubicBezTo>
                    <a:pt x="0" y="240"/>
                    <a:pt x="1" y="236"/>
                    <a:pt x="1" y="232"/>
                  </a:cubicBezTo>
                  <a:cubicBezTo>
                    <a:pt x="7" y="169"/>
                    <a:pt x="14" y="106"/>
                    <a:pt x="20" y="42"/>
                  </a:cubicBezTo>
                  <a:cubicBezTo>
                    <a:pt x="20" y="41"/>
                    <a:pt x="21" y="40"/>
                    <a:pt x="22" y="39"/>
                  </a:cubicBezTo>
                  <a:cubicBezTo>
                    <a:pt x="30" y="31"/>
                    <a:pt x="40" y="34"/>
                    <a:pt x="49" y="35"/>
                  </a:cubicBezTo>
                  <a:cubicBezTo>
                    <a:pt x="56" y="35"/>
                    <a:pt x="62" y="37"/>
                    <a:pt x="67" y="38"/>
                  </a:cubicBezTo>
                  <a:cubicBezTo>
                    <a:pt x="58" y="35"/>
                    <a:pt x="45" y="37"/>
                    <a:pt x="39" y="25"/>
                  </a:cubicBezTo>
                  <a:cubicBezTo>
                    <a:pt x="38" y="22"/>
                    <a:pt x="38" y="19"/>
                    <a:pt x="39" y="16"/>
                  </a:cubicBezTo>
                  <a:cubicBezTo>
                    <a:pt x="40" y="11"/>
                    <a:pt x="43" y="9"/>
                    <a:pt x="48" y="9"/>
                  </a:cubicBezTo>
                  <a:cubicBezTo>
                    <a:pt x="66" y="8"/>
                    <a:pt x="85" y="5"/>
                    <a:pt x="103" y="0"/>
                  </a:cubicBezTo>
                  <a:cubicBezTo>
                    <a:pt x="106" y="0"/>
                    <a:pt x="109" y="0"/>
                    <a:pt x="111" y="2"/>
                  </a:cubicBezTo>
                  <a:cubicBezTo>
                    <a:pt x="113" y="6"/>
                    <a:pt x="114" y="10"/>
                    <a:pt x="114" y="14"/>
                  </a:cubicBezTo>
                  <a:cubicBezTo>
                    <a:pt x="111" y="46"/>
                    <a:pt x="111" y="79"/>
                    <a:pt x="107" y="111"/>
                  </a:cubicBezTo>
                  <a:cubicBezTo>
                    <a:pt x="105" y="129"/>
                    <a:pt x="108" y="147"/>
                    <a:pt x="103" y="165"/>
                  </a:cubicBezTo>
                  <a:cubicBezTo>
                    <a:pt x="105" y="188"/>
                    <a:pt x="100" y="210"/>
                    <a:pt x="101" y="233"/>
                  </a:cubicBezTo>
                  <a:cubicBezTo>
                    <a:pt x="101" y="237"/>
                    <a:pt x="100" y="240"/>
                    <a:pt x="97" y="2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3C689467-4EB8-453F-F04D-4A7F7B042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" y="2732"/>
              <a:ext cx="280" cy="516"/>
            </a:xfrm>
            <a:custGeom>
              <a:avLst/>
              <a:gdLst>
                <a:gd name="T0" fmla="*/ 72 w 100"/>
                <a:gd name="T1" fmla="*/ 185 h 185"/>
                <a:gd name="T2" fmla="*/ 14 w 100"/>
                <a:gd name="T3" fmla="*/ 35 h 185"/>
                <a:gd name="T4" fmla="*/ 0 w 100"/>
                <a:gd name="T5" fmla="*/ 0 h 185"/>
                <a:gd name="T6" fmla="*/ 95 w 100"/>
                <a:gd name="T7" fmla="*/ 0 h 185"/>
                <a:gd name="T8" fmla="*/ 99 w 100"/>
                <a:gd name="T9" fmla="*/ 16 h 185"/>
                <a:gd name="T10" fmla="*/ 99 w 100"/>
                <a:gd name="T11" fmla="*/ 168 h 185"/>
                <a:gd name="T12" fmla="*/ 95 w 100"/>
                <a:gd name="T13" fmla="*/ 185 h 185"/>
                <a:gd name="T14" fmla="*/ 72 w 100"/>
                <a:gd name="T15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85">
                  <a:moveTo>
                    <a:pt x="72" y="185"/>
                  </a:moveTo>
                  <a:cubicBezTo>
                    <a:pt x="53" y="135"/>
                    <a:pt x="33" y="85"/>
                    <a:pt x="14" y="35"/>
                  </a:cubicBezTo>
                  <a:cubicBezTo>
                    <a:pt x="9" y="24"/>
                    <a:pt x="5" y="12"/>
                    <a:pt x="0" y="0"/>
                  </a:cubicBezTo>
                  <a:cubicBezTo>
                    <a:pt x="32" y="0"/>
                    <a:pt x="63" y="0"/>
                    <a:pt x="95" y="0"/>
                  </a:cubicBezTo>
                  <a:cubicBezTo>
                    <a:pt x="100" y="4"/>
                    <a:pt x="99" y="10"/>
                    <a:pt x="99" y="16"/>
                  </a:cubicBezTo>
                  <a:cubicBezTo>
                    <a:pt x="99" y="67"/>
                    <a:pt x="99" y="118"/>
                    <a:pt x="99" y="168"/>
                  </a:cubicBezTo>
                  <a:cubicBezTo>
                    <a:pt x="99" y="174"/>
                    <a:pt x="99" y="180"/>
                    <a:pt x="95" y="185"/>
                  </a:cubicBezTo>
                  <a:cubicBezTo>
                    <a:pt x="87" y="185"/>
                    <a:pt x="80" y="185"/>
                    <a:pt x="72" y="185"/>
                  </a:cubicBezTo>
                  <a:close/>
                </a:path>
              </a:pathLst>
            </a:custGeom>
            <a:solidFill>
              <a:srgbClr val="D0E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4A47B112-BC6D-FC87-F864-723C1A103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" y="2659"/>
              <a:ext cx="137" cy="589"/>
            </a:xfrm>
            <a:custGeom>
              <a:avLst/>
              <a:gdLst>
                <a:gd name="T0" fmla="*/ 49 w 49"/>
                <a:gd name="T1" fmla="*/ 6 h 211"/>
                <a:gd name="T2" fmla="*/ 39 w 49"/>
                <a:gd name="T3" fmla="*/ 107 h 211"/>
                <a:gd name="T4" fmla="*/ 31 w 49"/>
                <a:gd name="T5" fmla="*/ 191 h 211"/>
                <a:gd name="T6" fmla="*/ 28 w 49"/>
                <a:gd name="T7" fmla="*/ 211 h 211"/>
                <a:gd name="T8" fmla="*/ 0 w 49"/>
                <a:gd name="T9" fmla="*/ 211 h 211"/>
                <a:gd name="T10" fmla="*/ 14 w 49"/>
                <a:gd name="T11" fmla="*/ 74 h 211"/>
                <a:gd name="T12" fmla="*/ 21 w 49"/>
                <a:gd name="T13" fmla="*/ 6 h 211"/>
                <a:gd name="T14" fmla="*/ 43 w 49"/>
                <a:gd name="T15" fmla="*/ 2 h 211"/>
                <a:gd name="T16" fmla="*/ 49 w 49"/>
                <a:gd name="T17" fmla="*/ 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11">
                  <a:moveTo>
                    <a:pt x="49" y="6"/>
                  </a:moveTo>
                  <a:cubicBezTo>
                    <a:pt x="47" y="40"/>
                    <a:pt x="42" y="74"/>
                    <a:pt x="39" y="107"/>
                  </a:cubicBezTo>
                  <a:cubicBezTo>
                    <a:pt x="36" y="135"/>
                    <a:pt x="33" y="163"/>
                    <a:pt x="31" y="191"/>
                  </a:cubicBezTo>
                  <a:cubicBezTo>
                    <a:pt x="30" y="198"/>
                    <a:pt x="28" y="205"/>
                    <a:pt x="28" y="211"/>
                  </a:cubicBezTo>
                  <a:cubicBezTo>
                    <a:pt x="19" y="211"/>
                    <a:pt x="9" y="211"/>
                    <a:pt x="0" y="211"/>
                  </a:cubicBezTo>
                  <a:cubicBezTo>
                    <a:pt x="5" y="165"/>
                    <a:pt x="9" y="120"/>
                    <a:pt x="14" y="74"/>
                  </a:cubicBezTo>
                  <a:cubicBezTo>
                    <a:pt x="16" y="51"/>
                    <a:pt x="19" y="28"/>
                    <a:pt x="21" y="6"/>
                  </a:cubicBezTo>
                  <a:cubicBezTo>
                    <a:pt x="28" y="0"/>
                    <a:pt x="35" y="2"/>
                    <a:pt x="43" y="2"/>
                  </a:cubicBezTo>
                  <a:cubicBezTo>
                    <a:pt x="45" y="3"/>
                    <a:pt x="47" y="4"/>
                    <a:pt x="49" y="6"/>
                  </a:cubicBezTo>
                  <a:close/>
                </a:path>
              </a:pathLst>
            </a:custGeom>
            <a:solidFill>
              <a:srgbClr val="DD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9385BEAD-7649-6AE2-0909-34F7A3745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" y="2511"/>
              <a:ext cx="75" cy="737"/>
            </a:xfrm>
            <a:custGeom>
              <a:avLst/>
              <a:gdLst>
                <a:gd name="T0" fmla="*/ 7 w 27"/>
                <a:gd name="T1" fmla="*/ 264 h 264"/>
                <a:gd name="T2" fmla="*/ 7 w 27"/>
                <a:gd name="T3" fmla="*/ 79 h 264"/>
                <a:gd name="T4" fmla="*/ 7 w 27"/>
                <a:gd name="T5" fmla="*/ 77 h 264"/>
                <a:gd name="T6" fmla="*/ 3 w 27"/>
                <a:gd name="T7" fmla="*/ 64 h 264"/>
                <a:gd name="T8" fmla="*/ 6 w 27"/>
                <a:gd name="T9" fmla="*/ 5 h 264"/>
                <a:gd name="T10" fmla="*/ 27 w 27"/>
                <a:gd name="T11" fmla="*/ 5 h 264"/>
                <a:gd name="T12" fmla="*/ 27 w 27"/>
                <a:gd name="T13" fmla="*/ 264 h 264"/>
                <a:gd name="T14" fmla="*/ 7 w 27"/>
                <a:gd name="T15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64">
                  <a:moveTo>
                    <a:pt x="7" y="264"/>
                  </a:moveTo>
                  <a:cubicBezTo>
                    <a:pt x="7" y="202"/>
                    <a:pt x="8" y="141"/>
                    <a:pt x="7" y="79"/>
                  </a:cubicBezTo>
                  <a:cubicBezTo>
                    <a:pt x="7" y="78"/>
                    <a:pt x="7" y="77"/>
                    <a:pt x="7" y="77"/>
                  </a:cubicBezTo>
                  <a:cubicBezTo>
                    <a:pt x="4" y="73"/>
                    <a:pt x="3" y="68"/>
                    <a:pt x="3" y="64"/>
                  </a:cubicBezTo>
                  <a:cubicBezTo>
                    <a:pt x="4" y="44"/>
                    <a:pt x="0" y="24"/>
                    <a:pt x="6" y="5"/>
                  </a:cubicBezTo>
                  <a:cubicBezTo>
                    <a:pt x="13" y="0"/>
                    <a:pt x="20" y="0"/>
                    <a:pt x="27" y="5"/>
                  </a:cubicBezTo>
                  <a:cubicBezTo>
                    <a:pt x="27" y="91"/>
                    <a:pt x="27" y="178"/>
                    <a:pt x="27" y="264"/>
                  </a:cubicBezTo>
                  <a:cubicBezTo>
                    <a:pt x="21" y="264"/>
                    <a:pt x="14" y="264"/>
                    <a:pt x="7" y="264"/>
                  </a:cubicBezTo>
                  <a:close/>
                </a:path>
              </a:pathLst>
            </a:custGeom>
            <a:solidFill>
              <a:srgbClr val="3D41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F139DE8A-5F0F-8E70-C355-22BBC8623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5" y="2511"/>
              <a:ext cx="76" cy="737"/>
            </a:xfrm>
            <a:custGeom>
              <a:avLst/>
              <a:gdLst>
                <a:gd name="T0" fmla="*/ 0 w 27"/>
                <a:gd name="T1" fmla="*/ 264 h 264"/>
                <a:gd name="T2" fmla="*/ 0 w 27"/>
                <a:gd name="T3" fmla="*/ 5 h 264"/>
                <a:gd name="T4" fmla="*/ 20 w 27"/>
                <a:gd name="T5" fmla="*/ 4 h 264"/>
                <a:gd name="T6" fmla="*/ 20 w 27"/>
                <a:gd name="T7" fmla="*/ 76 h 264"/>
                <a:gd name="T8" fmla="*/ 20 w 27"/>
                <a:gd name="T9" fmla="*/ 76 h 264"/>
                <a:gd name="T10" fmla="*/ 18 w 27"/>
                <a:gd name="T11" fmla="*/ 80 h 264"/>
                <a:gd name="T12" fmla="*/ 18 w 27"/>
                <a:gd name="T13" fmla="*/ 248 h 264"/>
                <a:gd name="T14" fmla="*/ 15 w 27"/>
                <a:gd name="T15" fmla="*/ 264 h 264"/>
                <a:gd name="T16" fmla="*/ 0 w 27"/>
                <a:gd name="T17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4">
                  <a:moveTo>
                    <a:pt x="0" y="264"/>
                  </a:moveTo>
                  <a:cubicBezTo>
                    <a:pt x="0" y="178"/>
                    <a:pt x="0" y="91"/>
                    <a:pt x="0" y="5"/>
                  </a:cubicBezTo>
                  <a:cubicBezTo>
                    <a:pt x="7" y="0"/>
                    <a:pt x="13" y="1"/>
                    <a:pt x="20" y="4"/>
                  </a:cubicBezTo>
                  <a:cubicBezTo>
                    <a:pt x="26" y="28"/>
                    <a:pt x="27" y="52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19" y="77"/>
                    <a:pt x="18" y="79"/>
                    <a:pt x="18" y="80"/>
                  </a:cubicBezTo>
                  <a:cubicBezTo>
                    <a:pt x="17" y="136"/>
                    <a:pt x="18" y="192"/>
                    <a:pt x="18" y="248"/>
                  </a:cubicBezTo>
                  <a:cubicBezTo>
                    <a:pt x="18" y="254"/>
                    <a:pt x="19" y="260"/>
                    <a:pt x="15" y="264"/>
                  </a:cubicBezTo>
                  <a:cubicBezTo>
                    <a:pt x="10" y="264"/>
                    <a:pt x="5" y="264"/>
                    <a:pt x="0" y="264"/>
                  </a:cubicBezTo>
                  <a:close/>
                </a:path>
              </a:pathLst>
            </a:custGeom>
            <a:solidFill>
              <a:srgbClr val="3C4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491D6FF0-4C3C-73C2-45CF-0DE172207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" y="3016"/>
              <a:ext cx="98" cy="232"/>
            </a:xfrm>
            <a:custGeom>
              <a:avLst/>
              <a:gdLst>
                <a:gd name="T0" fmla="*/ 1 w 35"/>
                <a:gd name="T1" fmla="*/ 83 h 83"/>
                <a:gd name="T2" fmla="*/ 5 w 35"/>
                <a:gd name="T3" fmla="*/ 3 h 83"/>
                <a:gd name="T4" fmla="*/ 33 w 35"/>
                <a:gd name="T5" fmla="*/ 4 h 83"/>
                <a:gd name="T6" fmla="*/ 34 w 35"/>
                <a:gd name="T7" fmla="*/ 83 h 83"/>
                <a:gd name="T8" fmla="*/ 1 w 35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83">
                  <a:moveTo>
                    <a:pt x="1" y="83"/>
                  </a:moveTo>
                  <a:cubicBezTo>
                    <a:pt x="0" y="57"/>
                    <a:pt x="3" y="30"/>
                    <a:pt x="5" y="3"/>
                  </a:cubicBezTo>
                  <a:cubicBezTo>
                    <a:pt x="14" y="0"/>
                    <a:pt x="24" y="0"/>
                    <a:pt x="33" y="4"/>
                  </a:cubicBezTo>
                  <a:cubicBezTo>
                    <a:pt x="35" y="30"/>
                    <a:pt x="35" y="57"/>
                    <a:pt x="34" y="83"/>
                  </a:cubicBezTo>
                  <a:cubicBezTo>
                    <a:pt x="23" y="83"/>
                    <a:pt x="12" y="83"/>
                    <a:pt x="1" y="83"/>
                  </a:cubicBezTo>
                  <a:close/>
                </a:path>
              </a:pathLst>
            </a:custGeom>
            <a:solidFill>
              <a:srgbClr val="AE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3BBFAD3A-E311-3D86-EDD8-18C012853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2723"/>
              <a:ext cx="11" cy="525"/>
            </a:xfrm>
            <a:custGeom>
              <a:avLst/>
              <a:gdLst>
                <a:gd name="T0" fmla="*/ 2 w 4"/>
                <a:gd name="T1" fmla="*/ 0 h 188"/>
                <a:gd name="T2" fmla="*/ 4 w 4"/>
                <a:gd name="T3" fmla="*/ 0 h 188"/>
                <a:gd name="T4" fmla="*/ 4 w 4"/>
                <a:gd name="T5" fmla="*/ 188 h 188"/>
                <a:gd name="T6" fmla="*/ 2 w 4"/>
                <a:gd name="T7" fmla="*/ 188 h 188"/>
                <a:gd name="T8" fmla="*/ 0 w 4"/>
                <a:gd name="T9" fmla="*/ 180 h 188"/>
                <a:gd name="T10" fmla="*/ 0 w 4"/>
                <a:gd name="T11" fmla="*/ 9 h 188"/>
                <a:gd name="T12" fmla="*/ 2 w 4"/>
                <a:gd name="T13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88">
                  <a:moveTo>
                    <a:pt x="2" y="0"/>
                  </a:moveTo>
                  <a:cubicBezTo>
                    <a:pt x="3" y="0"/>
                    <a:pt x="3" y="0"/>
                    <a:pt x="4" y="0"/>
                  </a:cubicBezTo>
                  <a:cubicBezTo>
                    <a:pt x="4" y="63"/>
                    <a:pt x="4" y="126"/>
                    <a:pt x="4" y="188"/>
                  </a:cubicBezTo>
                  <a:cubicBezTo>
                    <a:pt x="3" y="188"/>
                    <a:pt x="2" y="188"/>
                    <a:pt x="2" y="188"/>
                  </a:cubicBezTo>
                  <a:cubicBezTo>
                    <a:pt x="0" y="186"/>
                    <a:pt x="0" y="183"/>
                    <a:pt x="0" y="180"/>
                  </a:cubicBezTo>
                  <a:cubicBezTo>
                    <a:pt x="0" y="123"/>
                    <a:pt x="0" y="66"/>
                    <a:pt x="0" y="9"/>
                  </a:cubicBezTo>
                  <a:cubicBezTo>
                    <a:pt x="0" y="6"/>
                    <a:pt x="0" y="3"/>
                    <a:pt x="2" y="0"/>
                  </a:cubicBezTo>
                  <a:close/>
                </a:path>
              </a:pathLst>
            </a:custGeom>
            <a:solidFill>
              <a:srgbClr val="478E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6095B606-ECFC-FC37-43D6-F9861922E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2" y="2723"/>
              <a:ext cx="14" cy="525"/>
            </a:xfrm>
            <a:custGeom>
              <a:avLst/>
              <a:gdLst>
                <a:gd name="T0" fmla="*/ 5 w 5"/>
                <a:gd name="T1" fmla="*/ 0 h 188"/>
                <a:gd name="T2" fmla="*/ 5 w 5"/>
                <a:gd name="T3" fmla="*/ 188 h 188"/>
                <a:gd name="T4" fmla="*/ 2 w 5"/>
                <a:gd name="T5" fmla="*/ 188 h 188"/>
                <a:gd name="T6" fmla="*/ 2 w 5"/>
                <a:gd name="T7" fmla="*/ 15 h 188"/>
                <a:gd name="T8" fmla="*/ 5 w 5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88">
                  <a:moveTo>
                    <a:pt x="5" y="0"/>
                  </a:moveTo>
                  <a:cubicBezTo>
                    <a:pt x="5" y="63"/>
                    <a:pt x="5" y="126"/>
                    <a:pt x="5" y="188"/>
                  </a:cubicBezTo>
                  <a:cubicBezTo>
                    <a:pt x="4" y="188"/>
                    <a:pt x="3" y="188"/>
                    <a:pt x="2" y="188"/>
                  </a:cubicBezTo>
                  <a:cubicBezTo>
                    <a:pt x="2" y="130"/>
                    <a:pt x="2" y="73"/>
                    <a:pt x="2" y="15"/>
                  </a:cubicBezTo>
                  <a:cubicBezTo>
                    <a:pt x="2" y="10"/>
                    <a:pt x="0" y="4"/>
                    <a:pt x="5" y="0"/>
                  </a:cubicBezTo>
                  <a:close/>
                </a:path>
              </a:pathLst>
            </a:custGeom>
            <a:solidFill>
              <a:srgbClr val="2D3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7EC850CA-6D64-3052-A2EC-FE55D64B9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" y="1426"/>
              <a:ext cx="503" cy="993"/>
            </a:xfrm>
            <a:custGeom>
              <a:avLst/>
              <a:gdLst>
                <a:gd name="T0" fmla="*/ 116 w 180"/>
                <a:gd name="T1" fmla="*/ 12 h 356"/>
                <a:gd name="T2" fmla="*/ 156 w 180"/>
                <a:gd name="T3" fmla="*/ 82 h 356"/>
                <a:gd name="T4" fmla="*/ 160 w 180"/>
                <a:gd name="T5" fmla="*/ 105 h 356"/>
                <a:gd name="T6" fmla="*/ 150 w 180"/>
                <a:gd name="T7" fmla="*/ 129 h 356"/>
                <a:gd name="T8" fmla="*/ 136 w 180"/>
                <a:gd name="T9" fmla="*/ 138 h 356"/>
                <a:gd name="T10" fmla="*/ 92 w 180"/>
                <a:gd name="T11" fmla="*/ 168 h 356"/>
                <a:gd name="T12" fmla="*/ 134 w 180"/>
                <a:gd name="T13" fmla="*/ 209 h 356"/>
                <a:gd name="T14" fmla="*/ 178 w 180"/>
                <a:gd name="T15" fmla="*/ 305 h 356"/>
                <a:gd name="T16" fmla="*/ 180 w 180"/>
                <a:gd name="T17" fmla="*/ 347 h 356"/>
                <a:gd name="T18" fmla="*/ 175 w 180"/>
                <a:gd name="T19" fmla="*/ 353 h 356"/>
                <a:gd name="T20" fmla="*/ 171 w 180"/>
                <a:gd name="T21" fmla="*/ 341 h 356"/>
                <a:gd name="T22" fmla="*/ 169 w 180"/>
                <a:gd name="T23" fmla="*/ 355 h 356"/>
                <a:gd name="T24" fmla="*/ 154 w 180"/>
                <a:gd name="T25" fmla="*/ 342 h 356"/>
                <a:gd name="T26" fmla="*/ 144 w 180"/>
                <a:gd name="T27" fmla="*/ 337 h 356"/>
                <a:gd name="T28" fmla="*/ 143 w 180"/>
                <a:gd name="T29" fmla="*/ 330 h 356"/>
                <a:gd name="T30" fmla="*/ 140 w 180"/>
                <a:gd name="T31" fmla="*/ 282 h 356"/>
                <a:gd name="T32" fmla="*/ 136 w 180"/>
                <a:gd name="T33" fmla="*/ 308 h 356"/>
                <a:gd name="T34" fmla="*/ 18 w 180"/>
                <a:gd name="T35" fmla="*/ 304 h 356"/>
                <a:gd name="T36" fmla="*/ 15 w 180"/>
                <a:gd name="T37" fmla="*/ 292 h 356"/>
                <a:gd name="T38" fmla="*/ 42 w 180"/>
                <a:gd name="T39" fmla="*/ 225 h 356"/>
                <a:gd name="T40" fmla="*/ 38 w 180"/>
                <a:gd name="T41" fmla="*/ 185 h 356"/>
                <a:gd name="T42" fmla="*/ 60 w 180"/>
                <a:gd name="T43" fmla="*/ 168 h 356"/>
                <a:gd name="T44" fmla="*/ 2 w 180"/>
                <a:gd name="T45" fmla="*/ 107 h 356"/>
                <a:gd name="T46" fmla="*/ 2 w 180"/>
                <a:gd name="T47" fmla="*/ 99 h 356"/>
                <a:gd name="T48" fmla="*/ 2 w 180"/>
                <a:gd name="T49" fmla="*/ 74 h 356"/>
                <a:gd name="T50" fmla="*/ 57 w 180"/>
                <a:gd name="T51" fmla="*/ 3 h 356"/>
                <a:gd name="T52" fmla="*/ 67 w 180"/>
                <a:gd name="T53" fmla="*/ 6 h 356"/>
                <a:gd name="T54" fmla="*/ 116 w 180"/>
                <a:gd name="T55" fmla="*/ 1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0" h="356">
                  <a:moveTo>
                    <a:pt x="116" y="12"/>
                  </a:moveTo>
                  <a:cubicBezTo>
                    <a:pt x="144" y="22"/>
                    <a:pt x="160" y="57"/>
                    <a:pt x="156" y="82"/>
                  </a:cubicBezTo>
                  <a:cubicBezTo>
                    <a:pt x="155" y="90"/>
                    <a:pt x="153" y="97"/>
                    <a:pt x="160" y="105"/>
                  </a:cubicBezTo>
                  <a:cubicBezTo>
                    <a:pt x="166" y="114"/>
                    <a:pt x="161" y="127"/>
                    <a:pt x="150" y="129"/>
                  </a:cubicBezTo>
                  <a:cubicBezTo>
                    <a:pt x="143" y="130"/>
                    <a:pt x="139" y="133"/>
                    <a:pt x="136" y="138"/>
                  </a:cubicBezTo>
                  <a:cubicBezTo>
                    <a:pt x="125" y="153"/>
                    <a:pt x="110" y="162"/>
                    <a:pt x="92" y="168"/>
                  </a:cubicBezTo>
                  <a:cubicBezTo>
                    <a:pt x="114" y="174"/>
                    <a:pt x="124" y="191"/>
                    <a:pt x="134" y="209"/>
                  </a:cubicBezTo>
                  <a:cubicBezTo>
                    <a:pt x="153" y="239"/>
                    <a:pt x="172" y="269"/>
                    <a:pt x="178" y="305"/>
                  </a:cubicBezTo>
                  <a:cubicBezTo>
                    <a:pt x="180" y="319"/>
                    <a:pt x="179" y="333"/>
                    <a:pt x="180" y="347"/>
                  </a:cubicBezTo>
                  <a:cubicBezTo>
                    <a:pt x="180" y="350"/>
                    <a:pt x="179" y="353"/>
                    <a:pt x="175" y="353"/>
                  </a:cubicBezTo>
                  <a:cubicBezTo>
                    <a:pt x="171" y="349"/>
                    <a:pt x="173" y="344"/>
                    <a:pt x="171" y="341"/>
                  </a:cubicBezTo>
                  <a:cubicBezTo>
                    <a:pt x="171" y="345"/>
                    <a:pt x="174" y="351"/>
                    <a:pt x="169" y="355"/>
                  </a:cubicBezTo>
                  <a:cubicBezTo>
                    <a:pt x="160" y="356"/>
                    <a:pt x="152" y="355"/>
                    <a:pt x="154" y="342"/>
                  </a:cubicBezTo>
                  <a:cubicBezTo>
                    <a:pt x="154" y="334"/>
                    <a:pt x="147" y="339"/>
                    <a:pt x="144" y="337"/>
                  </a:cubicBezTo>
                  <a:cubicBezTo>
                    <a:pt x="142" y="335"/>
                    <a:pt x="142" y="332"/>
                    <a:pt x="143" y="330"/>
                  </a:cubicBezTo>
                  <a:cubicBezTo>
                    <a:pt x="154" y="313"/>
                    <a:pt x="143" y="298"/>
                    <a:pt x="140" y="282"/>
                  </a:cubicBezTo>
                  <a:cubicBezTo>
                    <a:pt x="141" y="291"/>
                    <a:pt x="147" y="300"/>
                    <a:pt x="136" y="308"/>
                  </a:cubicBezTo>
                  <a:cubicBezTo>
                    <a:pt x="97" y="310"/>
                    <a:pt x="57" y="310"/>
                    <a:pt x="18" y="304"/>
                  </a:cubicBezTo>
                  <a:cubicBezTo>
                    <a:pt x="14" y="301"/>
                    <a:pt x="14" y="296"/>
                    <a:pt x="15" y="292"/>
                  </a:cubicBezTo>
                  <a:cubicBezTo>
                    <a:pt x="26" y="270"/>
                    <a:pt x="33" y="248"/>
                    <a:pt x="42" y="225"/>
                  </a:cubicBezTo>
                  <a:cubicBezTo>
                    <a:pt x="53" y="207"/>
                    <a:pt x="53" y="199"/>
                    <a:pt x="38" y="185"/>
                  </a:cubicBezTo>
                  <a:cubicBezTo>
                    <a:pt x="43" y="177"/>
                    <a:pt x="52" y="175"/>
                    <a:pt x="60" y="168"/>
                  </a:cubicBezTo>
                  <a:cubicBezTo>
                    <a:pt x="28" y="159"/>
                    <a:pt x="7" y="140"/>
                    <a:pt x="2" y="107"/>
                  </a:cubicBezTo>
                  <a:cubicBezTo>
                    <a:pt x="0" y="104"/>
                    <a:pt x="0" y="101"/>
                    <a:pt x="2" y="99"/>
                  </a:cubicBezTo>
                  <a:cubicBezTo>
                    <a:pt x="12" y="86"/>
                    <a:pt x="12" y="86"/>
                    <a:pt x="2" y="74"/>
                  </a:cubicBezTo>
                  <a:cubicBezTo>
                    <a:pt x="7" y="39"/>
                    <a:pt x="23" y="14"/>
                    <a:pt x="57" y="3"/>
                  </a:cubicBezTo>
                  <a:cubicBezTo>
                    <a:pt x="62" y="0"/>
                    <a:pt x="64" y="4"/>
                    <a:pt x="67" y="6"/>
                  </a:cubicBezTo>
                  <a:cubicBezTo>
                    <a:pt x="83" y="15"/>
                    <a:pt x="99" y="17"/>
                    <a:pt x="116" y="12"/>
                  </a:cubicBezTo>
                  <a:close/>
                </a:path>
              </a:pathLst>
            </a:custGeom>
            <a:solidFill>
              <a:srgbClr val="F7B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87226741-DB55-4155-648D-CD0F9744B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987"/>
              <a:ext cx="799" cy="628"/>
            </a:xfrm>
            <a:custGeom>
              <a:avLst/>
              <a:gdLst>
                <a:gd name="T0" fmla="*/ 80 w 286"/>
                <a:gd name="T1" fmla="*/ 212 h 225"/>
                <a:gd name="T2" fmla="*/ 21 w 286"/>
                <a:gd name="T3" fmla="*/ 211 h 225"/>
                <a:gd name="T4" fmla="*/ 5 w 286"/>
                <a:gd name="T5" fmla="*/ 162 h 225"/>
                <a:gd name="T6" fmla="*/ 46 w 286"/>
                <a:gd name="T7" fmla="*/ 127 h 225"/>
                <a:gd name="T8" fmla="*/ 58 w 286"/>
                <a:gd name="T9" fmla="*/ 116 h 225"/>
                <a:gd name="T10" fmla="*/ 208 w 286"/>
                <a:gd name="T11" fmla="*/ 32 h 225"/>
                <a:gd name="T12" fmla="*/ 211 w 286"/>
                <a:gd name="T13" fmla="*/ 34 h 225"/>
                <a:gd name="T14" fmla="*/ 207 w 286"/>
                <a:gd name="T15" fmla="*/ 35 h 225"/>
                <a:gd name="T16" fmla="*/ 166 w 286"/>
                <a:gd name="T17" fmla="*/ 46 h 225"/>
                <a:gd name="T18" fmla="*/ 115 w 286"/>
                <a:gd name="T19" fmla="*/ 77 h 225"/>
                <a:gd name="T20" fmla="*/ 122 w 286"/>
                <a:gd name="T21" fmla="*/ 90 h 225"/>
                <a:gd name="T22" fmla="*/ 127 w 286"/>
                <a:gd name="T23" fmla="*/ 91 h 225"/>
                <a:gd name="T24" fmla="*/ 246 w 286"/>
                <a:gd name="T25" fmla="*/ 97 h 225"/>
                <a:gd name="T26" fmla="*/ 265 w 286"/>
                <a:gd name="T27" fmla="*/ 103 h 225"/>
                <a:gd name="T28" fmla="*/ 285 w 286"/>
                <a:gd name="T29" fmla="*/ 144 h 225"/>
                <a:gd name="T30" fmla="*/ 279 w 286"/>
                <a:gd name="T31" fmla="*/ 149 h 225"/>
                <a:gd name="T32" fmla="*/ 264 w 286"/>
                <a:gd name="T33" fmla="*/ 157 h 225"/>
                <a:gd name="T34" fmla="*/ 263 w 286"/>
                <a:gd name="T35" fmla="*/ 157 h 225"/>
                <a:gd name="T36" fmla="*/ 262 w 286"/>
                <a:gd name="T37" fmla="*/ 155 h 225"/>
                <a:gd name="T38" fmla="*/ 244 w 286"/>
                <a:gd name="T39" fmla="*/ 150 h 225"/>
                <a:gd name="T40" fmla="*/ 166 w 286"/>
                <a:gd name="T41" fmla="*/ 145 h 225"/>
                <a:gd name="T42" fmla="*/ 145 w 286"/>
                <a:gd name="T43" fmla="*/ 125 h 225"/>
                <a:gd name="T44" fmla="*/ 142 w 286"/>
                <a:gd name="T45" fmla="*/ 117 h 225"/>
                <a:gd name="T46" fmla="*/ 124 w 286"/>
                <a:gd name="T47" fmla="*/ 162 h 225"/>
                <a:gd name="T48" fmla="*/ 111 w 286"/>
                <a:gd name="T49" fmla="*/ 176 h 225"/>
                <a:gd name="T50" fmla="*/ 95 w 286"/>
                <a:gd name="T51" fmla="*/ 164 h 225"/>
                <a:gd name="T52" fmla="*/ 95 w 286"/>
                <a:gd name="T53" fmla="*/ 160 h 225"/>
                <a:gd name="T54" fmla="*/ 89 w 286"/>
                <a:gd name="T55" fmla="*/ 146 h 225"/>
                <a:gd name="T56" fmla="*/ 71 w 286"/>
                <a:gd name="T57" fmla="*/ 154 h 225"/>
                <a:gd name="T58" fmla="*/ 72 w 286"/>
                <a:gd name="T59" fmla="*/ 172 h 225"/>
                <a:gd name="T60" fmla="*/ 81 w 286"/>
                <a:gd name="T61" fmla="*/ 181 h 225"/>
                <a:gd name="T62" fmla="*/ 80 w 286"/>
                <a:gd name="T63" fmla="*/ 21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6" h="225">
                  <a:moveTo>
                    <a:pt x="80" y="212"/>
                  </a:moveTo>
                  <a:cubicBezTo>
                    <a:pt x="60" y="223"/>
                    <a:pt x="40" y="225"/>
                    <a:pt x="21" y="211"/>
                  </a:cubicBezTo>
                  <a:cubicBezTo>
                    <a:pt x="7" y="200"/>
                    <a:pt x="0" y="180"/>
                    <a:pt x="5" y="162"/>
                  </a:cubicBezTo>
                  <a:cubicBezTo>
                    <a:pt x="11" y="142"/>
                    <a:pt x="25" y="130"/>
                    <a:pt x="46" y="127"/>
                  </a:cubicBezTo>
                  <a:cubicBezTo>
                    <a:pt x="54" y="126"/>
                    <a:pt x="56" y="125"/>
                    <a:pt x="58" y="116"/>
                  </a:cubicBezTo>
                  <a:cubicBezTo>
                    <a:pt x="67" y="42"/>
                    <a:pt x="143" y="0"/>
                    <a:pt x="208" y="32"/>
                  </a:cubicBezTo>
                  <a:cubicBezTo>
                    <a:pt x="209" y="32"/>
                    <a:pt x="214" y="31"/>
                    <a:pt x="211" y="34"/>
                  </a:cubicBezTo>
                  <a:cubicBezTo>
                    <a:pt x="210" y="35"/>
                    <a:pt x="208" y="35"/>
                    <a:pt x="207" y="35"/>
                  </a:cubicBezTo>
                  <a:cubicBezTo>
                    <a:pt x="194" y="40"/>
                    <a:pt x="179" y="41"/>
                    <a:pt x="166" y="46"/>
                  </a:cubicBezTo>
                  <a:cubicBezTo>
                    <a:pt x="144" y="48"/>
                    <a:pt x="127" y="58"/>
                    <a:pt x="115" y="77"/>
                  </a:cubicBezTo>
                  <a:cubicBezTo>
                    <a:pt x="108" y="88"/>
                    <a:pt x="109" y="89"/>
                    <a:pt x="122" y="90"/>
                  </a:cubicBezTo>
                  <a:cubicBezTo>
                    <a:pt x="124" y="91"/>
                    <a:pt x="125" y="91"/>
                    <a:pt x="127" y="91"/>
                  </a:cubicBezTo>
                  <a:cubicBezTo>
                    <a:pt x="167" y="93"/>
                    <a:pt x="206" y="96"/>
                    <a:pt x="246" y="97"/>
                  </a:cubicBezTo>
                  <a:cubicBezTo>
                    <a:pt x="253" y="97"/>
                    <a:pt x="260" y="97"/>
                    <a:pt x="265" y="103"/>
                  </a:cubicBezTo>
                  <a:cubicBezTo>
                    <a:pt x="281" y="112"/>
                    <a:pt x="283" y="128"/>
                    <a:pt x="285" y="144"/>
                  </a:cubicBezTo>
                  <a:cubicBezTo>
                    <a:pt x="286" y="148"/>
                    <a:pt x="283" y="150"/>
                    <a:pt x="279" y="149"/>
                  </a:cubicBezTo>
                  <a:cubicBezTo>
                    <a:pt x="272" y="149"/>
                    <a:pt x="266" y="148"/>
                    <a:pt x="264" y="157"/>
                  </a:cubicBezTo>
                  <a:cubicBezTo>
                    <a:pt x="264" y="157"/>
                    <a:pt x="263" y="157"/>
                    <a:pt x="263" y="157"/>
                  </a:cubicBezTo>
                  <a:cubicBezTo>
                    <a:pt x="263" y="156"/>
                    <a:pt x="263" y="155"/>
                    <a:pt x="262" y="155"/>
                  </a:cubicBezTo>
                  <a:cubicBezTo>
                    <a:pt x="257" y="150"/>
                    <a:pt x="251" y="150"/>
                    <a:pt x="244" y="150"/>
                  </a:cubicBezTo>
                  <a:cubicBezTo>
                    <a:pt x="218" y="150"/>
                    <a:pt x="192" y="148"/>
                    <a:pt x="166" y="145"/>
                  </a:cubicBezTo>
                  <a:cubicBezTo>
                    <a:pt x="148" y="143"/>
                    <a:pt x="147" y="143"/>
                    <a:pt x="145" y="125"/>
                  </a:cubicBezTo>
                  <a:cubicBezTo>
                    <a:pt x="144" y="123"/>
                    <a:pt x="145" y="120"/>
                    <a:pt x="142" y="117"/>
                  </a:cubicBezTo>
                  <a:cubicBezTo>
                    <a:pt x="134" y="131"/>
                    <a:pt x="122" y="143"/>
                    <a:pt x="124" y="162"/>
                  </a:cubicBezTo>
                  <a:cubicBezTo>
                    <a:pt x="124" y="170"/>
                    <a:pt x="120" y="176"/>
                    <a:pt x="111" y="176"/>
                  </a:cubicBezTo>
                  <a:cubicBezTo>
                    <a:pt x="103" y="176"/>
                    <a:pt x="98" y="171"/>
                    <a:pt x="95" y="164"/>
                  </a:cubicBezTo>
                  <a:cubicBezTo>
                    <a:pt x="95" y="163"/>
                    <a:pt x="95" y="161"/>
                    <a:pt x="95" y="160"/>
                  </a:cubicBezTo>
                  <a:cubicBezTo>
                    <a:pt x="93" y="155"/>
                    <a:pt x="96" y="148"/>
                    <a:pt x="89" y="146"/>
                  </a:cubicBezTo>
                  <a:cubicBezTo>
                    <a:pt x="82" y="145"/>
                    <a:pt x="75" y="148"/>
                    <a:pt x="71" y="154"/>
                  </a:cubicBezTo>
                  <a:cubicBezTo>
                    <a:pt x="67" y="159"/>
                    <a:pt x="68" y="166"/>
                    <a:pt x="72" y="172"/>
                  </a:cubicBezTo>
                  <a:cubicBezTo>
                    <a:pt x="74" y="176"/>
                    <a:pt x="78" y="178"/>
                    <a:pt x="81" y="181"/>
                  </a:cubicBezTo>
                  <a:cubicBezTo>
                    <a:pt x="85" y="192"/>
                    <a:pt x="85" y="202"/>
                    <a:pt x="80" y="212"/>
                  </a:cubicBezTo>
                  <a:close/>
                </a:path>
              </a:pathLst>
            </a:custGeom>
            <a:solidFill>
              <a:srgbClr val="312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AFEC2920-E314-1986-6607-E3D546E93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" y="1289"/>
              <a:ext cx="559" cy="483"/>
            </a:xfrm>
            <a:custGeom>
              <a:avLst/>
              <a:gdLst>
                <a:gd name="T0" fmla="*/ 16 w 200"/>
                <a:gd name="T1" fmla="*/ 75 h 173"/>
                <a:gd name="T2" fmla="*/ 2 w 200"/>
                <a:gd name="T3" fmla="*/ 50 h 173"/>
                <a:gd name="T4" fmla="*/ 26 w 200"/>
                <a:gd name="T5" fmla="*/ 34 h 173"/>
                <a:gd name="T6" fmla="*/ 35 w 200"/>
                <a:gd name="T7" fmla="*/ 42 h 173"/>
                <a:gd name="T8" fmla="*/ 34 w 200"/>
                <a:gd name="T9" fmla="*/ 53 h 173"/>
                <a:gd name="T10" fmla="*/ 46 w 200"/>
                <a:gd name="T11" fmla="*/ 65 h 173"/>
                <a:gd name="T12" fmla="*/ 58 w 200"/>
                <a:gd name="T13" fmla="*/ 53 h 173"/>
                <a:gd name="T14" fmla="*/ 83 w 200"/>
                <a:gd name="T15" fmla="*/ 0 h 173"/>
                <a:gd name="T16" fmla="*/ 86 w 200"/>
                <a:gd name="T17" fmla="*/ 24 h 173"/>
                <a:gd name="T18" fmla="*/ 97 w 200"/>
                <a:gd name="T19" fmla="*/ 34 h 173"/>
                <a:gd name="T20" fmla="*/ 188 w 200"/>
                <a:gd name="T21" fmla="*/ 39 h 173"/>
                <a:gd name="T22" fmla="*/ 199 w 200"/>
                <a:gd name="T23" fmla="*/ 47 h 173"/>
                <a:gd name="T24" fmla="*/ 193 w 200"/>
                <a:gd name="T25" fmla="*/ 84 h 173"/>
                <a:gd name="T26" fmla="*/ 182 w 200"/>
                <a:gd name="T27" fmla="*/ 125 h 173"/>
                <a:gd name="T28" fmla="*/ 173 w 200"/>
                <a:gd name="T29" fmla="*/ 142 h 173"/>
                <a:gd name="T30" fmla="*/ 94 w 200"/>
                <a:gd name="T31" fmla="*/ 171 h 173"/>
                <a:gd name="T32" fmla="*/ 58 w 200"/>
                <a:gd name="T33" fmla="*/ 157 h 173"/>
                <a:gd name="T34" fmla="*/ 23 w 200"/>
                <a:gd name="T35" fmla="*/ 114 h 173"/>
                <a:gd name="T36" fmla="*/ 22 w 200"/>
                <a:gd name="T37" fmla="*/ 70 h 173"/>
                <a:gd name="T38" fmla="*/ 25 w 200"/>
                <a:gd name="T39" fmla="*/ 57 h 173"/>
                <a:gd name="T40" fmla="*/ 22 w 200"/>
                <a:gd name="T41" fmla="*/ 50 h 173"/>
                <a:gd name="T42" fmla="*/ 18 w 200"/>
                <a:gd name="T43" fmla="*/ 57 h 173"/>
                <a:gd name="T44" fmla="*/ 21 w 200"/>
                <a:gd name="T45" fmla="*/ 67 h 173"/>
                <a:gd name="T46" fmla="*/ 16 w 200"/>
                <a:gd name="T47" fmla="*/ 7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0" h="173">
                  <a:moveTo>
                    <a:pt x="16" y="75"/>
                  </a:moveTo>
                  <a:cubicBezTo>
                    <a:pt x="4" y="71"/>
                    <a:pt x="0" y="62"/>
                    <a:pt x="2" y="50"/>
                  </a:cubicBezTo>
                  <a:cubicBezTo>
                    <a:pt x="4" y="40"/>
                    <a:pt x="13" y="34"/>
                    <a:pt x="26" y="34"/>
                  </a:cubicBezTo>
                  <a:cubicBezTo>
                    <a:pt x="32" y="33"/>
                    <a:pt x="35" y="35"/>
                    <a:pt x="35" y="42"/>
                  </a:cubicBezTo>
                  <a:cubicBezTo>
                    <a:pt x="34" y="46"/>
                    <a:pt x="34" y="50"/>
                    <a:pt x="34" y="53"/>
                  </a:cubicBezTo>
                  <a:cubicBezTo>
                    <a:pt x="35" y="61"/>
                    <a:pt x="39" y="65"/>
                    <a:pt x="46" y="65"/>
                  </a:cubicBezTo>
                  <a:cubicBezTo>
                    <a:pt x="54" y="65"/>
                    <a:pt x="59" y="61"/>
                    <a:pt x="58" y="53"/>
                  </a:cubicBezTo>
                  <a:cubicBezTo>
                    <a:pt x="55" y="30"/>
                    <a:pt x="73" y="17"/>
                    <a:pt x="83" y="0"/>
                  </a:cubicBezTo>
                  <a:cubicBezTo>
                    <a:pt x="84" y="8"/>
                    <a:pt x="85" y="16"/>
                    <a:pt x="86" y="24"/>
                  </a:cubicBezTo>
                  <a:cubicBezTo>
                    <a:pt x="87" y="31"/>
                    <a:pt x="90" y="34"/>
                    <a:pt x="97" y="34"/>
                  </a:cubicBezTo>
                  <a:cubicBezTo>
                    <a:pt x="127" y="35"/>
                    <a:pt x="158" y="37"/>
                    <a:pt x="188" y="39"/>
                  </a:cubicBezTo>
                  <a:cubicBezTo>
                    <a:pt x="193" y="40"/>
                    <a:pt x="200" y="37"/>
                    <a:pt x="199" y="47"/>
                  </a:cubicBezTo>
                  <a:cubicBezTo>
                    <a:pt x="197" y="59"/>
                    <a:pt x="194" y="71"/>
                    <a:pt x="193" y="84"/>
                  </a:cubicBezTo>
                  <a:cubicBezTo>
                    <a:pt x="192" y="98"/>
                    <a:pt x="188" y="112"/>
                    <a:pt x="182" y="125"/>
                  </a:cubicBezTo>
                  <a:cubicBezTo>
                    <a:pt x="179" y="131"/>
                    <a:pt x="177" y="137"/>
                    <a:pt x="173" y="142"/>
                  </a:cubicBezTo>
                  <a:cubicBezTo>
                    <a:pt x="151" y="164"/>
                    <a:pt x="125" y="173"/>
                    <a:pt x="94" y="171"/>
                  </a:cubicBezTo>
                  <a:cubicBezTo>
                    <a:pt x="81" y="169"/>
                    <a:pt x="70" y="162"/>
                    <a:pt x="58" y="157"/>
                  </a:cubicBezTo>
                  <a:cubicBezTo>
                    <a:pt x="43" y="145"/>
                    <a:pt x="29" y="133"/>
                    <a:pt x="23" y="114"/>
                  </a:cubicBezTo>
                  <a:cubicBezTo>
                    <a:pt x="19" y="99"/>
                    <a:pt x="21" y="85"/>
                    <a:pt x="22" y="70"/>
                  </a:cubicBezTo>
                  <a:cubicBezTo>
                    <a:pt x="22" y="65"/>
                    <a:pt x="25" y="61"/>
                    <a:pt x="25" y="57"/>
                  </a:cubicBezTo>
                  <a:cubicBezTo>
                    <a:pt x="26" y="54"/>
                    <a:pt x="26" y="50"/>
                    <a:pt x="22" y="50"/>
                  </a:cubicBezTo>
                  <a:cubicBezTo>
                    <a:pt x="18" y="50"/>
                    <a:pt x="18" y="54"/>
                    <a:pt x="18" y="57"/>
                  </a:cubicBezTo>
                  <a:cubicBezTo>
                    <a:pt x="18" y="60"/>
                    <a:pt x="21" y="63"/>
                    <a:pt x="21" y="67"/>
                  </a:cubicBezTo>
                  <a:cubicBezTo>
                    <a:pt x="21" y="71"/>
                    <a:pt x="20" y="73"/>
                    <a:pt x="16" y="75"/>
                  </a:cubicBezTo>
                  <a:close/>
                </a:path>
              </a:pathLst>
            </a:custGeom>
            <a:solidFill>
              <a:srgbClr val="F7B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E6EE1900-E719-6F31-F865-9CEE9B323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" y="2268"/>
              <a:ext cx="1073" cy="271"/>
            </a:xfrm>
            <a:custGeom>
              <a:avLst/>
              <a:gdLst>
                <a:gd name="T0" fmla="*/ 258 w 384"/>
                <a:gd name="T1" fmla="*/ 29 h 97"/>
                <a:gd name="T2" fmla="*/ 258 w 384"/>
                <a:gd name="T3" fmla="*/ 35 h 97"/>
                <a:gd name="T4" fmla="*/ 247 w 384"/>
                <a:gd name="T5" fmla="*/ 58 h 97"/>
                <a:gd name="T6" fmla="*/ 351 w 384"/>
                <a:gd name="T7" fmla="*/ 58 h 97"/>
                <a:gd name="T8" fmla="*/ 367 w 384"/>
                <a:gd name="T9" fmla="*/ 58 h 97"/>
                <a:gd name="T10" fmla="*/ 383 w 384"/>
                <a:gd name="T11" fmla="*/ 74 h 97"/>
                <a:gd name="T12" fmla="*/ 368 w 384"/>
                <a:gd name="T13" fmla="*/ 91 h 97"/>
                <a:gd name="T14" fmla="*/ 357 w 384"/>
                <a:gd name="T15" fmla="*/ 92 h 97"/>
                <a:gd name="T16" fmla="*/ 337 w 384"/>
                <a:gd name="T17" fmla="*/ 92 h 97"/>
                <a:gd name="T18" fmla="*/ 320 w 384"/>
                <a:gd name="T19" fmla="*/ 96 h 97"/>
                <a:gd name="T20" fmla="*/ 64 w 384"/>
                <a:gd name="T21" fmla="*/ 96 h 97"/>
                <a:gd name="T22" fmla="*/ 47 w 384"/>
                <a:gd name="T23" fmla="*/ 92 h 97"/>
                <a:gd name="T24" fmla="*/ 27 w 384"/>
                <a:gd name="T25" fmla="*/ 92 h 97"/>
                <a:gd name="T26" fmla="*/ 18 w 384"/>
                <a:gd name="T27" fmla="*/ 91 h 97"/>
                <a:gd name="T28" fmla="*/ 1 w 384"/>
                <a:gd name="T29" fmla="*/ 74 h 97"/>
                <a:gd name="T30" fmla="*/ 19 w 384"/>
                <a:gd name="T31" fmla="*/ 58 h 97"/>
                <a:gd name="T32" fmla="*/ 63 w 384"/>
                <a:gd name="T33" fmla="*/ 58 h 97"/>
                <a:gd name="T34" fmla="*/ 70 w 384"/>
                <a:gd name="T35" fmla="*/ 55 h 97"/>
                <a:gd name="T36" fmla="*/ 120 w 384"/>
                <a:gd name="T37" fmla="*/ 55 h 97"/>
                <a:gd name="T38" fmla="*/ 146 w 384"/>
                <a:gd name="T39" fmla="*/ 54 h 97"/>
                <a:gd name="T40" fmla="*/ 170 w 384"/>
                <a:gd name="T41" fmla="*/ 42 h 97"/>
                <a:gd name="T42" fmla="*/ 205 w 384"/>
                <a:gd name="T43" fmla="*/ 47 h 97"/>
                <a:gd name="T44" fmla="*/ 223 w 384"/>
                <a:gd name="T45" fmla="*/ 52 h 97"/>
                <a:gd name="T46" fmla="*/ 233 w 384"/>
                <a:gd name="T47" fmla="*/ 41 h 97"/>
                <a:gd name="T48" fmla="*/ 227 w 384"/>
                <a:gd name="T49" fmla="*/ 30 h 97"/>
                <a:gd name="T50" fmla="*/ 155 w 384"/>
                <a:gd name="T51" fmla="*/ 21 h 97"/>
                <a:gd name="T52" fmla="*/ 139 w 384"/>
                <a:gd name="T53" fmla="*/ 26 h 97"/>
                <a:gd name="T54" fmla="*/ 125 w 384"/>
                <a:gd name="T55" fmla="*/ 17 h 97"/>
                <a:gd name="T56" fmla="*/ 132 w 384"/>
                <a:gd name="T57" fmla="*/ 10 h 97"/>
                <a:gd name="T58" fmla="*/ 125 w 384"/>
                <a:gd name="T59" fmla="*/ 4 h 97"/>
                <a:gd name="T60" fmla="*/ 131 w 384"/>
                <a:gd name="T61" fmla="*/ 0 h 97"/>
                <a:gd name="T62" fmla="*/ 253 w 384"/>
                <a:gd name="T63" fmla="*/ 3 h 97"/>
                <a:gd name="T64" fmla="*/ 257 w 384"/>
                <a:gd name="T65" fmla="*/ 5 h 97"/>
                <a:gd name="T66" fmla="*/ 240 w 384"/>
                <a:gd name="T67" fmla="*/ 13 h 97"/>
                <a:gd name="T68" fmla="*/ 260 w 384"/>
                <a:gd name="T69" fmla="*/ 19 h 97"/>
                <a:gd name="T70" fmla="*/ 258 w 384"/>
                <a:gd name="T71" fmla="*/ 2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4" h="97">
                  <a:moveTo>
                    <a:pt x="258" y="29"/>
                  </a:moveTo>
                  <a:cubicBezTo>
                    <a:pt x="258" y="31"/>
                    <a:pt x="258" y="33"/>
                    <a:pt x="258" y="35"/>
                  </a:cubicBezTo>
                  <a:cubicBezTo>
                    <a:pt x="257" y="43"/>
                    <a:pt x="255" y="50"/>
                    <a:pt x="247" y="58"/>
                  </a:cubicBezTo>
                  <a:cubicBezTo>
                    <a:pt x="283" y="58"/>
                    <a:pt x="317" y="58"/>
                    <a:pt x="351" y="58"/>
                  </a:cubicBezTo>
                  <a:cubicBezTo>
                    <a:pt x="356" y="58"/>
                    <a:pt x="362" y="58"/>
                    <a:pt x="367" y="58"/>
                  </a:cubicBezTo>
                  <a:cubicBezTo>
                    <a:pt x="377" y="59"/>
                    <a:pt x="383" y="64"/>
                    <a:pt x="383" y="74"/>
                  </a:cubicBezTo>
                  <a:cubicBezTo>
                    <a:pt x="384" y="84"/>
                    <a:pt x="378" y="89"/>
                    <a:pt x="368" y="91"/>
                  </a:cubicBezTo>
                  <a:cubicBezTo>
                    <a:pt x="365" y="91"/>
                    <a:pt x="361" y="92"/>
                    <a:pt x="357" y="92"/>
                  </a:cubicBezTo>
                  <a:cubicBezTo>
                    <a:pt x="350" y="92"/>
                    <a:pt x="344" y="92"/>
                    <a:pt x="337" y="92"/>
                  </a:cubicBezTo>
                  <a:cubicBezTo>
                    <a:pt x="332" y="96"/>
                    <a:pt x="326" y="96"/>
                    <a:pt x="320" y="96"/>
                  </a:cubicBezTo>
                  <a:cubicBezTo>
                    <a:pt x="235" y="96"/>
                    <a:pt x="149" y="96"/>
                    <a:pt x="64" y="96"/>
                  </a:cubicBezTo>
                  <a:cubicBezTo>
                    <a:pt x="58" y="96"/>
                    <a:pt x="52" y="97"/>
                    <a:pt x="47" y="92"/>
                  </a:cubicBezTo>
                  <a:cubicBezTo>
                    <a:pt x="40" y="91"/>
                    <a:pt x="34" y="91"/>
                    <a:pt x="27" y="92"/>
                  </a:cubicBezTo>
                  <a:cubicBezTo>
                    <a:pt x="24" y="92"/>
                    <a:pt x="21" y="91"/>
                    <a:pt x="18" y="91"/>
                  </a:cubicBezTo>
                  <a:cubicBezTo>
                    <a:pt x="7" y="90"/>
                    <a:pt x="0" y="84"/>
                    <a:pt x="1" y="74"/>
                  </a:cubicBezTo>
                  <a:cubicBezTo>
                    <a:pt x="2" y="63"/>
                    <a:pt x="8" y="58"/>
                    <a:pt x="19" y="58"/>
                  </a:cubicBezTo>
                  <a:cubicBezTo>
                    <a:pt x="33" y="58"/>
                    <a:pt x="48" y="58"/>
                    <a:pt x="63" y="58"/>
                  </a:cubicBezTo>
                  <a:cubicBezTo>
                    <a:pt x="65" y="55"/>
                    <a:pt x="67" y="55"/>
                    <a:pt x="70" y="55"/>
                  </a:cubicBezTo>
                  <a:cubicBezTo>
                    <a:pt x="87" y="55"/>
                    <a:pt x="103" y="55"/>
                    <a:pt x="120" y="55"/>
                  </a:cubicBezTo>
                  <a:cubicBezTo>
                    <a:pt x="129" y="55"/>
                    <a:pt x="138" y="57"/>
                    <a:pt x="146" y="54"/>
                  </a:cubicBezTo>
                  <a:cubicBezTo>
                    <a:pt x="155" y="51"/>
                    <a:pt x="162" y="46"/>
                    <a:pt x="170" y="42"/>
                  </a:cubicBezTo>
                  <a:cubicBezTo>
                    <a:pt x="183" y="37"/>
                    <a:pt x="195" y="35"/>
                    <a:pt x="205" y="47"/>
                  </a:cubicBezTo>
                  <a:cubicBezTo>
                    <a:pt x="210" y="52"/>
                    <a:pt x="216" y="54"/>
                    <a:pt x="223" y="52"/>
                  </a:cubicBezTo>
                  <a:cubicBezTo>
                    <a:pt x="228" y="50"/>
                    <a:pt x="232" y="47"/>
                    <a:pt x="233" y="41"/>
                  </a:cubicBezTo>
                  <a:cubicBezTo>
                    <a:pt x="234" y="36"/>
                    <a:pt x="231" y="32"/>
                    <a:pt x="227" y="30"/>
                  </a:cubicBezTo>
                  <a:cubicBezTo>
                    <a:pt x="204" y="18"/>
                    <a:pt x="181" y="4"/>
                    <a:pt x="155" y="21"/>
                  </a:cubicBezTo>
                  <a:cubicBezTo>
                    <a:pt x="150" y="24"/>
                    <a:pt x="145" y="27"/>
                    <a:pt x="139" y="26"/>
                  </a:cubicBezTo>
                  <a:cubicBezTo>
                    <a:pt x="134" y="24"/>
                    <a:pt x="128" y="23"/>
                    <a:pt x="125" y="17"/>
                  </a:cubicBezTo>
                  <a:cubicBezTo>
                    <a:pt x="126" y="13"/>
                    <a:pt x="131" y="14"/>
                    <a:pt x="132" y="10"/>
                  </a:cubicBezTo>
                  <a:cubicBezTo>
                    <a:pt x="130" y="7"/>
                    <a:pt x="126" y="8"/>
                    <a:pt x="125" y="4"/>
                  </a:cubicBezTo>
                  <a:cubicBezTo>
                    <a:pt x="126" y="1"/>
                    <a:pt x="128" y="0"/>
                    <a:pt x="131" y="0"/>
                  </a:cubicBezTo>
                  <a:cubicBezTo>
                    <a:pt x="171" y="2"/>
                    <a:pt x="212" y="4"/>
                    <a:pt x="253" y="3"/>
                  </a:cubicBezTo>
                  <a:cubicBezTo>
                    <a:pt x="255" y="2"/>
                    <a:pt x="256" y="3"/>
                    <a:pt x="257" y="5"/>
                  </a:cubicBezTo>
                  <a:cubicBezTo>
                    <a:pt x="252" y="10"/>
                    <a:pt x="252" y="10"/>
                    <a:pt x="240" y="13"/>
                  </a:cubicBezTo>
                  <a:cubicBezTo>
                    <a:pt x="246" y="17"/>
                    <a:pt x="255" y="13"/>
                    <a:pt x="260" y="19"/>
                  </a:cubicBezTo>
                  <a:cubicBezTo>
                    <a:pt x="261" y="22"/>
                    <a:pt x="260" y="25"/>
                    <a:pt x="258" y="2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42E1625F-04BA-C25B-EC3B-B8D8A16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" y="1850"/>
              <a:ext cx="665" cy="407"/>
            </a:xfrm>
            <a:custGeom>
              <a:avLst/>
              <a:gdLst>
                <a:gd name="T0" fmla="*/ 34 w 238"/>
                <a:gd name="T1" fmla="*/ 6 h 146"/>
                <a:gd name="T2" fmla="*/ 94 w 238"/>
                <a:gd name="T3" fmla="*/ 74 h 146"/>
                <a:gd name="T4" fmla="*/ 163 w 238"/>
                <a:gd name="T5" fmla="*/ 75 h 146"/>
                <a:gd name="T6" fmla="*/ 189 w 238"/>
                <a:gd name="T7" fmla="*/ 51 h 146"/>
                <a:gd name="T8" fmla="*/ 200 w 238"/>
                <a:gd name="T9" fmla="*/ 50 h 146"/>
                <a:gd name="T10" fmla="*/ 234 w 238"/>
                <a:gd name="T11" fmla="*/ 81 h 146"/>
                <a:gd name="T12" fmla="*/ 231 w 238"/>
                <a:gd name="T13" fmla="*/ 96 h 146"/>
                <a:gd name="T14" fmla="*/ 220 w 238"/>
                <a:gd name="T15" fmla="*/ 110 h 146"/>
                <a:gd name="T16" fmla="*/ 121 w 238"/>
                <a:gd name="T17" fmla="*/ 145 h 146"/>
                <a:gd name="T18" fmla="*/ 87 w 238"/>
                <a:gd name="T19" fmla="*/ 137 h 146"/>
                <a:gd name="T20" fmla="*/ 56 w 238"/>
                <a:gd name="T21" fmla="*/ 80 h 146"/>
                <a:gd name="T22" fmla="*/ 59 w 238"/>
                <a:gd name="T23" fmla="*/ 115 h 146"/>
                <a:gd name="T24" fmla="*/ 54 w 238"/>
                <a:gd name="T25" fmla="*/ 121 h 146"/>
                <a:gd name="T26" fmla="*/ 22 w 238"/>
                <a:gd name="T27" fmla="*/ 88 h 146"/>
                <a:gd name="T28" fmla="*/ 1 w 238"/>
                <a:gd name="T29" fmla="*/ 28 h 146"/>
                <a:gd name="T30" fmla="*/ 2 w 238"/>
                <a:gd name="T31" fmla="*/ 16 h 146"/>
                <a:gd name="T32" fmla="*/ 10 w 238"/>
                <a:gd name="T33" fmla="*/ 10 h 146"/>
                <a:gd name="T34" fmla="*/ 34 w 238"/>
                <a:gd name="T35" fmla="*/ 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146">
                  <a:moveTo>
                    <a:pt x="34" y="6"/>
                  </a:moveTo>
                  <a:cubicBezTo>
                    <a:pt x="52" y="30"/>
                    <a:pt x="72" y="53"/>
                    <a:pt x="94" y="74"/>
                  </a:cubicBezTo>
                  <a:cubicBezTo>
                    <a:pt x="123" y="101"/>
                    <a:pt x="133" y="101"/>
                    <a:pt x="163" y="75"/>
                  </a:cubicBezTo>
                  <a:cubicBezTo>
                    <a:pt x="172" y="68"/>
                    <a:pt x="181" y="60"/>
                    <a:pt x="189" y="51"/>
                  </a:cubicBezTo>
                  <a:cubicBezTo>
                    <a:pt x="193" y="48"/>
                    <a:pt x="196" y="46"/>
                    <a:pt x="200" y="50"/>
                  </a:cubicBezTo>
                  <a:cubicBezTo>
                    <a:pt x="214" y="57"/>
                    <a:pt x="223" y="71"/>
                    <a:pt x="234" y="81"/>
                  </a:cubicBezTo>
                  <a:cubicBezTo>
                    <a:pt x="238" y="87"/>
                    <a:pt x="235" y="92"/>
                    <a:pt x="231" y="96"/>
                  </a:cubicBezTo>
                  <a:cubicBezTo>
                    <a:pt x="227" y="100"/>
                    <a:pt x="223" y="105"/>
                    <a:pt x="220" y="110"/>
                  </a:cubicBezTo>
                  <a:cubicBezTo>
                    <a:pt x="193" y="139"/>
                    <a:pt x="158" y="146"/>
                    <a:pt x="121" y="145"/>
                  </a:cubicBezTo>
                  <a:cubicBezTo>
                    <a:pt x="109" y="145"/>
                    <a:pt x="97" y="145"/>
                    <a:pt x="87" y="137"/>
                  </a:cubicBezTo>
                  <a:cubicBezTo>
                    <a:pt x="78" y="117"/>
                    <a:pt x="65" y="99"/>
                    <a:pt x="56" y="80"/>
                  </a:cubicBezTo>
                  <a:cubicBezTo>
                    <a:pt x="58" y="91"/>
                    <a:pt x="57" y="103"/>
                    <a:pt x="59" y="115"/>
                  </a:cubicBezTo>
                  <a:cubicBezTo>
                    <a:pt x="59" y="118"/>
                    <a:pt x="58" y="121"/>
                    <a:pt x="54" y="121"/>
                  </a:cubicBezTo>
                  <a:cubicBezTo>
                    <a:pt x="38" y="115"/>
                    <a:pt x="30" y="101"/>
                    <a:pt x="22" y="88"/>
                  </a:cubicBezTo>
                  <a:cubicBezTo>
                    <a:pt x="11" y="69"/>
                    <a:pt x="5" y="49"/>
                    <a:pt x="1" y="28"/>
                  </a:cubicBezTo>
                  <a:cubicBezTo>
                    <a:pt x="0" y="24"/>
                    <a:pt x="0" y="20"/>
                    <a:pt x="2" y="16"/>
                  </a:cubicBezTo>
                  <a:cubicBezTo>
                    <a:pt x="4" y="13"/>
                    <a:pt x="7" y="12"/>
                    <a:pt x="10" y="10"/>
                  </a:cubicBezTo>
                  <a:cubicBezTo>
                    <a:pt x="18" y="7"/>
                    <a:pt x="24" y="0"/>
                    <a:pt x="3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A9270127-FAA2-DE6B-19AF-B6E3E48D6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" y="1082"/>
              <a:ext cx="402" cy="193"/>
            </a:xfrm>
            <a:custGeom>
              <a:avLst/>
              <a:gdLst>
                <a:gd name="T0" fmla="*/ 142 w 144"/>
                <a:gd name="T1" fmla="*/ 69 h 69"/>
                <a:gd name="T2" fmla="*/ 77 w 144"/>
                <a:gd name="T3" fmla="*/ 65 h 69"/>
                <a:gd name="T4" fmla="*/ 0 w 144"/>
                <a:gd name="T5" fmla="*/ 59 h 69"/>
                <a:gd name="T6" fmla="*/ 41 w 144"/>
                <a:gd name="T7" fmla="*/ 11 h 69"/>
                <a:gd name="T8" fmla="*/ 84 w 144"/>
                <a:gd name="T9" fmla="*/ 1 h 69"/>
                <a:gd name="T10" fmla="*/ 100 w 144"/>
                <a:gd name="T11" fmla="*/ 5 h 69"/>
                <a:gd name="T12" fmla="*/ 142 w 144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69">
                  <a:moveTo>
                    <a:pt x="142" y="69"/>
                  </a:moveTo>
                  <a:cubicBezTo>
                    <a:pt x="121" y="66"/>
                    <a:pt x="99" y="67"/>
                    <a:pt x="77" y="65"/>
                  </a:cubicBezTo>
                  <a:cubicBezTo>
                    <a:pt x="51" y="63"/>
                    <a:pt x="26" y="64"/>
                    <a:pt x="0" y="59"/>
                  </a:cubicBezTo>
                  <a:cubicBezTo>
                    <a:pt x="6" y="36"/>
                    <a:pt x="18" y="19"/>
                    <a:pt x="41" y="11"/>
                  </a:cubicBezTo>
                  <a:cubicBezTo>
                    <a:pt x="55" y="4"/>
                    <a:pt x="69" y="0"/>
                    <a:pt x="84" y="1"/>
                  </a:cubicBezTo>
                  <a:cubicBezTo>
                    <a:pt x="89" y="5"/>
                    <a:pt x="95" y="3"/>
                    <a:pt x="100" y="5"/>
                  </a:cubicBezTo>
                  <a:cubicBezTo>
                    <a:pt x="128" y="12"/>
                    <a:pt x="144" y="37"/>
                    <a:pt x="142" y="6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E2CED13C-8E0D-2125-7268-17227FF45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" y="1892"/>
              <a:ext cx="257" cy="438"/>
            </a:xfrm>
            <a:custGeom>
              <a:avLst/>
              <a:gdLst>
                <a:gd name="T0" fmla="*/ 50 w 92"/>
                <a:gd name="T1" fmla="*/ 66 h 157"/>
                <a:gd name="T2" fmla="*/ 18 w 92"/>
                <a:gd name="T3" fmla="*/ 35 h 157"/>
                <a:gd name="T4" fmla="*/ 31 w 92"/>
                <a:gd name="T5" fmla="*/ 23 h 157"/>
                <a:gd name="T6" fmla="*/ 88 w 92"/>
                <a:gd name="T7" fmla="*/ 19 h 157"/>
                <a:gd name="T8" fmla="*/ 91 w 92"/>
                <a:gd name="T9" fmla="*/ 21 h 157"/>
                <a:gd name="T10" fmla="*/ 92 w 92"/>
                <a:gd name="T11" fmla="*/ 24 h 157"/>
                <a:gd name="T12" fmla="*/ 86 w 92"/>
                <a:gd name="T13" fmla="*/ 35 h 157"/>
                <a:gd name="T14" fmla="*/ 83 w 92"/>
                <a:gd name="T15" fmla="*/ 36 h 157"/>
                <a:gd name="T16" fmla="*/ 75 w 92"/>
                <a:gd name="T17" fmla="*/ 35 h 157"/>
                <a:gd name="T18" fmla="*/ 84 w 92"/>
                <a:gd name="T19" fmla="*/ 38 h 157"/>
                <a:gd name="T20" fmla="*/ 86 w 92"/>
                <a:gd name="T21" fmla="*/ 40 h 157"/>
                <a:gd name="T22" fmla="*/ 88 w 92"/>
                <a:gd name="T23" fmla="*/ 52 h 157"/>
                <a:gd name="T24" fmla="*/ 82 w 92"/>
                <a:gd name="T25" fmla="*/ 72 h 157"/>
                <a:gd name="T26" fmla="*/ 73 w 92"/>
                <a:gd name="T27" fmla="*/ 118 h 157"/>
                <a:gd name="T28" fmla="*/ 46 w 92"/>
                <a:gd name="T29" fmla="*/ 144 h 157"/>
                <a:gd name="T30" fmla="*/ 9 w 92"/>
                <a:gd name="T31" fmla="*/ 153 h 157"/>
                <a:gd name="T32" fmla="*/ 5 w 92"/>
                <a:gd name="T33" fmla="*/ 152 h 157"/>
                <a:gd name="T34" fmla="*/ 4 w 92"/>
                <a:gd name="T35" fmla="*/ 135 h 157"/>
                <a:gd name="T36" fmla="*/ 2 w 92"/>
                <a:gd name="T37" fmla="*/ 126 h 157"/>
                <a:gd name="T38" fmla="*/ 8 w 92"/>
                <a:gd name="T39" fmla="*/ 121 h 157"/>
                <a:gd name="T40" fmla="*/ 69 w 92"/>
                <a:gd name="T41" fmla="*/ 63 h 157"/>
                <a:gd name="T42" fmla="*/ 65 w 92"/>
                <a:gd name="T43" fmla="*/ 59 h 157"/>
                <a:gd name="T44" fmla="*/ 50 w 92"/>
                <a:gd name="T45" fmla="*/ 6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2" h="157">
                  <a:moveTo>
                    <a:pt x="50" y="66"/>
                  </a:moveTo>
                  <a:cubicBezTo>
                    <a:pt x="38" y="57"/>
                    <a:pt x="28" y="46"/>
                    <a:pt x="18" y="35"/>
                  </a:cubicBezTo>
                  <a:cubicBezTo>
                    <a:pt x="22" y="31"/>
                    <a:pt x="27" y="28"/>
                    <a:pt x="31" y="23"/>
                  </a:cubicBezTo>
                  <a:cubicBezTo>
                    <a:pt x="49" y="0"/>
                    <a:pt x="63" y="6"/>
                    <a:pt x="88" y="19"/>
                  </a:cubicBezTo>
                  <a:cubicBezTo>
                    <a:pt x="89" y="20"/>
                    <a:pt x="90" y="21"/>
                    <a:pt x="91" y="21"/>
                  </a:cubicBezTo>
                  <a:cubicBezTo>
                    <a:pt x="92" y="22"/>
                    <a:pt x="92" y="23"/>
                    <a:pt x="92" y="24"/>
                  </a:cubicBezTo>
                  <a:cubicBezTo>
                    <a:pt x="90" y="28"/>
                    <a:pt x="89" y="32"/>
                    <a:pt x="86" y="35"/>
                  </a:cubicBezTo>
                  <a:cubicBezTo>
                    <a:pt x="85" y="35"/>
                    <a:pt x="84" y="36"/>
                    <a:pt x="83" y="36"/>
                  </a:cubicBezTo>
                  <a:cubicBezTo>
                    <a:pt x="80" y="35"/>
                    <a:pt x="78" y="35"/>
                    <a:pt x="75" y="35"/>
                  </a:cubicBezTo>
                  <a:cubicBezTo>
                    <a:pt x="79" y="35"/>
                    <a:pt x="82" y="35"/>
                    <a:pt x="84" y="38"/>
                  </a:cubicBezTo>
                  <a:cubicBezTo>
                    <a:pt x="85" y="38"/>
                    <a:pt x="86" y="39"/>
                    <a:pt x="86" y="40"/>
                  </a:cubicBezTo>
                  <a:cubicBezTo>
                    <a:pt x="88" y="44"/>
                    <a:pt x="92" y="48"/>
                    <a:pt x="88" y="52"/>
                  </a:cubicBezTo>
                  <a:cubicBezTo>
                    <a:pt x="80" y="57"/>
                    <a:pt x="82" y="65"/>
                    <a:pt x="82" y="72"/>
                  </a:cubicBezTo>
                  <a:cubicBezTo>
                    <a:pt x="80" y="88"/>
                    <a:pt x="81" y="103"/>
                    <a:pt x="73" y="118"/>
                  </a:cubicBezTo>
                  <a:cubicBezTo>
                    <a:pt x="67" y="129"/>
                    <a:pt x="56" y="136"/>
                    <a:pt x="46" y="144"/>
                  </a:cubicBezTo>
                  <a:cubicBezTo>
                    <a:pt x="33" y="145"/>
                    <a:pt x="23" y="157"/>
                    <a:pt x="9" y="153"/>
                  </a:cubicBezTo>
                  <a:cubicBezTo>
                    <a:pt x="8" y="153"/>
                    <a:pt x="6" y="152"/>
                    <a:pt x="5" y="152"/>
                  </a:cubicBezTo>
                  <a:cubicBezTo>
                    <a:pt x="0" y="147"/>
                    <a:pt x="9" y="140"/>
                    <a:pt x="4" y="135"/>
                  </a:cubicBezTo>
                  <a:cubicBezTo>
                    <a:pt x="3" y="132"/>
                    <a:pt x="3" y="129"/>
                    <a:pt x="2" y="126"/>
                  </a:cubicBezTo>
                  <a:cubicBezTo>
                    <a:pt x="3" y="123"/>
                    <a:pt x="5" y="122"/>
                    <a:pt x="8" y="121"/>
                  </a:cubicBezTo>
                  <a:cubicBezTo>
                    <a:pt x="40" y="114"/>
                    <a:pt x="53" y="87"/>
                    <a:pt x="69" y="63"/>
                  </a:cubicBezTo>
                  <a:cubicBezTo>
                    <a:pt x="72" y="58"/>
                    <a:pt x="69" y="57"/>
                    <a:pt x="65" y="59"/>
                  </a:cubicBezTo>
                  <a:cubicBezTo>
                    <a:pt x="59" y="60"/>
                    <a:pt x="56" y="66"/>
                    <a:pt x="50" y="66"/>
                  </a:cubicBezTo>
                  <a:close/>
                </a:path>
              </a:pathLst>
            </a:custGeom>
            <a:solidFill>
              <a:srgbClr val="F7B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A25BFB43-31CB-4A95-B969-099D1674F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" y="2098"/>
              <a:ext cx="316" cy="519"/>
            </a:xfrm>
            <a:custGeom>
              <a:avLst/>
              <a:gdLst>
                <a:gd name="T0" fmla="*/ 108 w 113"/>
                <a:gd name="T1" fmla="*/ 171 h 186"/>
                <a:gd name="T2" fmla="*/ 49 w 113"/>
                <a:gd name="T3" fmla="*/ 181 h 186"/>
                <a:gd name="T4" fmla="*/ 40 w 113"/>
                <a:gd name="T5" fmla="*/ 186 h 186"/>
                <a:gd name="T6" fmla="*/ 32 w 113"/>
                <a:gd name="T7" fmla="*/ 167 h 186"/>
                <a:gd name="T8" fmla="*/ 31 w 113"/>
                <a:gd name="T9" fmla="*/ 152 h 186"/>
                <a:gd name="T10" fmla="*/ 25 w 113"/>
                <a:gd name="T11" fmla="*/ 148 h 186"/>
                <a:gd name="T12" fmla="*/ 24 w 113"/>
                <a:gd name="T13" fmla="*/ 153 h 186"/>
                <a:gd name="T14" fmla="*/ 21 w 113"/>
                <a:gd name="T15" fmla="*/ 164 h 186"/>
                <a:gd name="T16" fmla="*/ 0 w 113"/>
                <a:gd name="T17" fmla="*/ 165 h 186"/>
                <a:gd name="T18" fmla="*/ 8 w 113"/>
                <a:gd name="T19" fmla="*/ 75 h 186"/>
                <a:gd name="T20" fmla="*/ 17 w 113"/>
                <a:gd name="T21" fmla="*/ 0 h 186"/>
                <a:gd name="T22" fmla="*/ 20 w 113"/>
                <a:gd name="T23" fmla="*/ 75 h 186"/>
                <a:gd name="T24" fmla="*/ 30 w 113"/>
                <a:gd name="T25" fmla="*/ 116 h 186"/>
                <a:gd name="T26" fmla="*/ 103 w 113"/>
                <a:gd name="T27" fmla="*/ 163 h 186"/>
                <a:gd name="T28" fmla="*/ 112 w 113"/>
                <a:gd name="T29" fmla="*/ 163 h 186"/>
                <a:gd name="T30" fmla="*/ 108 w 113"/>
                <a:gd name="T31" fmla="*/ 17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86">
                  <a:moveTo>
                    <a:pt x="108" y="171"/>
                  </a:moveTo>
                  <a:cubicBezTo>
                    <a:pt x="89" y="177"/>
                    <a:pt x="69" y="181"/>
                    <a:pt x="49" y="181"/>
                  </a:cubicBezTo>
                  <a:cubicBezTo>
                    <a:pt x="45" y="181"/>
                    <a:pt x="41" y="181"/>
                    <a:pt x="40" y="186"/>
                  </a:cubicBezTo>
                  <a:cubicBezTo>
                    <a:pt x="31" y="182"/>
                    <a:pt x="34" y="174"/>
                    <a:pt x="32" y="167"/>
                  </a:cubicBezTo>
                  <a:cubicBezTo>
                    <a:pt x="31" y="162"/>
                    <a:pt x="32" y="157"/>
                    <a:pt x="31" y="152"/>
                  </a:cubicBezTo>
                  <a:cubicBezTo>
                    <a:pt x="29" y="150"/>
                    <a:pt x="29" y="147"/>
                    <a:pt x="25" y="148"/>
                  </a:cubicBezTo>
                  <a:cubicBezTo>
                    <a:pt x="23" y="148"/>
                    <a:pt x="24" y="151"/>
                    <a:pt x="24" y="153"/>
                  </a:cubicBezTo>
                  <a:cubicBezTo>
                    <a:pt x="24" y="157"/>
                    <a:pt x="26" y="161"/>
                    <a:pt x="21" y="164"/>
                  </a:cubicBezTo>
                  <a:cubicBezTo>
                    <a:pt x="14" y="164"/>
                    <a:pt x="7" y="168"/>
                    <a:pt x="0" y="165"/>
                  </a:cubicBezTo>
                  <a:cubicBezTo>
                    <a:pt x="3" y="135"/>
                    <a:pt x="5" y="105"/>
                    <a:pt x="8" y="75"/>
                  </a:cubicBezTo>
                  <a:cubicBezTo>
                    <a:pt x="11" y="50"/>
                    <a:pt x="14" y="25"/>
                    <a:pt x="17" y="0"/>
                  </a:cubicBezTo>
                  <a:cubicBezTo>
                    <a:pt x="18" y="25"/>
                    <a:pt x="16" y="50"/>
                    <a:pt x="20" y="75"/>
                  </a:cubicBezTo>
                  <a:cubicBezTo>
                    <a:pt x="22" y="89"/>
                    <a:pt x="24" y="103"/>
                    <a:pt x="30" y="116"/>
                  </a:cubicBezTo>
                  <a:cubicBezTo>
                    <a:pt x="43" y="150"/>
                    <a:pt x="71" y="160"/>
                    <a:pt x="103" y="163"/>
                  </a:cubicBezTo>
                  <a:cubicBezTo>
                    <a:pt x="106" y="163"/>
                    <a:pt x="109" y="163"/>
                    <a:pt x="112" y="163"/>
                  </a:cubicBezTo>
                  <a:cubicBezTo>
                    <a:pt x="113" y="167"/>
                    <a:pt x="112" y="169"/>
                    <a:pt x="108" y="171"/>
                  </a:cubicBezTo>
                  <a:close/>
                </a:path>
              </a:pathLst>
            </a:custGeom>
            <a:solidFill>
              <a:srgbClr val="DCD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03AE7B38-5B07-ADEB-AFFD-B09448BF5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3" y="1339"/>
              <a:ext cx="198" cy="140"/>
            </a:xfrm>
            <a:custGeom>
              <a:avLst/>
              <a:gdLst>
                <a:gd name="T0" fmla="*/ 68 w 71"/>
                <a:gd name="T1" fmla="*/ 43 h 50"/>
                <a:gd name="T2" fmla="*/ 63 w 71"/>
                <a:gd name="T3" fmla="*/ 49 h 50"/>
                <a:gd name="T4" fmla="*/ 9 w 71"/>
                <a:gd name="T5" fmla="*/ 34 h 50"/>
                <a:gd name="T6" fmla="*/ 10 w 71"/>
                <a:gd name="T7" fmla="*/ 8 h 50"/>
                <a:gd name="T8" fmla="*/ 35 w 71"/>
                <a:gd name="T9" fmla="*/ 12 h 50"/>
                <a:gd name="T10" fmla="*/ 43 w 71"/>
                <a:gd name="T11" fmla="*/ 15 h 50"/>
                <a:gd name="T12" fmla="*/ 64 w 71"/>
                <a:gd name="T13" fmla="*/ 30 h 50"/>
                <a:gd name="T14" fmla="*/ 68 w 71"/>
                <a:gd name="T15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50">
                  <a:moveTo>
                    <a:pt x="68" y="43"/>
                  </a:moveTo>
                  <a:cubicBezTo>
                    <a:pt x="71" y="49"/>
                    <a:pt x="67" y="49"/>
                    <a:pt x="63" y="49"/>
                  </a:cubicBezTo>
                  <a:cubicBezTo>
                    <a:pt x="44" y="50"/>
                    <a:pt x="25" y="48"/>
                    <a:pt x="9" y="34"/>
                  </a:cubicBezTo>
                  <a:cubicBezTo>
                    <a:pt x="8" y="25"/>
                    <a:pt x="0" y="17"/>
                    <a:pt x="10" y="8"/>
                  </a:cubicBezTo>
                  <a:cubicBezTo>
                    <a:pt x="19" y="0"/>
                    <a:pt x="30" y="1"/>
                    <a:pt x="35" y="12"/>
                  </a:cubicBezTo>
                  <a:cubicBezTo>
                    <a:pt x="37" y="17"/>
                    <a:pt x="38" y="17"/>
                    <a:pt x="43" y="15"/>
                  </a:cubicBezTo>
                  <a:cubicBezTo>
                    <a:pt x="57" y="9"/>
                    <a:pt x="66" y="15"/>
                    <a:pt x="64" y="30"/>
                  </a:cubicBezTo>
                  <a:cubicBezTo>
                    <a:pt x="63" y="35"/>
                    <a:pt x="64" y="40"/>
                    <a:pt x="68" y="43"/>
                  </a:cubicBezTo>
                  <a:close/>
                </a:path>
              </a:pathLst>
            </a:custGeom>
            <a:solidFill>
              <a:srgbClr val="EE7D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1E4D5C84-3ED6-A36C-AFF8-FC7F3FDC8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" y="1467"/>
              <a:ext cx="89" cy="358"/>
            </a:xfrm>
            <a:custGeom>
              <a:avLst/>
              <a:gdLst>
                <a:gd name="T0" fmla="*/ 8 w 32"/>
                <a:gd name="T1" fmla="*/ 1 h 128"/>
                <a:gd name="T2" fmla="*/ 10 w 32"/>
                <a:gd name="T3" fmla="*/ 51 h 128"/>
                <a:gd name="T4" fmla="*/ 29 w 32"/>
                <a:gd name="T5" fmla="*/ 116 h 128"/>
                <a:gd name="T6" fmla="*/ 29 w 32"/>
                <a:gd name="T7" fmla="*/ 128 h 128"/>
                <a:gd name="T8" fmla="*/ 19 w 32"/>
                <a:gd name="T9" fmla="*/ 120 h 128"/>
                <a:gd name="T10" fmla="*/ 1 w 32"/>
                <a:gd name="T11" fmla="*/ 40 h 128"/>
                <a:gd name="T12" fmla="*/ 0 w 32"/>
                <a:gd name="T13" fmla="*/ 11 h 128"/>
                <a:gd name="T14" fmla="*/ 3 w 32"/>
                <a:gd name="T15" fmla="*/ 1 h 128"/>
                <a:gd name="T16" fmla="*/ 8 w 32"/>
                <a:gd name="T17" fmla="*/ 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28">
                  <a:moveTo>
                    <a:pt x="8" y="1"/>
                  </a:moveTo>
                  <a:cubicBezTo>
                    <a:pt x="10" y="18"/>
                    <a:pt x="7" y="35"/>
                    <a:pt x="10" y="51"/>
                  </a:cubicBezTo>
                  <a:cubicBezTo>
                    <a:pt x="11" y="74"/>
                    <a:pt x="14" y="97"/>
                    <a:pt x="29" y="116"/>
                  </a:cubicBezTo>
                  <a:cubicBezTo>
                    <a:pt x="31" y="120"/>
                    <a:pt x="32" y="124"/>
                    <a:pt x="29" y="128"/>
                  </a:cubicBezTo>
                  <a:cubicBezTo>
                    <a:pt x="25" y="125"/>
                    <a:pt x="22" y="122"/>
                    <a:pt x="19" y="120"/>
                  </a:cubicBezTo>
                  <a:cubicBezTo>
                    <a:pt x="2" y="96"/>
                    <a:pt x="1" y="68"/>
                    <a:pt x="1" y="40"/>
                  </a:cubicBezTo>
                  <a:cubicBezTo>
                    <a:pt x="2" y="31"/>
                    <a:pt x="3" y="21"/>
                    <a:pt x="0" y="11"/>
                  </a:cubicBezTo>
                  <a:cubicBezTo>
                    <a:pt x="1" y="8"/>
                    <a:pt x="2" y="5"/>
                    <a:pt x="3" y="1"/>
                  </a:cubicBezTo>
                  <a:cubicBezTo>
                    <a:pt x="5" y="0"/>
                    <a:pt x="7" y="1"/>
                    <a:pt x="8" y="1"/>
                  </a:cubicBezTo>
                  <a:close/>
                </a:path>
              </a:pathLst>
            </a:custGeom>
            <a:solidFill>
              <a:srgbClr val="AFD7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4AFF8469-8429-38ED-437D-849BB2170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" y="1638"/>
              <a:ext cx="221" cy="248"/>
            </a:xfrm>
            <a:custGeom>
              <a:avLst/>
              <a:gdLst>
                <a:gd name="T0" fmla="*/ 34 w 79"/>
                <a:gd name="T1" fmla="*/ 82 h 89"/>
                <a:gd name="T2" fmla="*/ 11 w 79"/>
                <a:gd name="T3" fmla="*/ 89 h 89"/>
                <a:gd name="T4" fmla="*/ 0 w 79"/>
                <a:gd name="T5" fmla="*/ 81 h 89"/>
                <a:gd name="T6" fmla="*/ 1 w 79"/>
                <a:gd name="T7" fmla="*/ 78 h 89"/>
                <a:gd name="T8" fmla="*/ 23 w 79"/>
                <a:gd name="T9" fmla="*/ 72 h 89"/>
                <a:gd name="T10" fmla="*/ 67 w 79"/>
                <a:gd name="T11" fmla="*/ 12 h 89"/>
                <a:gd name="T12" fmla="*/ 77 w 79"/>
                <a:gd name="T13" fmla="*/ 0 h 89"/>
                <a:gd name="T14" fmla="*/ 41 w 79"/>
                <a:gd name="T15" fmla="*/ 75 h 89"/>
                <a:gd name="T16" fmla="*/ 34 w 79"/>
                <a:gd name="T17" fmla="*/ 8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89">
                  <a:moveTo>
                    <a:pt x="34" y="82"/>
                  </a:moveTo>
                  <a:cubicBezTo>
                    <a:pt x="25" y="82"/>
                    <a:pt x="18" y="86"/>
                    <a:pt x="11" y="89"/>
                  </a:cubicBezTo>
                  <a:cubicBezTo>
                    <a:pt x="8" y="86"/>
                    <a:pt x="3" y="84"/>
                    <a:pt x="0" y="81"/>
                  </a:cubicBezTo>
                  <a:cubicBezTo>
                    <a:pt x="0" y="80"/>
                    <a:pt x="0" y="79"/>
                    <a:pt x="1" y="78"/>
                  </a:cubicBezTo>
                  <a:cubicBezTo>
                    <a:pt x="8" y="74"/>
                    <a:pt x="16" y="77"/>
                    <a:pt x="23" y="72"/>
                  </a:cubicBezTo>
                  <a:cubicBezTo>
                    <a:pt x="51" y="62"/>
                    <a:pt x="63" y="40"/>
                    <a:pt x="67" y="12"/>
                  </a:cubicBezTo>
                  <a:cubicBezTo>
                    <a:pt x="71" y="9"/>
                    <a:pt x="72" y="3"/>
                    <a:pt x="77" y="0"/>
                  </a:cubicBezTo>
                  <a:cubicBezTo>
                    <a:pt x="79" y="32"/>
                    <a:pt x="66" y="56"/>
                    <a:pt x="41" y="75"/>
                  </a:cubicBezTo>
                  <a:cubicBezTo>
                    <a:pt x="38" y="77"/>
                    <a:pt x="35" y="78"/>
                    <a:pt x="34" y="82"/>
                  </a:cubicBezTo>
                  <a:close/>
                </a:path>
              </a:pathLst>
            </a:custGeom>
            <a:solidFill>
              <a:srgbClr val="AED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E58DB8B3-E838-BEBC-AB39-5F2373115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" y="2542"/>
              <a:ext cx="134" cy="70"/>
            </a:xfrm>
            <a:custGeom>
              <a:avLst/>
              <a:gdLst>
                <a:gd name="T0" fmla="*/ 26 w 48"/>
                <a:gd name="T1" fmla="*/ 6 h 25"/>
                <a:gd name="T2" fmla="*/ 46 w 48"/>
                <a:gd name="T3" fmla="*/ 4 h 25"/>
                <a:gd name="T4" fmla="*/ 48 w 48"/>
                <a:gd name="T5" fmla="*/ 12 h 25"/>
                <a:gd name="T6" fmla="*/ 34 w 48"/>
                <a:gd name="T7" fmla="*/ 20 h 25"/>
                <a:gd name="T8" fmla="*/ 23 w 48"/>
                <a:gd name="T9" fmla="*/ 20 h 25"/>
                <a:gd name="T10" fmla="*/ 10 w 48"/>
                <a:gd name="T11" fmla="*/ 23 h 25"/>
                <a:gd name="T12" fmla="*/ 1 w 48"/>
                <a:gd name="T13" fmla="*/ 19 h 25"/>
                <a:gd name="T14" fmla="*/ 7 w 48"/>
                <a:gd name="T15" fmla="*/ 11 h 25"/>
                <a:gd name="T16" fmla="*/ 26 w 48"/>
                <a:gd name="T17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5">
                  <a:moveTo>
                    <a:pt x="26" y="6"/>
                  </a:moveTo>
                  <a:cubicBezTo>
                    <a:pt x="33" y="5"/>
                    <a:pt x="39" y="0"/>
                    <a:pt x="46" y="4"/>
                  </a:cubicBezTo>
                  <a:cubicBezTo>
                    <a:pt x="48" y="6"/>
                    <a:pt x="48" y="9"/>
                    <a:pt x="48" y="12"/>
                  </a:cubicBezTo>
                  <a:cubicBezTo>
                    <a:pt x="45" y="18"/>
                    <a:pt x="40" y="18"/>
                    <a:pt x="34" y="20"/>
                  </a:cubicBezTo>
                  <a:cubicBezTo>
                    <a:pt x="31" y="20"/>
                    <a:pt x="27" y="22"/>
                    <a:pt x="23" y="20"/>
                  </a:cubicBezTo>
                  <a:cubicBezTo>
                    <a:pt x="19" y="21"/>
                    <a:pt x="14" y="22"/>
                    <a:pt x="10" y="23"/>
                  </a:cubicBezTo>
                  <a:cubicBezTo>
                    <a:pt x="6" y="25"/>
                    <a:pt x="2" y="24"/>
                    <a:pt x="1" y="19"/>
                  </a:cubicBezTo>
                  <a:cubicBezTo>
                    <a:pt x="0" y="15"/>
                    <a:pt x="3" y="13"/>
                    <a:pt x="7" y="11"/>
                  </a:cubicBezTo>
                  <a:cubicBezTo>
                    <a:pt x="13" y="10"/>
                    <a:pt x="20" y="8"/>
                    <a:pt x="26" y="6"/>
                  </a:cubicBezTo>
                  <a:close/>
                </a:path>
              </a:pathLst>
            </a:custGeom>
            <a:solidFill>
              <a:srgbClr val="3D4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A81AD7D5-5E1E-67F9-D5F3-BD45730B5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2589"/>
              <a:ext cx="73" cy="87"/>
            </a:xfrm>
            <a:custGeom>
              <a:avLst/>
              <a:gdLst>
                <a:gd name="T0" fmla="*/ 4 w 26"/>
                <a:gd name="T1" fmla="*/ 3 h 31"/>
                <a:gd name="T2" fmla="*/ 14 w 26"/>
                <a:gd name="T3" fmla="*/ 0 h 31"/>
                <a:gd name="T4" fmla="*/ 26 w 26"/>
                <a:gd name="T5" fmla="*/ 25 h 31"/>
                <a:gd name="T6" fmla="*/ 24 w 26"/>
                <a:gd name="T7" fmla="*/ 30 h 31"/>
                <a:gd name="T8" fmla="*/ 2 w 26"/>
                <a:gd name="T9" fmla="*/ 31 h 31"/>
                <a:gd name="T10" fmla="*/ 4 w 26"/>
                <a:gd name="T11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1">
                  <a:moveTo>
                    <a:pt x="4" y="3"/>
                  </a:moveTo>
                  <a:cubicBezTo>
                    <a:pt x="7" y="2"/>
                    <a:pt x="11" y="1"/>
                    <a:pt x="14" y="0"/>
                  </a:cubicBezTo>
                  <a:cubicBezTo>
                    <a:pt x="21" y="7"/>
                    <a:pt x="20" y="17"/>
                    <a:pt x="26" y="25"/>
                  </a:cubicBezTo>
                  <a:cubicBezTo>
                    <a:pt x="26" y="27"/>
                    <a:pt x="26" y="29"/>
                    <a:pt x="24" y="30"/>
                  </a:cubicBezTo>
                  <a:cubicBezTo>
                    <a:pt x="17" y="30"/>
                    <a:pt x="9" y="30"/>
                    <a:pt x="2" y="31"/>
                  </a:cubicBezTo>
                  <a:cubicBezTo>
                    <a:pt x="0" y="21"/>
                    <a:pt x="5" y="12"/>
                    <a:pt x="4" y="3"/>
                  </a:cubicBezTo>
                  <a:close/>
                </a:path>
              </a:pathLst>
            </a:custGeom>
            <a:solidFill>
              <a:srgbClr val="BA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7E688D1C-7A37-1C1D-2202-1FCA6ED6A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3" y="1942"/>
              <a:ext cx="54" cy="123"/>
            </a:xfrm>
            <a:custGeom>
              <a:avLst/>
              <a:gdLst>
                <a:gd name="T0" fmla="*/ 1 w 19"/>
                <a:gd name="T1" fmla="*/ 5 h 44"/>
                <a:gd name="T2" fmla="*/ 1 w 19"/>
                <a:gd name="T3" fmla="*/ 3 h 44"/>
                <a:gd name="T4" fmla="*/ 4 w 19"/>
                <a:gd name="T5" fmla="*/ 0 h 44"/>
                <a:gd name="T6" fmla="*/ 18 w 19"/>
                <a:gd name="T7" fmla="*/ 22 h 44"/>
                <a:gd name="T8" fmla="*/ 11 w 19"/>
                <a:gd name="T9" fmla="*/ 41 h 44"/>
                <a:gd name="T10" fmla="*/ 0 w 19"/>
                <a:gd name="T11" fmla="*/ 37 h 44"/>
                <a:gd name="T12" fmla="*/ 1 w 19"/>
                <a:gd name="T13" fmla="*/ 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44">
                  <a:moveTo>
                    <a:pt x="1" y="5"/>
                  </a:moveTo>
                  <a:cubicBezTo>
                    <a:pt x="1" y="5"/>
                    <a:pt x="1" y="4"/>
                    <a:pt x="1" y="3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19" y="1"/>
                    <a:pt x="18" y="12"/>
                    <a:pt x="18" y="22"/>
                  </a:cubicBezTo>
                  <a:cubicBezTo>
                    <a:pt x="19" y="29"/>
                    <a:pt x="16" y="36"/>
                    <a:pt x="11" y="41"/>
                  </a:cubicBezTo>
                  <a:cubicBezTo>
                    <a:pt x="6" y="44"/>
                    <a:pt x="2" y="43"/>
                    <a:pt x="0" y="37"/>
                  </a:cubicBezTo>
                  <a:cubicBezTo>
                    <a:pt x="11" y="24"/>
                    <a:pt x="11" y="19"/>
                    <a:pt x="1" y="5"/>
                  </a:cubicBezTo>
                  <a:close/>
                </a:path>
              </a:pathLst>
            </a:custGeom>
            <a:solidFill>
              <a:srgbClr val="4E48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7" name="Freeform 30">
              <a:extLst>
                <a:ext uri="{FF2B5EF4-FFF2-40B4-BE49-F238E27FC236}">
                  <a16:creationId xmlns:a16="http://schemas.microsoft.com/office/drawing/2014/main" id="{311A7DE4-B69E-DFC5-5948-B8C8D13AB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3" y="1632"/>
              <a:ext cx="59" cy="92"/>
            </a:xfrm>
            <a:custGeom>
              <a:avLst/>
              <a:gdLst>
                <a:gd name="T0" fmla="*/ 4 w 21"/>
                <a:gd name="T1" fmla="*/ 0 h 33"/>
                <a:gd name="T2" fmla="*/ 6 w 21"/>
                <a:gd name="T3" fmla="*/ 26 h 33"/>
                <a:gd name="T4" fmla="*/ 4 w 21"/>
                <a:gd name="T5" fmla="*/ 33 h 33"/>
                <a:gd name="T6" fmla="*/ 4 w 21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3">
                  <a:moveTo>
                    <a:pt x="4" y="0"/>
                  </a:moveTo>
                  <a:cubicBezTo>
                    <a:pt x="20" y="8"/>
                    <a:pt x="21" y="17"/>
                    <a:pt x="6" y="26"/>
                  </a:cubicBezTo>
                  <a:cubicBezTo>
                    <a:pt x="3" y="28"/>
                    <a:pt x="4" y="30"/>
                    <a:pt x="4" y="33"/>
                  </a:cubicBezTo>
                  <a:cubicBezTo>
                    <a:pt x="0" y="21"/>
                    <a:pt x="0" y="10"/>
                    <a:pt x="4" y="0"/>
                  </a:cubicBezTo>
                  <a:close/>
                </a:path>
              </a:pathLst>
            </a:custGeom>
            <a:solidFill>
              <a:srgbClr val="EEA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8" name="Freeform 31">
              <a:extLst>
                <a:ext uri="{FF2B5EF4-FFF2-40B4-BE49-F238E27FC236}">
                  <a16:creationId xmlns:a16="http://schemas.microsoft.com/office/drawing/2014/main" id="{8672C110-881D-00D7-D733-484197732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" y="1881"/>
              <a:ext cx="112" cy="530"/>
            </a:xfrm>
            <a:custGeom>
              <a:avLst/>
              <a:gdLst>
                <a:gd name="T0" fmla="*/ 40 w 40"/>
                <a:gd name="T1" fmla="*/ 23 h 190"/>
                <a:gd name="T2" fmla="*/ 32 w 40"/>
                <a:gd name="T3" fmla="*/ 180 h 190"/>
                <a:gd name="T4" fmla="*/ 25 w 40"/>
                <a:gd name="T5" fmla="*/ 190 h 190"/>
                <a:gd name="T6" fmla="*/ 17 w 40"/>
                <a:gd name="T7" fmla="*/ 178 h 190"/>
                <a:gd name="T8" fmla="*/ 0 w 40"/>
                <a:gd name="T9" fmla="*/ 22 h 190"/>
                <a:gd name="T10" fmla="*/ 3 w 40"/>
                <a:gd name="T11" fmla="*/ 17 h 190"/>
                <a:gd name="T12" fmla="*/ 40 w 40"/>
                <a:gd name="T13" fmla="*/ 2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90">
                  <a:moveTo>
                    <a:pt x="40" y="23"/>
                  </a:moveTo>
                  <a:cubicBezTo>
                    <a:pt x="34" y="76"/>
                    <a:pt x="31" y="128"/>
                    <a:pt x="32" y="180"/>
                  </a:cubicBezTo>
                  <a:cubicBezTo>
                    <a:pt x="32" y="185"/>
                    <a:pt x="32" y="190"/>
                    <a:pt x="25" y="190"/>
                  </a:cubicBezTo>
                  <a:cubicBezTo>
                    <a:pt x="17" y="190"/>
                    <a:pt x="17" y="184"/>
                    <a:pt x="17" y="178"/>
                  </a:cubicBezTo>
                  <a:cubicBezTo>
                    <a:pt x="16" y="126"/>
                    <a:pt x="10" y="74"/>
                    <a:pt x="0" y="22"/>
                  </a:cubicBezTo>
                  <a:cubicBezTo>
                    <a:pt x="0" y="20"/>
                    <a:pt x="1" y="18"/>
                    <a:pt x="3" y="17"/>
                  </a:cubicBezTo>
                  <a:cubicBezTo>
                    <a:pt x="17" y="0"/>
                    <a:pt x="31" y="3"/>
                    <a:pt x="40" y="23"/>
                  </a:cubicBezTo>
                  <a:close/>
                </a:path>
              </a:pathLst>
            </a:custGeom>
            <a:solidFill>
              <a:srgbClr val="EC6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9" name="Freeform 32">
              <a:extLst>
                <a:ext uri="{FF2B5EF4-FFF2-40B4-BE49-F238E27FC236}">
                  <a16:creationId xmlns:a16="http://schemas.microsoft.com/office/drawing/2014/main" id="{40CAA022-AF33-E437-A5E8-7E257A336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" y="2548"/>
              <a:ext cx="78" cy="480"/>
            </a:xfrm>
            <a:custGeom>
              <a:avLst/>
              <a:gdLst>
                <a:gd name="T0" fmla="*/ 8 w 28"/>
                <a:gd name="T1" fmla="*/ 10 h 172"/>
                <a:gd name="T2" fmla="*/ 12 w 28"/>
                <a:gd name="T3" fmla="*/ 2 h 172"/>
                <a:gd name="T4" fmla="*/ 27 w 28"/>
                <a:gd name="T5" fmla="*/ 17 h 172"/>
                <a:gd name="T6" fmla="*/ 28 w 28"/>
                <a:gd name="T7" fmla="*/ 172 h 172"/>
                <a:gd name="T8" fmla="*/ 0 w 28"/>
                <a:gd name="T9" fmla="*/ 171 h 172"/>
                <a:gd name="T10" fmla="*/ 8 w 28"/>
                <a:gd name="T11" fmla="*/ 28 h 172"/>
                <a:gd name="T12" fmla="*/ 8 w 28"/>
                <a:gd name="T13" fmla="*/ 1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72">
                  <a:moveTo>
                    <a:pt x="8" y="10"/>
                  </a:moveTo>
                  <a:cubicBezTo>
                    <a:pt x="10" y="7"/>
                    <a:pt x="11" y="5"/>
                    <a:pt x="12" y="2"/>
                  </a:cubicBezTo>
                  <a:cubicBezTo>
                    <a:pt x="24" y="0"/>
                    <a:pt x="27" y="5"/>
                    <a:pt x="27" y="17"/>
                  </a:cubicBezTo>
                  <a:cubicBezTo>
                    <a:pt x="27" y="69"/>
                    <a:pt x="28" y="120"/>
                    <a:pt x="28" y="172"/>
                  </a:cubicBezTo>
                  <a:cubicBezTo>
                    <a:pt x="19" y="172"/>
                    <a:pt x="9" y="172"/>
                    <a:pt x="0" y="171"/>
                  </a:cubicBezTo>
                  <a:cubicBezTo>
                    <a:pt x="3" y="124"/>
                    <a:pt x="5" y="76"/>
                    <a:pt x="8" y="28"/>
                  </a:cubicBezTo>
                  <a:cubicBezTo>
                    <a:pt x="9" y="22"/>
                    <a:pt x="8" y="16"/>
                    <a:pt x="8" y="10"/>
                  </a:cubicBezTo>
                  <a:close/>
                </a:path>
              </a:pathLst>
            </a:custGeom>
            <a:solidFill>
              <a:srgbClr val="EB6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0" name="Freeform 33">
              <a:extLst>
                <a:ext uri="{FF2B5EF4-FFF2-40B4-BE49-F238E27FC236}">
                  <a16:creationId xmlns:a16="http://schemas.microsoft.com/office/drawing/2014/main" id="{831AC13E-BBD7-8721-D471-599C5C0EF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" y="1886"/>
              <a:ext cx="741" cy="391"/>
            </a:xfrm>
            <a:custGeom>
              <a:avLst/>
              <a:gdLst>
                <a:gd name="T0" fmla="*/ 254 w 265"/>
                <a:gd name="T1" fmla="*/ 59 h 140"/>
                <a:gd name="T2" fmla="*/ 265 w 265"/>
                <a:gd name="T3" fmla="*/ 53 h 140"/>
                <a:gd name="T4" fmla="*/ 239 w 265"/>
                <a:gd name="T5" fmla="*/ 100 h 140"/>
                <a:gd name="T6" fmla="*/ 193 w 265"/>
                <a:gd name="T7" fmla="*/ 128 h 140"/>
                <a:gd name="T8" fmla="*/ 178 w 265"/>
                <a:gd name="T9" fmla="*/ 132 h 140"/>
                <a:gd name="T10" fmla="*/ 129 w 265"/>
                <a:gd name="T11" fmla="*/ 137 h 140"/>
                <a:gd name="T12" fmla="*/ 66 w 265"/>
                <a:gd name="T13" fmla="*/ 120 h 140"/>
                <a:gd name="T14" fmla="*/ 7 w 265"/>
                <a:gd name="T15" fmla="*/ 28 h 140"/>
                <a:gd name="T16" fmla="*/ 5 w 265"/>
                <a:gd name="T17" fmla="*/ 20 h 140"/>
                <a:gd name="T18" fmla="*/ 2 w 265"/>
                <a:gd name="T19" fmla="*/ 2 h 140"/>
                <a:gd name="T20" fmla="*/ 12 w 265"/>
                <a:gd name="T21" fmla="*/ 3 h 140"/>
                <a:gd name="T22" fmla="*/ 53 w 265"/>
                <a:gd name="T23" fmla="*/ 98 h 140"/>
                <a:gd name="T24" fmla="*/ 63 w 265"/>
                <a:gd name="T25" fmla="*/ 107 h 140"/>
                <a:gd name="T26" fmla="*/ 96 w 265"/>
                <a:gd name="T27" fmla="*/ 122 h 140"/>
                <a:gd name="T28" fmla="*/ 228 w 265"/>
                <a:gd name="T29" fmla="*/ 94 h 140"/>
                <a:gd name="T30" fmla="*/ 254 w 265"/>
                <a:gd name="T31" fmla="*/ 5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5" h="140">
                  <a:moveTo>
                    <a:pt x="254" y="59"/>
                  </a:moveTo>
                  <a:cubicBezTo>
                    <a:pt x="258" y="57"/>
                    <a:pt x="261" y="55"/>
                    <a:pt x="265" y="53"/>
                  </a:cubicBezTo>
                  <a:cubicBezTo>
                    <a:pt x="261" y="72"/>
                    <a:pt x="251" y="87"/>
                    <a:pt x="239" y="100"/>
                  </a:cubicBezTo>
                  <a:cubicBezTo>
                    <a:pt x="227" y="114"/>
                    <a:pt x="214" y="128"/>
                    <a:pt x="193" y="128"/>
                  </a:cubicBezTo>
                  <a:cubicBezTo>
                    <a:pt x="188" y="131"/>
                    <a:pt x="182" y="128"/>
                    <a:pt x="178" y="132"/>
                  </a:cubicBezTo>
                  <a:cubicBezTo>
                    <a:pt x="162" y="140"/>
                    <a:pt x="146" y="140"/>
                    <a:pt x="129" y="137"/>
                  </a:cubicBezTo>
                  <a:cubicBezTo>
                    <a:pt x="107" y="135"/>
                    <a:pt x="86" y="131"/>
                    <a:pt x="66" y="120"/>
                  </a:cubicBezTo>
                  <a:cubicBezTo>
                    <a:pt x="32" y="99"/>
                    <a:pt x="17" y="65"/>
                    <a:pt x="7" y="28"/>
                  </a:cubicBezTo>
                  <a:cubicBezTo>
                    <a:pt x="7" y="25"/>
                    <a:pt x="6" y="23"/>
                    <a:pt x="5" y="20"/>
                  </a:cubicBezTo>
                  <a:cubicBezTo>
                    <a:pt x="0" y="15"/>
                    <a:pt x="0" y="8"/>
                    <a:pt x="2" y="2"/>
                  </a:cubicBezTo>
                  <a:cubicBezTo>
                    <a:pt x="6" y="0"/>
                    <a:pt x="9" y="0"/>
                    <a:pt x="12" y="3"/>
                  </a:cubicBezTo>
                  <a:cubicBezTo>
                    <a:pt x="16" y="39"/>
                    <a:pt x="27" y="72"/>
                    <a:pt x="53" y="98"/>
                  </a:cubicBezTo>
                  <a:cubicBezTo>
                    <a:pt x="56" y="102"/>
                    <a:pt x="60" y="104"/>
                    <a:pt x="63" y="107"/>
                  </a:cubicBezTo>
                  <a:cubicBezTo>
                    <a:pt x="75" y="110"/>
                    <a:pt x="86" y="116"/>
                    <a:pt x="96" y="122"/>
                  </a:cubicBezTo>
                  <a:cubicBezTo>
                    <a:pt x="145" y="137"/>
                    <a:pt x="190" y="130"/>
                    <a:pt x="228" y="94"/>
                  </a:cubicBezTo>
                  <a:cubicBezTo>
                    <a:pt x="240" y="85"/>
                    <a:pt x="245" y="70"/>
                    <a:pt x="254" y="59"/>
                  </a:cubicBezTo>
                  <a:close/>
                </a:path>
              </a:pathLst>
            </a:custGeom>
            <a:solidFill>
              <a:srgbClr val="3D42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1" name="Freeform 34">
              <a:extLst>
                <a:ext uri="{FF2B5EF4-FFF2-40B4-BE49-F238E27FC236}">
                  <a16:creationId xmlns:a16="http://schemas.microsoft.com/office/drawing/2014/main" id="{8A0166A2-D23B-0D3F-4E5D-3DC4612E0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" y="2372"/>
              <a:ext cx="221" cy="156"/>
            </a:xfrm>
            <a:custGeom>
              <a:avLst/>
              <a:gdLst>
                <a:gd name="T0" fmla="*/ 70 w 79"/>
                <a:gd name="T1" fmla="*/ 34 h 56"/>
                <a:gd name="T2" fmla="*/ 63 w 79"/>
                <a:gd name="T3" fmla="*/ 45 h 56"/>
                <a:gd name="T4" fmla="*/ 32 w 79"/>
                <a:gd name="T5" fmla="*/ 50 h 56"/>
                <a:gd name="T6" fmla="*/ 1 w 79"/>
                <a:gd name="T7" fmla="*/ 28 h 56"/>
                <a:gd name="T8" fmla="*/ 19 w 79"/>
                <a:gd name="T9" fmla="*/ 7 h 56"/>
                <a:gd name="T10" fmla="*/ 27 w 79"/>
                <a:gd name="T11" fmla="*/ 5 h 56"/>
                <a:gd name="T12" fmla="*/ 62 w 79"/>
                <a:gd name="T13" fmla="*/ 2 h 56"/>
                <a:gd name="T14" fmla="*/ 72 w 79"/>
                <a:gd name="T15" fmla="*/ 12 h 56"/>
                <a:gd name="T16" fmla="*/ 48 w 79"/>
                <a:gd name="T17" fmla="*/ 17 h 56"/>
                <a:gd name="T18" fmla="*/ 45 w 79"/>
                <a:gd name="T19" fmla="*/ 19 h 56"/>
                <a:gd name="T20" fmla="*/ 46 w 79"/>
                <a:gd name="T21" fmla="*/ 19 h 56"/>
                <a:gd name="T22" fmla="*/ 73 w 79"/>
                <a:gd name="T23" fmla="*/ 17 h 56"/>
                <a:gd name="T24" fmla="*/ 69 w 79"/>
                <a:gd name="T25" fmla="*/ 29 h 56"/>
                <a:gd name="T26" fmla="*/ 51 w 79"/>
                <a:gd name="T27" fmla="*/ 32 h 56"/>
                <a:gd name="T28" fmla="*/ 70 w 79"/>
                <a:gd name="T29" fmla="*/ 3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56">
                  <a:moveTo>
                    <a:pt x="70" y="34"/>
                  </a:moveTo>
                  <a:cubicBezTo>
                    <a:pt x="73" y="42"/>
                    <a:pt x="70" y="44"/>
                    <a:pt x="63" y="45"/>
                  </a:cubicBezTo>
                  <a:cubicBezTo>
                    <a:pt x="53" y="47"/>
                    <a:pt x="42" y="49"/>
                    <a:pt x="32" y="50"/>
                  </a:cubicBezTo>
                  <a:cubicBezTo>
                    <a:pt x="5" y="56"/>
                    <a:pt x="4" y="55"/>
                    <a:pt x="1" y="28"/>
                  </a:cubicBezTo>
                  <a:cubicBezTo>
                    <a:pt x="0" y="9"/>
                    <a:pt x="0" y="9"/>
                    <a:pt x="19" y="7"/>
                  </a:cubicBezTo>
                  <a:cubicBezTo>
                    <a:pt x="22" y="7"/>
                    <a:pt x="25" y="7"/>
                    <a:pt x="27" y="5"/>
                  </a:cubicBezTo>
                  <a:cubicBezTo>
                    <a:pt x="39" y="8"/>
                    <a:pt x="50" y="3"/>
                    <a:pt x="62" y="2"/>
                  </a:cubicBezTo>
                  <a:cubicBezTo>
                    <a:pt x="68" y="1"/>
                    <a:pt x="77" y="0"/>
                    <a:pt x="72" y="12"/>
                  </a:cubicBezTo>
                  <a:cubicBezTo>
                    <a:pt x="64" y="18"/>
                    <a:pt x="54" y="16"/>
                    <a:pt x="48" y="17"/>
                  </a:cubicBezTo>
                  <a:cubicBezTo>
                    <a:pt x="43" y="18"/>
                    <a:pt x="46" y="21"/>
                    <a:pt x="45" y="19"/>
                  </a:cubicBezTo>
                  <a:cubicBezTo>
                    <a:pt x="45" y="19"/>
                    <a:pt x="45" y="19"/>
                    <a:pt x="46" y="19"/>
                  </a:cubicBezTo>
                  <a:cubicBezTo>
                    <a:pt x="55" y="17"/>
                    <a:pt x="63" y="14"/>
                    <a:pt x="73" y="17"/>
                  </a:cubicBezTo>
                  <a:cubicBezTo>
                    <a:pt x="79" y="22"/>
                    <a:pt x="75" y="26"/>
                    <a:pt x="69" y="29"/>
                  </a:cubicBezTo>
                  <a:cubicBezTo>
                    <a:pt x="64" y="36"/>
                    <a:pt x="57" y="30"/>
                    <a:pt x="51" y="32"/>
                  </a:cubicBezTo>
                  <a:cubicBezTo>
                    <a:pt x="57" y="33"/>
                    <a:pt x="64" y="30"/>
                    <a:pt x="70" y="34"/>
                  </a:cubicBezTo>
                  <a:close/>
                </a:path>
              </a:pathLst>
            </a:custGeom>
            <a:solidFill>
              <a:srgbClr val="F6BB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2" name="Freeform 35">
              <a:extLst>
                <a:ext uri="{FF2B5EF4-FFF2-40B4-BE49-F238E27FC236}">
                  <a16:creationId xmlns:a16="http://schemas.microsoft.com/office/drawing/2014/main" id="{E61E2244-9858-3224-1852-73C3CBED6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" y="1825"/>
              <a:ext cx="151" cy="120"/>
            </a:xfrm>
            <a:custGeom>
              <a:avLst/>
              <a:gdLst>
                <a:gd name="T0" fmla="*/ 52 w 54"/>
                <a:gd name="T1" fmla="*/ 25 h 43"/>
                <a:gd name="T2" fmla="*/ 54 w 54"/>
                <a:gd name="T3" fmla="*/ 42 h 43"/>
                <a:gd name="T4" fmla="*/ 51 w 54"/>
                <a:gd name="T5" fmla="*/ 43 h 43"/>
                <a:gd name="T6" fmla="*/ 11 w 54"/>
                <a:gd name="T7" fmla="*/ 42 h 43"/>
                <a:gd name="T8" fmla="*/ 0 w 54"/>
                <a:gd name="T9" fmla="*/ 12 h 43"/>
                <a:gd name="T10" fmla="*/ 12 w 54"/>
                <a:gd name="T11" fmla="*/ 8 h 43"/>
                <a:gd name="T12" fmla="*/ 43 w 54"/>
                <a:gd name="T13" fmla="*/ 20 h 43"/>
                <a:gd name="T14" fmla="*/ 52 w 54"/>
                <a:gd name="T15" fmla="*/ 2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3">
                  <a:moveTo>
                    <a:pt x="52" y="25"/>
                  </a:moveTo>
                  <a:cubicBezTo>
                    <a:pt x="53" y="30"/>
                    <a:pt x="53" y="36"/>
                    <a:pt x="54" y="42"/>
                  </a:cubicBezTo>
                  <a:cubicBezTo>
                    <a:pt x="53" y="42"/>
                    <a:pt x="52" y="43"/>
                    <a:pt x="51" y="43"/>
                  </a:cubicBezTo>
                  <a:cubicBezTo>
                    <a:pt x="32" y="26"/>
                    <a:pt x="32" y="26"/>
                    <a:pt x="11" y="42"/>
                  </a:cubicBezTo>
                  <a:cubicBezTo>
                    <a:pt x="7" y="32"/>
                    <a:pt x="4" y="22"/>
                    <a:pt x="0" y="12"/>
                  </a:cubicBezTo>
                  <a:cubicBezTo>
                    <a:pt x="1" y="0"/>
                    <a:pt x="7" y="5"/>
                    <a:pt x="12" y="8"/>
                  </a:cubicBezTo>
                  <a:cubicBezTo>
                    <a:pt x="22" y="13"/>
                    <a:pt x="33" y="16"/>
                    <a:pt x="43" y="20"/>
                  </a:cubicBezTo>
                  <a:cubicBezTo>
                    <a:pt x="47" y="21"/>
                    <a:pt x="50" y="22"/>
                    <a:pt x="52" y="25"/>
                  </a:cubicBezTo>
                  <a:close/>
                </a:path>
              </a:pathLst>
            </a:custGeom>
            <a:solidFill>
              <a:srgbClr val="F8D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3" name="Freeform 36">
              <a:extLst>
                <a:ext uri="{FF2B5EF4-FFF2-40B4-BE49-F238E27FC236}">
                  <a16:creationId xmlns:a16="http://schemas.microsoft.com/office/drawing/2014/main" id="{2BD37DA9-20B2-2E6D-A5AE-FDBB70EA9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" y="1788"/>
              <a:ext cx="182" cy="98"/>
            </a:xfrm>
            <a:custGeom>
              <a:avLst/>
              <a:gdLst>
                <a:gd name="T0" fmla="*/ 48 w 65"/>
                <a:gd name="T1" fmla="*/ 35 h 35"/>
                <a:gd name="T2" fmla="*/ 16 w 65"/>
                <a:gd name="T3" fmla="*/ 24 h 35"/>
                <a:gd name="T4" fmla="*/ 5 w 65"/>
                <a:gd name="T5" fmla="*/ 25 h 35"/>
                <a:gd name="T6" fmla="*/ 3 w 65"/>
                <a:gd name="T7" fmla="*/ 13 h 35"/>
                <a:gd name="T8" fmla="*/ 0 w 65"/>
                <a:gd name="T9" fmla="*/ 2 h 35"/>
                <a:gd name="T10" fmla="*/ 5 w 65"/>
                <a:gd name="T11" fmla="*/ 1 h 35"/>
                <a:gd name="T12" fmla="*/ 17 w 65"/>
                <a:gd name="T13" fmla="*/ 11 h 35"/>
                <a:gd name="T14" fmla="*/ 44 w 65"/>
                <a:gd name="T15" fmla="*/ 22 h 35"/>
                <a:gd name="T16" fmla="*/ 63 w 65"/>
                <a:gd name="T17" fmla="*/ 22 h 35"/>
                <a:gd name="T18" fmla="*/ 64 w 65"/>
                <a:gd name="T19" fmla="*/ 25 h 35"/>
                <a:gd name="T20" fmla="*/ 64 w 65"/>
                <a:gd name="T21" fmla="*/ 27 h 35"/>
                <a:gd name="T22" fmla="*/ 48 w 65"/>
                <a:gd name="T2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35">
                  <a:moveTo>
                    <a:pt x="48" y="35"/>
                  </a:moveTo>
                  <a:cubicBezTo>
                    <a:pt x="37" y="34"/>
                    <a:pt x="26" y="30"/>
                    <a:pt x="16" y="24"/>
                  </a:cubicBezTo>
                  <a:cubicBezTo>
                    <a:pt x="12" y="22"/>
                    <a:pt x="8" y="16"/>
                    <a:pt x="5" y="25"/>
                  </a:cubicBezTo>
                  <a:cubicBezTo>
                    <a:pt x="1" y="21"/>
                    <a:pt x="4" y="17"/>
                    <a:pt x="3" y="13"/>
                  </a:cubicBezTo>
                  <a:cubicBezTo>
                    <a:pt x="3" y="9"/>
                    <a:pt x="2" y="5"/>
                    <a:pt x="0" y="2"/>
                  </a:cubicBezTo>
                  <a:cubicBezTo>
                    <a:pt x="2" y="1"/>
                    <a:pt x="3" y="0"/>
                    <a:pt x="5" y="1"/>
                  </a:cubicBezTo>
                  <a:cubicBezTo>
                    <a:pt x="9" y="4"/>
                    <a:pt x="12" y="9"/>
                    <a:pt x="17" y="11"/>
                  </a:cubicBezTo>
                  <a:cubicBezTo>
                    <a:pt x="25" y="17"/>
                    <a:pt x="33" y="23"/>
                    <a:pt x="44" y="22"/>
                  </a:cubicBezTo>
                  <a:cubicBezTo>
                    <a:pt x="51" y="22"/>
                    <a:pt x="57" y="21"/>
                    <a:pt x="63" y="22"/>
                  </a:cubicBezTo>
                  <a:cubicBezTo>
                    <a:pt x="64" y="22"/>
                    <a:pt x="65" y="23"/>
                    <a:pt x="64" y="25"/>
                  </a:cubicBezTo>
                  <a:cubicBezTo>
                    <a:pt x="64" y="26"/>
                    <a:pt x="64" y="27"/>
                    <a:pt x="64" y="27"/>
                  </a:cubicBezTo>
                  <a:cubicBezTo>
                    <a:pt x="59" y="31"/>
                    <a:pt x="52" y="30"/>
                    <a:pt x="48" y="35"/>
                  </a:cubicBezTo>
                  <a:close/>
                </a:path>
              </a:pathLst>
            </a:custGeom>
            <a:solidFill>
              <a:srgbClr val="CCD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4" name="Freeform 37">
              <a:extLst>
                <a:ext uri="{FF2B5EF4-FFF2-40B4-BE49-F238E27FC236}">
                  <a16:creationId xmlns:a16="http://schemas.microsoft.com/office/drawing/2014/main" id="{4B2CAE02-607C-E993-AF31-2C4771E33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" y="2285"/>
              <a:ext cx="246" cy="145"/>
            </a:xfrm>
            <a:custGeom>
              <a:avLst/>
              <a:gdLst>
                <a:gd name="T0" fmla="*/ 17 w 88"/>
                <a:gd name="T1" fmla="*/ 9 h 52"/>
                <a:gd name="T2" fmla="*/ 37 w 88"/>
                <a:gd name="T3" fmla="*/ 5 h 52"/>
                <a:gd name="T4" fmla="*/ 52 w 88"/>
                <a:gd name="T5" fmla="*/ 2 h 52"/>
                <a:gd name="T6" fmla="*/ 71 w 88"/>
                <a:gd name="T7" fmla="*/ 7 h 52"/>
                <a:gd name="T8" fmla="*/ 75 w 88"/>
                <a:gd name="T9" fmla="*/ 10 h 52"/>
                <a:gd name="T10" fmla="*/ 88 w 88"/>
                <a:gd name="T11" fmla="*/ 17 h 52"/>
                <a:gd name="T12" fmla="*/ 77 w 88"/>
                <a:gd name="T13" fmla="*/ 23 h 52"/>
                <a:gd name="T14" fmla="*/ 64 w 88"/>
                <a:gd name="T15" fmla="*/ 31 h 52"/>
                <a:gd name="T16" fmla="*/ 61 w 88"/>
                <a:gd name="T17" fmla="*/ 36 h 52"/>
                <a:gd name="T18" fmla="*/ 24 w 88"/>
                <a:gd name="T19" fmla="*/ 49 h 52"/>
                <a:gd name="T20" fmla="*/ 16 w 88"/>
                <a:gd name="T21" fmla="*/ 51 h 52"/>
                <a:gd name="T22" fmla="*/ 12 w 88"/>
                <a:gd name="T23" fmla="*/ 52 h 52"/>
                <a:gd name="T24" fmla="*/ 11 w 88"/>
                <a:gd name="T25" fmla="*/ 51 h 52"/>
                <a:gd name="T26" fmla="*/ 0 w 88"/>
                <a:gd name="T27" fmla="*/ 29 h 52"/>
                <a:gd name="T28" fmla="*/ 17 w 88"/>
                <a:gd name="T29" fmla="*/ 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52">
                  <a:moveTo>
                    <a:pt x="17" y="9"/>
                  </a:moveTo>
                  <a:cubicBezTo>
                    <a:pt x="24" y="11"/>
                    <a:pt x="30" y="9"/>
                    <a:pt x="37" y="5"/>
                  </a:cubicBezTo>
                  <a:cubicBezTo>
                    <a:pt x="41" y="2"/>
                    <a:pt x="47" y="2"/>
                    <a:pt x="52" y="2"/>
                  </a:cubicBezTo>
                  <a:cubicBezTo>
                    <a:pt x="59" y="0"/>
                    <a:pt x="65" y="4"/>
                    <a:pt x="71" y="7"/>
                  </a:cubicBezTo>
                  <a:cubicBezTo>
                    <a:pt x="72" y="7"/>
                    <a:pt x="74" y="8"/>
                    <a:pt x="75" y="10"/>
                  </a:cubicBezTo>
                  <a:cubicBezTo>
                    <a:pt x="79" y="12"/>
                    <a:pt x="83" y="15"/>
                    <a:pt x="88" y="17"/>
                  </a:cubicBezTo>
                  <a:cubicBezTo>
                    <a:pt x="87" y="24"/>
                    <a:pt x="81" y="22"/>
                    <a:pt x="77" y="23"/>
                  </a:cubicBezTo>
                  <a:cubicBezTo>
                    <a:pt x="70" y="22"/>
                    <a:pt x="63" y="20"/>
                    <a:pt x="64" y="31"/>
                  </a:cubicBezTo>
                  <a:cubicBezTo>
                    <a:pt x="64" y="33"/>
                    <a:pt x="63" y="36"/>
                    <a:pt x="61" y="36"/>
                  </a:cubicBezTo>
                  <a:cubicBezTo>
                    <a:pt x="46" y="34"/>
                    <a:pt x="35" y="42"/>
                    <a:pt x="24" y="49"/>
                  </a:cubicBezTo>
                  <a:cubicBezTo>
                    <a:pt x="21" y="50"/>
                    <a:pt x="19" y="51"/>
                    <a:pt x="16" y="51"/>
                  </a:cubicBezTo>
                  <a:cubicBezTo>
                    <a:pt x="15" y="51"/>
                    <a:pt x="13" y="51"/>
                    <a:pt x="12" y="52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6" y="44"/>
                    <a:pt x="2" y="37"/>
                    <a:pt x="0" y="29"/>
                  </a:cubicBezTo>
                  <a:cubicBezTo>
                    <a:pt x="2" y="19"/>
                    <a:pt x="11" y="15"/>
                    <a:pt x="17" y="9"/>
                  </a:cubicBezTo>
                  <a:close/>
                </a:path>
              </a:pathLst>
            </a:custGeom>
            <a:solidFill>
              <a:srgbClr val="F29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5" name="Freeform 38">
              <a:extLst>
                <a:ext uri="{FF2B5EF4-FFF2-40B4-BE49-F238E27FC236}">
                  <a16:creationId xmlns:a16="http://schemas.microsoft.com/office/drawing/2014/main" id="{A5497DA9-A808-EA88-D0C1-FB166D5D8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" y="2338"/>
              <a:ext cx="103" cy="90"/>
            </a:xfrm>
            <a:custGeom>
              <a:avLst/>
              <a:gdLst>
                <a:gd name="T0" fmla="*/ 27 w 37"/>
                <a:gd name="T1" fmla="*/ 8 h 32"/>
                <a:gd name="T2" fmla="*/ 37 w 37"/>
                <a:gd name="T3" fmla="*/ 32 h 32"/>
                <a:gd name="T4" fmla="*/ 30 w 37"/>
                <a:gd name="T5" fmla="*/ 32 h 32"/>
                <a:gd name="T6" fmla="*/ 1 w 37"/>
                <a:gd name="T7" fmla="*/ 9 h 32"/>
                <a:gd name="T8" fmla="*/ 2 w 37"/>
                <a:gd name="T9" fmla="*/ 2 h 32"/>
                <a:gd name="T10" fmla="*/ 11 w 37"/>
                <a:gd name="T11" fmla="*/ 2 h 32"/>
                <a:gd name="T12" fmla="*/ 25 w 37"/>
                <a:gd name="T13" fmla="*/ 6 h 32"/>
                <a:gd name="T14" fmla="*/ 27 w 37"/>
                <a:gd name="T15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2">
                  <a:moveTo>
                    <a:pt x="27" y="8"/>
                  </a:moveTo>
                  <a:cubicBezTo>
                    <a:pt x="30" y="16"/>
                    <a:pt x="36" y="23"/>
                    <a:pt x="37" y="32"/>
                  </a:cubicBezTo>
                  <a:cubicBezTo>
                    <a:pt x="35" y="32"/>
                    <a:pt x="33" y="32"/>
                    <a:pt x="30" y="32"/>
                  </a:cubicBezTo>
                  <a:cubicBezTo>
                    <a:pt x="13" y="32"/>
                    <a:pt x="4" y="26"/>
                    <a:pt x="1" y="9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5" y="0"/>
                    <a:pt x="8" y="0"/>
                    <a:pt x="11" y="2"/>
                  </a:cubicBezTo>
                  <a:cubicBezTo>
                    <a:pt x="15" y="5"/>
                    <a:pt x="19" y="7"/>
                    <a:pt x="25" y="6"/>
                  </a:cubicBezTo>
                  <a:cubicBezTo>
                    <a:pt x="26" y="6"/>
                    <a:pt x="27" y="7"/>
                    <a:pt x="27" y="8"/>
                  </a:cubicBezTo>
                  <a:close/>
                </a:path>
              </a:pathLst>
            </a:custGeom>
            <a:solidFill>
              <a:srgbClr val="594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6" name="Freeform 39">
              <a:extLst>
                <a:ext uri="{FF2B5EF4-FFF2-40B4-BE49-F238E27FC236}">
                  <a16:creationId xmlns:a16="http://schemas.microsoft.com/office/drawing/2014/main" id="{2A01C772-7528-04AD-3976-CCE4F357F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" y="2268"/>
              <a:ext cx="59" cy="67"/>
            </a:xfrm>
            <a:custGeom>
              <a:avLst/>
              <a:gdLst>
                <a:gd name="T0" fmla="*/ 15 w 21"/>
                <a:gd name="T1" fmla="*/ 0 h 24"/>
                <a:gd name="T2" fmla="*/ 18 w 21"/>
                <a:gd name="T3" fmla="*/ 16 h 24"/>
                <a:gd name="T4" fmla="*/ 6 w 21"/>
                <a:gd name="T5" fmla="*/ 21 h 24"/>
                <a:gd name="T6" fmla="*/ 15 w 21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4">
                  <a:moveTo>
                    <a:pt x="15" y="0"/>
                  </a:moveTo>
                  <a:cubicBezTo>
                    <a:pt x="21" y="4"/>
                    <a:pt x="14" y="11"/>
                    <a:pt x="18" y="16"/>
                  </a:cubicBezTo>
                  <a:cubicBezTo>
                    <a:pt x="16" y="22"/>
                    <a:pt x="12" y="24"/>
                    <a:pt x="6" y="21"/>
                  </a:cubicBezTo>
                  <a:cubicBezTo>
                    <a:pt x="0" y="10"/>
                    <a:pt x="2" y="3"/>
                    <a:pt x="15" y="0"/>
                  </a:cubicBezTo>
                  <a:close/>
                </a:path>
              </a:pathLst>
            </a:custGeom>
            <a:solidFill>
              <a:srgbClr val="DDB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7" name="Freeform 40">
              <a:extLst>
                <a:ext uri="{FF2B5EF4-FFF2-40B4-BE49-F238E27FC236}">
                  <a16:creationId xmlns:a16="http://schemas.microsoft.com/office/drawing/2014/main" id="{42E7F93A-A8C1-6658-4B7D-802019CC4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" y="2453"/>
              <a:ext cx="92" cy="19"/>
            </a:xfrm>
            <a:custGeom>
              <a:avLst/>
              <a:gdLst>
                <a:gd name="T0" fmla="*/ 33 w 33"/>
                <a:gd name="T1" fmla="*/ 5 h 7"/>
                <a:gd name="T2" fmla="*/ 0 w 33"/>
                <a:gd name="T3" fmla="*/ 7 h 7"/>
                <a:gd name="T4" fmla="*/ 32 w 33"/>
                <a:gd name="T5" fmla="*/ 0 h 7"/>
                <a:gd name="T6" fmla="*/ 33 w 33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7">
                  <a:moveTo>
                    <a:pt x="33" y="5"/>
                  </a:moveTo>
                  <a:cubicBezTo>
                    <a:pt x="23" y="6"/>
                    <a:pt x="13" y="6"/>
                    <a:pt x="0" y="7"/>
                  </a:cubicBezTo>
                  <a:cubicBezTo>
                    <a:pt x="12" y="0"/>
                    <a:pt x="23" y="1"/>
                    <a:pt x="32" y="0"/>
                  </a:cubicBezTo>
                  <a:cubicBezTo>
                    <a:pt x="33" y="1"/>
                    <a:pt x="33" y="3"/>
                    <a:pt x="33" y="5"/>
                  </a:cubicBezTo>
                  <a:close/>
                </a:path>
              </a:pathLst>
            </a:custGeom>
            <a:solidFill>
              <a:srgbClr val="938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8" name="Freeform 41">
              <a:extLst>
                <a:ext uri="{FF2B5EF4-FFF2-40B4-BE49-F238E27FC236}">
                  <a16:creationId xmlns:a16="http://schemas.microsoft.com/office/drawing/2014/main" id="{7FD006B2-E993-4190-AB95-76DA8876B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" y="2405"/>
              <a:ext cx="95" cy="25"/>
            </a:xfrm>
            <a:custGeom>
              <a:avLst/>
              <a:gdLst>
                <a:gd name="T0" fmla="*/ 34 w 34"/>
                <a:gd name="T1" fmla="*/ 5 h 9"/>
                <a:gd name="T2" fmla="*/ 0 w 34"/>
                <a:gd name="T3" fmla="*/ 7 h 9"/>
                <a:gd name="T4" fmla="*/ 33 w 34"/>
                <a:gd name="T5" fmla="*/ 0 h 9"/>
                <a:gd name="T6" fmla="*/ 34 w 34"/>
                <a:gd name="T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9">
                  <a:moveTo>
                    <a:pt x="34" y="5"/>
                  </a:moveTo>
                  <a:cubicBezTo>
                    <a:pt x="23" y="5"/>
                    <a:pt x="12" y="9"/>
                    <a:pt x="0" y="7"/>
                  </a:cubicBezTo>
                  <a:cubicBezTo>
                    <a:pt x="11" y="1"/>
                    <a:pt x="23" y="4"/>
                    <a:pt x="33" y="0"/>
                  </a:cubicBezTo>
                  <a:cubicBezTo>
                    <a:pt x="33" y="1"/>
                    <a:pt x="33" y="3"/>
                    <a:pt x="34" y="5"/>
                  </a:cubicBezTo>
                  <a:close/>
                </a:path>
              </a:pathLst>
            </a:custGeom>
            <a:solidFill>
              <a:srgbClr val="A28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9" name="Freeform 42">
              <a:extLst>
                <a:ext uri="{FF2B5EF4-FFF2-40B4-BE49-F238E27FC236}">
                  <a16:creationId xmlns:a16="http://schemas.microsoft.com/office/drawing/2014/main" id="{EDB53599-100C-2993-EC95-28F0365A5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" y="2522"/>
              <a:ext cx="811" cy="204"/>
            </a:xfrm>
            <a:custGeom>
              <a:avLst/>
              <a:gdLst>
                <a:gd name="T0" fmla="*/ 0 w 290"/>
                <a:gd name="T1" fmla="*/ 1 h 73"/>
                <a:gd name="T2" fmla="*/ 33 w 290"/>
                <a:gd name="T3" fmla="*/ 0 h 73"/>
                <a:gd name="T4" fmla="*/ 276 w 290"/>
                <a:gd name="T5" fmla="*/ 0 h 73"/>
                <a:gd name="T6" fmla="*/ 290 w 290"/>
                <a:gd name="T7" fmla="*/ 1 h 73"/>
                <a:gd name="T8" fmla="*/ 290 w 290"/>
                <a:gd name="T9" fmla="*/ 73 h 73"/>
                <a:gd name="T10" fmla="*/ 0 w 290"/>
                <a:gd name="T11" fmla="*/ 72 h 73"/>
                <a:gd name="T12" fmla="*/ 0 w 290"/>
                <a:gd name="T13" fmla="*/ 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0" h="73">
                  <a:moveTo>
                    <a:pt x="0" y="1"/>
                  </a:moveTo>
                  <a:cubicBezTo>
                    <a:pt x="11" y="1"/>
                    <a:pt x="22" y="0"/>
                    <a:pt x="33" y="0"/>
                  </a:cubicBezTo>
                  <a:cubicBezTo>
                    <a:pt x="114" y="0"/>
                    <a:pt x="195" y="0"/>
                    <a:pt x="276" y="0"/>
                  </a:cubicBezTo>
                  <a:cubicBezTo>
                    <a:pt x="281" y="0"/>
                    <a:pt x="285" y="1"/>
                    <a:pt x="290" y="1"/>
                  </a:cubicBezTo>
                  <a:cubicBezTo>
                    <a:pt x="290" y="25"/>
                    <a:pt x="290" y="49"/>
                    <a:pt x="290" y="73"/>
                  </a:cubicBezTo>
                  <a:cubicBezTo>
                    <a:pt x="193" y="73"/>
                    <a:pt x="97" y="72"/>
                    <a:pt x="0" y="72"/>
                  </a:cubicBezTo>
                  <a:cubicBezTo>
                    <a:pt x="0" y="49"/>
                    <a:pt x="0" y="25"/>
                    <a:pt x="0" y="1"/>
                  </a:cubicBezTo>
                  <a:close/>
                </a:path>
              </a:pathLst>
            </a:custGeom>
            <a:solidFill>
              <a:srgbClr val="478E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0" name="Freeform 43">
              <a:extLst>
                <a:ext uri="{FF2B5EF4-FFF2-40B4-BE49-F238E27FC236}">
                  <a16:creationId xmlns:a16="http://schemas.microsoft.com/office/drawing/2014/main" id="{261E7B85-283C-5A09-CFD3-E4BC93D5E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" y="2637"/>
              <a:ext cx="159" cy="44"/>
            </a:xfrm>
            <a:custGeom>
              <a:avLst/>
              <a:gdLst>
                <a:gd name="T0" fmla="*/ 0 w 57"/>
                <a:gd name="T1" fmla="*/ 13 h 16"/>
                <a:gd name="T2" fmla="*/ 0 w 57"/>
                <a:gd name="T3" fmla="*/ 8 h 16"/>
                <a:gd name="T4" fmla="*/ 16 w 57"/>
                <a:gd name="T5" fmla="*/ 2 h 16"/>
                <a:gd name="T6" fmla="*/ 24 w 57"/>
                <a:gd name="T7" fmla="*/ 0 h 16"/>
                <a:gd name="T8" fmla="*/ 41 w 57"/>
                <a:gd name="T9" fmla="*/ 9 h 16"/>
                <a:gd name="T10" fmla="*/ 57 w 57"/>
                <a:gd name="T11" fmla="*/ 15 h 16"/>
                <a:gd name="T12" fmla="*/ 6 w 57"/>
                <a:gd name="T13" fmla="*/ 14 h 16"/>
                <a:gd name="T14" fmla="*/ 0 w 57"/>
                <a:gd name="T15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16">
                  <a:moveTo>
                    <a:pt x="0" y="13"/>
                  </a:moveTo>
                  <a:cubicBezTo>
                    <a:pt x="0" y="12"/>
                    <a:pt x="0" y="10"/>
                    <a:pt x="0" y="8"/>
                  </a:cubicBezTo>
                  <a:cubicBezTo>
                    <a:pt x="4" y="3"/>
                    <a:pt x="11" y="3"/>
                    <a:pt x="16" y="2"/>
                  </a:cubicBezTo>
                  <a:cubicBezTo>
                    <a:pt x="19" y="3"/>
                    <a:pt x="22" y="4"/>
                    <a:pt x="24" y="0"/>
                  </a:cubicBezTo>
                  <a:cubicBezTo>
                    <a:pt x="27" y="8"/>
                    <a:pt x="34" y="7"/>
                    <a:pt x="41" y="9"/>
                  </a:cubicBezTo>
                  <a:cubicBezTo>
                    <a:pt x="46" y="10"/>
                    <a:pt x="51" y="10"/>
                    <a:pt x="57" y="15"/>
                  </a:cubicBezTo>
                  <a:cubicBezTo>
                    <a:pt x="39" y="16"/>
                    <a:pt x="22" y="12"/>
                    <a:pt x="6" y="14"/>
                  </a:cubicBezTo>
                  <a:cubicBezTo>
                    <a:pt x="4" y="14"/>
                    <a:pt x="2" y="13"/>
                    <a:pt x="0" y="13"/>
                  </a:cubicBezTo>
                  <a:close/>
                </a:path>
              </a:pathLst>
            </a:custGeom>
            <a:solidFill>
              <a:srgbClr val="9D9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1" name="Freeform 44">
              <a:extLst>
                <a:ext uri="{FF2B5EF4-FFF2-40B4-BE49-F238E27FC236}">
                  <a16:creationId xmlns:a16="http://schemas.microsoft.com/office/drawing/2014/main" id="{7382D787-7528-9EC1-9EF4-A13299C17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" y="2550"/>
              <a:ext cx="50" cy="101"/>
            </a:xfrm>
            <a:custGeom>
              <a:avLst/>
              <a:gdLst>
                <a:gd name="T0" fmla="*/ 18 w 18"/>
                <a:gd name="T1" fmla="*/ 31 h 36"/>
                <a:gd name="T2" fmla="*/ 12 w 18"/>
                <a:gd name="T3" fmla="*/ 34 h 36"/>
                <a:gd name="T4" fmla="*/ 3 w 18"/>
                <a:gd name="T5" fmla="*/ 8 h 36"/>
                <a:gd name="T6" fmla="*/ 12 w 18"/>
                <a:gd name="T7" fmla="*/ 4 h 36"/>
                <a:gd name="T8" fmla="*/ 17 w 18"/>
                <a:gd name="T9" fmla="*/ 24 h 36"/>
                <a:gd name="T10" fmla="*/ 18 w 18"/>
                <a:gd name="T11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6">
                  <a:moveTo>
                    <a:pt x="18" y="31"/>
                  </a:moveTo>
                  <a:cubicBezTo>
                    <a:pt x="17" y="35"/>
                    <a:pt x="15" y="36"/>
                    <a:pt x="12" y="34"/>
                  </a:cubicBezTo>
                  <a:cubicBezTo>
                    <a:pt x="0" y="29"/>
                    <a:pt x="3" y="18"/>
                    <a:pt x="3" y="8"/>
                  </a:cubicBezTo>
                  <a:cubicBezTo>
                    <a:pt x="5" y="5"/>
                    <a:pt x="6" y="0"/>
                    <a:pt x="12" y="4"/>
                  </a:cubicBezTo>
                  <a:cubicBezTo>
                    <a:pt x="14" y="11"/>
                    <a:pt x="15" y="17"/>
                    <a:pt x="17" y="24"/>
                  </a:cubicBezTo>
                  <a:cubicBezTo>
                    <a:pt x="17" y="26"/>
                    <a:pt x="17" y="29"/>
                    <a:pt x="18" y="31"/>
                  </a:cubicBezTo>
                  <a:close/>
                </a:path>
              </a:pathLst>
            </a:custGeom>
            <a:solidFill>
              <a:srgbClr val="808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2" name="Freeform 45">
              <a:extLst>
                <a:ext uri="{FF2B5EF4-FFF2-40B4-BE49-F238E27FC236}">
                  <a16:creationId xmlns:a16="http://schemas.microsoft.com/office/drawing/2014/main" id="{0B415D46-5BE1-2D8E-65E1-5CBFAD5C8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012"/>
              <a:ext cx="84" cy="223"/>
            </a:xfrm>
            <a:custGeom>
              <a:avLst/>
              <a:gdLst>
                <a:gd name="T0" fmla="*/ 20 w 30"/>
                <a:gd name="T1" fmla="*/ 12 h 80"/>
                <a:gd name="T2" fmla="*/ 30 w 30"/>
                <a:gd name="T3" fmla="*/ 16 h 80"/>
                <a:gd name="T4" fmla="*/ 8 w 30"/>
                <a:gd name="T5" fmla="*/ 73 h 80"/>
                <a:gd name="T6" fmla="*/ 3 w 30"/>
                <a:gd name="T7" fmla="*/ 80 h 80"/>
                <a:gd name="T8" fmla="*/ 0 w 30"/>
                <a:gd name="T9" fmla="*/ 74 h 80"/>
                <a:gd name="T10" fmla="*/ 7 w 30"/>
                <a:gd name="T11" fmla="*/ 32 h 80"/>
                <a:gd name="T12" fmla="*/ 10 w 30"/>
                <a:gd name="T13" fmla="*/ 10 h 80"/>
                <a:gd name="T14" fmla="*/ 17 w 30"/>
                <a:gd name="T15" fmla="*/ 8 h 80"/>
                <a:gd name="T16" fmla="*/ 20 w 30"/>
                <a:gd name="T17" fmla="*/ 1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80">
                  <a:moveTo>
                    <a:pt x="20" y="12"/>
                  </a:moveTo>
                  <a:cubicBezTo>
                    <a:pt x="22" y="16"/>
                    <a:pt x="26" y="17"/>
                    <a:pt x="30" y="16"/>
                  </a:cubicBezTo>
                  <a:cubicBezTo>
                    <a:pt x="23" y="35"/>
                    <a:pt x="15" y="54"/>
                    <a:pt x="8" y="73"/>
                  </a:cubicBezTo>
                  <a:cubicBezTo>
                    <a:pt x="7" y="76"/>
                    <a:pt x="7" y="79"/>
                    <a:pt x="3" y="80"/>
                  </a:cubicBezTo>
                  <a:cubicBezTo>
                    <a:pt x="0" y="79"/>
                    <a:pt x="0" y="76"/>
                    <a:pt x="0" y="74"/>
                  </a:cubicBezTo>
                  <a:cubicBezTo>
                    <a:pt x="6" y="61"/>
                    <a:pt x="6" y="46"/>
                    <a:pt x="7" y="32"/>
                  </a:cubicBezTo>
                  <a:cubicBezTo>
                    <a:pt x="8" y="25"/>
                    <a:pt x="9" y="17"/>
                    <a:pt x="10" y="10"/>
                  </a:cubicBezTo>
                  <a:cubicBezTo>
                    <a:pt x="11" y="0"/>
                    <a:pt x="14" y="8"/>
                    <a:pt x="17" y="8"/>
                  </a:cubicBezTo>
                  <a:cubicBezTo>
                    <a:pt x="19" y="8"/>
                    <a:pt x="20" y="10"/>
                    <a:pt x="20" y="12"/>
                  </a:cubicBezTo>
                  <a:close/>
                </a:path>
              </a:pathLst>
            </a:custGeom>
            <a:solidFill>
              <a:srgbClr val="F39E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3" name="Freeform 46">
              <a:extLst>
                <a:ext uri="{FF2B5EF4-FFF2-40B4-BE49-F238E27FC236}">
                  <a16:creationId xmlns:a16="http://schemas.microsoft.com/office/drawing/2014/main" id="{D76FBF94-F299-EC8F-F00A-953A6178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" y="1707"/>
              <a:ext cx="73" cy="79"/>
            </a:xfrm>
            <a:custGeom>
              <a:avLst/>
              <a:gdLst>
                <a:gd name="T0" fmla="*/ 0 w 26"/>
                <a:gd name="T1" fmla="*/ 15 h 28"/>
                <a:gd name="T2" fmla="*/ 12 w 26"/>
                <a:gd name="T3" fmla="*/ 1 h 28"/>
                <a:gd name="T4" fmla="*/ 26 w 26"/>
                <a:gd name="T5" fmla="*/ 13 h 28"/>
                <a:gd name="T6" fmla="*/ 13 w 26"/>
                <a:gd name="T7" fmla="*/ 28 h 28"/>
                <a:gd name="T8" fmla="*/ 0 w 26"/>
                <a:gd name="T9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15"/>
                  </a:moveTo>
                  <a:cubicBezTo>
                    <a:pt x="0" y="5"/>
                    <a:pt x="4" y="1"/>
                    <a:pt x="12" y="1"/>
                  </a:cubicBezTo>
                  <a:cubicBezTo>
                    <a:pt x="21" y="0"/>
                    <a:pt x="25" y="4"/>
                    <a:pt x="26" y="13"/>
                  </a:cubicBezTo>
                  <a:cubicBezTo>
                    <a:pt x="26" y="22"/>
                    <a:pt x="20" y="27"/>
                    <a:pt x="13" y="28"/>
                  </a:cubicBezTo>
                  <a:cubicBezTo>
                    <a:pt x="4" y="28"/>
                    <a:pt x="1" y="22"/>
                    <a:pt x="0" y="15"/>
                  </a:cubicBezTo>
                  <a:close/>
                </a:path>
              </a:pathLst>
            </a:custGeom>
            <a:solidFill>
              <a:srgbClr val="F4A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4" name="Freeform 47">
              <a:extLst>
                <a:ext uri="{FF2B5EF4-FFF2-40B4-BE49-F238E27FC236}">
                  <a16:creationId xmlns:a16="http://schemas.microsoft.com/office/drawing/2014/main" id="{575FBD2D-DEB9-1271-856B-DAD9CFB64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" y="1710"/>
              <a:ext cx="123" cy="90"/>
            </a:xfrm>
            <a:custGeom>
              <a:avLst/>
              <a:gdLst>
                <a:gd name="T0" fmla="*/ 27 w 44"/>
                <a:gd name="T1" fmla="*/ 10 h 32"/>
                <a:gd name="T2" fmla="*/ 42 w 44"/>
                <a:gd name="T3" fmla="*/ 13 h 32"/>
                <a:gd name="T4" fmla="*/ 34 w 44"/>
                <a:gd name="T5" fmla="*/ 24 h 32"/>
                <a:gd name="T6" fmla="*/ 3 w 44"/>
                <a:gd name="T7" fmla="*/ 10 h 32"/>
                <a:gd name="T8" fmla="*/ 5 w 44"/>
                <a:gd name="T9" fmla="*/ 1 h 32"/>
                <a:gd name="T10" fmla="*/ 12 w 44"/>
                <a:gd name="T11" fmla="*/ 7 h 32"/>
                <a:gd name="T12" fmla="*/ 27 w 44"/>
                <a:gd name="T13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32">
                  <a:moveTo>
                    <a:pt x="27" y="10"/>
                  </a:moveTo>
                  <a:cubicBezTo>
                    <a:pt x="33" y="7"/>
                    <a:pt x="40" y="9"/>
                    <a:pt x="42" y="13"/>
                  </a:cubicBezTo>
                  <a:cubicBezTo>
                    <a:pt x="44" y="18"/>
                    <a:pt x="38" y="21"/>
                    <a:pt x="34" y="24"/>
                  </a:cubicBezTo>
                  <a:cubicBezTo>
                    <a:pt x="21" y="32"/>
                    <a:pt x="6" y="25"/>
                    <a:pt x="3" y="10"/>
                  </a:cubicBezTo>
                  <a:cubicBezTo>
                    <a:pt x="2" y="6"/>
                    <a:pt x="0" y="2"/>
                    <a:pt x="5" y="1"/>
                  </a:cubicBezTo>
                  <a:cubicBezTo>
                    <a:pt x="8" y="0"/>
                    <a:pt x="12" y="2"/>
                    <a:pt x="12" y="7"/>
                  </a:cubicBezTo>
                  <a:cubicBezTo>
                    <a:pt x="17" y="11"/>
                    <a:pt x="22" y="12"/>
                    <a:pt x="27" y="10"/>
                  </a:cubicBezTo>
                  <a:close/>
                </a:path>
              </a:pathLst>
            </a:custGeom>
            <a:solidFill>
              <a:srgbClr val="7C4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5" name="Freeform 48">
              <a:extLst>
                <a:ext uri="{FF2B5EF4-FFF2-40B4-BE49-F238E27FC236}">
                  <a16:creationId xmlns:a16="http://schemas.microsoft.com/office/drawing/2014/main" id="{B4CD8BC9-24C5-3D35-2518-A89AB87E9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" y="1582"/>
              <a:ext cx="67" cy="47"/>
            </a:xfrm>
            <a:custGeom>
              <a:avLst/>
              <a:gdLst>
                <a:gd name="T0" fmla="*/ 24 w 24"/>
                <a:gd name="T1" fmla="*/ 17 h 17"/>
                <a:gd name="T2" fmla="*/ 0 w 24"/>
                <a:gd name="T3" fmla="*/ 11 h 17"/>
                <a:gd name="T4" fmla="*/ 15 w 24"/>
                <a:gd name="T5" fmla="*/ 2 h 17"/>
                <a:gd name="T6" fmla="*/ 24 w 24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7">
                  <a:moveTo>
                    <a:pt x="24" y="17"/>
                  </a:moveTo>
                  <a:cubicBezTo>
                    <a:pt x="19" y="6"/>
                    <a:pt x="10" y="6"/>
                    <a:pt x="0" y="11"/>
                  </a:cubicBezTo>
                  <a:cubicBezTo>
                    <a:pt x="5" y="2"/>
                    <a:pt x="8" y="0"/>
                    <a:pt x="15" y="2"/>
                  </a:cubicBezTo>
                  <a:cubicBezTo>
                    <a:pt x="22" y="3"/>
                    <a:pt x="24" y="7"/>
                    <a:pt x="24" y="17"/>
                  </a:cubicBezTo>
                  <a:close/>
                </a:path>
              </a:pathLst>
            </a:custGeom>
            <a:solidFill>
              <a:srgbClr val="874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6" name="Freeform 49">
              <a:extLst>
                <a:ext uri="{FF2B5EF4-FFF2-40B4-BE49-F238E27FC236}">
                  <a16:creationId xmlns:a16="http://schemas.microsoft.com/office/drawing/2014/main" id="{8A90D655-EA79-0D04-63E8-F25323684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9" y="1624"/>
              <a:ext cx="73" cy="47"/>
            </a:xfrm>
            <a:custGeom>
              <a:avLst/>
              <a:gdLst>
                <a:gd name="T0" fmla="*/ 0 w 26"/>
                <a:gd name="T1" fmla="*/ 11 h 17"/>
                <a:gd name="T2" fmla="*/ 18 w 26"/>
                <a:gd name="T3" fmla="*/ 3 h 17"/>
                <a:gd name="T4" fmla="*/ 25 w 26"/>
                <a:gd name="T5" fmla="*/ 17 h 17"/>
                <a:gd name="T6" fmla="*/ 0 w 26"/>
                <a:gd name="T7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7">
                  <a:moveTo>
                    <a:pt x="0" y="11"/>
                  </a:moveTo>
                  <a:cubicBezTo>
                    <a:pt x="4" y="1"/>
                    <a:pt x="11" y="0"/>
                    <a:pt x="18" y="3"/>
                  </a:cubicBezTo>
                  <a:cubicBezTo>
                    <a:pt x="24" y="5"/>
                    <a:pt x="26" y="10"/>
                    <a:pt x="25" y="17"/>
                  </a:cubicBezTo>
                  <a:cubicBezTo>
                    <a:pt x="18" y="9"/>
                    <a:pt x="12" y="3"/>
                    <a:pt x="0" y="11"/>
                  </a:cubicBezTo>
                  <a:close/>
                </a:path>
              </a:pathLst>
            </a:custGeom>
            <a:solidFill>
              <a:srgbClr val="8B4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7" name="Freeform 50">
              <a:extLst>
                <a:ext uri="{FF2B5EF4-FFF2-40B4-BE49-F238E27FC236}">
                  <a16:creationId xmlns:a16="http://schemas.microsoft.com/office/drawing/2014/main" id="{8DEFE7FA-2B2F-7E86-2B52-89C6D41F9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" y="1713"/>
              <a:ext cx="42" cy="45"/>
            </a:xfrm>
            <a:custGeom>
              <a:avLst/>
              <a:gdLst>
                <a:gd name="T0" fmla="*/ 15 w 15"/>
                <a:gd name="T1" fmla="*/ 9 h 16"/>
                <a:gd name="T2" fmla="*/ 0 w 15"/>
                <a:gd name="T3" fmla="*/ 6 h 16"/>
                <a:gd name="T4" fmla="*/ 15 w 15"/>
                <a:gd name="T5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6">
                  <a:moveTo>
                    <a:pt x="15" y="9"/>
                  </a:moveTo>
                  <a:cubicBezTo>
                    <a:pt x="9" y="16"/>
                    <a:pt x="5" y="15"/>
                    <a:pt x="0" y="6"/>
                  </a:cubicBezTo>
                  <a:cubicBezTo>
                    <a:pt x="7" y="0"/>
                    <a:pt x="12" y="2"/>
                    <a:pt x="15" y="9"/>
                  </a:cubicBezTo>
                  <a:close/>
                </a:path>
              </a:pathLst>
            </a:custGeom>
            <a:solidFill>
              <a:srgbClr val="F6E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8" name="Freeform 51">
              <a:extLst>
                <a:ext uri="{FF2B5EF4-FFF2-40B4-BE49-F238E27FC236}">
                  <a16:creationId xmlns:a16="http://schemas.microsoft.com/office/drawing/2014/main" id="{C2A18093-DDF3-958E-EE7D-7CBD56D58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" y="1113"/>
              <a:ext cx="167" cy="142"/>
            </a:xfrm>
            <a:custGeom>
              <a:avLst/>
              <a:gdLst>
                <a:gd name="T0" fmla="*/ 60 w 60"/>
                <a:gd name="T1" fmla="*/ 0 h 51"/>
                <a:gd name="T2" fmla="*/ 19 w 60"/>
                <a:gd name="T3" fmla="*/ 48 h 51"/>
                <a:gd name="T4" fmla="*/ 3 w 60"/>
                <a:gd name="T5" fmla="*/ 46 h 51"/>
                <a:gd name="T6" fmla="*/ 9 w 60"/>
                <a:gd name="T7" fmla="*/ 29 h 51"/>
                <a:gd name="T8" fmla="*/ 60 w 60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1">
                  <a:moveTo>
                    <a:pt x="60" y="0"/>
                  </a:moveTo>
                  <a:cubicBezTo>
                    <a:pt x="41" y="12"/>
                    <a:pt x="28" y="28"/>
                    <a:pt x="19" y="48"/>
                  </a:cubicBezTo>
                  <a:cubicBezTo>
                    <a:pt x="14" y="47"/>
                    <a:pt x="6" y="51"/>
                    <a:pt x="3" y="46"/>
                  </a:cubicBezTo>
                  <a:cubicBezTo>
                    <a:pt x="0" y="40"/>
                    <a:pt x="6" y="34"/>
                    <a:pt x="9" y="29"/>
                  </a:cubicBezTo>
                  <a:cubicBezTo>
                    <a:pt x="21" y="11"/>
                    <a:pt x="37" y="0"/>
                    <a:pt x="60" y="0"/>
                  </a:cubicBezTo>
                  <a:close/>
                </a:path>
              </a:pathLst>
            </a:custGeom>
            <a:solidFill>
              <a:srgbClr val="222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9" name="Freeform 52">
              <a:extLst>
                <a:ext uri="{FF2B5EF4-FFF2-40B4-BE49-F238E27FC236}">
                  <a16:creationId xmlns:a16="http://schemas.microsoft.com/office/drawing/2014/main" id="{EADBE20D-C16E-B99B-C87C-5B67DC1D3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" y="1721"/>
              <a:ext cx="125" cy="140"/>
            </a:xfrm>
            <a:custGeom>
              <a:avLst/>
              <a:gdLst>
                <a:gd name="T0" fmla="*/ 42 w 45"/>
                <a:gd name="T1" fmla="*/ 13 h 50"/>
                <a:gd name="T2" fmla="*/ 42 w 45"/>
                <a:gd name="T3" fmla="*/ 24 h 50"/>
                <a:gd name="T4" fmla="*/ 34 w 45"/>
                <a:gd name="T5" fmla="*/ 49 h 50"/>
                <a:gd name="T6" fmla="*/ 6 w 45"/>
                <a:gd name="T7" fmla="*/ 37 h 50"/>
                <a:gd name="T8" fmla="*/ 1 w 45"/>
                <a:gd name="T9" fmla="*/ 23 h 50"/>
                <a:gd name="T10" fmla="*/ 7 w 45"/>
                <a:gd name="T11" fmla="*/ 0 h 50"/>
                <a:gd name="T12" fmla="*/ 42 w 45"/>
                <a:gd name="T13" fmla="*/ 1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0">
                  <a:moveTo>
                    <a:pt x="42" y="13"/>
                  </a:moveTo>
                  <a:cubicBezTo>
                    <a:pt x="42" y="17"/>
                    <a:pt x="42" y="20"/>
                    <a:pt x="42" y="24"/>
                  </a:cubicBezTo>
                  <a:cubicBezTo>
                    <a:pt x="45" y="34"/>
                    <a:pt x="45" y="43"/>
                    <a:pt x="34" y="49"/>
                  </a:cubicBezTo>
                  <a:cubicBezTo>
                    <a:pt x="23" y="50"/>
                    <a:pt x="14" y="44"/>
                    <a:pt x="6" y="37"/>
                  </a:cubicBezTo>
                  <a:cubicBezTo>
                    <a:pt x="2" y="33"/>
                    <a:pt x="0" y="28"/>
                    <a:pt x="1" y="23"/>
                  </a:cubicBezTo>
                  <a:cubicBezTo>
                    <a:pt x="4" y="15"/>
                    <a:pt x="1" y="7"/>
                    <a:pt x="7" y="0"/>
                  </a:cubicBezTo>
                  <a:cubicBezTo>
                    <a:pt x="19" y="2"/>
                    <a:pt x="29" y="11"/>
                    <a:pt x="42" y="13"/>
                  </a:cubicBezTo>
                  <a:close/>
                </a:path>
              </a:pathLst>
            </a:custGeom>
            <a:solidFill>
              <a:srgbClr val="F39C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0" name="Freeform 53">
              <a:extLst>
                <a:ext uri="{FF2B5EF4-FFF2-40B4-BE49-F238E27FC236}">
                  <a16:creationId xmlns:a16="http://schemas.microsoft.com/office/drawing/2014/main" id="{FCB07E19-8F57-0C67-33F2-7A14BAF77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" y="1409"/>
              <a:ext cx="55" cy="61"/>
            </a:xfrm>
            <a:custGeom>
              <a:avLst/>
              <a:gdLst>
                <a:gd name="T0" fmla="*/ 12 w 20"/>
                <a:gd name="T1" fmla="*/ 22 h 22"/>
                <a:gd name="T2" fmla="*/ 7 w 20"/>
                <a:gd name="T3" fmla="*/ 22 h 22"/>
                <a:gd name="T4" fmla="*/ 6 w 20"/>
                <a:gd name="T5" fmla="*/ 3 h 22"/>
                <a:gd name="T6" fmla="*/ 14 w 20"/>
                <a:gd name="T7" fmla="*/ 3 h 22"/>
                <a:gd name="T8" fmla="*/ 12 w 20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12" y="22"/>
                  </a:moveTo>
                  <a:cubicBezTo>
                    <a:pt x="11" y="22"/>
                    <a:pt x="9" y="22"/>
                    <a:pt x="7" y="22"/>
                  </a:cubicBezTo>
                  <a:cubicBezTo>
                    <a:pt x="1" y="16"/>
                    <a:pt x="0" y="9"/>
                    <a:pt x="6" y="3"/>
                  </a:cubicBezTo>
                  <a:cubicBezTo>
                    <a:pt x="8" y="0"/>
                    <a:pt x="12" y="0"/>
                    <a:pt x="14" y="3"/>
                  </a:cubicBezTo>
                  <a:cubicBezTo>
                    <a:pt x="20" y="10"/>
                    <a:pt x="19" y="16"/>
                    <a:pt x="12" y="22"/>
                  </a:cubicBezTo>
                  <a:close/>
                </a:path>
              </a:pathLst>
            </a:custGeom>
            <a:solidFill>
              <a:srgbClr val="504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1" name="Freeform 54">
              <a:extLst>
                <a:ext uri="{FF2B5EF4-FFF2-40B4-BE49-F238E27FC236}">
                  <a16:creationId xmlns:a16="http://schemas.microsoft.com/office/drawing/2014/main" id="{731DC408-C5E1-9DDE-C147-A1714F723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" y="1624"/>
              <a:ext cx="103" cy="44"/>
            </a:xfrm>
            <a:custGeom>
              <a:avLst/>
              <a:gdLst>
                <a:gd name="T0" fmla="*/ 0 w 37"/>
                <a:gd name="T1" fmla="*/ 0 h 16"/>
                <a:gd name="T2" fmla="*/ 37 w 37"/>
                <a:gd name="T3" fmla="*/ 2 h 16"/>
                <a:gd name="T4" fmla="*/ 0 w 37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16">
                  <a:moveTo>
                    <a:pt x="0" y="0"/>
                  </a:moveTo>
                  <a:cubicBezTo>
                    <a:pt x="12" y="8"/>
                    <a:pt x="24" y="10"/>
                    <a:pt x="37" y="2"/>
                  </a:cubicBezTo>
                  <a:cubicBezTo>
                    <a:pt x="27" y="16"/>
                    <a:pt x="11" y="15"/>
                    <a:pt x="0" y="0"/>
                  </a:cubicBezTo>
                  <a:close/>
                </a:path>
              </a:pathLst>
            </a:custGeom>
            <a:solidFill>
              <a:srgbClr val="C775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2" name="Freeform 55">
              <a:extLst>
                <a:ext uri="{FF2B5EF4-FFF2-40B4-BE49-F238E27FC236}">
                  <a16:creationId xmlns:a16="http://schemas.microsoft.com/office/drawing/2014/main" id="{E0F0632C-4465-DD18-5A5B-772191D23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" y="1454"/>
              <a:ext cx="31" cy="44"/>
            </a:xfrm>
            <a:custGeom>
              <a:avLst/>
              <a:gdLst>
                <a:gd name="T0" fmla="*/ 1 w 11"/>
                <a:gd name="T1" fmla="*/ 8 h 16"/>
                <a:gd name="T2" fmla="*/ 6 w 11"/>
                <a:gd name="T3" fmla="*/ 0 h 16"/>
                <a:gd name="T4" fmla="*/ 11 w 11"/>
                <a:gd name="T5" fmla="*/ 8 h 16"/>
                <a:gd name="T6" fmla="*/ 6 w 11"/>
                <a:gd name="T7" fmla="*/ 16 h 16"/>
                <a:gd name="T8" fmla="*/ 1 w 11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6">
                  <a:moveTo>
                    <a:pt x="1" y="8"/>
                  </a:moveTo>
                  <a:cubicBezTo>
                    <a:pt x="1" y="4"/>
                    <a:pt x="1" y="0"/>
                    <a:pt x="6" y="0"/>
                  </a:cubicBezTo>
                  <a:cubicBezTo>
                    <a:pt x="11" y="0"/>
                    <a:pt x="11" y="4"/>
                    <a:pt x="11" y="8"/>
                  </a:cubicBezTo>
                  <a:cubicBezTo>
                    <a:pt x="11" y="11"/>
                    <a:pt x="11" y="16"/>
                    <a:pt x="6" y="16"/>
                  </a:cubicBezTo>
                  <a:cubicBezTo>
                    <a:pt x="0" y="16"/>
                    <a:pt x="1" y="12"/>
                    <a:pt x="1" y="8"/>
                  </a:cubicBezTo>
                  <a:close/>
                </a:path>
              </a:pathLst>
            </a:custGeom>
            <a:solidFill>
              <a:srgbClr val="4D2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3" name="Freeform 56">
              <a:extLst>
                <a:ext uri="{FF2B5EF4-FFF2-40B4-BE49-F238E27FC236}">
                  <a16:creationId xmlns:a16="http://schemas.microsoft.com/office/drawing/2014/main" id="{73BC4BC1-F502-9D47-949D-8CD9DFA17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" y="1437"/>
              <a:ext cx="31" cy="44"/>
            </a:xfrm>
            <a:custGeom>
              <a:avLst/>
              <a:gdLst>
                <a:gd name="T0" fmla="*/ 10 w 11"/>
                <a:gd name="T1" fmla="*/ 8 h 16"/>
                <a:gd name="T2" fmla="*/ 5 w 11"/>
                <a:gd name="T3" fmla="*/ 16 h 16"/>
                <a:gd name="T4" fmla="*/ 0 w 11"/>
                <a:gd name="T5" fmla="*/ 8 h 16"/>
                <a:gd name="T6" fmla="*/ 5 w 11"/>
                <a:gd name="T7" fmla="*/ 0 h 16"/>
                <a:gd name="T8" fmla="*/ 10 w 11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6">
                  <a:moveTo>
                    <a:pt x="10" y="8"/>
                  </a:moveTo>
                  <a:cubicBezTo>
                    <a:pt x="10" y="11"/>
                    <a:pt x="11" y="16"/>
                    <a:pt x="5" y="16"/>
                  </a:cubicBezTo>
                  <a:cubicBezTo>
                    <a:pt x="0" y="16"/>
                    <a:pt x="0" y="12"/>
                    <a:pt x="0" y="8"/>
                  </a:cubicBezTo>
                  <a:cubicBezTo>
                    <a:pt x="0" y="4"/>
                    <a:pt x="0" y="0"/>
                    <a:pt x="5" y="0"/>
                  </a:cubicBezTo>
                  <a:cubicBezTo>
                    <a:pt x="10" y="0"/>
                    <a:pt x="10" y="5"/>
                    <a:pt x="10" y="8"/>
                  </a:cubicBezTo>
                  <a:close/>
                </a:path>
              </a:pathLst>
            </a:custGeom>
            <a:solidFill>
              <a:srgbClr val="5A3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4" name="Freeform 57">
              <a:extLst>
                <a:ext uri="{FF2B5EF4-FFF2-40B4-BE49-F238E27FC236}">
                  <a16:creationId xmlns:a16="http://schemas.microsoft.com/office/drawing/2014/main" id="{88D0EC48-B2D9-09B5-EB5C-FFFAD16CA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" y="2291"/>
              <a:ext cx="319" cy="142"/>
            </a:xfrm>
            <a:custGeom>
              <a:avLst/>
              <a:gdLst>
                <a:gd name="T0" fmla="*/ 2 w 114"/>
                <a:gd name="T1" fmla="*/ 18 h 51"/>
                <a:gd name="T2" fmla="*/ 15 w 114"/>
                <a:gd name="T3" fmla="*/ 15 h 51"/>
                <a:gd name="T4" fmla="*/ 42 w 114"/>
                <a:gd name="T5" fmla="*/ 5 h 51"/>
                <a:gd name="T6" fmla="*/ 78 w 114"/>
                <a:gd name="T7" fmla="*/ 6 h 51"/>
                <a:gd name="T8" fmla="*/ 99 w 114"/>
                <a:gd name="T9" fmla="*/ 16 h 51"/>
                <a:gd name="T10" fmla="*/ 113 w 114"/>
                <a:gd name="T11" fmla="*/ 32 h 51"/>
                <a:gd name="T12" fmla="*/ 103 w 114"/>
                <a:gd name="T13" fmla="*/ 46 h 51"/>
                <a:gd name="T14" fmla="*/ 82 w 114"/>
                <a:gd name="T15" fmla="*/ 45 h 51"/>
                <a:gd name="T16" fmla="*/ 37 w 114"/>
                <a:gd name="T17" fmla="*/ 42 h 51"/>
                <a:gd name="T18" fmla="*/ 24 w 114"/>
                <a:gd name="T19" fmla="*/ 48 h 51"/>
                <a:gd name="T20" fmla="*/ 15 w 114"/>
                <a:gd name="T21" fmla="*/ 33 h 51"/>
                <a:gd name="T22" fmla="*/ 5 w 114"/>
                <a:gd name="T23" fmla="*/ 25 h 51"/>
                <a:gd name="T24" fmla="*/ 2 w 114"/>
                <a:gd name="T25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51">
                  <a:moveTo>
                    <a:pt x="2" y="18"/>
                  </a:moveTo>
                  <a:cubicBezTo>
                    <a:pt x="6" y="17"/>
                    <a:pt x="11" y="20"/>
                    <a:pt x="15" y="15"/>
                  </a:cubicBezTo>
                  <a:cubicBezTo>
                    <a:pt x="25" y="15"/>
                    <a:pt x="33" y="9"/>
                    <a:pt x="42" y="5"/>
                  </a:cubicBezTo>
                  <a:cubicBezTo>
                    <a:pt x="54" y="0"/>
                    <a:pt x="66" y="0"/>
                    <a:pt x="78" y="6"/>
                  </a:cubicBezTo>
                  <a:cubicBezTo>
                    <a:pt x="85" y="10"/>
                    <a:pt x="92" y="13"/>
                    <a:pt x="99" y="16"/>
                  </a:cubicBezTo>
                  <a:cubicBezTo>
                    <a:pt x="106" y="19"/>
                    <a:pt x="112" y="23"/>
                    <a:pt x="113" y="32"/>
                  </a:cubicBezTo>
                  <a:cubicBezTo>
                    <a:pt x="114" y="39"/>
                    <a:pt x="109" y="44"/>
                    <a:pt x="103" y="46"/>
                  </a:cubicBezTo>
                  <a:cubicBezTo>
                    <a:pt x="97" y="50"/>
                    <a:pt x="87" y="51"/>
                    <a:pt x="82" y="45"/>
                  </a:cubicBezTo>
                  <a:cubicBezTo>
                    <a:pt x="67" y="25"/>
                    <a:pt x="52" y="34"/>
                    <a:pt x="37" y="42"/>
                  </a:cubicBezTo>
                  <a:cubicBezTo>
                    <a:pt x="33" y="45"/>
                    <a:pt x="30" y="48"/>
                    <a:pt x="24" y="48"/>
                  </a:cubicBezTo>
                  <a:cubicBezTo>
                    <a:pt x="18" y="45"/>
                    <a:pt x="17" y="39"/>
                    <a:pt x="15" y="33"/>
                  </a:cubicBezTo>
                  <a:cubicBezTo>
                    <a:pt x="13" y="29"/>
                    <a:pt x="11" y="24"/>
                    <a:pt x="5" y="25"/>
                  </a:cubicBezTo>
                  <a:cubicBezTo>
                    <a:pt x="2" y="24"/>
                    <a:pt x="0" y="22"/>
                    <a:pt x="2" y="18"/>
                  </a:cubicBezTo>
                  <a:close/>
                </a:path>
              </a:pathLst>
            </a:custGeom>
            <a:solidFill>
              <a:srgbClr val="F6BC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5" name="Freeform 58">
              <a:extLst>
                <a:ext uri="{FF2B5EF4-FFF2-40B4-BE49-F238E27FC236}">
                  <a16:creationId xmlns:a16="http://schemas.microsoft.com/office/drawing/2014/main" id="{B2A8F1CE-11C8-894D-0B85-2A1BC8866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1" y="2282"/>
              <a:ext cx="87" cy="39"/>
            </a:xfrm>
            <a:custGeom>
              <a:avLst/>
              <a:gdLst>
                <a:gd name="T0" fmla="*/ 23 w 31"/>
                <a:gd name="T1" fmla="*/ 0 h 14"/>
                <a:gd name="T2" fmla="*/ 25 w 31"/>
                <a:gd name="T3" fmla="*/ 14 h 14"/>
                <a:gd name="T4" fmla="*/ 7 w 31"/>
                <a:gd name="T5" fmla="*/ 13 h 14"/>
                <a:gd name="T6" fmla="*/ 0 w 31"/>
                <a:gd name="T7" fmla="*/ 9 h 14"/>
                <a:gd name="T8" fmla="*/ 7 w 31"/>
                <a:gd name="T9" fmla="*/ 3 h 14"/>
                <a:gd name="T10" fmla="*/ 23 w 3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4">
                  <a:moveTo>
                    <a:pt x="23" y="0"/>
                  </a:moveTo>
                  <a:cubicBezTo>
                    <a:pt x="26" y="4"/>
                    <a:pt x="31" y="8"/>
                    <a:pt x="25" y="14"/>
                  </a:cubicBezTo>
                  <a:cubicBezTo>
                    <a:pt x="19" y="14"/>
                    <a:pt x="13" y="14"/>
                    <a:pt x="7" y="13"/>
                  </a:cubicBezTo>
                  <a:cubicBezTo>
                    <a:pt x="4" y="13"/>
                    <a:pt x="0" y="14"/>
                    <a:pt x="0" y="9"/>
                  </a:cubicBezTo>
                  <a:cubicBezTo>
                    <a:pt x="0" y="4"/>
                    <a:pt x="4" y="4"/>
                    <a:pt x="7" y="3"/>
                  </a:cubicBezTo>
                  <a:cubicBezTo>
                    <a:pt x="13" y="2"/>
                    <a:pt x="19" y="6"/>
                    <a:pt x="23" y="0"/>
                  </a:cubicBezTo>
                  <a:close/>
                </a:path>
              </a:pathLst>
            </a:custGeom>
            <a:solidFill>
              <a:srgbClr val="B4D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6" name="Freeform 59">
              <a:extLst>
                <a:ext uri="{FF2B5EF4-FFF2-40B4-BE49-F238E27FC236}">
                  <a16:creationId xmlns:a16="http://schemas.microsoft.com/office/drawing/2014/main" id="{C4340E65-2620-54D7-0EF2-FF49F9007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8" y="2341"/>
              <a:ext cx="75" cy="95"/>
            </a:xfrm>
            <a:custGeom>
              <a:avLst/>
              <a:gdLst>
                <a:gd name="T0" fmla="*/ 0 w 27"/>
                <a:gd name="T1" fmla="*/ 32 h 34"/>
                <a:gd name="T2" fmla="*/ 1 w 27"/>
                <a:gd name="T3" fmla="*/ 30 h 34"/>
                <a:gd name="T4" fmla="*/ 16 w 27"/>
                <a:gd name="T5" fmla="*/ 28 h 34"/>
                <a:gd name="T6" fmla="*/ 10 w 27"/>
                <a:gd name="T7" fmla="*/ 4 h 34"/>
                <a:gd name="T8" fmla="*/ 18 w 27"/>
                <a:gd name="T9" fmla="*/ 9 h 34"/>
                <a:gd name="T10" fmla="*/ 27 w 27"/>
                <a:gd name="T11" fmla="*/ 30 h 34"/>
                <a:gd name="T12" fmla="*/ 0 w 27"/>
                <a:gd name="T13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4">
                  <a:moveTo>
                    <a:pt x="0" y="32"/>
                  </a:moveTo>
                  <a:cubicBezTo>
                    <a:pt x="0" y="31"/>
                    <a:pt x="1" y="30"/>
                    <a:pt x="1" y="30"/>
                  </a:cubicBezTo>
                  <a:cubicBezTo>
                    <a:pt x="6" y="26"/>
                    <a:pt x="11" y="27"/>
                    <a:pt x="16" y="28"/>
                  </a:cubicBezTo>
                  <a:cubicBezTo>
                    <a:pt x="13" y="21"/>
                    <a:pt x="6" y="14"/>
                    <a:pt x="10" y="4"/>
                  </a:cubicBezTo>
                  <a:cubicBezTo>
                    <a:pt x="16" y="0"/>
                    <a:pt x="17" y="6"/>
                    <a:pt x="18" y="9"/>
                  </a:cubicBezTo>
                  <a:cubicBezTo>
                    <a:pt x="22" y="16"/>
                    <a:pt x="25" y="23"/>
                    <a:pt x="27" y="30"/>
                  </a:cubicBezTo>
                  <a:cubicBezTo>
                    <a:pt x="19" y="34"/>
                    <a:pt x="9" y="33"/>
                    <a:pt x="0" y="32"/>
                  </a:cubicBezTo>
                  <a:close/>
                </a:path>
              </a:pathLst>
            </a:custGeom>
            <a:solidFill>
              <a:srgbClr val="796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7" name="Freeform 60">
              <a:extLst>
                <a:ext uri="{FF2B5EF4-FFF2-40B4-BE49-F238E27FC236}">
                  <a16:creationId xmlns:a16="http://schemas.microsoft.com/office/drawing/2014/main" id="{1B14973B-36A5-D166-BBE8-7627517D7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8" y="2277"/>
              <a:ext cx="50" cy="39"/>
            </a:xfrm>
            <a:custGeom>
              <a:avLst/>
              <a:gdLst>
                <a:gd name="T0" fmla="*/ 0 w 18"/>
                <a:gd name="T1" fmla="*/ 11 h 14"/>
                <a:gd name="T2" fmla="*/ 5 w 18"/>
                <a:gd name="T3" fmla="*/ 0 h 14"/>
                <a:gd name="T4" fmla="*/ 6 w 18"/>
                <a:gd name="T5" fmla="*/ 1 h 14"/>
                <a:gd name="T6" fmla="*/ 16 w 18"/>
                <a:gd name="T7" fmla="*/ 8 h 14"/>
                <a:gd name="T8" fmla="*/ 5 w 18"/>
                <a:gd name="T9" fmla="*/ 13 h 14"/>
                <a:gd name="T10" fmla="*/ 0 w 18"/>
                <a:gd name="T11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4">
                  <a:moveTo>
                    <a:pt x="0" y="11"/>
                  </a:moveTo>
                  <a:cubicBezTo>
                    <a:pt x="0" y="7"/>
                    <a:pt x="0" y="2"/>
                    <a:pt x="5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0" y="4"/>
                    <a:pt x="18" y="1"/>
                    <a:pt x="16" y="8"/>
                  </a:cubicBezTo>
                  <a:cubicBezTo>
                    <a:pt x="15" y="14"/>
                    <a:pt x="9" y="12"/>
                    <a:pt x="5" y="13"/>
                  </a:cubicBezTo>
                  <a:cubicBezTo>
                    <a:pt x="3" y="12"/>
                    <a:pt x="1" y="12"/>
                    <a:pt x="0" y="11"/>
                  </a:cubicBezTo>
                  <a:close/>
                </a:path>
              </a:pathLst>
            </a:custGeom>
            <a:solidFill>
              <a:srgbClr val="BBD8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8" name="Freeform 61">
              <a:extLst>
                <a:ext uri="{FF2B5EF4-FFF2-40B4-BE49-F238E27FC236}">
                  <a16:creationId xmlns:a16="http://schemas.microsoft.com/office/drawing/2014/main" id="{1F34ECFE-63ED-9F54-1A72-48FA772B7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" y="2045"/>
              <a:ext cx="101" cy="182"/>
            </a:xfrm>
            <a:custGeom>
              <a:avLst/>
              <a:gdLst>
                <a:gd name="T0" fmla="*/ 36 w 36"/>
                <a:gd name="T1" fmla="*/ 65 h 65"/>
                <a:gd name="T2" fmla="*/ 3 w 36"/>
                <a:gd name="T3" fmla="*/ 50 h 65"/>
                <a:gd name="T4" fmla="*/ 2 w 36"/>
                <a:gd name="T5" fmla="*/ 10 h 65"/>
                <a:gd name="T6" fmla="*/ 3 w 36"/>
                <a:gd name="T7" fmla="*/ 0 h 65"/>
                <a:gd name="T8" fmla="*/ 23 w 36"/>
                <a:gd name="T9" fmla="*/ 37 h 65"/>
                <a:gd name="T10" fmla="*/ 36 w 36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5">
                  <a:moveTo>
                    <a:pt x="36" y="65"/>
                  </a:moveTo>
                  <a:cubicBezTo>
                    <a:pt x="24" y="63"/>
                    <a:pt x="13" y="58"/>
                    <a:pt x="3" y="50"/>
                  </a:cubicBezTo>
                  <a:cubicBezTo>
                    <a:pt x="6" y="36"/>
                    <a:pt x="3" y="23"/>
                    <a:pt x="2" y="10"/>
                  </a:cubicBezTo>
                  <a:cubicBezTo>
                    <a:pt x="2" y="7"/>
                    <a:pt x="0" y="4"/>
                    <a:pt x="3" y="0"/>
                  </a:cubicBezTo>
                  <a:cubicBezTo>
                    <a:pt x="10" y="13"/>
                    <a:pt x="17" y="25"/>
                    <a:pt x="23" y="37"/>
                  </a:cubicBezTo>
                  <a:cubicBezTo>
                    <a:pt x="28" y="46"/>
                    <a:pt x="36" y="54"/>
                    <a:pt x="36" y="65"/>
                  </a:cubicBezTo>
                  <a:close/>
                </a:path>
              </a:pathLst>
            </a:custGeom>
            <a:solidFill>
              <a:srgbClr val="DDDC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9" name="Freeform 62">
              <a:extLst>
                <a:ext uri="{FF2B5EF4-FFF2-40B4-BE49-F238E27FC236}">
                  <a16:creationId xmlns:a16="http://schemas.microsoft.com/office/drawing/2014/main" id="{63411C90-B7BA-F01D-8809-1BB6724FC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" y="1847"/>
              <a:ext cx="78" cy="47"/>
            </a:xfrm>
            <a:custGeom>
              <a:avLst/>
              <a:gdLst>
                <a:gd name="T0" fmla="*/ 1 w 28"/>
                <a:gd name="T1" fmla="*/ 14 h 17"/>
                <a:gd name="T2" fmla="*/ 17 w 28"/>
                <a:gd name="T3" fmla="*/ 6 h 17"/>
                <a:gd name="T4" fmla="*/ 27 w 28"/>
                <a:gd name="T5" fmla="*/ 14 h 17"/>
                <a:gd name="T6" fmla="*/ 19 w 28"/>
                <a:gd name="T7" fmla="*/ 17 h 17"/>
                <a:gd name="T8" fmla="*/ 10 w 28"/>
                <a:gd name="T9" fmla="*/ 17 h 17"/>
                <a:gd name="T10" fmla="*/ 1 w 28"/>
                <a:gd name="T11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7">
                  <a:moveTo>
                    <a:pt x="1" y="14"/>
                  </a:moveTo>
                  <a:cubicBezTo>
                    <a:pt x="0" y="0"/>
                    <a:pt x="12" y="10"/>
                    <a:pt x="17" y="6"/>
                  </a:cubicBezTo>
                  <a:cubicBezTo>
                    <a:pt x="22" y="7"/>
                    <a:pt x="28" y="6"/>
                    <a:pt x="27" y="14"/>
                  </a:cubicBezTo>
                  <a:cubicBezTo>
                    <a:pt x="25" y="17"/>
                    <a:pt x="22" y="16"/>
                    <a:pt x="19" y="17"/>
                  </a:cubicBezTo>
                  <a:cubicBezTo>
                    <a:pt x="16" y="17"/>
                    <a:pt x="13" y="17"/>
                    <a:pt x="10" y="17"/>
                  </a:cubicBezTo>
                  <a:cubicBezTo>
                    <a:pt x="7" y="16"/>
                    <a:pt x="4" y="17"/>
                    <a:pt x="1" y="14"/>
                  </a:cubicBezTo>
                  <a:close/>
                </a:path>
              </a:pathLst>
            </a:custGeom>
            <a:solidFill>
              <a:srgbClr val="95C8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0" name="Freeform 63">
              <a:extLst>
                <a:ext uri="{FF2B5EF4-FFF2-40B4-BE49-F238E27FC236}">
                  <a16:creationId xmlns:a16="http://schemas.microsoft.com/office/drawing/2014/main" id="{D099149D-AD63-2AEC-C82F-3BF2B1359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" y="1141"/>
              <a:ext cx="112" cy="106"/>
            </a:xfrm>
            <a:custGeom>
              <a:avLst/>
              <a:gdLst>
                <a:gd name="T0" fmla="*/ 17 w 40"/>
                <a:gd name="T1" fmla="*/ 38 h 38"/>
                <a:gd name="T2" fmla="*/ 0 w 40"/>
                <a:gd name="T3" fmla="*/ 15 h 38"/>
                <a:gd name="T4" fmla="*/ 7 w 40"/>
                <a:gd name="T5" fmla="*/ 11 h 38"/>
                <a:gd name="T6" fmla="*/ 15 w 40"/>
                <a:gd name="T7" fmla="*/ 5 h 38"/>
                <a:gd name="T8" fmla="*/ 22 w 40"/>
                <a:gd name="T9" fmla="*/ 0 h 38"/>
                <a:gd name="T10" fmla="*/ 27 w 40"/>
                <a:gd name="T11" fmla="*/ 6 h 38"/>
                <a:gd name="T12" fmla="*/ 32 w 40"/>
                <a:gd name="T13" fmla="*/ 13 h 38"/>
                <a:gd name="T14" fmla="*/ 37 w 40"/>
                <a:gd name="T15" fmla="*/ 21 h 38"/>
                <a:gd name="T16" fmla="*/ 17 w 40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8">
                  <a:moveTo>
                    <a:pt x="17" y="38"/>
                  </a:moveTo>
                  <a:cubicBezTo>
                    <a:pt x="16" y="38"/>
                    <a:pt x="0" y="17"/>
                    <a:pt x="0" y="15"/>
                  </a:cubicBezTo>
                  <a:cubicBezTo>
                    <a:pt x="1" y="12"/>
                    <a:pt x="4" y="11"/>
                    <a:pt x="7" y="11"/>
                  </a:cubicBezTo>
                  <a:cubicBezTo>
                    <a:pt x="12" y="11"/>
                    <a:pt x="14" y="9"/>
                    <a:pt x="15" y="5"/>
                  </a:cubicBezTo>
                  <a:cubicBezTo>
                    <a:pt x="15" y="0"/>
                    <a:pt x="19" y="0"/>
                    <a:pt x="22" y="0"/>
                  </a:cubicBezTo>
                  <a:cubicBezTo>
                    <a:pt x="26" y="0"/>
                    <a:pt x="28" y="3"/>
                    <a:pt x="27" y="6"/>
                  </a:cubicBezTo>
                  <a:cubicBezTo>
                    <a:pt x="25" y="11"/>
                    <a:pt x="27" y="13"/>
                    <a:pt x="32" y="13"/>
                  </a:cubicBezTo>
                  <a:cubicBezTo>
                    <a:pt x="37" y="14"/>
                    <a:pt x="40" y="18"/>
                    <a:pt x="37" y="21"/>
                  </a:cubicBezTo>
                  <a:cubicBezTo>
                    <a:pt x="32" y="27"/>
                    <a:pt x="24" y="32"/>
                    <a:pt x="17" y="38"/>
                  </a:cubicBezTo>
                  <a:close/>
                </a:path>
              </a:pathLst>
            </a:custGeom>
            <a:solidFill>
              <a:srgbClr val="95C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1" name="Freeform 64">
              <a:extLst>
                <a:ext uri="{FF2B5EF4-FFF2-40B4-BE49-F238E27FC236}">
                  <a16:creationId xmlns:a16="http://schemas.microsoft.com/office/drawing/2014/main" id="{FBE7BFBA-C0BF-6553-5B07-4D2E0F890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7" y="1956"/>
              <a:ext cx="50" cy="89"/>
            </a:xfrm>
            <a:custGeom>
              <a:avLst/>
              <a:gdLst>
                <a:gd name="T0" fmla="*/ 7 w 18"/>
                <a:gd name="T1" fmla="*/ 32 h 32"/>
                <a:gd name="T2" fmla="*/ 4 w 18"/>
                <a:gd name="T3" fmla="*/ 28 h 32"/>
                <a:gd name="T4" fmla="*/ 0 w 18"/>
                <a:gd name="T5" fmla="*/ 19 h 32"/>
                <a:gd name="T6" fmla="*/ 2 w 18"/>
                <a:gd name="T7" fmla="*/ 10 h 32"/>
                <a:gd name="T8" fmla="*/ 7 w 18"/>
                <a:gd name="T9" fmla="*/ 0 h 32"/>
                <a:gd name="T10" fmla="*/ 17 w 18"/>
                <a:gd name="T11" fmla="*/ 17 h 32"/>
                <a:gd name="T12" fmla="*/ 7 w 18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2">
                  <a:moveTo>
                    <a:pt x="7" y="32"/>
                  </a:moveTo>
                  <a:cubicBezTo>
                    <a:pt x="6" y="30"/>
                    <a:pt x="5" y="29"/>
                    <a:pt x="4" y="28"/>
                  </a:cubicBezTo>
                  <a:cubicBezTo>
                    <a:pt x="5" y="24"/>
                    <a:pt x="1" y="22"/>
                    <a:pt x="0" y="19"/>
                  </a:cubicBezTo>
                  <a:cubicBezTo>
                    <a:pt x="1" y="16"/>
                    <a:pt x="8" y="15"/>
                    <a:pt x="2" y="10"/>
                  </a:cubicBezTo>
                  <a:cubicBezTo>
                    <a:pt x="2" y="7"/>
                    <a:pt x="4" y="3"/>
                    <a:pt x="7" y="0"/>
                  </a:cubicBezTo>
                  <a:cubicBezTo>
                    <a:pt x="17" y="2"/>
                    <a:pt x="18" y="9"/>
                    <a:pt x="17" y="17"/>
                  </a:cubicBezTo>
                  <a:cubicBezTo>
                    <a:pt x="17" y="24"/>
                    <a:pt x="17" y="31"/>
                    <a:pt x="7" y="32"/>
                  </a:cubicBezTo>
                  <a:close/>
                </a:path>
              </a:pathLst>
            </a:custGeom>
            <a:solidFill>
              <a:srgbClr val="96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2" name="Freeform 65">
              <a:extLst>
                <a:ext uri="{FF2B5EF4-FFF2-40B4-BE49-F238E27FC236}">
                  <a16:creationId xmlns:a16="http://schemas.microsoft.com/office/drawing/2014/main" id="{61EF25AA-371B-3C56-4AF1-CE7939364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" y="1984"/>
              <a:ext cx="39" cy="36"/>
            </a:xfrm>
            <a:custGeom>
              <a:avLst/>
              <a:gdLst>
                <a:gd name="T0" fmla="*/ 4 w 14"/>
                <a:gd name="T1" fmla="*/ 0 h 13"/>
                <a:gd name="T2" fmla="*/ 13 w 14"/>
                <a:gd name="T3" fmla="*/ 6 h 13"/>
                <a:gd name="T4" fmla="*/ 2 w 14"/>
                <a:gd name="T5" fmla="*/ 9 h 13"/>
                <a:gd name="T6" fmla="*/ 1 w 14"/>
                <a:gd name="T7" fmla="*/ 6 h 13"/>
                <a:gd name="T8" fmla="*/ 1 w 14"/>
                <a:gd name="T9" fmla="*/ 1 h 13"/>
                <a:gd name="T10" fmla="*/ 4 w 14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4" y="0"/>
                  </a:moveTo>
                  <a:cubicBezTo>
                    <a:pt x="8" y="2"/>
                    <a:pt x="14" y="0"/>
                    <a:pt x="13" y="6"/>
                  </a:cubicBezTo>
                  <a:cubicBezTo>
                    <a:pt x="12" y="13"/>
                    <a:pt x="6" y="8"/>
                    <a:pt x="2" y="9"/>
                  </a:cubicBezTo>
                  <a:cubicBezTo>
                    <a:pt x="1" y="8"/>
                    <a:pt x="1" y="7"/>
                    <a:pt x="1" y="6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4A4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3" name="Freeform 66">
              <a:extLst>
                <a:ext uri="{FF2B5EF4-FFF2-40B4-BE49-F238E27FC236}">
                  <a16:creationId xmlns:a16="http://schemas.microsoft.com/office/drawing/2014/main" id="{D12E61E8-14DD-3692-A950-A653E9311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" y="1975"/>
              <a:ext cx="48" cy="31"/>
            </a:xfrm>
            <a:custGeom>
              <a:avLst/>
              <a:gdLst>
                <a:gd name="T0" fmla="*/ 17 w 17"/>
                <a:gd name="T1" fmla="*/ 4 h 11"/>
                <a:gd name="T2" fmla="*/ 17 w 17"/>
                <a:gd name="T3" fmla="*/ 9 h 11"/>
                <a:gd name="T4" fmla="*/ 0 w 17"/>
                <a:gd name="T5" fmla="*/ 10 h 11"/>
                <a:gd name="T6" fmla="*/ 17 w 17"/>
                <a:gd name="T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1">
                  <a:moveTo>
                    <a:pt x="17" y="4"/>
                  </a:moveTo>
                  <a:cubicBezTo>
                    <a:pt x="17" y="6"/>
                    <a:pt x="17" y="7"/>
                    <a:pt x="17" y="9"/>
                  </a:cubicBezTo>
                  <a:cubicBezTo>
                    <a:pt x="11" y="3"/>
                    <a:pt x="6" y="11"/>
                    <a:pt x="0" y="10"/>
                  </a:cubicBezTo>
                  <a:cubicBezTo>
                    <a:pt x="3" y="0"/>
                    <a:pt x="12" y="5"/>
                    <a:pt x="17" y="4"/>
                  </a:cubicBezTo>
                  <a:close/>
                </a:path>
              </a:pathLst>
            </a:custGeom>
            <a:solidFill>
              <a:srgbClr val="A38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4" name="Freeform 67">
              <a:extLst>
                <a:ext uri="{FF2B5EF4-FFF2-40B4-BE49-F238E27FC236}">
                  <a16:creationId xmlns:a16="http://schemas.microsoft.com/office/drawing/2014/main" id="{23546411-72D5-E8E1-3149-05B99D86F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" y="2514"/>
              <a:ext cx="45" cy="61"/>
            </a:xfrm>
            <a:custGeom>
              <a:avLst/>
              <a:gdLst>
                <a:gd name="T0" fmla="*/ 15 w 16"/>
                <a:gd name="T1" fmla="*/ 17 h 22"/>
                <a:gd name="T2" fmla="*/ 7 w 16"/>
                <a:gd name="T3" fmla="*/ 22 h 22"/>
                <a:gd name="T4" fmla="*/ 0 w 16"/>
                <a:gd name="T5" fmla="*/ 22 h 22"/>
                <a:gd name="T6" fmla="*/ 0 w 16"/>
                <a:gd name="T7" fmla="*/ 14 h 22"/>
                <a:gd name="T8" fmla="*/ 0 w 16"/>
                <a:gd name="T9" fmla="*/ 4 h 22"/>
                <a:gd name="T10" fmla="*/ 13 w 16"/>
                <a:gd name="T11" fmla="*/ 1 h 22"/>
                <a:gd name="T12" fmla="*/ 15 w 16"/>
                <a:gd name="T13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2">
                  <a:moveTo>
                    <a:pt x="15" y="17"/>
                  </a:moveTo>
                  <a:cubicBezTo>
                    <a:pt x="11" y="16"/>
                    <a:pt x="10" y="21"/>
                    <a:pt x="7" y="22"/>
                  </a:cubicBezTo>
                  <a:cubicBezTo>
                    <a:pt x="5" y="22"/>
                    <a:pt x="2" y="22"/>
                    <a:pt x="0" y="22"/>
                  </a:cubicBezTo>
                  <a:cubicBezTo>
                    <a:pt x="0" y="19"/>
                    <a:pt x="0" y="17"/>
                    <a:pt x="0" y="14"/>
                  </a:cubicBezTo>
                  <a:cubicBezTo>
                    <a:pt x="5" y="11"/>
                    <a:pt x="1" y="7"/>
                    <a:pt x="0" y="4"/>
                  </a:cubicBezTo>
                  <a:cubicBezTo>
                    <a:pt x="4" y="0"/>
                    <a:pt x="8" y="1"/>
                    <a:pt x="13" y="1"/>
                  </a:cubicBezTo>
                  <a:cubicBezTo>
                    <a:pt x="16" y="6"/>
                    <a:pt x="15" y="12"/>
                    <a:pt x="15" y="17"/>
                  </a:cubicBezTo>
                  <a:close/>
                </a:path>
              </a:pathLst>
            </a:custGeom>
            <a:solidFill>
              <a:srgbClr val="BCB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5" name="Freeform 68">
              <a:extLst>
                <a:ext uri="{FF2B5EF4-FFF2-40B4-BE49-F238E27FC236}">
                  <a16:creationId xmlns:a16="http://schemas.microsoft.com/office/drawing/2014/main" id="{CD4F6966-23BE-1870-0C92-A4765DEF3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" y="2494"/>
              <a:ext cx="42" cy="34"/>
            </a:xfrm>
            <a:custGeom>
              <a:avLst/>
              <a:gdLst>
                <a:gd name="T0" fmla="*/ 15 w 15"/>
                <a:gd name="T1" fmla="*/ 8 h 12"/>
                <a:gd name="T2" fmla="*/ 2 w 15"/>
                <a:gd name="T3" fmla="*/ 11 h 12"/>
                <a:gd name="T4" fmla="*/ 6 w 15"/>
                <a:gd name="T5" fmla="*/ 1 h 12"/>
                <a:gd name="T6" fmla="*/ 15 w 15"/>
                <a:gd name="T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5" y="8"/>
                  </a:moveTo>
                  <a:cubicBezTo>
                    <a:pt x="11" y="12"/>
                    <a:pt x="7" y="11"/>
                    <a:pt x="2" y="11"/>
                  </a:cubicBezTo>
                  <a:cubicBezTo>
                    <a:pt x="2" y="7"/>
                    <a:pt x="0" y="2"/>
                    <a:pt x="6" y="1"/>
                  </a:cubicBezTo>
                  <a:cubicBezTo>
                    <a:pt x="12" y="0"/>
                    <a:pt x="14" y="3"/>
                    <a:pt x="15" y="8"/>
                  </a:cubicBezTo>
                  <a:close/>
                </a:path>
              </a:pathLst>
            </a:custGeom>
            <a:solidFill>
              <a:srgbClr val="E08D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6" name="Freeform 69">
              <a:extLst>
                <a:ext uri="{FF2B5EF4-FFF2-40B4-BE49-F238E27FC236}">
                  <a16:creationId xmlns:a16="http://schemas.microsoft.com/office/drawing/2014/main" id="{9EA94F14-08A8-9B6E-14CA-9220C9579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" y="1811"/>
              <a:ext cx="72" cy="58"/>
            </a:xfrm>
            <a:custGeom>
              <a:avLst/>
              <a:gdLst>
                <a:gd name="T0" fmla="*/ 6 w 26"/>
                <a:gd name="T1" fmla="*/ 0 h 21"/>
                <a:gd name="T2" fmla="*/ 26 w 26"/>
                <a:gd name="T3" fmla="*/ 12 h 21"/>
                <a:gd name="T4" fmla="*/ 3 w 26"/>
                <a:gd name="T5" fmla="*/ 17 h 21"/>
                <a:gd name="T6" fmla="*/ 3 w 26"/>
                <a:gd name="T7" fmla="*/ 15 h 21"/>
                <a:gd name="T8" fmla="*/ 6 w 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1">
                  <a:moveTo>
                    <a:pt x="6" y="0"/>
                  </a:moveTo>
                  <a:cubicBezTo>
                    <a:pt x="13" y="3"/>
                    <a:pt x="20" y="6"/>
                    <a:pt x="26" y="12"/>
                  </a:cubicBezTo>
                  <a:cubicBezTo>
                    <a:pt x="20" y="21"/>
                    <a:pt x="11" y="16"/>
                    <a:pt x="3" y="17"/>
                  </a:cubicBezTo>
                  <a:cubicBezTo>
                    <a:pt x="3" y="16"/>
                    <a:pt x="3" y="16"/>
                    <a:pt x="3" y="15"/>
                  </a:cubicBezTo>
                  <a:cubicBezTo>
                    <a:pt x="0" y="9"/>
                    <a:pt x="1" y="4"/>
                    <a:pt x="6" y="0"/>
                  </a:cubicBezTo>
                  <a:close/>
                </a:path>
              </a:pathLst>
            </a:custGeom>
            <a:solidFill>
              <a:srgbClr val="F6F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7" name="Freeform 70">
              <a:extLst>
                <a:ext uri="{FF2B5EF4-FFF2-40B4-BE49-F238E27FC236}">
                  <a16:creationId xmlns:a16="http://schemas.microsoft.com/office/drawing/2014/main" id="{4BB36DEF-F986-1FFC-B9FB-961135BF5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" y="2561"/>
              <a:ext cx="78" cy="98"/>
            </a:xfrm>
            <a:custGeom>
              <a:avLst/>
              <a:gdLst>
                <a:gd name="T0" fmla="*/ 13 w 28"/>
                <a:gd name="T1" fmla="*/ 5 h 35"/>
                <a:gd name="T2" fmla="*/ 20 w 28"/>
                <a:gd name="T3" fmla="*/ 5 h 35"/>
                <a:gd name="T4" fmla="*/ 28 w 28"/>
                <a:gd name="T5" fmla="*/ 30 h 35"/>
                <a:gd name="T6" fmla="*/ 10 w 28"/>
                <a:gd name="T7" fmla="*/ 35 h 35"/>
                <a:gd name="T8" fmla="*/ 0 w 28"/>
                <a:gd name="T9" fmla="*/ 10 h 35"/>
                <a:gd name="T10" fmla="*/ 13 w 28"/>
                <a:gd name="T1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5">
                  <a:moveTo>
                    <a:pt x="13" y="5"/>
                  </a:moveTo>
                  <a:cubicBezTo>
                    <a:pt x="15" y="2"/>
                    <a:pt x="17" y="0"/>
                    <a:pt x="20" y="5"/>
                  </a:cubicBezTo>
                  <a:cubicBezTo>
                    <a:pt x="23" y="13"/>
                    <a:pt x="20" y="23"/>
                    <a:pt x="28" y="30"/>
                  </a:cubicBezTo>
                  <a:cubicBezTo>
                    <a:pt x="22" y="32"/>
                    <a:pt x="16" y="34"/>
                    <a:pt x="10" y="35"/>
                  </a:cubicBezTo>
                  <a:cubicBezTo>
                    <a:pt x="2" y="29"/>
                    <a:pt x="4" y="19"/>
                    <a:pt x="0" y="10"/>
                  </a:cubicBezTo>
                  <a:cubicBezTo>
                    <a:pt x="5" y="8"/>
                    <a:pt x="9" y="7"/>
                    <a:pt x="13" y="5"/>
                  </a:cubicBezTo>
                  <a:close/>
                </a:path>
              </a:pathLst>
            </a:custGeom>
            <a:solidFill>
              <a:srgbClr val="DC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8" name="Freeform 71">
              <a:extLst>
                <a:ext uri="{FF2B5EF4-FFF2-40B4-BE49-F238E27FC236}">
                  <a16:creationId xmlns:a16="http://schemas.microsoft.com/office/drawing/2014/main" id="{7C63BEAD-7D09-18E0-D860-908B943F8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" y="1788"/>
              <a:ext cx="67" cy="73"/>
            </a:xfrm>
            <a:custGeom>
              <a:avLst/>
              <a:gdLst>
                <a:gd name="T0" fmla="*/ 24 w 24"/>
                <a:gd name="T1" fmla="*/ 8 h 26"/>
                <a:gd name="T2" fmla="*/ 21 w 24"/>
                <a:gd name="T3" fmla="*/ 23 h 26"/>
                <a:gd name="T4" fmla="*/ 0 w 24"/>
                <a:gd name="T5" fmla="*/ 25 h 26"/>
                <a:gd name="T6" fmla="*/ 8 w 24"/>
                <a:gd name="T7" fmla="*/ 0 h 26"/>
                <a:gd name="T8" fmla="*/ 24 w 24"/>
                <a:gd name="T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24" y="8"/>
                  </a:moveTo>
                  <a:cubicBezTo>
                    <a:pt x="23" y="13"/>
                    <a:pt x="22" y="18"/>
                    <a:pt x="21" y="23"/>
                  </a:cubicBezTo>
                  <a:cubicBezTo>
                    <a:pt x="14" y="26"/>
                    <a:pt x="7" y="25"/>
                    <a:pt x="0" y="25"/>
                  </a:cubicBezTo>
                  <a:cubicBezTo>
                    <a:pt x="7" y="18"/>
                    <a:pt x="6" y="8"/>
                    <a:pt x="8" y="0"/>
                  </a:cubicBezTo>
                  <a:cubicBezTo>
                    <a:pt x="14" y="3"/>
                    <a:pt x="19" y="5"/>
                    <a:pt x="24" y="8"/>
                  </a:cubicBezTo>
                  <a:close/>
                </a:path>
              </a:pathLst>
            </a:custGeom>
            <a:solidFill>
              <a:srgbClr val="F7D5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9" name="Freeform 72">
              <a:extLst>
                <a:ext uri="{FF2B5EF4-FFF2-40B4-BE49-F238E27FC236}">
                  <a16:creationId xmlns:a16="http://schemas.microsoft.com/office/drawing/2014/main" id="{9C811F18-7F99-9504-A642-ADED72105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" y="1786"/>
              <a:ext cx="28" cy="39"/>
            </a:xfrm>
            <a:custGeom>
              <a:avLst/>
              <a:gdLst>
                <a:gd name="T0" fmla="*/ 0 w 10"/>
                <a:gd name="T1" fmla="*/ 3 h 14"/>
                <a:gd name="T2" fmla="*/ 8 w 10"/>
                <a:gd name="T3" fmla="*/ 0 h 14"/>
                <a:gd name="T4" fmla="*/ 10 w 10"/>
                <a:gd name="T5" fmla="*/ 14 h 14"/>
                <a:gd name="T6" fmla="*/ 0 w 10"/>
                <a:gd name="T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4">
                  <a:moveTo>
                    <a:pt x="0" y="3"/>
                  </a:moveTo>
                  <a:cubicBezTo>
                    <a:pt x="2" y="0"/>
                    <a:pt x="5" y="0"/>
                    <a:pt x="8" y="0"/>
                  </a:cubicBezTo>
                  <a:cubicBezTo>
                    <a:pt x="9" y="5"/>
                    <a:pt x="9" y="9"/>
                    <a:pt x="10" y="14"/>
                  </a:cubicBezTo>
                  <a:cubicBezTo>
                    <a:pt x="4" y="12"/>
                    <a:pt x="1" y="8"/>
                    <a:pt x="0" y="3"/>
                  </a:cubicBezTo>
                  <a:close/>
                </a:path>
              </a:pathLst>
            </a:custGeom>
            <a:solidFill>
              <a:srgbClr val="E6D8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0" name="Freeform 73">
              <a:extLst>
                <a:ext uri="{FF2B5EF4-FFF2-40B4-BE49-F238E27FC236}">
                  <a16:creationId xmlns:a16="http://schemas.microsoft.com/office/drawing/2014/main" id="{217734D4-AAD5-1D7E-8B50-CF25D721F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" y="2324"/>
              <a:ext cx="87" cy="104"/>
            </a:xfrm>
            <a:custGeom>
              <a:avLst/>
              <a:gdLst>
                <a:gd name="T0" fmla="*/ 22 w 31"/>
                <a:gd name="T1" fmla="*/ 10 h 37"/>
                <a:gd name="T2" fmla="*/ 31 w 31"/>
                <a:gd name="T3" fmla="*/ 35 h 37"/>
                <a:gd name="T4" fmla="*/ 13 w 31"/>
                <a:gd name="T5" fmla="*/ 36 h 37"/>
                <a:gd name="T6" fmla="*/ 5 w 31"/>
                <a:gd name="T7" fmla="*/ 17 h 37"/>
                <a:gd name="T8" fmla="*/ 4 w 31"/>
                <a:gd name="T9" fmla="*/ 5 h 37"/>
                <a:gd name="T10" fmla="*/ 17 w 31"/>
                <a:gd name="T11" fmla="*/ 6 h 37"/>
                <a:gd name="T12" fmla="*/ 22 w 31"/>
                <a:gd name="T13" fmla="*/ 1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7">
                  <a:moveTo>
                    <a:pt x="22" y="10"/>
                  </a:moveTo>
                  <a:cubicBezTo>
                    <a:pt x="25" y="19"/>
                    <a:pt x="28" y="27"/>
                    <a:pt x="31" y="35"/>
                  </a:cubicBezTo>
                  <a:cubicBezTo>
                    <a:pt x="25" y="37"/>
                    <a:pt x="19" y="36"/>
                    <a:pt x="13" y="36"/>
                  </a:cubicBezTo>
                  <a:cubicBezTo>
                    <a:pt x="10" y="30"/>
                    <a:pt x="8" y="24"/>
                    <a:pt x="5" y="17"/>
                  </a:cubicBezTo>
                  <a:cubicBezTo>
                    <a:pt x="5" y="13"/>
                    <a:pt x="0" y="9"/>
                    <a:pt x="4" y="5"/>
                  </a:cubicBezTo>
                  <a:cubicBezTo>
                    <a:pt x="9" y="0"/>
                    <a:pt x="13" y="5"/>
                    <a:pt x="17" y="6"/>
                  </a:cubicBezTo>
                  <a:cubicBezTo>
                    <a:pt x="17" y="10"/>
                    <a:pt x="19" y="11"/>
                    <a:pt x="22" y="10"/>
                  </a:cubicBezTo>
                  <a:close/>
                </a:path>
              </a:pathLst>
            </a:custGeom>
            <a:solidFill>
              <a:srgbClr val="574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>
            <a:extLst>
              <a:ext uri="{FF2B5EF4-FFF2-40B4-BE49-F238E27FC236}">
                <a16:creationId xmlns:a16="http://schemas.microsoft.com/office/drawing/2014/main" id="{708BED3D-DEAB-451F-8FDC-1D276AF220E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lang="LID4096" dirty="0">
              <a:cs typeface="B Nazanin" panose="00000400000000000000" pitchFamily="2" charset="-78"/>
            </a:endParaRPr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:a16="http://schemas.microsoft.com/office/drawing/2014/main" id="{311412C5-BF5E-40F2-A6C6-17B85FC6EC00}"/>
              </a:ext>
            </a:extLst>
          </p:cNvPr>
          <p:cNvSpPr txBox="1"/>
          <p:nvPr/>
        </p:nvSpPr>
        <p:spPr>
          <a:xfrm>
            <a:off x="8674098" y="4673598"/>
            <a:ext cx="469901" cy="4699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E958F2C-911F-429B-B758-B2037CAB6402}" type="slidenum">
              <a:rPr>
                <a:cs typeface="B Nazanin" panose="00000400000000000000" pitchFamily="2" charset="-78"/>
              </a:rPr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lang="es-PE" sz="1100" b="1" i="0" u="none" strike="noStrike" kern="0" cap="none" spc="0" baseline="0">
              <a:solidFill>
                <a:srgbClr val="3494BA"/>
              </a:solidFill>
              <a:uFillTx/>
              <a:latin typeface="DM Sans"/>
              <a:ea typeface="DM Sans"/>
              <a:cs typeface="B Nazanin" panose="00000400000000000000" pitchFamily="2" charset="-78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B29B92B-158D-402D-BF20-B445EA87E2C3}"/>
              </a:ext>
            </a:extLst>
          </p:cNvPr>
          <p:cNvSpPr/>
          <p:nvPr/>
        </p:nvSpPr>
        <p:spPr>
          <a:xfrm>
            <a:off x="235576" y="788377"/>
            <a:ext cx="4144883" cy="307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b="1" kern="0" dirty="0">
                <a:solidFill>
                  <a:srgbClr val="404040"/>
                </a:solidFill>
                <a:latin typeface="Arial"/>
                <a:ea typeface="Arial"/>
                <a:cs typeface="B Nazanin" panose="00000400000000000000" pitchFamily="2" charset="-78"/>
              </a:rPr>
              <a:t>آسان برای تغییر رنگ، عکس و متن.</a:t>
            </a:r>
            <a:endParaRPr lang="en-US" sz="1400" b="1" i="0" u="none" strike="noStrike" kern="0" cap="none" spc="0" baseline="0" dirty="0">
              <a:solidFill>
                <a:srgbClr val="40404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6" name="그룹 35">
            <a:extLst>
              <a:ext uri="{FF2B5EF4-FFF2-40B4-BE49-F238E27FC236}">
                <a16:creationId xmlns:a16="http://schemas.microsoft.com/office/drawing/2014/main" id="{33AC324E-A462-48EF-9670-45A36826E004}"/>
              </a:ext>
            </a:extLst>
          </p:cNvPr>
          <p:cNvGrpSpPr/>
          <p:nvPr/>
        </p:nvGrpSpPr>
        <p:grpSpPr>
          <a:xfrm>
            <a:off x="1689600" y="3119895"/>
            <a:ext cx="1084524" cy="1533221"/>
            <a:chOff x="1689600" y="3119895"/>
            <a:chExt cx="1084524" cy="1533221"/>
          </a:xfrm>
        </p:grpSpPr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8B4FCC88-ECD7-4EAC-AD9A-A02A126691FB}"/>
                </a:ext>
              </a:extLst>
            </p:cNvPr>
            <p:cNvSpPr txBox="1"/>
            <p:nvPr/>
          </p:nvSpPr>
          <p:spPr>
            <a:xfrm>
              <a:off x="1689600" y="3119895"/>
              <a:ext cx="1084524" cy="52322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lvl="0" algn="ct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400" b="1" kern="0" dirty="0">
                  <a:solidFill>
                    <a:srgbClr val="58B6C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متن را اینجا بنویسید</a:t>
              </a:r>
              <a:endParaRPr lang="en-US" sz="1400" b="1" i="0" u="none" strike="noStrike" kern="0" cap="none" spc="0" baseline="0" dirty="0">
                <a:solidFill>
                  <a:srgbClr val="58B6C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4590578D-B626-4020-8A82-AC2EB7DCE435}"/>
                </a:ext>
              </a:extLst>
            </p:cNvPr>
            <p:cNvSpPr txBox="1"/>
            <p:nvPr/>
          </p:nvSpPr>
          <p:spPr>
            <a:xfrm>
              <a:off x="1689600" y="3486963"/>
              <a:ext cx="1080583" cy="116615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lvl="0" algn="ctr" rtl="1">
                <a:lnSpc>
                  <a:spcPct val="150000"/>
                </a:lnSpc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kern="0" dirty="0">
                  <a:solidFill>
                    <a:srgbClr val="40404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sz="1200" b="0" i="0" u="none" strike="noStrike" kern="0" cap="none" spc="0" baseline="0" dirty="0">
                <a:solidFill>
                  <a:srgbClr val="40404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9" name="Oval 6">
            <a:extLst>
              <a:ext uri="{FF2B5EF4-FFF2-40B4-BE49-F238E27FC236}">
                <a16:creationId xmlns:a16="http://schemas.microsoft.com/office/drawing/2014/main" id="{BC97FEA5-CE93-402E-83B0-9BDA5B81BCDE}"/>
              </a:ext>
            </a:extLst>
          </p:cNvPr>
          <p:cNvSpPr/>
          <p:nvPr/>
        </p:nvSpPr>
        <p:spPr>
          <a:xfrm>
            <a:off x="2006422" y="2667743"/>
            <a:ext cx="450881" cy="45088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58B6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1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grpSp>
        <p:nvGrpSpPr>
          <p:cNvPr id="10" name="그룹 40">
            <a:extLst>
              <a:ext uri="{FF2B5EF4-FFF2-40B4-BE49-F238E27FC236}">
                <a16:creationId xmlns:a16="http://schemas.microsoft.com/office/drawing/2014/main" id="{88697773-88CE-4AEB-BC1D-4D0D5D3F42CF}"/>
              </a:ext>
            </a:extLst>
          </p:cNvPr>
          <p:cNvGrpSpPr/>
          <p:nvPr/>
        </p:nvGrpSpPr>
        <p:grpSpPr>
          <a:xfrm>
            <a:off x="291711" y="3119895"/>
            <a:ext cx="1084524" cy="1533221"/>
            <a:chOff x="291711" y="3119895"/>
            <a:chExt cx="1084524" cy="1533221"/>
          </a:xfrm>
        </p:grpSpPr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ED91A417-4144-43E1-B7B4-04ECAFF45A4C}"/>
                </a:ext>
              </a:extLst>
            </p:cNvPr>
            <p:cNvSpPr txBox="1"/>
            <p:nvPr/>
          </p:nvSpPr>
          <p:spPr>
            <a:xfrm>
              <a:off x="291711" y="3119895"/>
              <a:ext cx="1084524" cy="52322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lvl="0" algn="ct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400" b="1" kern="0" dirty="0">
                  <a:solidFill>
                    <a:srgbClr val="3494BA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متن را اینجا بنویسید</a:t>
              </a:r>
              <a:endParaRPr lang="en-US" sz="1400" b="1" i="0" u="none" strike="noStrike" kern="0" cap="none" spc="0" baseline="0" dirty="0">
                <a:solidFill>
                  <a:srgbClr val="3494BA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8C647582-3984-492D-8065-AACC827664AD}"/>
                </a:ext>
              </a:extLst>
            </p:cNvPr>
            <p:cNvSpPr txBox="1"/>
            <p:nvPr/>
          </p:nvSpPr>
          <p:spPr>
            <a:xfrm>
              <a:off x="291711" y="3486963"/>
              <a:ext cx="1080583" cy="116615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lvl="0" algn="ctr" rtl="1">
                <a:lnSpc>
                  <a:spcPct val="150000"/>
                </a:lnSpc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kern="0" dirty="0">
                  <a:solidFill>
                    <a:srgbClr val="40404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sz="1200" b="0" i="0" u="none" strike="noStrike" kern="0" cap="none" spc="0" baseline="0" dirty="0">
                <a:solidFill>
                  <a:srgbClr val="40404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13" name="Oval 10">
            <a:extLst>
              <a:ext uri="{FF2B5EF4-FFF2-40B4-BE49-F238E27FC236}">
                <a16:creationId xmlns:a16="http://schemas.microsoft.com/office/drawing/2014/main" id="{DC488785-02E1-467B-A34B-8874DED29C31}"/>
              </a:ext>
            </a:extLst>
          </p:cNvPr>
          <p:cNvSpPr/>
          <p:nvPr/>
        </p:nvSpPr>
        <p:spPr>
          <a:xfrm>
            <a:off x="608533" y="2667743"/>
            <a:ext cx="450881" cy="45088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494B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1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grpSp>
        <p:nvGrpSpPr>
          <p:cNvPr id="14" name="그룹 36">
            <a:extLst>
              <a:ext uri="{FF2B5EF4-FFF2-40B4-BE49-F238E27FC236}">
                <a16:creationId xmlns:a16="http://schemas.microsoft.com/office/drawing/2014/main" id="{6F050D10-329E-427D-97A8-49D216F61A29}"/>
              </a:ext>
            </a:extLst>
          </p:cNvPr>
          <p:cNvGrpSpPr/>
          <p:nvPr/>
        </p:nvGrpSpPr>
        <p:grpSpPr>
          <a:xfrm>
            <a:off x="3087499" y="3119895"/>
            <a:ext cx="1084524" cy="1533221"/>
            <a:chOff x="3087499" y="3119895"/>
            <a:chExt cx="1084524" cy="1533221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5A4679C9-632D-4BB7-B3FB-27CA489F15E8}"/>
                </a:ext>
              </a:extLst>
            </p:cNvPr>
            <p:cNvSpPr txBox="1"/>
            <p:nvPr/>
          </p:nvSpPr>
          <p:spPr>
            <a:xfrm>
              <a:off x="3087499" y="3119895"/>
              <a:ext cx="1084524" cy="52322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lvl="0" algn="ct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400" b="1" kern="0" dirty="0">
                  <a:solidFill>
                    <a:srgbClr val="75BDA7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متن را اینجا بنویسید</a:t>
              </a:r>
              <a:endParaRPr lang="en-US" sz="1400" b="1" i="0" u="none" strike="noStrike" kern="0" cap="none" spc="0" baseline="0" dirty="0">
                <a:solidFill>
                  <a:srgbClr val="75BDA7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id="{52D74FD3-B191-4FA1-8714-8C121D396199}"/>
                </a:ext>
              </a:extLst>
            </p:cNvPr>
            <p:cNvSpPr txBox="1"/>
            <p:nvPr/>
          </p:nvSpPr>
          <p:spPr>
            <a:xfrm>
              <a:off x="3087499" y="3486963"/>
              <a:ext cx="1080583" cy="116615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lvl="0" algn="ctr" rtl="1">
                <a:lnSpc>
                  <a:spcPct val="150000"/>
                </a:lnSpc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kern="0" dirty="0">
                  <a:solidFill>
                    <a:srgbClr val="40404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sz="1200" b="0" i="0" u="none" strike="noStrike" kern="0" cap="none" spc="0" baseline="0" dirty="0">
                <a:solidFill>
                  <a:srgbClr val="40404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17" name="Oval 14">
            <a:extLst>
              <a:ext uri="{FF2B5EF4-FFF2-40B4-BE49-F238E27FC236}">
                <a16:creationId xmlns:a16="http://schemas.microsoft.com/office/drawing/2014/main" id="{F26C87B4-72FF-42E4-B7AD-BD0FD2E998B3}"/>
              </a:ext>
            </a:extLst>
          </p:cNvPr>
          <p:cNvSpPr/>
          <p:nvPr/>
        </p:nvSpPr>
        <p:spPr>
          <a:xfrm>
            <a:off x="3404320" y="2667743"/>
            <a:ext cx="450881" cy="45088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75BDA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1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3C81AA25-365B-4120-BB30-B0025F13D20C}"/>
              </a:ext>
            </a:extLst>
          </p:cNvPr>
          <p:cNvSpPr txBox="1"/>
          <p:nvPr/>
        </p:nvSpPr>
        <p:spPr>
          <a:xfrm>
            <a:off x="235576" y="1210473"/>
            <a:ext cx="4144883" cy="14431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kern="0" dirty="0">
                <a:solidFill>
                  <a:srgbClr val="404040"/>
                </a:solidFill>
                <a:latin typeface="Arial"/>
                <a:ea typeface="Arial"/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آسان برای تغییر رنگ، عکس و متن.</a:t>
            </a:r>
            <a:endParaRPr lang="en-US" sz="1200" b="0" i="0" u="none" strike="noStrike" kern="0" cap="none" spc="0" baseline="0" dirty="0">
              <a:solidFill>
                <a:srgbClr val="40404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19" name="Group 16">
            <a:extLst>
              <a:ext uri="{FF2B5EF4-FFF2-40B4-BE49-F238E27FC236}">
                <a16:creationId xmlns:a16="http://schemas.microsoft.com/office/drawing/2014/main" id="{B61D72E2-BC8C-4CCF-A004-2CB04D5576E1}"/>
              </a:ext>
            </a:extLst>
          </p:cNvPr>
          <p:cNvGrpSpPr/>
          <p:nvPr/>
        </p:nvGrpSpPr>
        <p:grpSpPr>
          <a:xfrm>
            <a:off x="4932822" y="881582"/>
            <a:ext cx="3102650" cy="3365467"/>
            <a:chOff x="4932822" y="881582"/>
            <a:chExt cx="3102650" cy="3365467"/>
          </a:xfrm>
        </p:grpSpPr>
        <p:grpSp>
          <p:nvGrpSpPr>
            <p:cNvPr id="20" name="Group 22">
              <a:extLst>
                <a:ext uri="{FF2B5EF4-FFF2-40B4-BE49-F238E27FC236}">
                  <a16:creationId xmlns:a16="http://schemas.microsoft.com/office/drawing/2014/main" id="{34A3CE43-7A2C-437A-AC6B-B371A381A68B}"/>
                </a:ext>
              </a:extLst>
            </p:cNvPr>
            <p:cNvGrpSpPr/>
            <p:nvPr/>
          </p:nvGrpSpPr>
          <p:grpSpPr>
            <a:xfrm>
              <a:off x="4932822" y="881582"/>
              <a:ext cx="3102650" cy="3365467"/>
              <a:chOff x="4932822" y="881582"/>
              <a:chExt cx="3102650" cy="3365467"/>
            </a:xfrm>
          </p:grpSpPr>
          <p:sp>
            <p:nvSpPr>
              <p:cNvPr id="21" name="Rectangle 23">
                <a:extLst>
                  <a:ext uri="{FF2B5EF4-FFF2-40B4-BE49-F238E27FC236}">
                    <a16:creationId xmlns:a16="http://schemas.microsoft.com/office/drawing/2014/main" id="{B0F2F1F3-32FD-4E9D-9CFE-0873547D1F43}"/>
                  </a:ext>
                </a:extLst>
              </p:cNvPr>
              <p:cNvSpPr/>
              <p:nvPr/>
            </p:nvSpPr>
            <p:spPr>
              <a:xfrm rot="20560785">
                <a:off x="6452071" y="2034576"/>
                <a:ext cx="71341" cy="49560"/>
              </a:xfrm>
              <a:prstGeom prst="rect">
                <a:avLst/>
              </a:prstGeom>
              <a:solidFill>
                <a:srgbClr val="BFBFB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701" b="0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맑은 고딕" pitchFamily="34"/>
                  <a:cs typeface="B Nazanin" panose="00000400000000000000" pitchFamily="2" charset="-78"/>
                </a:endParaRPr>
              </a:p>
            </p:txBody>
          </p:sp>
          <p:sp>
            <p:nvSpPr>
              <p:cNvPr id="22" name="Rectangle 14">
                <a:extLst>
                  <a:ext uri="{FF2B5EF4-FFF2-40B4-BE49-F238E27FC236}">
                    <a16:creationId xmlns:a16="http://schemas.microsoft.com/office/drawing/2014/main" id="{715E01CC-9CB3-4AEA-BF28-65499B1BD5F3}"/>
                  </a:ext>
                </a:extLst>
              </p:cNvPr>
              <p:cNvSpPr/>
              <p:nvPr/>
            </p:nvSpPr>
            <p:spPr>
              <a:xfrm rot="20621186">
                <a:off x="6276826" y="1285179"/>
                <a:ext cx="365787" cy="74939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69205"/>
                  <a:gd name="f7" fmla="val 756406"/>
                  <a:gd name="f8" fmla="val 292812"/>
                  <a:gd name="f9" fmla="val 4446"/>
                  <a:gd name="f10" fmla="val 327340"/>
                  <a:gd name="f11" fmla="val -21678"/>
                  <a:gd name="f12" fmla="val 380268"/>
                  <a:gd name="f13" fmla="val 74194"/>
                  <a:gd name="f14" fmla="val 367164"/>
                  <a:gd name="f15" fmla="val 113808"/>
                  <a:gd name="f16" fmla="val 42242"/>
                  <a:gd name="f17" fmla="val 254901"/>
                  <a:gd name="f18" fmla="val 124489"/>
                  <a:gd name="f19" fmla="val 576914"/>
                  <a:gd name="f20" fmla="val 153901"/>
                  <a:gd name="f21" fmla="val 51852"/>
                  <a:gd name="f22" fmla="val 747543"/>
                  <a:gd name="f23" fmla="val -10857"/>
                  <a:gd name="f24" fmla="val 591388"/>
                  <a:gd name="f25" fmla="val -87645"/>
                  <a:gd name="f26" fmla="val 176920"/>
                  <a:gd name="f27" fmla="+- 0 0 -90"/>
                  <a:gd name="f28" fmla="*/ f3 1 369205"/>
                  <a:gd name="f29" fmla="*/ f4 1 756406"/>
                  <a:gd name="f30" fmla="val f5"/>
                  <a:gd name="f31" fmla="val f6"/>
                  <a:gd name="f32" fmla="val f7"/>
                  <a:gd name="f33" fmla="*/ f27 f0 1"/>
                  <a:gd name="f34" fmla="+- f32 0 f30"/>
                  <a:gd name="f35" fmla="+- f31 0 f30"/>
                  <a:gd name="f36" fmla="*/ f33 1 f2"/>
                  <a:gd name="f37" fmla="*/ f35 1 369205"/>
                  <a:gd name="f38" fmla="*/ f34 1 756406"/>
                  <a:gd name="f39" fmla="*/ 4446 f34 1"/>
                  <a:gd name="f40" fmla="*/ 113808 f34 1"/>
                  <a:gd name="f41" fmla="*/ 756406 f34 1"/>
                  <a:gd name="f42" fmla="*/ 747543 f34 1"/>
                  <a:gd name="f43" fmla="*/ 292812 f35 1"/>
                  <a:gd name="f44" fmla="*/ 367164 f35 1"/>
                  <a:gd name="f45" fmla="*/ 153901 f35 1"/>
                  <a:gd name="f46" fmla="*/ 51852 f35 1"/>
                  <a:gd name="f47" fmla="+- f36 0 f1"/>
                  <a:gd name="f48" fmla="*/ f39 1 756406"/>
                  <a:gd name="f49" fmla="*/ f40 1 756406"/>
                  <a:gd name="f50" fmla="*/ f41 1 756406"/>
                  <a:gd name="f51" fmla="*/ f42 1 756406"/>
                  <a:gd name="f52" fmla="*/ f43 1 369205"/>
                  <a:gd name="f53" fmla="*/ f44 1 369205"/>
                  <a:gd name="f54" fmla="*/ f45 1 369205"/>
                  <a:gd name="f55" fmla="*/ f46 1 369205"/>
                  <a:gd name="f56" fmla="*/ f30 1 f37"/>
                  <a:gd name="f57" fmla="*/ f31 1 f37"/>
                  <a:gd name="f58" fmla="*/ f30 1 f38"/>
                  <a:gd name="f59" fmla="*/ f32 1 f38"/>
                  <a:gd name="f60" fmla="*/ f52 1 f37"/>
                  <a:gd name="f61" fmla="*/ f48 1 f38"/>
                  <a:gd name="f62" fmla="*/ f53 1 f37"/>
                  <a:gd name="f63" fmla="*/ f49 1 f38"/>
                  <a:gd name="f64" fmla="*/ f54 1 f37"/>
                  <a:gd name="f65" fmla="*/ f50 1 f38"/>
                  <a:gd name="f66" fmla="*/ f55 1 f37"/>
                  <a:gd name="f67" fmla="*/ f51 1 f38"/>
                  <a:gd name="f68" fmla="*/ f56 f28 1"/>
                  <a:gd name="f69" fmla="*/ f57 f28 1"/>
                  <a:gd name="f70" fmla="*/ f59 f29 1"/>
                  <a:gd name="f71" fmla="*/ f58 f29 1"/>
                  <a:gd name="f72" fmla="*/ f60 f28 1"/>
                  <a:gd name="f73" fmla="*/ f61 f29 1"/>
                  <a:gd name="f74" fmla="*/ f62 f28 1"/>
                  <a:gd name="f75" fmla="*/ f63 f29 1"/>
                  <a:gd name="f76" fmla="*/ f64 f28 1"/>
                  <a:gd name="f77" fmla="*/ f65 f29 1"/>
                  <a:gd name="f78" fmla="*/ f66 f28 1"/>
                  <a:gd name="f79" fmla="*/ f67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7">
                    <a:pos x="f72" y="f73"/>
                  </a:cxn>
                  <a:cxn ang="f47">
                    <a:pos x="f74" y="f75"/>
                  </a:cxn>
                  <a:cxn ang="f47">
                    <a:pos x="f76" y="f77"/>
                  </a:cxn>
                  <a:cxn ang="f47">
                    <a:pos x="f78" y="f79"/>
                  </a:cxn>
                  <a:cxn ang="f47">
                    <a:pos x="f72" y="f73"/>
                  </a:cxn>
                </a:cxnLst>
                <a:rect l="f68" t="f71" r="f69" b="f70"/>
                <a:pathLst>
                  <a:path w="369205" h="756406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7"/>
                    </a:cubicBezTo>
                    <a:lnTo>
                      <a:pt x="f21" y="f22"/>
                    </a:lnTo>
                    <a:cubicBezTo>
                      <a:pt x="f23" y="f24"/>
                      <a:pt x="f25" y="f26"/>
                      <a:pt x="f8" y="f9"/>
                    </a:cubicBezTo>
                    <a:close/>
                  </a:path>
                </a:pathLst>
              </a:custGeom>
              <a:solidFill>
                <a:srgbClr val="84ACB6"/>
              </a:solidFill>
              <a:ln w="25402" cap="flat">
                <a:solidFill>
                  <a:srgbClr val="588894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701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맑은 고딕" pitchFamily="34"/>
                  <a:cs typeface="B Nazanin" panose="00000400000000000000" pitchFamily="2" charset="-78"/>
                </a:endParaRPr>
              </a:p>
            </p:txBody>
          </p:sp>
          <p:sp>
            <p:nvSpPr>
              <p:cNvPr id="23" name="Rectangle 5">
                <a:extLst>
                  <a:ext uri="{FF2B5EF4-FFF2-40B4-BE49-F238E27FC236}">
                    <a16:creationId xmlns:a16="http://schemas.microsoft.com/office/drawing/2014/main" id="{A5462C7E-1D1C-4308-A681-FFA30B41FFCB}"/>
                  </a:ext>
                </a:extLst>
              </p:cNvPr>
              <p:cNvSpPr/>
              <p:nvPr/>
            </p:nvSpPr>
            <p:spPr>
              <a:xfrm rot="419990">
                <a:off x="6124084" y="2424057"/>
                <a:ext cx="416573" cy="7740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20470"/>
                  <a:gd name="f4" fmla="val 781241"/>
                  <a:gd name="f5" fmla="val 61200"/>
                  <a:gd name="f6" fmla="val 599193"/>
                  <a:gd name="f7" fmla="val 62381"/>
                  <a:gd name="f8" fmla="val 599184"/>
                  <a:gd name="f9" fmla="val 66263"/>
                  <a:gd name="f10" fmla="val 669881"/>
                  <a:gd name="f11" fmla="val 62559"/>
                  <a:gd name="f12" fmla="val 698327"/>
                  <a:gd name="f13" fmla="val 91943"/>
                  <a:gd name="f14" fmla="val 722709"/>
                  <a:gd name="f15" fmla="val 148722"/>
                  <a:gd name="f16" fmla="val 735731"/>
                  <a:gd name="f17" fmla="val 292538"/>
                  <a:gd name="f18" fmla="val 656494"/>
                  <a:gd name="f19" fmla="val 404051"/>
                  <a:gd name="f20" fmla="val 626808"/>
                  <a:gd name="f21" fmla="val 682370"/>
                  <a:gd name="f22" fmla="val 342281"/>
                  <a:gd name="f23" fmla="val 713163"/>
                  <a:gd name="f24" fmla="val 148576"/>
                  <a:gd name="f25" fmla="val 802923"/>
                  <a:gd name="f26" fmla="val 64948"/>
                  <a:gd name="f27" fmla="val 776405"/>
                  <a:gd name="f28" fmla="val 4776"/>
                  <a:gd name="f29" fmla="val 751481"/>
                  <a:gd name="f30" fmla="val 4174"/>
                  <a:gd name="f31" fmla="val 676874"/>
                  <a:gd name="f32" fmla="val 754"/>
                  <a:gd name="f33" fmla="val 612000"/>
                  <a:gd name="f34" fmla="*/ f0 1 420470"/>
                  <a:gd name="f35" fmla="*/ f1 1 781241"/>
                  <a:gd name="f36" fmla="val f2"/>
                  <a:gd name="f37" fmla="val f3"/>
                  <a:gd name="f38" fmla="val f4"/>
                  <a:gd name="f39" fmla="+- f38 0 f36"/>
                  <a:gd name="f40" fmla="+- f37 0 f36"/>
                  <a:gd name="f41" fmla="*/ f40 1 420470"/>
                  <a:gd name="f42" fmla="*/ f39 1 781241"/>
                  <a:gd name="f43" fmla="*/ f36 1 f41"/>
                  <a:gd name="f44" fmla="*/ f37 1 f41"/>
                  <a:gd name="f45" fmla="*/ f36 1 f42"/>
                  <a:gd name="f46" fmla="*/ f38 1 f42"/>
                  <a:gd name="f47" fmla="*/ f43 f34 1"/>
                  <a:gd name="f48" fmla="*/ f44 f34 1"/>
                  <a:gd name="f49" fmla="*/ f46 f35 1"/>
                  <a:gd name="f50" fmla="*/ f45 f3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7" t="f50" r="f48" b="f49"/>
                <a:pathLst>
                  <a:path w="420470" h="781241">
                    <a:moveTo>
                      <a:pt x="f2" y="f2"/>
                    </a:moveTo>
                    <a:lnTo>
                      <a:pt x="f5" y="f2"/>
                    </a:lnTo>
                    <a:lnTo>
                      <a:pt x="f5" y="f6"/>
                    </a:lnTo>
                    <a:lnTo>
                      <a:pt x="f7" y="f8"/>
                    </a:ln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9" y="f20"/>
                    </a:cubicBezTo>
                    <a:lnTo>
                      <a:pt x="f3" y="f21"/>
                    </a:ln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lnTo>
                      <a:pt x="f2" y="f33"/>
                    </a:lnTo>
                    <a:close/>
                  </a:path>
                </a:pathLst>
              </a:custGeom>
              <a:solidFill>
                <a:srgbClr val="BFBFBF"/>
              </a:solidFill>
              <a:ln w="25402" cap="flat">
                <a:solidFill>
                  <a:srgbClr val="A6A6A6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701" b="0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맑은 고딕" pitchFamily="34"/>
                  <a:cs typeface="B Nazanin" panose="00000400000000000000" pitchFamily="2" charset="-78"/>
                </a:endParaRPr>
              </a:p>
            </p:txBody>
          </p:sp>
          <p:sp>
            <p:nvSpPr>
              <p:cNvPr id="24" name="Rectangle 8">
                <a:extLst>
                  <a:ext uri="{FF2B5EF4-FFF2-40B4-BE49-F238E27FC236}">
                    <a16:creationId xmlns:a16="http://schemas.microsoft.com/office/drawing/2014/main" id="{E9BC4422-7332-46A9-8E4A-5B5148F1E38D}"/>
                  </a:ext>
                </a:extLst>
              </p:cNvPr>
              <p:cNvSpPr/>
              <p:nvPr/>
            </p:nvSpPr>
            <p:spPr>
              <a:xfrm rot="419990">
                <a:off x="6303901" y="2470609"/>
                <a:ext cx="458187" cy="76794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62473"/>
                  <a:gd name="f4" fmla="val 775132"/>
                  <a:gd name="f5" fmla="val 401001"/>
                  <a:gd name="f6" fmla="val 462201"/>
                  <a:gd name="f7" fmla="val 462202"/>
                  <a:gd name="f8" fmla="val 601175"/>
                  <a:gd name="f9" fmla="val 601187"/>
                  <a:gd name="f10" fmla="val 604277"/>
                  <a:gd name="f11" fmla="val 612000"/>
                  <a:gd name="f12" fmla="val 461523"/>
                  <a:gd name="f13" fmla="val 456162"/>
                  <a:gd name="f14" fmla="val 675114"/>
                  <a:gd name="f15" fmla="val 453746"/>
                  <a:gd name="f16" fmla="val 748270"/>
                  <a:gd name="f17" fmla="val 392546"/>
                  <a:gd name="f18" fmla="val 770377"/>
                  <a:gd name="f19" fmla="val 292280"/>
                  <a:gd name="f20" fmla="val 799787"/>
                  <a:gd name="f21" fmla="val 77213"/>
                  <a:gd name="f22" fmla="val 684479"/>
                  <a:gd name="f23" fmla="val 651700"/>
                  <a:gd name="f24" fmla="val 20368"/>
                  <a:gd name="f25" fmla="val 598081"/>
                  <a:gd name="f26" fmla="val 130899"/>
                  <a:gd name="f27" fmla="val 631017"/>
                  <a:gd name="f28" fmla="val 313896"/>
                  <a:gd name="f29" fmla="val 720128"/>
                  <a:gd name="f30" fmla="val 370989"/>
                  <a:gd name="f31" fmla="val 709586"/>
                  <a:gd name="f32" fmla="val 401045"/>
                  <a:gd name="f33" fmla="val 687002"/>
                  <a:gd name="f34" fmla="val 394312"/>
                  <a:gd name="f35" fmla="val 666925"/>
                  <a:gd name="f36" fmla="val 400233"/>
                  <a:gd name="f37" fmla="val 598442"/>
                  <a:gd name="f38" fmla="val 598476"/>
                  <a:gd name="f39" fmla="*/ f0 1 462473"/>
                  <a:gd name="f40" fmla="*/ f1 1 775132"/>
                  <a:gd name="f41" fmla="val f2"/>
                  <a:gd name="f42" fmla="val f3"/>
                  <a:gd name="f43" fmla="val f4"/>
                  <a:gd name="f44" fmla="+- f43 0 f41"/>
                  <a:gd name="f45" fmla="+- f42 0 f41"/>
                  <a:gd name="f46" fmla="*/ f45 1 462473"/>
                  <a:gd name="f47" fmla="*/ f44 1 775132"/>
                  <a:gd name="f48" fmla="*/ f41 1 f46"/>
                  <a:gd name="f49" fmla="*/ f42 1 f46"/>
                  <a:gd name="f50" fmla="*/ f41 1 f47"/>
                  <a:gd name="f51" fmla="*/ f43 1 f47"/>
                  <a:gd name="f52" fmla="*/ f48 f39 1"/>
                  <a:gd name="f53" fmla="*/ f49 f39 1"/>
                  <a:gd name="f54" fmla="*/ f51 f40 1"/>
                  <a:gd name="f55" fmla="*/ f50 f4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2" t="f55" r="f53" b="f54"/>
                <a:pathLst>
                  <a:path w="462473" h="775132">
                    <a:moveTo>
                      <a:pt x="f5" y="f2"/>
                    </a:moveTo>
                    <a:lnTo>
                      <a:pt x="f6" y="f2"/>
                    </a:lnTo>
                    <a:lnTo>
                      <a:pt x="f7" y="f8"/>
                    </a:lnTo>
                    <a:lnTo>
                      <a:pt x="f3" y="f9"/>
                    </a:lnTo>
                    <a:lnTo>
                      <a:pt x="f7" y="f10"/>
                    </a:lnTo>
                    <a:lnTo>
                      <a:pt x="f6" y="f11"/>
                    </a:lnTo>
                    <a:lnTo>
                      <a:pt x="f12" y="f11"/>
                    </a:ln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9" y="f20"/>
                      <a:pt x="f21" y="f22"/>
                      <a:pt x="f2" y="f23"/>
                    </a:cubicBezTo>
                    <a:lnTo>
                      <a:pt x="f24" y="f25"/>
                    </a:ln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7"/>
                    </a:cubicBezTo>
                    <a:lnTo>
                      <a:pt x="f5" y="f38"/>
                    </a:lnTo>
                    <a:close/>
                  </a:path>
                </a:pathLst>
              </a:custGeom>
              <a:solidFill>
                <a:srgbClr val="BFBFBF"/>
              </a:solidFill>
              <a:ln w="25402" cap="flat">
                <a:solidFill>
                  <a:srgbClr val="A6A6A6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701" b="0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맑은 고딕" pitchFamily="34"/>
                  <a:cs typeface="B Nazanin" panose="00000400000000000000" pitchFamily="2" charset="-78"/>
                </a:endParaRPr>
              </a:p>
            </p:txBody>
          </p:sp>
          <p:sp>
            <p:nvSpPr>
              <p:cNvPr id="25" name="Oval 16">
                <a:extLst>
                  <a:ext uri="{FF2B5EF4-FFF2-40B4-BE49-F238E27FC236}">
                    <a16:creationId xmlns:a16="http://schemas.microsoft.com/office/drawing/2014/main" id="{4EF6BDAC-AAE6-41EB-B83D-2B821EAB443B}"/>
                  </a:ext>
                </a:extLst>
              </p:cNvPr>
              <p:cNvSpPr/>
              <p:nvPr/>
            </p:nvSpPr>
            <p:spPr>
              <a:xfrm rot="13137246">
                <a:off x="6100648" y="2942941"/>
                <a:ext cx="215633" cy="16484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7656"/>
                  <a:gd name="f4" fmla="val 166388"/>
                  <a:gd name="f5" fmla="val 193289"/>
                  <a:gd name="f6" fmla="val 142021"/>
                  <a:gd name="f7" fmla="val 178234"/>
                  <a:gd name="f8" fmla="val 157076"/>
                  <a:gd name="f9" fmla="val 157435"/>
                  <a:gd name="f10" fmla="val 134462"/>
                  <a:gd name="f11" fmla="val 112031"/>
                  <a:gd name="f12" fmla="val 91674"/>
                  <a:gd name="f13" fmla="val 157511"/>
                  <a:gd name="f14" fmla="val 76905"/>
                  <a:gd name="f15" fmla="val 142878"/>
                  <a:gd name="f16" fmla="val 14686"/>
                  <a:gd name="f17" fmla="val 153039"/>
                  <a:gd name="f18" fmla="val 63111"/>
                  <a:gd name="f19" fmla="val 57209"/>
                  <a:gd name="f20" fmla="val 53768"/>
                  <a:gd name="f21" fmla="val 68633"/>
                  <a:gd name="f22" fmla="val 22251"/>
                  <a:gd name="f23" fmla="val 98949"/>
                  <a:gd name="f24" fmla="val 180409"/>
                  <a:gd name="f25" fmla="val 37247"/>
                  <a:gd name="f26" fmla="val 83194"/>
                  <a:gd name="f27" fmla="val 106167"/>
                  <a:gd name="f28" fmla="val 208344"/>
                  <a:gd name="f29" fmla="val 126966"/>
                  <a:gd name="f30" fmla="*/ f0 1 217656"/>
                  <a:gd name="f31" fmla="*/ f1 1 166388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217656"/>
                  <a:gd name="f38" fmla="*/ f35 1 166388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217656" h="166388">
                    <a:moveTo>
                      <a:pt x="f5" y="f6"/>
                    </a:moveTo>
                    <a:cubicBezTo>
                      <a:pt x="f7" y="f8"/>
                      <a:pt x="f9" y="f4"/>
                      <a:pt x="f10" y="f4"/>
                    </a:cubicBezTo>
                    <a:cubicBezTo>
                      <a:pt x="f11" y="f4"/>
                      <a:pt x="f12" y="f13"/>
                      <a:pt x="f14" y="f15"/>
                    </a:cubicBezTo>
                    <a:lnTo>
                      <a:pt x="f16" y="f17"/>
                    </a:lnTo>
                    <a:lnTo>
                      <a:pt x="f2" y="f18"/>
                    </a:lnTo>
                    <a:lnTo>
                      <a:pt x="f19" y="f20"/>
                    </a:lnTo>
                    <a:cubicBezTo>
                      <a:pt x="f21" y="f22"/>
                      <a:pt x="f23" y="f2"/>
                      <a:pt x="f10" y="f2"/>
                    </a:cubicBezTo>
                    <a:cubicBezTo>
                      <a:pt x="f24" y="f2"/>
                      <a:pt x="f3" y="f25"/>
                      <a:pt x="f3" y="f26"/>
                    </a:cubicBezTo>
                    <a:cubicBezTo>
                      <a:pt x="f3" y="f27"/>
                      <a:pt x="f28" y="f29"/>
                      <a:pt x="f5" y="f6"/>
                    </a:cubicBezTo>
                    <a:close/>
                  </a:path>
                </a:pathLst>
              </a:custGeom>
              <a:solidFill>
                <a:srgbClr val="40404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701" b="0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맑은 고딕" pitchFamily="34"/>
                  <a:cs typeface="B Nazanin" panose="00000400000000000000" pitchFamily="2" charset="-78"/>
                </a:endParaRPr>
              </a:p>
            </p:txBody>
          </p:sp>
          <p:grpSp>
            <p:nvGrpSpPr>
              <p:cNvPr id="26" name="Group 28">
                <a:extLst>
                  <a:ext uri="{FF2B5EF4-FFF2-40B4-BE49-F238E27FC236}">
                    <a16:creationId xmlns:a16="http://schemas.microsoft.com/office/drawing/2014/main" id="{F626DBC4-E3D2-4F92-922E-2EA01D05C7C1}"/>
                  </a:ext>
                </a:extLst>
              </p:cNvPr>
              <p:cNvGrpSpPr/>
              <p:nvPr/>
            </p:nvGrpSpPr>
            <p:grpSpPr>
              <a:xfrm>
                <a:off x="6373386" y="2065657"/>
                <a:ext cx="338830" cy="338830"/>
                <a:chOff x="6373386" y="2065657"/>
                <a:chExt cx="338830" cy="338830"/>
              </a:xfrm>
            </p:grpSpPr>
            <p:sp>
              <p:nvSpPr>
                <p:cNvPr id="27" name="Oval 31">
                  <a:extLst>
                    <a:ext uri="{FF2B5EF4-FFF2-40B4-BE49-F238E27FC236}">
                      <a16:creationId xmlns:a16="http://schemas.microsoft.com/office/drawing/2014/main" id="{648D367E-B5BB-4A22-91A6-649671C60B64}"/>
                    </a:ext>
                  </a:extLst>
                </p:cNvPr>
                <p:cNvSpPr/>
                <p:nvPr/>
              </p:nvSpPr>
              <p:spPr>
                <a:xfrm>
                  <a:off x="6373386" y="2065657"/>
                  <a:ext cx="338830" cy="338830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val f7"/>
                    <a:gd name="f15" fmla="+- 2700000 f2 0"/>
                    <a:gd name="f16" fmla="*/ f9 f1 1"/>
                    <a:gd name="f17" fmla="*/ f10 f1 1"/>
                    <a:gd name="f18" fmla="?: f11 f4 1"/>
                    <a:gd name="f19" fmla="?: f12 f5 1"/>
                    <a:gd name="f20" fmla="?: f13 f6 1"/>
                    <a:gd name="f21" fmla="*/ f15 f8 1"/>
                    <a:gd name="f22" fmla="*/ f16 1 f3"/>
                    <a:gd name="f23" fmla="*/ f17 1 f3"/>
                    <a:gd name="f24" fmla="*/ f18 1 21600"/>
                    <a:gd name="f25" fmla="*/ f19 1 21600"/>
                    <a:gd name="f26" fmla="*/ 21600 f18 1"/>
                    <a:gd name="f27" fmla="*/ 21600 f19 1"/>
                    <a:gd name="f28" fmla="*/ f21 1 f1"/>
                    <a:gd name="f29" fmla="+- f22 0 f2"/>
                    <a:gd name="f30" fmla="+- f23 0 f2"/>
                    <a:gd name="f31" fmla="min f25 f24"/>
                    <a:gd name="f32" fmla="*/ f26 1 f20"/>
                    <a:gd name="f33" fmla="*/ f27 1 f20"/>
                    <a:gd name="f34" fmla="+- 0 0 f28"/>
                    <a:gd name="f35" fmla="val f32"/>
                    <a:gd name="f36" fmla="val f33"/>
                    <a:gd name="f37" fmla="+- 0 0 f34"/>
                    <a:gd name="f38" fmla="*/ f14 f31 1"/>
                    <a:gd name="f39" fmla="+- f36 0 f14"/>
                    <a:gd name="f40" fmla="+- f35 0 f14"/>
                    <a:gd name="f41" fmla="*/ f37 f1 1"/>
                    <a:gd name="f42" fmla="*/ f39 1 2"/>
                    <a:gd name="f43" fmla="*/ f40 1 2"/>
                    <a:gd name="f44" fmla="*/ f41 1 f8"/>
                    <a:gd name="f45" fmla="+- f14 f42 0"/>
                    <a:gd name="f46" fmla="+- f14 f43 0"/>
                    <a:gd name="f47" fmla="+- f44 0 f2"/>
                    <a:gd name="f48" fmla="*/ f43 f31 1"/>
                    <a:gd name="f49" fmla="*/ f42 f31 1"/>
                    <a:gd name="f50" fmla="cos 1 f47"/>
                    <a:gd name="f51" fmla="sin 1 f47"/>
                    <a:gd name="f52" fmla="*/ f45 f31 1"/>
                    <a:gd name="f53" fmla="+- 0 0 f50"/>
                    <a:gd name="f54" fmla="+- 0 0 f51"/>
                    <a:gd name="f55" fmla="+- 0 0 f53"/>
                    <a:gd name="f56" fmla="+- 0 0 f54"/>
                    <a:gd name="f57" fmla="*/ f55 f43 1"/>
                    <a:gd name="f58" fmla="*/ f56 f42 1"/>
                    <a:gd name="f59" fmla="+- f46 0 f57"/>
                    <a:gd name="f60" fmla="+- f46 f57 0"/>
                    <a:gd name="f61" fmla="+- f45 0 f58"/>
                    <a:gd name="f62" fmla="+- f45 f58 0"/>
                    <a:gd name="f63" fmla="*/ f59 f31 1"/>
                    <a:gd name="f64" fmla="*/ f61 f31 1"/>
                    <a:gd name="f65" fmla="*/ f60 f31 1"/>
                    <a:gd name="f66" fmla="*/ f62 f3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63" y="f64"/>
                    </a:cxn>
                    <a:cxn ang="f30">
                      <a:pos x="f63" y="f66"/>
                    </a:cxn>
                    <a:cxn ang="f30">
                      <a:pos x="f65" y="f66"/>
                    </a:cxn>
                    <a:cxn ang="f29">
                      <a:pos x="f65" y="f64"/>
                    </a:cxn>
                  </a:cxnLst>
                  <a:rect l="f63" t="f64" r="f65" b="f66"/>
                  <a:pathLst>
                    <a:path>
                      <a:moveTo>
                        <a:pt x="f38" y="f52"/>
                      </a:moveTo>
                      <a:arcTo wR="f48" hR="f49" stAng="f1" swAng="f0"/>
                      <a:close/>
                    </a:path>
                  </a:pathLst>
                </a:custGeom>
                <a:solidFill>
                  <a:srgbClr val="404040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1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2701" b="0" i="0" u="none" strike="noStrike" kern="0" cap="none" spc="0" baseline="0">
                    <a:solidFill>
                      <a:srgbClr val="FFFFFF"/>
                    </a:solidFill>
                    <a:uFillTx/>
                    <a:latin typeface="Arial"/>
                    <a:ea typeface="맑은 고딕" pitchFamily="3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8" name="Oval 32">
                  <a:extLst>
                    <a:ext uri="{FF2B5EF4-FFF2-40B4-BE49-F238E27FC236}">
                      <a16:creationId xmlns:a16="http://schemas.microsoft.com/office/drawing/2014/main" id="{ACE156F6-82D1-466D-AEB3-70B699314F8B}"/>
                    </a:ext>
                  </a:extLst>
                </p:cNvPr>
                <p:cNvSpPr/>
                <p:nvPr/>
              </p:nvSpPr>
              <p:spPr>
                <a:xfrm>
                  <a:off x="6389900" y="2098447"/>
                  <a:ext cx="293056" cy="293056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val f7"/>
                    <a:gd name="f15" fmla="+- 2700000 f2 0"/>
                    <a:gd name="f16" fmla="*/ f9 f1 1"/>
                    <a:gd name="f17" fmla="*/ f10 f1 1"/>
                    <a:gd name="f18" fmla="?: f11 f4 1"/>
                    <a:gd name="f19" fmla="?: f12 f5 1"/>
                    <a:gd name="f20" fmla="?: f13 f6 1"/>
                    <a:gd name="f21" fmla="*/ f15 f8 1"/>
                    <a:gd name="f22" fmla="*/ f16 1 f3"/>
                    <a:gd name="f23" fmla="*/ f17 1 f3"/>
                    <a:gd name="f24" fmla="*/ f18 1 21600"/>
                    <a:gd name="f25" fmla="*/ f19 1 21600"/>
                    <a:gd name="f26" fmla="*/ 21600 f18 1"/>
                    <a:gd name="f27" fmla="*/ 21600 f19 1"/>
                    <a:gd name="f28" fmla="*/ f21 1 f1"/>
                    <a:gd name="f29" fmla="+- f22 0 f2"/>
                    <a:gd name="f30" fmla="+- f23 0 f2"/>
                    <a:gd name="f31" fmla="min f25 f24"/>
                    <a:gd name="f32" fmla="*/ f26 1 f20"/>
                    <a:gd name="f33" fmla="*/ f27 1 f20"/>
                    <a:gd name="f34" fmla="+- 0 0 f28"/>
                    <a:gd name="f35" fmla="val f32"/>
                    <a:gd name="f36" fmla="val f33"/>
                    <a:gd name="f37" fmla="+- 0 0 f34"/>
                    <a:gd name="f38" fmla="*/ f14 f31 1"/>
                    <a:gd name="f39" fmla="+- f36 0 f14"/>
                    <a:gd name="f40" fmla="+- f35 0 f14"/>
                    <a:gd name="f41" fmla="*/ f37 f1 1"/>
                    <a:gd name="f42" fmla="*/ f39 1 2"/>
                    <a:gd name="f43" fmla="*/ f40 1 2"/>
                    <a:gd name="f44" fmla="*/ f41 1 f8"/>
                    <a:gd name="f45" fmla="+- f14 f42 0"/>
                    <a:gd name="f46" fmla="+- f14 f43 0"/>
                    <a:gd name="f47" fmla="+- f44 0 f2"/>
                    <a:gd name="f48" fmla="*/ f43 f31 1"/>
                    <a:gd name="f49" fmla="*/ f42 f31 1"/>
                    <a:gd name="f50" fmla="cos 1 f47"/>
                    <a:gd name="f51" fmla="sin 1 f47"/>
                    <a:gd name="f52" fmla="*/ f45 f31 1"/>
                    <a:gd name="f53" fmla="+- 0 0 f50"/>
                    <a:gd name="f54" fmla="+- 0 0 f51"/>
                    <a:gd name="f55" fmla="+- 0 0 f53"/>
                    <a:gd name="f56" fmla="+- 0 0 f54"/>
                    <a:gd name="f57" fmla="*/ f55 f43 1"/>
                    <a:gd name="f58" fmla="*/ f56 f42 1"/>
                    <a:gd name="f59" fmla="+- f46 0 f57"/>
                    <a:gd name="f60" fmla="+- f46 f57 0"/>
                    <a:gd name="f61" fmla="+- f45 0 f58"/>
                    <a:gd name="f62" fmla="+- f45 f58 0"/>
                    <a:gd name="f63" fmla="*/ f59 f31 1"/>
                    <a:gd name="f64" fmla="*/ f61 f31 1"/>
                    <a:gd name="f65" fmla="*/ f60 f31 1"/>
                    <a:gd name="f66" fmla="*/ f62 f3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63" y="f64"/>
                    </a:cxn>
                    <a:cxn ang="f30">
                      <a:pos x="f63" y="f66"/>
                    </a:cxn>
                    <a:cxn ang="f30">
                      <a:pos x="f65" y="f66"/>
                    </a:cxn>
                    <a:cxn ang="f29">
                      <a:pos x="f65" y="f64"/>
                    </a:cxn>
                  </a:cxnLst>
                  <a:rect l="f63" t="f64" r="f65" b="f66"/>
                  <a:pathLst>
                    <a:path>
                      <a:moveTo>
                        <a:pt x="f38" y="f52"/>
                      </a:moveTo>
                      <a:arcTo wR="f48" hR="f49" stAng="f1" swAng="f0"/>
                      <a:close/>
                    </a:path>
                  </a:pathLst>
                </a:custGeom>
                <a:solidFill>
                  <a:srgbClr val="D9D9D9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1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2701" b="0" i="0" u="none" strike="noStrike" kern="0" cap="none" spc="0" baseline="0">
                    <a:solidFill>
                      <a:srgbClr val="FFFFFF"/>
                    </a:solidFill>
                    <a:uFillTx/>
                    <a:latin typeface="Arial"/>
                    <a:ea typeface="맑은 고딕" pitchFamily="3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9" name="Oval 33">
                  <a:extLst>
                    <a:ext uri="{FF2B5EF4-FFF2-40B4-BE49-F238E27FC236}">
                      <a16:creationId xmlns:a16="http://schemas.microsoft.com/office/drawing/2014/main" id="{9CB50E9F-FD32-481F-8E9D-4A946D7E6942}"/>
                    </a:ext>
                  </a:extLst>
                </p:cNvPr>
                <p:cNvSpPr/>
                <p:nvPr/>
              </p:nvSpPr>
              <p:spPr>
                <a:xfrm>
                  <a:off x="6428122" y="2156008"/>
                  <a:ext cx="205712" cy="205712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val f7"/>
                    <a:gd name="f15" fmla="+- 2700000 f2 0"/>
                    <a:gd name="f16" fmla="*/ f9 f1 1"/>
                    <a:gd name="f17" fmla="*/ f10 f1 1"/>
                    <a:gd name="f18" fmla="?: f11 f4 1"/>
                    <a:gd name="f19" fmla="?: f12 f5 1"/>
                    <a:gd name="f20" fmla="?: f13 f6 1"/>
                    <a:gd name="f21" fmla="*/ f15 f8 1"/>
                    <a:gd name="f22" fmla="*/ f16 1 f3"/>
                    <a:gd name="f23" fmla="*/ f17 1 f3"/>
                    <a:gd name="f24" fmla="*/ f18 1 21600"/>
                    <a:gd name="f25" fmla="*/ f19 1 21600"/>
                    <a:gd name="f26" fmla="*/ 21600 f18 1"/>
                    <a:gd name="f27" fmla="*/ 21600 f19 1"/>
                    <a:gd name="f28" fmla="*/ f21 1 f1"/>
                    <a:gd name="f29" fmla="+- f22 0 f2"/>
                    <a:gd name="f30" fmla="+- f23 0 f2"/>
                    <a:gd name="f31" fmla="min f25 f24"/>
                    <a:gd name="f32" fmla="*/ f26 1 f20"/>
                    <a:gd name="f33" fmla="*/ f27 1 f20"/>
                    <a:gd name="f34" fmla="+- 0 0 f28"/>
                    <a:gd name="f35" fmla="val f32"/>
                    <a:gd name="f36" fmla="val f33"/>
                    <a:gd name="f37" fmla="+- 0 0 f34"/>
                    <a:gd name="f38" fmla="*/ f14 f31 1"/>
                    <a:gd name="f39" fmla="+- f36 0 f14"/>
                    <a:gd name="f40" fmla="+- f35 0 f14"/>
                    <a:gd name="f41" fmla="*/ f37 f1 1"/>
                    <a:gd name="f42" fmla="*/ f39 1 2"/>
                    <a:gd name="f43" fmla="*/ f40 1 2"/>
                    <a:gd name="f44" fmla="*/ f41 1 f8"/>
                    <a:gd name="f45" fmla="+- f14 f42 0"/>
                    <a:gd name="f46" fmla="+- f14 f43 0"/>
                    <a:gd name="f47" fmla="+- f44 0 f2"/>
                    <a:gd name="f48" fmla="*/ f43 f31 1"/>
                    <a:gd name="f49" fmla="*/ f42 f31 1"/>
                    <a:gd name="f50" fmla="cos 1 f47"/>
                    <a:gd name="f51" fmla="sin 1 f47"/>
                    <a:gd name="f52" fmla="*/ f45 f31 1"/>
                    <a:gd name="f53" fmla="+- 0 0 f50"/>
                    <a:gd name="f54" fmla="+- 0 0 f51"/>
                    <a:gd name="f55" fmla="+- 0 0 f53"/>
                    <a:gd name="f56" fmla="+- 0 0 f54"/>
                    <a:gd name="f57" fmla="*/ f55 f43 1"/>
                    <a:gd name="f58" fmla="*/ f56 f42 1"/>
                    <a:gd name="f59" fmla="+- f46 0 f57"/>
                    <a:gd name="f60" fmla="+- f46 f57 0"/>
                    <a:gd name="f61" fmla="+- f45 0 f58"/>
                    <a:gd name="f62" fmla="+- f45 f58 0"/>
                    <a:gd name="f63" fmla="*/ f59 f31 1"/>
                    <a:gd name="f64" fmla="*/ f61 f31 1"/>
                    <a:gd name="f65" fmla="*/ f60 f31 1"/>
                    <a:gd name="f66" fmla="*/ f62 f3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63" y="f64"/>
                    </a:cxn>
                    <a:cxn ang="f30">
                      <a:pos x="f63" y="f66"/>
                    </a:cxn>
                    <a:cxn ang="f30">
                      <a:pos x="f65" y="f66"/>
                    </a:cxn>
                    <a:cxn ang="f29">
                      <a:pos x="f65" y="f64"/>
                    </a:cxn>
                  </a:cxnLst>
                  <a:rect l="f63" t="f64" r="f65" b="f66"/>
                  <a:pathLst>
                    <a:path>
                      <a:moveTo>
                        <a:pt x="f38" y="f52"/>
                      </a:moveTo>
                      <a:arcTo wR="f48" hR="f49" stAng="f1" swAng="f0"/>
                      <a:close/>
                    </a:path>
                  </a:pathLst>
                </a:custGeom>
                <a:solidFill>
                  <a:srgbClr val="D9D9D9"/>
                </a:solidFill>
                <a:ln w="15873" cap="flat">
                  <a:solidFill>
                    <a:srgbClr val="404040"/>
                  </a:solidFill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4400" rtl="1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2701" b="0" i="0" u="none" strike="noStrike" kern="0" cap="none" spc="0" baseline="0">
                    <a:solidFill>
                      <a:srgbClr val="FFFFFF"/>
                    </a:solidFill>
                    <a:uFillTx/>
                    <a:latin typeface="Arial"/>
                    <a:ea typeface="맑은 고딕" pitchFamily="34"/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30" name="Block Arc 3">
                <a:extLst>
                  <a:ext uri="{FF2B5EF4-FFF2-40B4-BE49-F238E27FC236}">
                    <a16:creationId xmlns:a16="http://schemas.microsoft.com/office/drawing/2014/main" id="{F5384F3C-E960-4EAF-9A2E-8A46E1A14A29}"/>
                  </a:ext>
                </a:extLst>
              </p:cNvPr>
              <p:cNvSpPr/>
              <p:nvPr/>
            </p:nvSpPr>
            <p:spPr>
              <a:xfrm>
                <a:off x="4932822" y="881582"/>
                <a:ext cx="3102650" cy="336546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131677"/>
                  <a:gd name="f7" fmla="val 3396957"/>
                  <a:gd name="f8" fmla="val 2257049"/>
                  <a:gd name="f9" fmla="val 80"/>
                  <a:gd name="f10" fmla="val 2344740"/>
                  <a:gd name="f11" fmla="val -1118"/>
                  <a:gd name="f12" fmla="val 2433548"/>
                  <a:gd name="f13" fmla="val 11052"/>
                  <a:gd name="f14" fmla="val 2520537"/>
                  <a:gd name="f15" fmla="val 37550"/>
                  <a:gd name="f16" fmla="val 2868492"/>
                  <a:gd name="f17" fmla="val 143542"/>
                  <a:gd name="f18" fmla="val 3112815"/>
                  <a:gd name="f19" fmla="val 456088"/>
                  <a:gd name="f20" fmla="val 819339"/>
                  <a:gd name="f21" fmla="val 3129698"/>
                  <a:gd name="f22" fmla="val 820183"/>
                  <a:gd name="f23" fmla="val 3126703"/>
                  <a:gd name="f24" fmla="val 2076733"/>
                  <a:gd name="f25" fmla="val 1952337"/>
                  <a:gd name="f26" fmla="val 2241171"/>
                  <a:gd name="f27" fmla="val 1591027"/>
                  <a:gd name="f28" fmla="val 3358947"/>
                  <a:gd name="f29" fmla="val 1551904"/>
                  <a:gd name="f30" fmla="val 3415036"/>
                  <a:gd name="f31" fmla="val 1441284"/>
                  <a:gd name="f32" fmla="val 3406337"/>
                  <a:gd name="f33" fmla="val 1422101"/>
                  <a:gd name="f34" fmla="val 3350668"/>
                  <a:gd name="f35" fmla="val 991027"/>
                  <a:gd name="f36" fmla="val 2292914"/>
                  <a:gd name="f37" fmla="val 16834"/>
                  <a:gd name="f38" fmla="val 2045232"/>
                  <a:gd name="f39" fmla="val 877013"/>
                  <a:gd name="f40" fmla="val 2721"/>
                  <a:gd name="f41" fmla="val 876880"/>
                  <a:gd name="f42" fmla="val -4707"/>
                  <a:gd name="f43" fmla="val 408412"/>
                  <a:gd name="f44" fmla="val 363520"/>
                  <a:gd name="f45" fmla="val 18891"/>
                  <a:gd name="f46" fmla="val 832835"/>
                  <a:gd name="f47" fmla="val 698"/>
                  <a:gd name="f48" fmla="val 1303635"/>
                  <a:gd name="f49" fmla="val -17551"/>
                  <a:gd name="f50" fmla="val 1701937"/>
                  <a:gd name="f51" fmla="val 344636"/>
                  <a:gd name="f52" fmla="val 1728735"/>
                  <a:gd name="f53" fmla="val 814420"/>
                  <a:gd name="f54" fmla="val 1881130"/>
                  <a:gd name="f55" fmla="val 860273"/>
                  <a:gd name="f56" fmla="val 1982501"/>
                  <a:gd name="f57" fmla="val 1007933"/>
                  <a:gd name="f58" fmla="val 1967691"/>
                  <a:gd name="f59" fmla="val 1169414"/>
                  <a:gd name="f60" fmla="val 1970030"/>
                  <a:gd name="f61" fmla="val 1169701"/>
                  <a:gd name="f62" fmla="val 1908601"/>
                  <a:gd name="f63" fmla="val 1670000"/>
                  <a:gd name="f64" fmla="val 1813208"/>
                  <a:gd name="f65" fmla="val 1658287"/>
                  <a:gd name="f66" fmla="val 1874637"/>
                  <a:gd name="f67" fmla="val 1157988"/>
                  <a:gd name="f68" fmla="val 1875030"/>
                  <a:gd name="f69" fmla="val 1158036"/>
                  <a:gd name="f70" fmla="val 1885124"/>
                  <a:gd name="f71" fmla="val 1030311"/>
                  <a:gd name="f72" fmla="val 1795343"/>
                  <a:gd name="f73" fmla="val 915258"/>
                  <a:gd name="f74" fmla="val 1667467"/>
                  <a:gd name="f75" fmla="val 894447"/>
                  <a:gd name="f76" fmla="val 1538806"/>
                  <a:gd name="f77" fmla="val 873509"/>
                  <a:gd name="f78" fmla="val 1416530"/>
                  <a:gd name="f79" fmla="val 955289"/>
                  <a:gd name="f80" fmla="val 1386487"/>
                  <a:gd name="f81" fmla="val 1080881"/>
                  <a:gd name="f82" fmla="val 1331506"/>
                  <a:gd name="f83" fmla="val 1562990"/>
                  <a:gd name="f84" fmla="val 1236015"/>
                  <a:gd name="f85" fmla="val 1552100"/>
                  <a:gd name="f86" fmla="val 1293128"/>
                  <a:gd name="f87" fmla="val 1051290"/>
                  <a:gd name="f88" fmla="val 1297866"/>
                  <a:gd name="f89" fmla="val 1051831"/>
                  <a:gd name="f90" fmla="val 1334472"/>
                  <a:gd name="f91" fmla="val 910658"/>
                  <a:gd name="f92" fmla="val 1456620"/>
                  <a:gd name="f93" fmla="val 811282"/>
                  <a:gd name="f94" fmla="val 1597750"/>
                  <a:gd name="f95" fmla="val 799994"/>
                  <a:gd name="f96" fmla="val 1565966"/>
                  <a:gd name="f97" fmla="val 410188"/>
                  <a:gd name="f98" fmla="val 1231642"/>
                  <a:gd name="f99" fmla="val 113032"/>
                  <a:gd name="f100" fmla="val 837781"/>
                  <a:gd name="f101" fmla="val 128299"/>
                  <a:gd name="f102" fmla="val 435153"/>
                  <a:gd name="f103" fmla="val 143906"/>
                  <a:gd name="f104" fmla="val 119829"/>
                  <a:gd name="f105" fmla="val 480205"/>
                  <a:gd name="f106" fmla="val 130146"/>
                  <a:gd name="f107" fmla="val 883003"/>
                  <a:gd name="f108" fmla="val 126314"/>
                  <a:gd name="f109" fmla="val 883101"/>
                  <a:gd name="f110" fmla="val 179756"/>
                  <a:gd name="f111" fmla="val 2111457"/>
                  <a:gd name="f112" fmla="val 1209498"/>
                  <a:gd name="f113" fmla="val 2287502"/>
                  <a:gd name="f114" fmla="val 1483472"/>
                  <a:gd name="f115" fmla="val 3239643"/>
                  <a:gd name="f116" fmla="val 1510118"/>
                  <a:gd name="f117" fmla="val 3271436"/>
                  <a:gd name="f118" fmla="val 1512215"/>
                  <a:gd name="f119" fmla="val 3271490"/>
                  <a:gd name="f120" fmla="val 1535793"/>
                  <a:gd name="f121" fmla="val 3248051"/>
                  <a:gd name="f122" fmla="val 1861880"/>
                  <a:gd name="f123" fmla="val 2158993"/>
                  <a:gd name="f124" fmla="val 2985150"/>
                  <a:gd name="f125" fmla="val 2038931"/>
                  <a:gd name="f126" fmla="val 3004583"/>
                  <a:gd name="f127" fmla="val 825938"/>
                  <a:gd name="f128" fmla="val 3004153"/>
                  <a:gd name="f129" fmla="val 825960"/>
                  <a:gd name="f130" fmla="val 2988078"/>
                  <a:gd name="f131" fmla="val 516390"/>
                  <a:gd name="f132" fmla="val 2777744"/>
                  <a:gd name="f133" fmla="val 236161"/>
                  <a:gd name="f134" fmla="val 2483327"/>
                  <a:gd name="f135" fmla="val 159704"/>
                  <a:gd name="f136" fmla="val 2188910"/>
                  <a:gd name="f137" fmla="val 83247"/>
                  <a:gd name="f138" fmla="val 1882012"/>
                  <a:gd name="f139" fmla="val 146998"/>
                  <a:gd name="f140" fmla="val 1642689"/>
                  <a:gd name="f141" fmla="val 459276"/>
                  <a:gd name="f142" fmla="val 1612894"/>
                  <a:gd name="f143" fmla="val 423308"/>
                  <a:gd name="f144" fmla="val 1606887"/>
                  <a:gd name="f145" fmla="val 416259"/>
                  <a:gd name="f146" fmla="val 1568131"/>
                  <a:gd name="f147" fmla="val 348932"/>
                  <a:gd name="f148" fmla="val 1731759"/>
                  <a:gd name="f149" fmla="val 130647"/>
                  <a:gd name="f150" fmla="val 1993976"/>
                  <a:gd name="f151" fmla="val 3673"/>
                  <a:gd name="f152" fmla="+- 0 0 -90"/>
                  <a:gd name="f153" fmla="*/ f3 1 3131677"/>
                  <a:gd name="f154" fmla="*/ f4 1 3396957"/>
                  <a:gd name="f155" fmla="val f5"/>
                  <a:gd name="f156" fmla="val f6"/>
                  <a:gd name="f157" fmla="val f7"/>
                  <a:gd name="f158" fmla="*/ f152 f0 1"/>
                  <a:gd name="f159" fmla="+- f157 0 f155"/>
                  <a:gd name="f160" fmla="+- f156 0 f155"/>
                  <a:gd name="f161" fmla="*/ f158 1 f2"/>
                  <a:gd name="f162" fmla="*/ f160 1 3131677"/>
                  <a:gd name="f163" fmla="*/ f159 1 3396957"/>
                  <a:gd name="f164" fmla="*/ 2257049 f160 1"/>
                  <a:gd name="f165" fmla="*/ 80 f159 1"/>
                  <a:gd name="f166" fmla="*/ 2520537 f160 1"/>
                  <a:gd name="f167" fmla="*/ 37550 f159 1"/>
                  <a:gd name="f168" fmla="*/ 3131677 f160 1"/>
                  <a:gd name="f169" fmla="*/ 819339 f159 1"/>
                  <a:gd name="f170" fmla="*/ 3129698 f160 1"/>
                  <a:gd name="f171" fmla="*/ 820183 f159 1"/>
                  <a:gd name="f172" fmla="*/ 1591027 f160 1"/>
                  <a:gd name="f173" fmla="*/ 3358947 f159 1"/>
                  <a:gd name="f174" fmla="*/ 1422101 f160 1"/>
                  <a:gd name="f175" fmla="*/ 3350668 f159 1"/>
                  <a:gd name="f176" fmla="*/ 0 f160 1"/>
                  <a:gd name="f177" fmla="*/ 877013 f159 1"/>
                  <a:gd name="f178" fmla="*/ 2721 f160 1"/>
                  <a:gd name="f179" fmla="*/ 876880 f159 1"/>
                  <a:gd name="f180" fmla="*/ 832835 f160 1"/>
                  <a:gd name="f181" fmla="*/ 698 f159 1"/>
                  <a:gd name="f182" fmla="*/ 1728735 f160 1"/>
                  <a:gd name="f183" fmla="*/ 814420 f159 1"/>
                  <a:gd name="f184" fmla="*/ 1967691 f160 1"/>
                  <a:gd name="f185" fmla="*/ 1169414 f159 1"/>
                  <a:gd name="f186" fmla="*/ 1970030 f160 1"/>
                  <a:gd name="f187" fmla="*/ 1169701 f159 1"/>
                  <a:gd name="f188" fmla="*/ 1908601 f160 1"/>
                  <a:gd name="f189" fmla="*/ 1670000 f159 1"/>
                  <a:gd name="f190" fmla="*/ 1813208 f160 1"/>
                  <a:gd name="f191" fmla="*/ 1658287 f159 1"/>
                  <a:gd name="f192" fmla="*/ 1874637 f160 1"/>
                  <a:gd name="f193" fmla="*/ 1157988 f159 1"/>
                  <a:gd name="f194" fmla="*/ 1875030 f160 1"/>
                  <a:gd name="f195" fmla="*/ 1158036 f159 1"/>
                  <a:gd name="f196" fmla="*/ 1667467 f160 1"/>
                  <a:gd name="f197" fmla="*/ 894447 f159 1"/>
                  <a:gd name="f198" fmla="*/ 1386487 f160 1"/>
                  <a:gd name="f199" fmla="*/ 1080881 f159 1"/>
                  <a:gd name="f200" fmla="*/ 1331506 f160 1"/>
                  <a:gd name="f201" fmla="*/ 1562990 f159 1"/>
                  <a:gd name="f202" fmla="*/ 1236015 f160 1"/>
                  <a:gd name="f203" fmla="*/ 1552100 f159 1"/>
                  <a:gd name="f204" fmla="*/ 1293128 f160 1"/>
                  <a:gd name="f205" fmla="*/ 1051290 f159 1"/>
                  <a:gd name="f206" fmla="*/ 1297866 f160 1"/>
                  <a:gd name="f207" fmla="*/ 1051831 f159 1"/>
                  <a:gd name="f208" fmla="*/ 1597750 f160 1"/>
                  <a:gd name="f209" fmla="*/ 799994 f159 1"/>
                  <a:gd name="f210" fmla="*/ 837781 f160 1"/>
                  <a:gd name="f211" fmla="*/ 128299 f159 1"/>
                  <a:gd name="f212" fmla="*/ 130146 f160 1"/>
                  <a:gd name="f213" fmla="*/ 883003 f159 1"/>
                  <a:gd name="f214" fmla="*/ 126314 f160 1"/>
                  <a:gd name="f215" fmla="*/ 883101 f159 1"/>
                  <a:gd name="f216" fmla="*/ 1483472 f160 1"/>
                  <a:gd name="f217" fmla="*/ 3239643 f159 1"/>
                  <a:gd name="f218" fmla="*/ 1535793 f160 1"/>
                  <a:gd name="f219" fmla="*/ 3248051 f159 1"/>
                  <a:gd name="f220" fmla="*/ 3004583 f160 1"/>
                  <a:gd name="f221" fmla="*/ 825938 f159 1"/>
                  <a:gd name="f222" fmla="*/ 3004153 f160 1"/>
                  <a:gd name="f223" fmla="*/ 825960 f159 1"/>
                  <a:gd name="f224" fmla="*/ 2483327 f160 1"/>
                  <a:gd name="f225" fmla="*/ 159704 f159 1"/>
                  <a:gd name="f226" fmla="*/ 1568131 f160 1"/>
                  <a:gd name="f227" fmla="*/ 348932 f159 1"/>
                  <a:gd name="f228" fmla="*/ 1642689 f160 1"/>
                  <a:gd name="f229" fmla="*/ 459276 f159 1"/>
                  <a:gd name="f230" fmla="+- f161 0 f1"/>
                  <a:gd name="f231" fmla="*/ f164 1 3131677"/>
                  <a:gd name="f232" fmla="*/ f165 1 3396957"/>
                  <a:gd name="f233" fmla="*/ f166 1 3131677"/>
                  <a:gd name="f234" fmla="*/ f167 1 3396957"/>
                  <a:gd name="f235" fmla="*/ f168 1 3131677"/>
                  <a:gd name="f236" fmla="*/ f169 1 3396957"/>
                  <a:gd name="f237" fmla="*/ f170 1 3131677"/>
                  <a:gd name="f238" fmla="*/ f171 1 3396957"/>
                  <a:gd name="f239" fmla="*/ f172 1 3131677"/>
                  <a:gd name="f240" fmla="*/ f173 1 3396957"/>
                  <a:gd name="f241" fmla="*/ f174 1 3131677"/>
                  <a:gd name="f242" fmla="*/ f175 1 3396957"/>
                  <a:gd name="f243" fmla="*/ f176 1 3131677"/>
                  <a:gd name="f244" fmla="*/ f177 1 3396957"/>
                  <a:gd name="f245" fmla="*/ f178 1 3131677"/>
                  <a:gd name="f246" fmla="*/ f179 1 3396957"/>
                  <a:gd name="f247" fmla="*/ f180 1 3131677"/>
                  <a:gd name="f248" fmla="*/ f181 1 3396957"/>
                  <a:gd name="f249" fmla="*/ f182 1 3131677"/>
                  <a:gd name="f250" fmla="*/ f183 1 3396957"/>
                  <a:gd name="f251" fmla="*/ f184 1 3131677"/>
                  <a:gd name="f252" fmla="*/ f185 1 3396957"/>
                  <a:gd name="f253" fmla="*/ f186 1 3131677"/>
                  <a:gd name="f254" fmla="*/ f187 1 3396957"/>
                  <a:gd name="f255" fmla="*/ f188 1 3131677"/>
                  <a:gd name="f256" fmla="*/ f189 1 3396957"/>
                  <a:gd name="f257" fmla="*/ f190 1 3131677"/>
                  <a:gd name="f258" fmla="*/ f191 1 3396957"/>
                  <a:gd name="f259" fmla="*/ f192 1 3131677"/>
                  <a:gd name="f260" fmla="*/ f193 1 3396957"/>
                  <a:gd name="f261" fmla="*/ f194 1 3131677"/>
                  <a:gd name="f262" fmla="*/ f195 1 3396957"/>
                  <a:gd name="f263" fmla="*/ f196 1 3131677"/>
                  <a:gd name="f264" fmla="*/ f197 1 3396957"/>
                  <a:gd name="f265" fmla="*/ f198 1 3131677"/>
                  <a:gd name="f266" fmla="*/ f199 1 3396957"/>
                  <a:gd name="f267" fmla="*/ f200 1 3131677"/>
                  <a:gd name="f268" fmla="*/ f201 1 3396957"/>
                  <a:gd name="f269" fmla="*/ f202 1 3131677"/>
                  <a:gd name="f270" fmla="*/ f203 1 3396957"/>
                  <a:gd name="f271" fmla="*/ f204 1 3131677"/>
                  <a:gd name="f272" fmla="*/ f205 1 3396957"/>
                  <a:gd name="f273" fmla="*/ f206 1 3131677"/>
                  <a:gd name="f274" fmla="*/ f207 1 3396957"/>
                  <a:gd name="f275" fmla="*/ f208 1 3131677"/>
                  <a:gd name="f276" fmla="*/ f209 1 3396957"/>
                  <a:gd name="f277" fmla="*/ f210 1 3131677"/>
                  <a:gd name="f278" fmla="*/ f211 1 3396957"/>
                  <a:gd name="f279" fmla="*/ f212 1 3131677"/>
                  <a:gd name="f280" fmla="*/ f213 1 3396957"/>
                  <a:gd name="f281" fmla="*/ f214 1 3131677"/>
                  <a:gd name="f282" fmla="*/ f215 1 3396957"/>
                  <a:gd name="f283" fmla="*/ f216 1 3131677"/>
                  <a:gd name="f284" fmla="*/ f217 1 3396957"/>
                  <a:gd name="f285" fmla="*/ f218 1 3131677"/>
                  <a:gd name="f286" fmla="*/ f219 1 3396957"/>
                  <a:gd name="f287" fmla="*/ f220 1 3131677"/>
                  <a:gd name="f288" fmla="*/ f221 1 3396957"/>
                  <a:gd name="f289" fmla="*/ f222 1 3131677"/>
                  <a:gd name="f290" fmla="*/ f223 1 3396957"/>
                  <a:gd name="f291" fmla="*/ f224 1 3131677"/>
                  <a:gd name="f292" fmla="*/ f225 1 3396957"/>
                  <a:gd name="f293" fmla="*/ f226 1 3131677"/>
                  <a:gd name="f294" fmla="*/ f227 1 3396957"/>
                  <a:gd name="f295" fmla="*/ f228 1 3131677"/>
                  <a:gd name="f296" fmla="*/ f229 1 3396957"/>
                  <a:gd name="f297" fmla="*/ f155 1 f162"/>
                  <a:gd name="f298" fmla="*/ f156 1 f162"/>
                  <a:gd name="f299" fmla="*/ f155 1 f163"/>
                  <a:gd name="f300" fmla="*/ f157 1 f163"/>
                  <a:gd name="f301" fmla="*/ f231 1 f162"/>
                  <a:gd name="f302" fmla="*/ f232 1 f163"/>
                  <a:gd name="f303" fmla="*/ f233 1 f162"/>
                  <a:gd name="f304" fmla="*/ f234 1 f163"/>
                  <a:gd name="f305" fmla="*/ f235 1 f162"/>
                  <a:gd name="f306" fmla="*/ f236 1 f163"/>
                  <a:gd name="f307" fmla="*/ f237 1 f162"/>
                  <a:gd name="f308" fmla="*/ f238 1 f163"/>
                  <a:gd name="f309" fmla="*/ f239 1 f162"/>
                  <a:gd name="f310" fmla="*/ f240 1 f163"/>
                  <a:gd name="f311" fmla="*/ f241 1 f162"/>
                  <a:gd name="f312" fmla="*/ f242 1 f163"/>
                  <a:gd name="f313" fmla="*/ f243 1 f162"/>
                  <a:gd name="f314" fmla="*/ f244 1 f163"/>
                  <a:gd name="f315" fmla="*/ f245 1 f162"/>
                  <a:gd name="f316" fmla="*/ f246 1 f163"/>
                  <a:gd name="f317" fmla="*/ f247 1 f162"/>
                  <a:gd name="f318" fmla="*/ f248 1 f163"/>
                  <a:gd name="f319" fmla="*/ f249 1 f162"/>
                  <a:gd name="f320" fmla="*/ f250 1 f163"/>
                  <a:gd name="f321" fmla="*/ f251 1 f162"/>
                  <a:gd name="f322" fmla="*/ f252 1 f163"/>
                  <a:gd name="f323" fmla="*/ f253 1 f162"/>
                  <a:gd name="f324" fmla="*/ f254 1 f163"/>
                  <a:gd name="f325" fmla="*/ f255 1 f162"/>
                  <a:gd name="f326" fmla="*/ f256 1 f163"/>
                  <a:gd name="f327" fmla="*/ f257 1 f162"/>
                  <a:gd name="f328" fmla="*/ f258 1 f163"/>
                  <a:gd name="f329" fmla="*/ f259 1 f162"/>
                  <a:gd name="f330" fmla="*/ f260 1 f163"/>
                  <a:gd name="f331" fmla="*/ f261 1 f162"/>
                  <a:gd name="f332" fmla="*/ f262 1 f163"/>
                  <a:gd name="f333" fmla="*/ f263 1 f162"/>
                  <a:gd name="f334" fmla="*/ f264 1 f163"/>
                  <a:gd name="f335" fmla="*/ f265 1 f162"/>
                  <a:gd name="f336" fmla="*/ f266 1 f163"/>
                  <a:gd name="f337" fmla="*/ f267 1 f162"/>
                  <a:gd name="f338" fmla="*/ f268 1 f163"/>
                  <a:gd name="f339" fmla="*/ f269 1 f162"/>
                  <a:gd name="f340" fmla="*/ f270 1 f163"/>
                  <a:gd name="f341" fmla="*/ f271 1 f162"/>
                  <a:gd name="f342" fmla="*/ f272 1 f163"/>
                  <a:gd name="f343" fmla="*/ f273 1 f162"/>
                  <a:gd name="f344" fmla="*/ f274 1 f163"/>
                  <a:gd name="f345" fmla="*/ f275 1 f162"/>
                  <a:gd name="f346" fmla="*/ f276 1 f163"/>
                  <a:gd name="f347" fmla="*/ f277 1 f162"/>
                  <a:gd name="f348" fmla="*/ f278 1 f163"/>
                  <a:gd name="f349" fmla="*/ f279 1 f162"/>
                  <a:gd name="f350" fmla="*/ f280 1 f163"/>
                  <a:gd name="f351" fmla="*/ f281 1 f162"/>
                  <a:gd name="f352" fmla="*/ f282 1 f163"/>
                  <a:gd name="f353" fmla="*/ f283 1 f162"/>
                  <a:gd name="f354" fmla="*/ f284 1 f163"/>
                  <a:gd name="f355" fmla="*/ f285 1 f162"/>
                  <a:gd name="f356" fmla="*/ f286 1 f163"/>
                  <a:gd name="f357" fmla="*/ f287 1 f162"/>
                  <a:gd name="f358" fmla="*/ f288 1 f163"/>
                  <a:gd name="f359" fmla="*/ f289 1 f162"/>
                  <a:gd name="f360" fmla="*/ f290 1 f163"/>
                  <a:gd name="f361" fmla="*/ f291 1 f162"/>
                  <a:gd name="f362" fmla="*/ f292 1 f163"/>
                  <a:gd name="f363" fmla="*/ f295 1 f162"/>
                  <a:gd name="f364" fmla="*/ f296 1 f163"/>
                  <a:gd name="f365" fmla="*/ f293 1 f162"/>
                  <a:gd name="f366" fmla="*/ f294 1 f163"/>
                  <a:gd name="f367" fmla="*/ f297 f153 1"/>
                  <a:gd name="f368" fmla="*/ f298 f153 1"/>
                  <a:gd name="f369" fmla="*/ f300 f154 1"/>
                  <a:gd name="f370" fmla="*/ f299 f154 1"/>
                  <a:gd name="f371" fmla="*/ f301 f153 1"/>
                  <a:gd name="f372" fmla="*/ f302 f154 1"/>
                  <a:gd name="f373" fmla="*/ f303 f153 1"/>
                  <a:gd name="f374" fmla="*/ f304 f154 1"/>
                  <a:gd name="f375" fmla="*/ f305 f153 1"/>
                  <a:gd name="f376" fmla="*/ f306 f154 1"/>
                  <a:gd name="f377" fmla="*/ f307 f153 1"/>
                  <a:gd name="f378" fmla="*/ f308 f154 1"/>
                  <a:gd name="f379" fmla="*/ f309 f153 1"/>
                  <a:gd name="f380" fmla="*/ f310 f154 1"/>
                  <a:gd name="f381" fmla="*/ f311 f153 1"/>
                  <a:gd name="f382" fmla="*/ f312 f154 1"/>
                  <a:gd name="f383" fmla="*/ f313 f153 1"/>
                  <a:gd name="f384" fmla="*/ f314 f154 1"/>
                  <a:gd name="f385" fmla="*/ f315 f153 1"/>
                  <a:gd name="f386" fmla="*/ f316 f154 1"/>
                  <a:gd name="f387" fmla="*/ f317 f153 1"/>
                  <a:gd name="f388" fmla="*/ f318 f154 1"/>
                  <a:gd name="f389" fmla="*/ f319 f153 1"/>
                  <a:gd name="f390" fmla="*/ f320 f154 1"/>
                  <a:gd name="f391" fmla="*/ f321 f153 1"/>
                  <a:gd name="f392" fmla="*/ f322 f154 1"/>
                  <a:gd name="f393" fmla="*/ f323 f153 1"/>
                  <a:gd name="f394" fmla="*/ f324 f154 1"/>
                  <a:gd name="f395" fmla="*/ f325 f153 1"/>
                  <a:gd name="f396" fmla="*/ f326 f154 1"/>
                  <a:gd name="f397" fmla="*/ f327 f153 1"/>
                  <a:gd name="f398" fmla="*/ f328 f154 1"/>
                  <a:gd name="f399" fmla="*/ f329 f153 1"/>
                  <a:gd name="f400" fmla="*/ f330 f154 1"/>
                  <a:gd name="f401" fmla="*/ f331 f153 1"/>
                  <a:gd name="f402" fmla="*/ f332 f154 1"/>
                  <a:gd name="f403" fmla="*/ f333 f153 1"/>
                  <a:gd name="f404" fmla="*/ f334 f154 1"/>
                  <a:gd name="f405" fmla="*/ f335 f153 1"/>
                  <a:gd name="f406" fmla="*/ f336 f154 1"/>
                  <a:gd name="f407" fmla="*/ f337 f153 1"/>
                  <a:gd name="f408" fmla="*/ f338 f154 1"/>
                  <a:gd name="f409" fmla="*/ f339 f153 1"/>
                  <a:gd name="f410" fmla="*/ f340 f154 1"/>
                  <a:gd name="f411" fmla="*/ f341 f153 1"/>
                  <a:gd name="f412" fmla="*/ f342 f154 1"/>
                  <a:gd name="f413" fmla="*/ f343 f153 1"/>
                  <a:gd name="f414" fmla="*/ f344 f154 1"/>
                  <a:gd name="f415" fmla="*/ f345 f153 1"/>
                  <a:gd name="f416" fmla="*/ f346 f154 1"/>
                  <a:gd name="f417" fmla="*/ f347 f153 1"/>
                  <a:gd name="f418" fmla="*/ f348 f154 1"/>
                  <a:gd name="f419" fmla="*/ f349 f153 1"/>
                  <a:gd name="f420" fmla="*/ f350 f154 1"/>
                  <a:gd name="f421" fmla="*/ f351 f153 1"/>
                  <a:gd name="f422" fmla="*/ f352 f154 1"/>
                  <a:gd name="f423" fmla="*/ f353 f153 1"/>
                  <a:gd name="f424" fmla="*/ f354 f154 1"/>
                  <a:gd name="f425" fmla="*/ f355 f153 1"/>
                  <a:gd name="f426" fmla="*/ f356 f154 1"/>
                  <a:gd name="f427" fmla="*/ f357 f153 1"/>
                  <a:gd name="f428" fmla="*/ f358 f154 1"/>
                  <a:gd name="f429" fmla="*/ f359 f153 1"/>
                  <a:gd name="f430" fmla="*/ f360 f154 1"/>
                  <a:gd name="f431" fmla="*/ f361 f153 1"/>
                  <a:gd name="f432" fmla="*/ f362 f154 1"/>
                  <a:gd name="f433" fmla="*/ f363 f153 1"/>
                  <a:gd name="f434" fmla="*/ f364 f154 1"/>
                  <a:gd name="f435" fmla="*/ f365 f153 1"/>
                  <a:gd name="f436" fmla="*/ f366 f15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0">
                    <a:pos x="f371" y="f372"/>
                  </a:cxn>
                  <a:cxn ang="f230">
                    <a:pos x="f373" y="f374"/>
                  </a:cxn>
                  <a:cxn ang="f230">
                    <a:pos x="f375" y="f376"/>
                  </a:cxn>
                  <a:cxn ang="f230">
                    <a:pos x="f377" y="f378"/>
                  </a:cxn>
                  <a:cxn ang="f230">
                    <a:pos x="f379" y="f380"/>
                  </a:cxn>
                  <a:cxn ang="f230">
                    <a:pos x="f381" y="f382"/>
                  </a:cxn>
                  <a:cxn ang="f230">
                    <a:pos x="f383" y="f384"/>
                  </a:cxn>
                  <a:cxn ang="f230">
                    <a:pos x="f385" y="f386"/>
                  </a:cxn>
                  <a:cxn ang="f230">
                    <a:pos x="f387" y="f388"/>
                  </a:cxn>
                  <a:cxn ang="f230">
                    <a:pos x="f389" y="f390"/>
                  </a:cxn>
                  <a:cxn ang="f230">
                    <a:pos x="f391" y="f392"/>
                  </a:cxn>
                  <a:cxn ang="f230">
                    <a:pos x="f393" y="f394"/>
                  </a:cxn>
                  <a:cxn ang="f230">
                    <a:pos x="f395" y="f396"/>
                  </a:cxn>
                  <a:cxn ang="f230">
                    <a:pos x="f397" y="f398"/>
                  </a:cxn>
                  <a:cxn ang="f230">
                    <a:pos x="f399" y="f400"/>
                  </a:cxn>
                  <a:cxn ang="f230">
                    <a:pos x="f401" y="f402"/>
                  </a:cxn>
                  <a:cxn ang="f230">
                    <a:pos x="f403" y="f404"/>
                  </a:cxn>
                  <a:cxn ang="f230">
                    <a:pos x="f405" y="f406"/>
                  </a:cxn>
                  <a:cxn ang="f230">
                    <a:pos x="f407" y="f408"/>
                  </a:cxn>
                  <a:cxn ang="f230">
                    <a:pos x="f409" y="f410"/>
                  </a:cxn>
                  <a:cxn ang="f230">
                    <a:pos x="f411" y="f412"/>
                  </a:cxn>
                  <a:cxn ang="f230">
                    <a:pos x="f413" y="f414"/>
                  </a:cxn>
                  <a:cxn ang="f230">
                    <a:pos x="f415" y="f416"/>
                  </a:cxn>
                  <a:cxn ang="f230">
                    <a:pos x="f417" y="f418"/>
                  </a:cxn>
                  <a:cxn ang="f230">
                    <a:pos x="f419" y="f420"/>
                  </a:cxn>
                  <a:cxn ang="f230">
                    <a:pos x="f421" y="f422"/>
                  </a:cxn>
                  <a:cxn ang="f230">
                    <a:pos x="f423" y="f424"/>
                  </a:cxn>
                  <a:cxn ang="f230">
                    <a:pos x="f425" y="f426"/>
                  </a:cxn>
                  <a:cxn ang="f230">
                    <a:pos x="f427" y="f428"/>
                  </a:cxn>
                  <a:cxn ang="f230">
                    <a:pos x="f429" y="f430"/>
                  </a:cxn>
                  <a:cxn ang="f230">
                    <a:pos x="f431" y="f432"/>
                  </a:cxn>
                  <a:cxn ang="f230">
                    <a:pos x="f433" y="f434"/>
                  </a:cxn>
                  <a:cxn ang="f230">
                    <a:pos x="f435" y="f436"/>
                  </a:cxn>
                  <a:cxn ang="f230">
                    <a:pos x="f371" y="f372"/>
                  </a:cxn>
                </a:cxnLst>
                <a:rect l="f367" t="f370" r="f368" b="f369"/>
                <a:pathLst>
                  <a:path w="3131677" h="3396957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6" y="f20"/>
                    </a:cubicBezTo>
                    <a:lnTo>
                      <a:pt x="f21" y="f22"/>
                    </a:lnTo>
                    <a:cubicBezTo>
                      <a:pt x="f23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5" y="f36"/>
                      <a:pt x="f37" y="f38"/>
                      <a:pt x="f5" y="f39"/>
                    </a:cubicBezTo>
                    <a:lnTo>
                      <a:pt x="f40" y="f41"/>
                    </a:lnTo>
                    <a:cubicBezTo>
                      <a:pt x="f42" y="f43"/>
                      <a:pt x="f44" y="f45"/>
                      <a:pt x="f46" y="f47"/>
                    </a:cubicBezTo>
                    <a:cubicBezTo>
                      <a:pt x="f48" y="f49"/>
                      <a:pt x="f50" y="f51"/>
                      <a:pt x="f52" y="f53"/>
                    </a:cubicBezTo>
                    <a:cubicBezTo>
                      <a:pt x="f54" y="f55"/>
                      <a:pt x="f56" y="f57"/>
                      <a:pt x="f58" y="f59"/>
                    </a:cubicBezTo>
                    <a:lnTo>
                      <a:pt x="f60" y="f61"/>
                    </a:lnTo>
                    <a:lnTo>
                      <a:pt x="f62" y="f63"/>
                    </a:lnTo>
                    <a:lnTo>
                      <a:pt x="f64" y="f65"/>
                    </a:lnTo>
                    <a:lnTo>
                      <a:pt x="f66" y="f67"/>
                    </a:lnTo>
                    <a:lnTo>
                      <a:pt x="f68" y="f69"/>
                    </a:lnTo>
                    <a:cubicBezTo>
                      <a:pt x="f70" y="f71"/>
                      <a:pt x="f72" y="f73"/>
                      <a:pt x="f74" y="f75"/>
                    </a:cubicBezTo>
                    <a:cubicBezTo>
                      <a:pt x="f76" y="f77"/>
                      <a:pt x="f78" y="f79"/>
                      <a:pt x="f80" y="f81"/>
                    </a:cubicBezTo>
                    <a:lnTo>
                      <a:pt x="f82" y="f83"/>
                    </a:lnTo>
                    <a:lnTo>
                      <a:pt x="f84" y="f85"/>
                    </a:lnTo>
                    <a:lnTo>
                      <a:pt x="f86" y="f87"/>
                    </a:lnTo>
                    <a:lnTo>
                      <a:pt x="f88" y="f89"/>
                    </a:lnTo>
                    <a:cubicBezTo>
                      <a:pt x="f90" y="f91"/>
                      <a:pt x="f92" y="f93"/>
                      <a:pt x="f94" y="f95"/>
                    </a:cubicBezTo>
                    <a:cubicBezTo>
                      <a:pt x="f96" y="f97"/>
                      <a:pt x="f98" y="f99"/>
                      <a:pt x="f100" y="f101"/>
                    </a:cubicBezTo>
                    <a:cubicBezTo>
                      <a:pt x="f102" y="f103"/>
                      <a:pt x="f104" y="f105"/>
                      <a:pt x="f106" y="f107"/>
                    </a:cubicBezTo>
                    <a:lnTo>
                      <a:pt x="f108" y="f109"/>
                    </a:lnTo>
                    <a:cubicBezTo>
                      <a:pt x="f110" y="f111"/>
                      <a:pt x="f112" y="f113"/>
                      <a:pt x="f114" y="f115"/>
                    </a:cubicBezTo>
                    <a:cubicBezTo>
                      <a:pt x="f116" y="f117"/>
                      <a:pt x="f118" y="f119"/>
                      <a:pt x="f120" y="f121"/>
                    </a:cubicBezTo>
                    <a:cubicBezTo>
                      <a:pt x="f122" y="f123"/>
                      <a:pt x="f124" y="f125"/>
                      <a:pt x="f126" y="f127"/>
                    </a:cubicBezTo>
                    <a:lnTo>
                      <a:pt x="f128" y="f129"/>
                    </a:lnTo>
                    <a:cubicBezTo>
                      <a:pt x="f130" y="f131"/>
                      <a:pt x="f132" y="f133"/>
                      <a:pt x="f134" y="f135"/>
                    </a:cubicBezTo>
                    <a:cubicBezTo>
                      <a:pt x="f136" y="f137"/>
                      <a:pt x="f138" y="f139"/>
                      <a:pt x="f140" y="f141"/>
                    </a:cubicBezTo>
                    <a:cubicBezTo>
                      <a:pt x="f142" y="f143"/>
                      <a:pt x="f144" y="f145"/>
                      <a:pt x="f146" y="f147"/>
                    </a:cubicBezTo>
                    <a:cubicBezTo>
                      <a:pt x="f148" y="f149"/>
                      <a:pt x="f150" y="f151"/>
                      <a:pt x="f8" y="f9"/>
                    </a:cubicBezTo>
                    <a:close/>
                  </a:path>
                </a:pathLst>
              </a:custGeom>
              <a:solidFill>
                <a:srgbClr val="84ACB6"/>
              </a:solidFill>
              <a:ln w="25402" cap="flat">
                <a:solidFill>
                  <a:srgbClr val="588894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701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맑은 고딕" pitchFamily="34"/>
                  <a:cs typeface="B Nazanin" panose="00000400000000000000" pitchFamily="2" charset="-78"/>
                </a:endParaRPr>
              </a:p>
            </p:txBody>
          </p:sp>
          <p:sp>
            <p:nvSpPr>
              <p:cNvPr id="31" name="Oval 10">
                <a:extLst>
                  <a:ext uri="{FF2B5EF4-FFF2-40B4-BE49-F238E27FC236}">
                    <a16:creationId xmlns:a16="http://schemas.microsoft.com/office/drawing/2014/main" id="{A271F1F1-8326-4D94-9FA3-E71D9EEC89BD}"/>
                  </a:ext>
                </a:extLst>
              </p:cNvPr>
              <p:cNvSpPr/>
              <p:nvPr/>
            </p:nvSpPr>
            <p:spPr>
              <a:xfrm>
                <a:off x="6472616" y="2989731"/>
                <a:ext cx="215642" cy="16484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7657"/>
                  <a:gd name="f4" fmla="val 166388"/>
                  <a:gd name="f5" fmla="val 134463"/>
                  <a:gd name="f6" fmla="val 180410"/>
                  <a:gd name="f7" fmla="val 37247"/>
                  <a:gd name="f8" fmla="val 83194"/>
                  <a:gd name="f9" fmla="val 129141"/>
                  <a:gd name="f10" fmla="val 112032"/>
                  <a:gd name="f11" fmla="val 91675"/>
                  <a:gd name="f12" fmla="val 157511"/>
                  <a:gd name="f13" fmla="val 76906"/>
                  <a:gd name="f14" fmla="val 142878"/>
                  <a:gd name="f15" fmla="val 14686"/>
                  <a:gd name="f16" fmla="val 153039"/>
                  <a:gd name="f17" fmla="val 63111"/>
                  <a:gd name="f18" fmla="val 57210"/>
                  <a:gd name="f19" fmla="val 53768"/>
                  <a:gd name="f20" fmla="val 68634"/>
                  <a:gd name="f21" fmla="val 22251"/>
                  <a:gd name="f22" fmla="val 98950"/>
                  <a:gd name="f23" fmla="*/ f0 1 217657"/>
                  <a:gd name="f24" fmla="*/ f1 1 166388"/>
                  <a:gd name="f25" fmla="val f2"/>
                  <a:gd name="f26" fmla="val f3"/>
                  <a:gd name="f27" fmla="val f4"/>
                  <a:gd name="f28" fmla="+- f27 0 f25"/>
                  <a:gd name="f29" fmla="+- f26 0 f25"/>
                  <a:gd name="f30" fmla="*/ f29 1 217657"/>
                  <a:gd name="f31" fmla="*/ f28 1 166388"/>
                  <a:gd name="f32" fmla="*/ f25 1 f30"/>
                  <a:gd name="f33" fmla="*/ f26 1 f30"/>
                  <a:gd name="f34" fmla="*/ f25 1 f31"/>
                  <a:gd name="f35" fmla="*/ f27 1 f31"/>
                  <a:gd name="f36" fmla="*/ f32 f23 1"/>
                  <a:gd name="f37" fmla="*/ f33 f23 1"/>
                  <a:gd name="f38" fmla="*/ f35 f24 1"/>
                  <a:gd name="f39" fmla="*/ f34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6" t="f39" r="f37" b="f38"/>
                <a:pathLst>
                  <a:path w="217657" h="166388">
                    <a:moveTo>
                      <a:pt x="f5" y="f2"/>
                    </a:moveTo>
                    <a:cubicBezTo>
                      <a:pt x="f6" y="f2"/>
                      <a:pt x="f3" y="f7"/>
                      <a:pt x="f3" y="f8"/>
                    </a:cubicBezTo>
                    <a:cubicBezTo>
                      <a:pt x="f3" y="f9"/>
                      <a:pt x="f6" y="f4"/>
                      <a:pt x="f5" y="f4"/>
                    </a:cubicBezTo>
                    <a:cubicBezTo>
                      <a:pt x="f10" y="f4"/>
                      <a:pt x="f11" y="f12"/>
                      <a:pt x="f13" y="f14"/>
                    </a:cubicBezTo>
                    <a:lnTo>
                      <a:pt x="f15" y="f16"/>
                    </a:lnTo>
                    <a:lnTo>
                      <a:pt x="f2" y="f17"/>
                    </a:lnTo>
                    <a:lnTo>
                      <a:pt x="f18" y="f19"/>
                    </a:lnTo>
                    <a:cubicBezTo>
                      <a:pt x="f20" y="f21"/>
                      <a:pt x="f22" y="f2"/>
                      <a:pt x="f5" y="f2"/>
                    </a:cubicBezTo>
                    <a:close/>
                  </a:path>
                </a:pathLst>
              </a:custGeom>
              <a:solidFill>
                <a:srgbClr val="40404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701" b="0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맑은 고딕" pitchFamily="34"/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32" name="Group 18">
              <a:extLst>
                <a:ext uri="{FF2B5EF4-FFF2-40B4-BE49-F238E27FC236}">
                  <a16:creationId xmlns:a16="http://schemas.microsoft.com/office/drawing/2014/main" id="{9205801F-8F36-4D4B-A7B9-66E4D49DE04E}"/>
                </a:ext>
              </a:extLst>
            </p:cNvPr>
            <p:cNvGrpSpPr/>
            <p:nvPr/>
          </p:nvGrpSpPr>
          <p:grpSpPr>
            <a:xfrm>
              <a:off x="6431387" y="2162428"/>
              <a:ext cx="205227" cy="205227"/>
              <a:chOff x="6431387" y="2162428"/>
              <a:chExt cx="205227" cy="205227"/>
            </a:xfrm>
          </p:grpSpPr>
          <p:sp>
            <p:nvSpPr>
              <p:cNvPr id="33" name="Chord 19">
                <a:extLst>
                  <a:ext uri="{FF2B5EF4-FFF2-40B4-BE49-F238E27FC236}">
                    <a16:creationId xmlns:a16="http://schemas.microsoft.com/office/drawing/2014/main" id="{84CECD74-A343-4A9B-A28D-E4B836786A08}"/>
                  </a:ext>
                </a:extLst>
              </p:cNvPr>
              <p:cNvSpPr/>
              <p:nvPr/>
            </p:nvSpPr>
            <p:spPr>
              <a:xfrm rot="20881905">
                <a:off x="6431387" y="2162428"/>
                <a:ext cx="205227" cy="205227"/>
              </a:xfrm>
              <a:custGeom>
                <a:avLst>
                  <a:gd name="f11" fmla="val 354"/>
                  <a:gd name="f12" fmla="val 180"/>
                </a:avLst>
                <a:gdLst>
                  <a:gd name="f2" fmla="val 10800000"/>
                  <a:gd name="f3" fmla="val 5400000"/>
                  <a:gd name="f4" fmla="val 180"/>
                  <a:gd name="f5" fmla="val w"/>
                  <a:gd name="f6" fmla="val h"/>
                  <a:gd name="f7" fmla="val ss"/>
                  <a:gd name="f8" fmla="val 0"/>
                  <a:gd name="f9" fmla="*/ 5419351 1 1725033"/>
                  <a:gd name="f10" fmla="+- 0 0 1"/>
                  <a:gd name="f11" fmla="val 354"/>
                  <a:gd name="f12" fmla="val 180"/>
                  <a:gd name="f13" fmla="+- 0 0 -174"/>
                  <a:gd name="f14" fmla="+- 0 0 -360"/>
                  <a:gd name="f15" fmla="+- 0 0 -87"/>
                  <a:gd name="f16" fmla="abs f5"/>
                  <a:gd name="f17" fmla="abs f6"/>
                  <a:gd name="f18" fmla="abs f7"/>
                  <a:gd name="f19" fmla="val f8"/>
                  <a:gd name="f20" fmla="+- 2700000 f3 0"/>
                  <a:gd name="f21" fmla="+- 0 0 f11"/>
                  <a:gd name="f22" fmla="+- 0 0 f12"/>
                  <a:gd name="f23" fmla="*/ f13 f2 1"/>
                  <a:gd name="f24" fmla="*/ f14 f2 1"/>
                  <a:gd name="f25" fmla="*/ f15 f2 1"/>
                  <a:gd name="f26" fmla="?: f16 f5 1"/>
                  <a:gd name="f27" fmla="?: f17 f6 1"/>
                  <a:gd name="f28" fmla="?: f18 f7 1"/>
                  <a:gd name="f29" fmla="*/ f20 f9 1"/>
                  <a:gd name="f30" fmla="*/ f21 f2 1"/>
                  <a:gd name="f31" fmla="*/ f22 f2 1"/>
                  <a:gd name="f32" fmla="*/ f23 1 f4"/>
                  <a:gd name="f33" fmla="*/ f24 1 f4"/>
                  <a:gd name="f34" fmla="*/ f25 1 f4"/>
                  <a:gd name="f35" fmla="*/ f26 1 21600"/>
                  <a:gd name="f36" fmla="*/ f27 1 21600"/>
                  <a:gd name="f37" fmla="*/ 21600 f26 1"/>
                  <a:gd name="f38" fmla="*/ 21600 f27 1"/>
                  <a:gd name="f39" fmla="*/ f29 1 f2"/>
                  <a:gd name="f40" fmla="*/ f30 1 f4"/>
                  <a:gd name="f41" fmla="*/ f31 1 f4"/>
                  <a:gd name="f42" fmla="+- f32 0 f3"/>
                  <a:gd name="f43" fmla="+- f33 0 f3"/>
                  <a:gd name="f44" fmla="+- f34 0 f3"/>
                  <a:gd name="f45" fmla="min f36 f35"/>
                  <a:gd name="f46" fmla="*/ f37 1 f28"/>
                  <a:gd name="f47" fmla="*/ f38 1 f28"/>
                  <a:gd name="f48" fmla="+- 0 0 f39"/>
                  <a:gd name="f49" fmla="+- f40 0 f3"/>
                  <a:gd name="f50" fmla="+- f41 0 f3"/>
                  <a:gd name="f51" fmla="val f46"/>
                  <a:gd name="f52" fmla="val f47"/>
                  <a:gd name="f53" fmla="+- 0 0 f48"/>
                  <a:gd name="f54" fmla="+- 0 0 f49"/>
                  <a:gd name="f55" fmla="+- 0 0 f50"/>
                  <a:gd name="f56" fmla="+- f52 0 f19"/>
                  <a:gd name="f57" fmla="+- f51 0 f19"/>
                  <a:gd name="f58" fmla="val f54"/>
                  <a:gd name="f59" fmla="val f55"/>
                  <a:gd name="f60" fmla="*/ f53 f2 1"/>
                  <a:gd name="f61" fmla="*/ f56 1 2"/>
                  <a:gd name="f62" fmla="*/ f57 1 2"/>
                  <a:gd name="f63" fmla="+- f59 0 f58"/>
                  <a:gd name="f64" fmla="+- f58 f3 0"/>
                  <a:gd name="f65" fmla="+- f59 f3 0"/>
                  <a:gd name="f66" fmla="*/ f60 1 f9"/>
                  <a:gd name="f67" fmla="+- f19 f61 0"/>
                  <a:gd name="f68" fmla="+- f19 f62 0"/>
                  <a:gd name="f69" fmla="+- f63 21600000 0"/>
                  <a:gd name="f70" fmla="*/ f64 f9 1"/>
                  <a:gd name="f71" fmla="*/ f65 f9 1"/>
                  <a:gd name="f72" fmla="+- f66 0 f3"/>
                  <a:gd name="f73" fmla="*/ f62 f45 1"/>
                  <a:gd name="f74" fmla="*/ f61 f45 1"/>
                  <a:gd name="f75" fmla="?: f63 f63 f69"/>
                  <a:gd name="f76" fmla="*/ f70 1 f2"/>
                  <a:gd name="f77" fmla="*/ f71 1 f2"/>
                  <a:gd name="f78" fmla="cos 1 f72"/>
                  <a:gd name="f79" fmla="sin 1 f72"/>
                  <a:gd name="f80" fmla="+- 0 0 f76"/>
                  <a:gd name="f81" fmla="+- 0 0 f77"/>
                  <a:gd name="f82" fmla="+- 0 0 f78"/>
                  <a:gd name="f83" fmla="+- 0 0 f79"/>
                  <a:gd name="f84" fmla="+- 0 0 f80"/>
                  <a:gd name="f85" fmla="+- 0 0 f81"/>
                  <a:gd name="f86" fmla="+- 0 0 f82"/>
                  <a:gd name="f87" fmla="+- 0 0 f83"/>
                  <a:gd name="f88" fmla="*/ f84 f2 1"/>
                  <a:gd name="f89" fmla="*/ f85 f2 1"/>
                  <a:gd name="f90" fmla="*/ f86 f62 1"/>
                  <a:gd name="f91" fmla="*/ f87 f61 1"/>
                  <a:gd name="f92" fmla="*/ f88 1 f9"/>
                  <a:gd name="f93" fmla="*/ f89 1 f9"/>
                  <a:gd name="f94" fmla="+- f68 0 f90"/>
                  <a:gd name="f95" fmla="+- f68 f90 0"/>
                  <a:gd name="f96" fmla="+- f67 0 f91"/>
                  <a:gd name="f97" fmla="+- f67 f91 0"/>
                  <a:gd name="f98" fmla="+- f92 0 f3"/>
                  <a:gd name="f99" fmla="+- f93 0 f3"/>
                  <a:gd name="f100" fmla="*/ f94 f45 1"/>
                  <a:gd name="f101" fmla="*/ f96 f45 1"/>
                  <a:gd name="f102" fmla="*/ f95 f45 1"/>
                  <a:gd name="f103" fmla="*/ f97 f45 1"/>
                  <a:gd name="f104" fmla="sin 1 f98"/>
                  <a:gd name="f105" fmla="cos 1 f98"/>
                  <a:gd name="f106" fmla="sin 1 f99"/>
                  <a:gd name="f107" fmla="cos 1 f99"/>
                  <a:gd name="f108" fmla="+- 0 0 f104"/>
                  <a:gd name="f109" fmla="+- 0 0 f105"/>
                  <a:gd name="f110" fmla="+- 0 0 f106"/>
                  <a:gd name="f111" fmla="+- 0 0 f107"/>
                  <a:gd name="f112" fmla="+- 0 0 f108"/>
                  <a:gd name="f113" fmla="+- 0 0 f109"/>
                  <a:gd name="f114" fmla="+- 0 0 f110"/>
                  <a:gd name="f115" fmla="+- 0 0 f111"/>
                  <a:gd name="f116" fmla="*/ f112 f62 1"/>
                  <a:gd name="f117" fmla="*/ f113 f61 1"/>
                  <a:gd name="f118" fmla="*/ f114 f62 1"/>
                  <a:gd name="f119" fmla="*/ f115 f61 1"/>
                  <a:gd name="f120" fmla="+- 0 0 f117"/>
                  <a:gd name="f121" fmla="+- 0 0 f116"/>
                  <a:gd name="f122" fmla="+- 0 0 f119"/>
                  <a:gd name="f123" fmla="+- 0 0 f118"/>
                  <a:gd name="f124" fmla="+- 0 0 f120"/>
                  <a:gd name="f125" fmla="+- 0 0 f121"/>
                  <a:gd name="f126" fmla="+- 0 0 f122"/>
                  <a:gd name="f127" fmla="+- 0 0 f123"/>
                  <a:gd name="f128" fmla="at2 f124 f125"/>
                  <a:gd name="f129" fmla="at2 f126 f127"/>
                  <a:gd name="f130" fmla="+- f128 f3 0"/>
                  <a:gd name="f131" fmla="+- f129 f3 0"/>
                  <a:gd name="f132" fmla="*/ f130 f9 1"/>
                  <a:gd name="f133" fmla="*/ f131 f9 1"/>
                  <a:gd name="f134" fmla="*/ f132 1 f2"/>
                  <a:gd name="f135" fmla="*/ f133 1 f2"/>
                  <a:gd name="f136" fmla="+- 0 0 f134"/>
                  <a:gd name="f137" fmla="+- 0 0 f135"/>
                  <a:gd name="f138" fmla="val f136"/>
                  <a:gd name="f139" fmla="val f137"/>
                  <a:gd name="f140" fmla="+- 0 0 f138"/>
                  <a:gd name="f141" fmla="+- 0 0 f139"/>
                  <a:gd name="f142" fmla="*/ f140 f2 1"/>
                  <a:gd name="f143" fmla="*/ f141 f2 1"/>
                  <a:gd name="f144" fmla="*/ f142 1 f9"/>
                  <a:gd name="f145" fmla="*/ f143 1 f9"/>
                  <a:gd name="f146" fmla="+- f144 0 f3"/>
                  <a:gd name="f147" fmla="+- f145 0 f3"/>
                  <a:gd name="f148" fmla="cos 1 f146"/>
                  <a:gd name="f149" fmla="sin 1 f146"/>
                  <a:gd name="f150" fmla="cos 1 f147"/>
                  <a:gd name="f151" fmla="sin 1 f147"/>
                  <a:gd name="f152" fmla="+- 0 0 f148"/>
                  <a:gd name="f153" fmla="+- 0 0 f149"/>
                  <a:gd name="f154" fmla="+- 0 0 f150"/>
                  <a:gd name="f155" fmla="+- 0 0 f151"/>
                  <a:gd name="f156" fmla="*/ f10 f152 1"/>
                  <a:gd name="f157" fmla="*/ f10 f153 1"/>
                  <a:gd name="f158" fmla="*/ f10 f154 1"/>
                  <a:gd name="f159" fmla="*/ f10 f155 1"/>
                  <a:gd name="f160" fmla="*/ f156 f62 1"/>
                  <a:gd name="f161" fmla="*/ f157 f61 1"/>
                  <a:gd name="f162" fmla="*/ f158 f62 1"/>
                  <a:gd name="f163" fmla="*/ f159 f61 1"/>
                  <a:gd name="f164" fmla="+- f68 f160 0"/>
                  <a:gd name="f165" fmla="+- f67 f161 0"/>
                  <a:gd name="f166" fmla="+- f68 f162 0"/>
                  <a:gd name="f167" fmla="+- f67 f163 0"/>
                  <a:gd name="f168" fmla="+- f164 f166 0"/>
                  <a:gd name="f169" fmla="+- f165 f167 0"/>
                  <a:gd name="f170" fmla="*/ f164 f45 1"/>
                  <a:gd name="f171" fmla="*/ f165 f45 1"/>
                  <a:gd name="f172" fmla="*/ f166 f45 1"/>
                  <a:gd name="f173" fmla="*/ f167 f45 1"/>
                  <a:gd name="f174" fmla="*/ f168 1 2"/>
                  <a:gd name="f175" fmla="*/ f169 1 2"/>
                  <a:gd name="f176" fmla="*/ f174 f45 1"/>
                  <a:gd name="f177" fmla="*/ f175 f4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170" y="f171"/>
                  </a:cxn>
                  <a:cxn ang="f43">
                    <a:pos x="f172" y="f173"/>
                  </a:cxn>
                  <a:cxn ang="f44">
                    <a:pos x="f176" y="f177"/>
                  </a:cxn>
                </a:cxnLst>
                <a:rect l="f100" t="f101" r="f102" b="f103"/>
                <a:pathLst>
                  <a:path>
                    <a:moveTo>
                      <a:pt x="f170" y="f171"/>
                    </a:moveTo>
                    <a:arcTo wR="f73" hR="f74" stAng="f58" swAng="f75"/>
                    <a:close/>
                  </a:path>
                </a:pathLst>
              </a:custGeom>
              <a:solidFill>
                <a:srgbClr val="D9D9D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701" b="0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맑은 고딕" pitchFamily="34"/>
                  <a:cs typeface="B Nazanin" panose="00000400000000000000" pitchFamily="2" charset="-78"/>
                </a:endParaRPr>
              </a:p>
            </p:txBody>
          </p:sp>
          <p:sp>
            <p:nvSpPr>
              <p:cNvPr id="34" name="Chord 20">
                <a:extLst>
                  <a:ext uri="{FF2B5EF4-FFF2-40B4-BE49-F238E27FC236}">
                    <a16:creationId xmlns:a16="http://schemas.microsoft.com/office/drawing/2014/main" id="{58FD542B-14F6-4671-B476-8A892D7CADB2}"/>
                  </a:ext>
                </a:extLst>
              </p:cNvPr>
              <p:cNvSpPr/>
              <p:nvPr/>
            </p:nvSpPr>
            <p:spPr>
              <a:xfrm rot="20881905">
                <a:off x="6431387" y="2162428"/>
                <a:ext cx="205227" cy="205227"/>
              </a:xfrm>
              <a:custGeom>
                <a:avLst>
                  <a:gd name="f11" fmla="val 180"/>
                  <a:gd name="f12" fmla="val 359"/>
                </a:avLst>
                <a:gdLst>
                  <a:gd name="f2" fmla="val 10800000"/>
                  <a:gd name="f3" fmla="val 5400000"/>
                  <a:gd name="f4" fmla="val 180"/>
                  <a:gd name="f5" fmla="val w"/>
                  <a:gd name="f6" fmla="val h"/>
                  <a:gd name="f7" fmla="val ss"/>
                  <a:gd name="f8" fmla="val 0"/>
                  <a:gd name="f9" fmla="*/ 5419351 1 1725033"/>
                  <a:gd name="f10" fmla="+- 0 0 1"/>
                  <a:gd name="f11" fmla="val 180"/>
                  <a:gd name="f12" fmla="val 359"/>
                  <a:gd name="f13" fmla="+- 0 0 -360"/>
                  <a:gd name="f14" fmla="+- 0 0 -179"/>
                  <a:gd name="f15" fmla="+- 0 0 -269"/>
                  <a:gd name="f16" fmla="abs f5"/>
                  <a:gd name="f17" fmla="abs f6"/>
                  <a:gd name="f18" fmla="abs f7"/>
                  <a:gd name="f19" fmla="val f8"/>
                  <a:gd name="f20" fmla="+- 2700000 f3 0"/>
                  <a:gd name="f21" fmla="+- 0 0 f11"/>
                  <a:gd name="f22" fmla="+- 0 0 f12"/>
                  <a:gd name="f23" fmla="*/ f13 f2 1"/>
                  <a:gd name="f24" fmla="*/ f14 f2 1"/>
                  <a:gd name="f25" fmla="*/ f15 f2 1"/>
                  <a:gd name="f26" fmla="?: f16 f5 1"/>
                  <a:gd name="f27" fmla="?: f17 f6 1"/>
                  <a:gd name="f28" fmla="?: f18 f7 1"/>
                  <a:gd name="f29" fmla="*/ f20 f9 1"/>
                  <a:gd name="f30" fmla="*/ f21 f2 1"/>
                  <a:gd name="f31" fmla="*/ f22 f2 1"/>
                  <a:gd name="f32" fmla="*/ f23 1 f4"/>
                  <a:gd name="f33" fmla="*/ f24 1 f4"/>
                  <a:gd name="f34" fmla="*/ f25 1 f4"/>
                  <a:gd name="f35" fmla="*/ f26 1 21600"/>
                  <a:gd name="f36" fmla="*/ f27 1 21600"/>
                  <a:gd name="f37" fmla="*/ 21600 f26 1"/>
                  <a:gd name="f38" fmla="*/ 21600 f27 1"/>
                  <a:gd name="f39" fmla="*/ f29 1 f2"/>
                  <a:gd name="f40" fmla="*/ f30 1 f4"/>
                  <a:gd name="f41" fmla="*/ f31 1 f4"/>
                  <a:gd name="f42" fmla="+- f32 0 f3"/>
                  <a:gd name="f43" fmla="+- f33 0 f3"/>
                  <a:gd name="f44" fmla="+- f34 0 f3"/>
                  <a:gd name="f45" fmla="min f36 f35"/>
                  <a:gd name="f46" fmla="*/ f37 1 f28"/>
                  <a:gd name="f47" fmla="*/ f38 1 f28"/>
                  <a:gd name="f48" fmla="+- 0 0 f39"/>
                  <a:gd name="f49" fmla="+- f40 0 f3"/>
                  <a:gd name="f50" fmla="+- f41 0 f3"/>
                  <a:gd name="f51" fmla="val f46"/>
                  <a:gd name="f52" fmla="val f47"/>
                  <a:gd name="f53" fmla="+- 0 0 f48"/>
                  <a:gd name="f54" fmla="+- 0 0 f49"/>
                  <a:gd name="f55" fmla="+- 0 0 f50"/>
                  <a:gd name="f56" fmla="+- f52 0 f19"/>
                  <a:gd name="f57" fmla="+- f51 0 f19"/>
                  <a:gd name="f58" fmla="val f54"/>
                  <a:gd name="f59" fmla="val f55"/>
                  <a:gd name="f60" fmla="*/ f53 f2 1"/>
                  <a:gd name="f61" fmla="*/ f56 1 2"/>
                  <a:gd name="f62" fmla="*/ f57 1 2"/>
                  <a:gd name="f63" fmla="+- f59 0 f58"/>
                  <a:gd name="f64" fmla="+- f58 f3 0"/>
                  <a:gd name="f65" fmla="+- f59 f3 0"/>
                  <a:gd name="f66" fmla="*/ f60 1 f9"/>
                  <a:gd name="f67" fmla="+- f19 f61 0"/>
                  <a:gd name="f68" fmla="+- f19 f62 0"/>
                  <a:gd name="f69" fmla="+- f63 21600000 0"/>
                  <a:gd name="f70" fmla="*/ f64 f9 1"/>
                  <a:gd name="f71" fmla="*/ f65 f9 1"/>
                  <a:gd name="f72" fmla="+- f66 0 f3"/>
                  <a:gd name="f73" fmla="*/ f62 f45 1"/>
                  <a:gd name="f74" fmla="*/ f61 f45 1"/>
                  <a:gd name="f75" fmla="?: f63 f63 f69"/>
                  <a:gd name="f76" fmla="*/ f70 1 f2"/>
                  <a:gd name="f77" fmla="*/ f71 1 f2"/>
                  <a:gd name="f78" fmla="cos 1 f72"/>
                  <a:gd name="f79" fmla="sin 1 f72"/>
                  <a:gd name="f80" fmla="+- 0 0 f76"/>
                  <a:gd name="f81" fmla="+- 0 0 f77"/>
                  <a:gd name="f82" fmla="+- 0 0 f78"/>
                  <a:gd name="f83" fmla="+- 0 0 f79"/>
                  <a:gd name="f84" fmla="+- 0 0 f80"/>
                  <a:gd name="f85" fmla="+- 0 0 f81"/>
                  <a:gd name="f86" fmla="+- 0 0 f82"/>
                  <a:gd name="f87" fmla="+- 0 0 f83"/>
                  <a:gd name="f88" fmla="*/ f84 f2 1"/>
                  <a:gd name="f89" fmla="*/ f85 f2 1"/>
                  <a:gd name="f90" fmla="*/ f86 f62 1"/>
                  <a:gd name="f91" fmla="*/ f87 f61 1"/>
                  <a:gd name="f92" fmla="*/ f88 1 f9"/>
                  <a:gd name="f93" fmla="*/ f89 1 f9"/>
                  <a:gd name="f94" fmla="+- f68 0 f90"/>
                  <a:gd name="f95" fmla="+- f68 f90 0"/>
                  <a:gd name="f96" fmla="+- f67 0 f91"/>
                  <a:gd name="f97" fmla="+- f67 f91 0"/>
                  <a:gd name="f98" fmla="+- f92 0 f3"/>
                  <a:gd name="f99" fmla="+- f93 0 f3"/>
                  <a:gd name="f100" fmla="*/ f94 f45 1"/>
                  <a:gd name="f101" fmla="*/ f96 f45 1"/>
                  <a:gd name="f102" fmla="*/ f95 f45 1"/>
                  <a:gd name="f103" fmla="*/ f97 f45 1"/>
                  <a:gd name="f104" fmla="sin 1 f98"/>
                  <a:gd name="f105" fmla="cos 1 f98"/>
                  <a:gd name="f106" fmla="sin 1 f99"/>
                  <a:gd name="f107" fmla="cos 1 f99"/>
                  <a:gd name="f108" fmla="+- 0 0 f104"/>
                  <a:gd name="f109" fmla="+- 0 0 f105"/>
                  <a:gd name="f110" fmla="+- 0 0 f106"/>
                  <a:gd name="f111" fmla="+- 0 0 f107"/>
                  <a:gd name="f112" fmla="+- 0 0 f108"/>
                  <a:gd name="f113" fmla="+- 0 0 f109"/>
                  <a:gd name="f114" fmla="+- 0 0 f110"/>
                  <a:gd name="f115" fmla="+- 0 0 f111"/>
                  <a:gd name="f116" fmla="*/ f112 f62 1"/>
                  <a:gd name="f117" fmla="*/ f113 f61 1"/>
                  <a:gd name="f118" fmla="*/ f114 f62 1"/>
                  <a:gd name="f119" fmla="*/ f115 f61 1"/>
                  <a:gd name="f120" fmla="+- 0 0 f117"/>
                  <a:gd name="f121" fmla="+- 0 0 f116"/>
                  <a:gd name="f122" fmla="+- 0 0 f119"/>
                  <a:gd name="f123" fmla="+- 0 0 f118"/>
                  <a:gd name="f124" fmla="+- 0 0 f120"/>
                  <a:gd name="f125" fmla="+- 0 0 f121"/>
                  <a:gd name="f126" fmla="+- 0 0 f122"/>
                  <a:gd name="f127" fmla="+- 0 0 f123"/>
                  <a:gd name="f128" fmla="at2 f124 f125"/>
                  <a:gd name="f129" fmla="at2 f126 f127"/>
                  <a:gd name="f130" fmla="+- f128 f3 0"/>
                  <a:gd name="f131" fmla="+- f129 f3 0"/>
                  <a:gd name="f132" fmla="*/ f130 f9 1"/>
                  <a:gd name="f133" fmla="*/ f131 f9 1"/>
                  <a:gd name="f134" fmla="*/ f132 1 f2"/>
                  <a:gd name="f135" fmla="*/ f133 1 f2"/>
                  <a:gd name="f136" fmla="+- 0 0 f134"/>
                  <a:gd name="f137" fmla="+- 0 0 f135"/>
                  <a:gd name="f138" fmla="val f136"/>
                  <a:gd name="f139" fmla="val f137"/>
                  <a:gd name="f140" fmla="+- 0 0 f138"/>
                  <a:gd name="f141" fmla="+- 0 0 f139"/>
                  <a:gd name="f142" fmla="*/ f140 f2 1"/>
                  <a:gd name="f143" fmla="*/ f141 f2 1"/>
                  <a:gd name="f144" fmla="*/ f142 1 f9"/>
                  <a:gd name="f145" fmla="*/ f143 1 f9"/>
                  <a:gd name="f146" fmla="+- f144 0 f3"/>
                  <a:gd name="f147" fmla="+- f145 0 f3"/>
                  <a:gd name="f148" fmla="cos 1 f146"/>
                  <a:gd name="f149" fmla="sin 1 f146"/>
                  <a:gd name="f150" fmla="cos 1 f147"/>
                  <a:gd name="f151" fmla="sin 1 f147"/>
                  <a:gd name="f152" fmla="+- 0 0 f148"/>
                  <a:gd name="f153" fmla="+- 0 0 f149"/>
                  <a:gd name="f154" fmla="+- 0 0 f150"/>
                  <a:gd name="f155" fmla="+- 0 0 f151"/>
                  <a:gd name="f156" fmla="*/ f10 f152 1"/>
                  <a:gd name="f157" fmla="*/ f10 f153 1"/>
                  <a:gd name="f158" fmla="*/ f10 f154 1"/>
                  <a:gd name="f159" fmla="*/ f10 f155 1"/>
                  <a:gd name="f160" fmla="*/ f156 f62 1"/>
                  <a:gd name="f161" fmla="*/ f157 f61 1"/>
                  <a:gd name="f162" fmla="*/ f158 f62 1"/>
                  <a:gd name="f163" fmla="*/ f159 f61 1"/>
                  <a:gd name="f164" fmla="+- f68 f160 0"/>
                  <a:gd name="f165" fmla="+- f67 f161 0"/>
                  <a:gd name="f166" fmla="+- f68 f162 0"/>
                  <a:gd name="f167" fmla="+- f67 f163 0"/>
                  <a:gd name="f168" fmla="+- f164 f166 0"/>
                  <a:gd name="f169" fmla="+- f165 f167 0"/>
                  <a:gd name="f170" fmla="*/ f164 f45 1"/>
                  <a:gd name="f171" fmla="*/ f165 f45 1"/>
                  <a:gd name="f172" fmla="*/ f166 f45 1"/>
                  <a:gd name="f173" fmla="*/ f167 f45 1"/>
                  <a:gd name="f174" fmla="*/ f168 1 2"/>
                  <a:gd name="f175" fmla="*/ f169 1 2"/>
                  <a:gd name="f176" fmla="*/ f174 f45 1"/>
                  <a:gd name="f177" fmla="*/ f175 f4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170" y="f171"/>
                  </a:cxn>
                  <a:cxn ang="f43">
                    <a:pos x="f172" y="f173"/>
                  </a:cxn>
                  <a:cxn ang="f44">
                    <a:pos x="f176" y="f177"/>
                  </a:cxn>
                </a:cxnLst>
                <a:rect l="f100" t="f101" r="f102" b="f103"/>
                <a:pathLst>
                  <a:path>
                    <a:moveTo>
                      <a:pt x="f170" y="f171"/>
                    </a:moveTo>
                    <a:arcTo wR="f73" hR="f74" stAng="f58" swAng="f75"/>
                    <a:close/>
                  </a:path>
                </a:pathLst>
              </a:custGeom>
              <a:solidFill>
                <a:srgbClr val="BFBFB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701" b="0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맑은 고딕" pitchFamily="34"/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35" name="Freeform 9">
            <a:extLst>
              <a:ext uri="{FF2B5EF4-FFF2-40B4-BE49-F238E27FC236}">
                <a16:creationId xmlns:a16="http://schemas.microsoft.com/office/drawing/2014/main" id="{0E03065F-F45F-41BE-BDA6-F794EFF4E4B5}"/>
              </a:ext>
            </a:extLst>
          </p:cNvPr>
          <p:cNvSpPr/>
          <p:nvPr/>
        </p:nvSpPr>
        <p:spPr>
          <a:xfrm>
            <a:off x="3514551" y="2756595"/>
            <a:ext cx="230437" cy="2359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85"/>
              <a:gd name="f7" fmla="val 3876"/>
              <a:gd name="f8" fmla="val 1245"/>
              <a:gd name="f9" fmla="val 1753"/>
              <a:gd name="f10" fmla="val 4"/>
              <a:gd name="f11" fmla="val 56"/>
              <a:gd name="f12" fmla="val 1754"/>
              <a:gd name="f13" fmla="val 114"/>
              <a:gd name="f14" fmla="val 1756"/>
              <a:gd name="f15" fmla="val 174"/>
              <a:gd name="f16" fmla="val 1760"/>
              <a:gd name="f17" fmla="val 238"/>
              <a:gd name="f18" fmla="val 1765"/>
              <a:gd name="f19" fmla="val 302"/>
              <a:gd name="f20" fmla="val 1771"/>
              <a:gd name="f21" fmla="val 367"/>
              <a:gd name="f22" fmla="val 1780"/>
              <a:gd name="f23" fmla="val 433"/>
              <a:gd name="f24" fmla="val 1791"/>
              <a:gd name="f25" fmla="val 494"/>
              <a:gd name="f26" fmla="val 1804"/>
              <a:gd name="f27" fmla="val 556"/>
              <a:gd name="f28" fmla="val 1818"/>
              <a:gd name="f29" fmla="val 614"/>
              <a:gd name="f30" fmla="val 1836"/>
              <a:gd name="f31" fmla="val 669"/>
              <a:gd name="f32" fmla="val 1854"/>
              <a:gd name="f33" fmla="val 718"/>
              <a:gd name="f34" fmla="val 1878"/>
              <a:gd name="f35" fmla="val 760"/>
              <a:gd name="f36" fmla="val 1902"/>
              <a:gd name="f37" fmla="val 796"/>
              <a:gd name="f38" fmla="val 1931"/>
              <a:gd name="f39" fmla="val 825"/>
              <a:gd name="f40" fmla="val 1962"/>
              <a:gd name="f41" fmla="val 844"/>
              <a:gd name="f42" fmla="val 2000"/>
              <a:gd name="f43" fmla="val 856"/>
              <a:gd name="f44" fmla="val 2038"/>
              <a:gd name="f45" fmla="val 858"/>
              <a:gd name="f46" fmla="val 2076"/>
              <a:gd name="f47" fmla="val 851"/>
              <a:gd name="f48" fmla="val 2113"/>
              <a:gd name="f49" fmla="val 838"/>
              <a:gd name="f50" fmla="val 2147"/>
              <a:gd name="f51" fmla="val 822"/>
              <a:gd name="f52" fmla="val 2180"/>
              <a:gd name="f53" fmla="val 802"/>
              <a:gd name="f54" fmla="val 2211"/>
              <a:gd name="f55" fmla="val 782"/>
              <a:gd name="f56" fmla="val 2240"/>
              <a:gd name="f57" fmla="val 764"/>
              <a:gd name="f58" fmla="val 2265"/>
              <a:gd name="f59" fmla="val 747"/>
              <a:gd name="f60" fmla="val 2320"/>
              <a:gd name="f61" fmla="val 722"/>
              <a:gd name="f62" fmla="val 2384"/>
              <a:gd name="f63" fmla="val 696"/>
              <a:gd name="f64" fmla="val 2454"/>
              <a:gd name="f65" fmla="val 673"/>
              <a:gd name="f66" fmla="val 2531"/>
              <a:gd name="f67" fmla="val 653"/>
              <a:gd name="f68" fmla="val 2609"/>
              <a:gd name="f69" fmla="val 640"/>
              <a:gd name="f70" fmla="val 2693"/>
              <a:gd name="f71" fmla="val 633"/>
              <a:gd name="f72" fmla="val 2774"/>
              <a:gd name="f73" fmla="val 636"/>
              <a:gd name="f74" fmla="val 2856"/>
              <a:gd name="f75" fmla="val 649"/>
              <a:gd name="f76" fmla="val 2954"/>
              <a:gd name="f77" fmla="val 674"/>
              <a:gd name="f78" fmla="val 3047"/>
              <a:gd name="f79" fmla="val 709"/>
              <a:gd name="f80" fmla="val 3136"/>
              <a:gd name="f81" fmla="val 751"/>
              <a:gd name="f82" fmla="val 3220"/>
              <a:gd name="f83" fmla="val 800"/>
              <a:gd name="f84" fmla="val 3298"/>
              <a:gd name="f85" fmla="val 3373"/>
              <a:gd name="f86" fmla="val 918"/>
              <a:gd name="f87" fmla="val 3440"/>
              <a:gd name="f88" fmla="val 985"/>
              <a:gd name="f89" fmla="val 3502"/>
              <a:gd name="f90" fmla="val 1056"/>
              <a:gd name="f91" fmla="val 3556"/>
              <a:gd name="f92" fmla="val 1133"/>
              <a:gd name="f93" fmla="val 3604"/>
              <a:gd name="f94" fmla="val 1213"/>
              <a:gd name="f95" fmla="val 3645"/>
              <a:gd name="f96" fmla="val 1296"/>
              <a:gd name="f97" fmla="val 3678"/>
              <a:gd name="f98" fmla="val 1384"/>
              <a:gd name="f99" fmla="val 3704"/>
              <a:gd name="f100" fmla="val 1473"/>
              <a:gd name="f101" fmla="val 3724"/>
              <a:gd name="f102" fmla="val 1567"/>
              <a:gd name="f103" fmla="val 3744"/>
              <a:gd name="f104" fmla="val 1665"/>
              <a:gd name="f105" fmla="val 3762"/>
              <a:gd name="f106" fmla="val 1769"/>
              <a:gd name="f107" fmla="val 3776"/>
              <a:gd name="f108" fmla="val 1871"/>
              <a:gd name="f109" fmla="val 3784"/>
              <a:gd name="f110" fmla="val 1974"/>
              <a:gd name="f111" fmla="val 2078"/>
              <a:gd name="f112" fmla="val 3780"/>
              <a:gd name="f113" fmla="val 2182"/>
              <a:gd name="f114" fmla="val 3771"/>
              <a:gd name="f115" fmla="val 2284"/>
              <a:gd name="f116" fmla="val 3756"/>
              <a:gd name="f117" fmla="val 2380"/>
              <a:gd name="f118" fmla="val 3736"/>
              <a:gd name="f119" fmla="val 2473"/>
              <a:gd name="f120" fmla="val 3713"/>
              <a:gd name="f121" fmla="val 2560"/>
              <a:gd name="f122" fmla="val 3674"/>
              <a:gd name="f123" fmla="val 2671"/>
              <a:gd name="f124" fmla="val 3631"/>
              <a:gd name="f125" fmla="val 3582"/>
              <a:gd name="f126" fmla="val 2873"/>
              <a:gd name="f127" fmla="val 3527"/>
              <a:gd name="f128" fmla="val 2964"/>
              <a:gd name="f129" fmla="val 3467"/>
              <a:gd name="f130" fmla="val 3049"/>
              <a:gd name="f131" fmla="val 3404"/>
              <a:gd name="f132" fmla="val 3129"/>
              <a:gd name="f133" fmla="val 3338"/>
              <a:gd name="f134" fmla="val 3204"/>
              <a:gd name="f135" fmla="val 3269"/>
              <a:gd name="f136" fmla="val 3271"/>
              <a:gd name="f137" fmla="val 3198"/>
              <a:gd name="f138" fmla="val 3334"/>
              <a:gd name="f139" fmla="val 3124"/>
              <a:gd name="f140" fmla="val 3393"/>
              <a:gd name="f141" fmla="val 3445"/>
              <a:gd name="f142" fmla="val 2974"/>
              <a:gd name="f143" fmla="val 3493"/>
              <a:gd name="f144" fmla="val 2900"/>
              <a:gd name="f145" fmla="val 3536"/>
              <a:gd name="f146" fmla="val 2825"/>
              <a:gd name="f147" fmla="val 3576"/>
              <a:gd name="f148" fmla="val 2751"/>
              <a:gd name="f149" fmla="val 3611"/>
              <a:gd name="f150" fmla="val 2680"/>
              <a:gd name="f151" fmla="val 3640"/>
              <a:gd name="f152" fmla="val 3667"/>
              <a:gd name="f153" fmla="val 2542"/>
              <a:gd name="f154" fmla="val 3689"/>
              <a:gd name="f155" fmla="val 2476"/>
              <a:gd name="f156" fmla="val 3709"/>
              <a:gd name="f157" fmla="val 2391"/>
              <a:gd name="f158" fmla="val 3727"/>
              <a:gd name="f159" fmla="val 2300"/>
              <a:gd name="f160" fmla="val 3738"/>
              <a:gd name="f161" fmla="val 2209"/>
              <a:gd name="f162" fmla="val 3742"/>
              <a:gd name="f163" fmla="val 2116"/>
              <a:gd name="f164" fmla="val 3740"/>
              <a:gd name="f165" fmla="val 2025"/>
              <a:gd name="f166" fmla="val 3733"/>
              <a:gd name="f167" fmla="val 1933"/>
              <a:gd name="f168" fmla="val 3720"/>
              <a:gd name="f169" fmla="val 1845"/>
              <a:gd name="f170" fmla="val 3682"/>
              <a:gd name="f171" fmla="val 1678"/>
              <a:gd name="f172" fmla="val 3660"/>
              <a:gd name="f173" fmla="val 1602"/>
              <a:gd name="f174" fmla="val 3634"/>
              <a:gd name="f175" fmla="val 1533"/>
              <a:gd name="f176" fmla="val 3607"/>
              <a:gd name="f177" fmla="val 1438"/>
              <a:gd name="f178" fmla="val 3565"/>
              <a:gd name="f179" fmla="val 1347"/>
              <a:gd name="f180" fmla="val 3518"/>
              <a:gd name="f181" fmla="val 1262"/>
              <a:gd name="f182" fmla="val 3469"/>
              <a:gd name="f183" fmla="val 1176"/>
              <a:gd name="f184" fmla="val 3416"/>
              <a:gd name="f185" fmla="val 1093"/>
              <a:gd name="f186" fmla="val 3364"/>
              <a:gd name="f187" fmla="val 1005"/>
              <a:gd name="f188" fmla="val 3309"/>
              <a:gd name="f189" fmla="val 913"/>
              <a:gd name="f190" fmla="val 3256"/>
              <a:gd name="f191" fmla="val 898"/>
              <a:gd name="f192" fmla="val 3247"/>
              <a:gd name="f193" fmla="val 880"/>
              <a:gd name="f194" fmla="val 3236"/>
              <a:gd name="f195" fmla="val 862"/>
              <a:gd name="f196" fmla="val 3225"/>
              <a:gd name="f197" fmla="val 842"/>
              <a:gd name="f198" fmla="val 3214"/>
              <a:gd name="f199" fmla="val 820"/>
              <a:gd name="f200" fmla="val 798"/>
              <a:gd name="f201" fmla="val 3193"/>
              <a:gd name="f202" fmla="val 776"/>
              <a:gd name="f203" fmla="val 3184"/>
              <a:gd name="f204" fmla="val 753"/>
              <a:gd name="f205" fmla="val 3174"/>
              <a:gd name="f206" fmla="val 729"/>
              <a:gd name="f207" fmla="val 3167"/>
              <a:gd name="f208" fmla="val 705"/>
              <a:gd name="f209" fmla="val 3164"/>
              <a:gd name="f210" fmla="val 682"/>
              <a:gd name="f211" fmla="val 3162"/>
              <a:gd name="f212" fmla="val 658"/>
              <a:gd name="f213" fmla="val 3169"/>
              <a:gd name="f214" fmla="val 613"/>
              <a:gd name="f215" fmla="val 3178"/>
              <a:gd name="f216" fmla="val 591"/>
              <a:gd name="f217" fmla="val 571"/>
              <a:gd name="f218" fmla="val 3213"/>
              <a:gd name="f219" fmla="val 553"/>
              <a:gd name="f220" fmla="val 534"/>
              <a:gd name="f221" fmla="val 3267"/>
              <a:gd name="f222" fmla="val 518"/>
              <a:gd name="f223" fmla="val 3304"/>
              <a:gd name="f224" fmla="val 504"/>
              <a:gd name="f225" fmla="val 3347"/>
              <a:gd name="f226" fmla="val 491"/>
              <a:gd name="f227" fmla="val 3396"/>
              <a:gd name="f228" fmla="val 482"/>
              <a:gd name="f229" fmla="val 3454"/>
              <a:gd name="f230" fmla="val 473"/>
              <a:gd name="f231" fmla="val 3522"/>
              <a:gd name="f232" fmla="val 467"/>
              <a:gd name="f233" fmla="val 3596"/>
              <a:gd name="f234" fmla="val 465"/>
              <a:gd name="f235" fmla="val 3680"/>
              <a:gd name="f236" fmla="val 3773"/>
              <a:gd name="f237" fmla="val 469"/>
              <a:gd name="f238" fmla="val 382"/>
              <a:gd name="f239" fmla="val 3873"/>
              <a:gd name="f240" fmla="val 291"/>
              <a:gd name="f241" fmla="val 3865"/>
              <a:gd name="f242" fmla="val 200"/>
              <a:gd name="f243" fmla="val 3862"/>
              <a:gd name="f244" fmla="val 107"/>
              <a:gd name="f245" fmla="val 16"/>
              <a:gd name="f246" fmla="val 3869"/>
              <a:gd name="f247" fmla="val 3840"/>
              <a:gd name="f248" fmla="val 11"/>
              <a:gd name="f249" fmla="val 3793"/>
              <a:gd name="f250" fmla="val 5"/>
              <a:gd name="f251" fmla="val 2"/>
              <a:gd name="f252" fmla="val 3618"/>
              <a:gd name="f253" fmla="val 3553"/>
              <a:gd name="f254" fmla="val 3484"/>
              <a:gd name="f255" fmla="val 9"/>
              <a:gd name="f256" fmla="val 3413"/>
              <a:gd name="f257" fmla="val 3342"/>
              <a:gd name="f258" fmla="val 29"/>
              <a:gd name="f259" fmla="val 44"/>
              <a:gd name="f260" fmla="val 3196"/>
              <a:gd name="f261" fmla="val 64"/>
              <a:gd name="f262" fmla="val 3125"/>
              <a:gd name="f263" fmla="val 85"/>
              <a:gd name="f264" fmla="val 3056"/>
              <a:gd name="f265" fmla="val 113"/>
              <a:gd name="f266" fmla="val 2989"/>
              <a:gd name="f267" fmla="val 145"/>
              <a:gd name="f268" fmla="val 2925"/>
              <a:gd name="f269" fmla="val 182"/>
              <a:gd name="f270" fmla="val 2867"/>
              <a:gd name="f271" fmla="val 224"/>
              <a:gd name="f272" fmla="val 2813"/>
              <a:gd name="f273" fmla="val 271"/>
              <a:gd name="f274" fmla="val 2765"/>
              <a:gd name="f275" fmla="val 324"/>
              <a:gd name="f276" fmla="val 2724"/>
              <a:gd name="f277" fmla="val 2689"/>
              <a:gd name="f278" fmla="val 429"/>
              <a:gd name="f279" fmla="val 2667"/>
              <a:gd name="f280" fmla="val 474"/>
              <a:gd name="f281" fmla="val 2654"/>
              <a:gd name="f282" fmla="val 516"/>
              <a:gd name="f283" fmla="val 2649"/>
              <a:gd name="f284" fmla="val 2647"/>
              <a:gd name="f285" fmla="val 594"/>
              <a:gd name="f286" fmla="val 2653"/>
              <a:gd name="f287" fmla="val 2662"/>
              <a:gd name="f288" fmla="val 2673"/>
              <a:gd name="f289" fmla="val 714"/>
              <a:gd name="f290" fmla="val 2684"/>
              <a:gd name="f291" fmla="val 758"/>
              <a:gd name="f292" fmla="val 2698"/>
              <a:gd name="f293" fmla="val 805"/>
              <a:gd name="f294" fmla="val 2709"/>
              <a:gd name="f295" fmla="val 2720"/>
              <a:gd name="f296" fmla="val 971"/>
              <a:gd name="f297" fmla="val 2734"/>
              <a:gd name="f298" fmla="val 1082"/>
              <a:gd name="f299" fmla="val 2738"/>
              <a:gd name="f300" fmla="val 1189"/>
              <a:gd name="f301" fmla="val 2733"/>
              <a:gd name="f302" fmla="val 1291"/>
              <a:gd name="f303" fmla="val 2718"/>
              <a:gd name="f304" fmla="val 1387"/>
              <a:gd name="f305" fmla="val 2694"/>
              <a:gd name="f306" fmla="val 1478"/>
              <a:gd name="f307" fmla="val 2664"/>
              <a:gd name="f308" fmla="val 1562"/>
              <a:gd name="f309" fmla="val 2625"/>
              <a:gd name="f310" fmla="val 1640"/>
              <a:gd name="f311" fmla="val 2580"/>
              <a:gd name="f312" fmla="val 1711"/>
              <a:gd name="f313" fmla="val 2527"/>
              <a:gd name="f314" fmla="val 1773"/>
              <a:gd name="f315" fmla="val 2471"/>
              <a:gd name="f316" fmla="val 1827"/>
              <a:gd name="f317" fmla="val 2409"/>
              <a:gd name="f318" fmla="val 1873"/>
              <a:gd name="f319" fmla="val 2342"/>
              <a:gd name="f320" fmla="val 1909"/>
              <a:gd name="f321" fmla="val 2273"/>
              <a:gd name="f322" fmla="val 2213"/>
              <a:gd name="f323" fmla="val 1947"/>
              <a:gd name="f324" fmla="val 2149"/>
              <a:gd name="f325" fmla="val 2084"/>
              <a:gd name="f326" fmla="val 1973"/>
              <a:gd name="f327" fmla="val 1993"/>
              <a:gd name="f328" fmla="val 1971"/>
              <a:gd name="f329" fmla="val 1904"/>
              <a:gd name="f330" fmla="val 1942"/>
              <a:gd name="f331" fmla="val 1736"/>
              <a:gd name="f332" fmla="val 1916"/>
              <a:gd name="f333" fmla="val 1658"/>
              <a:gd name="f334" fmla="val 1884"/>
              <a:gd name="f335" fmla="val 1585"/>
              <a:gd name="f336" fmla="val 1518"/>
              <a:gd name="f337" fmla="val 1458"/>
              <a:gd name="f338" fmla="val 1404"/>
              <a:gd name="f339" fmla="val 1714"/>
              <a:gd name="f340" fmla="val 1356"/>
              <a:gd name="f341" fmla="val 1669"/>
              <a:gd name="f342" fmla="val 1316"/>
              <a:gd name="f343" fmla="val 1618"/>
              <a:gd name="f344" fmla="val 1278"/>
              <a:gd name="f345" fmla="val 1564"/>
              <a:gd name="f346" fmla="val 1238"/>
              <a:gd name="f347" fmla="val 1513"/>
              <a:gd name="f348" fmla="val 1198"/>
              <a:gd name="f349" fmla="val 1464"/>
              <a:gd name="f350" fmla="val 1156"/>
              <a:gd name="f351" fmla="val 1422"/>
              <a:gd name="f352" fmla="val 1107"/>
              <a:gd name="f353" fmla="val 1358"/>
              <a:gd name="f354" fmla="val 1000"/>
              <a:gd name="f355" fmla="val 1334"/>
              <a:gd name="f356" fmla="val 938"/>
              <a:gd name="f357" fmla="val 874"/>
              <a:gd name="f358" fmla="val 1300"/>
              <a:gd name="f359" fmla="val 807"/>
              <a:gd name="f360" fmla="val 1285"/>
              <a:gd name="f361" fmla="val 736"/>
              <a:gd name="f362" fmla="val 1273"/>
              <a:gd name="f363" fmla="val 664"/>
              <a:gd name="f364" fmla="val 589"/>
              <a:gd name="f365" fmla="val 1260"/>
              <a:gd name="f366" fmla="val 585"/>
              <a:gd name="f367" fmla="val 1258"/>
              <a:gd name="f368" fmla="val 574"/>
              <a:gd name="f369" fmla="val 1256"/>
              <a:gd name="f370" fmla="val 1253"/>
              <a:gd name="f371" fmla="val 522"/>
              <a:gd name="f372" fmla="val 1251"/>
              <a:gd name="f373" fmla="val 485"/>
              <a:gd name="f374" fmla="val 1247"/>
              <a:gd name="f375" fmla="val 442"/>
              <a:gd name="f376" fmla="val 1244"/>
              <a:gd name="f377" fmla="val 394"/>
              <a:gd name="f378" fmla="val 1240"/>
              <a:gd name="f379" fmla="val 345"/>
              <a:gd name="f380" fmla="val 1236"/>
              <a:gd name="f381" fmla="val 293"/>
              <a:gd name="f382" fmla="val 1234"/>
              <a:gd name="f383" fmla="val 185"/>
              <a:gd name="f384" fmla="val 134"/>
              <a:gd name="f385" fmla="val 40"/>
              <a:gd name="f386" fmla="+- 0 0 -90"/>
              <a:gd name="f387" fmla="*/ f3 1 3785"/>
              <a:gd name="f388" fmla="*/ f4 1 3876"/>
              <a:gd name="f389" fmla="val f5"/>
              <a:gd name="f390" fmla="val f6"/>
              <a:gd name="f391" fmla="val f7"/>
              <a:gd name="f392" fmla="*/ f386 f0 1"/>
              <a:gd name="f393" fmla="+- f391 0 f389"/>
              <a:gd name="f394" fmla="+- f390 0 f389"/>
              <a:gd name="f395" fmla="*/ f392 1 f2"/>
              <a:gd name="f396" fmla="*/ f394 1 3785"/>
              <a:gd name="f397" fmla="*/ f393 1 3876"/>
              <a:gd name="f398" fmla="*/ 1754 f394 1"/>
              <a:gd name="f399" fmla="*/ 114 f393 1"/>
              <a:gd name="f400" fmla="*/ 1771 f394 1"/>
              <a:gd name="f401" fmla="*/ 367 f393 1"/>
              <a:gd name="f402" fmla="*/ 1818 f394 1"/>
              <a:gd name="f403" fmla="*/ 614 f393 1"/>
              <a:gd name="f404" fmla="*/ 1902 f394 1"/>
              <a:gd name="f405" fmla="*/ 796 f393 1"/>
              <a:gd name="f406" fmla="*/ 2038 f394 1"/>
              <a:gd name="f407" fmla="*/ 858 f393 1"/>
              <a:gd name="f408" fmla="*/ 2180 f394 1"/>
              <a:gd name="f409" fmla="*/ 802 f393 1"/>
              <a:gd name="f410" fmla="*/ 2320 f394 1"/>
              <a:gd name="f411" fmla="*/ 722 f393 1"/>
              <a:gd name="f412" fmla="*/ 2609 f394 1"/>
              <a:gd name="f413" fmla="*/ 640 f393 1"/>
              <a:gd name="f414" fmla="*/ 2954 f394 1"/>
              <a:gd name="f415" fmla="*/ 674 f393 1"/>
              <a:gd name="f416" fmla="*/ 3298 f394 1"/>
              <a:gd name="f417" fmla="*/ 856 f393 1"/>
              <a:gd name="f418" fmla="*/ 3556 f394 1"/>
              <a:gd name="f419" fmla="*/ 1133 f393 1"/>
              <a:gd name="f420" fmla="*/ 3704 f394 1"/>
              <a:gd name="f421" fmla="*/ 1473 f393 1"/>
              <a:gd name="f422" fmla="*/ 3776 f394 1"/>
              <a:gd name="f423" fmla="*/ 1871 f393 1"/>
              <a:gd name="f424" fmla="*/ 3771 f394 1"/>
              <a:gd name="f425" fmla="*/ 2284 f393 1"/>
              <a:gd name="f426" fmla="*/ 3674 f394 1"/>
              <a:gd name="f427" fmla="*/ 2671 f393 1"/>
              <a:gd name="f428" fmla="*/ 3467 f394 1"/>
              <a:gd name="f429" fmla="*/ 3049 f393 1"/>
              <a:gd name="f430" fmla="*/ 3198 f394 1"/>
              <a:gd name="f431" fmla="*/ 3334 f393 1"/>
              <a:gd name="f432" fmla="*/ 2900 f394 1"/>
              <a:gd name="f433" fmla="*/ 3536 f393 1"/>
              <a:gd name="f434" fmla="*/ 3667 f393 1"/>
              <a:gd name="f435" fmla="*/ 2300 f394 1"/>
              <a:gd name="f436" fmla="*/ 3738 f393 1"/>
              <a:gd name="f437" fmla="*/ 1933 f394 1"/>
              <a:gd name="f438" fmla="*/ 3720 f393 1"/>
              <a:gd name="f439" fmla="*/ 1602 f394 1"/>
              <a:gd name="f440" fmla="*/ 3634 f393 1"/>
              <a:gd name="f441" fmla="*/ 1262 f394 1"/>
              <a:gd name="f442" fmla="*/ 3469 f393 1"/>
              <a:gd name="f443" fmla="*/ 913 f394 1"/>
              <a:gd name="f444" fmla="*/ 3256 f393 1"/>
              <a:gd name="f445" fmla="*/ 842 f394 1"/>
              <a:gd name="f446" fmla="*/ 3214 f393 1"/>
              <a:gd name="f447" fmla="*/ 753 f394 1"/>
              <a:gd name="f448" fmla="*/ 3174 f393 1"/>
              <a:gd name="f449" fmla="*/ 658 f394 1"/>
              <a:gd name="f450" fmla="*/ 3164 f393 1"/>
              <a:gd name="f451" fmla="*/ 571 f394 1"/>
              <a:gd name="f452" fmla="*/ 3213 f393 1"/>
              <a:gd name="f453" fmla="*/ 504 f394 1"/>
              <a:gd name="f454" fmla="*/ 3347 f393 1"/>
              <a:gd name="f455" fmla="*/ 467 f394 1"/>
              <a:gd name="f456" fmla="*/ 3596 f393 1"/>
              <a:gd name="f457" fmla="*/ 382 f394 1"/>
              <a:gd name="f458" fmla="*/ 3873 f393 1"/>
              <a:gd name="f459" fmla="*/ 16 f394 1"/>
              <a:gd name="f460" fmla="*/ 3869 f393 1"/>
              <a:gd name="f461" fmla="*/ 2 f394 1"/>
              <a:gd name="f462" fmla="*/ 3682 f393 1"/>
              <a:gd name="f463" fmla="*/ 9 f394 1"/>
              <a:gd name="f464" fmla="*/ 3413 f393 1"/>
              <a:gd name="f465" fmla="*/ 64 f394 1"/>
              <a:gd name="f466" fmla="*/ 3125 f393 1"/>
              <a:gd name="f467" fmla="*/ 182 f394 1"/>
              <a:gd name="f468" fmla="*/ 2867 f393 1"/>
              <a:gd name="f469" fmla="*/ 2689 f393 1"/>
              <a:gd name="f470" fmla="*/ 556 f394 1"/>
              <a:gd name="f471" fmla="*/ 2647 f393 1"/>
              <a:gd name="f472" fmla="*/ 714 f394 1"/>
              <a:gd name="f473" fmla="*/ 2684 f393 1"/>
              <a:gd name="f474" fmla="*/ 971 f394 1"/>
              <a:gd name="f475" fmla="*/ 2734 f393 1"/>
              <a:gd name="f476" fmla="*/ 1387 f394 1"/>
              <a:gd name="f477" fmla="*/ 2694 f393 1"/>
              <a:gd name="f478" fmla="*/ 1711 f394 1"/>
              <a:gd name="f479" fmla="*/ 2527 f393 1"/>
              <a:gd name="f480" fmla="*/ 1909 f394 1"/>
              <a:gd name="f481" fmla="*/ 2273 f393 1"/>
              <a:gd name="f482" fmla="*/ 1973 f394 1"/>
              <a:gd name="f483" fmla="*/ 1993 f393 1"/>
              <a:gd name="f484" fmla="*/ 1916 f394 1"/>
              <a:gd name="f485" fmla="*/ 1658 f393 1"/>
              <a:gd name="f486" fmla="*/ 1760 f394 1"/>
              <a:gd name="f487" fmla="*/ 1404 f393 1"/>
              <a:gd name="f488" fmla="*/ 1564 f394 1"/>
              <a:gd name="f489" fmla="*/ 1238 f393 1"/>
              <a:gd name="f490" fmla="*/ 1056 f393 1"/>
              <a:gd name="f491" fmla="*/ 1300 f394 1"/>
              <a:gd name="f492" fmla="*/ 807 f393 1"/>
              <a:gd name="f493" fmla="*/ 1260 f394 1"/>
              <a:gd name="f494" fmla="*/ 585 f393 1"/>
              <a:gd name="f495" fmla="*/ 1251 f394 1"/>
              <a:gd name="f496" fmla="*/ 485 f393 1"/>
              <a:gd name="f497" fmla="*/ 1236 f394 1"/>
              <a:gd name="f498" fmla="*/ 293 f393 1"/>
              <a:gd name="f499" fmla="*/ 85 f393 1"/>
              <a:gd name="f500" fmla="+- f395 0 f1"/>
              <a:gd name="f501" fmla="*/ f398 1 3785"/>
              <a:gd name="f502" fmla="*/ f399 1 3876"/>
              <a:gd name="f503" fmla="*/ f400 1 3785"/>
              <a:gd name="f504" fmla="*/ f401 1 3876"/>
              <a:gd name="f505" fmla="*/ f402 1 3785"/>
              <a:gd name="f506" fmla="*/ f403 1 3876"/>
              <a:gd name="f507" fmla="*/ f404 1 3785"/>
              <a:gd name="f508" fmla="*/ f405 1 3876"/>
              <a:gd name="f509" fmla="*/ f406 1 3785"/>
              <a:gd name="f510" fmla="*/ f407 1 3876"/>
              <a:gd name="f511" fmla="*/ f408 1 3785"/>
              <a:gd name="f512" fmla="*/ f409 1 3876"/>
              <a:gd name="f513" fmla="*/ f410 1 3785"/>
              <a:gd name="f514" fmla="*/ f411 1 3876"/>
              <a:gd name="f515" fmla="*/ f412 1 3785"/>
              <a:gd name="f516" fmla="*/ f413 1 3876"/>
              <a:gd name="f517" fmla="*/ f414 1 3785"/>
              <a:gd name="f518" fmla="*/ f415 1 3876"/>
              <a:gd name="f519" fmla="*/ f416 1 3785"/>
              <a:gd name="f520" fmla="*/ f417 1 3876"/>
              <a:gd name="f521" fmla="*/ f418 1 3785"/>
              <a:gd name="f522" fmla="*/ f419 1 3876"/>
              <a:gd name="f523" fmla="*/ f420 1 3785"/>
              <a:gd name="f524" fmla="*/ f421 1 3876"/>
              <a:gd name="f525" fmla="*/ f422 1 3785"/>
              <a:gd name="f526" fmla="*/ f423 1 3876"/>
              <a:gd name="f527" fmla="*/ f424 1 3785"/>
              <a:gd name="f528" fmla="*/ f425 1 3876"/>
              <a:gd name="f529" fmla="*/ f426 1 3785"/>
              <a:gd name="f530" fmla="*/ f427 1 3876"/>
              <a:gd name="f531" fmla="*/ f428 1 3785"/>
              <a:gd name="f532" fmla="*/ f429 1 3876"/>
              <a:gd name="f533" fmla="*/ f430 1 3785"/>
              <a:gd name="f534" fmla="*/ f431 1 3876"/>
              <a:gd name="f535" fmla="*/ f432 1 3785"/>
              <a:gd name="f536" fmla="*/ f433 1 3876"/>
              <a:gd name="f537" fmla="*/ f434 1 3876"/>
              <a:gd name="f538" fmla="*/ f435 1 3785"/>
              <a:gd name="f539" fmla="*/ f436 1 3876"/>
              <a:gd name="f540" fmla="*/ f437 1 3785"/>
              <a:gd name="f541" fmla="*/ f438 1 3876"/>
              <a:gd name="f542" fmla="*/ f439 1 3785"/>
              <a:gd name="f543" fmla="*/ f440 1 3876"/>
              <a:gd name="f544" fmla="*/ f441 1 3785"/>
              <a:gd name="f545" fmla="*/ f442 1 3876"/>
              <a:gd name="f546" fmla="*/ f443 1 3785"/>
              <a:gd name="f547" fmla="*/ f444 1 3876"/>
              <a:gd name="f548" fmla="*/ f445 1 3785"/>
              <a:gd name="f549" fmla="*/ f446 1 3876"/>
              <a:gd name="f550" fmla="*/ f447 1 3785"/>
              <a:gd name="f551" fmla="*/ f448 1 3876"/>
              <a:gd name="f552" fmla="*/ f449 1 3785"/>
              <a:gd name="f553" fmla="*/ f450 1 3876"/>
              <a:gd name="f554" fmla="*/ f451 1 3785"/>
              <a:gd name="f555" fmla="*/ f452 1 3876"/>
              <a:gd name="f556" fmla="*/ f453 1 3785"/>
              <a:gd name="f557" fmla="*/ f454 1 3876"/>
              <a:gd name="f558" fmla="*/ f455 1 3785"/>
              <a:gd name="f559" fmla="*/ f456 1 3876"/>
              <a:gd name="f560" fmla="*/ f457 1 3785"/>
              <a:gd name="f561" fmla="*/ f458 1 3876"/>
              <a:gd name="f562" fmla="*/ f459 1 3785"/>
              <a:gd name="f563" fmla="*/ f460 1 3876"/>
              <a:gd name="f564" fmla="*/ f461 1 3785"/>
              <a:gd name="f565" fmla="*/ f462 1 3876"/>
              <a:gd name="f566" fmla="*/ f463 1 3785"/>
              <a:gd name="f567" fmla="*/ f464 1 3876"/>
              <a:gd name="f568" fmla="*/ f465 1 3785"/>
              <a:gd name="f569" fmla="*/ f466 1 3876"/>
              <a:gd name="f570" fmla="*/ f467 1 3785"/>
              <a:gd name="f571" fmla="*/ f468 1 3876"/>
              <a:gd name="f572" fmla="*/ f469 1 3876"/>
              <a:gd name="f573" fmla="*/ f470 1 3785"/>
              <a:gd name="f574" fmla="*/ f471 1 3876"/>
              <a:gd name="f575" fmla="*/ f472 1 3785"/>
              <a:gd name="f576" fmla="*/ f473 1 3876"/>
              <a:gd name="f577" fmla="*/ f474 1 3785"/>
              <a:gd name="f578" fmla="*/ f475 1 3876"/>
              <a:gd name="f579" fmla="*/ f476 1 3785"/>
              <a:gd name="f580" fmla="*/ f477 1 3876"/>
              <a:gd name="f581" fmla="*/ f478 1 3785"/>
              <a:gd name="f582" fmla="*/ f479 1 3876"/>
              <a:gd name="f583" fmla="*/ f480 1 3785"/>
              <a:gd name="f584" fmla="*/ f481 1 3876"/>
              <a:gd name="f585" fmla="*/ f482 1 3785"/>
              <a:gd name="f586" fmla="*/ f483 1 3876"/>
              <a:gd name="f587" fmla="*/ f484 1 3785"/>
              <a:gd name="f588" fmla="*/ f485 1 3876"/>
              <a:gd name="f589" fmla="*/ f486 1 3785"/>
              <a:gd name="f590" fmla="*/ f487 1 3876"/>
              <a:gd name="f591" fmla="*/ f488 1 3785"/>
              <a:gd name="f592" fmla="*/ f489 1 3876"/>
              <a:gd name="f593" fmla="*/ f490 1 3876"/>
              <a:gd name="f594" fmla="*/ f491 1 3785"/>
              <a:gd name="f595" fmla="*/ f492 1 3876"/>
              <a:gd name="f596" fmla="*/ f493 1 3785"/>
              <a:gd name="f597" fmla="*/ f494 1 3876"/>
              <a:gd name="f598" fmla="*/ f495 1 3785"/>
              <a:gd name="f599" fmla="*/ f496 1 3876"/>
              <a:gd name="f600" fmla="*/ f497 1 3785"/>
              <a:gd name="f601" fmla="*/ f498 1 3876"/>
              <a:gd name="f602" fmla="*/ f499 1 3876"/>
              <a:gd name="f603" fmla="*/ 0 1 f396"/>
              <a:gd name="f604" fmla="*/ f390 1 f396"/>
              <a:gd name="f605" fmla="*/ 0 1 f397"/>
              <a:gd name="f606" fmla="*/ f391 1 f397"/>
              <a:gd name="f607" fmla="*/ f501 1 f396"/>
              <a:gd name="f608" fmla="*/ f502 1 f397"/>
              <a:gd name="f609" fmla="*/ f503 1 f396"/>
              <a:gd name="f610" fmla="*/ f504 1 f397"/>
              <a:gd name="f611" fmla="*/ f505 1 f396"/>
              <a:gd name="f612" fmla="*/ f506 1 f397"/>
              <a:gd name="f613" fmla="*/ f507 1 f396"/>
              <a:gd name="f614" fmla="*/ f508 1 f397"/>
              <a:gd name="f615" fmla="*/ f509 1 f396"/>
              <a:gd name="f616" fmla="*/ f510 1 f397"/>
              <a:gd name="f617" fmla="*/ f511 1 f396"/>
              <a:gd name="f618" fmla="*/ f512 1 f397"/>
              <a:gd name="f619" fmla="*/ f513 1 f396"/>
              <a:gd name="f620" fmla="*/ f514 1 f397"/>
              <a:gd name="f621" fmla="*/ f515 1 f396"/>
              <a:gd name="f622" fmla="*/ f516 1 f397"/>
              <a:gd name="f623" fmla="*/ f517 1 f396"/>
              <a:gd name="f624" fmla="*/ f518 1 f397"/>
              <a:gd name="f625" fmla="*/ f519 1 f396"/>
              <a:gd name="f626" fmla="*/ f520 1 f397"/>
              <a:gd name="f627" fmla="*/ f521 1 f396"/>
              <a:gd name="f628" fmla="*/ f522 1 f397"/>
              <a:gd name="f629" fmla="*/ f523 1 f396"/>
              <a:gd name="f630" fmla="*/ f524 1 f397"/>
              <a:gd name="f631" fmla="*/ f525 1 f396"/>
              <a:gd name="f632" fmla="*/ f526 1 f397"/>
              <a:gd name="f633" fmla="*/ f527 1 f396"/>
              <a:gd name="f634" fmla="*/ f528 1 f397"/>
              <a:gd name="f635" fmla="*/ f529 1 f396"/>
              <a:gd name="f636" fmla="*/ f530 1 f397"/>
              <a:gd name="f637" fmla="*/ f531 1 f396"/>
              <a:gd name="f638" fmla="*/ f532 1 f397"/>
              <a:gd name="f639" fmla="*/ f533 1 f396"/>
              <a:gd name="f640" fmla="*/ f534 1 f397"/>
              <a:gd name="f641" fmla="*/ f535 1 f396"/>
              <a:gd name="f642" fmla="*/ f536 1 f397"/>
              <a:gd name="f643" fmla="*/ f537 1 f397"/>
              <a:gd name="f644" fmla="*/ f538 1 f396"/>
              <a:gd name="f645" fmla="*/ f539 1 f397"/>
              <a:gd name="f646" fmla="*/ f540 1 f396"/>
              <a:gd name="f647" fmla="*/ f541 1 f397"/>
              <a:gd name="f648" fmla="*/ f542 1 f396"/>
              <a:gd name="f649" fmla="*/ f543 1 f397"/>
              <a:gd name="f650" fmla="*/ f544 1 f396"/>
              <a:gd name="f651" fmla="*/ f545 1 f397"/>
              <a:gd name="f652" fmla="*/ f546 1 f396"/>
              <a:gd name="f653" fmla="*/ f547 1 f397"/>
              <a:gd name="f654" fmla="*/ f548 1 f396"/>
              <a:gd name="f655" fmla="*/ f549 1 f397"/>
              <a:gd name="f656" fmla="*/ f550 1 f396"/>
              <a:gd name="f657" fmla="*/ f551 1 f397"/>
              <a:gd name="f658" fmla="*/ f552 1 f396"/>
              <a:gd name="f659" fmla="*/ f553 1 f397"/>
              <a:gd name="f660" fmla="*/ f554 1 f396"/>
              <a:gd name="f661" fmla="*/ f555 1 f397"/>
              <a:gd name="f662" fmla="*/ f556 1 f396"/>
              <a:gd name="f663" fmla="*/ f557 1 f397"/>
              <a:gd name="f664" fmla="*/ f558 1 f396"/>
              <a:gd name="f665" fmla="*/ f559 1 f397"/>
              <a:gd name="f666" fmla="*/ f560 1 f396"/>
              <a:gd name="f667" fmla="*/ f561 1 f397"/>
              <a:gd name="f668" fmla="*/ f562 1 f396"/>
              <a:gd name="f669" fmla="*/ f563 1 f397"/>
              <a:gd name="f670" fmla="*/ f564 1 f396"/>
              <a:gd name="f671" fmla="*/ f565 1 f397"/>
              <a:gd name="f672" fmla="*/ f566 1 f396"/>
              <a:gd name="f673" fmla="*/ f567 1 f397"/>
              <a:gd name="f674" fmla="*/ f568 1 f396"/>
              <a:gd name="f675" fmla="*/ f569 1 f397"/>
              <a:gd name="f676" fmla="*/ f570 1 f396"/>
              <a:gd name="f677" fmla="*/ f571 1 f397"/>
              <a:gd name="f678" fmla="*/ f572 1 f397"/>
              <a:gd name="f679" fmla="*/ f573 1 f396"/>
              <a:gd name="f680" fmla="*/ f574 1 f397"/>
              <a:gd name="f681" fmla="*/ f575 1 f396"/>
              <a:gd name="f682" fmla="*/ f576 1 f397"/>
              <a:gd name="f683" fmla="*/ f577 1 f396"/>
              <a:gd name="f684" fmla="*/ f578 1 f397"/>
              <a:gd name="f685" fmla="*/ f579 1 f396"/>
              <a:gd name="f686" fmla="*/ f580 1 f397"/>
              <a:gd name="f687" fmla="*/ f581 1 f396"/>
              <a:gd name="f688" fmla="*/ f582 1 f397"/>
              <a:gd name="f689" fmla="*/ f583 1 f396"/>
              <a:gd name="f690" fmla="*/ f584 1 f397"/>
              <a:gd name="f691" fmla="*/ f585 1 f396"/>
              <a:gd name="f692" fmla="*/ f586 1 f397"/>
              <a:gd name="f693" fmla="*/ f587 1 f396"/>
              <a:gd name="f694" fmla="*/ f588 1 f397"/>
              <a:gd name="f695" fmla="*/ f589 1 f396"/>
              <a:gd name="f696" fmla="*/ f590 1 f397"/>
              <a:gd name="f697" fmla="*/ f591 1 f396"/>
              <a:gd name="f698" fmla="*/ f592 1 f397"/>
              <a:gd name="f699" fmla="*/ f593 1 f397"/>
              <a:gd name="f700" fmla="*/ f594 1 f396"/>
              <a:gd name="f701" fmla="*/ f595 1 f397"/>
              <a:gd name="f702" fmla="*/ f596 1 f396"/>
              <a:gd name="f703" fmla="*/ f597 1 f397"/>
              <a:gd name="f704" fmla="*/ f598 1 f396"/>
              <a:gd name="f705" fmla="*/ f599 1 f397"/>
              <a:gd name="f706" fmla="*/ f600 1 f396"/>
              <a:gd name="f707" fmla="*/ f601 1 f397"/>
              <a:gd name="f708" fmla="*/ f602 1 f397"/>
              <a:gd name="f709" fmla="*/ f603 f387 1"/>
              <a:gd name="f710" fmla="*/ f604 f387 1"/>
              <a:gd name="f711" fmla="*/ f606 f388 1"/>
              <a:gd name="f712" fmla="*/ f605 f388 1"/>
              <a:gd name="f713" fmla="*/ f607 f387 1"/>
              <a:gd name="f714" fmla="*/ f608 f388 1"/>
              <a:gd name="f715" fmla="*/ f609 f387 1"/>
              <a:gd name="f716" fmla="*/ f610 f388 1"/>
              <a:gd name="f717" fmla="*/ f611 f387 1"/>
              <a:gd name="f718" fmla="*/ f612 f388 1"/>
              <a:gd name="f719" fmla="*/ f613 f387 1"/>
              <a:gd name="f720" fmla="*/ f614 f388 1"/>
              <a:gd name="f721" fmla="*/ f615 f387 1"/>
              <a:gd name="f722" fmla="*/ f616 f388 1"/>
              <a:gd name="f723" fmla="*/ f617 f387 1"/>
              <a:gd name="f724" fmla="*/ f618 f388 1"/>
              <a:gd name="f725" fmla="*/ f619 f387 1"/>
              <a:gd name="f726" fmla="*/ f620 f388 1"/>
              <a:gd name="f727" fmla="*/ f621 f387 1"/>
              <a:gd name="f728" fmla="*/ f622 f388 1"/>
              <a:gd name="f729" fmla="*/ f623 f387 1"/>
              <a:gd name="f730" fmla="*/ f624 f388 1"/>
              <a:gd name="f731" fmla="*/ f625 f387 1"/>
              <a:gd name="f732" fmla="*/ f626 f388 1"/>
              <a:gd name="f733" fmla="*/ f627 f387 1"/>
              <a:gd name="f734" fmla="*/ f628 f388 1"/>
              <a:gd name="f735" fmla="*/ f629 f387 1"/>
              <a:gd name="f736" fmla="*/ f630 f388 1"/>
              <a:gd name="f737" fmla="*/ f631 f387 1"/>
              <a:gd name="f738" fmla="*/ f632 f388 1"/>
              <a:gd name="f739" fmla="*/ f633 f387 1"/>
              <a:gd name="f740" fmla="*/ f634 f388 1"/>
              <a:gd name="f741" fmla="*/ f635 f387 1"/>
              <a:gd name="f742" fmla="*/ f636 f388 1"/>
              <a:gd name="f743" fmla="*/ f637 f387 1"/>
              <a:gd name="f744" fmla="*/ f638 f388 1"/>
              <a:gd name="f745" fmla="*/ f639 f387 1"/>
              <a:gd name="f746" fmla="*/ f640 f388 1"/>
              <a:gd name="f747" fmla="*/ f641 f387 1"/>
              <a:gd name="f748" fmla="*/ f642 f388 1"/>
              <a:gd name="f749" fmla="*/ f643 f388 1"/>
              <a:gd name="f750" fmla="*/ f644 f387 1"/>
              <a:gd name="f751" fmla="*/ f645 f388 1"/>
              <a:gd name="f752" fmla="*/ f646 f387 1"/>
              <a:gd name="f753" fmla="*/ f647 f388 1"/>
              <a:gd name="f754" fmla="*/ f648 f387 1"/>
              <a:gd name="f755" fmla="*/ f649 f388 1"/>
              <a:gd name="f756" fmla="*/ f650 f387 1"/>
              <a:gd name="f757" fmla="*/ f651 f388 1"/>
              <a:gd name="f758" fmla="*/ f652 f387 1"/>
              <a:gd name="f759" fmla="*/ f653 f388 1"/>
              <a:gd name="f760" fmla="*/ f654 f387 1"/>
              <a:gd name="f761" fmla="*/ f655 f388 1"/>
              <a:gd name="f762" fmla="*/ f656 f387 1"/>
              <a:gd name="f763" fmla="*/ f657 f388 1"/>
              <a:gd name="f764" fmla="*/ f658 f387 1"/>
              <a:gd name="f765" fmla="*/ f659 f388 1"/>
              <a:gd name="f766" fmla="*/ f660 f387 1"/>
              <a:gd name="f767" fmla="*/ f661 f388 1"/>
              <a:gd name="f768" fmla="*/ f662 f387 1"/>
              <a:gd name="f769" fmla="*/ f663 f388 1"/>
              <a:gd name="f770" fmla="*/ f664 f387 1"/>
              <a:gd name="f771" fmla="*/ f665 f388 1"/>
              <a:gd name="f772" fmla="*/ f666 f387 1"/>
              <a:gd name="f773" fmla="*/ f667 f388 1"/>
              <a:gd name="f774" fmla="*/ f668 f387 1"/>
              <a:gd name="f775" fmla="*/ f669 f388 1"/>
              <a:gd name="f776" fmla="*/ f670 f387 1"/>
              <a:gd name="f777" fmla="*/ f671 f388 1"/>
              <a:gd name="f778" fmla="*/ f672 f387 1"/>
              <a:gd name="f779" fmla="*/ f673 f388 1"/>
              <a:gd name="f780" fmla="*/ f674 f387 1"/>
              <a:gd name="f781" fmla="*/ f675 f388 1"/>
              <a:gd name="f782" fmla="*/ f676 f387 1"/>
              <a:gd name="f783" fmla="*/ f677 f388 1"/>
              <a:gd name="f784" fmla="*/ f678 f388 1"/>
              <a:gd name="f785" fmla="*/ f679 f387 1"/>
              <a:gd name="f786" fmla="*/ f680 f388 1"/>
              <a:gd name="f787" fmla="*/ f681 f387 1"/>
              <a:gd name="f788" fmla="*/ f682 f388 1"/>
              <a:gd name="f789" fmla="*/ f683 f387 1"/>
              <a:gd name="f790" fmla="*/ f684 f388 1"/>
              <a:gd name="f791" fmla="*/ f685 f387 1"/>
              <a:gd name="f792" fmla="*/ f686 f388 1"/>
              <a:gd name="f793" fmla="*/ f687 f387 1"/>
              <a:gd name="f794" fmla="*/ f688 f388 1"/>
              <a:gd name="f795" fmla="*/ f689 f387 1"/>
              <a:gd name="f796" fmla="*/ f690 f388 1"/>
              <a:gd name="f797" fmla="*/ f691 f387 1"/>
              <a:gd name="f798" fmla="*/ f692 f388 1"/>
              <a:gd name="f799" fmla="*/ f693 f387 1"/>
              <a:gd name="f800" fmla="*/ f694 f388 1"/>
              <a:gd name="f801" fmla="*/ f695 f387 1"/>
              <a:gd name="f802" fmla="*/ f696 f388 1"/>
              <a:gd name="f803" fmla="*/ f697 f387 1"/>
              <a:gd name="f804" fmla="*/ f698 f388 1"/>
              <a:gd name="f805" fmla="*/ f699 f388 1"/>
              <a:gd name="f806" fmla="*/ f700 f387 1"/>
              <a:gd name="f807" fmla="*/ f701 f388 1"/>
              <a:gd name="f808" fmla="*/ f702 f387 1"/>
              <a:gd name="f809" fmla="*/ f703 f388 1"/>
              <a:gd name="f810" fmla="*/ f704 f387 1"/>
              <a:gd name="f811" fmla="*/ f705 f388 1"/>
              <a:gd name="f812" fmla="*/ f706 f387 1"/>
              <a:gd name="f813" fmla="*/ f707 f388 1"/>
              <a:gd name="f814" fmla="*/ f708 f3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0">
                <a:pos x="f713" y="f714"/>
              </a:cxn>
              <a:cxn ang="f500">
                <a:pos x="f715" y="f716"/>
              </a:cxn>
              <a:cxn ang="f500">
                <a:pos x="f717" y="f718"/>
              </a:cxn>
              <a:cxn ang="f500">
                <a:pos x="f719" y="f720"/>
              </a:cxn>
              <a:cxn ang="f500">
                <a:pos x="f721" y="f722"/>
              </a:cxn>
              <a:cxn ang="f500">
                <a:pos x="f723" y="f724"/>
              </a:cxn>
              <a:cxn ang="f500">
                <a:pos x="f725" y="f726"/>
              </a:cxn>
              <a:cxn ang="f500">
                <a:pos x="f727" y="f728"/>
              </a:cxn>
              <a:cxn ang="f500">
                <a:pos x="f729" y="f730"/>
              </a:cxn>
              <a:cxn ang="f500">
                <a:pos x="f731" y="f732"/>
              </a:cxn>
              <a:cxn ang="f500">
                <a:pos x="f733" y="f734"/>
              </a:cxn>
              <a:cxn ang="f500">
                <a:pos x="f735" y="f736"/>
              </a:cxn>
              <a:cxn ang="f500">
                <a:pos x="f737" y="f738"/>
              </a:cxn>
              <a:cxn ang="f500">
                <a:pos x="f739" y="f740"/>
              </a:cxn>
              <a:cxn ang="f500">
                <a:pos x="f741" y="f742"/>
              </a:cxn>
              <a:cxn ang="f500">
                <a:pos x="f743" y="f744"/>
              </a:cxn>
              <a:cxn ang="f500">
                <a:pos x="f745" y="f746"/>
              </a:cxn>
              <a:cxn ang="f500">
                <a:pos x="f747" y="f748"/>
              </a:cxn>
              <a:cxn ang="f500">
                <a:pos x="f727" y="f749"/>
              </a:cxn>
              <a:cxn ang="f500">
                <a:pos x="f750" y="f751"/>
              </a:cxn>
              <a:cxn ang="f500">
                <a:pos x="f752" y="f753"/>
              </a:cxn>
              <a:cxn ang="f500">
                <a:pos x="f754" y="f755"/>
              </a:cxn>
              <a:cxn ang="f500">
                <a:pos x="f756" y="f757"/>
              </a:cxn>
              <a:cxn ang="f500">
                <a:pos x="f758" y="f759"/>
              </a:cxn>
              <a:cxn ang="f500">
                <a:pos x="f760" y="f761"/>
              </a:cxn>
              <a:cxn ang="f500">
                <a:pos x="f762" y="f763"/>
              </a:cxn>
              <a:cxn ang="f500">
                <a:pos x="f764" y="f765"/>
              </a:cxn>
              <a:cxn ang="f500">
                <a:pos x="f766" y="f767"/>
              </a:cxn>
              <a:cxn ang="f500">
                <a:pos x="f768" y="f769"/>
              </a:cxn>
              <a:cxn ang="f500">
                <a:pos x="f770" y="f771"/>
              </a:cxn>
              <a:cxn ang="f500">
                <a:pos x="f772" y="f773"/>
              </a:cxn>
              <a:cxn ang="f500">
                <a:pos x="f774" y="f775"/>
              </a:cxn>
              <a:cxn ang="f500">
                <a:pos x="f776" y="f777"/>
              </a:cxn>
              <a:cxn ang="f500">
                <a:pos x="f778" y="f779"/>
              </a:cxn>
              <a:cxn ang="f500">
                <a:pos x="f780" y="f781"/>
              </a:cxn>
              <a:cxn ang="f500">
                <a:pos x="f782" y="f783"/>
              </a:cxn>
              <a:cxn ang="f500">
                <a:pos x="f772" y="f784"/>
              </a:cxn>
              <a:cxn ang="f500">
                <a:pos x="f785" y="f786"/>
              </a:cxn>
              <a:cxn ang="f500">
                <a:pos x="f787" y="f788"/>
              </a:cxn>
              <a:cxn ang="f500">
                <a:pos x="f789" y="f790"/>
              </a:cxn>
              <a:cxn ang="f500">
                <a:pos x="f791" y="f792"/>
              </a:cxn>
              <a:cxn ang="f500">
                <a:pos x="f793" y="f794"/>
              </a:cxn>
              <a:cxn ang="f500">
                <a:pos x="f795" y="f796"/>
              </a:cxn>
              <a:cxn ang="f500">
                <a:pos x="f797" y="f798"/>
              </a:cxn>
              <a:cxn ang="f500">
                <a:pos x="f799" y="f800"/>
              </a:cxn>
              <a:cxn ang="f500">
                <a:pos x="f801" y="f802"/>
              </a:cxn>
              <a:cxn ang="f500">
                <a:pos x="f803" y="f804"/>
              </a:cxn>
              <a:cxn ang="f500">
                <a:pos x="f791" y="f805"/>
              </a:cxn>
              <a:cxn ang="f500">
                <a:pos x="f806" y="f807"/>
              </a:cxn>
              <a:cxn ang="f500">
                <a:pos x="f808" y="f809"/>
              </a:cxn>
              <a:cxn ang="f500">
                <a:pos x="f810" y="f811"/>
              </a:cxn>
              <a:cxn ang="f500">
                <a:pos x="f812" y="f813"/>
              </a:cxn>
              <a:cxn ang="f500">
                <a:pos x="f812" y="f814"/>
              </a:cxn>
            </a:cxnLst>
            <a:rect l="f709" t="f712" r="f710" b="f711"/>
            <a:pathLst>
              <a:path w="3785" h="3876">
                <a:moveTo>
                  <a:pt x="f8" y="f5"/>
                </a:moveTo>
                <a:lnTo>
                  <a:pt x="f9" y="f10"/>
                </a:lnTo>
                <a:lnTo>
                  <a:pt x="f9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84" y="f43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6" y="f111"/>
                </a:lnTo>
                <a:lnTo>
                  <a:pt x="f112" y="f113"/>
                </a:lnTo>
                <a:lnTo>
                  <a:pt x="f114" y="f115"/>
                </a:lnTo>
                <a:lnTo>
                  <a:pt x="f116" y="f117"/>
                </a:ln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72"/>
                </a:lnTo>
                <a:lnTo>
                  <a:pt x="f125" y="f126"/>
                </a:lnTo>
                <a:lnTo>
                  <a:pt x="f127" y="f128"/>
                </a:lnTo>
                <a:lnTo>
                  <a:pt x="f129" y="f130"/>
                </a:lnTo>
                <a:lnTo>
                  <a:pt x="f131" y="f132"/>
                </a:lnTo>
                <a:lnTo>
                  <a:pt x="f133" y="f134"/>
                </a:lnTo>
                <a:lnTo>
                  <a:pt x="f135" y="f136"/>
                </a:lnTo>
                <a:lnTo>
                  <a:pt x="f137" y="f138"/>
                </a:lnTo>
                <a:lnTo>
                  <a:pt x="f139" y="f140"/>
                </a:lnTo>
                <a:lnTo>
                  <a:pt x="f130" y="f141"/>
                </a:lnTo>
                <a:lnTo>
                  <a:pt x="f142" y="f143"/>
                </a:lnTo>
                <a:lnTo>
                  <a:pt x="f144" y="f145"/>
                </a:lnTo>
                <a:lnTo>
                  <a:pt x="f146" y="f147"/>
                </a:lnTo>
                <a:lnTo>
                  <a:pt x="f148" y="f149"/>
                </a:lnTo>
                <a:lnTo>
                  <a:pt x="f150" y="f151"/>
                </a:lnTo>
                <a:lnTo>
                  <a:pt x="f68" y="f152"/>
                </a:lnTo>
                <a:lnTo>
                  <a:pt x="f153" y="f154"/>
                </a:lnTo>
                <a:lnTo>
                  <a:pt x="f155" y="f156"/>
                </a:lnTo>
                <a:lnTo>
                  <a:pt x="f157" y="f158"/>
                </a:lnTo>
                <a:lnTo>
                  <a:pt x="f159" y="f160"/>
                </a:lnTo>
                <a:lnTo>
                  <a:pt x="f161" y="f162"/>
                </a:lnTo>
                <a:lnTo>
                  <a:pt x="f163" y="f164"/>
                </a:lnTo>
                <a:lnTo>
                  <a:pt x="f165" y="f166"/>
                </a:lnTo>
                <a:lnTo>
                  <a:pt x="f167" y="f168"/>
                </a:lnTo>
                <a:lnTo>
                  <a:pt x="f169" y="f99"/>
                </a:lnTo>
                <a:lnTo>
                  <a:pt x="f16" y="f170"/>
                </a:lnTo>
                <a:lnTo>
                  <a:pt x="f171" y="f172"/>
                </a:lnTo>
                <a:lnTo>
                  <a:pt x="f173" y="f174"/>
                </a:ln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lnTo>
                  <a:pt x="f181" y="f182"/>
                </a:lnTo>
                <a:lnTo>
                  <a:pt x="f183" y="f184"/>
                </a:lnTo>
                <a:lnTo>
                  <a:pt x="f185" y="f186"/>
                </a:lnTo>
                <a:lnTo>
                  <a:pt x="f187" y="f188"/>
                </a:lnTo>
                <a:lnTo>
                  <a:pt x="f189" y="f190"/>
                </a:lnTo>
                <a:lnTo>
                  <a:pt x="f191" y="f192"/>
                </a:lnTo>
                <a:lnTo>
                  <a:pt x="f193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9" y="f134"/>
                </a:lnTo>
                <a:lnTo>
                  <a:pt x="f200" y="f201"/>
                </a:lnTo>
                <a:lnTo>
                  <a:pt x="f202" y="f203"/>
                </a:lnTo>
                <a:lnTo>
                  <a:pt x="f204" y="f205"/>
                </a:lnTo>
                <a:lnTo>
                  <a:pt x="f206" y="f207"/>
                </a:lnTo>
                <a:lnTo>
                  <a:pt x="f208" y="f209"/>
                </a:lnTo>
                <a:lnTo>
                  <a:pt x="f210" y="f211"/>
                </a:lnTo>
                <a:lnTo>
                  <a:pt x="f212" y="f209"/>
                </a:lnTo>
                <a:lnTo>
                  <a:pt x="f73" y="f213"/>
                </a:lnTo>
                <a:lnTo>
                  <a:pt x="f214" y="f215"/>
                </a:lnTo>
                <a:lnTo>
                  <a:pt x="f216" y="f201"/>
                </a:lnTo>
                <a:lnTo>
                  <a:pt x="f217" y="f218"/>
                </a:lnTo>
                <a:lnTo>
                  <a:pt x="f219" y="f194"/>
                </a:lnTo>
                <a:lnTo>
                  <a:pt x="f220" y="f221"/>
                </a:lnTo>
                <a:lnTo>
                  <a:pt x="f222" y="f223"/>
                </a:lnTo>
                <a:lnTo>
                  <a:pt x="f224" y="f225"/>
                </a:lnTo>
                <a:lnTo>
                  <a:pt x="f226" y="f227"/>
                </a:lnTo>
                <a:lnTo>
                  <a:pt x="f228" y="f229"/>
                </a:lnTo>
                <a:lnTo>
                  <a:pt x="f230" y="f231"/>
                </a:lnTo>
                <a:lnTo>
                  <a:pt x="f232" y="f233"/>
                </a:lnTo>
                <a:lnTo>
                  <a:pt x="f234" y="f235"/>
                </a:lnTo>
                <a:lnTo>
                  <a:pt x="f234" y="f236"/>
                </a:lnTo>
                <a:lnTo>
                  <a:pt x="f237" y="f7"/>
                </a:lnTo>
                <a:lnTo>
                  <a:pt x="f238" y="f239"/>
                </a:lnTo>
                <a:lnTo>
                  <a:pt x="f240" y="f241"/>
                </a:lnTo>
                <a:lnTo>
                  <a:pt x="f242" y="f243"/>
                </a:lnTo>
                <a:lnTo>
                  <a:pt x="f244" y="f243"/>
                </a:lnTo>
                <a:lnTo>
                  <a:pt x="f245" y="f246"/>
                </a:lnTo>
                <a:lnTo>
                  <a:pt x="f245" y="f247"/>
                </a:lnTo>
                <a:lnTo>
                  <a:pt x="f248" y="f249"/>
                </a:lnTo>
                <a:lnTo>
                  <a:pt x="f250" y="f164"/>
                </a:lnTo>
                <a:lnTo>
                  <a:pt x="f251" y="f170"/>
                </a:lnTo>
                <a:lnTo>
                  <a:pt x="f5" y="f252"/>
                </a:lnTo>
                <a:lnTo>
                  <a:pt x="f5" y="f253"/>
                </a:lnTo>
                <a:lnTo>
                  <a:pt x="f10" y="f254"/>
                </a:lnTo>
                <a:lnTo>
                  <a:pt x="f255" y="f256"/>
                </a:lnTo>
                <a:lnTo>
                  <a:pt x="f245" y="f257"/>
                </a:lnTo>
                <a:lnTo>
                  <a:pt x="f258" y="f135"/>
                </a:lnTo>
                <a:lnTo>
                  <a:pt x="f259" y="f260"/>
                </a:lnTo>
                <a:lnTo>
                  <a:pt x="f261" y="f262"/>
                </a:lnTo>
                <a:lnTo>
                  <a:pt x="f263" y="f264"/>
                </a:lnTo>
                <a:lnTo>
                  <a:pt x="f265" y="f266"/>
                </a:lnTo>
                <a:lnTo>
                  <a:pt x="f267" y="f268"/>
                </a:lnTo>
                <a:lnTo>
                  <a:pt x="f269" y="f270"/>
                </a:lnTo>
                <a:lnTo>
                  <a:pt x="f271" y="f272"/>
                </a:lnTo>
                <a:lnTo>
                  <a:pt x="f273" y="f274"/>
                </a:lnTo>
                <a:lnTo>
                  <a:pt x="f275" y="f276"/>
                </a:lnTo>
                <a:lnTo>
                  <a:pt x="f238" y="f277"/>
                </a:lnTo>
                <a:lnTo>
                  <a:pt x="f278" y="f279"/>
                </a:lnTo>
                <a:lnTo>
                  <a:pt x="f280" y="f281"/>
                </a:lnTo>
                <a:lnTo>
                  <a:pt x="f282" y="f283"/>
                </a:lnTo>
                <a:lnTo>
                  <a:pt x="f27" y="f284"/>
                </a:lnTo>
                <a:lnTo>
                  <a:pt x="f285" y="f286"/>
                </a:lnTo>
                <a:lnTo>
                  <a:pt x="f71" y="f287"/>
                </a:lnTo>
                <a:lnTo>
                  <a:pt x="f65" y="f288"/>
                </a:lnTo>
                <a:lnTo>
                  <a:pt x="f289" y="f290"/>
                </a:lnTo>
                <a:lnTo>
                  <a:pt x="f291" y="f292"/>
                </a:lnTo>
                <a:lnTo>
                  <a:pt x="f293" y="f294"/>
                </a:lnTo>
                <a:lnTo>
                  <a:pt x="f43" y="f295"/>
                </a:lnTo>
                <a:lnTo>
                  <a:pt x="f296" y="f297"/>
                </a:lnTo>
                <a:lnTo>
                  <a:pt x="f298" y="f299"/>
                </a:lnTo>
                <a:lnTo>
                  <a:pt x="f300" y="f301"/>
                </a:lnTo>
                <a:lnTo>
                  <a:pt x="f302" y="f303"/>
                </a:lnTo>
                <a:lnTo>
                  <a:pt x="f304" y="f305"/>
                </a:lnTo>
                <a:lnTo>
                  <a:pt x="f306" y="f307"/>
                </a:lnTo>
                <a:lnTo>
                  <a:pt x="f308" y="f309"/>
                </a:lnTo>
                <a:lnTo>
                  <a:pt x="f310" y="f311"/>
                </a:lnTo>
                <a:lnTo>
                  <a:pt x="f312" y="f313"/>
                </a:lnTo>
                <a:lnTo>
                  <a:pt x="f314" y="f315"/>
                </a:lnTo>
                <a:lnTo>
                  <a:pt x="f316" y="f317"/>
                </a:lnTo>
                <a:lnTo>
                  <a:pt x="f318" y="f319"/>
                </a:lnTo>
                <a:lnTo>
                  <a:pt x="f320" y="f321"/>
                </a:lnTo>
                <a:lnTo>
                  <a:pt x="f38" y="f322"/>
                </a:lnTo>
                <a:lnTo>
                  <a:pt x="f323" y="f324"/>
                </a:lnTo>
                <a:lnTo>
                  <a:pt x="f40" y="f325"/>
                </a:lnTo>
                <a:lnTo>
                  <a:pt x="f326" y="f327"/>
                </a:lnTo>
                <a:lnTo>
                  <a:pt x="f328" y="f329"/>
                </a:lnTo>
                <a:lnTo>
                  <a:pt x="f40" y="f28"/>
                </a:lnTo>
                <a:lnTo>
                  <a:pt x="f330" y="f331"/>
                </a:lnTo>
                <a:lnTo>
                  <a:pt x="f332" y="f333"/>
                </a:lnTo>
                <a:lnTo>
                  <a:pt x="f334" y="f335"/>
                </a:lnTo>
                <a:lnTo>
                  <a:pt x="f169" y="f336"/>
                </a:lnTo>
                <a:lnTo>
                  <a:pt x="f26" y="f337"/>
                </a:lnTo>
                <a:lnTo>
                  <a:pt x="f16" y="f338"/>
                </a:lnTo>
                <a:lnTo>
                  <a:pt x="f339" y="f340"/>
                </a:lnTo>
                <a:lnTo>
                  <a:pt x="f341" y="f342"/>
                </a:lnTo>
                <a:lnTo>
                  <a:pt x="f343" y="f344"/>
                </a:lnTo>
                <a:lnTo>
                  <a:pt x="f345" y="f346"/>
                </a:lnTo>
                <a:lnTo>
                  <a:pt x="f347" y="f348"/>
                </a:lnTo>
                <a:lnTo>
                  <a:pt x="f349" y="f350"/>
                </a:lnTo>
                <a:lnTo>
                  <a:pt x="f351" y="f352"/>
                </a:lnTo>
                <a:lnTo>
                  <a:pt x="f304" y="f90"/>
                </a:lnTo>
                <a:lnTo>
                  <a:pt x="f353" y="f354"/>
                </a:lnTo>
                <a:lnTo>
                  <a:pt x="f355" y="f356"/>
                </a:lnTo>
                <a:lnTo>
                  <a:pt x="f342" y="f357"/>
                </a:lnTo>
                <a:lnTo>
                  <a:pt x="f358" y="f359"/>
                </a:lnTo>
                <a:lnTo>
                  <a:pt x="f360" y="f361"/>
                </a:lnTo>
                <a:lnTo>
                  <a:pt x="f362" y="f363"/>
                </a:lnTo>
                <a:lnTo>
                  <a:pt x="f181" y="f364"/>
                </a:lnTo>
                <a:lnTo>
                  <a:pt x="f365" y="f366"/>
                </a:lnTo>
                <a:lnTo>
                  <a:pt x="f367" y="f368"/>
                </a:lnTo>
                <a:lnTo>
                  <a:pt x="f369" y="f219"/>
                </a:lnTo>
                <a:lnTo>
                  <a:pt x="f370" y="f371"/>
                </a:lnTo>
                <a:lnTo>
                  <a:pt x="f372" y="f373"/>
                </a:lnTo>
                <a:lnTo>
                  <a:pt x="f374" y="f375"/>
                </a:lnTo>
                <a:lnTo>
                  <a:pt x="f376" y="f377"/>
                </a:lnTo>
                <a:lnTo>
                  <a:pt x="f378" y="f379"/>
                </a:lnTo>
                <a:lnTo>
                  <a:pt x="f380" y="f381"/>
                </a:lnTo>
                <a:lnTo>
                  <a:pt x="f382" y="f17"/>
                </a:lnTo>
                <a:lnTo>
                  <a:pt x="f382" y="f383"/>
                </a:lnTo>
                <a:lnTo>
                  <a:pt x="f382" y="f384"/>
                </a:lnTo>
                <a:lnTo>
                  <a:pt x="f380" y="f263"/>
                </a:lnTo>
                <a:lnTo>
                  <a:pt x="f378" y="f385"/>
                </a:lnTo>
                <a:lnTo>
                  <a:pt x="f8" y="f5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1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36" name="Freeform 9">
            <a:extLst>
              <a:ext uri="{FF2B5EF4-FFF2-40B4-BE49-F238E27FC236}">
                <a16:creationId xmlns:a16="http://schemas.microsoft.com/office/drawing/2014/main" id="{86BDA232-4D72-494A-90BF-353C285828B7}"/>
              </a:ext>
            </a:extLst>
          </p:cNvPr>
          <p:cNvSpPr/>
          <p:nvPr/>
        </p:nvSpPr>
        <p:spPr>
          <a:xfrm>
            <a:off x="707297" y="2805488"/>
            <a:ext cx="253343" cy="1839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46"/>
              <a:gd name="f7" fmla="val 1340"/>
              <a:gd name="f8" fmla="val 1289"/>
              <a:gd name="f9" fmla="val 20"/>
              <a:gd name="f10" fmla="val 1353"/>
              <a:gd name="f11" fmla="val 1418"/>
              <a:gd name="f12" fmla="val 21"/>
              <a:gd name="f13" fmla="val 1484"/>
              <a:gd name="f14" fmla="val 27"/>
              <a:gd name="f15" fmla="val 1547"/>
              <a:gd name="f16" fmla="val 36"/>
              <a:gd name="f17" fmla="val 1609"/>
              <a:gd name="f18" fmla="val 47"/>
              <a:gd name="f19" fmla="val 1669"/>
              <a:gd name="f20" fmla="val 61"/>
              <a:gd name="f21" fmla="val 1722"/>
              <a:gd name="f22" fmla="val 78"/>
              <a:gd name="f23" fmla="val 1771"/>
              <a:gd name="f24" fmla="val 100"/>
              <a:gd name="f25" fmla="val 1813"/>
              <a:gd name="f26" fmla="val 123"/>
              <a:gd name="f27" fmla="val 151"/>
              <a:gd name="f28" fmla="val 1840"/>
              <a:gd name="f29" fmla="val 191"/>
              <a:gd name="f30" fmla="val 1827"/>
              <a:gd name="f31" fmla="val 229"/>
              <a:gd name="f32" fmla="val 1809"/>
              <a:gd name="f33" fmla="val 263"/>
              <a:gd name="f34" fmla="val 1787"/>
              <a:gd name="f35" fmla="val 294"/>
              <a:gd name="f36" fmla="val 1762"/>
              <a:gd name="f37" fmla="val 320"/>
              <a:gd name="f38" fmla="val 1717"/>
              <a:gd name="f39" fmla="val 356"/>
              <a:gd name="f40" fmla="val 1673"/>
              <a:gd name="f41" fmla="val 385"/>
              <a:gd name="f42" fmla="val 1633"/>
              <a:gd name="f43" fmla="val 409"/>
              <a:gd name="f44" fmla="val 1595"/>
              <a:gd name="f45" fmla="val 429"/>
              <a:gd name="f46" fmla="val 1560"/>
              <a:gd name="f47" fmla="val 447"/>
              <a:gd name="f48" fmla="val 1526"/>
              <a:gd name="f49" fmla="val 463"/>
              <a:gd name="f50" fmla="val 1493"/>
              <a:gd name="f51" fmla="val 480"/>
              <a:gd name="f52" fmla="val 1462"/>
              <a:gd name="f53" fmla="val 498"/>
              <a:gd name="f54" fmla="val 1431"/>
              <a:gd name="f55" fmla="val 520"/>
              <a:gd name="f56" fmla="val 1402"/>
              <a:gd name="f57" fmla="val 547"/>
              <a:gd name="f58" fmla="val 1380"/>
              <a:gd name="f59" fmla="val 565"/>
              <a:gd name="f60" fmla="val 581"/>
              <a:gd name="f61" fmla="val 1322"/>
              <a:gd name="f62" fmla="val 594"/>
              <a:gd name="f63" fmla="val 605"/>
              <a:gd name="f64" fmla="val 1257"/>
              <a:gd name="f65" fmla="val 609"/>
              <a:gd name="f66" fmla="val 1226"/>
              <a:gd name="f67" fmla="val 1198"/>
              <a:gd name="f68" fmla="val 596"/>
              <a:gd name="f69" fmla="val 1177"/>
              <a:gd name="f70" fmla="val 578"/>
              <a:gd name="f71" fmla="val 1157"/>
              <a:gd name="f72" fmla="val 554"/>
              <a:gd name="f73" fmla="val 1140"/>
              <a:gd name="f74" fmla="val 527"/>
              <a:gd name="f75" fmla="val 1126"/>
              <a:gd name="f76" fmla="val 1115"/>
              <a:gd name="f77" fmla="val 471"/>
              <a:gd name="f78" fmla="val 1107"/>
              <a:gd name="f79" fmla="val 1102"/>
              <a:gd name="f80" fmla="val 431"/>
              <a:gd name="f81" fmla="val 1097"/>
              <a:gd name="f82" fmla="val 405"/>
              <a:gd name="f83" fmla="val 1091"/>
              <a:gd name="f84" fmla="val 371"/>
              <a:gd name="f85" fmla="val 1089"/>
              <a:gd name="f86" fmla="val 327"/>
              <a:gd name="f87" fmla="val 281"/>
              <a:gd name="f88" fmla="val 232"/>
              <a:gd name="f89" fmla="val 1095"/>
              <a:gd name="f90" fmla="val 183"/>
              <a:gd name="f91" fmla="val 140"/>
              <a:gd name="f92" fmla="val 1106"/>
              <a:gd name="f93" fmla="val 129"/>
              <a:gd name="f94" fmla="val 1113"/>
              <a:gd name="f95" fmla="val 114"/>
              <a:gd name="f96" fmla="val 1124"/>
              <a:gd name="f97" fmla="val 98"/>
              <a:gd name="f98" fmla="val 1138"/>
              <a:gd name="f99" fmla="val 80"/>
              <a:gd name="f100" fmla="val 1158"/>
              <a:gd name="f101" fmla="val 63"/>
              <a:gd name="f102" fmla="val 1184"/>
              <a:gd name="f103" fmla="val 1213"/>
              <a:gd name="f104" fmla="val 32"/>
              <a:gd name="f105" fmla="val 1249"/>
              <a:gd name="f106" fmla="val 23"/>
              <a:gd name="f107" fmla="val 606"/>
              <a:gd name="f108" fmla="val 653"/>
              <a:gd name="f109" fmla="val 702"/>
              <a:gd name="f110" fmla="val 3"/>
              <a:gd name="f111" fmla="val 749"/>
              <a:gd name="f112" fmla="val 9"/>
              <a:gd name="f113" fmla="val 797"/>
              <a:gd name="f114" fmla="val 18"/>
              <a:gd name="f115" fmla="val 840"/>
              <a:gd name="f116" fmla="val 31"/>
              <a:gd name="f117" fmla="val 882"/>
              <a:gd name="f118" fmla="val 45"/>
              <a:gd name="f119" fmla="val 918"/>
              <a:gd name="f120" fmla="val 951"/>
              <a:gd name="f121" fmla="val 85"/>
              <a:gd name="f122" fmla="val 978"/>
              <a:gd name="f123" fmla="val 111"/>
              <a:gd name="f124" fmla="val 998"/>
              <a:gd name="f125" fmla="val 138"/>
              <a:gd name="f126" fmla="val 1009"/>
              <a:gd name="f127" fmla="val 171"/>
              <a:gd name="f128" fmla="val 1018"/>
              <a:gd name="f129" fmla="val 1020"/>
              <a:gd name="f130" fmla="val 289"/>
              <a:gd name="f131" fmla="val 345"/>
              <a:gd name="f132" fmla="val 401"/>
              <a:gd name="f133" fmla="val 1026"/>
              <a:gd name="f134" fmla="val 456"/>
              <a:gd name="f135" fmla="val 1035"/>
              <a:gd name="f136" fmla="val 481"/>
              <a:gd name="f137" fmla="val 1049"/>
              <a:gd name="f138" fmla="val 511"/>
              <a:gd name="f139" fmla="val 1064"/>
              <a:gd name="f140" fmla="val 540"/>
              <a:gd name="f141" fmla="val 1077"/>
              <a:gd name="f142" fmla="val 569"/>
              <a:gd name="f143" fmla="val 1086"/>
              <a:gd name="f144" fmla="val 600"/>
              <a:gd name="f145" fmla="val 1087"/>
              <a:gd name="f146" fmla="val 631"/>
              <a:gd name="f147" fmla="val 1078"/>
              <a:gd name="f148" fmla="val 663"/>
              <a:gd name="f149" fmla="val 1071"/>
              <a:gd name="f150" fmla="val 678"/>
              <a:gd name="f151" fmla="val 1060"/>
              <a:gd name="f152" fmla="val 694"/>
              <a:gd name="f153" fmla="val 1047"/>
              <a:gd name="f154" fmla="val 712"/>
              <a:gd name="f155" fmla="val 1029"/>
              <a:gd name="f156" fmla="val 731"/>
              <a:gd name="f157" fmla="val 1007"/>
              <a:gd name="f158" fmla="val 754"/>
              <a:gd name="f159" fmla="val 977"/>
              <a:gd name="f160" fmla="val 778"/>
              <a:gd name="f161" fmla="val 940"/>
              <a:gd name="f162" fmla="val 807"/>
              <a:gd name="f163" fmla="val 895"/>
              <a:gd name="f164" fmla="val 833"/>
              <a:gd name="f165" fmla="val 874"/>
              <a:gd name="f166" fmla="val 780"/>
              <a:gd name="f167" fmla="val 907"/>
              <a:gd name="f168" fmla="val 735"/>
              <a:gd name="f169" fmla="val 941"/>
              <a:gd name="f170" fmla="val 695"/>
              <a:gd name="f171" fmla="val 658"/>
              <a:gd name="f172" fmla="val 1016"/>
              <a:gd name="f173" fmla="val 624"/>
              <a:gd name="f174" fmla="val 589"/>
              <a:gd name="f175" fmla="val 564"/>
              <a:gd name="f176" fmla="val 1147"/>
              <a:gd name="f177" fmla="val 531"/>
              <a:gd name="f178" fmla="val 1185"/>
              <a:gd name="f179" fmla="val 497"/>
              <a:gd name="f180" fmla="val 1221"/>
              <a:gd name="f181" fmla="val 458"/>
              <a:gd name="f182" fmla="val 1252"/>
              <a:gd name="f183" fmla="val 420"/>
              <a:gd name="f184" fmla="val 1280"/>
              <a:gd name="f185" fmla="val 382"/>
              <a:gd name="f186" fmla="val 1303"/>
              <a:gd name="f187" fmla="val 344"/>
              <a:gd name="f188" fmla="val 1320"/>
              <a:gd name="f189" fmla="val 307"/>
              <a:gd name="f190" fmla="val 1332"/>
              <a:gd name="f191" fmla="val 275"/>
              <a:gd name="f192" fmla="val 246"/>
              <a:gd name="f193" fmla="val 220"/>
              <a:gd name="f194" fmla="val 1331"/>
              <a:gd name="f195" fmla="val 195"/>
              <a:gd name="f196" fmla="val 1314"/>
              <a:gd name="f197" fmla="val 169"/>
              <a:gd name="f198" fmla="val 1287"/>
              <a:gd name="f199" fmla="val 144"/>
              <a:gd name="f200" fmla="val 1251"/>
              <a:gd name="f201" fmla="val 118"/>
              <a:gd name="f202" fmla="val 1207"/>
              <a:gd name="f203" fmla="val 93"/>
              <a:gd name="f204" fmla="val 1156"/>
              <a:gd name="f205" fmla="val 71"/>
              <a:gd name="f206" fmla="val 1100"/>
              <a:gd name="f207" fmla="val 51"/>
              <a:gd name="f208" fmla="val 1040"/>
              <a:gd name="f209" fmla="val 33"/>
              <a:gd name="f210" fmla="val 974"/>
              <a:gd name="f211" fmla="val 905"/>
              <a:gd name="f212" fmla="val 7"/>
              <a:gd name="f213" fmla="val 832"/>
              <a:gd name="f214" fmla="val 2"/>
              <a:gd name="f215" fmla="val 760"/>
              <a:gd name="f216" fmla="val 687"/>
              <a:gd name="f217" fmla="val 4"/>
              <a:gd name="f218" fmla="val 612"/>
              <a:gd name="f219" fmla="val 11"/>
              <a:gd name="f220" fmla="val 467"/>
              <a:gd name="f221" fmla="val 49"/>
              <a:gd name="f222" fmla="val 398"/>
              <a:gd name="f223" fmla="val 77"/>
              <a:gd name="f224" fmla="val 332"/>
              <a:gd name="f225" fmla="val 113"/>
              <a:gd name="f226" fmla="val 271"/>
              <a:gd name="f227" fmla="val 158"/>
              <a:gd name="f228" fmla="val 214"/>
              <a:gd name="f229" fmla="val 211"/>
              <a:gd name="f230" fmla="val 161"/>
              <a:gd name="f231" fmla="val 264"/>
              <a:gd name="f232" fmla="val 120"/>
              <a:gd name="f233" fmla="val 313"/>
              <a:gd name="f234" fmla="val 364"/>
              <a:gd name="f235" fmla="val 60"/>
              <a:gd name="f236" fmla="val 413"/>
              <a:gd name="f237" fmla="val 41"/>
              <a:gd name="f238" fmla="val 460"/>
              <a:gd name="f239" fmla="val 509"/>
              <a:gd name="f240" fmla="val 16"/>
              <a:gd name="f241" fmla="val 558"/>
              <a:gd name="f242" fmla="+- 0 0 -90"/>
              <a:gd name="f243" fmla="*/ f3 1 1846"/>
              <a:gd name="f244" fmla="*/ f4 1 1340"/>
              <a:gd name="f245" fmla="val f5"/>
              <a:gd name="f246" fmla="val f6"/>
              <a:gd name="f247" fmla="val f7"/>
              <a:gd name="f248" fmla="*/ f242 f0 1"/>
              <a:gd name="f249" fmla="+- f247 0 f245"/>
              <a:gd name="f250" fmla="+- f246 0 f245"/>
              <a:gd name="f251" fmla="*/ f248 1 f2"/>
              <a:gd name="f252" fmla="*/ f250 1 1846"/>
              <a:gd name="f253" fmla="*/ f249 1 1340"/>
              <a:gd name="f254" fmla="*/ 1418 f250 1"/>
              <a:gd name="f255" fmla="*/ 21 f249 1"/>
              <a:gd name="f256" fmla="*/ 1609 f250 1"/>
              <a:gd name="f257" fmla="*/ 47 f249 1"/>
              <a:gd name="f258" fmla="*/ 1771 f250 1"/>
              <a:gd name="f259" fmla="*/ 100 f249 1"/>
              <a:gd name="f260" fmla="*/ 1840 f250 1"/>
              <a:gd name="f261" fmla="*/ 191 f249 1"/>
              <a:gd name="f262" fmla="*/ 1787 f250 1"/>
              <a:gd name="f263" fmla="*/ 294 f249 1"/>
              <a:gd name="f264" fmla="*/ 1673 f250 1"/>
              <a:gd name="f265" fmla="*/ 385 f249 1"/>
              <a:gd name="f266" fmla="*/ 1560 f250 1"/>
              <a:gd name="f267" fmla="*/ 447 f249 1"/>
              <a:gd name="f268" fmla="*/ 1462 f250 1"/>
              <a:gd name="f269" fmla="*/ 498 f249 1"/>
              <a:gd name="f270" fmla="*/ 1380 f250 1"/>
              <a:gd name="f271" fmla="*/ 565 f249 1"/>
              <a:gd name="f272" fmla="*/ 1289 f250 1"/>
              <a:gd name="f273" fmla="*/ 605 f249 1"/>
              <a:gd name="f274" fmla="*/ 1198 f250 1"/>
              <a:gd name="f275" fmla="*/ 596 f249 1"/>
              <a:gd name="f276" fmla="*/ 1140 f250 1"/>
              <a:gd name="f277" fmla="*/ 527 f249 1"/>
              <a:gd name="f278" fmla="*/ 1107 f250 1"/>
              <a:gd name="f279" fmla="*/ 1091 f250 1"/>
              <a:gd name="f280" fmla="*/ 371 f249 1"/>
              <a:gd name="f281" fmla="*/ 232 f249 1"/>
              <a:gd name="f282" fmla="*/ 1106 f250 1"/>
              <a:gd name="f283" fmla="*/ 129 f249 1"/>
              <a:gd name="f284" fmla="*/ 1138 f250 1"/>
              <a:gd name="f285" fmla="*/ 80 f249 1"/>
              <a:gd name="f286" fmla="*/ 1213 f250 1"/>
              <a:gd name="f287" fmla="*/ 32 f249 1"/>
              <a:gd name="f288" fmla="*/ 606 f250 1"/>
              <a:gd name="f289" fmla="*/ 0 f249 1"/>
              <a:gd name="f290" fmla="*/ 749 f250 1"/>
              <a:gd name="f291" fmla="*/ 9 f249 1"/>
              <a:gd name="f292" fmla="*/ 882 f250 1"/>
              <a:gd name="f293" fmla="*/ 45 f249 1"/>
              <a:gd name="f294" fmla="*/ 978 f250 1"/>
              <a:gd name="f295" fmla="*/ 111 f249 1"/>
              <a:gd name="f296" fmla="*/ 1018 f250 1"/>
              <a:gd name="f297" fmla="*/ 229 f249 1"/>
              <a:gd name="f298" fmla="*/ 401 f249 1"/>
              <a:gd name="f299" fmla="*/ 1049 f250 1"/>
              <a:gd name="f300" fmla="*/ 511 f249 1"/>
              <a:gd name="f301" fmla="*/ 1086 f250 1"/>
              <a:gd name="f302" fmla="*/ 600 f249 1"/>
              <a:gd name="f303" fmla="*/ 1071 f250 1"/>
              <a:gd name="f304" fmla="*/ 678 f249 1"/>
              <a:gd name="f305" fmla="*/ 1029 f250 1"/>
              <a:gd name="f306" fmla="*/ 731 f249 1"/>
              <a:gd name="f307" fmla="*/ 940 f250 1"/>
              <a:gd name="f308" fmla="*/ 807 f249 1"/>
              <a:gd name="f309" fmla="*/ 780 f250 1"/>
              <a:gd name="f310" fmla="*/ 907 f249 1"/>
              <a:gd name="f311" fmla="*/ 658 f250 1"/>
              <a:gd name="f312" fmla="*/ 1016 f249 1"/>
              <a:gd name="f313" fmla="*/ 564 f250 1"/>
              <a:gd name="f314" fmla="*/ 1147 f249 1"/>
              <a:gd name="f315" fmla="*/ 458 f250 1"/>
              <a:gd name="f316" fmla="*/ 1252 f249 1"/>
              <a:gd name="f317" fmla="*/ 344 f250 1"/>
              <a:gd name="f318" fmla="*/ 1320 f249 1"/>
              <a:gd name="f319" fmla="*/ 246 f250 1"/>
              <a:gd name="f320" fmla="*/ 1340 f249 1"/>
              <a:gd name="f321" fmla="*/ 169 f250 1"/>
              <a:gd name="f322" fmla="*/ 1287 f249 1"/>
              <a:gd name="f323" fmla="*/ 93 f250 1"/>
              <a:gd name="f324" fmla="*/ 1156 f249 1"/>
              <a:gd name="f325" fmla="*/ 33 f250 1"/>
              <a:gd name="f326" fmla="*/ 974 f249 1"/>
              <a:gd name="f327" fmla="*/ 2 f250 1"/>
              <a:gd name="f328" fmla="*/ 760 f249 1"/>
              <a:gd name="f329" fmla="*/ 11 f250 1"/>
              <a:gd name="f330" fmla="*/ 540 f249 1"/>
              <a:gd name="f331" fmla="*/ 77 f250 1"/>
              <a:gd name="f332" fmla="*/ 332 f249 1"/>
              <a:gd name="f333" fmla="*/ 211 f250 1"/>
              <a:gd name="f334" fmla="*/ 161 f249 1"/>
              <a:gd name="f335" fmla="*/ 364 f250 1"/>
              <a:gd name="f336" fmla="*/ 60 f249 1"/>
              <a:gd name="f337" fmla="*/ 509 f250 1"/>
              <a:gd name="f338" fmla="*/ 16 f249 1"/>
              <a:gd name="f339" fmla="+- f251 0 f1"/>
              <a:gd name="f340" fmla="*/ f254 1 1846"/>
              <a:gd name="f341" fmla="*/ f255 1 1340"/>
              <a:gd name="f342" fmla="*/ f256 1 1846"/>
              <a:gd name="f343" fmla="*/ f257 1 1340"/>
              <a:gd name="f344" fmla="*/ f258 1 1846"/>
              <a:gd name="f345" fmla="*/ f259 1 1340"/>
              <a:gd name="f346" fmla="*/ f260 1 1846"/>
              <a:gd name="f347" fmla="*/ f261 1 1340"/>
              <a:gd name="f348" fmla="*/ f262 1 1846"/>
              <a:gd name="f349" fmla="*/ f263 1 1340"/>
              <a:gd name="f350" fmla="*/ f264 1 1846"/>
              <a:gd name="f351" fmla="*/ f265 1 1340"/>
              <a:gd name="f352" fmla="*/ f266 1 1846"/>
              <a:gd name="f353" fmla="*/ f267 1 1340"/>
              <a:gd name="f354" fmla="*/ f268 1 1846"/>
              <a:gd name="f355" fmla="*/ f269 1 1340"/>
              <a:gd name="f356" fmla="*/ f270 1 1846"/>
              <a:gd name="f357" fmla="*/ f271 1 1340"/>
              <a:gd name="f358" fmla="*/ f272 1 1846"/>
              <a:gd name="f359" fmla="*/ f273 1 1340"/>
              <a:gd name="f360" fmla="*/ f274 1 1846"/>
              <a:gd name="f361" fmla="*/ f275 1 1340"/>
              <a:gd name="f362" fmla="*/ f276 1 1846"/>
              <a:gd name="f363" fmla="*/ f277 1 1340"/>
              <a:gd name="f364" fmla="*/ f278 1 1846"/>
              <a:gd name="f365" fmla="*/ f279 1 1846"/>
              <a:gd name="f366" fmla="*/ f280 1 1340"/>
              <a:gd name="f367" fmla="*/ f281 1 1340"/>
              <a:gd name="f368" fmla="*/ f282 1 1846"/>
              <a:gd name="f369" fmla="*/ f283 1 1340"/>
              <a:gd name="f370" fmla="*/ f284 1 1846"/>
              <a:gd name="f371" fmla="*/ f285 1 1340"/>
              <a:gd name="f372" fmla="*/ f286 1 1846"/>
              <a:gd name="f373" fmla="*/ f287 1 1340"/>
              <a:gd name="f374" fmla="*/ f288 1 1846"/>
              <a:gd name="f375" fmla="*/ f289 1 1340"/>
              <a:gd name="f376" fmla="*/ f290 1 1846"/>
              <a:gd name="f377" fmla="*/ f291 1 1340"/>
              <a:gd name="f378" fmla="*/ f292 1 1846"/>
              <a:gd name="f379" fmla="*/ f293 1 1340"/>
              <a:gd name="f380" fmla="*/ f294 1 1846"/>
              <a:gd name="f381" fmla="*/ f295 1 1340"/>
              <a:gd name="f382" fmla="*/ f296 1 1846"/>
              <a:gd name="f383" fmla="*/ f297 1 1340"/>
              <a:gd name="f384" fmla="*/ f298 1 1340"/>
              <a:gd name="f385" fmla="*/ f299 1 1846"/>
              <a:gd name="f386" fmla="*/ f300 1 1340"/>
              <a:gd name="f387" fmla="*/ f301 1 1846"/>
              <a:gd name="f388" fmla="*/ f302 1 1340"/>
              <a:gd name="f389" fmla="*/ f303 1 1846"/>
              <a:gd name="f390" fmla="*/ f304 1 1340"/>
              <a:gd name="f391" fmla="*/ f305 1 1846"/>
              <a:gd name="f392" fmla="*/ f306 1 1340"/>
              <a:gd name="f393" fmla="*/ f307 1 1846"/>
              <a:gd name="f394" fmla="*/ f308 1 1340"/>
              <a:gd name="f395" fmla="*/ f309 1 1846"/>
              <a:gd name="f396" fmla="*/ f310 1 1340"/>
              <a:gd name="f397" fmla="*/ f311 1 1846"/>
              <a:gd name="f398" fmla="*/ f312 1 1340"/>
              <a:gd name="f399" fmla="*/ f313 1 1846"/>
              <a:gd name="f400" fmla="*/ f314 1 1340"/>
              <a:gd name="f401" fmla="*/ f315 1 1846"/>
              <a:gd name="f402" fmla="*/ f316 1 1340"/>
              <a:gd name="f403" fmla="*/ f317 1 1846"/>
              <a:gd name="f404" fmla="*/ f318 1 1340"/>
              <a:gd name="f405" fmla="*/ f319 1 1846"/>
              <a:gd name="f406" fmla="*/ f320 1 1340"/>
              <a:gd name="f407" fmla="*/ f321 1 1846"/>
              <a:gd name="f408" fmla="*/ f322 1 1340"/>
              <a:gd name="f409" fmla="*/ f323 1 1846"/>
              <a:gd name="f410" fmla="*/ f324 1 1340"/>
              <a:gd name="f411" fmla="*/ f325 1 1846"/>
              <a:gd name="f412" fmla="*/ f326 1 1340"/>
              <a:gd name="f413" fmla="*/ f327 1 1846"/>
              <a:gd name="f414" fmla="*/ f328 1 1340"/>
              <a:gd name="f415" fmla="*/ f329 1 1846"/>
              <a:gd name="f416" fmla="*/ f330 1 1340"/>
              <a:gd name="f417" fmla="*/ f331 1 1846"/>
              <a:gd name="f418" fmla="*/ f332 1 1340"/>
              <a:gd name="f419" fmla="*/ f333 1 1846"/>
              <a:gd name="f420" fmla="*/ f334 1 1340"/>
              <a:gd name="f421" fmla="*/ f335 1 1846"/>
              <a:gd name="f422" fmla="*/ f336 1 1340"/>
              <a:gd name="f423" fmla="*/ f337 1 1846"/>
              <a:gd name="f424" fmla="*/ f338 1 1340"/>
              <a:gd name="f425" fmla="*/ 0 1 f252"/>
              <a:gd name="f426" fmla="*/ f246 1 f252"/>
              <a:gd name="f427" fmla="*/ 0 1 f253"/>
              <a:gd name="f428" fmla="*/ f247 1 f253"/>
              <a:gd name="f429" fmla="*/ f340 1 f252"/>
              <a:gd name="f430" fmla="*/ f341 1 f253"/>
              <a:gd name="f431" fmla="*/ f342 1 f252"/>
              <a:gd name="f432" fmla="*/ f343 1 f253"/>
              <a:gd name="f433" fmla="*/ f344 1 f252"/>
              <a:gd name="f434" fmla="*/ f345 1 f253"/>
              <a:gd name="f435" fmla="*/ f346 1 f252"/>
              <a:gd name="f436" fmla="*/ f347 1 f253"/>
              <a:gd name="f437" fmla="*/ f348 1 f252"/>
              <a:gd name="f438" fmla="*/ f349 1 f253"/>
              <a:gd name="f439" fmla="*/ f350 1 f252"/>
              <a:gd name="f440" fmla="*/ f351 1 f253"/>
              <a:gd name="f441" fmla="*/ f352 1 f252"/>
              <a:gd name="f442" fmla="*/ f353 1 f253"/>
              <a:gd name="f443" fmla="*/ f354 1 f252"/>
              <a:gd name="f444" fmla="*/ f355 1 f253"/>
              <a:gd name="f445" fmla="*/ f356 1 f252"/>
              <a:gd name="f446" fmla="*/ f357 1 f253"/>
              <a:gd name="f447" fmla="*/ f358 1 f252"/>
              <a:gd name="f448" fmla="*/ f359 1 f253"/>
              <a:gd name="f449" fmla="*/ f360 1 f252"/>
              <a:gd name="f450" fmla="*/ f361 1 f253"/>
              <a:gd name="f451" fmla="*/ f362 1 f252"/>
              <a:gd name="f452" fmla="*/ f363 1 f253"/>
              <a:gd name="f453" fmla="*/ f364 1 f252"/>
              <a:gd name="f454" fmla="*/ f365 1 f252"/>
              <a:gd name="f455" fmla="*/ f366 1 f253"/>
              <a:gd name="f456" fmla="*/ f367 1 f253"/>
              <a:gd name="f457" fmla="*/ f368 1 f252"/>
              <a:gd name="f458" fmla="*/ f369 1 f253"/>
              <a:gd name="f459" fmla="*/ f370 1 f252"/>
              <a:gd name="f460" fmla="*/ f371 1 f253"/>
              <a:gd name="f461" fmla="*/ f372 1 f252"/>
              <a:gd name="f462" fmla="*/ f373 1 f253"/>
              <a:gd name="f463" fmla="*/ f374 1 f252"/>
              <a:gd name="f464" fmla="*/ f375 1 f253"/>
              <a:gd name="f465" fmla="*/ f376 1 f252"/>
              <a:gd name="f466" fmla="*/ f377 1 f253"/>
              <a:gd name="f467" fmla="*/ f378 1 f252"/>
              <a:gd name="f468" fmla="*/ f379 1 f253"/>
              <a:gd name="f469" fmla="*/ f380 1 f252"/>
              <a:gd name="f470" fmla="*/ f381 1 f253"/>
              <a:gd name="f471" fmla="*/ f382 1 f252"/>
              <a:gd name="f472" fmla="*/ f383 1 f253"/>
              <a:gd name="f473" fmla="*/ f384 1 f253"/>
              <a:gd name="f474" fmla="*/ f385 1 f252"/>
              <a:gd name="f475" fmla="*/ f386 1 f253"/>
              <a:gd name="f476" fmla="*/ f387 1 f252"/>
              <a:gd name="f477" fmla="*/ f388 1 f253"/>
              <a:gd name="f478" fmla="*/ f389 1 f252"/>
              <a:gd name="f479" fmla="*/ f390 1 f253"/>
              <a:gd name="f480" fmla="*/ f391 1 f252"/>
              <a:gd name="f481" fmla="*/ f392 1 f253"/>
              <a:gd name="f482" fmla="*/ f393 1 f252"/>
              <a:gd name="f483" fmla="*/ f394 1 f253"/>
              <a:gd name="f484" fmla="*/ f395 1 f252"/>
              <a:gd name="f485" fmla="*/ f396 1 f253"/>
              <a:gd name="f486" fmla="*/ f397 1 f252"/>
              <a:gd name="f487" fmla="*/ f398 1 f253"/>
              <a:gd name="f488" fmla="*/ f399 1 f252"/>
              <a:gd name="f489" fmla="*/ f400 1 f253"/>
              <a:gd name="f490" fmla="*/ f401 1 f252"/>
              <a:gd name="f491" fmla="*/ f402 1 f253"/>
              <a:gd name="f492" fmla="*/ f403 1 f252"/>
              <a:gd name="f493" fmla="*/ f404 1 f253"/>
              <a:gd name="f494" fmla="*/ f405 1 f252"/>
              <a:gd name="f495" fmla="*/ f406 1 f253"/>
              <a:gd name="f496" fmla="*/ f407 1 f252"/>
              <a:gd name="f497" fmla="*/ f408 1 f253"/>
              <a:gd name="f498" fmla="*/ f409 1 f252"/>
              <a:gd name="f499" fmla="*/ f410 1 f253"/>
              <a:gd name="f500" fmla="*/ f411 1 f252"/>
              <a:gd name="f501" fmla="*/ f412 1 f253"/>
              <a:gd name="f502" fmla="*/ f413 1 f252"/>
              <a:gd name="f503" fmla="*/ f414 1 f253"/>
              <a:gd name="f504" fmla="*/ f415 1 f252"/>
              <a:gd name="f505" fmla="*/ f416 1 f253"/>
              <a:gd name="f506" fmla="*/ f417 1 f252"/>
              <a:gd name="f507" fmla="*/ f418 1 f253"/>
              <a:gd name="f508" fmla="*/ f419 1 f252"/>
              <a:gd name="f509" fmla="*/ f420 1 f253"/>
              <a:gd name="f510" fmla="*/ f421 1 f252"/>
              <a:gd name="f511" fmla="*/ f422 1 f253"/>
              <a:gd name="f512" fmla="*/ f423 1 f252"/>
              <a:gd name="f513" fmla="*/ f424 1 f253"/>
              <a:gd name="f514" fmla="*/ f425 f243 1"/>
              <a:gd name="f515" fmla="*/ f426 f243 1"/>
              <a:gd name="f516" fmla="*/ f428 f244 1"/>
              <a:gd name="f517" fmla="*/ f427 f244 1"/>
              <a:gd name="f518" fmla="*/ f429 f243 1"/>
              <a:gd name="f519" fmla="*/ f430 f244 1"/>
              <a:gd name="f520" fmla="*/ f431 f243 1"/>
              <a:gd name="f521" fmla="*/ f432 f244 1"/>
              <a:gd name="f522" fmla="*/ f433 f243 1"/>
              <a:gd name="f523" fmla="*/ f434 f244 1"/>
              <a:gd name="f524" fmla="*/ f435 f243 1"/>
              <a:gd name="f525" fmla="*/ f436 f244 1"/>
              <a:gd name="f526" fmla="*/ f437 f243 1"/>
              <a:gd name="f527" fmla="*/ f438 f244 1"/>
              <a:gd name="f528" fmla="*/ f439 f243 1"/>
              <a:gd name="f529" fmla="*/ f440 f244 1"/>
              <a:gd name="f530" fmla="*/ f441 f243 1"/>
              <a:gd name="f531" fmla="*/ f442 f244 1"/>
              <a:gd name="f532" fmla="*/ f443 f243 1"/>
              <a:gd name="f533" fmla="*/ f444 f244 1"/>
              <a:gd name="f534" fmla="*/ f445 f243 1"/>
              <a:gd name="f535" fmla="*/ f446 f244 1"/>
              <a:gd name="f536" fmla="*/ f447 f243 1"/>
              <a:gd name="f537" fmla="*/ f448 f244 1"/>
              <a:gd name="f538" fmla="*/ f449 f243 1"/>
              <a:gd name="f539" fmla="*/ f450 f244 1"/>
              <a:gd name="f540" fmla="*/ f451 f243 1"/>
              <a:gd name="f541" fmla="*/ f452 f244 1"/>
              <a:gd name="f542" fmla="*/ f453 f243 1"/>
              <a:gd name="f543" fmla="*/ f454 f243 1"/>
              <a:gd name="f544" fmla="*/ f455 f244 1"/>
              <a:gd name="f545" fmla="*/ f456 f244 1"/>
              <a:gd name="f546" fmla="*/ f457 f243 1"/>
              <a:gd name="f547" fmla="*/ f458 f244 1"/>
              <a:gd name="f548" fmla="*/ f459 f243 1"/>
              <a:gd name="f549" fmla="*/ f460 f244 1"/>
              <a:gd name="f550" fmla="*/ f461 f243 1"/>
              <a:gd name="f551" fmla="*/ f462 f244 1"/>
              <a:gd name="f552" fmla="*/ f463 f243 1"/>
              <a:gd name="f553" fmla="*/ f464 f244 1"/>
              <a:gd name="f554" fmla="*/ f465 f243 1"/>
              <a:gd name="f555" fmla="*/ f466 f244 1"/>
              <a:gd name="f556" fmla="*/ f467 f243 1"/>
              <a:gd name="f557" fmla="*/ f468 f244 1"/>
              <a:gd name="f558" fmla="*/ f469 f243 1"/>
              <a:gd name="f559" fmla="*/ f470 f244 1"/>
              <a:gd name="f560" fmla="*/ f471 f243 1"/>
              <a:gd name="f561" fmla="*/ f472 f244 1"/>
              <a:gd name="f562" fmla="*/ f473 f244 1"/>
              <a:gd name="f563" fmla="*/ f474 f243 1"/>
              <a:gd name="f564" fmla="*/ f475 f244 1"/>
              <a:gd name="f565" fmla="*/ f476 f243 1"/>
              <a:gd name="f566" fmla="*/ f477 f244 1"/>
              <a:gd name="f567" fmla="*/ f478 f243 1"/>
              <a:gd name="f568" fmla="*/ f479 f244 1"/>
              <a:gd name="f569" fmla="*/ f480 f243 1"/>
              <a:gd name="f570" fmla="*/ f481 f244 1"/>
              <a:gd name="f571" fmla="*/ f482 f243 1"/>
              <a:gd name="f572" fmla="*/ f483 f244 1"/>
              <a:gd name="f573" fmla="*/ f484 f243 1"/>
              <a:gd name="f574" fmla="*/ f485 f244 1"/>
              <a:gd name="f575" fmla="*/ f486 f243 1"/>
              <a:gd name="f576" fmla="*/ f487 f244 1"/>
              <a:gd name="f577" fmla="*/ f488 f243 1"/>
              <a:gd name="f578" fmla="*/ f489 f244 1"/>
              <a:gd name="f579" fmla="*/ f490 f243 1"/>
              <a:gd name="f580" fmla="*/ f491 f244 1"/>
              <a:gd name="f581" fmla="*/ f492 f243 1"/>
              <a:gd name="f582" fmla="*/ f493 f244 1"/>
              <a:gd name="f583" fmla="*/ f494 f243 1"/>
              <a:gd name="f584" fmla="*/ f495 f244 1"/>
              <a:gd name="f585" fmla="*/ f496 f243 1"/>
              <a:gd name="f586" fmla="*/ f497 f244 1"/>
              <a:gd name="f587" fmla="*/ f498 f243 1"/>
              <a:gd name="f588" fmla="*/ f499 f244 1"/>
              <a:gd name="f589" fmla="*/ f500 f243 1"/>
              <a:gd name="f590" fmla="*/ f501 f244 1"/>
              <a:gd name="f591" fmla="*/ f502 f243 1"/>
              <a:gd name="f592" fmla="*/ f503 f244 1"/>
              <a:gd name="f593" fmla="*/ f504 f243 1"/>
              <a:gd name="f594" fmla="*/ f505 f244 1"/>
              <a:gd name="f595" fmla="*/ f506 f243 1"/>
              <a:gd name="f596" fmla="*/ f507 f244 1"/>
              <a:gd name="f597" fmla="*/ f508 f243 1"/>
              <a:gd name="f598" fmla="*/ f509 f244 1"/>
              <a:gd name="f599" fmla="*/ f510 f243 1"/>
              <a:gd name="f600" fmla="*/ f511 f244 1"/>
              <a:gd name="f601" fmla="*/ f512 f243 1"/>
              <a:gd name="f602" fmla="*/ f513 f2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9">
                <a:pos x="f518" y="f519"/>
              </a:cxn>
              <a:cxn ang="f339">
                <a:pos x="f520" y="f521"/>
              </a:cxn>
              <a:cxn ang="f339">
                <a:pos x="f522" y="f523"/>
              </a:cxn>
              <a:cxn ang="f339">
                <a:pos x="f524" y="f525"/>
              </a:cxn>
              <a:cxn ang="f339">
                <a:pos x="f526" y="f527"/>
              </a:cxn>
              <a:cxn ang="f339">
                <a:pos x="f528" y="f529"/>
              </a:cxn>
              <a:cxn ang="f339">
                <a:pos x="f530" y="f531"/>
              </a:cxn>
              <a:cxn ang="f339">
                <a:pos x="f532" y="f533"/>
              </a:cxn>
              <a:cxn ang="f339">
                <a:pos x="f534" y="f535"/>
              </a:cxn>
              <a:cxn ang="f339">
                <a:pos x="f536" y="f537"/>
              </a:cxn>
              <a:cxn ang="f339">
                <a:pos x="f538" y="f539"/>
              </a:cxn>
              <a:cxn ang="f339">
                <a:pos x="f540" y="f541"/>
              </a:cxn>
              <a:cxn ang="f339">
                <a:pos x="f542" y="f531"/>
              </a:cxn>
              <a:cxn ang="f339">
                <a:pos x="f543" y="f544"/>
              </a:cxn>
              <a:cxn ang="f339">
                <a:pos x="f543" y="f545"/>
              </a:cxn>
              <a:cxn ang="f339">
                <a:pos x="f546" y="f547"/>
              </a:cxn>
              <a:cxn ang="f339">
                <a:pos x="f548" y="f549"/>
              </a:cxn>
              <a:cxn ang="f339">
                <a:pos x="f550" y="f551"/>
              </a:cxn>
              <a:cxn ang="f339">
                <a:pos x="f552" y="f553"/>
              </a:cxn>
              <a:cxn ang="f339">
                <a:pos x="f554" y="f555"/>
              </a:cxn>
              <a:cxn ang="f339">
                <a:pos x="f556" y="f557"/>
              </a:cxn>
              <a:cxn ang="f339">
                <a:pos x="f558" y="f559"/>
              </a:cxn>
              <a:cxn ang="f339">
                <a:pos x="f560" y="f561"/>
              </a:cxn>
              <a:cxn ang="f339">
                <a:pos x="f560" y="f562"/>
              </a:cxn>
              <a:cxn ang="f339">
                <a:pos x="f563" y="f564"/>
              </a:cxn>
              <a:cxn ang="f339">
                <a:pos x="f565" y="f566"/>
              </a:cxn>
              <a:cxn ang="f339">
                <a:pos x="f567" y="f568"/>
              </a:cxn>
              <a:cxn ang="f339">
                <a:pos x="f569" y="f570"/>
              </a:cxn>
              <a:cxn ang="f339">
                <a:pos x="f571" y="f572"/>
              </a:cxn>
              <a:cxn ang="f339">
                <a:pos x="f573" y="f574"/>
              </a:cxn>
              <a:cxn ang="f339">
                <a:pos x="f575" y="f576"/>
              </a:cxn>
              <a:cxn ang="f339">
                <a:pos x="f577" y="f578"/>
              </a:cxn>
              <a:cxn ang="f339">
                <a:pos x="f579" y="f580"/>
              </a:cxn>
              <a:cxn ang="f339">
                <a:pos x="f581" y="f582"/>
              </a:cxn>
              <a:cxn ang="f339">
                <a:pos x="f583" y="f584"/>
              </a:cxn>
              <a:cxn ang="f339">
                <a:pos x="f585" y="f586"/>
              </a:cxn>
              <a:cxn ang="f339">
                <a:pos x="f587" y="f588"/>
              </a:cxn>
              <a:cxn ang="f339">
                <a:pos x="f589" y="f590"/>
              </a:cxn>
              <a:cxn ang="f339">
                <a:pos x="f591" y="f592"/>
              </a:cxn>
              <a:cxn ang="f339">
                <a:pos x="f593" y="f594"/>
              </a:cxn>
              <a:cxn ang="f339">
                <a:pos x="f595" y="f596"/>
              </a:cxn>
              <a:cxn ang="f339">
                <a:pos x="f597" y="f598"/>
              </a:cxn>
              <a:cxn ang="f339">
                <a:pos x="f599" y="f600"/>
              </a:cxn>
              <a:cxn ang="f339">
                <a:pos x="f601" y="f602"/>
              </a:cxn>
            </a:cxnLst>
            <a:rect l="f514" t="f517" r="f515" b="f516"/>
            <a:pathLst>
              <a:path w="1846" h="1340">
                <a:moveTo>
                  <a:pt x="f8" y="f9"/>
                </a:moveTo>
                <a:lnTo>
                  <a:pt x="f10" y="f9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10" y="f60"/>
                </a:lnTo>
                <a:lnTo>
                  <a:pt x="f61" y="f62"/>
                </a:lnTo>
                <a:lnTo>
                  <a:pt x="f8" y="f63"/>
                </a:lnTo>
                <a:lnTo>
                  <a:pt x="f64" y="f65"/>
                </a:lnTo>
                <a:lnTo>
                  <a:pt x="f66" y="f63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53"/>
                </a:lnTo>
                <a:lnTo>
                  <a:pt x="f76" y="f77"/>
                </a:lnTo>
                <a:lnTo>
                  <a:pt x="f78" y="f47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5" y="f87"/>
                </a:lnTo>
                <a:lnTo>
                  <a:pt x="f83" y="f88"/>
                </a:lnTo>
                <a:lnTo>
                  <a:pt x="f89" y="f90"/>
                </a:lnTo>
                <a:lnTo>
                  <a:pt x="f79" y="f91"/>
                </a:lnTo>
                <a:lnTo>
                  <a:pt x="f92" y="f93"/>
                </a:ln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lnTo>
                  <a:pt x="f100" y="f101"/>
                </a:lnTo>
                <a:lnTo>
                  <a:pt x="f102" y="f18"/>
                </a:lnTo>
                <a:lnTo>
                  <a:pt x="f103" y="f104"/>
                </a:lnTo>
                <a:lnTo>
                  <a:pt x="f105" y="f106"/>
                </a:lnTo>
                <a:lnTo>
                  <a:pt x="f8" y="f9"/>
                </a:lnTo>
                <a:close/>
                <a:moveTo>
                  <a:pt x="f107" y="f5"/>
                </a:moveTo>
                <a:lnTo>
                  <a:pt x="f108" y="f5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01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lnTo>
                  <a:pt x="f126" y="f127"/>
                </a:lnTo>
                <a:lnTo>
                  <a:pt x="f128" y="f31"/>
                </a:lnTo>
                <a:lnTo>
                  <a:pt x="f129" y="f130"/>
                </a:lnTo>
                <a:lnTo>
                  <a:pt x="f128" y="f131"/>
                </a:lnTo>
                <a:lnTo>
                  <a:pt x="f128" y="f132"/>
                </a:lnTo>
                <a:lnTo>
                  <a:pt x="f133" y="f134"/>
                </a:lnTo>
                <a:lnTo>
                  <a:pt x="f135" y="f136"/>
                </a:lnTo>
                <a:lnTo>
                  <a:pt x="f137" y="f138"/>
                </a:lnTo>
                <a:lnTo>
                  <a:pt x="f139" y="f140"/>
                </a:lnTo>
                <a:lnTo>
                  <a:pt x="f141" y="f142"/>
                </a:ln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lnTo>
                  <a:pt x="f151" y="f152"/>
                </a:lnTo>
                <a:lnTo>
                  <a:pt x="f153" y="f154"/>
                </a:lnTo>
                <a:lnTo>
                  <a:pt x="f155" y="f156"/>
                </a:lnTo>
                <a:lnTo>
                  <a:pt x="f157" y="f158"/>
                </a:lnTo>
                <a:lnTo>
                  <a:pt x="f159" y="f160"/>
                </a:lnTo>
                <a:lnTo>
                  <a:pt x="f161" y="f162"/>
                </a:lnTo>
                <a:lnTo>
                  <a:pt x="f163" y="f115"/>
                </a:lnTo>
                <a:lnTo>
                  <a:pt x="f164" y="f165"/>
                </a:lnTo>
                <a:lnTo>
                  <a:pt x="f166" y="f167"/>
                </a:lnTo>
                <a:lnTo>
                  <a:pt x="f168" y="f169"/>
                </a:lnTo>
                <a:lnTo>
                  <a:pt x="f170" y="f122"/>
                </a:lnTo>
                <a:lnTo>
                  <a:pt x="f171" y="f172"/>
                </a:lnTo>
                <a:lnTo>
                  <a:pt x="f173" y="f151"/>
                </a:lnTo>
                <a:lnTo>
                  <a:pt x="f174" y="f78"/>
                </a:ln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lnTo>
                  <a:pt x="f181" y="f182"/>
                </a:lnTo>
                <a:lnTo>
                  <a:pt x="f183" y="f184"/>
                </a:lnTo>
                <a:lnTo>
                  <a:pt x="f185" y="f186"/>
                </a:lnTo>
                <a:lnTo>
                  <a:pt x="f187" y="f188"/>
                </a:lnTo>
                <a:lnTo>
                  <a:pt x="f189" y="f190"/>
                </a:lnTo>
                <a:lnTo>
                  <a:pt x="f191" y="f7"/>
                </a:lnTo>
                <a:lnTo>
                  <a:pt x="f192" y="f7"/>
                </a:lnTo>
                <a:lnTo>
                  <a:pt x="f193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9" y="f200"/>
                </a:lnTo>
                <a:lnTo>
                  <a:pt x="f201" y="f202"/>
                </a:lnTo>
                <a:lnTo>
                  <a:pt x="f203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9" y="f210"/>
                </a:lnTo>
                <a:lnTo>
                  <a:pt x="f114" y="f211"/>
                </a:lnTo>
                <a:lnTo>
                  <a:pt x="f212" y="f213"/>
                </a:lnTo>
                <a:lnTo>
                  <a:pt x="f214" y="f215"/>
                </a:lnTo>
                <a:lnTo>
                  <a:pt x="f5" y="f216"/>
                </a:lnTo>
                <a:lnTo>
                  <a:pt x="f217" y="f218"/>
                </a:lnTo>
                <a:lnTo>
                  <a:pt x="f219" y="f140"/>
                </a:lnTo>
                <a:lnTo>
                  <a:pt x="f14" y="f220"/>
                </a:lnTo>
                <a:lnTo>
                  <a:pt x="f221" y="f222"/>
                </a:lnTo>
                <a:lnTo>
                  <a:pt x="f223" y="f224"/>
                </a:lnTo>
                <a:lnTo>
                  <a:pt x="f225" y="f226"/>
                </a:lnTo>
                <a:lnTo>
                  <a:pt x="f227" y="f228"/>
                </a:lnTo>
                <a:lnTo>
                  <a:pt x="f229" y="f230"/>
                </a:lnTo>
                <a:lnTo>
                  <a:pt x="f231" y="f232"/>
                </a:lnTo>
                <a:lnTo>
                  <a:pt x="f233" y="f121"/>
                </a:lnTo>
                <a:lnTo>
                  <a:pt x="f234" y="f235"/>
                </a:lnTo>
                <a:lnTo>
                  <a:pt x="f236" y="f237"/>
                </a:lnTo>
                <a:lnTo>
                  <a:pt x="f238" y="f14"/>
                </a:lnTo>
                <a:lnTo>
                  <a:pt x="f239" y="f240"/>
                </a:lnTo>
                <a:lnTo>
                  <a:pt x="f241" y="f212"/>
                </a:lnTo>
                <a:lnTo>
                  <a:pt x="f107" y="f5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1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id="{C210D23E-1938-434F-A9D7-9703A94E86DB}"/>
              </a:ext>
            </a:extLst>
          </p:cNvPr>
          <p:cNvSpPr/>
          <p:nvPr/>
        </p:nvSpPr>
        <p:spPr>
          <a:xfrm>
            <a:off x="2102260" y="2736652"/>
            <a:ext cx="270680" cy="275865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1776"/>
              <a:gd name="f8" fmla="val 1881"/>
              <a:gd name="f9" fmla="val 914"/>
              <a:gd name="f10" fmla="val 940"/>
              <a:gd name="f11" fmla="val 3"/>
              <a:gd name="f12" fmla="val 965"/>
              <a:gd name="f13" fmla="val 10"/>
              <a:gd name="f14" fmla="val 987"/>
              <a:gd name="f15" fmla="val 23"/>
              <a:gd name="f16" fmla="val 991"/>
              <a:gd name="f17" fmla="val 81"/>
              <a:gd name="f18" fmla="val 994"/>
              <a:gd name="f19" fmla="val 147"/>
              <a:gd name="f20" fmla="val 220"/>
              <a:gd name="f21" fmla="val 296"/>
              <a:gd name="f22" fmla="val 376"/>
              <a:gd name="f23" fmla="val 458"/>
              <a:gd name="f24" fmla="val 536"/>
              <a:gd name="f25" fmla="val 612"/>
              <a:gd name="f26" fmla="val 1020"/>
              <a:gd name="f27" fmla="val 629"/>
              <a:gd name="f28" fmla="val 1040"/>
              <a:gd name="f29" fmla="val 641"/>
              <a:gd name="f30" fmla="val 1056"/>
              <a:gd name="f31" fmla="val 652"/>
              <a:gd name="f32" fmla="val 1071"/>
              <a:gd name="f33" fmla="val 663"/>
              <a:gd name="f34" fmla="val 1085"/>
              <a:gd name="f35" fmla="val 674"/>
              <a:gd name="f36" fmla="val 1100"/>
              <a:gd name="f37" fmla="val 689"/>
              <a:gd name="f38" fmla="val 1122"/>
              <a:gd name="f39" fmla="val 1145"/>
              <a:gd name="f40" fmla="val 580"/>
              <a:gd name="f41" fmla="val 1171"/>
              <a:gd name="f42" fmla="val 543"/>
              <a:gd name="f43" fmla="val 1196"/>
              <a:gd name="f44" fmla="val 516"/>
              <a:gd name="f45" fmla="val 1223"/>
              <a:gd name="f46" fmla="val 498"/>
              <a:gd name="f47" fmla="val 1252"/>
              <a:gd name="f48" fmla="val 490"/>
              <a:gd name="f49" fmla="val 1282"/>
              <a:gd name="f50" fmla="val 494"/>
              <a:gd name="f51" fmla="val 1314"/>
              <a:gd name="f52" fmla="val 505"/>
              <a:gd name="f53" fmla="val 1345"/>
              <a:gd name="f54" fmla="val 525"/>
              <a:gd name="f55" fmla="val 1380"/>
              <a:gd name="f56" fmla="val 556"/>
              <a:gd name="f57" fmla="val 1414"/>
              <a:gd name="f58" fmla="val 594"/>
              <a:gd name="f59" fmla="val 1451"/>
              <a:gd name="f60" fmla="val 640"/>
              <a:gd name="f61" fmla="val 1491"/>
              <a:gd name="f62" fmla="val 683"/>
              <a:gd name="f63" fmla="val 1527"/>
              <a:gd name="f64" fmla="val 729"/>
              <a:gd name="f65" fmla="val 1558"/>
              <a:gd name="f66" fmla="val 778"/>
              <a:gd name="f67" fmla="val 1585"/>
              <a:gd name="f68" fmla="val 832"/>
              <a:gd name="f69" fmla="val 1611"/>
              <a:gd name="f70" fmla="val 890"/>
              <a:gd name="f71" fmla="val 1634"/>
              <a:gd name="f72" fmla="val 956"/>
              <a:gd name="f73" fmla="val 1656"/>
              <a:gd name="f74" fmla="val 1027"/>
              <a:gd name="f75" fmla="val 1678"/>
              <a:gd name="f76" fmla="val 1107"/>
              <a:gd name="f77" fmla="val 1700"/>
              <a:gd name="f78" fmla="val 1722"/>
              <a:gd name="f79" fmla="val 1294"/>
              <a:gd name="f80" fmla="val 1747"/>
              <a:gd name="f81" fmla="val 1403"/>
              <a:gd name="f82" fmla="val 1756"/>
              <a:gd name="f83" fmla="val 1450"/>
              <a:gd name="f84" fmla="val 1765"/>
              <a:gd name="f85" fmla="val 1500"/>
              <a:gd name="f86" fmla="val 1771"/>
              <a:gd name="f87" fmla="val 1549"/>
              <a:gd name="f88" fmla="val 1774"/>
              <a:gd name="f89" fmla="val 1598"/>
              <a:gd name="f90" fmla="val 1645"/>
              <a:gd name="f91" fmla="val 1690"/>
              <a:gd name="f92" fmla="val 1767"/>
              <a:gd name="f93" fmla="val 1734"/>
              <a:gd name="f94" fmla="val 1742"/>
              <a:gd name="f95" fmla="val 1809"/>
              <a:gd name="f96" fmla="val 1838"/>
              <a:gd name="f97" fmla="val 1694"/>
              <a:gd name="f98" fmla="val 1860"/>
              <a:gd name="f99" fmla="val 1674"/>
              <a:gd name="f100" fmla="val 1869"/>
              <a:gd name="f101" fmla="val 1649"/>
              <a:gd name="f102" fmla="val 1622"/>
              <a:gd name="f103" fmla="val 1863"/>
              <a:gd name="f104" fmla="val 1591"/>
              <a:gd name="f105" fmla="val 1854"/>
              <a:gd name="f106" fmla="val 1840"/>
              <a:gd name="f107" fmla="val 1821"/>
              <a:gd name="f108" fmla="val 1494"/>
              <a:gd name="f109" fmla="val 1801"/>
              <a:gd name="f110" fmla="val 1462"/>
              <a:gd name="f111" fmla="val 1781"/>
              <a:gd name="f112" fmla="val 1432"/>
              <a:gd name="f113" fmla="val 1760"/>
              <a:gd name="f114" fmla="val 1405"/>
              <a:gd name="f115" fmla="val 1740"/>
              <a:gd name="f116" fmla="val 1382"/>
              <a:gd name="f117" fmla="val 1723"/>
              <a:gd name="f118" fmla="val 1362"/>
              <a:gd name="f119" fmla="val 1707"/>
              <a:gd name="f120" fmla="val 1347"/>
              <a:gd name="f121" fmla="val 1696"/>
              <a:gd name="f122" fmla="val 1305"/>
              <a:gd name="f123" fmla="val 1663"/>
              <a:gd name="f124" fmla="val 1260"/>
              <a:gd name="f125" fmla="val 1632"/>
              <a:gd name="f126" fmla="val 1212"/>
              <a:gd name="f127" fmla="val 1605"/>
              <a:gd name="f128" fmla="val 1163"/>
              <a:gd name="f129" fmla="val 1580"/>
              <a:gd name="f130" fmla="val 1114"/>
              <a:gd name="f131" fmla="val 1554"/>
              <a:gd name="f132" fmla="val 1031"/>
              <a:gd name="f133" fmla="val 1000"/>
              <a:gd name="f134" fmla="val 1469"/>
              <a:gd name="f135" fmla="val 1420"/>
              <a:gd name="f136" fmla="val 985"/>
              <a:gd name="f137" fmla="val 1372"/>
              <a:gd name="f138" fmla="val 989"/>
              <a:gd name="f139" fmla="val 1327"/>
              <a:gd name="f140" fmla="val 996"/>
              <a:gd name="f141" fmla="val 1285"/>
              <a:gd name="f142" fmla="val 1003"/>
              <a:gd name="f143" fmla="val 1247"/>
              <a:gd name="f144" fmla="val 1011"/>
              <a:gd name="f145" fmla="val 1014"/>
              <a:gd name="f146" fmla="val 1176"/>
              <a:gd name="f147" fmla="val 1009"/>
              <a:gd name="f148" fmla="val 1143"/>
              <a:gd name="f149" fmla="val 1002"/>
              <a:gd name="f150" fmla="val 1089"/>
              <a:gd name="f151" fmla="val 1036"/>
              <a:gd name="f152" fmla="val 992"/>
              <a:gd name="f153" fmla="val 938"/>
              <a:gd name="f154" fmla="val 1018"/>
              <a:gd name="f155" fmla="val 896"/>
              <a:gd name="f156" fmla="val 1034"/>
              <a:gd name="f157" fmla="val 858"/>
              <a:gd name="f158" fmla="val 1051"/>
              <a:gd name="f159" fmla="val 825"/>
              <a:gd name="f160" fmla="val 810"/>
              <a:gd name="f161" fmla="val 1025"/>
              <a:gd name="f162" fmla="val 794"/>
              <a:gd name="f163" fmla="val 776"/>
              <a:gd name="f164" fmla="val 758"/>
              <a:gd name="f165" fmla="val 963"/>
              <a:gd name="f166" fmla="val 743"/>
              <a:gd name="f167" fmla="val 931"/>
              <a:gd name="f168" fmla="val 891"/>
              <a:gd name="f169" fmla="val 720"/>
              <a:gd name="f170" fmla="val 856"/>
              <a:gd name="f171" fmla="val 732"/>
              <a:gd name="f172" fmla="val 829"/>
              <a:gd name="f173" fmla="val 805"/>
              <a:gd name="f174" fmla="val 756"/>
              <a:gd name="f175" fmla="val 787"/>
              <a:gd name="f176" fmla="val 770"/>
              <a:gd name="f177" fmla="val 769"/>
              <a:gd name="f178" fmla="val 789"/>
              <a:gd name="f179" fmla="val 751"/>
              <a:gd name="f180" fmla="val 727"/>
              <a:gd name="f181" fmla="val 840"/>
              <a:gd name="f182" fmla="val 740"/>
              <a:gd name="f183" fmla="val 874"/>
              <a:gd name="f184" fmla="val 752"/>
              <a:gd name="f185" fmla="val 909"/>
              <a:gd name="f186" fmla="val 765"/>
              <a:gd name="f187" fmla="val 945"/>
              <a:gd name="f188" fmla="val 774"/>
              <a:gd name="f189" fmla="val 983"/>
              <a:gd name="f190" fmla="val 1021"/>
              <a:gd name="f191" fmla="val 762"/>
              <a:gd name="f192" fmla="val 1120"/>
              <a:gd name="f193" fmla="val 754"/>
              <a:gd name="f194" fmla="val 1149"/>
              <a:gd name="f195" fmla="val 1183"/>
              <a:gd name="f196" fmla="val 1220"/>
              <a:gd name="f197" fmla="val 760"/>
              <a:gd name="f198" fmla="val 1256"/>
              <a:gd name="f199" fmla="val 767"/>
              <a:gd name="f200" fmla="val 1292"/>
              <a:gd name="f201" fmla="val 1330"/>
              <a:gd name="f202" fmla="val 782"/>
              <a:gd name="f203" fmla="val 1365"/>
              <a:gd name="f204" fmla="val 785"/>
              <a:gd name="f205" fmla="val 1400"/>
              <a:gd name="f206" fmla="val 783"/>
              <a:gd name="f207" fmla="val 1461"/>
              <a:gd name="f208" fmla="val 1489"/>
              <a:gd name="f209" fmla="val 651"/>
              <a:gd name="f210" fmla="val 1556"/>
              <a:gd name="f211" fmla="val 540"/>
              <a:gd name="f212" fmla="val 1621"/>
              <a:gd name="f213" fmla="val 431"/>
              <a:gd name="f214" fmla="val 1689"/>
              <a:gd name="f215" fmla="val 416"/>
              <a:gd name="f216" fmla="val 396"/>
              <a:gd name="f217" fmla="val 1716"/>
              <a:gd name="f218" fmla="val 371"/>
              <a:gd name="f219" fmla="val 1736"/>
              <a:gd name="f220" fmla="val 343"/>
              <a:gd name="f221" fmla="val 1758"/>
              <a:gd name="f222" fmla="val 314"/>
              <a:gd name="f223" fmla="val 283"/>
              <a:gd name="f224" fmla="val 1805"/>
              <a:gd name="f225" fmla="val 252"/>
              <a:gd name="f226" fmla="val 1827"/>
              <a:gd name="f227" fmla="val 222"/>
              <a:gd name="f228" fmla="val 1847"/>
              <a:gd name="f229" fmla="val 192"/>
              <a:gd name="f230" fmla="val 167"/>
              <a:gd name="f231" fmla="val 1874"/>
              <a:gd name="f232" fmla="val 143"/>
              <a:gd name="f233" fmla="val 123"/>
              <a:gd name="f234" fmla="val 1880"/>
              <a:gd name="f235" fmla="val 92"/>
              <a:gd name="f236" fmla="val 1872"/>
              <a:gd name="f237" fmla="val 69"/>
              <a:gd name="f238" fmla="val 1856"/>
              <a:gd name="f239" fmla="val 47"/>
              <a:gd name="f240" fmla="val 1832"/>
              <a:gd name="f241" fmla="val 31"/>
              <a:gd name="f242" fmla="val 1803"/>
              <a:gd name="f243" fmla="val 18"/>
              <a:gd name="f244" fmla="val 1769"/>
              <a:gd name="f245" fmla="val 9"/>
              <a:gd name="f246" fmla="val 1730"/>
              <a:gd name="f247" fmla="val 1647"/>
              <a:gd name="f248" fmla="val 1601"/>
              <a:gd name="f249" fmla="val 2"/>
              <a:gd name="f250" fmla="val 5"/>
              <a:gd name="f251" fmla="val 1512"/>
              <a:gd name="f252" fmla="val 1470"/>
              <a:gd name="f253" fmla="val 16"/>
              <a:gd name="f254" fmla="val 1429"/>
              <a:gd name="f255" fmla="val 1392"/>
              <a:gd name="f256" fmla="val 72"/>
              <a:gd name="f257" fmla="val 100"/>
              <a:gd name="f258" fmla="val 1087"/>
              <a:gd name="f259" fmla="val 129"/>
              <a:gd name="f260" fmla="val 162"/>
              <a:gd name="f261" fmla="val 912"/>
              <a:gd name="f262" fmla="val 194"/>
              <a:gd name="f263" fmla="val 834"/>
              <a:gd name="f264" fmla="val 231"/>
              <a:gd name="f265" fmla="val 269"/>
              <a:gd name="f266" fmla="val 707"/>
              <a:gd name="f267" fmla="val 311"/>
              <a:gd name="f268" fmla="val 656"/>
              <a:gd name="f269" fmla="val 327"/>
              <a:gd name="f270" fmla="val 634"/>
              <a:gd name="f271" fmla="val 610"/>
              <a:gd name="f272" fmla="val 587"/>
              <a:gd name="f273" fmla="val 378"/>
              <a:gd name="f274" fmla="val 563"/>
              <a:gd name="f275" fmla="val 398"/>
              <a:gd name="f276" fmla="val 541"/>
              <a:gd name="f277" fmla="val 420"/>
              <a:gd name="f278" fmla="val 521"/>
              <a:gd name="f279" fmla="val 443"/>
              <a:gd name="f280" fmla="val 471"/>
              <a:gd name="f281" fmla="val 492"/>
              <a:gd name="f282" fmla="val 502"/>
              <a:gd name="f283" fmla="val 487"/>
              <a:gd name="f284" fmla="val 534"/>
              <a:gd name="f285" fmla="val 489"/>
              <a:gd name="f286" fmla="val 562"/>
              <a:gd name="f287" fmla="val 510"/>
              <a:gd name="f288" fmla="val 582"/>
              <a:gd name="f289" fmla="val 538"/>
              <a:gd name="f290" fmla="val 596"/>
              <a:gd name="f291" fmla="val 567"/>
              <a:gd name="f292" fmla="val 611"/>
              <a:gd name="f293" fmla="val 598"/>
              <a:gd name="f294" fmla="val 623"/>
              <a:gd name="f295" fmla="val 638"/>
              <a:gd name="f296" fmla="val 660"/>
              <a:gd name="f297" fmla="val 654"/>
              <a:gd name="f298" fmla="val 672"/>
              <a:gd name="f299" fmla="val 712"/>
              <a:gd name="f300" fmla="val 671"/>
              <a:gd name="f301" fmla="val 716"/>
              <a:gd name="f302" fmla="val 710"/>
              <a:gd name="f303" fmla="val 682"/>
              <a:gd name="f304" fmla="val 701"/>
              <a:gd name="f305" fmla="val 694"/>
              <a:gd name="f306" fmla="val 690"/>
              <a:gd name="f307" fmla="val 711"/>
              <a:gd name="f308" fmla="val 676"/>
              <a:gd name="f309" fmla="val 731"/>
              <a:gd name="f310" fmla="val 661"/>
              <a:gd name="f311" fmla="val 645"/>
              <a:gd name="f312" fmla="val 632"/>
              <a:gd name="f313" fmla="val 796"/>
              <a:gd name="f314" fmla="val 620"/>
              <a:gd name="f315" fmla="val 814"/>
              <a:gd name="f316" fmla="val 816"/>
              <a:gd name="f317" fmla="val 461"/>
              <a:gd name="f318" fmla="val 394"/>
              <a:gd name="f319" fmla="val 812"/>
              <a:gd name="f320" fmla="val 258"/>
              <a:gd name="f321" fmla="val 811"/>
              <a:gd name="f322" fmla="val 185"/>
              <a:gd name="f323" fmla="val 107"/>
              <a:gd name="f324" fmla="val 20"/>
              <a:gd name="f325" fmla="val 818"/>
              <a:gd name="f326" fmla="val 845"/>
              <a:gd name="f327" fmla="val 865"/>
              <a:gd name="f328" fmla="val 889"/>
              <a:gd name="f329" fmla="val 1"/>
              <a:gd name="f330" fmla="+- 0 0 -90"/>
              <a:gd name="f331" fmla="*/ f4 1 1776"/>
              <a:gd name="f332" fmla="*/ f5 1 1881"/>
              <a:gd name="f333" fmla="val f6"/>
              <a:gd name="f334" fmla="val f7"/>
              <a:gd name="f335" fmla="val f8"/>
              <a:gd name="f336" fmla="*/ f330 f0 1"/>
              <a:gd name="f337" fmla="+- f335 0 f333"/>
              <a:gd name="f338" fmla="+- f334 0 f333"/>
              <a:gd name="f339" fmla="*/ f336 1 f3"/>
              <a:gd name="f340" fmla="*/ f338 1 1776"/>
              <a:gd name="f341" fmla="*/ f337 1 1881"/>
              <a:gd name="f342" fmla="*/ 987 f338 1"/>
              <a:gd name="f343" fmla="*/ 23 f337 1"/>
              <a:gd name="f344" fmla="*/ 994 f338 1"/>
              <a:gd name="f345" fmla="*/ 296 f337 1"/>
              <a:gd name="f346" fmla="*/ 612 f337 1"/>
              <a:gd name="f347" fmla="*/ 1071 f338 1"/>
              <a:gd name="f348" fmla="*/ 663 f337 1"/>
              <a:gd name="f349" fmla="*/ 1145 f338 1"/>
              <a:gd name="f350" fmla="*/ 580 f337 1"/>
              <a:gd name="f351" fmla="*/ 1252 f338 1"/>
              <a:gd name="f352" fmla="*/ 490 f337 1"/>
              <a:gd name="f353" fmla="*/ 1380 f338 1"/>
              <a:gd name="f354" fmla="*/ 556 f337 1"/>
              <a:gd name="f355" fmla="*/ 1527 f338 1"/>
              <a:gd name="f356" fmla="*/ 729 f337 1"/>
              <a:gd name="f357" fmla="*/ 1634 f338 1"/>
              <a:gd name="f358" fmla="*/ 956 f337 1"/>
              <a:gd name="f359" fmla="*/ 1722 f338 1"/>
              <a:gd name="f360" fmla="*/ 1294 f337 1"/>
              <a:gd name="f361" fmla="*/ 1771 f338 1"/>
              <a:gd name="f362" fmla="*/ 1549 f337 1"/>
              <a:gd name="f363" fmla="*/ 1767 f338 1"/>
              <a:gd name="f364" fmla="*/ 1734 f337 1"/>
              <a:gd name="f365" fmla="*/ 1694 f338 1"/>
              <a:gd name="f366" fmla="*/ 1860 f337 1"/>
              <a:gd name="f367" fmla="*/ 1591 f338 1"/>
              <a:gd name="f368" fmla="*/ 1854 f337 1"/>
              <a:gd name="f369" fmla="*/ 1462 f338 1"/>
              <a:gd name="f370" fmla="*/ 1781 f337 1"/>
              <a:gd name="f371" fmla="*/ 1362 f338 1"/>
              <a:gd name="f372" fmla="*/ 1707 f337 1"/>
              <a:gd name="f373" fmla="*/ 1212 f338 1"/>
              <a:gd name="f374" fmla="*/ 1605 f337 1"/>
              <a:gd name="f375" fmla="*/ 1031 f338 1"/>
              <a:gd name="f376" fmla="*/ 1500 f337 1"/>
              <a:gd name="f377" fmla="*/ 989 f338 1"/>
              <a:gd name="f378" fmla="*/ 1327 f337 1"/>
              <a:gd name="f379" fmla="*/ 1014 f338 1"/>
              <a:gd name="f380" fmla="*/ 1176 f337 1"/>
              <a:gd name="f381" fmla="*/ 1036 f337 1"/>
              <a:gd name="f382" fmla="*/ 1034 f338 1"/>
              <a:gd name="f383" fmla="*/ 858 f337 1"/>
              <a:gd name="f384" fmla="*/ 1009 f338 1"/>
              <a:gd name="f385" fmla="*/ 776 f337 1"/>
              <a:gd name="f386" fmla="*/ 891 f338 1"/>
              <a:gd name="f387" fmla="*/ 720 f337 1"/>
              <a:gd name="f388" fmla="*/ 787 f338 1"/>
              <a:gd name="f389" fmla="*/ 770 f337 1"/>
              <a:gd name="f390" fmla="*/ 740 f338 1"/>
              <a:gd name="f391" fmla="*/ 874 f337 1"/>
              <a:gd name="f392" fmla="*/ 778 f338 1"/>
              <a:gd name="f393" fmla="*/ 1021 f337 1"/>
              <a:gd name="f394" fmla="*/ 754 f338 1"/>
              <a:gd name="f395" fmla="*/ 1149 f337 1"/>
              <a:gd name="f396" fmla="*/ 767 f338 1"/>
              <a:gd name="f397" fmla="*/ 1292 f337 1"/>
              <a:gd name="f398" fmla="*/ 783 f338 1"/>
              <a:gd name="f399" fmla="*/ 1432 f337 1"/>
              <a:gd name="f400" fmla="*/ 540 f338 1"/>
              <a:gd name="f401" fmla="*/ 1621 f337 1"/>
              <a:gd name="f402" fmla="*/ 371 f338 1"/>
              <a:gd name="f403" fmla="*/ 1736 f337 1"/>
              <a:gd name="f404" fmla="*/ 252 f338 1"/>
              <a:gd name="f405" fmla="*/ 1827 f337 1"/>
              <a:gd name="f406" fmla="*/ 143 f338 1"/>
              <a:gd name="f407" fmla="*/ 1881 f337 1"/>
              <a:gd name="f408" fmla="*/ 47 f338 1"/>
              <a:gd name="f409" fmla="*/ 1832 f337 1"/>
              <a:gd name="f410" fmla="*/ 3 f338 1"/>
              <a:gd name="f411" fmla="*/ 1690 f337 1"/>
              <a:gd name="f412" fmla="*/ 5 f338 1"/>
              <a:gd name="f413" fmla="*/ 1512 f337 1"/>
              <a:gd name="f414" fmla="*/ 1285 f337 1"/>
              <a:gd name="f415" fmla="*/ 162 f338 1"/>
              <a:gd name="f416" fmla="*/ 912 f337 1"/>
              <a:gd name="f417" fmla="*/ 311 f338 1"/>
              <a:gd name="f418" fmla="*/ 656 f337 1"/>
              <a:gd name="f419" fmla="*/ 378 f338 1"/>
              <a:gd name="f420" fmla="*/ 563 f337 1"/>
              <a:gd name="f421" fmla="*/ 471 f338 1"/>
              <a:gd name="f422" fmla="*/ 492 f337 1"/>
              <a:gd name="f423" fmla="*/ 582 f338 1"/>
              <a:gd name="f424" fmla="*/ 538 f337 1"/>
              <a:gd name="f425" fmla="*/ 638 f338 1"/>
              <a:gd name="f426" fmla="*/ 660 f337 1"/>
              <a:gd name="f427" fmla="*/ 674 f338 1"/>
              <a:gd name="f428" fmla="*/ 716 f337 1"/>
              <a:gd name="f429" fmla="*/ 694 f338 1"/>
              <a:gd name="f430" fmla="*/ 690 f337 1"/>
              <a:gd name="f431" fmla="*/ 774 f338 1"/>
              <a:gd name="f432" fmla="*/ 632 f337 1"/>
              <a:gd name="f433" fmla="*/ 816 f338 1"/>
              <a:gd name="f434" fmla="*/ 461 f337 1"/>
              <a:gd name="f435" fmla="*/ 811 f338 1"/>
              <a:gd name="f436" fmla="*/ 185 f337 1"/>
              <a:gd name="f437" fmla="*/ 829 f338 1"/>
              <a:gd name="f438" fmla="*/ 16 f337 1"/>
              <a:gd name="f439" fmla="*/ 914 f338 1"/>
              <a:gd name="f440" fmla="*/ 0 f337 1"/>
              <a:gd name="f441" fmla="+- f339 0 f1"/>
              <a:gd name="f442" fmla="*/ f342 1 1776"/>
              <a:gd name="f443" fmla="*/ f343 1 1881"/>
              <a:gd name="f444" fmla="*/ f344 1 1776"/>
              <a:gd name="f445" fmla="*/ f345 1 1881"/>
              <a:gd name="f446" fmla="*/ f346 1 1881"/>
              <a:gd name="f447" fmla="*/ f347 1 1776"/>
              <a:gd name="f448" fmla="*/ f348 1 1881"/>
              <a:gd name="f449" fmla="*/ f349 1 1776"/>
              <a:gd name="f450" fmla="*/ f350 1 1881"/>
              <a:gd name="f451" fmla="*/ f351 1 1776"/>
              <a:gd name="f452" fmla="*/ f352 1 1881"/>
              <a:gd name="f453" fmla="*/ f353 1 1776"/>
              <a:gd name="f454" fmla="*/ f354 1 1881"/>
              <a:gd name="f455" fmla="*/ f355 1 1776"/>
              <a:gd name="f456" fmla="*/ f356 1 1881"/>
              <a:gd name="f457" fmla="*/ f357 1 1776"/>
              <a:gd name="f458" fmla="*/ f358 1 1881"/>
              <a:gd name="f459" fmla="*/ f359 1 1776"/>
              <a:gd name="f460" fmla="*/ f360 1 1881"/>
              <a:gd name="f461" fmla="*/ f361 1 1776"/>
              <a:gd name="f462" fmla="*/ f362 1 1881"/>
              <a:gd name="f463" fmla="*/ f363 1 1776"/>
              <a:gd name="f464" fmla="*/ f364 1 1881"/>
              <a:gd name="f465" fmla="*/ f365 1 1776"/>
              <a:gd name="f466" fmla="*/ f366 1 1881"/>
              <a:gd name="f467" fmla="*/ f367 1 1776"/>
              <a:gd name="f468" fmla="*/ f368 1 1881"/>
              <a:gd name="f469" fmla="*/ f369 1 1776"/>
              <a:gd name="f470" fmla="*/ f370 1 1881"/>
              <a:gd name="f471" fmla="*/ f371 1 1776"/>
              <a:gd name="f472" fmla="*/ f372 1 1881"/>
              <a:gd name="f473" fmla="*/ f373 1 1776"/>
              <a:gd name="f474" fmla="*/ f374 1 1881"/>
              <a:gd name="f475" fmla="*/ f375 1 1776"/>
              <a:gd name="f476" fmla="*/ f376 1 1881"/>
              <a:gd name="f477" fmla="*/ f377 1 1776"/>
              <a:gd name="f478" fmla="*/ f378 1 1881"/>
              <a:gd name="f479" fmla="*/ f379 1 1776"/>
              <a:gd name="f480" fmla="*/ f380 1 1881"/>
              <a:gd name="f481" fmla="*/ f381 1 1881"/>
              <a:gd name="f482" fmla="*/ f382 1 1776"/>
              <a:gd name="f483" fmla="*/ f383 1 1881"/>
              <a:gd name="f484" fmla="*/ f384 1 1776"/>
              <a:gd name="f485" fmla="*/ f385 1 1881"/>
              <a:gd name="f486" fmla="*/ f386 1 1776"/>
              <a:gd name="f487" fmla="*/ f387 1 1881"/>
              <a:gd name="f488" fmla="*/ f388 1 1776"/>
              <a:gd name="f489" fmla="*/ f389 1 1881"/>
              <a:gd name="f490" fmla="*/ f390 1 1776"/>
              <a:gd name="f491" fmla="*/ f391 1 1881"/>
              <a:gd name="f492" fmla="*/ f392 1 1776"/>
              <a:gd name="f493" fmla="*/ f393 1 1881"/>
              <a:gd name="f494" fmla="*/ f394 1 1776"/>
              <a:gd name="f495" fmla="*/ f395 1 1881"/>
              <a:gd name="f496" fmla="*/ f396 1 1776"/>
              <a:gd name="f497" fmla="*/ f397 1 1881"/>
              <a:gd name="f498" fmla="*/ f398 1 1776"/>
              <a:gd name="f499" fmla="*/ f399 1 1881"/>
              <a:gd name="f500" fmla="*/ f400 1 1776"/>
              <a:gd name="f501" fmla="*/ f401 1 1881"/>
              <a:gd name="f502" fmla="*/ f402 1 1776"/>
              <a:gd name="f503" fmla="*/ f403 1 1881"/>
              <a:gd name="f504" fmla="*/ f404 1 1776"/>
              <a:gd name="f505" fmla="*/ f405 1 1881"/>
              <a:gd name="f506" fmla="*/ f406 1 1776"/>
              <a:gd name="f507" fmla="*/ f407 1 1881"/>
              <a:gd name="f508" fmla="*/ f408 1 1776"/>
              <a:gd name="f509" fmla="*/ f409 1 1881"/>
              <a:gd name="f510" fmla="*/ f410 1 1776"/>
              <a:gd name="f511" fmla="*/ f411 1 1881"/>
              <a:gd name="f512" fmla="*/ f412 1 1776"/>
              <a:gd name="f513" fmla="*/ f413 1 1881"/>
              <a:gd name="f514" fmla="*/ f414 1 1881"/>
              <a:gd name="f515" fmla="*/ f415 1 1776"/>
              <a:gd name="f516" fmla="*/ f416 1 1881"/>
              <a:gd name="f517" fmla="*/ f417 1 1776"/>
              <a:gd name="f518" fmla="*/ f418 1 1881"/>
              <a:gd name="f519" fmla="*/ f419 1 1776"/>
              <a:gd name="f520" fmla="*/ f420 1 1881"/>
              <a:gd name="f521" fmla="*/ f421 1 1776"/>
              <a:gd name="f522" fmla="*/ f422 1 1881"/>
              <a:gd name="f523" fmla="*/ f423 1 1776"/>
              <a:gd name="f524" fmla="*/ f424 1 1881"/>
              <a:gd name="f525" fmla="*/ f425 1 1776"/>
              <a:gd name="f526" fmla="*/ f426 1 1881"/>
              <a:gd name="f527" fmla="*/ f427 1 1776"/>
              <a:gd name="f528" fmla="*/ f428 1 1881"/>
              <a:gd name="f529" fmla="*/ f429 1 1776"/>
              <a:gd name="f530" fmla="*/ f430 1 1881"/>
              <a:gd name="f531" fmla="*/ f431 1 1776"/>
              <a:gd name="f532" fmla="*/ f432 1 1881"/>
              <a:gd name="f533" fmla="*/ f433 1 1776"/>
              <a:gd name="f534" fmla="*/ f434 1 1881"/>
              <a:gd name="f535" fmla="*/ f435 1 1776"/>
              <a:gd name="f536" fmla="*/ f436 1 1881"/>
              <a:gd name="f537" fmla="*/ f437 1 1776"/>
              <a:gd name="f538" fmla="*/ f438 1 1881"/>
              <a:gd name="f539" fmla="*/ f439 1 1776"/>
              <a:gd name="f540" fmla="*/ f440 1 1881"/>
              <a:gd name="f541" fmla="*/ 0 1 f340"/>
              <a:gd name="f542" fmla="*/ f334 1 f340"/>
              <a:gd name="f543" fmla="*/ 0 1 f341"/>
              <a:gd name="f544" fmla="*/ f335 1 f341"/>
              <a:gd name="f545" fmla="*/ f442 1 f340"/>
              <a:gd name="f546" fmla="*/ f443 1 f341"/>
              <a:gd name="f547" fmla="*/ f444 1 f340"/>
              <a:gd name="f548" fmla="*/ f445 1 f341"/>
              <a:gd name="f549" fmla="*/ f446 1 f341"/>
              <a:gd name="f550" fmla="*/ f447 1 f340"/>
              <a:gd name="f551" fmla="*/ f448 1 f341"/>
              <a:gd name="f552" fmla="*/ f449 1 f340"/>
              <a:gd name="f553" fmla="*/ f450 1 f341"/>
              <a:gd name="f554" fmla="*/ f451 1 f340"/>
              <a:gd name="f555" fmla="*/ f452 1 f341"/>
              <a:gd name="f556" fmla="*/ f453 1 f340"/>
              <a:gd name="f557" fmla="*/ f454 1 f341"/>
              <a:gd name="f558" fmla="*/ f455 1 f340"/>
              <a:gd name="f559" fmla="*/ f456 1 f341"/>
              <a:gd name="f560" fmla="*/ f457 1 f340"/>
              <a:gd name="f561" fmla="*/ f458 1 f341"/>
              <a:gd name="f562" fmla="*/ f459 1 f340"/>
              <a:gd name="f563" fmla="*/ f460 1 f341"/>
              <a:gd name="f564" fmla="*/ f461 1 f340"/>
              <a:gd name="f565" fmla="*/ f462 1 f341"/>
              <a:gd name="f566" fmla="*/ f463 1 f340"/>
              <a:gd name="f567" fmla="*/ f464 1 f341"/>
              <a:gd name="f568" fmla="*/ f465 1 f340"/>
              <a:gd name="f569" fmla="*/ f466 1 f341"/>
              <a:gd name="f570" fmla="*/ f467 1 f340"/>
              <a:gd name="f571" fmla="*/ f468 1 f341"/>
              <a:gd name="f572" fmla="*/ f469 1 f340"/>
              <a:gd name="f573" fmla="*/ f470 1 f341"/>
              <a:gd name="f574" fmla="*/ f471 1 f340"/>
              <a:gd name="f575" fmla="*/ f472 1 f341"/>
              <a:gd name="f576" fmla="*/ f473 1 f340"/>
              <a:gd name="f577" fmla="*/ f474 1 f341"/>
              <a:gd name="f578" fmla="*/ f475 1 f340"/>
              <a:gd name="f579" fmla="*/ f476 1 f341"/>
              <a:gd name="f580" fmla="*/ f477 1 f340"/>
              <a:gd name="f581" fmla="*/ f478 1 f341"/>
              <a:gd name="f582" fmla="*/ f479 1 f340"/>
              <a:gd name="f583" fmla="*/ f480 1 f341"/>
              <a:gd name="f584" fmla="*/ f481 1 f341"/>
              <a:gd name="f585" fmla="*/ f482 1 f340"/>
              <a:gd name="f586" fmla="*/ f483 1 f341"/>
              <a:gd name="f587" fmla="*/ f484 1 f340"/>
              <a:gd name="f588" fmla="*/ f485 1 f341"/>
              <a:gd name="f589" fmla="*/ f486 1 f340"/>
              <a:gd name="f590" fmla="*/ f487 1 f341"/>
              <a:gd name="f591" fmla="*/ f488 1 f340"/>
              <a:gd name="f592" fmla="*/ f489 1 f341"/>
              <a:gd name="f593" fmla="*/ f490 1 f340"/>
              <a:gd name="f594" fmla="*/ f491 1 f341"/>
              <a:gd name="f595" fmla="*/ f492 1 f340"/>
              <a:gd name="f596" fmla="*/ f493 1 f341"/>
              <a:gd name="f597" fmla="*/ f494 1 f340"/>
              <a:gd name="f598" fmla="*/ f495 1 f341"/>
              <a:gd name="f599" fmla="*/ f496 1 f340"/>
              <a:gd name="f600" fmla="*/ f497 1 f341"/>
              <a:gd name="f601" fmla="*/ f498 1 f340"/>
              <a:gd name="f602" fmla="*/ f499 1 f341"/>
              <a:gd name="f603" fmla="*/ f500 1 f340"/>
              <a:gd name="f604" fmla="*/ f501 1 f341"/>
              <a:gd name="f605" fmla="*/ f502 1 f340"/>
              <a:gd name="f606" fmla="*/ f503 1 f341"/>
              <a:gd name="f607" fmla="*/ f504 1 f340"/>
              <a:gd name="f608" fmla="*/ f505 1 f341"/>
              <a:gd name="f609" fmla="*/ f506 1 f340"/>
              <a:gd name="f610" fmla="*/ f507 1 f341"/>
              <a:gd name="f611" fmla="*/ f508 1 f340"/>
              <a:gd name="f612" fmla="*/ f509 1 f341"/>
              <a:gd name="f613" fmla="*/ f510 1 f340"/>
              <a:gd name="f614" fmla="*/ f511 1 f341"/>
              <a:gd name="f615" fmla="*/ f512 1 f340"/>
              <a:gd name="f616" fmla="*/ f513 1 f341"/>
              <a:gd name="f617" fmla="*/ f514 1 f341"/>
              <a:gd name="f618" fmla="*/ f515 1 f340"/>
              <a:gd name="f619" fmla="*/ f516 1 f341"/>
              <a:gd name="f620" fmla="*/ f517 1 f340"/>
              <a:gd name="f621" fmla="*/ f518 1 f341"/>
              <a:gd name="f622" fmla="*/ f519 1 f340"/>
              <a:gd name="f623" fmla="*/ f520 1 f341"/>
              <a:gd name="f624" fmla="*/ f521 1 f340"/>
              <a:gd name="f625" fmla="*/ f522 1 f341"/>
              <a:gd name="f626" fmla="*/ f523 1 f340"/>
              <a:gd name="f627" fmla="*/ f524 1 f341"/>
              <a:gd name="f628" fmla="*/ f525 1 f340"/>
              <a:gd name="f629" fmla="*/ f526 1 f341"/>
              <a:gd name="f630" fmla="*/ f527 1 f340"/>
              <a:gd name="f631" fmla="*/ f528 1 f341"/>
              <a:gd name="f632" fmla="*/ f529 1 f340"/>
              <a:gd name="f633" fmla="*/ f530 1 f341"/>
              <a:gd name="f634" fmla="*/ f531 1 f340"/>
              <a:gd name="f635" fmla="*/ f532 1 f341"/>
              <a:gd name="f636" fmla="*/ f533 1 f340"/>
              <a:gd name="f637" fmla="*/ f534 1 f341"/>
              <a:gd name="f638" fmla="*/ f535 1 f340"/>
              <a:gd name="f639" fmla="*/ f536 1 f341"/>
              <a:gd name="f640" fmla="*/ f537 1 f340"/>
              <a:gd name="f641" fmla="*/ f538 1 f341"/>
              <a:gd name="f642" fmla="*/ f539 1 f340"/>
              <a:gd name="f643" fmla="*/ f540 1 f341"/>
              <a:gd name="f644" fmla="*/ f541 f331 1"/>
              <a:gd name="f645" fmla="*/ f542 f331 1"/>
              <a:gd name="f646" fmla="*/ f544 f332 1"/>
              <a:gd name="f647" fmla="*/ f543 f332 1"/>
              <a:gd name="f648" fmla="*/ f545 f331 1"/>
              <a:gd name="f649" fmla="*/ f546 f332 1"/>
              <a:gd name="f650" fmla="*/ f547 f331 1"/>
              <a:gd name="f651" fmla="*/ f548 f332 1"/>
              <a:gd name="f652" fmla="*/ f549 f332 1"/>
              <a:gd name="f653" fmla="*/ f550 f331 1"/>
              <a:gd name="f654" fmla="*/ f551 f332 1"/>
              <a:gd name="f655" fmla="*/ f552 f331 1"/>
              <a:gd name="f656" fmla="*/ f553 f332 1"/>
              <a:gd name="f657" fmla="*/ f554 f331 1"/>
              <a:gd name="f658" fmla="*/ f555 f332 1"/>
              <a:gd name="f659" fmla="*/ f556 f331 1"/>
              <a:gd name="f660" fmla="*/ f557 f332 1"/>
              <a:gd name="f661" fmla="*/ f558 f331 1"/>
              <a:gd name="f662" fmla="*/ f559 f332 1"/>
              <a:gd name="f663" fmla="*/ f560 f331 1"/>
              <a:gd name="f664" fmla="*/ f561 f332 1"/>
              <a:gd name="f665" fmla="*/ f562 f331 1"/>
              <a:gd name="f666" fmla="*/ f563 f332 1"/>
              <a:gd name="f667" fmla="*/ f564 f331 1"/>
              <a:gd name="f668" fmla="*/ f565 f332 1"/>
              <a:gd name="f669" fmla="*/ f566 f331 1"/>
              <a:gd name="f670" fmla="*/ f567 f332 1"/>
              <a:gd name="f671" fmla="*/ f568 f331 1"/>
              <a:gd name="f672" fmla="*/ f569 f332 1"/>
              <a:gd name="f673" fmla="*/ f570 f331 1"/>
              <a:gd name="f674" fmla="*/ f571 f332 1"/>
              <a:gd name="f675" fmla="*/ f572 f331 1"/>
              <a:gd name="f676" fmla="*/ f573 f332 1"/>
              <a:gd name="f677" fmla="*/ f574 f331 1"/>
              <a:gd name="f678" fmla="*/ f575 f332 1"/>
              <a:gd name="f679" fmla="*/ f576 f331 1"/>
              <a:gd name="f680" fmla="*/ f577 f332 1"/>
              <a:gd name="f681" fmla="*/ f578 f331 1"/>
              <a:gd name="f682" fmla="*/ f579 f332 1"/>
              <a:gd name="f683" fmla="*/ f580 f331 1"/>
              <a:gd name="f684" fmla="*/ f581 f332 1"/>
              <a:gd name="f685" fmla="*/ f582 f331 1"/>
              <a:gd name="f686" fmla="*/ f583 f332 1"/>
              <a:gd name="f687" fmla="*/ f584 f332 1"/>
              <a:gd name="f688" fmla="*/ f585 f331 1"/>
              <a:gd name="f689" fmla="*/ f586 f332 1"/>
              <a:gd name="f690" fmla="*/ f587 f331 1"/>
              <a:gd name="f691" fmla="*/ f588 f332 1"/>
              <a:gd name="f692" fmla="*/ f589 f331 1"/>
              <a:gd name="f693" fmla="*/ f590 f332 1"/>
              <a:gd name="f694" fmla="*/ f591 f331 1"/>
              <a:gd name="f695" fmla="*/ f592 f332 1"/>
              <a:gd name="f696" fmla="*/ f593 f331 1"/>
              <a:gd name="f697" fmla="*/ f594 f332 1"/>
              <a:gd name="f698" fmla="*/ f595 f331 1"/>
              <a:gd name="f699" fmla="*/ f596 f332 1"/>
              <a:gd name="f700" fmla="*/ f597 f331 1"/>
              <a:gd name="f701" fmla="*/ f598 f332 1"/>
              <a:gd name="f702" fmla="*/ f599 f331 1"/>
              <a:gd name="f703" fmla="*/ f600 f332 1"/>
              <a:gd name="f704" fmla="*/ f601 f331 1"/>
              <a:gd name="f705" fmla="*/ f602 f332 1"/>
              <a:gd name="f706" fmla="*/ f603 f331 1"/>
              <a:gd name="f707" fmla="*/ f604 f332 1"/>
              <a:gd name="f708" fmla="*/ f605 f331 1"/>
              <a:gd name="f709" fmla="*/ f606 f332 1"/>
              <a:gd name="f710" fmla="*/ f607 f331 1"/>
              <a:gd name="f711" fmla="*/ f608 f332 1"/>
              <a:gd name="f712" fmla="*/ f609 f331 1"/>
              <a:gd name="f713" fmla="*/ f610 f332 1"/>
              <a:gd name="f714" fmla="*/ f611 f331 1"/>
              <a:gd name="f715" fmla="*/ f612 f332 1"/>
              <a:gd name="f716" fmla="*/ f613 f331 1"/>
              <a:gd name="f717" fmla="*/ f614 f332 1"/>
              <a:gd name="f718" fmla="*/ f615 f331 1"/>
              <a:gd name="f719" fmla="*/ f616 f332 1"/>
              <a:gd name="f720" fmla="*/ f617 f332 1"/>
              <a:gd name="f721" fmla="*/ f618 f331 1"/>
              <a:gd name="f722" fmla="*/ f619 f332 1"/>
              <a:gd name="f723" fmla="*/ f620 f331 1"/>
              <a:gd name="f724" fmla="*/ f621 f332 1"/>
              <a:gd name="f725" fmla="*/ f622 f331 1"/>
              <a:gd name="f726" fmla="*/ f623 f332 1"/>
              <a:gd name="f727" fmla="*/ f624 f331 1"/>
              <a:gd name="f728" fmla="*/ f625 f332 1"/>
              <a:gd name="f729" fmla="*/ f626 f331 1"/>
              <a:gd name="f730" fmla="*/ f627 f332 1"/>
              <a:gd name="f731" fmla="*/ f628 f331 1"/>
              <a:gd name="f732" fmla="*/ f629 f332 1"/>
              <a:gd name="f733" fmla="*/ f630 f331 1"/>
              <a:gd name="f734" fmla="*/ f631 f332 1"/>
              <a:gd name="f735" fmla="*/ f632 f331 1"/>
              <a:gd name="f736" fmla="*/ f633 f332 1"/>
              <a:gd name="f737" fmla="*/ f634 f331 1"/>
              <a:gd name="f738" fmla="*/ f635 f332 1"/>
              <a:gd name="f739" fmla="*/ f636 f331 1"/>
              <a:gd name="f740" fmla="*/ f637 f332 1"/>
              <a:gd name="f741" fmla="*/ f638 f331 1"/>
              <a:gd name="f742" fmla="*/ f639 f332 1"/>
              <a:gd name="f743" fmla="*/ f640 f331 1"/>
              <a:gd name="f744" fmla="*/ f641 f332 1"/>
              <a:gd name="f745" fmla="*/ f642 f331 1"/>
              <a:gd name="f746" fmla="*/ f643 f3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1">
                <a:pos x="f648" y="f649"/>
              </a:cxn>
              <a:cxn ang="f441">
                <a:pos x="f650" y="f651"/>
              </a:cxn>
              <a:cxn ang="f441">
                <a:pos x="f650" y="f652"/>
              </a:cxn>
              <a:cxn ang="f441">
                <a:pos x="f653" y="f654"/>
              </a:cxn>
              <a:cxn ang="f441">
                <a:pos x="f655" y="f656"/>
              </a:cxn>
              <a:cxn ang="f441">
                <a:pos x="f657" y="f658"/>
              </a:cxn>
              <a:cxn ang="f441">
                <a:pos x="f659" y="f660"/>
              </a:cxn>
              <a:cxn ang="f441">
                <a:pos x="f661" y="f662"/>
              </a:cxn>
              <a:cxn ang="f441">
                <a:pos x="f663" y="f664"/>
              </a:cxn>
              <a:cxn ang="f441">
                <a:pos x="f665" y="f666"/>
              </a:cxn>
              <a:cxn ang="f441">
                <a:pos x="f667" y="f668"/>
              </a:cxn>
              <a:cxn ang="f441">
                <a:pos x="f669" y="f670"/>
              </a:cxn>
              <a:cxn ang="f441">
                <a:pos x="f671" y="f672"/>
              </a:cxn>
              <a:cxn ang="f441">
                <a:pos x="f673" y="f674"/>
              </a:cxn>
              <a:cxn ang="f441">
                <a:pos x="f675" y="f676"/>
              </a:cxn>
              <a:cxn ang="f441">
                <a:pos x="f677" y="f678"/>
              </a:cxn>
              <a:cxn ang="f441">
                <a:pos x="f679" y="f680"/>
              </a:cxn>
              <a:cxn ang="f441">
                <a:pos x="f681" y="f682"/>
              </a:cxn>
              <a:cxn ang="f441">
                <a:pos x="f683" y="f684"/>
              </a:cxn>
              <a:cxn ang="f441">
                <a:pos x="f685" y="f686"/>
              </a:cxn>
              <a:cxn ang="f441">
                <a:pos x="f683" y="f687"/>
              </a:cxn>
              <a:cxn ang="f441">
                <a:pos x="f688" y="f689"/>
              </a:cxn>
              <a:cxn ang="f441">
                <a:pos x="f690" y="f691"/>
              </a:cxn>
              <a:cxn ang="f441">
                <a:pos x="f692" y="f693"/>
              </a:cxn>
              <a:cxn ang="f441">
                <a:pos x="f694" y="f695"/>
              </a:cxn>
              <a:cxn ang="f441">
                <a:pos x="f696" y="f697"/>
              </a:cxn>
              <a:cxn ang="f441">
                <a:pos x="f698" y="f699"/>
              </a:cxn>
              <a:cxn ang="f441">
                <a:pos x="f700" y="f701"/>
              </a:cxn>
              <a:cxn ang="f441">
                <a:pos x="f702" y="f703"/>
              </a:cxn>
              <a:cxn ang="f441">
                <a:pos x="f704" y="f705"/>
              </a:cxn>
              <a:cxn ang="f441">
                <a:pos x="f706" y="f707"/>
              </a:cxn>
              <a:cxn ang="f441">
                <a:pos x="f708" y="f709"/>
              </a:cxn>
              <a:cxn ang="f441">
                <a:pos x="f710" y="f711"/>
              </a:cxn>
              <a:cxn ang="f441">
                <a:pos x="f712" y="f713"/>
              </a:cxn>
              <a:cxn ang="f441">
                <a:pos x="f714" y="f715"/>
              </a:cxn>
              <a:cxn ang="f441">
                <a:pos x="f716" y="f717"/>
              </a:cxn>
              <a:cxn ang="f441">
                <a:pos x="f718" y="f719"/>
              </a:cxn>
              <a:cxn ang="f441">
                <a:pos x="f714" y="f720"/>
              </a:cxn>
              <a:cxn ang="f441">
                <a:pos x="f721" y="f722"/>
              </a:cxn>
              <a:cxn ang="f441">
                <a:pos x="f723" y="f724"/>
              </a:cxn>
              <a:cxn ang="f441">
                <a:pos x="f725" y="f726"/>
              </a:cxn>
              <a:cxn ang="f441">
                <a:pos x="f727" y="f728"/>
              </a:cxn>
              <a:cxn ang="f441">
                <a:pos x="f729" y="f730"/>
              </a:cxn>
              <a:cxn ang="f441">
                <a:pos x="f731" y="f732"/>
              </a:cxn>
              <a:cxn ang="f441">
                <a:pos x="f733" y="f734"/>
              </a:cxn>
              <a:cxn ang="f441">
                <a:pos x="f735" y="f736"/>
              </a:cxn>
              <a:cxn ang="f441">
                <a:pos x="f737" y="f738"/>
              </a:cxn>
              <a:cxn ang="f441">
                <a:pos x="f739" y="f740"/>
              </a:cxn>
              <a:cxn ang="f441">
                <a:pos x="f741" y="f742"/>
              </a:cxn>
              <a:cxn ang="f441">
                <a:pos x="f743" y="f744"/>
              </a:cxn>
              <a:cxn ang="f441">
                <a:pos x="f745" y="f746"/>
              </a:cxn>
            </a:cxnLst>
            <a:rect l="f644" t="f647" r="f645" b="f646"/>
            <a:pathLst>
              <a:path w="1776" h="1881">
                <a:moveTo>
                  <a:pt x="f9" y="f6"/>
                </a:move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18" y="f20"/>
                </a:lnTo>
                <a:lnTo>
                  <a:pt x="f18" y="f21"/>
                </a:lnTo>
                <a:lnTo>
                  <a:pt x="f18" y="f22"/>
                </a:lnTo>
                <a:lnTo>
                  <a:pt x="f18" y="f23"/>
                </a:lnTo>
                <a:lnTo>
                  <a:pt x="f18" y="f24"/>
                </a:lnTo>
                <a:lnTo>
                  <a:pt x="f18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27"/>
                </a:lnTo>
                <a:lnTo>
                  <a:pt x="f39" y="f40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43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84" y="f85"/>
                </a:lnTo>
                <a:lnTo>
                  <a:pt x="f86" y="f87"/>
                </a:lnTo>
                <a:lnTo>
                  <a:pt x="f88" y="f89"/>
                </a:lnTo>
                <a:lnTo>
                  <a:pt x="f7" y="f90"/>
                </a:lnTo>
                <a:lnTo>
                  <a:pt x="f88" y="f91"/>
                </a:lnTo>
                <a:lnTo>
                  <a:pt x="f92" y="f93"/>
                </a:lnTo>
                <a:lnTo>
                  <a:pt x="f82" y="f88"/>
                </a:lnTo>
                <a:lnTo>
                  <a:pt x="f94" y="f95"/>
                </a:lnTo>
                <a:lnTo>
                  <a:pt x="f78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0"/>
                </a:lnTo>
                <a:lnTo>
                  <a:pt x="f102" y="f103"/>
                </a:lnTo>
                <a:lnTo>
                  <a:pt x="f104" y="f105"/>
                </a:lnTo>
                <a:lnTo>
                  <a:pt x="f65" y="f106"/>
                </a:lnTo>
                <a:lnTo>
                  <a:pt x="f6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5"/>
                </a:lnTo>
                <a:lnTo>
                  <a:pt x="f116" y="f117"/>
                </a:ln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lnTo>
                  <a:pt x="f126" y="f127"/>
                </a:lnTo>
                <a:lnTo>
                  <a:pt x="f128" y="f129"/>
                </a:lnTo>
                <a:lnTo>
                  <a:pt x="f130" y="f131"/>
                </a:lnTo>
                <a:lnTo>
                  <a:pt x="f32" y="f63"/>
                </a:lnTo>
                <a:lnTo>
                  <a:pt x="f132" y="f85"/>
                </a:lnTo>
                <a:lnTo>
                  <a:pt x="f133" y="f134"/>
                </a:lnTo>
                <a:lnTo>
                  <a:pt x="f14" y="f135"/>
                </a:lnTo>
                <a:lnTo>
                  <a:pt x="f136" y="f137"/>
                </a:lnTo>
                <a:lnTo>
                  <a:pt x="f138" y="f139"/>
                </a:lnTo>
                <a:lnTo>
                  <a:pt x="f140" y="f141"/>
                </a:lnTo>
                <a:lnTo>
                  <a:pt x="f142" y="f143"/>
                </a:lnTo>
                <a:lnTo>
                  <a:pt x="f144" y="f126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30"/>
                </a:lnTo>
                <a:lnTo>
                  <a:pt x="f18" y="f150"/>
                </a:lnTo>
                <a:lnTo>
                  <a:pt x="f138" y="f151"/>
                </a:lnTo>
                <a:lnTo>
                  <a:pt x="f152" y="f136"/>
                </a:lnTo>
                <a:lnTo>
                  <a:pt x="f142" y="f153"/>
                </a:lnTo>
                <a:lnTo>
                  <a:pt x="f154" y="f155"/>
                </a:lnTo>
                <a:lnTo>
                  <a:pt x="f156" y="f157"/>
                </a:lnTo>
                <a:lnTo>
                  <a:pt x="f158" y="f159"/>
                </a:lnTo>
                <a:lnTo>
                  <a:pt x="f28" y="f160"/>
                </a:lnTo>
                <a:lnTo>
                  <a:pt x="f161" y="f162"/>
                </a:lnTo>
                <a:lnTo>
                  <a:pt x="f147" y="f163"/>
                </a:lnTo>
                <a:lnTo>
                  <a:pt x="f138" y="f164"/>
                </a:lnTo>
                <a:lnTo>
                  <a:pt x="f165" y="f166"/>
                </a:lnTo>
                <a:lnTo>
                  <a:pt x="f167" y="f64"/>
                </a:lnTo>
                <a:lnTo>
                  <a:pt x="f168" y="f169"/>
                </a:lnTo>
                <a:lnTo>
                  <a:pt x="f170" y="f171"/>
                </a:lnTo>
                <a:lnTo>
                  <a:pt x="f172" y="f166"/>
                </a:lnTo>
                <a:lnTo>
                  <a:pt x="f173" y="f174"/>
                </a:lnTo>
                <a:lnTo>
                  <a:pt x="f175" y="f176"/>
                </a:lnTo>
                <a:lnTo>
                  <a:pt x="f177" y="f178"/>
                </a:lnTo>
                <a:lnTo>
                  <a:pt x="f179" y="f160"/>
                </a:lnTo>
                <a:lnTo>
                  <a:pt x="f180" y="f181"/>
                </a:lnTo>
                <a:lnTo>
                  <a:pt x="f182" y="f183"/>
                </a:lnTo>
                <a:lnTo>
                  <a:pt x="f184" y="f185"/>
                </a:lnTo>
                <a:lnTo>
                  <a:pt x="f186" y="f187"/>
                </a:lnTo>
                <a:lnTo>
                  <a:pt x="f188" y="f189"/>
                </a:lnTo>
                <a:lnTo>
                  <a:pt x="f66" y="f190"/>
                </a:lnTo>
                <a:lnTo>
                  <a:pt x="f163" y="f30"/>
                </a:lnTo>
                <a:lnTo>
                  <a:pt x="f177" y="f150"/>
                </a:lnTo>
                <a:lnTo>
                  <a:pt x="f191" y="f192"/>
                </a:lnTo>
                <a:lnTo>
                  <a:pt x="f193" y="f194"/>
                </a:lnTo>
                <a:lnTo>
                  <a:pt x="f184" y="f195"/>
                </a:lnTo>
                <a:lnTo>
                  <a:pt x="f193" y="f196"/>
                </a:lnTo>
                <a:lnTo>
                  <a:pt x="f197" y="f198"/>
                </a:lnTo>
                <a:lnTo>
                  <a:pt x="f199" y="f200"/>
                </a:lnTo>
                <a:lnTo>
                  <a:pt x="f188" y="f201"/>
                </a:lnTo>
                <a:lnTo>
                  <a:pt x="f202" y="f203"/>
                </a:lnTo>
                <a:lnTo>
                  <a:pt x="f204" y="f205"/>
                </a:lnTo>
                <a:lnTo>
                  <a:pt x="f206" y="f112"/>
                </a:lnTo>
                <a:lnTo>
                  <a:pt x="f188" y="f207"/>
                </a:lnTo>
                <a:lnTo>
                  <a:pt x="f197" y="f208"/>
                </a:lnTo>
                <a:lnTo>
                  <a:pt x="f209" y="f210"/>
                </a:lnTo>
                <a:lnTo>
                  <a:pt x="f211" y="f212"/>
                </a:lnTo>
                <a:lnTo>
                  <a:pt x="f213" y="f214"/>
                </a:lnTo>
                <a:lnTo>
                  <a:pt x="f215" y="f77"/>
                </a:lnTo>
                <a:lnTo>
                  <a:pt x="f216" y="f217"/>
                </a:lnTo>
                <a:lnTo>
                  <a:pt x="f218" y="f219"/>
                </a:lnTo>
                <a:lnTo>
                  <a:pt x="f220" y="f221"/>
                </a:lnTo>
                <a:lnTo>
                  <a:pt x="f222" y="f111"/>
                </a:lnTo>
                <a:lnTo>
                  <a:pt x="f223" y="f224"/>
                </a:lnTo>
                <a:lnTo>
                  <a:pt x="f225" y="f226"/>
                </a:lnTo>
                <a:lnTo>
                  <a:pt x="f227" y="f228"/>
                </a:lnTo>
                <a:lnTo>
                  <a:pt x="f229" y="f103"/>
                </a:lnTo>
                <a:lnTo>
                  <a:pt x="f230" y="f231"/>
                </a:lnTo>
                <a:lnTo>
                  <a:pt x="f232" y="f8"/>
                </a:lnTo>
                <a:lnTo>
                  <a:pt x="f233" y="f234"/>
                </a:lnTo>
                <a:lnTo>
                  <a:pt x="f235" y="f236"/>
                </a:lnTo>
                <a:lnTo>
                  <a:pt x="f237" y="f238"/>
                </a:lnTo>
                <a:lnTo>
                  <a:pt x="f239" y="f240"/>
                </a:lnTo>
                <a:lnTo>
                  <a:pt x="f241" y="f242"/>
                </a:lnTo>
                <a:lnTo>
                  <a:pt x="f243" y="f244"/>
                </a:lnTo>
                <a:lnTo>
                  <a:pt x="f245" y="f246"/>
                </a:lnTo>
                <a:lnTo>
                  <a:pt x="f11" y="f91"/>
                </a:lnTo>
                <a:lnTo>
                  <a:pt x="f6" y="f247"/>
                </a:lnTo>
                <a:lnTo>
                  <a:pt x="f6" y="f248"/>
                </a:lnTo>
                <a:lnTo>
                  <a:pt x="f249" y="f65"/>
                </a:lnTo>
                <a:lnTo>
                  <a:pt x="f250" y="f251"/>
                </a:lnTo>
                <a:lnTo>
                  <a:pt x="f245" y="f252"/>
                </a:lnTo>
                <a:lnTo>
                  <a:pt x="f253" y="f254"/>
                </a:lnTo>
                <a:lnTo>
                  <a:pt x="f15" y="f255"/>
                </a:lnTo>
                <a:lnTo>
                  <a:pt x="f239" y="f141"/>
                </a:lnTo>
                <a:lnTo>
                  <a:pt x="f256" y="f195"/>
                </a:lnTo>
                <a:lnTo>
                  <a:pt x="f257" y="f258"/>
                </a:lnTo>
                <a:lnTo>
                  <a:pt x="f259" y="f140"/>
                </a:lnTo>
                <a:lnTo>
                  <a:pt x="f260" y="f261"/>
                </a:lnTo>
                <a:lnTo>
                  <a:pt x="f262" y="f263"/>
                </a:lnTo>
                <a:lnTo>
                  <a:pt x="f264" y="f199"/>
                </a:lnTo>
                <a:lnTo>
                  <a:pt x="f265" y="f266"/>
                </a:lnTo>
                <a:lnTo>
                  <a:pt x="f267" y="f268"/>
                </a:lnTo>
                <a:lnTo>
                  <a:pt x="f269" y="f270"/>
                </a:lnTo>
                <a:lnTo>
                  <a:pt x="f220" y="f271"/>
                </a:lnTo>
                <a:lnTo>
                  <a:pt x="f2" y="f272"/>
                </a:lnTo>
                <a:lnTo>
                  <a:pt x="f273" y="f274"/>
                </a:lnTo>
                <a:lnTo>
                  <a:pt x="f275" y="f276"/>
                </a:lnTo>
                <a:lnTo>
                  <a:pt x="f277" y="f278"/>
                </a:lnTo>
                <a:lnTo>
                  <a:pt x="f279" y="f52"/>
                </a:lnTo>
                <a:lnTo>
                  <a:pt x="f280" y="f281"/>
                </a:lnTo>
                <a:lnTo>
                  <a:pt x="f282" y="f283"/>
                </a:lnTo>
                <a:lnTo>
                  <a:pt x="f284" y="f285"/>
                </a:lnTo>
                <a:lnTo>
                  <a:pt x="f286" y="f287"/>
                </a:lnTo>
                <a:lnTo>
                  <a:pt x="f288" y="f289"/>
                </a:lnTo>
                <a:lnTo>
                  <a:pt x="f290" y="f291"/>
                </a:lnTo>
                <a:lnTo>
                  <a:pt x="f292" y="f293"/>
                </a:lnTo>
                <a:lnTo>
                  <a:pt x="f294" y="f27"/>
                </a:lnTo>
                <a:lnTo>
                  <a:pt x="f295" y="f296"/>
                </a:lnTo>
                <a:lnTo>
                  <a:pt x="f297" y="f37"/>
                </a:lnTo>
                <a:lnTo>
                  <a:pt x="f298" y="f299"/>
                </a:lnTo>
                <a:lnTo>
                  <a:pt x="f300" y="f301"/>
                </a:lnTo>
                <a:lnTo>
                  <a:pt x="f35" y="f301"/>
                </a:lnTo>
                <a:lnTo>
                  <a:pt x="f298" y="f299"/>
                </a:lnTo>
                <a:lnTo>
                  <a:pt x="f298" y="f302"/>
                </a:lnTo>
                <a:lnTo>
                  <a:pt x="f303" y="f304"/>
                </a:lnTo>
                <a:lnTo>
                  <a:pt x="f305" y="f306"/>
                </a:lnTo>
                <a:lnTo>
                  <a:pt x="f307" y="f308"/>
                </a:lnTo>
                <a:lnTo>
                  <a:pt x="f309" y="f310"/>
                </a:lnTo>
                <a:lnTo>
                  <a:pt x="f184" y="f311"/>
                </a:lnTo>
                <a:lnTo>
                  <a:pt x="f188" y="f312"/>
                </a:lnTo>
                <a:lnTo>
                  <a:pt x="f313" y="f314"/>
                </a:lnTo>
                <a:lnTo>
                  <a:pt x="f315" y="f25"/>
                </a:lnTo>
                <a:lnTo>
                  <a:pt x="f316" y="f284"/>
                </a:lnTo>
                <a:lnTo>
                  <a:pt x="f316" y="f317"/>
                </a:lnTo>
                <a:lnTo>
                  <a:pt x="f315" y="f318"/>
                </a:lnTo>
                <a:lnTo>
                  <a:pt x="f319" y="f269"/>
                </a:lnTo>
                <a:lnTo>
                  <a:pt x="f319" y="f320"/>
                </a:lnTo>
                <a:lnTo>
                  <a:pt x="f321" y="f322"/>
                </a:lnTo>
                <a:lnTo>
                  <a:pt x="f319" y="f323"/>
                </a:lnTo>
                <a:lnTo>
                  <a:pt x="f315" y="f324"/>
                </a:lnTo>
                <a:lnTo>
                  <a:pt x="f325" y="f324"/>
                </a:lnTo>
                <a:lnTo>
                  <a:pt x="f172" y="f253"/>
                </a:lnTo>
                <a:lnTo>
                  <a:pt x="f326" y="f13"/>
                </a:lnTo>
                <a:lnTo>
                  <a:pt x="f327" y="f250"/>
                </a:lnTo>
                <a:lnTo>
                  <a:pt x="f328" y="f329"/>
                </a:lnTo>
                <a:lnTo>
                  <a:pt x="f9" y="f6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1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">
            <a:extLst>
              <a:ext uri="{FF2B5EF4-FFF2-40B4-BE49-F238E27FC236}">
                <a16:creationId xmlns:a16="http://schemas.microsoft.com/office/drawing/2014/main" id="{7B5CA3E7-E171-4C44-B953-68165B54CAA0}"/>
              </a:ext>
            </a:extLst>
          </p:cNvPr>
          <p:cNvGrpSpPr/>
          <p:nvPr/>
        </p:nvGrpSpPr>
        <p:grpSpPr>
          <a:xfrm>
            <a:off x="99120" y="865077"/>
            <a:ext cx="8889952" cy="3866006"/>
            <a:chOff x="99120" y="865077"/>
            <a:chExt cx="8889952" cy="3866006"/>
          </a:xfrm>
        </p:grpSpPr>
        <p:sp>
          <p:nvSpPr>
            <p:cNvPr id="3" name="Right Arrow 2">
              <a:extLst>
                <a:ext uri="{FF2B5EF4-FFF2-40B4-BE49-F238E27FC236}">
                  <a16:creationId xmlns:a16="http://schemas.microsoft.com/office/drawing/2014/main" id="{A2FCB84A-74B6-407A-9C39-6BB3213572CD}"/>
                </a:ext>
              </a:extLst>
            </p:cNvPr>
            <p:cNvSpPr/>
            <p:nvPr/>
          </p:nvSpPr>
          <p:spPr>
            <a:xfrm>
              <a:off x="99120" y="2144633"/>
              <a:ext cx="1769537" cy="1167350"/>
            </a:xfrm>
            <a:custGeom>
              <a:avLst>
                <a:gd name="f0" fmla="val 14475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pin 0 f0 21600"/>
                <a:gd name="f15" fmla="pin 0 f1 10800"/>
                <a:gd name="f16" fmla="*/ f10 f2 1"/>
                <a:gd name="f17" fmla="*/ f11 f2 1"/>
                <a:gd name="f18" fmla="val f15"/>
                <a:gd name="f19" fmla="val f14"/>
                <a:gd name="f20" fmla="+- 21600 0 f15"/>
                <a:gd name="f21" fmla="*/ f14 f12 1"/>
                <a:gd name="f22" fmla="*/ f15 f13 1"/>
                <a:gd name="f23" fmla="*/ 0 f12 1"/>
                <a:gd name="f24" fmla="*/ 0 f13 1"/>
                <a:gd name="f25" fmla="*/ f16 1 f4"/>
                <a:gd name="f26" fmla="*/ 21600 f13 1"/>
                <a:gd name="f27" fmla="*/ f17 1 f4"/>
                <a:gd name="f28" fmla="+- 21600 0 f19"/>
                <a:gd name="f29" fmla="*/ f20 f13 1"/>
                <a:gd name="f30" fmla="*/ f18 f13 1"/>
                <a:gd name="f31" fmla="*/ f19 f12 1"/>
                <a:gd name="f32" fmla="+- f25 0 f3"/>
                <a:gd name="f33" fmla="+- f27 0 f3"/>
                <a:gd name="f34" fmla="*/ f28 f18 1"/>
                <a:gd name="f35" fmla="*/ f34 1 10800"/>
                <a:gd name="f36" fmla="+- f19 f35 0"/>
                <a:gd name="f37" fmla="*/ f36 f12 1"/>
              </a:gdLst>
              <a:ahLst>
                <a:ahXY gdRefX="f0" minX="f7" maxX="f8" gdRefY="f1" minY="f7" maxY="f9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24"/>
                </a:cxn>
                <a:cxn ang="f33">
                  <a:pos x="f31" y="f26"/>
                </a:cxn>
              </a:cxnLst>
              <a:rect l="f23" t="f30" r="f37" b="f29"/>
              <a:pathLst>
                <a:path w="21600" h="21600">
                  <a:moveTo>
                    <a:pt x="f7" y="f18"/>
                  </a:moveTo>
                  <a:lnTo>
                    <a:pt x="f19" y="f18"/>
                  </a:lnTo>
                  <a:lnTo>
                    <a:pt x="f19" y="f7"/>
                  </a:lnTo>
                  <a:lnTo>
                    <a:pt x="f8" y="f9"/>
                  </a:lnTo>
                  <a:lnTo>
                    <a:pt x="f19" y="f8"/>
                  </a:lnTo>
                  <a:lnTo>
                    <a:pt x="f19" y="f20"/>
                  </a:lnTo>
                  <a:lnTo>
                    <a:pt x="f7" y="f20"/>
                  </a:lnTo>
                  <a:close/>
                </a:path>
              </a:pathLst>
            </a:custGeom>
            <a:solidFill>
              <a:srgbClr val="8EDAD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29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4" name="Right Arrow 3">
              <a:extLst>
                <a:ext uri="{FF2B5EF4-FFF2-40B4-BE49-F238E27FC236}">
                  <a16:creationId xmlns:a16="http://schemas.microsoft.com/office/drawing/2014/main" id="{036D1FF9-2D40-4D3F-B591-99391391540D}"/>
                </a:ext>
              </a:extLst>
            </p:cNvPr>
            <p:cNvSpPr/>
            <p:nvPr/>
          </p:nvSpPr>
          <p:spPr>
            <a:xfrm>
              <a:off x="5308101" y="2144633"/>
              <a:ext cx="1769537" cy="1167350"/>
            </a:xfrm>
            <a:custGeom>
              <a:avLst>
                <a:gd name="f0" fmla="val 14475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pin 0 f0 21600"/>
                <a:gd name="f15" fmla="pin 0 f1 10800"/>
                <a:gd name="f16" fmla="*/ f10 f2 1"/>
                <a:gd name="f17" fmla="*/ f11 f2 1"/>
                <a:gd name="f18" fmla="val f15"/>
                <a:gd name="f19" fmla="val f14"/>
                <a:gd name="f20" fmla="+- 21600 0 f15"/>
                <a:gd name="f21" fmla="*/ f14 f12 1"/>
                <a:gd name="f22" fmla="*/ f15 f13 1"/>
                <a:gd name="f23" fmla="*/ 0 f12 1"/>
                <a:gd name="f24" fmla="*/ 0 f13 1"/>
                <a:gd name="f25" fmla="*/ f16 1 f4"/>
                <a:gd name="f26" fmla="*/ 21600 f13 1"/>
                <a:gd name="f27" fmla="*/ f17 1 f4"/>
                <a:gd name="f28" fmla="+- 21600 0 f19"/>
                <a:gd name="f29" fmla="*/ f20 f13 1"/>
                <a:gd name="f30" fmla="*/ f18 f13 1"/>
                <a:gd name="f31" fmla="*/ f19 f12 1"/>
                <a:gd name="f32" fmla="+- f25 0 f3"/>
                <a:gd name="f33" fmla="+- f27 0 f3"/>
                <a:gd name="f34" fmla="*/ f28 f18 1"/>
                <a:gd name="f35" fmla="*/ f34 1 10800"/>
                <a:gd name="f36" fmla="+- f19 f35 0"/>
                <a:gd name="f37" fmla="*/ f36 f12 1"/>
              </a:gdLst>
              <a:ahLst>
                <a:ahXY gdRefX="f0" minX="f7" maxX="f8" gdRefY="f1" minY="f7" maxY="f9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24"/>
                </a:cxn>
                <a:cxn ang="f33">
                  <a:pos x="f31" y="f26"/>
                </a:cxn>
              </a:cxnLst>
              <a:rect l="f23" t="f30" r="f37" b="f29"/>
              <a:pathLst>
                <a:path w="21600" h="21600">
                  <a:moveTo>
                    <a:pt x="f7" y="f18"/>
                  </a:moveTo>
                  <a:lnTo>
                    <a:pt x="f19" y="f18"/>
                  </a:lnTo>
                  <a:lnTo>
                    <a:pt x="f19" y="f7"/>
                  </a:lnTo>
                  <a:lnTo>
                    <a:pt x="f8" y="f9"/>
                  </a:lnTo>
                  <a:lnTo>
                    <a:pt x="f19" y="f8"/>
                  </a:lnTo>
                  <a:lnTo>
                    <a:pt x="f19" y="f20"/>
                  </a:lnTo>
                  <a:lnTo>
                    <a:pt x="f7" y="f20"/>
                  </a:lnTo>
                  <a:close/>
                </a:path>
              </a:pathLst>
            </a:custGeom>
            <a:solidFill>
              <a:srgbClr val="8EDAD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29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5" name="Right Arrow 4">
              <a:extLst>
                <a:ext uri="{FF2B5EF4-FFF2-40B4-BE49-F238E27FC236}">
                  <a16:creationId xmlns:a16="http://schemas.microsoft.com/office/drawing/2014/main" id="{21FB26E8-A614-4517-AAA2-6DDF55CE9266}"/>
                </a:ext>
              </a:extLst>
            </p:cNvPr>
            <p:cNvSpPr/>
            <p:nvPr/>
          </p:nvSpPr>
          <p:spPr>
            <a:xfrm>
              <a:off x="7219535" y="2144633"/>
              <a:ext cx="1769537" cy="1167350"/>
            </a:xfrm>
            <a:custGeom>
              <a:avLst>
                <a:gd name="f0" fmla="val 14475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pin 0 f0 21600"/>
                <a:gd name="f15" fmla="pin 0 f1 10800"/>
                <a:gd name="f16" fmla="*/ f10 f2 1"/>
                <a:gd name="f17" fmla="*/ f11 f2 1"/>
                <a:gd name="f18" fmla="val f15"/>
                <a:gd name="f19" fmla="val f14"/>
                <a:gd name="f20" fmla="+- 21600 0 f15"/>
                <a:gd name="f21" fmla="*/ f14 f12 1"/>
                <a:gd name="f22" fmla="*/ f15 f13 1"/>
                <a:gd name="f23" fmla="*/ 0 f12 1"/>
                <a:gd name="f24" fmla="*/ 0 f13 1"/>
                <a:gd name="f25" fmla="*/ f16 1 f4"/>
                <a:gd name="f26" fmla="*/ 21600 f13 1"/>
                <a:gd name="f27" fmla="*/ f17 1 f4"/>
                <a:gd name="f28" fmla="+- 21600 0 f19"/>
                <a:gd name="f29" fmla="*/ f20 f13 1"/>
                <a:gd name="f30" fmla="*/ f18 f13 1"/>
                <a:gd name="f31" fmla="*/ f19 f12 1"/>
                <a:gd name="f32" fmla="+- f25 0 f3"/>
                <a:gd name="f33" fmla="+- f27 0 f3"/>
                <a:gd name="f34" fmla="*/ f28 f18 1"/>
                <a:gd name="f35" fmla="*/ f34 1 10800"/>
                <a:gd name="f36" fmla="+- f19 f35 0"/>
                <a:gd name="f37" fmla="*/ f36 f12 1"/>
              </a:gdLst>
              <a:ahLst>
                <a:ahXY gdRefX="f0" minX="f7" maxX="f8" gdRefY="f1" minY="f7" maxY="f9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24"/>
                </a:cxn>
                <a:cxn ang="f33">
                  <a:pos x="f31" y="f26"/>
                </a:cxn>
              </a:cxnLst>
              <a:rect l="f23" t="f30" r="f37" b="f29"/>
              <a:pathLst>
                <a:path w="21600" h="21600">
                  <a:moveTo>
                    <a:pt x="f7" y="f18"/>
                  </a:moveTo>
                  <a:lnTo>
                    <a:pt x="f19" y="f18"/>
                  </a:lnTo>
                  <a:lnTo>
                    <a:pt x="f19" y="f7"/>
                  </a:lnTo>
                  <a:lnTo>
                    <a:pt x="f8" y="f9"/>
                  </a:lnTo>
                  <a:lnTo>
                    <a:pt x="f19" y="f8"/>
                  </a:lnTo>
                  <a:lnTo>
                    <a:pt x="f19" y="f20"/>
                  </a:lnTo>
                  <a:lnTo>
                    <a:pt x="f7" y="f20"/>
                  </a:lnTo>
                  <a:close/>
                </a:path>
              </a:pathLst>
            </a:custGeom>
            <a:solidFill>
              <a:srgbClr val="60BED4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29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B1FB1379-6220-490A-AB72-4C9D43FC8837}"/>
                </a:ext>
              </a:extLst>
            </p:cNvPr>
            <p:cNvSpPr txBox="1"/>
            <p:nvPr/>
          </p:nvSpPr>
          <p:spPr>
            <a:xfrm>
              <a:off x="295762" y="2525892"/>
              <a:ext cx="943596" cy="46166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lvl="0" algn="ctr" defTabSz="91429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kern="0" dirty="0">
                  <a:solidFill>
                    <a:srgbClr val="FFFFFF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پاورپوینت</a:t>
              </a:r>
            </a:p>
            <a:p>
              <a:pPr lvl="0" algn="ctr" defTabSz="91429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kern="0" dirty="0">
                  <a:solidFill>
                    <a:srgbClr val="FFFFFF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ارائه</a:t>
              </a:r>
              <a:endParaRPr lang="en-US" sz="1200" b="0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A01C6811-0669-4CC0-9BB4-43AD8426CEB5}"/>
                </a:ext>
              </a:extLst>
            </p:cNvPr>
            <p:cNvSpPr txBox="1"/>
            <p:nvPr/>
          </p:nvSpPr>
          <p:spPr>
            <a:xfrm>
              <a:off x="5507522" y="2525892"/>
              <a:ext cx="966849" cy="46166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lvl="0" algn="ctr" defTabSz="91429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kern="0" dirty="0">
                  <a:solidFill>
                    <a:srgbClr val="FFFFFF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پاورپوینت</a:t>
              </a:r>
            </a:p>
            <a:p>
              <a:pPr lvl="0" algn="ctr" defTabSz="91429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kern="0" dirty="0">
                  <a:solidFill>
                    <a:srgbClr val="FFFFFF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ارائه</a:t>
              </a:r>
              <a:endParaRPr lang="en-US" sz="1200" b="0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6308C9E6-20CD-4D78-8360-BD1D986AD782}"/>
                </a:ext>
              </a:extLst>
            </p:cNvPr>
            <p:cNvSpPr txBox="1"/>
            <p:nvPr/>
          </p:nvSpPr>
          <p:spPr>
            <a:xfrm>
              <a:off x="7418819" y="2525892"/>
              <a:ext cx="984881" cy="46166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lvl="0" algn="ctr" defTabSz="91429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kern="0" dirty="0">
                  <a:solidFill>
                    <a:srgbClr val="FFFFFF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پاورپوینت</a:t>
              </a:r>
            </a:p>
            <a:p>
              <a:pPr lvl="0" algn="ctr" defTabSz="91429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kern="0" dirty="0">
                  <a:solidFill>
                    <a:srgbClr val="FFFFFF"/>
                  </a:solidFill>
                  <a:latin typeface="Arial"/>
                  <a:ea typeface="Arial Unicode MS"/>
                  <a:cs typeface="B Nazanin" panose="00000400000000000000" pitchFamily="2" charset="-78"/>
                </a:rPr>
                <a:t>ارائه</a:t>
              </a:r>
              <a:endParaRPr lang="en-US" sz="1200" b="0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 Unicode MS"/>
                <a:cs typeface="B Nazanin" panose="00000400000000000000" pitchFamily="2" charset="-78"/>
              </a:endParaRPr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E46D7539-56C4-4812-A7B7-E25D00116AA4}"/>
                </a:ext>
              </a:extLst>
            </p:cNvPr>
            <p:cNvGrpSpPr/>
            <p:nvPr/>
          </p:nvGrpSpPr>
          <p:grpSpPr>
            <a:xfrm>
              <a:off x="2023539" y="1161891"/>
              <a:ext cx="3124139" cy="3132844"/>
              <a:chOff x="2023539" y="1161891"/>
              <a:chExt cx="3124139" cy="3132844"/>
            </a:xfrm>
          </p:grpSpPr>
          <p:sp>
            <p:nvSpPr>
              <p:cNvPr id="10" name="Block Arc 10">
                <a:extLst>
                  <a:ext uri="{FF2B5EF4-FFF2-40B4-BE49-F238E27FC236}">
                    <a16:creationId xmlns:a16="http://schemas.microsoft.com/office/drawing/2014/main" id="{9A4D2B63-8A19-453F-82ED-4B7B8B89E526}"/>
                  </a:ext>
                </a:extLst>
              </p:cNvPr>
              <p:cNvSpPr/>
              <p:nvPr/>
            </p:nvSpPr>
            <p:spPr>
              <a:xfrm>
                <a:off x="2280266" y="1436138"/>
                <a:ext cx="2622279" cy="2622279"/>
              </a:xfrm>
              <a:custGeom>
                <a:avLst>
                  <a:gd name="f13" fmla="val 123"/>
                  <a:gd name="f14" fmla="val 71"/>
                  <a:gd name="f15" fmla="val 6968"/>
                </a:avLst>
                <a:gdLst>
                  <a:gd name="f3" fmla="val 10800000"/>
                  <a:gd name="f4" fmla="val 5400000"/>
                  <a:gd name="f5" fmla="val 16200000"/>
                  <a:gd name="f6" fmla="val 180"/>
                  <a:gd name="f7" fmla="val w"/>
                  <a:gd name="f8" fmla="val h"/>
                  <a:gd name="f9" fmla="val ss"/>
                  <a:gd name="f10" fmla="val 0"/>
                  <a:gd name="f11" fmla="*/ 5419351 1 1725033"/>
                  <a:gd name="f12" fmla="+- 0 0 1"/>
                  <a:gd name="f13" fmla="val 123"/>
                  <a:gd name="f14" fmla="val 71"/>
                  <a:gd name="f15" fmla="val 6968"/>
                  <a:gd name="f16" fmla="+- 0 0 -213"/>
                  <a:gd name="f17" fmla="+- 0 0 -341"/>
                  <a:gd name="f18" fmla="+- 0 0 -277"/>
                  <a:gd name="f19" fmla="abs f7"/>
                  <a:gd name="f20" fmla="abs f8"/>
                  <a:gd name="f21" fmla="abs f9"/>
                  <a:gd name="f22" fmla="val f10"/>
                  <a:gd name="f23" fmla="val f15"/>
                  <a:gd name="f24" fmla="+- 0 0 f13"/>
                  <a:gd name="f25" fmla="+- 0 0 f14"/>
                  <a:gd name="f26" fmla="*/ f16 f3 1"/>
                  <a:gd name="f27" fmla="*/ f17 f3 1"/>
                  <a:gd name="f28" fmla="*/ f18 f3 1"/>
                  <a:gd name="f29" fmla="?: f19 f7 1"/>
                  <a:gd name="f30" fmla="?: f20 f8 1"/>
                  <a:gd name="f31" fmla="?: f21 f9 1"/>
                  <a:gd name="f32" fmla="*/ f24 f3 1"/>
                  <a:gd name="f33" fmla="*/ f25 f3 1"/>
                  <a:gd name="f34" fmla="*/ f26 1 f6"/>
                  <a:gd name="f35" fmla="*/ f27 1 f6"/>
                  <a:gd name="f36" fmla="*/ f28 1 f6"/>
                  <a:gd name="f37" fmla="*/ f29 1 21600"/>
                  <a:gd name="f38" fmla="*/ f30 1 21600"/>
                  <a:gd name="f39" fmla="*/ 21600 f29 1"/>
                  <a:gd name="f40" fmla="*/ 21600 f30 1"/>
                  <a:gd name="f41" fmla="*/ f32 1 f6"/>
                  <a:gd name="f42" fmla="*/ f33 1 f6"/>
                  <a:gd name="f43" fmla="+- f34 0 f4"/>
                  <a:gd name="f44" fmla="+- f35 0 f4"/>
                  <a:gd name="f45" fmla="+- f36 0 f4"/>
                  <a:gd name="f46" fmla="min f38 f37"/>
                  <a:gd name="f47" fmla="*/ f39 1 f31"/>
                  <a:gd name="f48" fmla="*/ f40 1 f31"/>
                  <a:gd name="f49" fmla="+- f41 0 f4"/>
                  <a:gd name="f50" fmla="+- f42 0 f4"/>
                  <a:gd name="f51" fmla="val f47"/>
                  <a:gd name="f52" fmla="val f48"/>
                  <a:gd name="f53" fmla="+- 0 0 f49"/>
                  <a:gd name="f54" fmla="+- 0 0 f50"/>
                  <a:gd name="f55" fmla="+- f52 0 f22"/>
                  <a:gd name="f56" fmla="+- f51 0 f22"/>
                  <a:gd name="f57" fmla="val f53"/>
                  <a:gd name="f58" fmla="val f54"/>
                  <a:gd name="f59" fmla="*/ f55 1 2"/>
                  <a:gd name="f60" fmla="*/ f56 1 2"/>
                  <a:gd name="f61" fmla="min f56 f55"/>
                  <a:gd name="f62" fmla="+- f58 0 f57"/>
                  <a:gd name="f63" fmla="+- f57 f4 0"/>
                  <a:gd name="f64" fmla="+- f58 f4 0"/>
                  <a:gd name="f65" fmla="+- 21600000 0 f57"/>
                  <a:gd name="f66" fmla="+- f4 0 f57"/>
                  <a:gd name="f67" fmla="+- 27000000 0 f57"/>
                  <a:gd name="f68" fmla="+- f3 0 f57"/>
                  <a:gd name="f69" fmla="+- 32400000 0 f57"/>
                  <a:gd name="f70" fmla="+- f5 0 f57"/>
                  <a:gd name="f71" fmla="+- 37800000 0 f57"/>
                  <a:gd name="f72" fmla="+- f22 f59 0"/>
                  <a:gd name="f73" fmla="+- f22 f60 0"/>
                  <a:gd name="f74" fmla="+- f62 21600000 0"/>
                  <a:gd name="f75" fmla="*/ f63 f11 1"/>
                  <a:gd name="f76" fmla="*/ f64 f11 1"/>
                  <a:gd name="f77" fmla="*/ f61 f23 1"/>
                  <a:gd name="f78" fmla="?: f66 f66 f67"/>
                  <a:gd name="f79" fmla="?: f68 f68 f69"/>
                  <a:gd name="f80" fmla="?: f70 f70 f71"/>
                  <a:gd name="f81" fmla="*/ f60 f46 1"/>
                  <a:gd name="f82" fmla="*/ f59 f46 1"/>
                  <a:gd name="f83" fmla="?: f62 f62 f74"/>
                  <a:gd name="f84" fmla="*/ f75 1 f3"/>
                  <a:gd name="f85" fmla="*/ f76 1 f3"/>
                  <a:gd name="f86" fmla="*/ f77 1 100000"/>
                  <a:gd name="f87" fmla="*/ f73 f46 1"/>
                  <a:gd name="f88" fmla="*/ f72 f46 1"/>
                  <a:gd name="f89" fmla="+- 0 0 f83"/>
                  <a:gd name="f90" fmla="+- 0 0 f84"/>
                  <a:gd name="f91" fmla="+- 0 0 f85"/>
                  <a:gd name="f92" fmla="+- f60 0 f86"/>
                  <a:gd name="f93" fmla="+- f59 0 f86"/>
                  <a:gd name="f94" fmla="+- f83 0 f65"/>
                  <a:gd name="f95" fmla="+- f83 0 f78"/>
                  <a:gd name="f96" fmla="+- f83 0 f79"/>
                  <a:gd name="f97" fmla="+- f83 0 f80"/>
                  <a:gd name="f98" fmla="+- 0 0 f90"/>
                  <a:gd name="f99" fmla="+- 0 0 f91"/>
                  <a:gd name="f100" fmla="*/ f92 f46 1"/>
                  <a:gd name="f101" fmla="*/ f93 f46 1"/>
                  <a:gd name="f102" fmla="*/ f98 f3 1"/>
                  <a:gd name="f103" fmla="*/ f99 f3 1"/>
                  <a:gd name="f104" fmla="*/ f102 1 f11"/>
                  <a:gd name="f105" fmla="*/ f103 1 f11"/>
                  <a:gd name="f106" fmla="+- f104 0 f4"/>
                  <a:gd name="f107" fmla="+- f105 0 f4"/>
                  <a:gd name="f108" fmla="sin 1 f106"/>
                  <a:gd name="f109" fmla="cos 1 f106"/>
                  <a:gd name="f110" fmla="sin 1 f107"/>
                  <a:gd name="f111" fmla="cos 1 f107"/>
                  <a:gd name="f112" fmla="+- 0 0 f108"/>
                  <a:gd name="f113" fmla="+- 0 0 f109"/>
                  <a:gd name="f114" fmla="+- 0 0 f110"/>
                  <a:gd name="f115" fmla="+- 0 0 f111"/>
                  <a:gd name="f116" fmla="+- 0 0 f112"/>
                  <a:gd name="f117" fmla="+- 0 0 f113"/>
                  <a:gd name="f118" fmla="+- 0 0 f114"/>
                  <a:gd name="f119" fmla="+- 0 0 f115"/>
                  <a:gd name="f120" fmla="*/ f116 f60 1"/>
                  <a:gd name="f121" fmla="*/ f117 f59 1"/>
                  <a:gd name="f122" fmla="*/ f118 f60 1"/>
                  <a:gd name="f123" fmla="*/ f119 f59 1"/>
                  <a:gd name="f124" fmla="*/ f118 f92 1"/>
                  <a:gd name="f125" fmla="*/ f119 f93 1"/>
                  <a:gd name="f126" fmla="*/ f116 f92 1"/>
                  <a:gd name="f127" fmla="*/ f117 f93 1"/>
                  <a:gd name="f128" fmla="+- 0 0 f121"/>
                  <a:gd name="f129" fmla="+- 0 0 f120"/>
                  <a:gd name="f130" fmla="+- 0 0 f123"/>
                  <a:gd name="f131" fmla="+- 0 0 f122"/>
                  <a:gd name="f132" fmla="+- 0 0 f125"/>
                  <a:gd name="f133" fmla="+- 0 0 f124"/>
                  <a:gd name="f134" fmla="+- 0 0 f127"/>
                  <a:gd name="f135" fmla="+- 0 0 f126"/>
                  <a:gd name="f136" fmla="+- 0 0 f128"/>
                  <a:gd name="f137" fmla="+- 0 0 f129"/>
                  <a:gd name="f138" fmla="+- 0 0 f130"/>
                  <a:gd name="f139" fmla="+- 0 0 f131"/>
                  <a:gd name="f140" fmla="+- 0 0 f132"/>
                  <a:gd name="f141" fmla="+- 0 0 f133"/>
                  <a:gd name="f142" fmla="+- 0 0 f134"/>
                  <a:gd name="f143" fmla="+- 0 0 f135"/>
                  <a:gd name="f144" fmla="at2 f136 f137"/>
                  <a:gd name="f145" fmla="at2 f138 f139"/>
                  <a:gd name="f146" fmla="at2 f140 f141"/>
                  <a:gd name="f147" fmla="at2 f142 f143"/>
                  <a:gd name="f148" fmla="+- f144 f4 0"/>
                  <a:gd name="f149" fmla="+- f145 f4 0"/>
                  <a:gd name="f150" fmla="+- f146 f4 0"/>
                  <a:gd name="f151" fmla="+- f147 f4 0"/>
                  <a:gd name="f152" fmla="*/ f148 f11 1"/>
                  <a:gd name="f153" fmla="*/ f149 f11 1"/>
                  <a:gd name="f154" fmla="*/ f150 f11 1"/>
                  <a:gd name="f155" fmla="*/ f151 f11 1"/>
                  <a:gd name="f156" fmla="*/ f152 1 f3"/>
                  <a:gd name="f157" fmla="*/ f153 1 f3"/>
                  <a:gd name="f158" fmla="*/ f154 1 f3"/>
                  <a:gd name="f159" fmla="*/ f155 1 f3"/>
                  <a:gd name="f160" fmla="+- 0 0 f156"/>
                  <a:gd name="f161" fmla="+- 0 0 f157"/>
                  <a:gd name="f162" fmla="+- 0 0 f158"/>
                  <a:gd name="f163" fmla="+- 0 0 f159"/>
                  <a:gd name="f164" fmla="val f160"/>
                  <a:gd name="f165" fmla="val f161"/>
                  <a:gd name="f166" fmla="val f162"/>
                  <a:gd name="f167" fmla="val f163"/>
                  <a:gd name="f168" fmla="+- 0 0 f164"/>
                  <a:gd name="f169" fmla="+- 0 0 f165"/>
                  <a:gd name="f170" fmla="+- 0 0 f166"/>
                  <a:gd name="f171" fmla="+- 0 0 f167"/>
                  <a:gd name="f172" fmla="*/ f168 f3 1"/>
                  <a:gd name="f173" fmla="*/ f169 f3 1"/>
                  <a:gd name="f174" fmla="*/ f170 f3 1"/>
                  <a:gd name="f175" fmla="*/ f171 f3 1"/>
                  <a:gd name="f176" fmla="*/ f172 1 f11"/>
                  <a:gd name="f177" fmla="*/ f173 1 f11"/>
                  <a:gd name="f178" fmla="*/ f174 1 f11"/>
                  <a:gd name="f179" fmla="*/ f175 1 f11"/>
                  <a:gd name="f180" fmla="+- f176 0 f4"/>
                  <a:gd name="f181" fmla="+- f177 0 f4"/>
                  <a:gd name="f182" fmla="+- f178 0 f4"/>
                  <a:gd name="f183" fmla="+- f179 0 f4"/>
                  <a:gd name="f184" fmla="cos 1 f180"/>
                  <a:gd name="f185" fmla="sin 1 f180"/>
                  <a:gd name="f186" fmla="cos 1 f181"/>
                  <a:gd name="f187" fmla="sin 1 f181"/>
                  <a:gd name="f188" fmla="cos 1 f182"/>
                  <a:gd name="f189" fmla="sin 1 f182"/>
                  <a:gd name="f190" fmla="cos 1 f183"/>
                  <a:gd name="f191" fmla="sin 1 f183"/>
                  <a:gd name="f192" fmla="+- 0 0 f184"/>
                  <a:gd name="f193" fmla="+- 0 0 f185"/>
                  <a:gd name="f194" fmla="+- 0 0 f186"/>
                  <a:gd name="f195" fmla="+- 0 0 f187"/>
                  <a:gd name="f196" fmla="+- 0 0 f188"/>
                  <a:gd name="f197" fmla="+- 0 0 f189"/>
                  <a:gd name="f198" fmla="+- 0 0 f190"/>
                  <a:gd name="f199" fmla="+- 0 0 f191"/>
                  <a:gd name="f200" fmla="*/ f12 f192 1"/>
                  <a:gd name="f201" fmla="*/ f12 f193 1"/>
                  <a:gd name="f202" fmla="*/ f12 f194 1"/>
                  <a:gd name="f203" fmla="*/ f12 f195 1"/>
                  <a:gd name="f204" fmla="*/ f12 f196 1"/>
                  <a:gd name="f205" fmla="*/ f12 f197 1"/>
                  <a:gd name="f206" fmla="*/ f12 f198 1"/>
                  <a:gd name="f207" fmla="*/ f12 f199 1"/>
                  <a:gd name="f208" fmla="*/ f200 f60 1"/>
                  <a:gd name="f209" fmla="*/ f201 f59 1"/>
                  <a:gd name="f210" fmla="*/ f202 f60 1"/>
                  <a:gd name="f211" fmla="*/ f203 f59 1"/>
                  <a:gd name="f212" fmla="*/ f204 f92 1"/>
                  <a:gd name="f213" fmla="*/ f205 f93 1"/>
                  <a:gd name="f214" fmla="*/ f206 f92 1"/>
                  <a:gd name="f215" fmla="*/ f207 f93 1"/>
                  <a:gd name="f216" fmla="+- f73 f208 0"/>
                  <a:gd name="f217" fmla="+- f72 f209 0"/>
                  <a:gd name="f218" fmla="+- f73 f210 0"/>
                  <a:gd name="f219" fmla="+- f72 f211 0"/>
                  <a:gd name="f220" fmla="+- f73 f212 0"/>
                  <a:gd name="f221" fmla="+- f72 f213 0"/>
                  <a:gd name="f222" fmla="+- f73 f214 0"/>
                  <a:gd name="f223" fmla="+- f72 f215 0"/>
                  <a:gd name="f224" fmla="max f216 f220"/>
                  <a:gd name="f225" fmla="max f218 f222"/>
                  <a:gd name="f226" fmla="max f217 f221"/>
                  <a:gd name="f227" fmla="max f219 f223"/>
                  <a:gd name="f228" fmla="min f216 f220"/>
                  <a:gd name="f229" fmla="min f218 f222"/>
                  <a:gd name="f230" fmla="min f217 f221"/>
                  <a:gd name="f231" fmla="min f219 f223"/>
                  <a:gd name="f232" fmla="+- f216 f222 0"/>
                  <a:gd name="f233" fmla="+- f217 f223 0"/>
                  <a:gd name="f234" fmla="+- f218 f220 0"/>
                  <a:gd name="f235" fmla="+- f219 f221 0"/>
                  <a:gd name="f236" fmla="*/ f216 f46 1"/>
                  <a:gd name="f237" fmla="*/ f217 f46 1"/>
                  <a:gd name="f238" fmla="*/ f220 f46 1"/>
                  <a:gd name="f239" fmla="*/ f221 f46 1"/>
                  <a:gd name="f240" fmla="max f224 f225"/>
                  <a:gd name="f241" fmla="max f226 f227"/>
                  <a:gd name="f242" fmla="min f228 f229"/>
                  <a:gd name="f243" fmla="min f230 f231"/>
                  <a:gd name="f244" fmla="*/ f232 1 2"/>
                  <a:gd name="f245" fmla="*/ f233 1 2"/>
                  <a:gd name="f246" fmla="*/ f234 1 2"/>
                  <a:gd name="f247" fmla="*/ f235 1 2"/>
                  <a:gd name="f248" fmla="?: f94 f51 f240"/>
                  <a:gd name="f249" fmla="?: f95 f52 f241"/>
                  <a:gd name="f250" fmla="?: f96 f22 f242"/>
                  <a:gd name="f251" fmla="?: f97 f22 f243"/>
                  <a:gd name="f252" fmla="*/ f244 f46 1"/>
                  <a:gd name="f253" fmla="*/ f245 f46 1"/>
                  <a:gd name="f254" fmla="*/ f246 f46 1"/>
                  <a:gd name="f255" fmla="*/ f247 f46 1"/>
                  <a:gd name="f256" fmla="*/ f250 f46 1"/>
                  <a:gd name="f257" fmla="*/ f251 f46 1"/>
                  <a:gd name="f258" fmla="*/ f248 f46 1"/>
                  <a:gd name="f259" fmla="*/ f249 f4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252" y="f253"/>
                  </a:cxn>
                  <a:cxn ang="f44">
                    <a:pos x="f254" y="f255"/>
                  </a:cxn>
                  <a:cxn ang="f45">
                    <a:pos x="f87" y="f88"/>
                  </a:cxn>
                </a:cxnLst>
                <a:rect l="f256" t="f257" r="f258" b="f259"/>
                <a:pathLst>
                  <a:path>
                    <a:moveTo>
                      <a:pt x="f236" y="f237"/>
                    </a:moveTo>
                    <a:arcTo wR="f81" hR="f82" stAng="f57" swAng="f83"/>
                    <a:lnTo>
                      <a:pt x="f238" y="f239"/>
                    </a:lnTo>
                    <a:arcTo wR="f100" hR="f101" stAng="f58" swAng="f89"/>
                    <a:close/>
                  </a:path>
                </a:pathLst>
              </a:custGeom>
              <a:solidFill>
                <a:srgbClr val="DDDDDD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29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7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11" name="Oval 11">
                <a:extLst>
                  <a:ext uri="{FF2B5EF4-FFF2-40B4-BE49-F238E27FC236}">
                    <a16:creationId xmlns:a16="http://schemas.microsoft.com/office/drawing/2014/main" id="{D3D66140-B745-4FE7-8296-9EEC38C0AFAD}"/>
                  </a:ext>
                </a:extLst>
              </p:cNvPr>
              <p:cNvSpPr/>
              <p:nvPr/>
            </p:nvSpPr>
            <p:spPr>
              <a:xfrm>
                <a:off x="2023539" y="2361977"/>
                <a:ext cx="770610" cy="77061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D4D4D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29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700" b="0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12" name="Oval 12">
                <a:extLst>
                  <a:ext uri="{FF2B5EF4-FFF2-40B4-BE49-F238E27FC236}">
                    <a16:creationId xmlns:a16="http://schemas.microsoft.com/office/drawing/2014/main" id="{0C667E7B-51C7-45C4-BAA0-12F5BC63F4DB}"/>
                  </a:ext>
                </a:extLst>
              </p:cNvPr>
              <p:cNvSpPr/>
              <p:nvPr/>
            </p:nvSpPr>
            <p:spPr>
              <a:xfrm>
                <a:off x="3206105" y="3524125"/>
                <a:ext cx="770610" cy="77061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AAAAAA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29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700" b="0" i="0" u="none" strike="noStrike" kern="0" cap="none" spc="0" baseline="0">
                  <a:solidFill>
                    <a:srgbClr val="7F7F7F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13" name="Oval 13">
                <a:extLst>
                  <a:ext uri="{FF2B5EF4-FFF2-40B4-BE49-F238E27FC236}">
                    <a16:creationId xmlns:a16="http://schemas.microsoft.com/office/drawing/2014/main" id="{7FFF141D-70F8-46B8-ACF1-465957F6BEC0}"/>
                  </a:ext>
                </a:extLst>
              </p:cNvPr>
              <p:cNvSpPr/>
              <p:nvPr/>
            </p:nvSpPr>
            <p:spPr>
              <a:xfrm>
                <a:off x="4377068" y="2361977"/>
                <a:ext cx="770610" cy="77061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D4D4D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29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700" b="0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14" name="Oval 14">
                <a:extLst>
                  <a:ext uri="{FF2B5EF4-FFF2-40B4-BE49-F238E27FC236}">
                    <a16:creationId xmlns:a16="http://schemas.microsoft.com/office/drawing/2014/main" id="{BC06D42E-BE2E-4D7B-9030-6808C1B3C726}"/>
                  </a:ext>
                </a:extLst>
              </p:cNvPr>
              <p:cNvSpPr/>
              <p:nvPr/>
            </p:nvSpPr>
            <p:spPr>
              <a:xfrm>
                <a:off x="3206105" y="1161891"/>
                <a:ext cx="770610" cy="770610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AAAAAA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29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700" b="0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15" name="Oval 15">
                <a:extLst>
                  <a:ext uri="{FF2B5EF4-FFF2-40B4-BE49-F238E27FC236}">
                    <a16:creationId xmlns:a16="http://schemas.microsoft.com/office/drawing/2014/main" id="{3646D15A-5B3A-4EF5-B3FD-91FCC529180A}"/>
                  </a:ext>
                </a:extLst>
              </p:cNvPr>
              <p:cNvSpPr/>
              <p:nvPr/>
            </p:nvSpPr>
            <p:spPr>
              <a:xfrm>
                <a:off x="3072036" y="2214228"/>
                <a:ext cx="1027145" cy="1027145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319DB6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29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700" b="0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16" name="Isosceles Triangle 16">
                <a:extLst>
                  <a:ext uri="{FF2B5EF4-FFF2-40B4-BE49-F238E27FC236}">
                    <a16:creationId xmlns:a16="http://schemas.microsoft.com/office/drawing/2014/main" id="{5F07EBB0-E59B-47D2-B710-9ECA3F75CA93}"/>
                  </a:ext>
                </a:extLst>
              </p:cNvPr>
              <p:cNvSpPr/>
              <p:nvPr/>
            </p:nvSpPr>
            <p:spPr>
              <a:xfrm rot="12599995">
                <a:off x="2320391" y="2023484"/>
                <a:ext cx="381688" cy="329037"/>
              </a:xfrm>
              <a:custGeom>
                <a:avLst>
                  <a:gd name="f8" fmla="val 50000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val 50000"/>
                  <a:gd name="f9" fmla="+- 0 0 -360"/>
                  <a:gd name="f10" fmla="+- 0 0 -270"/>
                  <a:gd name="f11" fmla="+- 0 0 -180"/>
                  <a:gd name="f12" fmla="+- 0 0 -90"/>
                  <a:gd name="f13" fmla="abs f4"/>
                  <a:gd name="f14" fmla="abs f5"/>
                  <a:gd name="f15" fmla="abs f6"/>
                  <a:gd name="f16" fmla="val f7"/>
                  <a:gd name="f17" fmla="val f8"/>
                  <a:gd name="f18" fmla="*/ f9 f1 1"/>
                  <a:gd name="f19" fmla="*/ f10 f1 1"/>
                  <a:gd name="f20" fmla="*/ f11 f1 1"/>
                  <a:gd name="f21" fmla="*/ f12 f1 1"/>
                  <a:gd name="f22" fmla="?: f13 f4 1"/>
                  <a:gd name="f23" fmla="?: f14 f5 1"/>
                  <a:gd name="f24" fmla="?: f15 f6 1"/>
                  <a:gd name="f25" fmla="*/ f18 1 f3"/>
                  <a:gd name="f26" fmla="*/ f19 1 f3"/>
                  <a:gd name="f27" fmla="*/ f20 1 f3"/>
                  <a:gd name="f28" fmla="*/ f21 1 f3"/>
                  <a:gd name="f29" fmla="*/ f22 1 21600"/>
                  <a:gd name="f30" fmla="*/ f23 1 21600"/>
                  <a:gd name="f31" fmla="*/ 21600 f22 1"/>
                  <a:gd name="f32" fmla="*/ 21600 f23 1"/>
                  <a:gd name="f33" fmla="+- f25 0 f2"/>
                  <a:gd name="f34" fmla="+- f26 0 f2"/>
                  <a:gd name="f35" fmla="+- f27 0 f2"/>
                  <a:gd name="f36" fmla="+- f28 0 f2"/>
                  <a:gd name="f37" fmla="min f30 f29"/>
                  <a:gd name="f38" fmla="*/ f31 1 f24"/>
                  <a:gd name="f39" fmla="*/ f32 1 f24"/>
                  <a:gd name="f40" fmla="val f38"/>
                  <a:gd name="f41" fmla="val f39"/>
                  <a:gd name="f42" fmla="*/ f16 f37 1"/>
                  <a:gd name="f43" fmla="+- f41 0 f16"/>
                  <a:gd name="f44" fmla="+- f40 0 f16"/>
                  <a:gd name="f45" fmla="*/ f41 f37 1"/>
                  <a:gd name="f46" fmla="*/ f40 f37 1"/>
                  <a:gd name="f47" fmla="*/ f43 1 2"/>
                  <a:gd name="f48" fmla="*/ f44 1 2"/>
                  <a:gd name="f49" fmla="*/ f44 f17 1"/>
                  <a:gd name="f50" fmla="+- f16 f47 0"/>
                  <a:gd name="f51" fmla="*/ f49 1 200000"/>
                  <a:gd name="f52" fmla="*/ f49 1 100000"/>
                  <a:gd name="f53" fmla="+- f51 f48 0"/>
                  <a:gd name="f54" fmla="*/ f51 f37 1"/>
                  <a:gd name="f55" fmla="*/ f50 f37 1"/>
                  <a:gd name="f56" fmla="*/ f52 f37 1"/>
                  <a:gd name="f57" fmla="*/ f53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6" y="f42"/>
                  </a:cxn>
                  <a:cxn ang="f34">
                    <a:pos x="f54" y="f55"/>
                  </a:cxn>
                  <a:cxn ang="f35">
                    <a:pos x="f42" y="f45"/>
                  </a:cxn>
                  <a:cxn ang="f35">
                    <a:pos x="f56" y="f45"/>
                  </a:cxn>
                  <a:cxn ang="f35">
                    <a:pos x="f46" y="f45"/>
                  </a:cxn>
                  <a:cxn ang="f36">
                    <a:pos x="f57" y="f55"/>
                  </a:cxn>
                </a:cxnLst>
                <a:rect l="f54" t="f55" r="f57" b="f45"/>
                <a:pathLst>
                  <a:path>
                    <a:moveTo>
                      <a:pt x="f42" y="f45"/>
                    </a:moveTo>
                    <a:lnTo>
                      <a:pt x="f56" y="f42"/>
                    </a:lnTo>
                    <a:lnTo>
                      <a:pt x="f46" y="f45"/>
                    </a:lnTo>
                    <a:close/>
                  </a:path>
                </a:pathLst>
              </a:custGeom>
              <a:solidFill>
                <a:srgbClr val="DDDDDD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29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700" b="0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17" name="TextBox 17">
                <a:extLst>
                  <a:ext uri="{FF2B5EF4-FFF2-40B4-BE49-F238E27FC236}">
                    <a16:creationId xmlns:a16="http://schemas.microsoft.com/office/drawing/2014/main" id="{8765C34D-F2FB-45F7-93DE-9D4D1FA6F22C}"/>
                  </a:ext>
                </a:extLst>
              </p:cNvPr>
              <p:cNvSpPr txBox="1"/>
              <p:nvPr/>
            </p:nvSpPr>
            <p:spPr>
              <a:xfrm>
                <a:off x="3111209" y="2508290"/>
                <a:ext cx="960403" cy="52322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1" compatLnSpc="1">
                <a:spAutoFit/>
              </a:bodyPr>
              <a:lstStyle/>
              <a:p>
                <a:pPr lvl="0" algn="ctr" defTabSz="914290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a-IR" sz="1400" b="1" kern="0" dirty="0">
                    <a:solidFill>
                      <a:srgbClr val="FFFFFF"/>
                    </a:solidFill>
                    <a:latin typeface="Arial"/>
                    <a:ea typeface="Arial Unicode MS"/>
                    <a:cs typeface="B Nazanin" panose="00000400000000000000" pitchFamily="2" charset="-78"/>
                  </a:rPr>
                  <a:t>فهرست</a:t>
                </a:r>
              </a:p>
              <a:p>
                <a:pPr lvl="0" algn="ctr" defTabSz="914290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a-IR" sz="1400" b="1" kern="0" dirty="0">
                    <a:solidFill>
                      <a:srgbClr val="FFFFFF"/>
                    </a:solidFill>
                    <a:latin typeface="Arial"/>
                    <a:ea typeface="Arial Unicode MS"/>
                    <a:cs typeface="B Nazanin" panose="00000400000000000000" pitchFamily="2" charset="-78"/>
                  </a:rPr>
                  <a:t>  اینجا</a:t>
                </a:r>
                <a:endParaRPr lang="en-US" sz="1400" b="1" kern="0" dirty="0">
                  <a:solidFill>
                    <a:srgbClr val="FFFFFF"/>
                  </a:solidFill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18" name="TextBox 18">
                <a:extLst>
                  <a:ext uri="{FF2B5EF4-FFF2-40B4-BE49-F238E27FC236}">
                    <a16:creationId xmlns:a16="http://schemas.microsoft.com/office/drawing/2014/main" id="{59194396-88F1-405C-BBEE-235943006AFB}"/>
                  </a:ext>
                </a:extLst>
              </p:cNvPr>
              <p:cNvSpPr txBox="1"/>
              <p:nvPr/>
            </p:nvSpPr>
            <p:spPr>
              <a:xfrm>
                <a:off x="3281406" y="1289861"/>
                <a:ext cx="638507" cy="52322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1" compatLnSpc="1">
                <a:spAutoFit/>
              </a:bodyPr>
              <a:lstStyle/>
              <a:p>
                <a:pPr lvl="0" algn="ctr" defTabSz="914290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a-IR" sz="1400" kern="0" dirty="0">
                    <a:solidFill>
                      <a:srgbClr val="FFFFFF"/>
                    </a:solidFill>
                    <a:latin typeface="Arial"/>
                    <a:ea typeface="Arial Unicode MS"/>
                    <a:cs typeface="B Nazanin" panose="00000400000000000000" pitchFamily="2" charset="-78"/>
                  </a:rPr>
                  <a:t>متن</a:t>
                </a:r>
              </a:p>
              <a:p>
                <a:pPr lvl="0" algn="ctr" defTabSz="914290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a-IR" sz="1400" kern="0" dirty="0">
                    <a:solidFill>
                      <a:srgbClr val="FFFFFF"/>
                    </a:solidFill>
                    <a:latin typeface="Arial"/>
                    <a:ea typeface="Arial Unicode MS"/>
                    <a:cs typeface="B Nazanin" panose="00000400000000000000" pitchFamily="2" charset="-78"/>
                  </a:rPr>
                  <a:t>اینجا</a:t>
                </a:r>
                <a:endParaRPr lang="en-US" sz="1400" b="0" i="0" u="none" strike="noStrike" kern="0" cap="none" spc="0" baseline="0" dirty="0">
                  <a:solidFill>
                    <a:srgbClr val="FFFFFF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19" name="TextBox 19">
                <a:extLst>
                  <a:ext uri="{FF2B5EF4-FFF2-40B4-BE49-F238E27FC236}">
                    <a16:creationId xmlns:a16="http://schemas.microsoft.com/office/drawing/2014/main" id="{3638B2CE-D1F3-4D40-923E-BB410E7D28AD}"/>
                  </a:ext>
                </a:extLst>
              </p:cNvPr>
              <p:cNvSpPr txBox="1"/>
              <p:nvPr/>
            </p:nvSpPr>
            <p:spPr>
              <a:xfrm>
                <a:off x="2089586" y="2508290"/>
                <a:ext cx="638507" cy="52322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1" compatLnSpc="1">
                <a:spAutoFit/>
              </a:bodyPr>
              <a:lstStyle/>
              <a:p>
                <a:pPr lvl="0" algn="ctr" defTabSz="914290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a-IR" sz="1400" kern="0" dirty="0">
                    <a:solidFill>
                      <a:srgbClr val="FFFFFF"/>
                    </a:solidFill>
                    <a:latin typeface="Arial"/>
                    <a:ea typeface="Arial Unicode MS"/>
                    <a:cs typeface="B Nazanin" panose="00000400000000000000" pitchFamily="2" charset="-78"/>
                  </a:rPr>
                  <a:t>متن</a:t>
                </a:r>
              </a:p>
              <a:p>
                <a:pPr lvl="0" algn="ctr" defTabSz="914290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a-IR" sz="1400" kern="0" dirty="0">
                    <a:solidFill>
                      <a:srgbClr val="FFFFFF"/>
                    </a:solidFill>
                    <a:latin typeface="Arial"/>
                    <a:ea typeface="Arial Unicode MS"/>
                    <a:cs typeface="B Nazanin" panose="00000400000000000000" pitchFamily="2" charset="-78"/>
                  </a:rPr>
                  <a:t>اینجا</a:t>
                </a:r>
                <a:endParaRPr lang="en-US" sz="1400" b="0" i="0" u="none" strike="noStrike" kern="0" cap="none" spc="0" baseline="0" dirty="0">
                  <a:solidFill>
                    <a:srgbClr val="FFFFFF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20" name="TextBox 20">
                <a:extLst>
                  <a:ext uri="{FF2B5EF4-FFF2-40B4-BE49-F238E27FC236}">
                    <a16:creationId xmlns:a16="http://schemas.microsoft.com/office/drawing/2014/main" id="{3993A2ED-32DD-416B-8349-F1633389267E}"/>
                  </a:ext>
                </a:extLst>
              </p:cNvPr>
              <p:cNvSpPr txBox="1"/>
              <p:nvPr/>
            </p:nvSpPr>
            <p:spPr>
              <a:xfrm>
                <a:off x="4443124" y="2508290"/>
                <a:ext cx="638507" cy="52322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1" compatLnSpc="1">
                <a:spAutoFit/>
              </a:bodyPr>
              <a:lstStyle/>
              <a:p>
                <a:pPr lvl="0" algn="ctr" defTabSz="914290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a-IR" sz="1400" kern="0" dirty="0">
                    <a:solidFill>
                      <a:srgbClr val="FFFFFF"/>
                    </a:solidFill>
                    <a:latin typeface="Arial"/>
                    <a:ea typeface="Arial Unicode MS"/>
                    <a:cs typeface="B Nazanin" panose="00000400000000000000" pitchFamily="2" charset="-78"/>
                  </a:rPr>
                  <a:t>متن</a:t>
                </a:r>
              </a:p>
              <a:p>
                <a:pPr lvl="0" algn="ctr" defTabSz="914290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a-IR" sz="1400" kern="0" dirty="0">
                    <a:solidFill>
                      <a:srgbClr val="FFFFFF"/>
                    </a:solidFill>
                    <a:latin typeface="Arial"/>
                    <a:ea typeface="Arial Unicode MS"/>
                    <a:cs typeface="B Nazanin" panose="00000400000000000000" pitchFamily="2" charset="-78"/>
                  </a:rPr>
                  <a:t>اینجا</a:t>
                </a:r>
                <a:endParaRPr lang="en-US" sz="1400" b="0" i="0" u="none" strike="noStrike" kern="0" cap="none" spc="0" baseline="0" dirty="0">
                  <a:solidFill>
                    <a:srgbClr val="FFFFFF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21" name="TextBox 21">
                <a:extLst>
                  <a:ext uri="{FF2B5EF4-FFF2-40B4-BE49-F238E27FC236}">
                    <a16:creationId xmlns:a16="http://schemas.microsoft.com/office/drawing/2014/main" id="{2BE0B6AF-E543-4A10-A8FA-57B36F3E71D5}"/>
                  </a:ext>
                </a:extLst>
              </p:cNvPr>
              <p:cNvSpPr txBox="1"/>
              <p:nvPr/>
            </p:nvSpPr>
            <p:spPr>
              <a:xfrm>
                <a:off x="3281406" y="3673364"/>
                <a:ext cx="638507" cy="52322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1" compatLnSpc="1">
                <a:spAutoFit/>
              </a:bodyPr>
              <a:lstStyle/>
              <a:p>
                <a:pPr lvl="0" algn="ctr" defTabSz="914290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a-IR" sz="1400" kern="0" dirty="0">
                    <a:solidFill>
                      <a:srgbClr val="FFFFFF"/>
                    </a:solidFill>
                    <a:latin typeface="Arial"/>
                    <a:ea typeface="Arial Unicode MS"/>
                    <a:cs typeface="B Nazanin" panose="00000400000000000000" pitchFamily="2" charset="-78"/>
                  </a:rPr>
                  <a:t>متن</a:t>
                </a:r>
              </a:p>
              <a:p>
                <a:pPr lvl="0" algn="ctr" defTabSz="914290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a-IR" sz="1400" kern="0" dirty="0">
                    <a:solidFill>
                      <a:srgbClr val="FFFFFF"/>
                    </a:solidFill>
                    <a:latin typeface="Arial"/>
                    <a:ea typeface="Arial Unicode MS"/>
                    <a:cs typeface="B Nazanin" panose="00000400000000000000" pitchFamily="2" charset="-78"/>
                  </a:rPr>
                  <a:t>اینجا</a:t>
                </a:r>
                <a:endParaRPr lang="en-US" sz="1400" b="0" i="0" u="none" strike="noStrike" kern="0" cap="none" spc="0" baseline="0" dirty="0">
                  <a:solidFill>
                    <a:srgbClr val="FFFFFF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22" name="Group 22">
              <a:extLst>
                <a:ext uri="{FF2B5EF4-FFF2-40B4-BE49-F238E27FC236}">
                  <a16:creationId xmlns:a16="http://schemas.microsoft.com/office/drawing/2014/main" id="{D5D9A757-D88A-4F52-80E2-FDE8543C415C}"/>
                </a:ext>
              </a:extLst>
            </p:cNvPr>
            <p:cNvGrpSpPr/>
            <p:nvPr/>
          </p:nvGrpSpPr>
          <p:grpSpPr>
            <a:xfrm>
              <a:off x="4142140" y="865077"/>
              <a:ext cx="2574785" cy="866207"/>
              <a:chOff x="4142140" y="865077"/>
              <a:chExt cx="2574785" cy="866207"/>
            </a:xfrm>
          </p:grpSpPr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D4B4BA3F-536D-4217-8074-1770DAE56B10}"/>
                  </a:ext>
                </a:extLst>
              </p:cNvPr>
              <p:cNvSpPr txBox="1"/>
              <p:nvPr/>
            </p:nvSpPr>
            <p:spPr>
              <a:xfrm>
                <a:off x="4142140" y="1084953"/>
                <a:ext cx="2574785" cy="64633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lvl="0" algn="r" defTabSz="914290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a-IR" sz="1200" kern="0" dirty="0">
                    <a:solidFill>
                      <a:srgbClr val="595959"/>
                    </a:solidFill>
                    <a:latin typeface="Arial"/>
                    <a:ea typeface="Arial Unicode MS"/>
                    <a:cs typeface="B Nazanin" panose="00000400000000000000" pitchFamily="2" charset="-78"/>
                  </a:rPr>
                  <a:t>شما به سادگی می توانید مخاطبان خود را تحت تاثیر قرار دهید و به ارائه های خود جذابیت و زیبایی بی نظیری اضافه کنید.</a:t>
                </a:r>
                <a:endParaRPr lang="en-US" sz="1200" b="0" i="0" u="none" strike="noStrike" kern="0" cap="none" spc="0" baseline="0" dirty="0">
                  <a:solidFill>
                    <a:srgbClr val="595959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24" name="TextBox 24">
                <a:extLst>
                  <a:ext uri="{FF2B5EF4-FFF2-40B4-BE49-F238E27FC236}">
                    <a16:creationId xmlns:a16="http://schemas.microsoft.com/office/drawing/2014/main" id="{3AC57301-7DF4-49DB-8F52-1EBB5F1F065C}"/>
                  </a:ext>
                </a:extLst>
              </p:cNvPr>
              <p:cNvSpPr txBox="1"/>
              <p:nvPr/>
            </p:nvSpPr>
            <p:spPr>
              <a:xfrm>
                <a:off x="4142140" y="865077"/>
                <a:ext cx="2570735" cy="27699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lvl="0" algn="r" defTabSz="914290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a-IR" sz="1200" b="1" kern="0" dirty="0">
                    <a:solidFill>
                      <a:srgbClr val="595959"/>
                    </a:solidFill>
                    <a:latin typeface="Arial"/>
                    <a:ea typeface="Arial Unicode MS"/>
                    <a:cs typeface="B Nazanin" panose="00000400000000000000" pitchFamily="2" charset="-78"/>
                  </a:rPr>
                  <a:t>متن شما در اینجا</a:t>
                </a:r>
                <a:endParaRPr lang="en-US" sz="1200" b="1" i="0" u="none" strike="noStrike" kern="0" cap="none" spc="0" baseline="0" dirty="0">
                  <a:solidFill>
                    <a:srgbClr val="595959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25" name="Group 25">
              <a:extLst>
                <a:ext uri="{FF2B5EF4-FFF2-40B4-BE49-F238E27FC236}">
                  <a16:creationId xmlns:a16="http://schemas.microsoft.com/office/drawing/2014/main" id="{78EA8C8D-22DF-4E6C-8427-75B8DF73EA34}"/>
                </a:ext>
              </a:extLst>
            </p:cNvPr>
            <p:cNvGrpSpPr/>
            <p:nvPr/>
          </p:nvGrpSpPr>
          <p:grpSpPr>
            <a:xfrm>
              <a:off x="4973714" y="3130759"/>
              <a:ext cx="2574785" cy="866207"/>
              <a:chOff x="4973714" y="3130759"/>
              <a:chExt cx="2574785" cy="866207"/>
            </a:xfrm>
          </p:grpSpPr>
          <p:sp>
            <p:nvSpPr>
              <p:cNvPr id="26" name="TextBox 26">
                <a:extLst>
                  <a:ext uri="{FF2B5EF4-FFF2-40B4-BE49-F238E27FC236}">
                    <a16:creationId xmlns:a16="http://schemas.microsoft.com/office/drawing/2014/main" id="{FEF4B342-026E-4E37-B2CA-7A5EB4665117}"/>
                  </a:ext>
                </a:extLst>
              </p:cNvPr>
              <p:cNvSpPr txBox="1"/>
              <p:nvPr/>
            </p:nvSpPr>
            <p:spPr>
              <a:xfrm>
                <a:off x="4973714" y="3350635"/>
                <a:ext cx="2574785" cy="64633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lvl="0" algn="r" defTabSz="914290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a-IR" sz="1200" kern="0" dirty="0">
                    <a:solidFill>
                      <a:srgbClr val="595959"/>
                    </a:solidFill>
                    <a:latin typeface="Arial"/>
                    <a:ea typeface="Arial Unicode MS"/>
                    <a:cs typeface="B Nazanin" panose="00000400000000000000" pitchFamily="2" charset="-78"/>
                  </a:rPr>
                  <a:t>شما به سادگی می توانید مخاطبان خود را تحت تاثیر قرار دهید و به ارائه های خود جذابیت و زیبایی بی نظیری اضافه کنید.</a:t>
                </a:r>
                <a:endParaRPr lang="en-US" sz="1200" b="0" i="0" u="none" strike="noStrike" kern="0" cap="none" spc="0" baseline="0" dirty="0">
                  <a:solidFill>
                    <a:srgbClr val="595959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27" name="TextBox 27">
                <a:extLst>
                  <a:ext uri="{FF2B5EF4-FFF2-40B4-BE49-F238E27FC236}">
                    <a16:creationId xmlns:a16="http://schemas.microsoft.com/office/drawing/2014/main" id="{4BCCC774-347C-4111-8059-6BCC3CB34984}"/>
                  </a:ext>
                </a:extLst>
              </p:cNvPr>
              <p:cNvSpPr txBox="1"/>
              <p:nvPr/>
            </p:nvSpPr>
            <p:spPr>
              <a:xfrm>
                <a:off x="4973714" y="3130759"/>
                <a:ext cx="2570735" cy="27699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lvl="0" algn="r" defTabSz="914290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a-IR" sz="1200" b="1" kern="0" dirty="0">
                    <a:solidFill>
                      <a:srgbClr val="595959"/>
                    </a:solidFill>
                    <a:latin typeface="Arial"/>
                    <a:ea typeface="Arial Unicode MS"/>
                    <a:cs typeface="B Nazanin" panose="00000400000000000000" pitchFamily="2" charset="-78"/>
                  </a:rPr>
                  <a:t>متن شما در اینجا</a:t>
                </a:r>
                <a:endParaRPr lang="en-US" sz="1200" b="1" i="0" u="none" strike="noStrike" kern="0" cap="none" spc="0" baseline="0" dirty="0">
                  <a:solidFill>
                    <a:srgbClr val="595959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28" name="Group 28">
              <a:extLst>
                <a:ext uri="{FF2B5EF4-FFF2-40B4-BE49-F238E27FC236}">
                  <a16:creationId xmlns:a16="http://schemas.microsoft.com/office/drawing/2014/main" id="{AA44CA7C-5965-494D-9B74-DD00E3A5F10E}"/>
                </a:ext>
              </a:extLst>
            </p:cNvPr>
            <p:cNvGrpSpPr/>
            <p:nvPr/>
          </p:nvGrpSpPr>
          <p:grpSpPr>
            <a:xfrm>
              <a:off x="4142140" y="3864885"/>
              <a:ext cx="2574785" cy="866198"/>
              <a:chOff x="4142140" y="3864885"/>
              <a:chExt cx="2574785" cy="866198"/>
            </a:xfrm>
          </p:grpSpPr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9EFF6C78-C7B1-4CD3-8BC2-790FBEA822A6}"/>
                  </a:ext>
                </a:extLst>
              </p:cNvPr>
              <p:cNvSpPr txBox="1"/>
              <p:nvPr/>
            </p:nvSpPr>
            <p:spPr>
              <a:xfrm>
                <a:off x="4142140" y="4084752"/>
                <a:ext cx="2574785" cy="64633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lvl="0" algn="r" defTabSz="914290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a-IR" sz="1200" kern="0" dirty="0">
                    <a:solidFill>
                      <a:srgbClr val="595959"/>
                    </a:solidFill>
                    <a:latin typeface="Arial"/>
                    <a:ea typeface="Arial Unicode MS"/>
                    <a:cs typeface="B Nazanin" panose="00000400000000000000" pitchFamily="2" charset="-78"/>
                  </a:rPr>
                  <a:t>شما به سادگی می توانید مخاطبان خود را تحت تاثیر قرار دهید و به ارائه های خود جذابیت و زیبایی بی نظیری اضافه کنید.</a:t>
                </a:r>
                <a:endParaRPr lang="en-US" sz="1200" b="0" i="0" u="none" strike="noStrike" kern="0" cap="none" spc="0" baseline="0" dirty="0">
                  <a:solidFill>
                    <a:srgbClr val="595959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30" name="TextBox 30">
                <a:extLst>
                  <a:ext uri="{FF2B5EF4-FFF2-40B4-BE49-F238E27FC236}">
                    <a16:creationId xmlns:a16="http://schemas.microsoft.com/office/drawing/2014/main" id="{3CDBC09E-E9EF-43D2-A561-9EAB65AA59E0}"/>
                  </a:ext>
                </a:extLst>
              </p:cNvPr>
              <p:cNvSpPr txBox="1"/>
              <p:nvPr/>
            </p:nvSpPr>
            <p:spPr>
              <a:xfrm>
                <a:off x="4142140" y="3864885"/>
                <a:ext cx="2570735" cy="27699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lvl="0" algn="r" defTabSz="914290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a-IR" sz="1200" b="1" kern="0" dirty="0">
                    <a:solidFill>
                      <a:srgbClr val="595959"/>
                    </a:solidFill>
                    <a:latin typeface="Arial"/>
                    <a:ea typeface="Arial Unicode MS"/>
                    <a:cs typeface="B Nazanin" panose="00000400000000000000" pitchFamily="2" charset="-78"/>
                  </a:rPr>
                  <a:t>متن شما در اینجا</a:t>
                </a:r>
                <a:endParaRPr lang="en-US" sz="1200" b="1" i="0" u="none" strike="noStrike" kern="0" cap="none" spc="0" baseline="0" dirty="0">
                  <a:solidFill>
                    <a:srgbClr val="595959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31" name="Group 31">
              <a:extLst>
                <a:ext uri="{FF2B5EF4-FFF2-40B4-BE49-F238E27FC236}">
                  <a16:creationId xmlns:a16="http://schemas.microsoft.com/office/drawing/2014/main" id="{D7D2D329-5D9A-44D3-B44C-E581CD4BF7C9}"/>
                </a:ext>
              </a:extLst>
            </p:cNvPr>
            <p:cNvGrpSpPr/>
            <p:nvPr/>
          </p:nvGrpSpPr>
          <p:grpSpPr>
            <a:xfrm>
              <a:off x="795317" y="3291062"/>
              <a:ext cx="1597639" cy="1235540"/>
              <a:chOff x="795317" y="3291062"/>
              <a:chExt cx="1597639" cy="1235540"/>
            </a:xfrm>
          </p:grpSpPr>
          <p:sp>
            <p:nvSpPr>
              <p:cNvPr id="32" name="TextBox 32">
                <a:extLst>
                  <a:ext uri="{FF2B5EF4-FFF2-40B4-BE49-F238E27FC236}">
                    <a16:creationId xmlns:a16="http://schemas.microsoft.com/office/drawing/2014/main" id="{4AC7AE22-4D33-43C8-A7D5-10905A6044C7}"/>
                  </a:ext>
                </a:extLst>
              </p:cNvPr>
              <p:cNvSpPr txBox="1"/>
              <p:nvPr/>
            </p:nvSpPr>
            <p:spPr>
              <a:xfrm>
                <a:off x="795317" y="3510939"/>
                <a:ext cx="1597639" cy="1015663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lvl="0" algn="r" defTabSz="91429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a-IR" sz="1200" kern="0" dirty="0">
                    <a:solidFill>
                      <a:srgbClr val="595959"/>
                    </a:solidFill>
                    <a:latin typeface="Arial"/>
                    <a:ea typeface="Arial Unicode MS"/>
                    <a:cs typeface="B Nazanin" panose="00000400000000000000" pitchFamily="2" charset="-78"/>
                  </a:rPr>
                  <a:t>شما به سادگی می توانید مخاطبان خود را تحت تاثیر قرار دهید و به ارائه های خود جذابیت و زیبایی بی نظیری اضافه کنید.</a:t>
                </a:r>
                <a:endParaRPr lang="en-US" sz="1200" b="0" i="0" u="none" strike="noStrike" kern="0" cap="none" spc="0" baseline="0" dirty="0">
                  <a:solidFill>
                    <a:srgbClr val="595959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  <p:sp>
            <p:nvSpPr>
              <p:cNvPr id="33" name="TextBox 33">
                <a:extLst>
                  <a:ext uri="{FF2B5EF4-FFF2-40B4-BE49-F238E27FC236}">
                    <a16:creationId xmlns:a16="http://schemas.microsoft.com/office/drawing/2014/main" id="{E132286D-8FFB-4517-8400-E747AE1CD1DB}"/>
                  </a:ext>
                </a:extLst>
              </p:cNvPr>
              <p:cNvSpPr txBox="1"/>
              <p:nvPr/>
            </p:nvSpPr>
            <p:spPr>
              <a:xfrm>
                <a:off x="795317" y="3291062"/>
                <a:ext cx="1595134" cy="27699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lvl="0" algn="r" defTabSz="91429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fa-IR" sz="1200" b="1" kern="0" dirty="0">
                    <a:solidFill>
                      <a:srgbClr val="595959"/>
                    </a:solidFill>
                    <a:latin typeface="Arial"/>
                    <a:ea typeface="Arial Unicode MS"/>
                    <a:cs typeface="B Nazanin" panose="00000400000000000000" pitchFamily="2" charset="-78"/>
                  </a:rPr>
                  <a:t>متن شما در اینجا</a:t>
                </a:r>
                <a:endParaRPr lang="en-US" sz="1200" b="1" i="0" u="none" strike="noStrike" kern="0" cap="none" spc="0" baseline="0" dirty="0">
                  <a:solidFill>
                    <a:srgbClr val="595959"/>
                  </a:solidFill>
                  <a:uFillTx/>
                  <a:latin typeface="Arial"/>
                  <a:ea typeface="Arial Unicode MS"/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34" name="Título 3">
            <a:extLst>
              <a:ext uri="{FF2B5EF4-FFF2-40B4-BE49-F238E27FC236}">
                <a16:creationId xmlns:a16="http://schemas.microsoft.com/office/drawing/2014/main" id="{97869BD3-F8D1-435A-9EEF-63BADF47821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lang="LID4096" dirty="0">
              <a:cs typeface="B Nazanin" panose="00000400000000000000" pitchFamily="2" charset="-78"/>
            </a:endParaRPr>
          </a:p>
        </p:txBody>
      </p:sp>
      <p:grpSp>
        <p:nvGrpSpPr>
          <p:cNvPr id="36" name="Group 4">
            <a:extLst>
              <a:ext uri="{FF2B5EF4-FFF2-40B4-BE49-F238E27FC236}">
                <a16:creationId xmlns:a16="http://schemas.microsoft.com/office/drawing/2014/main" id="{F6883771-9E16-1F18-547D-765734942D37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7543800" y="3544888"/>
            <a:ext cx="1257300" cy="1357312"/>
            <a:chOff x="4752" y="2233"/>
            <a:chExt cx="792" cy="855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9F55D603-6B94-A799-DBF2-B1A90EFBB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1" y="2275"/>
              <a:ext cx="268" cy="362"/>
            </a:xfrm>
            <a:custGeom>
              <a:avLst/>
              <a:gdLst>
                <a:gd name="T0" fmla="*/ 0 w 44"/>
                <a:gd name="T1" fmla="*/ 58 h 61"/>
                <a:gd name="T2" fmla="*/ 0 w 44"/>
                <a:gd name="T3" fmla="*/ 4 h 61"/>
                <a:gd name="T4" fmla="*/ 0 w 44"/>
                <a:gd name="T5" fmla="*/ 3 h 61"/>
                <a:gd name="T6" fmla="*/ 19 w 44"/>
                <a:gd name="T7" fmla="*/ 6 h 61"/>
                <a:gd name="T8" fmla="*/ 15 w 44"/>
                <a:gd name="T9" fmla="*/ 10 h 61"/>
                <a:gd name="T10" fmla="*/ 15 w 44"/>
                <a:gd name="T11" fmla="*/ 11 h 61"/>
                <a:gd name="T12" fmla="*/ 15 w 44"/>
                <a:gd name="T13" fmla="*/ 16 h 61"/>
                <a:gd name="T14" fmla="*/ 16 w 44"/>
                <a:gd name="T15" fmla="*/ 17 h 61"/>
                <a:gd name="T16" fmla="*/ 21 w 44"/>
                <a:gd name="T17" fmla="*/ 15 h 61"/>
                <a:gd name="T18" fmla="*/ 23 w 44"/>
                <a:gd name="T19" fmla="*/ 16 h 61"/>
                <a:gd name="T20" fmla="*/ 28 w 44"/>
                <a:gd name="T21" fmla="*/ 16 h 61"/>
                <a:gd name="T22" fmla="*/ 28 w 44"/>
                <a:gd name="T23" fmla="*/ 11 h 61"/>
                <a:gd name="T24" fmla="*/ 27 w 44"/>
                <a:gd name="T25" fmla="*/ 10 h 61"/>
                <a:gd name="T26" fmla="*/ 25 w 44"/>
                <a:gd name="T27" fmla="*/ 6 h 61"/>
                <a:gd name="T28" fmla="*/ 25 w 44"/>
                <a:gd name="T29" fmla="*/ 5 h 61"/>
                <a:gd name="T30" fmla="*/ 43 w 44"/>
                <a:gd name="T31" fmla="*/ 4 h 61"/>
                <a:gd name="T32" fmla="*/ 43 w 44"/>
                <a:gd name="T33" fmla="*/ 23 h 61"/>
                <a:gd name="T34" fmla="*/ 44 w 44"/>
                <a:gd name="T35" fmla="*/ 27 h 61"/>
                <a:gd name="T36" fmla="*/ 44 w 44"/>
                <a:gd name="T37" fmla="*/ 42 h 61"/>
                <a:gd name="T38" fmla="*/ 44 w 44"/>
                <a:gd name="T39" fmla="*/ 54 h 61"/>
                <a:gd name="T40" fmla="*/ 42 w 44"/>
                <a:gd name="T41" fmla="*/ 59 h 61"/>
                <a:gd name="T42" fmla="*/ 30 w 44"/>
                <a:gd name="T43" fmla="*/ 59 h 61"/>
                <a:gd name="T44" fmla="*/ 29 w 44"/>
                <a:gd name="T45" fmla="*/ 58 h 61"/>
                <a:gd name="T46" fmla="*/ 28 w 44"/>
                <a:gd name="T47" fmla="*/ 47 h 61"/>
                <a:gd name="T48" fmla="*/ 24 w 44"/>
                <a:gd name="T49" fmla="*/ 43 h 61"/>
                <a:gd name="T50" fmla="*/ 15 w 44"/>
                <a:gd name="T51" fmla="*/ 52 h 61"/>
                <a:gd name="T52" fmla="*/ 14 w 44"/>
                <a:gd name="T53" fmla="*/ 59 h 61"/>
                <a:gd name="T54" fmla="*/ 0 w 44"/>
                <a:gd name="T55" fmla="*/ 5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" h="61">
                  <a:moveTo>
                    <a:pt x="0" y="58"/>
                  </a:moveTo>
                  <a:cubicBezTo>
                    <a:pt x="0" y="40"/>
                    <a:pt x="0" y="22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5" y="0"/>
                    <a:pt x="15" y="2"/>
                    <a:pt x="19" y="6"/>
                  </a:cubicBezTo>
                  <a:cubicBezTo>
                    <a:pt x="20" y="9"/>
                    <a:pt x="17" y="9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2"/>
                    <a:pt x="15" y="14"/>
                    <a:pt x="15" y="16"/>
                  </a:cubicBezTo>
                  <a:cubicBezTo>
                    <a:pt x="15" y="16"/>
                    <a:pt x="15" y="16"/>
                    <a:pt x="16" y="17"/>
                  </a:cubicBezTo>
                  <a:cubicBezTo>
                    <a:pt x="17" y="16"/>
                    <a:pt x="19" y="17"/>
                    <a:pt x="21" y="15"/>
                  </a:cubicBezTo>
                  <a:cubicBezTo>
                    <a:pt x="21" y="15"/>
                    <a:pt x="22" y="15"/>
                    <a:pt x="23" y="16"/>
                  </a:cubicBezTo>
                  <a:cubicBezTo>
                    <a:pt x="24" y="17"/>
                    <a:pt x="26" y="18"/>
                    <a:pt x="28" y="16"/>
                  </a:cubicBezTo>
                  <a:cubicBezTo>
                    <a:pt x="29" y="15"/>
                    <a:pt x="29" y="13"/>
                    <a:pt x="28" y="11"/>
                  </a:cubicBezTo>
                  <a:cubicBezTo>
                    <a:pt x="28" y="10"/>
                    <a:pt x="27" y="10"/>
                    <a:pt x="27" y="10"/>
                  </a:cubicBezTo>
                  <a:cubicBezTo>
                    <a:pt x="26" y="9"/>
                    <a:pt x="24" y="8"/>
                    <a:pt x="25" y="6"/>
                  </a:cubicBezTo>
                  <a:cubicBezTo>
                    <a:pt x="25" y="6"/>
                    <a:pt x="25" y="5"/>
                    <a:pt x="25" y="5"/>
                  </a:cubicBezTo>
                  <a:cubicBezTo>
                    <a:pt x="28" y="1"/>
                    <a:pt x="39" y="1"/>
                    <a:pt x="43" y="4"/>
                  </a:cubicBezTo>
                  <a:cubicBezTo>
                    <a:pt x="43" y="10"/>
                    <a:pt x="43" y="17"/>
                    <a:pt x="43" y="23"/>
                  </a:cubicBezTo>
                  <a:cubicBezTo>
                    <a:pt x="44" y="24"/>
                    <a:pt x="44" y="26"/>
                    <a:pt x="44" y="27"/>
                  </a:cubicBezTo>
                  <a:cubicBezTo>
                    <a:pt x="44" y="32"/>
                    <a:pt x="44" y="37"/>
                    <a:pt x="44" y="42"/>
                  </a:cubicBezTo>
                  <a:cubicBezTo>
                    <a:pt x="44" y="46"/>
                    <a:pt x="44" y="50"/>
                    <a:pt x="44" y="54"/>
                  </a:cubicBezTo>
                  <a:cubicBezTo>
                    <a:pt x="44" y="56"/>
                    <a:pt x="44" y="58"/>
                    <a:pt x="42" y="59"/>
                  </a:cubicBezTo>
                  <a:cubicBezTo>
                    <a:pt x="38" y="60"/>
                    <a:pt x="34" y="60"/>
                    <a:pt x="30" y="59"/>
                  </a:cubicBezTo>
                  <a:cubicBezTo>
                    <a:pt x="29" y="59"/>
                    <a:pt x="29" y="59"/>
                    <a:pt x="29" y="58"/>
                  </a:cubicBezTo>
                  <a:cubicBezTo>
                    <a:pt x="28" y="55"/>
                    <a:pt x="28" y="51"/>
                    <a:pt x="28" y="47"/>
                  </a:cubicBezTo>
                  <a:cubicBezTo>
                    <a:pt x="28" y="43"/>
                    <a:pt x="28" y="43"/>
                    <a:pt x="24" y="43"/>
                  </a:cubicBezTo>
                  <a:cubicBezTo>
                    <a:pt x="14" y="43"/>
                    <a:pt x="15" y="42"/>
                    <a:pt x="15" y="52"/>
                  </a:cubicBezTo>
                  <a:cubicBezTo>
                    <a:pt x="15" y="54"/>
                    <a:pt x="16" y="57"/>
                    <a:pt x="14" y="59"/>
                  </a:cubicBezTo>
                  <a:cubicBezTo>
                    <a:pt x="9" y="60"/>
                    <a:pt x="5" y="61"/>
                    <a:pt x="0" y="58"/>
                  </a:cubicBezTo>
                  <a:close/>
                </a:path>
              </a:pathLst>
            </a:custGeom>
            <a:solidFill>
              <a:srgbClr val="6F9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767F70C-3DEF-E7D0-2905-F4167E5E7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4" y="2756"/>
              <a:ext cx="286" cy="142"/>
            </a:xfrm>
            <a:custGeom>
              <a:avLst/>
              <a:gdLst>
                <a:gd name="T0" fmla="*/ 46 w 47"/>
                <a:gd name="T1" fmla="*/ 3 h 24"/>
                <a:gd name="T2" fmla="*/ 35 w 47"/>
                <a:gd name="T3" fmla="*/ 19 h 24"/>
                <a:gd name="T4" fmla="*/ 31 w 47"/>
                <a:gd name="T5" fmla="*/ 21 h 24"/>
                <a:gd name="T6" fmla="*/ 16 w 47"/>
                <a:gd name="T7" fmla="*/ 22 h 24"/>
                <a:gd name="T8" fmla="*/ 12 w 47"/>
                <a:gd name="T9" fmla="*/ 20 h 24"/>
                <a:gd name="T10" fmla="*/ 1 w 47"/>
                <a:gd name="T11" fmla="*/ 5 h 24"/>
                <a:gd name="T12" fmla="*/ 4 w 47"/>
                <a:gd name="T13" fmla="*/ 2 h 24"/>
                <a:gd name="T14" fmla="*/ 9 w 47"/>
                <a:gd name="T15" fmla="*/ 1 h 24"/>
                <a:gd name="T16" fmla="*/ 11 w 47"/>
                <a:gd name="T17" fmla="*/ 1 h 24"/>
                <a:gd name="T18" fmla="*/ 23 w 47"/>
                <a:gd name="T19" fmla="*/ 0 h 24"/>
                <a:gd name="T20" fmla="*/ 25 w 47"/>
                <a:gd name="T21" fmla="*/ 0 h 24"/>
                <a:gd name="T22" fmla="*/ 41 w 47"/>
                <a:gd name="T23" fmla="*/ 1 h 24"/>
                <a:gd name="T24" fmla="*/ 46 w 47"/>
                <a:gd name="T25" fmla="*/ 1 h 24"/>
                <a:gd name="T26" fmla="*/ 46 w 47"/>
                <a:gd name="T2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24">
                  <a:moveTo>
                    <a:pt x="46" y="3"/>
                  </a:moveTo>
                  <a:cubicBezTo>
                    <a:pt x="45" y="10"/>
                    <a:pt x="41" y="16"/>
                    <a:pt x="35" y="19"/>
                  </a:cubicBezTo>
                  <a:cubicBezTo>
                    <a:pt x="34" y="20"/>
                    <a:pt x="32" y="21"/>
                    <a:pt x="31" y="21"/>
                  </a:cubicBezTo>
                  <a:cubicBezTo>
                    <a:pt x="26" y="23"/>
                    <a:pt x="21" y="24"/>
                    <a:pt x="16" y="22"/>
                  </a:cubicBezTo>
                  <a:cubicBezTo>
                    <a:pt x="15" y="21"/>
                    <a:pt x="14" y="20"/>
                    <a:pt x="12" y="20"/>
                  </a:cubicBezTo>
                  <a:cubicBezTo>
                    <a:pt x="7" y="16"/>
                    <a:pt x="2" y="12"/>
                    <a:pt x="1" y="5"/>
                  </a:cubicBezTo>
                  <a:cubicBezTo>
                    <a:pt x="0" y="3"/>
                    <a:pt x="0" y="1"/>
                    <a:pt x="4" y="2"/>
                  </a:cubicBezTo>
                  <a:cubicBezTo>
                    <a:pt x="5" y="2"/>
                    <a:pt x="7" y="2"/>
                    <a:pt x="9" y="1"/>
                  </a:cubicBezTo>
                  <a:cubicBezTo>
                    <a:pt x="9" y="1"/>
                    <a:pt x="10" y="1"/>
                    <a:pt x="11" y="1"/>
                  </a:cubicBezTo>
                  <a:cubicBezTo>
                    <a:pt x="15" y="1"/>
                    <a:pt x="19" y="1"/>
                    <a:pt x="23" y="0"/>
                  </a:cubicBezTo>
                  <a:cubicBezTo>
                    <a:pt x="24" y="0"/>
                    <a:pt x="24" y="0"/>
                    <a:pt x="25" y="0"/>
                  </a:cubicBezTo>
                  <a:cubicBezTo>
                    <a:pt x="30" y="1"/>
                    <a:pt x="36" y="1"/>
                    <a:pt x="41" y="1"/>
                  </a:cubicBezTo>
                  <a:cubicBezTo>
                    <a:pt x="43" y="1"/>
                    <a:pt x="45" y="1"/>
                    <a:pt x="46" y="1"/>
                  </a:cubicBezTo>
                  <a:cubicBezTo>
                    <a:pt x="47" y="2"/>
                    <a:pt x="47" y="3"/>
                    <a:pt x="46" y="3"/>
                  </a:cubicBezTo>
                  <a:close/>
                </a:path>
              </a:pathLst>
            </a:custGeom>
            <a:solidFill>
              <a:srgbClr val="C91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D1673200-90B8-FD70-D298-F7B76764A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2643"/>
              <a:ext cx="201" cy="207"/>
            </a:xfrm>
            <a:custGeom>
              <a:avLst/>
              <a:gdLst>
                <a:gd name="T0" fmla="*/ 18 w 33"/>
                <a:gd name="T1" fmla="*/ 6 h 35"/>
                <a:gd name="T2" fmla="*/ 32 w 33"/>
                <a:gd name="T3" fmla="*/ 23 h 35"/>
                <a:gd name="T4" fmla="*/ 31 w 33"/>
                <a:gd name="T5" fmla="*/ 26 h 35"/>
                <a:gd name="T6" fmla="*/ 16 w 33"/>
                <a:gd name="T7" fmla="*/ 32 h 35"/>
                <a:gd name="T8" fmla="*/ 3 w 33"/>
                <a:gd name="T9" fmla="*/ 33 h 35"/>
                <a:gd name="T10" fmla="*/ 0 w 33"/>
                <a:gd name="T11" fmla="*/ 25 h 35"/>
                <a:gd name="T12" fmla="*/ 3 w 33"/>
                <a:gd name="T13" fmla="*/ 10 h 35"/>
                <a:gd name="T14" fmla="*/ 2 w 33"/>
                <a:gd name="T15" fmla="*/ 6 h 35"/>
                <a:gd name="T16" fmla="*/ 0 w 33"/>
                <a:gd name="T17" fmla="*/ 3 h 35"/>
                <a:gd name="T18" fmla="*/ 1 w 33"/>
                <a:gd name="T19" fmla="*/ 2 h 35"/>
                <a:gd name="T20" fmla="*/ 18 w 33"/>
                <a:gd name="T21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5">
                  <a:moveTo>
                    <a:pt x="18" y="6"/>
                  </a:moveTo>
                  <a:cubicBezTo>
                    <a:pt x="22" y="11"/>
                    <a:pt x="27" y="17"/>
                    <a:pt x="32" y="23"/>
                  </a:cubicBezTo>
                  <a:cubicBezTo>
                    <a:pt x="33" y="25"/>
                    <a:pt x="32" y="25"/>
                    <a:pt x="31" y="26"/>
                  </a:cubicBezTo>
                  <a:cubicBezTo>
                    <a:pt x="27" y="30"/>
                    <a:pt x="21" y="31"/>
                    <a:pt x="16" y="32"/>
                  </a:cubicBezTo>
                  <a:cubicBezTo>
                    <a:pt x="12" y="34"/>
                    <a:pt x="8" y="35"/>
                    <a:pt x="3" y="33"/>
                  </a:cubicBezTo>
                  <a:cubicBezTo>
                    <a:pt x="0" y="31"/>
                    <a:pt x="0" y="29"/>
                    <a:pt x="0" y="25"/>
                  </a:cubicBezTo>
                  <a:cubicBezTo>
                    <a:pt x="2" y="20"/>
                    <a:pt x="2" y="15"/>
                    <a:pt x="3" y="10"/>
                  </a:cubicBezTo>
                  <a:cubicBezTo>
                    <a:pt x="4" y="8"/>
                    <a:pt x="4" y="7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7" y="1"/>
                    <a:pt x="13" y="0"/>
                    <a:pt x="18" y="6"/>
                  </a:cubicBezTo>
                  <a:close/>
                </a:path>
              </a:pathLst>
            </a:custGeom>
            <a:solidFill>
              <a:srgbClr val="C91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134428F0-BE36-B61E-CD0E-019D47AA1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7" y="2423"/>
              <a:ext cx="159" cy="208"/>
            </a:xfrm>
            <a:custGeom>
              <a:avLst/>
              <a:gdLst>
                <a:gd name="T0" fmla="*/ 0 w 26"/>
                <a:gd name="T1" fmla="*/ 33 h 35"/>
                <a:gd name="T2" fmla="*/ 1 w 26"/>
                <a:gd name="T3" fmla="*/ 19 h 35"/>
                <a:gd name="T4" fmla="*/ 1 w 26"/>
                <a:gd name="T5" fmla="*/ 12 h 35"/>
                <a:gd name="T6" fmla="*/ 1 w 26"/>
                <a:gd name="T7" fmla="*/ 2 h 35"/>
                <a:gd name="T8" fmla="*/ 26 w 26"/>
                <a:gd name="T9" fmla="*/ 2 h 35"/>
                <a:gd name="T10" fmla="*/ 26 w 26"/>
                <a:gd name="T11" fmla="*/ 33 h 35"/>
                <a:gd name="T12" fmla="*/ 22 w 26"/>
                <a:gd name="T13" fmla="*/ 35 h 35"/>
                <a:gd name="T14" fmla="*/ 4 w 26"/>
                <a:gd name="T15" fmla="*/ 35 h 35"/>
                <a:gd name="T16" fmla="*/ 0 w 26"/>
                <a:gd name="T17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35">
                  <a:moveTo>
                    <a:pt x="0" y="33"/>
                  </a:moveTo>
                  <a:cubicBezTo>
                    <a:pt x="1" y="29"/>
                    <a:pt x="2" y="24"/>
                    <a:pt x="1" y="19"/>
                  </a:cubicBezTo>
                  <a:cubicBezTo>
                    <a:pt x="0" y="17"/>
                    <a:pt x="2" y="15"/>
                    <a:pt x="1" y="12"/>
                  </a:cubicBezTo>
                  <a:cubicBezTo>
                    <a:pt x="1" y="9"/>
                    <a:pt x="1" y="5"/>
                    <a:pt x="1" y="2"/>
                  </a:cubicBezTo>
                  <a:cubicBezTo>
                    <a:pt x="5" y="0"/>
                    <a:pt x="23" y="0"/>
                    <a:pt x="26" y="2"/>
                  </a:cubicBezTo>
                  <a:cubicBezTo>
                    <a:pt x="26" y="13"/>
                    <a:pt x="26" y="23"/>
                    <a:pt x="26" y="33"/>
                  </a:cubicBezTo>
                  <a:cubicBezTo>
                    <a:pt x="25" y="35"/>
                    <a:pt x="24" y="35"/>
                    <a:pt x="22" y="35"/>
                  </a:cubicBezTo>
                  <a:cubicBezTo>
                    <a:pt x="16" y="35"/>
                    <a:pt x="10" y="35"/>
                    <a:pt x="4" y="35"/>
                  </a:cubicBezTo>
                  <a:cubicBezTo>
                    <a:pt x="3" y="35"/>
                    <a:pt x="1" y="35"/>
                    <a:pt x="0" y="33"/>
                  </a:cubicBezTo>
                  <a:close/>
                </a:path>
              </a:pathLst>
            </a:custGeom>
            <a:solidFill>
              <a:srgbClr val="668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46AC167B-683B-F9CE-EA58-1E0CA95FE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2827"/>
              <a:ext cx="97" cy="243"/>
            </a:xfrm>
            <a:custGeom>
              <a:avLst/>
              <a:gdLst>
                <a:gd name="T0" fmla="*/ 3 w 16"/>
                <a:gd name="T1" fmla="*/ 1 h 41"/>
                <a:gd name="T2" fmla="*/ 16 w 16"/>
                <a:gd name="T3" fmla="*/ 1 h 41"/>
                <a:gd name="T4" fmla="*/ 13 w 16"/>
                <a:gd name="T5" fmla="*/ 5 h 41"/>
                <a:gd name="T6" fmla="*/ 12 w 16"/>
                <a:gd name="T7" fmla="*/ 13 h 41"/>
                <a:gd name="T8" fmla="*/ 10 w 16"/>
                <a:gd name="T9" fmla="*/ 32 h 41"/>
                <a:gd name="T10" fmla="*/ 13 w 16"/>
                <a:gd name="T11" fmla="*/ 38 h 41"/>
                <a:gd name="T12" fmla="*/ 6 w 16"/>
                <a:gd name="T13" fmla="*/ 38 h 41"/>
                <a:gd name="T14" fmla="*/ 4 w 16"/>
                <a:gd name="T15" fmla="*/ 35 h 41"/>
                <a:gd name="T16" fmla="*/ 2 w 16"/>
                <a:gd name="T17" fmla="*/ 31 h 41"/>
                <a:gd name="T18" fmla="*/ 2 w 16"/>
                <a:gd name="T19" fmla="*/ 22 h 41"/>
                <a:gd name="T20" fmla="*/ 2 w 16"/>
                <a:gd name="T21" fmla="*/ 7 h 41"/>
                <a:gd name="T22" fmla="*/ 0 w 16"/>
                <a:gd name="T23" fmla="*/ 1 h 41"/>
                <a:gd name="T24" fmla="*/ 3 w 16"/>
                <a:gd name="T25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1">
                  <a:moveTo>
                    <a:pt x="3" y="1"/>
                  </a:moveTo>
                  <a:cubicBezTo>
                    <a:pt x="7" y="3"/>
                    <a:pt x="12" y="1"/>
                    <a:pt x="16" y="1"/>
                  </a:cubicBezTo>
                  <a:cubicBezTo>
                    <a:pt x="14" y="2"/>
                    <a:pt x="13" y="3"/>
                    <a:pt x="13" y="5"/>
                  </a:cubicBezTo>
                  <a:cubicBezTo>
                    <a:pt x="13" y="8"/>
                    <a:pt x="13" y="11"/>
                    <a:pt x="12" y="13"/>
                  </a:cubicBezTo>
                  <a:cubicBezTo>
                    <a:pt x="9" y="19"/>
                    <a:pt x="10" y="26"/>
                    <a:pt x="10" y="32"/>
                  </a:cubicBezTo>
                  <a:cubicBezTo>
                    <a:pt x="10" y="35"/>
                    <a:pt x="13" y="36"/>
                    <a:pt x="13" y="38"/>
                  </a:cubicBezTo>
                  <a:cubicBezTo>
                    <a:pt x="10" y="41"/>
                    <a:pt x="8" y="41"/>
                    <a:pt x="6" y="38"/>
                  </a:cubicBezTo>
                  <a:cubicBezTo>
                    <a:pt x="6" y="36"/>
                    <a:pt x="5" y="36"/>
                    <a:pt x="4" y="35"/>
                  </a:cubicBezTo>
                  <a:cubicBezTo>
                    <a:pt x="3" y="34"/>
                    <a:pt x="2" y="32"/>
                    <a:pt x="2" y="31"/>
                  </a:cubicBezTo>
                  <a:cubicBezTo>
                    <a:pt x="3" y="28"/>
                    <a:pt x="3" y="25"/>
                    <a:pt x="2" y="22"/>
                  </a:cubicBezTo>
                  <a:cubicBezTo>
                    <a:pt x="1" y="17"/>
                    <a:pt x="0" y="12"/>
                    <a:pt x="2" y="7"/>
                  </a:cubicBezTo>
                  <a:cubicBezTo>
                    <a:pt x="3" y="5"/>
                    <a:pt x="3" y="2"/>
                    <a:pt x="0" y="1"/>
                  </a:cubicBezTo>
                  <a:cubicBezTo>
                    <a:pt x="1" y="0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F3A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A49EA514-DBEB-0EED-780E-675EE3FC6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" y="2482"/>
              <a:ext cx="232" cy="380"/>
            </a:xfrm>
            <a:custGeom>
              <a:avLst/>
              <a:gdLst>
                <a:gd name="T0" fmla="*/ 29 w 38"/>
                <a:gd name="T1" fmla="*/ 30 h 64"/>
                <a:gd name="T2" fmla="*/ 28 w 38"/>
                <a:gd name="T3" fmla="*/ 30 h 64"/>
                <a:gd name="T4" fmla="*/ 15 w 38"/>
                <a:gd name="T5" fmla="*/ 47 h 64"/>
                <a:gd name="T6" fmla="*/ 13 w 38"/>
                <a:gd name="T7" fmla="*/ 54 h 64"/>
                <a:gd name="T8" fmla="*/ 14 w 38"/>
                <a:gd name="T9" fmla="*/ 59 h 64"/>
                <a:gd name="T10" fmla="*/ 15 w 38"/>
                <a:gd name="T11" fmla="*/ 62 h 64"/>
                <a:gd name="T12" fmla="*/ 15 w 38"/>
                <a:gd name="T13" fmla="*/ 63 h 64"/>
                <a:gd name="T14" fmla="*/ 13 w 38"/>
                <a:gd name="T15" fmla="*/ 63 h 64"/>
                <a:gd name="T16" fmla="*/ 9 w 38"/>
                <a:gd name="T17" fmla="*/ 57 h 64"/>
                <a:gd name="T18" fmla="*/ 4 w 38"/>
                <a:gd name="T19" fmla="*/ 53 h 64"/>
                <a:gd name="T20" fmla="*/ 1 w 38"/>
                <a:gd name="T21" fmla="*/ 48 h 64"/>
                <a:gd name="T22" fmla="*/ 4 w 38"/>
                <a:gd name="T23" fmla="*/ 44 h 64"/>
                <a:gd name="T24" fmla="*/ 5 w 38"/>
                <a:gd name="T25" fmla="*/ 46 h 64"/>
                <a:gd name="T26" fmla="*/ 10 w 38"/>
                <a:gd name="T27" fmla="*/ 47 h 64"/>
                <a:gd name="T28" fmla="*/ 20 w 38"/>
                <a:gd name="T29" fmla="*/ 35 h 64"/>
                <a:gd name="T30" fmla="*/ 28 w 38"/>
                <a:gd name="T31" fmla="*/ 15 h 64"/>
                <a:gd name="T32" fmla="*/ 29 w 38"/>
                <a:gd name="T33" fmla="*/ 11 h 64"/>
                <a:gd name="T34" fmla="*/ 31 w 38"/>
                <a:gd name="T35" fmla="*/ 2 h 64"/>
                <a:gd name="T36" fmla="*/ 35 w 38"/>
                <a:gd name="T37" fmla="*/ 0 h 64"/>
                <a:gd name="T38" fmla="*/ 38 w 38"/>
                <a:gd name="T39" fmla="*/ 4 h 64"/>
                <a:gd name="T40" fmla="*/ 37 w 38"/>
                <a:gd name="T41" fmla="*/ 11 h 64"/>
                <a:gd name="T42" fmla="*/ 30 w 38"/>
                <a:gd name="T43" fmla="*/ 28 h 64"/>
                <a:gd name="T44" fmla="*/ 29 w 38"/>
                <a:gd name="T45" fmla="*/ 3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64">
                  <a:moveTo>
                    <a:pt x="29" y="30"/>
                  </a:moveTo>
                  <a:cubicBezTo>
                    <a:pt x="28" y="30"/>
                    <a:pt x="28" y="30"/>
                    <a:pt x="28" y="30"/>
                  </a:cubicBezTo>
                  <a:cubicBezTo>
                    <a:pt x="25" y="37"/>
                    <a:pt x="20" y="42"/>
                    <a:pt x="15" y="47"/>
                  </a:cubicBezTo>
                  <a:cubicBezTo>
                    <a:pt x="13" y="49"/>
                    <a:pt x="12" y="51"/>
                    <a:pt x="13" y="54"/>
                  </a:cubicBezTo>
                  <a:cubicBezTo>
                    <a:pt x="11" y="56"/>
                    <a:pt x="13" y="58"/>
                    <a:pt x="14" y="59"/>
                  </a:cubicBezTo>
                  <a:cubicBezTo>
                    <a:pt x="14" y="60"/>
                    <a:pt x="15" y="61"/>
                    <a:pt x="15" y="62"/>
                  </a:cubicBezTo>
                  <a:cubicBezTo>
                    <a:pt x="16" y="62"/>
                    <a:pt x="16" y="63"/>
                    <a:pt x="15" y="63"/>
                  </a:cubicBezTo>
                  <a:cubicBezTo>
                    <a:pt x="15" y="64"/>
                    <a:pt x="14" y="64"/>
                    <a:pt x="13" y="63"/>
                  </a:cubicBezTo>
                  <a:cubicBezTo>
                    <a:pt x="12" y="61"/>
                    <a:pt x="10" y="59"/>
                    <a:pt x="9" y="57"/>
                  </a:cubicBezTo>
                  <a:cubicBezTo>
                    <a:pt x="7" y="55"/>
                    <a:pt x="6" y="54"/>
                    <a:pt x="4" y="53"/>
                  </a:cubicBezTo>
                  <a:cubicBezTo>
                    <a:pt x="2" y="52"/>
                    <a:pt x="1" y="50"/>
                    <a:pt x="1" y="48"/>
                  </a:cubicBezTo>
                  <a:cubicBezTo>
                    <a:pt x="0" y="46"/>
                    <a:pt x="1" y="43"/>
                    <a:pt x="4" y="44"/>
                  </a:cubicBezTo>
                  <a:cubicBezTo>
                    <a:pt x="4" y="45"/>
                    <a:pt x="5" y="45"/>
                    <a:pt x="5" y="46"/>
                  </a:cubicBezTo>
                  <a:cubicBezTo>
                    <a:pt x="7" y="50"/>
                    <a:pt x="8" y="48"/>
                    <a:pt x="10" y="47"/>
                  </a:cubicBezTo>
                  <a:cubicBezTo>
                    <a:pt x="15" y="44"/>
                    <a:pt x="18" y="39"/>
                    <a:pt x="20" y="35"/>
                  </a:cubicBezTo>
                  <a:cubicBezTo>
                    <a:pt x="23" y="29"/>
                    <a:pt x="29" y="23"/>
                    <a:pt x="28" y="15"/>
                  </a:cubicBezTo>
                  <a:cubicBezTo>
                    <a:pt x="29" y="14"/>
                    <a:pt x="29" y="12"/>
                    <a:pt x="29" y="11"/>
                  </a:cubicBezTo>
                  <a:cubicBezTo>
                    <a:pt x="29" y="8"/>
                    <a:pt x="30" y="5"/>
                    <a:pt x="31" y="2"/>
                  </a:cubicBezTo>
                  <a:cubicBezTo>
                    <a:pt x="32" y="1"/>
                    <a:pt x="33" y="0"/>
                    <a:pt x="35" y="0"/>
                  </a:cubicBezTo>
                  <a:cubicBezTo>
                    <a:pt x="37" y="0"/>
                    <a:pt x="38" y="2"/>
                    <a:pt x="38" y="4"/>
                  </a:cubicBezTo>
                  <a:cubicBezTo>
                    <a:pt x="38" y="6"/>
                    <a:pt x="38" y="9"/>
                    <a:pt x="37" y="11"/>
                  </a:cubicBezTo>
                  <a:cubicBezTo>
                    <a:pt x="36" y="17"/>
                    <a:pt x="33" y="23"/>
                    <a:pt x="30" y="28"/>
                  </a:cubicBezTo>
                  <a:cubicBezTo>
                    <a:pt x="29" y="29"/>
                    <a:pt x="29" y="29"/>
                    <a:pt x="29" y="30"/>
                  </a:cubicBezTo>
                  <a:close/>
                </a:path>
              </a:pathLst>
            </a:custGeom>
            <a:solidFill>
              <a:srgbClr val="E5AC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BC6058DE-3FFA-0B85-0E99-F952D621D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661"/>
              <a:ext cx="140" cy="172"/>
            </a:xfrm>
            <a:custGeom>
              <a:avLst/>
              <a:gdLst>
                <a:gd name="T0" fmla="*/ 3 w 23"/>
                <a:gd name="T1" fmla="*/ 24 h 29"/>
                <a:gd name="T2" fmla="*/ 3 w 23"/>
                <a:gd name="T3" fmla="*/ 18 h 29"/>
                <a:gd name="T4" fmla="*/ 16 w 23"/>
                <a:gd name="T5" fmla="*/ 2 h 29"/>
                <a:gd name="T6" fmla="*/ 18 w 23"/>
                <a:gd name="T7" fmla="*/ 0 h 29"/>
                <a:gd name="T8" fmla="*/ 23 w 23"/>
                <a:gd name="T9" fmla="*/ 0 h 29"/>
                <a:gd name="T10" fmla="*/ 18 w 23"/>
                <a:gd name="T11" fmla="*/ 24 h 29"/>
                <a:gd name="T12" fmla="*/ 20 w 23"/>
                <a:gd name="T13" fmla="*/ 29 h 29"/>
                <a:gd name="T14" fmla="*/ 17 w 23"/>
                <a:gd name="T15" fmla="*/ 29 h 29"/>
                <a:gd name="T16" fmla="*/ 3 w 23"/>
                <a:gd name="T17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9">
                  <a:moveTo>
                    <a:pt x="3" y="24"/>
                  </a:moveTo>
                  <a:cubicBezTo>
                    <a:pt x="0" y="22"/>
                    <a:pt x="1" y="20"/>
                    <a:pt x="3" y="18"/>
                  </a:cubicBezTo>
                  <a:cubicBezTo>
                    <a:pt x="8" y="13"/>
                    <a:pt x="13" y="8"/>
                    <a:pt x="16" y="2"/>
                  </a:cubicBezTo>
                  <a:cubicBezTo>
                    <a:pt x="16" y="1"/>
                    <a:pt x="17" y="0"/>
                    <a:pt x="18" y="0"/>
                  </a:cubicBezTo>
                  <a:cubicBezTo>
                    <a:pt x="19" y="3"/>
                    <a:pt x="20" y="4"/>
                    <a:pt x="23" y="0"/>
                  </a:cubicBezTo>
                  <a:cubicBezTo>
                    <a:pt x="20" y="9"/>
                    <a:pt x="20" y="16"/>
                    <a:pt x="18" y="24"/>
                  </a:cubicBezTo>
                  <a:cubicBezTo>
                    <a:pt x="18" y="26"/>
                    <a:pt x="19" y="28"/>
                    <a:pt x="20" y="29"/>
                  </a:cubicBezTo>
                  <a:cubicBezTo>
                    <a:pt x="19" y="29"/>
                    <a:pt x="18" y="29"/>
                    <a:pt x="17" y="29"/>
                  </a:cubicBezTo>
                  <a:cubicBezTo>
                    <a:pt x="12" y="28"/>
                    <a:pt x="7" y="27"/>
                    <a:pt x="3" y="24"/>
                  </a:cubicBezTo>
                  <a:close/>
                </a:path>
              </a:pathLst>
            </a:custGeom>
            <a:solidFill>
              <a:srgbClr val="AB1C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7EE71A55-F5B9-8A34-BB60-4810E70C9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" y="2625"/>
              <a:ext cx="140" cy="131"/>
            </a:xfrm>
            <a:custGeom>
              <a:avLst/>
              <a:gdLst>
                <a:gd name="T0" fmla="*/ 14 w 23"/>
                <a:gd name="T1" fmla="*/ 5 h 22"/>
                <a:gd name="T2" fmla="*/ 23 w 23"/>
                <a:gd name="T3" fmla="*/ 21 h 22"/>
                <a:gd name="T4" fmla="*/ 20 w 23"/>
                <a:gd name="T5" fmla="*/ 22 h 22"/>
                <a:gd name="T6" fmla="*/ 4 w 23"/>
                <a:gd name="T7" fmla="*/ 22 h 22"/>
                <a:gd name="T8" fmla="*/ 2 w 23"/>
                <a:gd name="T9" fmla="*/ 18 h 22"/>
                <a:gd name="T10" fmla="*/ 1 w 23"/>
                <a:gd name="T11" fmla="*/ 6 h 22"/>
                <a:gd name="T12" fmla="*/ 1 w 23"/>
                <a:gd name="T13" fmla="*/ 3 h 22"/>
                <a:gd name="T14" fmla="*/ 10 w 23"/>
                <a:gd name="T15" fmla="*/ 3 h 22"/>
                <a:gd name="T16" fmla="*/ 14 w 23"/>
                <a:gd name="T17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2">
                  <a:moveTo>
                    <a:pt x="14" y="5"/>
                  </a:moveTo>
                  <a:cubicBezTo>
                    <a:pt x="19" y="9"/>
                    <a:pt x="23" y="14"/>
                    <a:pt x="23" y="21"/>
                  </a:cubicBezTo>
                  <a:cubicBezTo>
                    <a:pt x="23" y="22"/>
                    <a:pt x="22" y="22"/>
                    <a:pt x="20" y="22"/>
                  </a:cubicBezTo>
                  <a:cubicBezTo>
                    <a:pt x="15" y="22"/>
                    <a:pt x="10" y="22"/>
                    <a:pt x="4" y="22"/>
                  </a:cubicBezTo>
                  <a:cubicBezTo>
                    <a:pt x="2" y="21"/>
                    <a:pt x="2" y="20"/>
                    <a:pt x="2" y="18"/>
                  </a:cubicBezTo>
                  <a:cubicBezTo>
                    <a:pt x="2" y="14"/>
                    <a:pt x="1" y="10"/>
                    <a:pt x="1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3" y="0"/>
                    <a:pt x="8" y="0"/>
                    <a:pt x="10" y="3"/>
                  </a:cubicBezTo>
                  <a:cubicBezTo>
                    <a:pt x="11" y="4"/>
                    <a:pt x="12" y="5"/>
                    <a:pt x="14" y="5"/>
                  </a:cubicBezTo>
                  <a:close/>
                </a:path>
              </a:pathLst>
            </a:custGeom>
            <a:solidFill>
              <a:srgbClr val="0557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6C552214-F19F-3343-34FC-F055DE6AB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5" y="2328"/>
              <a:ext cx="134" cy="166"/>
            </a:xfrm>
            <a:custGeom>
              <a:avLst/>
              <a:gdLst>
                <a:gd name="T0" fmla="*/ 3 w 22"/>
                <a:gd name="T1" fmla="*/ 26 h 28"/>
                <a:gd name="T2" fmla="*/ 2 w 22"/>
                <a:gd name="T3" fmla="*/ 24 h 28"/>
                <a:gd name="T4" fmla="*/ 3 w 22"/>
                <a:gd name="T5" fmla="*/ 14 h 28"/>
                <a:gd name="T6" fmla="*/ 6 w 22"/>
                <a:gd name="T7" fmla="*/ 2 h 28"/>
                <a:gd name="T8" fmla="*/ 17 w 22"/>
                <a:gd name="T9" fmla="*/ 2 h 28"/>
                <a:gd name="T10" fmla="*/ 20 w 22"/>
                <a:gd name="T11" fmla="*/ 16 h 28"/>
                <a:gd name="T12" fmla="*/ 15 w 22"/>
                <a:gd name="T13" fmla="*/ 27 h 28"/>
                <a:gd name="T14" fmla="*/ 12 w 22"/>
                <a:gd name="T15" fmla="*/ 25 h 28"/>
                <a:gd name="T16" fmla="*/ 15 w 22"/>
                <a:gd name="T17" fmla="*/ 17 h 28"/>
                <a:gd name="T18" fmla="*/ 17 w 22"/>
                <a:gd name="T19" fmla="*/ 8 h 28"/>
                <a:gd name="T20" fmla="*/ 12 w 22"/>
                <a:gd name="T21" fmla="*/ 18 h 28"/>
                <a:gd name="T22" fmla="*/ 9 w 22"/>
                <a:gd name="T23" fmla="*/ 24 h 28"/>
                <a:gd name="T24" fmla="*/ 5 w 22"/>
                <a:gd name="T25" fmla="*/ 27 h 28"/>
                <a:gd name="T26" fmla="*/ 3 w 22"/>
                <a:gd name="T27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8">
                  <a:moveTo>
                    <a:pt x="3" y="26"/>
                  </a:moveTo>
                  <a:cubicBezTo>
                    <a:pt x="2" y="26"/>
                    <a:pt x="0" y="26"/>
                    <a:pt x="2" y="24"/>
                  </a:cubicBezTo>
                  <a:cubicBezTo>
                    <a:pt x="5" y="21"/>
                    <a:pt x="4" y="18"/>
                    <a:pt x="3" y="14"/>
                  </a:cubicBezTo>
                  <a:cubicBezTo>
                    <a:pt x="1" y="10"/>
                    <a:pt x="2" y="5"/>
                    <a:pt x="6" y="2"/>
                  </a:cubicBezTo>
                  <a:cubicBezTo>
                    <a:pt x="9" y="0"/>
                    <a:pt x="14" y="0"/>
                    <a:pt x="17" y="2"/>
                  </a:cubicBezTo>
                  <a:cubicBezTo>
                    <a:pt x="21" y="5"/>
                    <a:pt x="22" y="11"/>
                    <a:pt x="20" y="16"/>
                  </a:cubicBezTo>
                  <a:cubicBezTo>
                    <a:pt x="19" y="20"/>
                    <a:pt x="16" y="23"/>
                    <a:pt x="15" y="27"/>
                  </a:cubicBezTo>
                  <a:cubicBezTo>
                    <a:pt x="14" y="27"/>
                    <a:pt x="13" y="26"/>
                    <a:pt x="12" y="25"/>
                  </a:cubicBezTo>
                  <a:cubicBezTo>
                    <a:pt x="11" y="20"/>
                    <a:pt x="11" y="20"/>
                    <a:pt x="15" y="17"/>
                  </a:cubicBezTo>
                  <a:cubicBezTo>
                    <a:pt x="18" y="15"/>
                    <a:pt x="17" y="11"/>
                    <a:pt x="17" y="8"/>
                  </a:cubicBezTo>
                  <a:cubicBezTo>
                    <a:pt x="14" y="11"/>
                    <a:pt x="11" y="14"/>
                    <a:pt x="12" y="18"/>
                  </a:cubicBezTo>
                  <a:cubicBezTo>
                    <a:pt x="12" y="20"/>
                    <a:pt x="11" y="22"/>
                    <a:pt x="9" y="24"/>
                  </a:cubicBezTo>
                  <a:cubicBezTo>
                    <a:pt x="8" y="25"/>
                    <a:pt x="6" y="26"/>
                    <a:pt x="5" y="27"/>
                  </a:cubicBezTo>
                  <a:cubicBezTo>
                    <a:pt x="4" y="28"/>
                    <a:pt x="3" y="27"/>
                    <a:pt x="3" y="26"/>
                  </a:cubicBezTo>
                  <a:close/>
                </a:path>
              </a:pathLst>
            </a:custGeom>
            <a:solidFill>
              <a:srgbClr val="3214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ACFB83C3-424C-664D-66D6-5BDFA1225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2459"/>
              <a:ext cx="110" cy="196"/>
            </a:xfrm>
            <a:custGeom>
              <a:avLst/>
              <a:gdLst>
                <a:gd name="T0" fmla="*/ 11 w 18"/>
                <a:gd name="T1" fmla="*/ 3 h 33"/>
                <a:gd name="T2" fmla="*/ 13 w 18"/>
                <a:gd name="T3" fmla="*/ 5 h 33"/>
                <a:gd name="T4" fmla="*/ 14 w 18"/>
                <a:gd name="T5" fmla="*/ 7 h 33"/>
                <a:gd name="T6" fmla="*/ 15 w 18"/>
                <a:gd name="T7" fmla="*/ 21 h 33"/>
                <a:gd name="T8" fmla="*/ 14 w 18"/>
                <a:gd name="T9" fmla="*/ 26 h 33"/>
                <a:gd name="T10" fmla="*/ 15 w 18"/>
                <a:gd name="T11" fmla="*/ 32 h 33"/>
                <a:gd name="T12" fmla="*/ 2 w 18"/>
                <a:gd name="T13" fmla="*/ 33 h 33"/>
                <a:gd name="T14" fmla="*/ 9 w 18"/>
                <a:gd name="T15" fmla="*/ 15 h 33"/>
                <a:gd name="T16" fmla="*/ 10 w 18"/>
                <a:gd name="T17" fmla="*/ 8 h 33"/>
                <a:gd name="T18" fmla="*/ 8 w 18"/>
                <a:gd name="T19" fmla="*/ 5 h 33"/>
                <a:gd name="T20" fmla="*/ 4 w 18"/>
                <a:gd name="T21" fmla="*/ 7 h 33"/>
                <a:gd name="T22" fmla="*/ 2 w 18"/>
                <a:gd name="T23" fmla="*/ 16 h 33"/>
                <a:gd name="T24" fmla="*/ 1 w 18"/>
                <a:gd name="T25" fmla="*/ 19 h 33"/>
                <a:gd name="T26" fmla="*/ 1 w 18"/>
                <a:gd name="T27" fmla="*/ 4 h 33"/>
                <a:gd name="T28" fmla="*/ 7 w 18"/>
                <a:gd name="T29" fmla="*/ 2 h 33"/>
                <a:gd name="T30" fmla="*/ 11 w 18"/>
                <a:gd name="T3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33">
                  <a:moveTo>
                    <a:pt x="11" y="3"/>
                  </a:moveTo>
                  <a:cubicBezTo>
                    <a:pt x="12" y="3"/>
                    <a:pt x="12" y="4"/>
                    <a:pt x="13" y="5"/>
                  </a:cubicBezTo>
                  <a:cubicBezTo>
                    <a:pt x="14" y="5"/>
                    <a:pt x="13" y="6"/>
                    <a:pt x="14" y="7"/>
                  </a:cubicBezTo>
                  <a:cubicBezTo>
                    <a:pt x="18" y="11"/>
                    <a:pt x="17" y="16"/>
                    <a:pt x="15" y="21"/>
                  </a:cubicBezTo>
                  <a:cubicBezTo>
                    <a:pt x="16" y="23"/>
                    <a:pt x="16" y="25"/>
                    <a:pt x="14" y="26"/>
                  </a:cubicBezTo>
                  <a:cubicBezTo>
                    <a:pt x="14" y="28"/>
                    <a:pt x="15" y="30"/>
                    <a:pt x="15" y="32"/>
                  </a:cubicBezTo>
                  <a:cubicBezTo>
                    <a:pt x="10" y="33"/>
                    <a:pt x="6" y="33"/>
                    <a:pt x="2" y="33"/>
                  </a:cubicBezTo>
                  <a:cubicBezTo>
                    <a:pt x="4" y="27"/>
                    <a:pt x="8" y="21"/>
                    <a:pt x="9" y="15"/>
                  </a:cubicBezTo>
                  <a:cubicBezTo>
                    <a:pt x="10" y="12"/>
                    <a:pt x="10" y="10"/>
                    <a:pt x="10" y="8"/>
                  </a:cubicBezTo>
                  <a:cubicBezTo>
                    <a:pt x="10" y="7"/>
                    <a:pt x="10" y="5"/>
                    <a:pt x="8" y="5"/>
                  </a:cubicBezTo>
                  <a:cubicBezTo>
                    <a:pt x="6" y="5"/>
                    <a:pt x="5" y="5"/>
                    <a:pt x="4" y="7"/>
                  </a:cubicBezTo>
                  <a:cubicBezTo>
                    <a:pt x="4" y="10"/>
                    <a:pt x="2" y="13"/>
                    <a:pt x="2" y="16"/>
                  </a:cubicBezTo>
                  <a:cubicBezTo>
                    <a:pt x="2" y="17"/>
                    <a:pt x="2" y="19"/>
                    <a:pt x="1" y="19"/>
                  </a:cubicBezTo>
                  <a:cubicBezTo>
                    <a:pt x="1" y="14"/>
                    <a:pt x="0" y="9"/>
                    <a:pt x="1" y="4"/>
                  </a:cubicBezTo>
                  <a:cubicBezTo>
                    <a:pt x="3" y="4"/>
                    <a:pt x="5" y="3"/>
                    <a:pt x="7" y="2"/>
                  </a:cubicBezTo>
                  <a:cubicBezTo>
                    <a:pt x="9" y="0"/>
                    <a:pt x="10" y="2"/>
                    <a:pt x="11" y="3"/>
                  </a:cubicBezTo>
                  <a:close/>
                </a:path>
              </a:pathLst>
            </a:custGeom>
            <a:solidFill>
              <a:srgbClr val="4A73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980564C8-3D0E-9371-FB25-C5498E7BE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" y="2934"/>
              <a:ext cx="292" cy="154"/>
            </a:xfrm>
            <a:custGeom>
              <a:avLst/>
              <a:gdLst>
                <a:gd name="T0" fmla="*/ 39 w 48"/>
                <a:gd name="T1" fmla="*/ 1 h 26"/>
                <a:gd name="T2" fmla="*/ 48 w 48"/>
                <a:gd name="T3" fmla="*/ 13 h 26"/>
                <a:gd name="T4" fmla="*/ 39 w 48"/>
                <a:gd name="T5" fmla="*/ 25 h 26"/>
                <a:gd name="T6" fmla="*/ 25 w 48"/>
                <a:gd name="T7" fmla="*/ 17 h 26"/>
                <a:gd name="T8" fmla="*/ 14 w 48"/>
                <a:gd name="T9" fmla="*/ 25 h 26"/>
                <a:gd name="T10" fmla="*/ 2 w 48"/>
                <a:gd name="T11" fmla="*/ 18 h 26"/>
                <a:gd name="T12" fmla="*/ 4 w 48"/>
                <a:gd name="T13" fmla="*/ 4 h 26"/>
                <a:gd name="T14" fmla="*/ 18 w 48"/>
                <a:gd name="T15" fmla="*/ 2 h 26"/>
                <a:gd name="T16" fmla="*/ 22 w 48"/>
                <a:gd name="T17" fmla="*/ 2 h 26"/>
                <a:gd name="T18" fmla="*/ 23 w 48"/>
                <a:gd name="T19" fmla="*/ 3 h 26"/>
                <a:gd name="T20" fmla="*/ 27 w 48"/>
                <a:gd name="T21" fmla="*/ 5 h 26"/>
                <a:gd name="T22" fmla="*/ 28 w 48"/>
                <a:gd name="T23" fmla="*/ 6 h 26"/>
                <a:gd name="T24" fmla="*/ 29 w 48"/>
                <a:gd name="T25" fmla="*/ 7 h 26"/>
                <a:gd name="T26" fmla="*/ 31 w 48"/>
                <a:gd name="T27" fmla="*/ 12 h 26"/>
                <a:gd name="T28" fmla="*/ 31 w 48"/>
                <a:gd name="T29" fmla="*/ 13 h 26"/>
                <a:gd name="T30" fmla="*/ 30 w 48"/>
                <a:gd name="T31" fmla="*/ 14 h 26"/>
                <a:gd name="T32" fmla="*/ 28 w 48"/>
                <a:gd name="T33" fmla="*/ 16 h 26"/>
                <a:gd name="T34" fmla="*/ 31 w 48"/>
                <a:gd name="T35" fmla="*/ 17 h 26"/>
                <a:gd name="T36" fmla="*/ 32 w 48"/>
                <a:gd name="T37" fmla="*/ 17 h 26"/>
                <a:gd name="T38" fmla="*/ 32 w 48"/>
                <a:gd name="T39" fmla="*/ 18 h 26"/>
                <a:gd name="T40" fmla="*/ 35 w 48"/>
                <a:gd name="T41" fmla="*/ 22 h 26"/>
                <a:gd name="T42" fmla="*/ 36 w 48"/>
                <a:gd name="T43" fmla="*/ 22 h 26"/>
                <a:gd name="T44" fmla="*/ 45 w 48"/>
                <a:gd name="T45" fmla="*/ 15 h 26"/>
                <a:gd name="T46" fmla="*/ 45 w 48"/>
                <a:gd name="T47" fmla="*/ 11 h 26"/>
                <a:gd name="T48" fmla="*/ 43 w 48"/>
                <a:gd name="T49" fmla="*/ 7 h 26"/>
                <a:gd name="T50" fmla="*/ 42 w 48"/>
                <a:gd name="T51" fmla="*/ 6 h 26"/>
                <a:gd name="T52" fmla="*/ 38 w 48"/>
                <a:gd name="T53" fmla="*/ 3 h 26"/>
                <a:gd name="T54" fmla="*/ 39 w 48"/>
                <a:gd name="T55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8" h="26">
                  <a:moveTo>
                    <a:pt x="39" y="1"/>
                  </a:moveTo>
                  <a:cubicBezTo>
                    <a:pt x="45" y="3"/>
                    <a:pt x="48" y="7"/>
                    <a:pt x="48" y="13"/>
                  </a:cubicBezTo>
                  <a:cubicBezTo>
                    <a:pt x="48" y="19"/>
                    <a:pt x="44" y="24"/>
                    <a:pt x="39" y="25"/>
                  </a:cubicBezTo>
                  <a:cubicBezTo>
                    <a:pt x="33" y="26"/>
                    <a:pt x="28" y="23"/>
                    <a:pt x="25" y="17"/>
                  </a:cubicBezTo>
                  <a:cubicBezTo>
                    <a:pt x="22" y="21"/>
                    <a:pt x="19" y="24"/>
                    <a:pt x="14" y="25"/>
                  </a:cubicBezTo>
                  <a:cubicBezTo>
                    <a:pt x="9" y="26"/>
                    <a:pt x="4" y="23"/>
                    <a:pt x="2" y="18"/>
                  </a:cubicBezTo>
                  <a:cubicBezTo>
                    <a:pt x="0" y="14"/>
                    <a:pt x="1" y="8"/>
                    <a:pt x="4" y="4"/>
                  </a:cubicBezTo>
                  <a:cubicBezTo>
                    <a:pt x="8" y="1"/>
                    <a:pt x="13" y="0"/>
                    <a:pt x="18" y="2"/>
                  </a:cubicBezTo>
                  <a:cubicBezTo>
                    <a:pt x="19" y="3"/>
                    <a:pt x="21" y="4"/>
                    <a:pt x="22" y="2"/>
                  </a:cubicBezTo>
                  <a:cubicBezTo>
                    <a:pt x="23" y="2"/>
                    <a:pt x="23" y="2"/>
                    <a:pt x="23" y="3"/>
                  </a:cubicBezTo>
                  <a:cubicBezTo>
                    <a:pt x="23" y="6"/>
                    <a:pt x="24" y="7"/>
                    <a:pt x="27" y="5"/>
                  </a:cubicBezTo>
                  <a:cubicBezTo>
                    <a:pt x="28" y="5"/>
                    <a:pt x="28" y="5"/>
                    <a:pt x="28" y="6"/>
                  </a:cubicBezTo>
                  <a:cubicBezTo>
                    <a:pt x="29" y="6"/>
                    <a:pt x="29" y="7"/>
                    <a:pt x="29" y="7"/>
                  </a:cubicBezTo>
                  <a:cubicBezTo>
                    <a:pt x="27" y="10"/>
                    <a:pt x="28" y="12"/>
                    <a:pt x="31" y="12"/>
                  </a:cubicBezTo>
                  <a:cubicBezTo>
                    <a:pt x="31" y="12"/>
                    <a:pt x="32" y="13"/>
                    <a:pt x="31" y="13"/>
                  </a:cubicBezTo>
                  <a:cubicBezTo>
                    <a:pt x="31" y="14"/>
                    <a:pt x="31" y="14"/>
                    <a:pt x="30" y="14"/>
                  </a:cubicBezTo>
                  <a:cubicBezTo>
                    <a:pt x="29" y="14"/>
                    <a:pt x="27" y="14"/>
                    <a:pt x="28" y="16"/>
                  </a:cubicBezTo>
                  <a:cubicBezTo>
                    <a:pt x="29" y="18"/>
                    <a:pt x="30" y="17"/>
                    <a:pt x="31" y="17"/>
                  </a:cubicBezTo>
                  <a:cubicBezTo>
                    <a:pt x="31" y="17"/>
                    <a:pt x="32" y="17"/>
                    <a:pt x="32" y="17"/>
                  </a:cubicBezTo>
                  <a:cubicBezTo>
                    <a:pt x="32" y="17"/>
                    <a:pt x="33" y="17"/>
                    <a:pt x="32" y="18"/>
                  </a:cubicBezTo>
                  <a:cubicBezTo>
                    <a:pt x="31" y="21"/>
                    <a:pt x="33" y="22"/>
                    <a:pt x="35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41" y="22"/>
                    <a:pt x="44" y="19"/>
                    <a:pt x="45" y="15"/>
                  </a:cubicBezTo>
                  <a:cubicBezTo>
                    <a:pt x="46" y="14"/>
                    <a:pt x="46" y="12"/>
                    <a:pt x="45" y="11"/>
                  </a:cubicBezTo>
                  <a:cubicBezTo>
                    <a:pt x="45" y="9"/>
                    <a:pt x="44" y="8"/>
                    <a:pt x="43" y="7"/>
                  </a:cubicBezTo>
                  <a:cubicBezTo>
                    <a:pt x="43" y="7"/>
                    <a:pt x="43" y="6"/>
                    <a:pt x="42" y="6"/>
                  </a:cubicBezTo>
                  <a:cubicBezTo>
                    <a:pt x="41" y="5"/>
                    <a:pt x="39" y="4"/>
                    <a:pt x="38" y="3"/>
                  </a:cubicBezTo>
                  <a:cubicBezTo>
                    <a:pt x="38" y="2"/>
                    <a:pt x="37" y="1"/>
                    <a:pt x="39" y="1"/>
                  </a:cubicBezTo>
                  <a:close/>
                </a:path>
              </a:pathLst>
            </a:custGeom>
            <a:solidFill>
              <a:srgbClr val="2545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0CC0024F-AEA5-2996-881C-2298F7350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2678"/>
              <a:ext cx="91" cy="161"/>
            </a:xfrm>
            <a:custGeom>
              <a:avLst/>
              <a:gdLst>
                <a:gd name="T0" fmla="*/ 8 w 15"/>
                <a:gd name="T1" fmla="*/ 11 h 27"/>
                <a:gd name="T2" fmla="*/ 6 w 15"/>
                <a:gd name="T3" fmla="*/ 14 h 27"/>
                <a:gd name="T4" fmla="*/ 9 w 15"/>
                <a:gd name="T5" fmla="*/ 19 h 27"/>
                <a:gd name="T6" fmla="*/ 13 w 15"/>
                <a:gd name="T7" fmla="*/ 24 h 27"/>
                <a:gd name="T8" fmla="*/ 12 w 15"/>
                <a:gd name="T9" fmla="*/ 25 h 27"/>
                <a:gd name="T10" fmla="*/ 2 w 15"/>
                <a:gd name="T11" fmla="*/ 24 h 27"/>
                <a:gd name="T12" fmla="*/ 1 w 15"/>
                <a:gd name="T13" fmla="*/ 4 h 27"/>
                <a:gd name="T14" fmla="*/ 7 w 15"/>
                <a:gd name="T15" fmla="*/ 2 h 27"/>
                <a:gd name="T16" fmla="*/ 12 w 15"/>
                <a:gd name="T17" fmla="*/ 14 h 27"/>
                <a:gd name="T18" fmla="*/ 8 w 15"/>
                <a:gd name="T19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27">
                  <a:moveTo>
                    <a:pt x="8" y="11"/>
                  </a:moveTo>
                  <a:cubicBezTo>
                    <a:pt x="6" y="11"/>
                    <a:pt x="5" y="13"/>
                    <a:pt x="6" y="14"/>
                  </a:cubicBezTo>
                  <a:cubicBezTo>
                    <a:pt x="6" y="16"/>
                    <a:pt x="7" y="19"/>
                    <a:pt x="9" y="19"/>
                  </a:cubicBezTo>
                  <a:cubicBezTo>
                    <a:pt x="12" y="20"/>
                    <a:pt x="13" y="21"/>
                    <a:pt x="13" y="24"/>
                  </a:cubicBezTo>
                  <a:cubicBezTo>
                    <a:pt x="12" y="24"/>
                    <a:pt x="12" y="25"/>
                    <a:pt x="12" y="25"/>
                  </a:cubicBezTo>
                  <a:cubicBezTo>
                    <a:pt x="8" y="27"/>
                    <a:pt x="5" y="27"/>
                    <a:pt x="2" y="24"/>
                  </a:cubicBezTo>
                  <a:cubicBezTo>
                    <a:pt x="2" y="18"/>
                    <a:pt x="0" y="11"/>
                    <a:pt x="1" y="4"/>
                  </a:cubicBezTo>
                  <a:cubicBezTo>
                    <a:pt x="2" y="0"/>
                    <a:pt x="4" y="0"/>
                    <a:pt x="7" y="2"/>
                  </a:cubicBezTo>
                  <a:cubicBezTo>
                    <a:pt x="13" y="6"/>
                    <a:pt x="15" y="9"/>
                    <a:pt x="12" y="14"/>
                  </a:cubicBezTo>
                  <a:cubicBezTo>
                    <a:pt x="10" y="14"/>
                    <a:pt x="11" y="9"/>
                    <a:pt x="8" y="11"/>
                  </a:cubicBezTo>
                  <a:close/>
                </a:path>
              </a:pathLst>
            </a:custGeom>
            <a:solidFill>
              <a:srgbClr val="7FA4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0F2AE222-C88B-DFD9-17C4-E5D1D2520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9" y="2233"/>
              <a:ext cx="287" cy="95"/>
            </a:xfrm>
            <a:custGeom>
              <a:avLst/>
              <a:gdLst>
                <a:gd name="T0" fmla="*/ 45 w 47"/>
                <a:gd name="T1" fmla="*/ 11 h 16"/>
                <a:gd name="T2" fmla="*/ 31 w 47"/>
                <a:gd name="T3" fmla="*/ 10 h 16"/>
                <a:gd name="T4" fmla="*/ 26 w 47"/>
                <a:gd name="T5" fmla="*/ 14 h 16"/>
                <a:gd name="T6" fmla="*/ 21 w 47"/>
                <a:gd name="T7" fmla="*/ 14 h 16"/>
                <a:gd name="T8" fmla="*/ 12 w 47"/>
                <a:gd name="T9" fmla="*/ 10 h 16"/>
                <a:gd name="T10" fmla="*/ 2 w 47"/>
                <a:gd name="T11" fmla="*/ 11 h 16"/>
                <a:gd name="T12" fmla="*/ 0 w 47"/>
                <a:gd name="T13" fmla="*/ 7 h 16"/>
                <a:gd name="T14" fmla="*/ 14 w 47"/>
                <a:gd name="T15" fmla="*/ 7 h 16"/>
                <a:gd name="T16" fmla="*/ 18 w 47"/>
                <a:gd name="T17" fmla="*/ 5 h 16"/>
                <a:gd name="T18" fmla="*/ 29 w 47"/>
                <a:gd name="T19" fmla="*/ 5 h 16"/>
                <a:gd name="T20" fmla="*/ 33 w 47"/>
                <a:gd name="T21" fmla="*/ 7 h 16"/>
                <a:gd name="T22" fmla="*/ 44 w 47"/>
                <a:gd name="T23" fmla="*/ 7 h 16"/>
                <a:gd name="T24" fmla="*/ 47 w 47"/>
                <a:gd name="T25" fmla="*/ 8 h 16"/>
                <a:gd name="T26" fmla="*/ 45 w 47"/>
                <a:gd name="T27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16">
                  <a:moveTo>
                    <a:pt x="45" y="11"/>
                  </a:moveTo>
                  <a:cubicBezTo>
                    <a:pt x="40" y="11"/>
                    <a:pt x="36" y="10"/>
                    <a:pt x="31" y="10"/>
                  </a:cubicBezTo>
                  <a:cubicBezTo>
                    <a:pt x="29" y="10"/>
                    <a:pt x="28" y="13"/>
                    <a:pt x="26" y="14"/>
                  </a:cubicBezTo>
                  <a:cubicBezTo>
                    <a:pt x="25" y="16"/>
                    <a:pt x="23" y="16"/>
                    <a:pt x="21" y="14"/>
                  </a:cubicBezTo>
                  <a:cubicBezTo>
                    <a:pt x="19" y="11"/>
                    <a:pt x="16" y="10"/>
                    <a:pt x="12" y="10"/>
                  </a:cubicBezTo>
                  <a:cubicBezTo>
                    <a:pt x="9" y="11"/>
                    <a:pt x="6" y="11"/>
                    <a:pt x="2" y="11"/>
                  </a:cubicBezTo>
                  <a:cubicBezTo>
                    <a:pt x="1" y="10"/>
                    <a:pt x="0" y="9"/>
                    <a:pt x="0" y="7"/>
                  </a:cubicBezTo>
                  <a:cubicBezTo>
                    <a:pt x="5" y="7"/>
                    <a:pt x="10" y="7"/>
                    <a:pt x="14" y="7"/>
                  </a:cubicBezTo>
                  <a:cubicBezTo>
                    <a:pt x="16" y="7"/>
                    <a:pt x="17" y="7"/>
                    <a:pt x="18" y="5"/>
                  </a:cubicBezTo>
                  <a:cubicBezTo>
                    <a:pt x="20" y="1"/>
                    <a:pt x="26" y="0"/>
                    <a:pt x="29" y="5"/>
                  </a:cubicBezTo>
                  <a:cubicBezTo>
                    <a:pt x="30" y="7"/>
                    <a:pt x="32" y="7"/>
                    <a:pt x="33" y="7"/>
                  </a:cubicBezTo>
                  <a:cubicBezTo>
                    <a:pt x="37" y="7"/>
                    <a:pt x="41" y="7"/>
                    <a:pt x="44" y="7"/>
                  </a:cubicBezTo>
                  <a:cubicBezTo>
                    <a:pt x="45" y="7"/>
                    <a:pt x="47" y="7"/>
                    <a:pt x="47" y="8"/>
                  </a:cubicBezTo>
                  <a:cubicBezTo>
                    <a:pt x="47" y="9"/>
                    <a:pt x="47" y="10"/>
                    <a:pt x="45" y="11"/>
                  </a:cubicBezTo>
                  <a:close/>
                </a:path>
              </a:pathLst>
            </a:custGeom>
            <a:solidFill>
              <a:srgbClr val="A12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FFF6ECF5-2A46-057D-21B7-9B9148B9C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2821"/>
              <a:ext cx="73" cy="113"/>
            </a:xfrm>
            <a:custGeom>
              <a:avLst/>
              <a:gdLst>
                <a:gd name="T0" fmla="*/ 2 w 12"/>
                <a:gd name="T1" fmla="*/ 0 h 19"/>
                <a:gd name="T2" fmla="*/ 12 w 12"/>
                <a:gd name="T3" fmla="*/ 1 h 19"/>
                <a:gd name="T4" fmla="*/ 12 w 12"/>
                <a:gd name="T5" fmla="*/ 16 h 19"/>
                <a:gd name="T6" fmla="*/ 11 w 12"/>
                <a:gd name="T7" fmla="*/ 19 h 19"/>
                <a:gd name="T8" fmla="*/ 9 w 12"/>
                <a:gd name="T9" fmla="*/ 19 h 19"/>
                <a:gd name="T10" fmla="*/ 8 w 12"/>
                <a:gd name="T11" fmla="*/ 18 h 19"/>
                <a:gd name="T12" fmla="*/ 1 w 12"/>
                <a:gd name="T13" fmla="*/ 11 h 19"/>
                <a:gd name="T14" fmla="*/ 2 w 12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9">
                  <a:moveTo>
                    <a:pt x="2" y="0"/>
                  </a:moveTo>
                  <a:cubicBezTo>
                    <a:pt x="5" y="2"/>
                    <a:pt x="9" y="1"/>
                    <a:pt x="12" y="1"/>
                  </a:cubicBezTo>
                  <a:cubicBezTo>
                    <a:pt x="12" y="6"/>
                    <a:pt x="12" y="11"/>
                    <a:pt x="12" y="16"/>
                  </a:cubicBezTo>
                  <a:cubicBezTo>
                    <a:pt x="12" y="17"/>
                    <a:pt x="12" y="18"/>
                    <a:pt x="11" y="19"/>
                  </a:cubicBezTo>
                  <a:cubicBezTo>
                    <a:pt x="10" y="19"/>
                    <a:pt x="10" y="19"/>
                    <a:pt x="9" y="19"/>
                  </a:cubicBezTo>
                  <a:cubicBezTo>
                    <a:pt x="9" y="19"/>
                    <a:pt x="9" y="18"/>
                    <a:pt x="8" y="18"/>
                  </a:cubicBezTo>
                  <a:cubicBezTo>
                    <a:pt x="2" y="18"/>
                    <a:pt x="2" y="18"/>
                    <a:pt x="1" y="11"/>
                  </a:cubicBezTo>
                  <a:cubicBezTo>
                    <a:pt x="1" y="8"/>
                    <a:pt x="0" y="4"/>
                    <a:pt x="2" y="0"/>
                  </a:cubicBezTo>
                  <a:close/>
                </a:path>
              </a:pathLst>
            </a:custGeom>
            <a:solidFill>
              <a:srgbClr val="135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A99F94AD-F76D-27EF-AEE1-F74BA5614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" y="2625"/>
              <a:ext cx="298" cy="148"/>
            </a:xfrm>
            <a:custGeom>
              <a:avLst/>
              <a:gdLst>
                <a:gd name="T0" fmla="*/ 25 w 49"/>
                <a:gd name="T1" fmla="*/ 2 h 25"/>
                <a:gd name="T2" fmla="*/ 25 w 49"/>
                <a:gd name="T3" fmla="*/ 6 h 25"/>
                <a:gd name="T4" fmla="*/ 26 w 49"/>
                <a:gd name="T5" fmla="*/ 18 h 25"/>
                <a:gd name="T6" fmla="*/ 27 w 49"/>
                <a:gd name="T7" fmla="*/ 21 h 25"/>
                <a:gd name="T8" fmla="*/ 47 w 49"/>
                <a:gd name="T9" fmla="*/ 21 h 25"/>
                <a:gd name="T10" fmla="*/ 47 w 49"/>
                <a:gd name="T11" fmla="*/ 25 h 25"/>
                <a:gd name="T12" fmla="*/ 47 w 49"/>
                <a:gd name="T13" fmla="*/ 24 h 25"/>
                <a:gd name="T14" fmla="*/ 40 w 49"/>
                <a:gd name="T15" fmla="*/ 24 h 25"/>
                <a:gd name="T16" fmla="*/ 25 w 49"/>
                <a:gd name="T17" fmla="*/ 23 h 25"/>
                <a:gd name="T18" fmla="*/ 24 w 49"/>
                <a:gd name="T19" fmla="*/ 23 h 25"/>
                <a:gd name="T20" fmla="*/ 11 w 49"/>
                <a:gd name="T21" fmla="*/ 23 h 25"/>
                <a:gd name="T22" fmla="*/ 10 w 49"/>
                <a:gd name="T23" fmla="*/ 23 h 25"/>
                <a:gd name="T24" fmla="*/ 2 w 49"/>
                <a:gd name="T25" fmla="*/ 23 h 25"/>
                <a:gd name="T26" fmla="*/ 0 w 49"/>
                <a:gd name="T27" fmla="*/ 22 h 25"/>
                <a:gd name="T28" fmla="*/ 2 w 49"/>
                <a:gd name="T29" fmla="*/ 21 h 25"/>
                <a:gd name="T30" fmla="*/ 5 w 49"/>
                <a:gd name="T31" fmla="*/ 21 h 25"/>
                <a:gd name="T32" fmla="*/ 7 w 49"/>
                <a:gd name="T33" fmla="*/ 20 h 25"/>
                <a:gd name="T34" fmla="*/ 18 w 49"/>
                <a:gd name="T35" fmla="*/ 20 h 25"/>
                <a:gd name="T36" fmla="*/ 22 w 49"/>
                <a:gd name="T37" fmla="*/ 16 h 25"/>
                <a:gd name="T38" fmla="*/ 22 w 49"/>
                <a:gd name="T39" fmla="*/ 3 h 25"/>
                <a:gd name="T40" fmla="*/ 23 w 49"/>
                <a:gd name="T41" fmla="*/ 0 h 25"/>
                <a:gd name="T42" fmla="*/ 25 w 49"/>
                <a:gd name="T43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" h="25">
                  <a:moveTo>
                    <a:pt x="25" y="2"/>
                  </a:moveTo>
                  <a:cubicBezTo>
                    <a:pt x="25" y="3"/>
                    <a:pt x="25" y="5"/>
                    <a:pt x="25" y="6"/>
                  </a:cubicBezTo>
                  <a:cubicBezTo>
                    <a:pt x="26" y="10"/>
                    <a:pt x="26" y="14"/>
                    <a:pt x="26" y="18"/>
                  </a:cubicBezTo>
                  <a:cubicBezTo>
                    <a:pt x="26" y="19"/>
                    <a:pt x="26" y="20"/>
                    <a:pt x="27" y="21"/>
                  </a:cubicBezTo>
                  <a:cubicBezTo>
                    <a:pt x="34" y="21"/>
                    <a:pt x="41" y="21"/>
                    <a:pt x="47" y="21"/>
                  </a:cubicBezTo>
                  <a:cubicBezTo>
                    <a:pt x="49" y="22"/>
                    <a:pt x="49" y="24"/>
                    <a:pt x="47" y="25"/>
                  </a:cubicBezTo>
                  <a:cubicBezTo>
                    <a:pt x="47" y="25"/>
                    <a:pt x="47" y="24"/>
                    <a:pt x="47" y="24"/>
                  </a:cubicBezTo>
                  <a:cubicBezTo>
                    <a:pt x="45" y="23"/>
                    <a:pt x="42" y="24"/>
                    <a:pt x="40" y="24"/>
                  </a:cubicBezTo>
                  <a:cubicBezTo>
                    <a:pt x="35" y="23"/>
                    <a:pt x="30" y="24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0" y="24"/>
                    <a:pt x="15" y="24"/>
                    <a:pt x="11" y="23"/>
                  </a:cubicBezTo>
                  <a:cubicBezTo>
                    <a:pt x="11" y="23"/>
                    <a:pt x="10" y="23"/>
                    <a:pt x="10" y="23"/>
                  </a:cubicBezTo>
                  <a:cubicBezTo>
                    <a:pt x="7" y="23"/>
                    <a:pt x="5" y="23"/>
                    <a:pt x="2" y="23"/>
                  </a:cubicBezTo>
                  <a:cubicBezTo>
                    <a:pt x="1" y="23"/>
                    <a:pt x="0" y="23"/>
                    <a:pt x="0" y="22"/>
                  </a:cubicBezTo>
                  <a:cubicBezTo>
                    <a:pt x="0" y="21"/>
                    <a:pt x="1" y="21"/>
                    <a:pt x="2" y="21"/>
                  </a:cubicBezTo>
                  <a:cubicBezTo>
                    <a:pt x="3" y="21"/>
                    <a:pt x="4" y="21"/>
                    <a:pt x="5" y="21"/>
                  </a:cubicBezTo>
                  <a:cubicBezTo>
                    <a:pt x="5" y="20"/>
                    <a:pt x="6" y="20"/>
                    <a:pt x="7" y="20"/>
                  </a:cubicBezTo>
                  <a:cubicBezTo>
                    <a:pt x="11" y="19"/>
                    <a:pt x="15" y="20"/>
                    <a:pt x="18" y="20"/>
                  </a:cubicBezTo>
                  <a:cubicBezTo>
                    <a:pt x="21" y="20"/>
                    <a:pt x="22" y="19"/>
                    <a:pt x="22" y="16"/>
                  </a:cubicBezTo>
                  <a:cubicBezTo>
                    <a:pt x="22" y="12"/>
                    <a:pt x="22" y="8"/>
                    <a:pt x="22" y="3"/>
                  </a:cubicBezTo>
                  <a:cubicBezTo>
                    <a:pt x="22" y="2"/>
                    <a:pt x="22" y="1"/>
                    <a:pt x="23" y="0"/>
                  </a:cubicBezTo>
                  <a:cubicBezTo>
                    <a:pt x="25" y="0"/>
                    <a:pt x="26" y="0"/>
                    <a:pt x="25" y="2"/>
                  </a:cubicBezTo>
                  <a:close/>
                </a:path>
              </a:pathLst>
            </a:custGeom>
            <a:solidFill>
              <a:srgbClr val="F1E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1ADF3CB3-8312-DC63-02B9-500E27DE9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2934"/>
              <a:ext cx="55" cy="142"/>
            </a:xfrm>
            <a:custGeom>
              <a:avLst/>
              <a:gdLst>
                <a:gd name="T0" fmla="*/ 7 w 9"/>
                <a:gd name="T1" fmla="*/ 0 h 24"/>
                <a:gd name="T2" fmla="*/ 9 w 9"/>
                <a:gd name="T3" fmla="*/ 0 h 24"/>
                <a:gd name="T4" fmla="*/ 8 w 9"/>
                <a:gd name="T5" fmla="*/ 9 h 24"/>
                <a:gd name="T6" fmla="*/ 9 w 9"/>
                <a:gd name="T7" fmla="*/ 21 h 24"/>
                <a:gd name="T8" fmla="*/ 6 w 9"/>
                <a:gd name="T9" fmla="*/ 24 h 24"/>
                <a:gd name="T10" fmla="*/ 2 w 9"/>
                <a:gd name="T11" fmla="*/ 21 h 24"/>
                <a:gd name="T12" fmla="*/ 1 w 9"/>
                <a:gd name="T13" fmla="*/ 7 h 24"/>
                <a:gd name="T14" fmla="*/ 7 w 9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24">
                  <a:moveTo>
                    <a:pt x="7" y="0"/>
                  </a:moveTo>
                  <a:cubicBezTo>
                    <a:pt x="8" y="0"/>
                    <a:pt x="8" y="0"/>
                    <a:pt x="9" y="0"/>
                  </a:cubicBezTo>
                  <a:cubicBezTo>
                    <a:pt x="9" y="3"/>
                    <a:pt x="8" y="6"/>
                    <a:pt x="8" y="9"/>
                  </a:cubicBezTo>
                  <a:cubicBezTo>
                    <a:pt x="8" y="13"/>
                    <a:pt x="7" y="17"/>
                    <a:pt x="9" y="21"/>
                  </a:cubicBezTo>
                  <a:cubicBezTo>
                    <a:pt x="9" y="23"/>
                    <a:pt x="7" y="23"/>
                    <a:pt x="6" y="24"/>
                  </a:cubicBezTo>
                  <a:cubicBezTo>
                    <a:pt x="4" y="24"/>
                    <a:pt x="2" y="23"/>
                    <a:pt x="2" y="21"/>
                  </a:cubicBezTo>
                  <a:cubicBezTo>
                    <a:pt x="2" y="17"/>
                    <a:pt x="2" y="12"/>
                    <a:pt x="1" y="7"/>
                  </a:cubicBezTo>
                  <a:cubicBezTo>
                    <a:pt x="0" y="1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F1B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E3B9EF6A-BECB-0199-4ED8-CB759D134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7" y="2868"/>
              <a:ext cx="207" cy="202"/>
            </a:xfrm>
            <a:custGeom>
              <a:avLst/>
              <a:gdLst>
                <a:gd name="T0" fmla="*/ 23 w 34"/>
                <a:gd name="T1" fmla="*/ 34 h 34"/>
                <a:gd name="T2" fmla="*/ 23 w 34"/>
                <a:gd name="T3" fmla="*/ 34 h 34"/>
                <a:gd name="T4" fmla="*/ 21 w 34"/>
                <a:gd name="T5" fmla="*/ 26 h 34"/>
                <a:gd name="T6" fmla="*/ 18 w 34"/>
                <a:gd name="T7" fmla="*/ 24 h 34"/>
                <a:gd name="T8" fmla="*/ 18 w 34"/>
                <a:gd name="T9" fmla="*/ 24 h 34"/>
                <a:gd name="T10" fmla="*/ 18 w 34"/>
                <a:gd name="T11" fmla="*/ 21 h 34"/>
                <a:gd name="T12" fmla="*/ 15 w 34"/>
                <a:gd name="T13" fmla="*/ 17 h 34"/>
                <a:gd name="T14" fmla="*/ 14 w 34"/>
                <a:gd name="T15" fmla="*/ 17 h 34"/>
                <a:gd name="T16" fmla="*/ 10 w 34"/>
                <a:gd name="T17" fmla="*/ 14 h 34"/>
                <a:gd name="T18" fmla="*/ 9 w 34"/>
                <a:gd name="T19" fmla="*/ 13 h 34"/>
                <a:gd name="T20" fmla="*/ 9 w 34"/>
                <a:gd name="T21" fmla="*/ 10 h 34"/>
                <a:gd name="T22" fmla="*/ 0 w 34"/>
                <a:gd name="T23" fmla="*/ 1 h 34"/>
                <a:gd name="T24" fmla="*/ 4 w 34"/>
                <a:gd name="T25" fmla="*/ 2 h 34"/>
                <a:gd name="T26" fmla="*/ 10 w 34"/>
                <a:gd name="T27" fmla="*/ 7 h 34"/>
                <a:gd name="T28" fmla="*/ 13 w 34"/>
                <a:gd name="T29" fmla="*/ 7 h 34"/>
                <a:gd name="T30" fmla="*/ 19 w 34"/>
                <a:gd name="T31" fmla="*/ 1 h 34"/>
                <a:gd name="T32" fmla="*/ 23 w 34"/>
                <a:gd name="T33" fmla="*/ 0 h 34"/>
                <a:gd name="T34" fmla="*/ 14 w 34"/>
                <a:gd name="T35" fmla="*/ 10 h 34"/>
                <a:gd name="T36" fmla="*/ 14 w 34"/>
                <a:gd name="T37" fmla="*/ 13 h 34"/>
                <a:gd name="T38" fmla="*/ 17 w 34"/>
                <a:gd name="T39" fmla="*/ 14 h 34"/>
                <a:gd name="T40" fmla="*/ 26 w 34"/>
                <a:gd name="T41" fmla="*/ 12 h 34"/>
                <a:gd name="T42" fmla="*/ 26 w 34"/>
                <a:gd name="T43" fmla="*/ 14 h 34"/>
                <a:gd name="T44" fmla="*/ 25 w 34"/>
                <a:gd name="T45" fmla="*/ 20 h 34"/>
                <a:gd name="T46" fmla="*/ 30 w 34"/>
                <a:gd name="T47" fmla="*/ 17 h 34"/>
                <a:gd name="T48" fmla="*/ 31 w 34"/>
                <a:gd name="T49" fmla="*/ 17 h 34"/>
                <a:gd name="T50" fmla="*/ 28 w 34"/>
                <a:gd name="T51" fmla="*/ 22 h 34"/>
                <a:gd name="T52" fmla="*/ 33 w 34"/>
                <a:gd name="T53" fmla="*/ 21 h 34"/>
                <a:gd name="T54" fmla="*/ 33 w 34"/>
                <a:gd name="T55" fmla="*/ 26 h 34"/>
                <a:gd name="T56" fmla="*/ 30 w 34"/>
                <a:gd name="T57" fmla="*/ 25 h 34"/>
                <a:gd name="T58" fmla="*/ 25 w 34"/>
                <a:gd name="T59" fmla="*/ 30 h 34"/>
                <a:gd name="T60" fmla="*/ 23 w 34"/>
                <a:gd name="T6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" h="34">
                  <a:moveTo>
                    <a:pt x="23" y="34"/>
                  </a:moveTo>
                  <a:cubicBezTo>
                    <a:pt x="23" y="34"/>
                    <a:pt x="23" y="34"/>
                    <a:pt x="23" y="34"/>
                  </a:cubicBezTo>
                  <a:cubicBezTo>
                    <a:pt x="21" y="32"/>
                    <a:pt x="22" y="29"/>
                    <a:pt x="21" y="26"/>
                  </a:cubicBezTo>
                  <a:cubicBezTo>
                    <a:pt x="21" y="25"/>
                    <a:pt x="19" y="25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2"/>
                    <a:pt x="18" y="22"/>
                    <a:pt x="18" y="21"/>
                  </a:cubicBezTo>
                  <a:cubicBezTo>
                    <a:pt x="17" y="20"/>
                    <a:pt x="16" y="18"/>
                    <a:pt x="15" y="17"/>
                  </a:cubicBezTo>
                  <a:cubicBezTo>
                    <a:pt x="15" y="17"/>
                    <a:pt x="14" y="17"/>
                    <a:pt x="14" y="17"/>
                  </a:cubicBezTo>
                  <a:cubicBezTo>
                    <a:pt x="13" y="15"/>
                    <a:pt x="12" y="15"/>
                    <a:pt x="10" y="14"/>
                  </a:cubicBezTo>
                  <a:cubicBezTo>
                    <a:pt x="10" y="14"/>
                    <a:pt x="10" y="13"/>
                    <a:pt x="9" y="13"/>
                  </a:cubicBezTo>
                  <a:cubicBezTo>
                    <a:pt x="10" y="12"/>
                    <a:pt x="10" y="11"/>
                    <a:pt x="9" y="10"/>
                  </a:cubicBezTo>
                  <a:cubicBezTo>
                    <a:pt x="6" y="7"/>
                    <a:pt x="3" y="4"/>
                    <a:pt x="0" y="1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6" y="3"/>
                    <a:pt x="8" y="5"/>
                    <a:pt x="10" y="7"/>
                  </a:cubicBezTo>
                  <a:cubicBezTo>
                    <a:pt x="11" y="8"/>
                    <a:pt x="12" y="8"/>
                    <a:pt x="13" y="7"/>
                  </a:cubicBezTo>
                  <a:cubicBezTo>
                    <a:pt x="15" y="5"/>
                    <a:pt x="17" y="3"/>
                    <a:pt x="19" y="1"/>
                  </a:cubicBezTo>
                  <a:cubicBezTo>
                    <a:pt x="20" y="0"/>
                    <a:pt x="22" y="1"/>
                    <a:pt x="23" y="0"/>
                  </a:cubicBezTo>
                  <a:cubicBezTo>
                    <a:pt x="20" y="4"/>
                    <a:pt x="17" y="7"/>
                    <a:pt x="14" y="10"/>
                  </a:cubicBezTo>
                  <a:cubicBezTo>
                    <a:pt x="14" y="11"/>
                    <a:pt x="13" y="11"/>
                    <a:pt x="14" y="13"/>
                  </a:cubicBezTo>
                  <a:cubicBezTo>
                    <a:pt x="15" y="14"/>
                    <a:pt x="16" y="15"/>
                    <a:pt x="17" y="14"/>
                  </a:cubicBezTo>
                  <a:cubicBezTo>
                    <a:pt x="20" y="12"/>
                    <a:pt x="23" y="11"/>
                    <a:pt x="26" y="12"/>
                  </a:cubicBezTo>
                  <a:cubicBezTo>
                    <a:pt x="25" y="13"/>
                    <a:pt x="25" y="13"/>
                    <a:pt x="26" y="14"/>
                  </a:cubicBezTo>
                  <a:cubicBezTo>
                    <a:pt x="25" y="16"/>
                    <a:pt x="24" y="18"/>
                    <a:pt x="25" y="20"/>
                  </a:cubicBezTo>
                  <a:cubicBezTo>
                    <a:pt x="27" y="19"/>
                    <a:pt x="27" y="16"/>
                    <a:pt x="30" y="17"/>
                  </a:cubicBezTo>
                  <a:cubicBezTo>
                    <a:pt x="30" y="17"/>
                    <a:pt x="31" y="17"/>
                    <a:pt x="31" y="17"/>
                  </a:cubicBezTo>
                  <a:cubicBezTo>
                    <a:pt x="31" y="19"/>
                    <a:pt x="29" y="20"/>
                    <a:pt x="28" y="22"/>
                  </a:cubicBezTo>
                  <a:cubicBezTo>
                    <a:pt x="30" y="23"/>
                    <a:pt x="31" y="22"/>
                    <a:pt x="33" y="21"/>
                  </a:cubicBezTo>
                  <a:cubicBezTo>
                    <a:pt x="34" y="23"/>
                    <a:pt x="34" y="25"/>
                    <a:pt x="33" y="26"/>
                  </a:cubicBezTo>
                  <a:cubicBezTo>
                    <a:pt x="32" y="26"/>
                    <a:pt x="31" y="26"/>
                    <a:pt x="30" y="25"/>
                  </a:cubicBezTo>
                  <a:cubicBezTo>
                    <a:pt x="26" y="25"/>
                    <a:pt x="25" y="26"/>
                    <a:pt x="25" y="30"/>
                  </a:cubicBezTo>
                  <a:cubicBezTo>
                    <a:pt x="24" y="31"/>
                    <a:pt x="25" y="33"/>
                    <a:pt x="23" y="34"/>
                  </a:cubicBezTo>
                  <a:close/>
                </a:path>
              </a:pathLst>
            </a:custGeom>
            <a:solidFill>
              <a:srgbClr val="315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7F69A799-F294-47CF-D9BA-F5B9A3A61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2619"/>
              <a:ext cx="256" cy="47"/>
            </a:xfrm>
            <a:custGeom>
              <a:avLst/>
              <a:gdLst>
                <a:gd name="T0" fmla="*/ 2 w 42"/>
                <a:gd name="T1" fmla="*/ 3 h 8"/>
                <a:gd name="T2" fmla="*/ 0 w 42"/>
                <a:gd name="T3" fmla="*/ 2 h 8"/>
                <a:gd name="T4" fmla="*/ 0 w 42"/>
                <a:gd name="T5" fmla="*/ 1 h 8"/>
                <a:gd name="T6" fmla="*/ 13 w 42"/>
                <a:gd name="T7" fmla="*/ 0 h 8"/>
                <a:gd name="T8" fmla="*/ 39 w 42"/>
                <a:gd name="T9" fmla="*/ 0 h 8"/>
                <a:gd name="T10" fmla="*/ 41 w 42"/>
                <a:gd name="T11" fmla="*/ 3 h 8"/>
                <a:gd name="T12" fmla="*/ 39 w 42"/>
                <a:gd name="T13" fmla="*/ 4 h 8"/>
                <a:gd name="T14" fmla="*/ 12 w 42"/>
                <a:gd name="T15" fmla="*/ 4 h 8"/>
                <a:gd name="T16" fmla="*/ 15 w 42"/>
                <a:gd name="T17" fmla="*/ 6 h 8"/>
                <a:gd name="T18" fmla="*/ 11 w 42"/>
                <a:gd name="T19" fmla="*/ 6 h 8"/>
                <a:gd name="T20" fmla="*/ 2 w 42"/>
                <a:gd name="T21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8">
                  <a:moveTo>
                    <a:pt x="2" y="3"/>
                  </a:moveTo>
                  <a:cubicBezTo>
                    <a:pt x="2" y="2"/>
                    <a:pt x="2" y="1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9" y="0"/>
                    <a:pt x="13" y="0"/>
                  </a:cubicBezTo>
                  <a:cubicBezTo>
                    <a:pt x="22" y="0"/>
                    <a:pt x="30" y="0"/>
                    <a:pt x="39" y="0"/>
                  </a:cubicBezTo>
                  <a:cubicBezTo>
                    <a:pt x="40" y="1"/>
                    <a:pt x="42" y="1"/>
                    <a:pt x="41" y="3"/>
                  </a:cubicBezTo>
                  <a:cubicBezTo>
                    <a:pt x="41" y="5"/>
                    <a:pt x="40" y="4"/>
                    <a:pt x="39" y="4"/>
                  </a:cubicBezTo>
                  <a:cubicBezTo>
                    <a:pt x="30" y="4"/>
                    <a:pt x="22" y="4"/>
                    <a:pt x="12" y="4"/>
                  </a:cubicBezTo>
                  <a:cubicBezTo>
                    <a:pt x="14" y="5"/>
                    <a:pt x="14" y="5"/>
                    <a:pt x="15" y="6"/>
                  </a:cubicBezTo>
                  <a:cubicBezTo>
                    <a:pt x="14" y="8"/>
                    <a:pt x="12" y="7"/>
                    <a:pt x="11" y="6"/>
                  </a:cubicBezTo>
                  <a:cubicBezTo>
                    <a:pt x="9" y="2"/>
                    <a:pt x="6" y="3"/>
                    <a:pt x="2" y="3"/>
                  </a:cubicBezTo>
                  <a:close/>
                </a:path>
              </a:pathLst>
            </a:custGeom>
            <a:solidFill>
              <a:srgbClr val="3547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id="{3AF079E7-A4A5-8292-683A-16A8BE2DB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3" y="2613"/>
              <a:ext cx="195" cy="42"/>
            </a:xfrm>
            <a:custGeom>
              <a:avLst/>
              <a:gdLst>
                <a:gd name="T0" fmla="*/ 32 w 32"/>
                <a:gd name="T1" fmla="*/ 2 h 7"/>
                <a:gd name="T2" fmla="*/ 32 w 32"/>
                <a:gd name="T3" fmla="*/ 3 h 7"/>
                <a:gd name="T4" fmla="*/ 32 w 32"/>
                <a:gd name="T5" fmla="*/ 5 h 7"/>
                <a:gd name="T6" fmla="*/ 28 w 32"/>
                <a:gd name="T7" fmla="*/ 7 h 7"/>
                <a:gd name="T8" fmla="*/ 9 w 32"/>
                <a:gd name="T9" fmla="*/ 6 h 7"/>
                <a:gd name="T10" fmla="*/ 1 w 32"/>
                <a:gd name="T11" fmla="*/ 4 h 7"/>
                <a:gd name="T12" fmla="*/ 0 w 32"/>
                <a:gd name="T13" fmla="*/ 2 h 7"/>
                <a:gd name="T14" fmla="*/ 3 w 32"/>
                <a:gd name="T15" fmla="*/ 1 h 7"/>
                <a:gd name="T16" fmla="*/ 17 w 32"/>
                <a:gd name="T17" fmla="*/ 2 h 7"/>
                <a:gd name="T18" fmla="*/ 20 w 32"/>
                <a:gd name="T19" fmla="*/ 1 h 7"/>
                <a:gd name="T20" fmla="*/ 29 w 32"/>
                <a:gd name="T21" fmla="*/ 1 h 7"/>
                <a:gd name="T22" fmla="*/ 30 w 32"/>
                <a:gd name="T23" fmla="*/ 1 h 7"/>
                <a:gd name="T24" fmla="*/ 32 w 32"/>
                <a:gd name="T25" fmla="*/ 1 h 7"/>
                <a:gd name="T26" fmla="*/ 32 w 32"/>
                <a:gd name="T2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7">
                  <a:moveTo>
                    <a:pt x="32" y="2"/>
                  </a:moveTo>
                  <a:cubicBezTo>
                    <a:pt x="32" y="2"/>
                    <a:pt x="32" y="2"/>
                    <a:pt x="32" y="3"/>
                  </a:cubicBezTo>
                  <a:cubicBezTo>
                    <a:pt x="32" y="3"/>
                    <a:pt x="32" y="4"/>
                    <a:pt x="32" y="5"/>
                  </a:cubicBezTo>
                  <a:cubicBezTo>
                    <a:pt x="31" y="6"/>
                    <a:pt x="30" y="7"/>
                    <a:pt x="28" y="7"/>
                  </a:cubicBezTo>
                  <a:cubicBezTo>
                    <a:pt x="22" y="7"/>
                    <a:pt x="16" y="7"/>
                    <a:pt x="9" y="6"/>
                  </a:cubicBezTo>
                  <a:cubicBezTo>
                    <a:pt x="6" y="6"/>
                    <a:pt x="4" y="5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2"/>
                    <a:pt x="2" y="2"/>
                    <a:pt x="3" y="1"/>
                  </a:cubicBezTo>
                  <a:cubicBezTo>
                    <a:pt x="8" y="2"/>
                    <a:pt x="12" y="2"/>
                    <a:pt x="17" y="2"/>
                  </a:cubicBezTo>
                  <a:cubicBezTo>
                    <a:pt x="17" y="1"/>
                    <a:pt x="19" y="0"/>
                    <a:pt x="20" y="1"/>
                  </a:cubicBezTo>
                  <a:cubicBezTo>
                    <a:pt x="23" y="2"/>
                    <a:pt x="26" y="1"/>
                    <a:pt x="29" y="1"/>
                  </a:cubicBezTo>
                  <a:cubicBezTo>
                    <a:pt x="29" y="1"/>
                    <a:pt x="30" y="1"/>
                    <a:pt x="30" y="1"/>
                  </a:cubicBezTo>
                  <a:cubicBezTo>
                    <a:pt x="31" y="1"/>
                    <a:pt x="31" y="1"/>
                    <a:pt x="32" y="1"/>
                  </a:cubicBezTo>
                  <a:lnTo>
                    <a:pt x="32" y="2"/>
                  </a:lnTo>
                  <a:close/>
                </a:path>
              </a:pathLst>
            </a:custGeom>
            <a:solidFill>
              <a:srgbClr val="433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7" name="Freeform 24">
              <a:extLst>
                <a:ext uri="{FF2B5EF4-FFF2-40B4-BE49-F238E27FC236}">
                  <a16:creationId xmlns:a16="http://schemas.microsoft.com/office/drawing/2014/main" id="{4C650544-B5D0-E0F6-BB21-9CB5BE413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6" y="2589"/>
              <a:ext cx="67" cy="95"/>
            </a:xfrm>
            <a:custGeom>
              <a:avLst/>
              <a:gdLst>
                <a:gd name="T0" fmla="*/ 9 w 11"/>
                <a:gd name="T1" fmla="*/ 0 h 16"/>
                <a:gd name="T2" fmla="*/ 10 w 11"/>
                <a:gd name="T3" fmla="*/ 8 h 16"/>
                <a:gd name="T4" fmla="*/ 1 w 11"/>
                <a:gd name="T5" fmla="*/ 15 h 16"/>
                <a:gd name="T6" fmla="*/ 0 w 11"/>
                <a:gd name="T7" fmla="*/ 12 h 16"/>
                <a:gd name="T8" fmla="*/ 0 w 11"/>
                <a:gd name="T9" fmla="*/ 8 h 16"/>
                <a:gd name="T10" fmla="*/ 2 w 11"/>
                <a:gd name="T11" fmla="*/ 5 h 16"/>
                <a:gd name="T12" fmla="*/ 4 w 11"/>
                <a:gd name="T13" fmla="*/ 4 h 16"/>
                <a:gd name="T14" fmla="*/ 9 w 11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6">
                  <a:moveTo>
                    <a:pt x="9" y="0"/>
                  </a:moveTo>
                  <a:cubicBezTo>
                    <a:pt x="10" y="3"/>
                    <a:pt x="10" y="6"/>
                    <a:pt x="10" y="8"/>
                  </a:cubicBezTo>
                  <a:cubicBezTo>
                    <a:pt x="11" y="12"/>
                    <a:pt x="5" y="16"/>
                    <a:pt x="1" y="15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1" y="11"/>
                    <a:pt x="0" y="10"/>
                    <a:pt x="0" y="8"/>
                  </a:cubicBezTo>
                  <a:cubicBezTo>
                    <a:pt x="0" y="7"/>
                    <a:pt x="0" y="5"/>
                    <a:pt x="2" y="5"/>
                  </a:cubicBezTo>
                  <a:cubicBezTo>
                    <a:pt x="4" y="5"/>
                    <a:pt x="3" y="4"/>
                    <a:pt x="4" y="4"/>
                  </a:cubicBezTo>
                  <a:cubicBezTo>
                    <a:pt x="5" y="2"/>
                    <a:pt x="6" y="0"/>
                    <a:pt x="9" y="0"/>
                  </a:cubicBezTo>
                  <a:close/>
                </a:path>
              </a:pathLst>
            </a:custGeom>
            <a:solidFill>
              <a:srgbClr val="EEB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8" name="Freeform 25">
              <a:extLst>
                <a:ext uri="{FF2B5EF4-FFF2-40B4-BE49-F238E27FC236}">
                  <a16:creationId xmlns:a16="http://schemas.microsoft.com/office/drawing/2014/main" id="{F0504E4E-631F-0B15-642A-C3FB65B78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2577"/>
              <a:ext cx="79" cy="84"/>
            </a:xfrm>
            <a:custGeom>
              <a:avLst/>
              <a:gdLst>
                <a:gd name="T0" fmla="*/ 13 w 13"/>
                <a:gd name="T1" fmla="*/ 2 h 14"/>
                <a:gd name="T2" fmla="*/ 8 w 13"/>
                <a:gd name="T3" fmla="*/ 7 h 14"/>
                <a:gd name="T4" fmla="*/ 5 w 13"/>
                <a:gd name="T5" fmla="*/ 9 h 14"/>
                <a:gd name="T6" fmla="*/ 5 w 13"/>
                <a:gd name="T7" fmla="*/ 13 h 14"/>
                <a:gd name="T8" fmla="*/ 4 w 13"/>
                <a:gd name="T9" fmla="*/ 14 h 14"/>
                <a:gd name="T10" fmla="*/ 1 w 13"/>
                <a:gd name="T11" fmla="*/ 9 h 14"/>
                <a:gd name="T12" fmla="*/ 2 w 13"/>
                <a:gd name="T13" fmla="*/ 2 h 14"/>
                <a:gd name="T14" fmla="*/ 11 w 13"/>
                <a:gd name="T15" fmla="*/ 1 h 14"/>
                <a:gd name="T16" fmla="*/ 13 w 13"/>
                <a:gd name="T17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4">
                  <a:moveTo>
                    <a:pt x="13" y="2"/>
                  </a:moveTo>
                  <a:cubicBezTo>
                    <a:pt x="11" y="4"/>
                    <a:pt x="9" y="5"/>
                    <a:pt x="8" y="7"/>
                  </a:cubicBezTo>
                  <a:cubicBezTo>
                    <a:pt x="8" y="9"/>
                    <a:pt x="5" y="7"/>
                    <a:pt x="5" y="9"/>
                  </a:cubicBezTo>
                  <a:cubicBezTo>
                    <a:pt x="5" y="10"/>
                    <a:pt x="6" y="12"/>
                    <a:pt x="5" y="13"/>
                  </a:cubicBezTo>
                  <a:cubicBezTo>
                    <a:pt x="5" y="14"/>
                    <a:pt x="5" y="14"/>
                    <a:pt x="4" y="14"/>
                  </a:cubicBezTo>
                  <a:cubicBezTo>
                    <a:pt x="3" y="12"/>
                    <a:pt x="2" y="11"/>
                    <a:pt x="1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5" y="0"/>
                    <a:pt x="8" y="0"/>
                    <a:pt x="11" y="1"/>
                  </a:cubicBezTo>
                  <a:cubicBezTo>
                    <a:pt x="11" y="1"/>
                    <a:pt x="12" y="2"/>
                    <a:pt x="13" y="2"/>
                  </a:cubicBezTo>
                  <a:close/>
                </a:path>
              </a:pathLst>
            </a:custGeom>
            <a:solidFill>
              <a:srgbClr val="5A3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9" name="Freeform 26">
              <a:extLst>
                <a:ext uri="{FF2B5EF4-FFF2-40B4-BE49-F238E27FC236}">
                  <a16:creationId xmlns:a16="http://schemas.microsoft.com/office/drawing/2014/main" id="{67E7FE3C-3F2D-E08F-1BD9-F8F89374D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1" y="3029"/>
              <a:ext cx="110" cy="53"/>
            </a:xfrm>
            <a:custGeom>
              <a:avLst/>
              <a:gdLst>
                <a:gd name="T0" fmla="*/ 7 w 18"/>
                <a:gd name="T1" fmla="*/ 4 h 9"/>
                <a:gd name="T2" fmla="*/ 14 w 18"/>
                <a:gd name="T3" fmla="*/ 4 h 9"/>
                <a:gd name="T4" fmla="*/ 17 w 18"/>
                <a:gd name="T5" fmla="*/ 6 h 9"/>
                <a:gd name="T6" fmla="*/ 18 w 18"/>
                <a:gd name="T7" fmla="*/ 8 h 9"/>
                <a:gd name="T8" fmla="*/ 16 w 18"/>
                <a:gd name="T9" fmla="*/ 9 h 9"/>
                <a:gd name="T10" fmla="*/ 3 w 18"/>
                <a:gd name="T11" fmla="*/ 9 h 9"/>
                <a:gd name="T12" fmla="*/ 2 w 18"/>
                <a:gd name="T13" fmla="*/ 8 h 9"/>
                <a:gd name="T14" fmla="*/ 2 w 18"/>
                <a:gd name="T15" fmla="*/ 0 h 9"/>
                <a:gd name="T16" fmla="*/ 7 w 18"/>
                <a:gd name="T1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7" y="4"/>
                  </a:moveTo>
                  <a:cubicBezTo>
                    <a:pt x="9" y="5"/>
                    <a:pt x="11" y="5"/>
                    <a:pt x="14" y="4"/>
                  </a:cubicBezTo>
                  <a:cubicBezTo>
                    <a:pt x="15" y="5"/>
                    <a:pt x="16" y="5"/>
                    <a:pt x="17" y="6"/>
                  </a:cubicBezTo>
                  <a:cubicBezTo>
                    <a:pt x="17" y="6"/>
                    <a:pt x="18" y="7"/>
                    <a:pt x="18" y="8"/>
                  </a:cubicBezTo>
                  <a:cubicBezTo>
                    <a:pt x="18" y="8"/>
                    <a:pt x="17" y="9"/>
                    <a:pt x="16" y="9"/>
                  </a:cubicBezTo>
                  <a:cubicBezTo>
                    <a:pt x="12" y="9"/>
                    <a:pt x="8" y="9"/>
                    <a:pt x="3" y="9"/>
                  </a:cubicBezTo>
                  <a:cubicBezTo>
                    <a:pt x="3" y="9"/>
                    <a:pt x="2" y="9"/>
                    <a:pt x="2" y="8"/>
                  </a:cubicBezTo>
                  <a:cubicBezTo>
                    <a:pt x="2" y="5"/>
                    <a:pt x="0" y="2"/>
                    <a:pt x="2" y="0"/>
                  </a:cubicBezTo>
                  <a:cubicBezTo>
                    <a:pt x="4" y="1"/>
                    <a:pt x="5" y="2"/>
                    <a:pt x="7" y="4"/>
                  </a:cubicBezTo>
                  <a:close/>
                </a:path>
              </a:pathLst>
            </a:custGeom>
            <a:solidFill>
              <a:srgbClr val="1D5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0" name="Freeform 27">
              <a:extLst>
                <a:ext uri="{FF2B5EF4-FFF2-40B4-BE49-F238E27FC236}">
                  <a16:creationId xmlns:a16="http://schemas.microsoft.com/office/drawing/2014/main" id="{268F53A6-160B-6900-DA94-02C5456AA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2583"/>
              <a:ext cx="122" cy="78"/>
            </a:xfrm>
            <a:custGeom>
              <a:avLst/>
              <a:gdLst>
                <a:gd name="T0" fmla="*/ 10 w 20"/>
                <a:gd name="T1" fmla="*/ 7 h 13"/>
                <a:gd name="T2" fmla="*/ 19 w 20"/>
                <a:gd name="T3" fmla="*/ 10 h 13"/>
                <a:gd name="T4" fmla="*/ 18 w 20"/>
                <a:gd name="T5" fmla="*/ 13 h 13"/>
                <a:gd name="T6" fmla="*/ 12 w 20"/>
                <a:gd name="T7" fmla="*/ 11 h 13"/>
                <a:gd name="T8" fmla="*/ 0 w 20"/>
                <a:gd name="T9" fmla="*/ 5 h 13"/>
                <a:gd name="T10" fmla="*/ 1 w 20"/>
                <a:gd name="T11" fmla="*/ 0 h 13"/>
                <a:gd name="T12" fmla="*/ 10 w 20"/>
                <a:gd name="T1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3">
                  <a:moveTo>
                    <a:pt x="10" y="7"/>
                  </a:moveTo>
                  <a:cubicBezTo>
                    <a:pt x="13" y="8"/>
                    <a:pt x="16" y="9"/>
                    <a:pt x="19" y="10"/>
                  </a:cubicBezTo>
                  <a:cubicBezTo>
                    <a:pt x="20" y="12"/>
                    <a:pt x="20" y="13"/>
                    <a:pt x="18" y="13"/>
                  </a:cubicBezTo>
                  <a:cubicBezTo>
                    <a:pt x="16" y="12"/>
                    <a:pt x="13" y="13"/>
                    <a:pt x="12" y="11"/>
                  </a:cubicBezTo>
                  <a:cubicBezTo>
                    <a:pt x="8" y="9"/>
                    <a:pt x="4" y="7"/>
                    <a:pt x="0" y="5"/>
                  </a:cubicBezTo>
                  <a:cubicBezTo>
                    <a:pt x="0" y="3"/>
                    <a:pt x="0" y="2"/>
                    <a:pt x="1" y="0"/>
                  </a:cubicBezTo>
                  <a:cubicBezTo>
                    <a:pt x="5" y="1"/>
                    <a:pt x="7" y="4"/>
                    <a:pt x="10" y="7"/>
                  </a:cubicBezTo>
                  <a:close/>
                </a:path>
              </a:pathLst>
            </a:custGeom>
            <a:solidFill>
              <a:srgbClr val="DDA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1" name="Freeform 28">
              <a:extLst>
                <a:ext uri="{FF2B5EF4-FFF2-40B4-BE49-F238E27FC236}">
                  <a16:creationId xmlns:a16="http://schemas.microsoft.com/office/drawing/2014/main" id="{D864625B-BA5D-7748-1A45-E351770AF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9" y="2411"/>
              <a:ext cx="159" cy="24"/>
            </a:xfrm>
            <a:custGeom>
              <a:avLst/>
              <a:gdLst>
                <a:gd name="T0" fmla="*/ 26 w 26"/>
                <a:gd name="T1" fmla="*/ 1 h 4"/>
                <a:gd name="T2" fmla="*/ 26 w 26"/>
                <a:gd name="T3" fmla="*/ 2 h 4"/>
                <a:gd name="T4" fmla="*/ 22 w 26"/>
                <a:gd name="T5" fmla="*/ 3 h 4"/>
                <a:gd name="T6" fmla="*/ 2 w 26"/>
                <a:gd name="T7" fmla="*/ 3 h 4"/>
                <a:gd name="T8" fmla="*/ 0 w 26"/>
                <a:gd name="T9" fmla="*/ 2 h 4"/>
                <a:gd name="T10" fmla="*/ 2 w 26"/>
                <a:gd name="T11" fmla="*/ 1 h 4"/>
                <a:gd name="T12" fmla="*/ 25 w 26"/>
                <a:gd name="T13" fmla="*/ 1 h 4"/>
                <a:gd name="T14" fmla="*/ 26 w 26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">
                  <a:moveTo>
                    <a:pt x="26" y="1"/>
                  </a:moveTo>
                  <a:cubicBezTo>
                    <a:pt x="26" y="1"/>
                    <a:pt x="26" y="2"/>
                    <a:pt x="26" y="2"/>
                  </a:cubicBezTo>
                  <a:cubicBezTo>
                    <a:pt x="24" y="3"/>
                    <a:pt x="23" y="3"/>
                    <a:pt x="22" y="3"/>
                  </a:cubicBezTo>
                  <a:cubicBezTo>
                    <a:pt x="15" y="4"/>
                    <a:pt x="8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9" y="1"/>
                    <a:pt x="17" y="0"/>
                    <a:pt x="25" y="1"/>
                  </a:cubicBezTo>
                  <a:cubicBezTo>
                    <a:pt x="25" y="1"/>
                    <a:pt x="25" y="1"/>
                    <a:pt x="26" y="1"/>
                  </a:cubicBezTo>
                  <a:close/>
                </a:path>
              </a:pathLst>
            </a:custGeom>
            <a:solidFill>
              <a:srgbClr val="B5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2" name="Freeform 29">
              <a:extLst>
                <a:ext uri="{FF2B5EF4-FFF2-40B4-BE49-F238E27FC236}">
                  <a16:creationId xmlns:a16="http://schemas.microsoft.com/office/drawing/2014/main" id="{A50C316D-62C9-7DC1-4ECC-22DCA10F5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7" y="2405"/>
              <a:ext cx="171" cy="30"/>
            </a:xfrm>
            <a:custGeom>
              <a:avLst/>
              <a:gdLst>
                <a:gd name="T0" fmla="*/ 28 w 28"/>
                <a:gd name="T1" fmla="*/ 2 h 5"/>
                <a:gd name="T2" fmla="*/ 5 w 28"/>
                <a:gd name="T3" fmla="*/ 2 h 5"/>
                <a:gd name="T4" fmla="*/ 2 w 28"/>
                <a:gd name="T5" fmla="*/ 3 h 5"/>
                <a:gd name="T6" fmla="*/ 5 w 28"/>
                <a:gd name="T7" fmla="*/ 4 h 5"/>
                <a:gd name="T8" fmla="*/ 28 w 28"/>
                <a:gd name="T9" fmla="*/ 3 h 5"/>
                <a:gd name="T10" fmla="*/ 26 w 28"/>
                <a:gd name="T11" fmla="*/ 5 h 5"/>
                <a:gd name="T12" fmla="*/ 1 w 28"/>
                <a:gd name="T13" fmla="*/ 5 h 5"/>
                <a:gd name="T14" fmla="*/ 1 w 28"/>
                <a:gd name="T15" fmla="*/ 1 h 5"/>
                <a:gd name="T16" fmla="*/ 24 w 28"/>
                <a:gd name="T17" fmla="*/ 1 h 5"/>
                <a:gd name="T18" fmla="*/ 28 w 28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5">
                  <a:moveTo>
                    <a:pt x="28" y="2"/>
                  </a:moveTo>
                  <a:cubicBezTo>
                    <a:pt x="20" y="2"/>
                    <a:pt x="12" y="2"/>
                    <a:pt x="5" y="2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5"/>
                    <a:pt x="4" y="4"/>
                    <a:pt x="5" y="4"/>
                  </a:cubicBezTo>
                  <a:cubicBezTo>
                    <a:pt x="12" y="4"/>
                    <a:pt x="20" y="5"/>
                    <a:pt x="28" y="3"/>
                  </a:cubicBezTo>
                  <a:cubicBezTo>
                    <a:pt x="28" y="4"/>
                    <a:pt x="27" y="5"/>
                    <a:pt x="26" y="5"/>
                  </a:cubicBezTo>
                  <a:cubicBezTo>
                    <a:pt x="18" y="5"/>
                    <a:pt x="9" y="5"/>
                    <a:pt x="1" y="5"/>
                  </a:cubicBezTo>
                  <a:cubicBezTo>
                    <a:pt x="0" y="4"/>
                    <a:pt x="1" y="2"/>
                    <a:pt x="1" y="1"/>
                  </a:cubicBezTo>
                  <a:cubicBezTo>
                    <a:pt x="9" y="1"/>
                    <a:pt x="17" y="1"/>
                    <a:pt x="24" y="1"/>
                  </a:cubicBezTo>
                  <a:cubicBezTo>
                    <a:pt x="25" y="1"/>
                    <a:pt x="27" y="0"/>
                    <a:pt x="28" y="2"/>
                  </a:cubicBezTo>
                  <a:close/>
                </a:path>
              </a:pathLst>
            </a:custGeom>
            <a:solidFill>
              <a:srgbClr val="A550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3" name="Freeform 30">
              <a:extLst>
                <a:ext uri="{FF2B5EF4-FFF2-40B4-BE49-F238E27FC236}">
                  <a16:creationId xmlns:a16="http://schemas.microsoft.com/office/drawing/2014/main" id="{6DDD5DC5-DA5E-C1FD-AB6B-13F07C961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3" y="2649"/>
              <a:ext cx="98" cy="101"/>
            </a:xfrm>
            <a:custGeom>
              <a:avLst/>
              <a:gdLst>
                <a:gd name="T0" fmla="*/ 2 w 16"/>
                <a:gd name="T1" fmla="*/ 0 h 17"/>
                <a:gd name="T2" fmla="*/ 8 w 16"/>
                <a:gd name="T3" fmla="*/ 1 h 17"/>
                <a:gd name="T4" fmla="*/ 16 w 16"/>
                <a:gd name="T5" fmla="*/ 17 h 17"/>
                <a:gd name="T6" fmla="*/ 14 w 16"/>
                <a:gd name="T7" fmla="*/ 17 h 17"/>
                <a:gd name="T8" fmla="*/ 6 w 16"/>
                <a:gd name="T9" fmla="*/ 3 h 17"/>
                <a:gd name="T10" fmla="*/ 2 w 16"/>
                <a:gd name="T11" fmla="*/ 2 h 17"/>
                <a:gd name="T12" fmla="*/ 0 w 16"/>
                <a:gd name="T13" fmla="*/ 1 h 17"/>
                <a:gd name="T14" fmla="*/ 2 w 16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7">
                  <a:moveTo>
                    <a:pt x="2" y="0"/>
                  </a:moveTo>
                  <a:cubicBezTo>
                    <a:pt x="4" y="1"/>
                    <a:pt x="6" y="0"/>
                    <a:pt x="8" y="1"/>
                  </a:cubicBezTo>
                  <a:cubicBezTo>
                    <a:pt x="12" y="6"/>
                    <a:pt x="15" y="11"/>
                    <a:pt x="16" y="17"/>
                  </a:cubicBezTo>
                  <a:cubicBezTo>
                    <a:pt x="15" y="17"/>
                    <a:pt x="14" y="17"/>
                    <a:pt x="14" y="17"/>
                  </a:cubicBezTo>
                  <a:cubicBezTo>
                    <a:pt x="11" y="12"/>
                    <a:pt x="9" y="8"/>
                    <a:pt x="6" y="3"/>
                  </a:cubicBezTo>
                  <a:cubicBezTo>
                    <a:pt x="5" y="1"/>
                    <a:pt x="4" y="3"/>
                    <a:pt x="2" y="2"/>
                  </a:cubicBezTo>
                  <a:cubicBezTo>
                    <a:pt x="1" y="2"/>
                    <a:pt x="0" y="3"/>
                    <a:pt x="0" y="1"/>
                  </a:cubicBezTo>
                  <a:cubicBezTo>
                    <a:pt x="0" y="0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2F5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4" name="Freeform 31">
              <a:extLst>
                <a:ext uri="{FF2B5EF4-FFF2-40B4-BE49-F238E27FC236}">
                  <a16:creationId xmlns:a16="http://schemas.microsoft.com/office/drawing/2014/main" id="{1FEC003A-7A04-758D-6DF3-8C7BA2435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3058"/>
              <a:ext cx="86" cy="24"/>
            </a:xfrm>
            <a:custGeom>
              <a:avLst/>
              <a:gdLst>
                <a:gd name="T0" fmla="*/ 2 w 14"/>
                <a:gd name="T1" fmla="*/ 0 h 4"/>
                <a:gd name="T2" fmla="*/ 9 w 14"/>
                <a:gd name="T3" fmla="*/ 0 h 4"/>
                <a:gd name="T4" fmla="*/ 12 w 14"/>
                <a:gd name="T5" fmla="*/ 1 h 4"/>
                <a:gd name="T6" fmla="*/ 14 w 14"/>
                <a:gd name="T7" fmla="*/ 2 h 4"/>
                <a:gd name="T8" fmla="*/ 12 w 14"/>
                <a:gd name="T9" fmla="*/ 4 h 4"/>
                <a:gd name="T10" fmla="*/ 2 w 14"/>
                <a:gd name="T11" fmla="*/ 4 h 4"/>
                <a:gd name="T12" fmla="*/ 2 w 1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4">
                  <a:moveTo>
                    <a:pt x="2" y="0"/>
                  </a:moveTo>
                  <a:cubicBezTo>
                    <a:pt x="4" y="2"/>
                    <a:pt x="7" y="3"/>
                    <a:pt x="9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1"/>
                    <a:pt x="14" y="1"/>
                    <a:pt x="14" y="2"/>
                  </a:cubicBezTo>
                  <a:cubicBezTo>
                    <a:pt x="14" y="3"/>
                    <a:pt x="13" y="4"/>
                    <a:pt x="12" y="4"/>
                  </a:cubicBezTo>
                  <a:cubicBezTo>
                    <a:pt x="9" y="4"/>
                    <a:pt x="5" y="4"/>
                    <a:pt x="2" y="4"/>
                  </a:cubicBezTo>
                  <a:cubicBezTo>
                    <a:pt x="0" y="3"/>
                    <a:pt x="1" y="2"/>
                    <a:pt x="2" y="0"/>
                  </a:cubicBezTo>
                  <a:close/>
                </a:path>
              </a:pathLst>
            </a:custGeom>
            <a:solidFill>
              <a:srgbClr val="2E51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5" name="Freeform 32">
              <a:extLst>
                <a:ext uri="{FF2B5EF4-FFF2-40B4-BE49-F238E27FC236}">
                  <a16:creationId xmlns:a16="http://schemas.microsoft.com/office/drawing/2014/main" id="{24AFD92D-3AD6-63EA-3052-94BF2E3FA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" y="2643"/>
              <a:ext cx="104" cy="35"/>
            </a:xfrm>
            <a:custGeom>
              <a:avLst/>
              <a:gdLst>
                <a:gd name="T0" fmla="*/ 1 w 17"/>
                <a:gd name="T1" fmla="*/ 2 h 6"/>
                <a:gd name="T2" fmla="*/ 14 w 17"/>
                <a:gd name="T3" fmla="*/ 1 h 6"/>
                <a:gd name="T4" fmla="*/ 17 w 17"/>
                <a:gd name="T5" fmla="*/ 6 h 6"/>
                <a:gd name="T6" fmla="*/ 16 w 17"/>
                <a:gd name="T7" fmla="*/ 6 h 6"/>
                <a:gd name="T8" fmla="*/ 1 w 17"/>
                <a:gd name="T9" fmla="*/ 3 h 6"/>
                <a:gd name="T10" fmla="*/ 1 w 17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6">
                  <a:moveTo>
                    <a:pt x="1" y="2"/>
                  </a:moveTo>
                  <a:cubicBezTo>
                    <a:pt x="5" y="2"/>
                    <a:pt x="9" y="2"/>
                    <a:pt x="14" y="1"/>
                  </a:cubicBezTo>
                  <a:cubicBezTo>
                    <a:pt x="15" y="3"/>
                    <a:pt x="16" y="4"/>
                    <a:pt x="17" y="6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2" y="0"/>
                    <a:pt x="6" y="3"/>
                    <a:pt x="1" y="3"/>
                  </a:cubicBezTo>
                  <a:cubicBezTo>
                    <a:pt x="0" y="2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AB1C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6" name="Freeform 33">
              <a:extLst>
                <a:ext uri="{FF2B5EF4-FFF2-40B4-BE49-F238E27FC236}">
                  <a16:creationId xmlns:a16="http://schemas.microsoft.com/office/drawing/2014/main" id="{38773DC9-078D-71BD-90BF-F6AD99250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" y="2518"/>
              <a:ext cx="91" cy="119"/>
            </a:xfrm>
            <a:custGeom>
              <a:avLst/>
              <a:gdLst>
                <a:gd name="T0" fmla="*/ 15 w 15"/>
                <a:gd name="T1" fmla="*/ 17 h 20"/>
                <a:gd name="T2" fmla="*/ 13 w 15"/>
                <a:gd name="T3" fmla="*/ 18 h 20"/>
                <a:gd name="T4" fmla="*/ 12 w 15"/>
                <a:gd name="T5" fmla="*/ 6 h 20"/>
                <a:gd name="T6" fmla="*/ 11 w 15"/>
                <a:gd name="T7" fmla="*/ 4 h 20"/>
                <a:gd name="T8" fmla="*/ 10 w 15"/>
                <a:gd name="T9" fmla="*/ 6 h 20"/>
                <a:gd name="T10" fmla="*/ 10 w 15"/>
                <a:gd name="T11" fmla="*/ 13 h 20"/>
                <a:gd name="T12" fmla="*/ 13 w 15"/>
                <a:gd name="T13" fmla="*/ 18 h 20"/>
                <a:gd name="T14" fmla="*/ 0 w 15"/>
                <a:gd name="T15" fmla="*/ 18 h 20"/>
                <a:gd name="T16" fmla="*/ 0 w 15"/>
                <a:gd name="T17" fmla="*/ 4 h 20"/>
                <a:gd name="T18" fmla="*/ 3 w 15"/>
                <a:gd name="T19" fmla="*/ 1 h 20"/>
                <a:gd name="T20" fmla="*/ 12 w 15"/>
                <a:gd name="T21" fmla="*/ 1 h 20"/>
                <a:gd name="T22" fmla="*/ 15 w 15"/>
                <a:gd name="T23" fmla="*/ 4 h 20"/>
                <a:gd name="T24" fmla="*/ 15 w 15"/>
                <a:gd name="T25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20">
                  <a:moveTo>
                    <a:pt x="15" y="17"/>
                  </a:moveTo>
                  <a:cubicBezTo>
                    <a:pt x="14" y="18"/>
                    <a:pt x="14" y="20"/>
                    <a:pt x="13" y="18"/>
                  </a:cubicBezTo>
                  <a:cubicBezTo>
                    <a:pt x="13" y="14"/>
                    <a:pt x="13" y="10"/>
                    <a:pt x="12" y="6"/>
                  </a:cubicBezTo>
                  <a:cubicBezTo>
                    <a:pt x="12" y="5"/>
                    <a:pt x="12" y="4"/>
                    <a:pt x="11" y="4"/>
                  </a:cubicBezTo>
                  <a:cubicBezTo>
                    <a:pt x="10" y="4"/>
                    <a:pt x="10" y="5"/>
                    <a:pt x="10" y="6"/>
                  </a:cubicBezTo>
                  <a:cubicBezTo>
                    <a:pt x="10" y="8"/>
                    <a:pt x="10" y="11"/>
                    <a:pt x="10" y="13"/>
                  </a:cubicBezTo>
                  <a:cubicBezTo>
                    <a:pt x="9" y="16"/>
                    <a:pt x="13" y="15"/>
                    <a:pt x="13" y="18"/>
                  </a:cubicBezTo>
                  <a:cubicBezTo>
                    <a:pt x="8" y="18"/>
                    <a:pt x="4" y="18"/>
                    <a:pt x="0" y="18"/>
                  </a:cubicBezTo>
                  <a:cubicBezTo>
                    <a:pt x="0" y="13"/>
                    <a:pt x="0" y="8"/>
                    <a:pt x="0" y="4"/>
                  </a:cubicBezTo>
                  <a:cubicBezTo>
                    <a:pt x="0" y="2"/>
                    <a:pt x="0" y="1"/>
                    <a:pt x="3" y="1"/>
                  </a:cubicBezTo>
                  <a:cubicBezTo>
                    <a:pt x="6" y="1"/>
                    <a:pt x="9" y="1"/>
                    <a:pt x="12" y="1"/>
                  </a:cubicBezTo>
                  <a:cubicBezTo>
                    <a:pt x="14" y="0"/>
                    <a:pt x="15" y="1"/>
                    <a:pt x="15" y="4"/>
                  </a:cubicBezTo>
                  <a:cubicBezTo>
                    <a:pt x="15" y="8"/>
                    <a:pt x="15" y="13"/>
                    <a:pt x="15" y="17"/>
                  </a:cubicBezTo>
                  <a:close/>
                </a:path>
              </a:pathLst>
            </a:custGeom>
            <a:solidFill>
              <a:srgbClr val="9738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7" name="Freeform 34">
              <a:extLst>
                <a:ext uri="{FF2B5EF4-FFF2-40B4-BE49-F238E27FC236}">
                  <a16:creationId xmlns:a16="http://schemas.microsoft.com/office/drawing/2014/main" id="{4E3DC58D-BCEC-2459-18AA-7978F1C7C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" y="2316"/>
              <a:ext cx="109" cy="72"/>
            </a:xfrm>
            <a:custGeom>
              <a:avLst/>
              <a:gdLst>
                <a:gd name="T0" fmla="*/ 6 w 18"/>
                <a:gd name="T1" fmla="*/ 0 h 12"/>
                <a:gd name="T2" fmla="*/ 11 w 18"/>
                <a:gd name="T3" fmla="*/ 0 h 12"/>
                <a:gd name="T4" fmla="*/ 15 w 18"/>
                <a:gd name="T5" fmla="*/ 2 h 12"/>
                <a:gd name="T6" fmla="*/ 13 w 18"/>
                <a:gd name="T7" fmla="*/ 4 h 12"/>
                <a:gd name="T8" fmla="*/ 15 w 18"/>
                <a:gd name="T9" fmla="*/ 3 h 12"/>
                <a:gd name="T10" fmla="*/ 16 w 18"/>
                <a:gd name="T11" fmla="*/ 10 h 12"/>
                <a:gd name="T12" fmla="*/ 10 w 18"/>
                <a:gd name="T13" fmla="*/ 10 h 12"/>
                <a:gd name="T14" fmla="*/ 8 w 18"/>
                <a:gd name="T15" fmla="*/ 10 h 12"/>
                <a:gd name="T16" fmla="*/ 1 w 18"/>
                <a:gd name="T17" fmla="*/ 10 h 12"/>
                <a:gd name="T18" fmla="*/ 4 w 18"/>
                <a:gd name="T19" fmla="*/ 8 h 12"/>
                <a:gd name="T20" fmla="*/ 1 w 18"/>
                <a:gd name="T21" fmla="*/ 10 h 12"/>
                <a:gd name="T22" fmla="*/ 1 w 18"/>
                <a:gd name="T23" fmla="*/ 3 h 12"/>
                <a:gd name="T24" fmla="*/ 5 w 18"/>
                <a:gd name="T25" fmla="*/ 4 h 12"/>
                <a:gd name="T26" fmla="*/ 1 w 18"/>
                <a:gd name="T27" fmla="*/ 2 h 12"/>
                <a:gd name="T28" fmla="*/ 3 w 18"/>
                <a:gd name="T29" fmla="*/ 1 h 12"/>
                <a:gd name="T30" fmla="*/ 6 w 18"/>
                <a:gd name="T3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12">
                  <a:moveTo>
                    <a:pt x="6" y="0"/>
                  </a:moveTo>
                  <a:cubicBezTo>
                    <a:pt x="8" y="0"/>
                    <a:pt x="10" y="1"/>
                    <a:pt x="11" y="0"/>
                  </a:cubicBezTo>
                  <a:cubicBezTo>
                    <a:pt x="13" y="0"/>
                    <a:pt x="14" y="1"/>
                    <a:pt x="15" y="2"/>
                  </a:cubicBezTo>
                  <a:cubicBezTo>
                    <a:pt x="14" y="3"/>
                    <a:pt x="13" y="3"/>
                    <a:pt x="13" y="4"/>
                  </a:cubicBezTo>
                  <a:cubicBezTo>
                    <a:pt x="14" y="4"/>
                    <a:pt x="14" y="3"/>
                    <a:pt x="15" y="3"/>
                  </a:cubicBezTo>
                  <a:cubicBezTo>
                    <a:pt x="17" y="5"/>
                    <a:pt x="18" y="8"/>
                    <a:pt x="16" y="10"/>
                  </a:cubicBezTo>
                  <a:cubicBezTo>
                    <a:pt x="14" y="12"/>
                    <a:pt x="12" y="11"/>
                    <a:pt x="10" y="10"/>
                  </a:cubicBezTo>
                  <a:cubicBezTo>
                    <a:pt x="9" y="9"/>
                    <a:pt x="9" y="9"/>
                    <a:pt x="8" y="10"/>
                  </a:cubicBezTo>
                  <a:cubicBezTo>
                    <a:pt x="6" y="11"/>
                    <a:pt x="4" y="11"/>
                    <a:pt x="1" y="10"/>
                  </a:cubicBezTo>
                  <a:cubicBezTo>
                    <a:pt x="2" y="9"/>
                    <a:pt x="3" y="9"/>
                    <a:pt x="4" y="8"/>
                  </a:cubicBezTo>
                  <a:cubicBezTo>
                    <a:pt x="2" y="8"/>
                    <a:pt x="2" y="9"/>
                    <a:pt x="1" y="10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2" y="3"/>
                    <a:pt x="3" y="4"/>
                    <a:pt x="5" y="4"/>
                  </a:cubicBezTo>
                  <a:cubicBezTo>
                    <a:pt x="4" y="3"/>
                    <a:pt x="2" y="3"/>
                    <a:pt x="1" y="2"/>
                  </a:cubicBezTo>
                  <a:cubicBezTo>
                    <a:pt x="0" y="1"/>
                    <a:pt x="2" y="1"/>
                    <a:pt x="3" y="1"/>
                  </a:cubicBezTo>
                  <a:cubicBezTo>
                    <a:pt x="4" y="1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7A8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8" name="Freeform 35">
              <a:extLst>
                <a:ext uri="{FF2B5EF4-FFF2-40B4-BE49-F238E27FC236}">
                  <a16:creationId xmlns:a16="http://schemas.microsoft.com/office/drawing/2014/main" id="{5C0B89E8-87D4-B6F4-7EFE-54041FE7F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" y="2388"/>
              <a:ext cx="109" cy="71"/>
            </a:xfrm>
            <a:custGeom>
              <a:avLst/>
              <a:gdLst>
                <a:gd name="T0" fmla="*/ 9 w 18"/>
                <a:gd name="T1" fmla="*/ 6 h 12"/>
                <a:gd name="T2" fmla="*/ 14 w 18"/>
                <a:gd name="T3" fmla="*/ 2 h 12"/>
                <a:gd name="T4" fmla="*/ 17 w 18"/>
                <a:gd name="T5" fmla="*/ 6 h 12"/>
                <a:gd name="T6" fmla="*/ 15 w 18"/>
                <a:gd name="T7" fmla="*/ 11 h 12"/>
                <a:gd name="T8" fmla="*/ 9 w 18"/>
                <a:gd name="T9" fmla="*/ 9 h 12"/>
                <a:gd name="T10" fmla="*/ 8 w 18"/>
                <a:gd name="T11" fmla="*/ 9 h 12"/>
                <a:gd name="T12" fmla="*/ 5 w 18"/>
                <a:gd name="T13" fmla="*/ 11 h 12"/>
                <a:gd name="T14" fmla="*/ 1 w 18"/>
                <a:gd name="T15" fmla="*/ 10 h 12"/>
                <a:gd name="T16" fmla="*/ 1 w 18"/>
                <a:gd name="T17" fmla="*/ 2 h 12"/>
                <a:gd name="T18" fmla="*/ 7 w 18"/>
                <a:gd name="T19" fmla="*/ 2 h 12"/>
                <a:gd name="T20" fmla="*/ 9 w 18"/>
                <a:gd name="T2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2">
                  <a:moveTo>
                    <a:pt x="9" y="6"/>
                  </a:moveTo>
                  <a:cubicBezTo>
                    <a:pt x="8" y="1"/>
                    <a:pt x="12" y="1"/>
                    <a:pt x="14" y="2"/>
                  </a:cubicBezTo>
                  <a:cubicBezTo>
                    <a:pt x="17" y="2"/>
                    <a:pt x="17" y="4"/>
                    <a:pt x="17" y="6"/>
                  </a:cubicBezTo>
                  <a:cubicBezTo>
                    <a:pt x="17" y="8"/>
                    <a:pt x="18" y="10"/>
                    <a:pt x="15" y="11"/>
                  </a:cubicBezTo>
                  <a:cubicBezTo>
                    <a:pt x="13" y="11"/>
                    <a:pt x="10" y="12"/>
                    <a:pt x="9" y="9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8" y="11"/>
                    <a:pt x="6" y="11"/>
                    <a:pt x="5" y="11"/>
                  </a:cubicBezTo>
                  <a:cubicBezTo>
                    <a:pt x="4" y="11"/>
                    <a:pt x="1" y="12"/>
                    <a:pt x="1" y="10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5" y="2"/>
                    <a:pt x="7" y="2"/>
                  </a:cubicBezTo>
                  <a:cubicBezTo>
                    <a:pt x="9" y="1"/>
                    <a:pt x="8" y="4"/>
                    <a:pt x="9" y="6"/>
                  </a:cubicBezTo>
                  <a:close/>
                </a:path>
              </a:pathLst>
            </a:custGeom>
            <a:solidFill>
              <a:srgbClr val="728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9" name="Freeform 36">
              <a:extLst>
                <a:ext uri="{FF2B5EF4-FFF2-40B4-BE49-F238E27FC236}">
                  <a16:creationId xmlns:a16="http://schemas.microsoft.com/office/drawing/2014/main" id="{7A843721-9B01-22A9-C1F8-6FA0E6228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6" y="2536"/>
              <a:ext cx="55" cy="65"/>
            </a:xfrm>
            <a:custGeom>
              <a:avLst/>
              <a:gdLst>
                <a:gd name="T0" fmla="*/ 1 w 9"/>
                <a:gd name="T1" fmla="*/ 6 h 11"/>
                <a:gd name="T2" fmla="*/ 7 w 9"/>
                <a:gd name="T3" fmla="*/ 1 h 11"/>
                <a:gd name="T4" fmla="*/ 8 w 9"/>
                <a:gd name="T5" fmla="*/ 1 h 11"/>
                <a:gd name="T6" fmla="*/ 8 w 9"/>
                <a:gd name="T7" fmla="*/ 9 h 11"/>
                <a:gd name="T8" fmla="*/ 2 w 9"/>
                <a:gd name="T9" fmla="*/ 10 h 11"/>
                <a:gd name="T10" fmla="*/ 1 w 9"/>
                <a:gd name="T11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1">
                  <a:moveTo>
                    <a:pt x="1" y="6"/>
                  </a:moveTo>
                  <a:cubicBezTo>
                    <a:pt x="1" y="1"/>
                    <a:pt x="2" y="0"/>
                    <a:pt x="7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2"/>
                    <a:pt x="9" y="8"/>
                    <a:pt x="8" y="9"/>
                  </a:cubicBezTo>
                  <a:cubicBezTo>
                    <a:pt x="6" y="11"/>
                    <a:pt x="4" y="11"/>
                    <a:pt x="2" y="10"/>
                  </a:cubicBezTo>
                  <a:cubicBezTo>
                    <a:pt x="0" y="10"/>
                    <a:pt x="1" y="7"/>
                    <a:pt x="1" y="6"/>
                  </a:cubicBezTo>
                  <a:close/>
                </a:path>
              </a:pathLst>
            </a:custGeom>
            <a:solidFill>
              <a:srgbClr val="6C82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0" name="Freeform 37">
              <a:extLst>
                <a:ext uri="{FF2B5EF4-FFF2-40B4-BE49-F238E27FC236}">
                  <a16:creationId xmlns:a16="http://schemas.microsoft.com/office/drawing/2014/main" id="{640593CA-19B9-2037-8F17-A1672E32C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8" y="2536"/>
              <a:ext cx="67" cy="71"/>
            </a:xfrm>
            <a:custGeom>
              <a:avLst/>
              <a:gdLst>
                <a:gd name="T0" fmla="*/ 10 w 11"/>
                <a:gd name="T1" fmla="*/ 5 h 12"/>
                <a:gd name="T2" fmla="*/ 5 w 11"/>
                <a:gd name="T3" fmla="*/ 11 h 12"/>
                <a:gd name="T4" fmla="*/ 2 w 11"/>
                <a:gd name="T5" fmla="*/ 5 h 12"/>
                <a:gd name="T6" fmla="*/ 8 w 11"/>
                <a:gd name="T7" fmla="*/ 1 h 12"/>
                <a:gd name="T8" fmla="*/ 10 w 11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0" y="5"/>
                  </a:moveTo>
                  <a:cubicBezTo>
                    <a:pt x="10" y="12"/>
                    <a:pt x="9" y="10"/>
                    <a:pt x="5" y="11"/>
                  </a:cubicBezTo>
                  <a:cubicBezTo>
                    <a:pt x="0" y="11"/>
                    <a:pt x="3" y="7"/>
                    <a:pt x="2" y="5"/>
                  </a:cubicBezTo>
                  <a:cubicBezTo>
                    <a:pt x="2" y="0"/>
                    <a:pt x="6" y="1"/>
                    <a:pt x="8" y="1"/>
                  </a:cubicBezTo>
                  <a:cubicBezTo>
                    <a:pt x="11" y="1"/>
                    <a:pt x="9" y="4"/>
                    <a:pt x="10" y="5"/>
                  </a:cubicBezTo>
                  <a:close/>
                </a:path>
              </a:pathLst>
            </a:custGeom>
            <a:solidFill>
              <a:srgbClr val="738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1" name="Freeform 38">
              <a:extLst>
                <a:ext uri="{FF2B5EF4-FFF2-40B4-BE49-F238E27FC236}">
                  <a16:creationId xmlns:a16="http://schemas.microsoft.com/office/drawing/2014/main" id="{A2CA0043-991E-84A3-8772-563425E86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" y="2322"/>
              <a:ext cx="55" cy="60"/>
            </a:xfrm>
            <a:custGeom>
              <a:avLst/>
              <a:gdLst>
                <a:gd name="T0" fmla="*/ 8 w 9"/>
                <a:gd name="T1" fmla="*/ 4 h 10"/>
                <a:gd name="T2" fmla="*/ 4 w 9"/>
                <a:gd name="T3" fmla="*/ 10 h 10"/>
                <a:gd name="T4" fmla="*/ 0 w 9"/>
                <a:gd name="T5" fmla="*/ 6 h 10"/>
                <a:gd name="T6" fmla="*/ 6 w 9"/>
                <a:gd name="T7" fmla="*/ 0 h 10"/>
                <a:gd name="T8" fmla="*/ 8 w 9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8" y="4"/>
                  </a:moveTo>
                  <a:cubicBezTo>
                    <a:pt x="8" y="8"/>
                    <a:pt x="8" y="10"/>
                    <a:pt x="4" y="10"/>
                  </a:cubicBezTo>
                  <a:cubicBezTo>
                    <a:pt x="0" y="10"/>
                    <a:pt x="0" y="9"/>
                    <a:pt x="0" y="6"/>
                  </a:cubicBezTo>
                  <a:cubicBezTo>
                    <a:pt x="0" y="0"/>
                    <a:pt x="1" y="0"/>
                    <a:pt x="6" y="0"/>
                  </a:cubicBezTo>
                  <a:cubicBezTo>
                    <a:pt x="9" y="0"/>
                    <a:pt x="7" y="3"/>
                    <a:pt x="8" y="4"/>
                  </a:cubicBezTo>
                  <a:close/>
                </a:path>
              </a:pathLst>
            </a:custGeom>
            <a:solidFill>
              <a:srgbClr val="717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2" name="Freeform 39">
              <a:extLst>
                <a:ext uri="{FF2B5EF4-FFF2-40B4-BE49-F238E27FC236}">
                  <a16:creationId xmlns:a16="http://schemas.microsoft.com/office/drawing/2014/main" id="{E7802337-5C75-3890-E88C-46D86D3AD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6" y="2322"/>
              <a:ext cx="61" cy="60"/>
            </a:xfrm>
            <a:custGeom>
              <a:avLst/>
              <a:gdLst>
                <a:gd name="T0" fmla="*/ 1 w 10"/>
                <a:gd name="T1" fmla="*/ 5 h 10"/>
                <a:gd name="T2" fmla="*/ 5 w 10"/>
                <a:gd name="T3" fmla="*/ 0 h 10"/>
                <a:gd name="T4" fmla="*/ 8 w 10"/>
                <a:gd name="T5" fmla="*/ 7 h 10"/>
                <a:gd name="T6" fmla="*/ 6 w 10"/>
                <a:gd name="T7" fmla="*/ 10 h 10"/>
                <a:gd name="T8" fmla="*/ 1 w 10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" y="5"/>
                  </a:moveTo>
                  <a:cubicBezTo>
                    <a:pt x="0" y="2"/>
                    <a:pt x="1" y="0"/>
                    <a:pt x="5" y="0"/>
                  </a:cubicBezTo>
                  <a:cubicBezTo>
                    <a:pt x="10" y="1"/>
                    <a:pt x="7" y="5"/>
                    <a:pt x="8" y="7"/>
                  </a:cubicBezTo>
                  <a:cubicBezTo>
                    <a:pt x="9" y="9"/>
                    <a:pt x="8" y="10"/>
                    <a:pt x="6" y="10"/>
                  </a:cubicBezTo>
                  <a:cubicBezTo>
                    <a:pt x="1" y="9"/>
                    <a:pt x="1" y="10"/>
                    <a:pt x="1" y="5"/>
                  </a:cubicBezTo>
                  <a:close/>
                </a:path>
              </a:pathLst>
            </a:custGeom>
            <a:solidFill>
              <a:srgbClr val="6A8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3" name="Freeform 40">
              <a:extLst>
                <a:ext uri="{FF2B5EF4-FFF2-40B4-BE49-F238E27FC236}">
                  <a16:creationId xmlns:a16="http://schemas.microsoft.com/office/drawing/2014/main" id="{BEFA0B9E-FEA6-FD57-95F1-F7189C6FE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" y="2465"/>
              <a:ext cx="48" cy="71"/>
            </a:xfrm>
            <a:custGeom>
              <a:avLst/>
              <a:gdLst>
                <a:gd name="T0" fmla="*/ 1 w 8"/>
                <a:gd name="T1" fmla="*/ 10 h 12"/>
                <a:gd name="T2" fmla="*/ 0 w 8"/>
                <a:gd name="T3" fmla="*/ 2 h 12"/>
                <a:gd name="T4" fmla="*/ 5 w 8"/>
                <a:gd name="T5" fmla="*/ 1 h 12"/>
                <a:gd name="T6" fmla="*/ 8 w 8"/>
                <a:gd name="T7" fmla="*/ 3 h 12"/>
                <a:gd name="T8" fmla="*/ 8 w 8"/>
                <a:gd name="T9" fmla="*/ 5 h 12"/>
                <a:gd name="T10" fmla="*/ 1 w 8"/>
                <a:gd name="T11" fmla="*/ 10 h 12"/>
                <a:gd name="T12" fmla="*/ 4 w 8"/>
                <a:gd name="T13" fmla="*/ 7 h 12"/>
                <a:gd name="T14" fmla="*/ 1 w 8"/>
                <a:gd name="T1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2">
                  <a:moveTo>
                    <a:pt x="1" y="10"/>
                  </a:moveTo>
                  <a:cubicBezTo>
                    <a:pt x="0" y="7"/>
                    <a:pt x="0" y="5"/>
                    <a:pt x="0" y="2"/>
                  </a:cubicBezTo>
                  <a:cubicBezTo>
                    <a:pt x="1" y="0"/>
                    <a:pt x="3" y="1"/>
                    <a:pt x="5" y="1"/>
                  </a:cubicBezTo>
                  <a:cubicBezTo>
                    <a:pt x="6" y="1"/>
                    <a:pt x="8" y="1"/>
                    <a:pt x="8" y="3"/>
                  </a:cubicBezTo>
                  <a:cubicBezTo>
                    <a:pt x="8" y="4"/>
                    <a:pt x="8" y="4"/>
                    <a:pt x="8" y="5"/>
                  </a:cubicBezTo>
                  <a:cubicBezTo>
                    <a:pt x="8" y="11"/>
                    <a:pt x="7" y="12"/>
                    <a:pt x="1" y="10"/>
                  </a:cubicBezTo>
                  <a:cubicBezTo>
                    <a:pt x="2" y="9"/>
                    <a:pt x="3" y="8"/>
                    <a:pt x="4" y="7"/>
                  </a:cubicBezTo>
                  <a:cubicBezTo>
                    <a:pt x="2" y="7"/>
                    <a:pt x="2" y="9"/>
                    <a:pt x="1" y="10"/>
                  </a:cubicBezTo>
                  <a:close/>
                </a:path>
              </a:pathLst>
            </a:custGeom>
            <a:solidFill>
              <a:srgbClr val="6E8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4" name="Freeform 41">
              <a:extLst>
                <a:ext uri="{FF2B5EF4-FFF2-40B4-BE49-F238E27FC236}">
                  <a16:creationId xmlns:a16="http://schemas.microsoft.com/office/drawing/2014/main" id="{1A1B13DD-0727-4027-9BD0-CE1C42B9F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2388"/>
              <a:ext cx="43" cy="71"/>
            </a:xfrm>
            <a:custGeom>
              <a:avLst/>
              <a:gdLst>
                <a:gd name="T0" fmla="*/ 4 w 7"/>
                <a:gd name="T1" fmla="*/ 3 h 12"/>
                <a:gd name="T2" fmla="*/ 7 w 7"/>
                <a:gd name="T3" fmla="*/ 3 h 12"/>
                <a:gd name="T4" fmla="*/ 7 w 7"/>
                <a:gd name="T5" fmla="*/ 9 h 12"/>
                <a:gd name="T6" fmla="*/ 3 w 7"/>
                <a:gd name="T7" fmla="*/ 11 h 12"/>
                <a:gd name="T8" fmla="*/ 0 w 7"/>
                <a:gd name="T9" fmla="*/ 9 h 12"/>
                <a:gd name="T10" fmla="*/ 0 w 7"/>
                <a:gd name="T11" fmla="*/ 3 h 12"/>
                <a:gd name="T12" fmla="*/ 3 w 7"/>
                <a:gd name="T13" fmla="*/ 3 h 12"/>
                <a:gd name="T14" fmla="*/ 3 w 7"/>
                <a:gd name="T15" fmla="*/ 4 h 12"/>
                <a:gd name="T16" fmla="*/ 4 w 7"/>
                <a:gd name="T1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2">
                  <a:moveTo>
                    <a:pt x="4" y="3"/>
                  </a:moveTo>
                  <a:cubicBezTo>
                    <a:pt x="6" y="0"/>
                    <a:pt x="7" y="2"/>
                    <a:pt x="7" y="3"/>
                  </a:cubicBezTo>
                  <a:cubicBezTo>
                    <a:pt x="7" y="5"/>
                    <a:pt x="7" y="7"/>
                    <a:pt x="7" y="9"/>
                  </a:cubicBezTo>
                  <a:cubicBezTo>
                    <a:pt x="7" y="12"/>
                    <a:pt x="4" y="11"/>
                    <a:pt x="3" y="11"/>
                  </a:cubicBezTo>
                  <a:cubicBezTo>
                    <a:pt x="1" y="11"/>
                    <a:pt x="0" y="11"/>
                    <a:pt x="0" y="9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0" y="1"/>
                    <a:pt x="1" y="0"/>
                    <a:pt x="3" y="3"/>
                  </a:cubicBezTo>
                  <a:cubicBezTo>
                    <a:pt x="3" y="3"/>
                    <a:pt x="2" y="4"/>
                    <a:pt x="3" y="4"/>
                  </a:cubicBezTo>
                  <a:cubicBezTo>
                    <a:pt x="4" y="4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6C8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5" name="Freeform 42">
              <a:extLst>
                <a:ext uri="{FF2B5EF4-FFF2-40B4-BE49-F238E27FC236}">
                  <a16:creationId xmlns:a16="http://schemas.microsoft.com/office/drawing/2014/main" id="{CEA6F44C-4101-C0DE-4BDE-7BDA8C98C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4" y="2405"/>
              <a:ext cx="54" cy="48"/>
            </a:xfrm>
            <a:custGeom>
              <a:avLst/>
              <a:gdLst>
                <a:gd name="T0" fmla="*/ 6 w 9"/>
                <a:gd name="T1" fmla="*/ 0 h 8"/>
                <a:gd name="T2" fmla="*/ 7 w 9"/>
                <a:gd name="T3" fmla="*/ 0 h 8"/>
                <a:gd name="T4" fmla="*/ 7 w 9"/>
                <a:gd name="T5" fmla="*/ 2 h 8"/>
                <a:gd name="T6" fmla="*/ 7 w 9"/>
                <a:gd name="T7" fmla="*/ 6 h 8"/>
                <a:gd name="T8" fmla="*/ 3 w 9"/>
                <a:gd name="T9" fmla="*/ 6 h 8"/>
                <a:gd name="T10" fmla="*/ 2 w 9"/>
                <a:gd name="T11" fmla="*/ 5 h 8"/>
                <a:gd name="T12" fmla="*/ 4 w 9"/>
                <a:gd name="T13" fmla="*/ 0 h 8"/>
                <a:gd name="T14" fmla="*/ 6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6" y="0"/>
                  </a:moveTo>
                  <a:cubicBezTo>
                    <a:pt x="6" y="0"/>
                    <a:pt x="7" y="0"/>
                    <a:pt x="7" y="0"/>
                  </a:cubicBezTo>
                  <a:cubicBezTo>
                    <a:pt x="8" y="1"/>
                    <a:pt x="8" y="2"/>
                    <a:pt x="7" y="2"/>
                  </a:cubicBezTo>
                  <a:cubicBezTo>
                    <a:pt x="4" y="4"/>
                    <a:pt x="9" y="4"/>
                    <a:pt x="7" y="6"/>
                  </a:cubicBezTo>
                  <a:cubicBezTo>
                    <a:pt x="6" y="8"/>
                    <a:pt x="4" y="6"/>
                    <a:pt x="3" y="6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5" y="4"/>
                    <a:pt x="0" y="0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D0D4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6" name="Freeform 43">
              <a:extLst>
                <a:ext uri="{FF2B5EF4-FFF2-40B4-BE49-F238E27FC236}">
                  <a16:creationId xmlns:a16="http://schemas.microsoft.com/office/drawing/2014/main" id="{B769877B-8846-EB6A-7E29-ACBEE7DBF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6" y="2465"/>
              <a:ext cx="55" cy="59"/>
            </a:xfrm>
            <a:custGeom>
              <a:avLst/>
              <a:gdLst>
                <a:gd name="T0" fmla="*/ 2 w 9"/>
                <a:gd name="T1" fmla="*/ 9 h 10"/>
                <a:gd name="T2" fmla="*/ 1 w 9"/>
                <a:gd name="T3" fmla="*/ 2 h 10"/>
                <a:gd name="T4" fmla="*/ 5 w 9"/>
                <a:gd name="T5" fmla="*/ 1 h 10"/>
                <a:gd name="T6" fmla="*/ 8 w 9"/>
                <a:gd name="T7" fmla="*/ 3 h 10"/>
                <a:gd name="T8" fmla="*/ 7 w 9"/>
                <a:gd name="T9" fmla="*/ 10 h 10"/>
                <a:gd name="T10" fmla="*/ 6 w 9"/>
                <a:gd name="T11" fmla="*/ 10 h 10"/>
                <a:gd name="T12" fmla="*/ 6 w 9"/>
                <a:gd name="T13" fmla="*/ 9 h 10"/>
                <a:gd name="T14" fmla="*/ 2 w 9"/>
                <a:gd name="T1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2" y="9"/>
                  </a:moveTo>
                  <a:cubicBezTo>
                    <a:pt x="0" y="7"/>
                    <a:pt x="1" y="4"/>
                    <a:pt x="1" y="2"/>
                  </a:cubicBezTo>
                  <a:cubicBezTo>
                    <a:pt x="1" y="0"/>
                    <a:pt x="4" y="1"/>
                    <a:pt x="5" y="1"/>
                  </a:cubicBezTo>
                  <a:cubicBezTo>
                    <a:pt x="7" y="1"/>
                    <a:pt x="8" y="2"/>
                    <a:pt x="8" y="3"/>
                  </a:cubicBezTo>
                  <a:cubicBezTo>
                    <a:pt x="8" y="5"/>
                    <a:pt x="9" y="8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5" y="10"/>
                    <a:pt x="7" y="9"/>
                    <a:pt x="6" y="9"/>
                  </a:cubicBezTo>
                  <a:cubicBezTo>
                    <a:pt x="5" y="7"/>
                    <a:pt x="3" y="7"/>
                    <a:pt x="2" y="9"/>
                  </a:cubicBezTo>
                  <a:close/>
                </a:path>
              </a:pathLst>
            </a:custGeom>
            <a:solidFill>
              <a:srgbClr val="6C7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7" name="Freeform 44">
              <a:extLst>
                <a:ext uri="{FF2B5EF4-FFF2-40B4-BE49-F238E27FC236}">
                  <a16:creationId xmlns:a16="http://schemas.microsoft.com/office/drawing/2014/main" id="{8D140107-62F1-538C-6AA8-2AFF3922F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5" y="2465"/>
              <a:ext cx="49" cy="41"/>
            </a:xfrm>
            <a:custGeom>
              <a:avLst/>
              <a:gdLst>
                <a:gd name="T0" fmla="*/ 4 w 8"/>
                <a:gd name="T1" fmla="*/ 6 h 7"/>
                <a:gd name="T2" fmla="*/ 0 w 8"/>
                <a:gd name="T3" fmla="*/ 4 h 7"/>
                <a:gd name="T4" fmla="*/ 4 w 8"/>
                <a:gd name="T5" fmla="*/ 1 h 7"/>
                <a:gd name="T6" fmla="*/ 8 w 8"/>
                <a:gd name="T7" fmla="*/ 4 h 7"/>
                <a:gd name="T8" fmla="*/ 4 w 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6"/>
                  </a:moveTo>
                  <a:cubicBezTo>
                    <a:pt x="2" y="6"/>
                    <a:pt x="0" y="7"/>
                    <a:pt x="0" y="4"/>
                  </a:cubicBezTo>
                  <a:cubicBezTo>
                    <a:pt x="0" y="0"/>
                    <a:pt x="2" y="1"/>
                    <a:pt x="4" y="1"/>
                  </a:cubicBezTo>
                  <a:cubicBezTo>
                    <a:pt x="6" y="1"/>
                    <a:pt x="8" y="1"/>
                    <a:pt x="8" y="4"/>
                  </a:cubicBezTo>
                  <a:cubicBezTo>
                    <a:pt x="8" y="7"/>
                    <a:pt x="5" y="6"/>
                    <a:pt x="4" y="6"/>
                  </a:cubicBezTo>
                  <a:close/>
                </a:path>
              </a:pathLst>
            </a:custGeom>
            <a:solidFill>
              <a:srgbClr val="687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8" name="Freeform 45">
              <a:extLst>
                <a:ext uri="{FF2B5EF4-FFF2-40B4-BE49-F238E27FC236}">
                  <a16:creationId xmlns:a16="http://schemas.microsoft.com/office/drawing/2014/main" id="{0621BEE8-333A-C561-B0A5-8068D6DCC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" y="2471"/>
              <a:ext cx="36" cy="23"/>
            </a:xfrm>
            <a:custGeom>
              <a:avLst/>
              <a:gdLst>
                <a:gd name="T0" fmla="*/ 4 w 6"/>
                <a:gd name="T1" fmla="*/ 4 h 4"/>
                <a:gd name="T2" fmla="*/ 0 w 6"/>
                <a:gd name="T3" fmla="*/ 2 h 4"/>
                <a:gd name="T4" fmla="*/ 3 w 6"/>
                <a:gd name="T5" fmla="*/ 1 h 4"/>
                <a:gd name="T6" fmla="*/ 6 w 6"/>
                <a:gd name="T7" fmla="*/ 2 h 4"/>
                <a:gd name="T8" fmla="*/ 4 w 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4" y="4"/>
                  </a:moveTo>
                  <a:cubicBezTo>
                    <a:pt x="2" y="4"/>
                    <a:pt x="0" y="4"/>
                    <a:pt x="0" y="2"/>
                  </a:cubicBezTo>
                  <a:cubicBezTo>
                    <a:pt x="0" y="0"/>
                    <a:pt x="2" y="1"/>
                    <a:pt x="3" y="1"/>
                  </a:cubicBezTo>
                  <a:cubicBezTo>
                    <a:pt x="5" y="1"/>
                    <a:pt x="6" y="0"/>
                    <a:pt x="6" y="2"/>
                  </a:cubicBezTo>
                  <a:cubicBezTo>
                    <a:pt x="6" y="4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C5C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9" name="Freeform 46">
              <a:extLst>
                <a:ext uri="{FF2B5EF4-FFF2-40B4-BE49-F238E27FC236}">
                  <a16:creationId xmlns:a16="http://schemas.microsoft.com/office/drawing/2014/main" id="{96EC603A-DC1A-A1AE-E596-B94755732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" y="2322"/>
              <a:ext cx="36" cy="36"/>
            </a:xfrm>
            <a:custGeom>
              <a:avLst/>
              <a:gdLst>
                <a:gd name="T0" fmla="*/ 0 w 6"/>
                <a:gd name="T1" fmla="*/ 1 h 6"/>
                <a:gd name="T2" fmla="*/ 2 w 6"/>
                <a:gd name="T3" fmla="*/ 1 h 6"/>
                <a:gd name="T4" fmla="*/ 6 w 6"/>
                <a:gd name="T5" fmla="*/ 3 h 6"/>
                <a:gd name="T6" fmla="*/ 5 w 6"/>
                <a:gd name="T7" fmla="*/ 4 h 6"/>
                <a:gd name="T8" fmla="*/ 0 w 6"/>
                <a:gd name="T9" fmla="*/ 2 h 6"/>
                <a:gd name="T10" fmla="*/ 0 w 6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3" y="1"/>
                    <a:pt x="5" y="0"/>
                    <a:pt x="6" y="3"/>
                  </a:cubicBezTo>
                  <a:cubicBezTo>
                    <a:pt x="6" y="4"/>
                    <a:pt x="6" y="5"/>
                    <a:pt x="5" y="4"/>
                  </a:cubicBezTo>
                  <a:cubicBezTo>
                    <a:pt x="3" y="4"/>
                    <a:pt x="0" y="6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D4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0" name="Freeform 47">
              <a:extLst>
                <a:ext uri="{FF2B5EF4-FFF2-40B4-BE49-F238E27FC236}">
                  <a16:creationId xmlns:a16="http://schemas.microsoft.com/office/drawing/2014/main" id="{7F4A612C-A07B-F1E7-58BD-11E23F98C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2" y="2328"/>
              <a:ext cx="30" cy="30"/>
            </a:xfrm>
            <a:custGeom>
              <a:avLst/>
              <a:gdLst>
                <a:gd name="T0" fmla="*/ 5 w 5"/>
                <a:gd name="T1" fmla="*/ 1 h 5"/>
                <a:gd name="T2" fmla="*/ 1 w 5"/>
                <a:gd name="T3" fmla="*/ 3 h 5"/>
                <a:gd name="T4" fmla="*/ 0 w 5"/>
                <a:gd name="T5" fmla="*/ 1 h 5"/>
                <a:gd name="T6" fmla="*/ 1 w 5"/>
                <a:gd name="T7" fmla="*/ 0 h 5"/>
                <a:gd name="T8" fmla="*/ 5 w 5"/>
                <a:gd name="T9" fmla="*/ 0 h 5"/>
                <a:gd name="T10" fmla="*/ 5 w 5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5"/>
                    <a:pt x="3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5" y="0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CFD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1" name="Freeform 48">
              <a:extLst>
                <a:ext uri="{FF2B5EF4-FFF2-40B4-BE49-F238E27FC236}">
                  <a16:creationId xmlns:a16="http://schemas.microsoft.com/office/drawing/2014/main" id="{B8E71826-FE7F-DDB8-70FA-C56B237FD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2500"/>
              <a:ext cx="37" cy="18"/>
            </a:xfrm>
            <a:custGeom>
              <a:avLst/>
              <a:gdLst>
                <a:gd name="T0" fmla="*/ 1 w 6"/>
                <a:gd name="T1" fmla="*/ 3 h 3"/>
                <a:gd name="T2" fmla="*/ 3 w 6"/>
                <a:gd name="T3" fmla="*/ 0 h 3"/>
                <a:gd name="T4" fmla="*/ 5 w 6"/>
                <a:gd name="T5" fmla="*/ 3 h 3"/>
                <a:gd name="T6" fmla="*/ 1 w 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1" y="3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6" y="1"/>
                    <a:pt x="5" y="3"/>
                  </a:cubicBezTo>
                  <a:cubicBezTo>
                    <a:pt x="4" y="3"/>
                    <a:pt x="2" y="3"/>
                    <a:pt x="1" y="3"/>
                  </a:cubicBezTo>
                  <a:close/>
                </a:path>
              </a:pathLst>
            </a:custGeom>
            <a:solidFill>
              <a:srgbClr val="CCD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2" name="Freeform 49">
              <a:extLst>
                <a:ext uri="{FF2B5EF4-FFF2-40B4-BE49-F238E27FC236}">
                  <a16:creationId xmlns:a16="http://schemas.microsoft.com/office/drawing/2014/main" id="{97E17B45-E3D7-E4F5-2CAE-6E9ABB39A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9" y="2405"/>
              <a:ext cx="30" cy="18"/>
            </a:xfrm>
            <a:custGeom>
              <a:avLst/>
              <a:gdLst>
                <a:gd name="T0" fmla="*/ 3 w 5"/>
                <a:gd name="T1" fmla="*/ 0 h 3"/>
                <a:gd name="T2" fmla="*/ 4 w 5"/>
                <a:gd name="T3" fmla="*/ 2 h 3"/>
                <a:gd name="T4" fmla="*/ 1 w 5"/>
                <a:gd name="T5" fmla="*/ 3 h 3"/>
                <a:gd name="T6" fmla="*/ 0 w 5"/>
                <a:gd name="T7" fmla="*/ 1 h 3"/>
                <a:gd name="T8" fmla="*/ 2 w 5"/>
                <a:gd name="T9" fmla="*/ 0 h 3"/>
                <a:gd name="T10" fmla="*/ 3 w 5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5" y="0"/>
                    <a:pt x="5" y="1"/>
                    <a:pt x="4" y="2"/>
                  </a:cubicBezTo>
                  <a:cubicBezTo>
                    <a:pt x="4" y="3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D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3" name="Freeform 50">
              <a:extLst>
                <a:ext uri="{FF2B5EF4-FFF2-40B4-BE49-F238E27FC236}">
                  <a16:creationId xmlns:a16="http://schemas.microsoft.com/office/drawing/2014/main" id="{C00661CE-F867-B36F-559F-88711D0AA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2" y="2874"/>
              <a:ext cx="91" cy="48"/>
            </a:xfrm>
            <a:custGeom>
              <a:avLst/>
              <a:gdLst>
                <a:gd name="T0" fmla="*/ 15 w 15"/>
                <a:gd name="T1" fmla="*/ 0 h 8"/>
                <a:gd name="T2" fmla="*/ 15 w 15"/>
                <a:gd name="T3" fmla="*/ 1 h 8"/>
                <a:gd name="T4" fmla="*/ 8 w 15"/>
                <a:gd name="T5" fmla="*/ 8 h 8"/>
                <a:gd name="T6" fmla="*/ 0 w 15"/>
                <a:gd name="T7" fmla="*/ 1 h 8"/>
                <a:gd name="T8" fmla="*/ 15 w 1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5" y="0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3" y="4"/>
                    <a:pt x="10" y="8"/>
                    <a:pt x="8" y="8"/>
                  </a:cubicBezTo>
                  <a:cubicBezTo>
                    <a:pt x="5" y="8"/>
                    <a:pt x="2" y="4"/>
                    <a:pt x="0" y="1"/>
                  </a:cubicBezTo>
                  <a:cubicBezTo>
                    <a:pt x="5" y="2"/>
                    <a:pt x="10" y="2"/>
                    <a:pt x="15" y="0"/>
                  </a:cubicBezTo>
                  <a:close/>
                </a:path>
              </a:pathLst>
            </a:custGeom>
            <a:solidFill>
              <a:srgbClr val="C4C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4" name="Freeform 51">
              <a:extLst>
                <a:ext uri="{FF2B5EF4-FFF2-40B4-BE49-F238E27FC236}">
                  <a16:creationId xmlns:a16="http://schemas.microsoft.com/office/drawing/2014/main" id="{BC4C841D-575B-1766-1DD6-9DDDE1DC2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0" y="2761"/>
              <a:ext cx="134" cy="6"/>
            </a:xfrm>
            <a:custGeom>
              <a:avLst/>
              <a:gdLst>
                <a:gd name="T0" fmla="*/ 0 w 22"/>
                <a:gd name="T1" fmla="*/ 0 h 1"/>
                <a:gd name="T2" fmla="*/ 20 w 22"/>
                <a:gd name="T3" fmla="*/ 0 h 1"/>
                <a:gd name="T4" fmla="*/ 22 w 22"/>
                <a:gd name="T5" fmla="*/ 1 h 1"/>
                <a:gd name="T6" fmla="*/ 5 w 22"/>
                <a:gd name="T7" fmla="*/ 1 h 1"/>
                <a:gd name="T8" fmla="*/ 0 w 2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">
                  <a:moveTo>
                    <a:pt x="0" y="0"/>
                  </a:moveTo>
                  <a:cubicBezTo>
                    <a:pt x="7" y="0"/>
                    <a:pt x="14" y="0"/>
                    <a:pt x="20" y="0"/>
                  </a:cubicBezTo>
                  <a:cubicBezTo>
                    <a:pt x="21" y="0"/>
                    <a:pt x="22" y="0"/>
                    <a:pt x="22" y="1"/>
                  </a:cubicBezTo>
                  <a:cubicBezTo>
                    <a:pt x="17" y="0"/>
                    <a:pt x="11" y="1"/>
                    <a:pt x="5" y="1"/>
                  </a:cubicBezTo>
                  <a:cubicBezTo>
                    <a:pt x="3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C7CE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5" name="Freeform 52">
              <a:extLst>
                <a:ext uri="{FF2B5EF4-FFF2-40B4-BE49-F238E27FC236}">
                  <a16:creationId xmlns:a16="http://schemas.microsoft.com/office/drawing/2014/main" id="{B97FC8C7-993B-2CA3-4EDC-A1CB28710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5" y="2761"/>
              <a:ext cx="79" cy="6"/>
            </a:xfrm>
            <a:custGeom>
              <a:avLst/>
              <a:gdLst>
                <a:gd name="T0" fmla="*/ 0 w 13"/>
                <a:gd name="T1" fmla="*/ 0 h 1"/>
                <a:gd name="T2" fmla="*/ 13 w 13"/>
                <a:gd name="T3" fmla="*/ 0 h 1"/>
                <a:gd name="T4" fmla="*/ 0 w 1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">
                  <a:moveTo>
                    <a:pt x="0" y="0"/>
                  </a:moveTo>
                  <a:cubicBezTo>
                    <a:pt x="4" y="0"/>
                    <a:pt x="9" y="0"/>
                    <a:pt x="13" y="0"/>
                  </a:cubicBezTo>
                  <a:cubicBezTo>
                    <a:pt x="9" y="1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C7CE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6" name="Freeform 53">
              <a:extLst>
                <a:ext uri="{FF2B5EF4-FFF2-40B4-BE49-F238E27FC236}">
                  <a16:creationId xmlns:a16="http://schemas.microsoft.com/office/drawing/2014/main" id="{EE00B6D6-283B-4D21-5520-969CD579B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6" y="2536"/>
              <a:ext cx="61" cy="65"/>
            </a:xfrm>
            <a:custGeom>
              <a:avLst/>
              <a:gdLst>
                <a:gd name="T0" fmla="*/ 10 w 10"/>
                <a:gd name="T1" fmla="*/ 7 h 11"/>
                <a:gd name="T2" fmla="*/ 7 w 10"/>
                <a:gd name="T3" fmla="*/ 11 h 11"/>
                <a:gd name="T4" fmla="*/ 1 w 10"/>
                <a:gd name="T5" fmla="*/ 7 h 11"/>
                <a:gd name="T6" fmla="*/ 4 w 10"/>
                <a:gd name="T7" fmla="*/ 1 h 11"/>
                <a:gd name="T8" fmla="*/ 10 w 10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7"/>
                  </a:moveTo>
                  <a:cubicBezTo>
                    <a:pt x="10" y="10"/>
                    <a:pt x="9" y="11"/>
                    <a:pt x="7" y="11"/>
                  </a:cubicBezTo>
                  <a:cubicBezTo>
                    <a:pt x="5" y="10"/>
                    <a:pt x="1" y="11"/>
                    <a:pt x="1" y="7"/>
                  </a:cubicBezTo>
                  <a:cubicBezTo>
                    <a:pt x="1" y="5"/>
                    <a:pt x="0" y="1"/>
                    <a:pt x="4" y="1"/>
                  </a:cubicBezTo>
                  <a:cubicBezTo>
                    <a:pt x="10" y="0"/>
                    <a:pt x="10" y="1"/>
                    <a:pt x="10" y="7"/>
                  </a:cubicBezTo>
                  <a:close/>
                </a:path>
              </a:pathLst>
            </a:custGeom>
            <a:solidFill>
              <a:srgbClr val="6F8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7" name="Freeform 54">
              <a:extLst>
                <a:ext uri="{FF2B5EF4-FFF2-40B4-BE49-F238E27FC236}">
                  <a16:creationId xmlns:a16="http://schemas.microsoft.com/office/drawing/2014/main" id="{FAE1C614-AF3F-6691-1195-1C5EF3AC3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2" y="2536"/>
              <a:ext cx="48" cy="71"/>
            </a:xfrm>
            <a:custGeom>
              <a:avLst/>
              <a:gdLst>
                <a:gd name="T0" fmla="*/ 3 w 8"/>
                <a:gd name="T1" fmla="*/ 11 h 12"/>
                <a:gd name="T2" fmla="*/ 0 w 8"/>
                <a:gd name="T3" fmla="*/ 7 h 12"/>
                <a:gd name="T4" fmla="*/ 4 w 8"/>
                <a:gd name="T5" fmla="*/ 1 h 12"/>
                <a:gd name="T6" fmla="*/ 8 w 8"/>
                <a:gd name="T7" fmla="*/ 4 h 12"/>
                <a:gd name="T8" fmla="*/ 3 w 8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3" y="11"/>
                  </a:moveTo>
                  <a:cubicBezTo>
                    <a:pt x="1" y="12"/>
                    <a:pt x="0" y="10"/>
                    <a:pt x="0" y="7"/>
                  </a:cubicBezTo>
                  <a:cubicBezTo>
                    <a:pt x="0" y="1"/>
                    <a:pt x="1" y="0"/>
                    <a:pt x="4" y="1"/>
                  </a:cubicBezTo>
                  <a:cubicBezTo>
                    <a:pt x="7" y="1"/>
                    <a:pt x="8" y="1"/>
                    <a:pt x="8" y="4"/>
                  </a:cubicBezTo>
                  <a:cubicBezTo>
                    <a:pt x="8" y="11"/>
                    <a:pt x="8" y="11"/>
                    <a:pt x="3" y="11"/>
                  </a:cubicBezTo>
                  <a:close/>
                </a:path>
              </a:pathLst>
            </a:custGeom>
            <a:solidFill>
              <a:srgbClr val="718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8" name="Freeform 55">
              <a:extLst>
                <a:ext uri="{FF2B5EF4-FFF2-40B4-BE49-F238E27FC236}">
                  <a16:creationId xmlns:a16="http://schemas.microsoft.com/office/drawing/2014/main" id="{450EAE30-7E82-0D6B-DC3F-D95675BD2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3" y="2471"/>
              <a:ext cx="60" cy="59"/>
            </a:xfrm>
            <a:custGeom>
              <a:avLst/>
              <a:gdLst>
                <a:gd name="T0" fmla="*/ 3 w 10"/>
                <a:gd name="T1" fmla="*/ 8 h 10"/>
                <a:gd name="T2" fmla="*/ 2 w 10"/>
                <a:gd name="T3" fmla="*/ 10 h 10"/>
                <a:gd name="T4" fmla="*/ 0 w 10"/>
                <a:gd name="T5" fmla="*/ 7 h 10"/>
                <a:gd name="T6" fmla="*/ 0 w 10"/>
                <a:gd name="T7" fmla="*/ 1 h 10"/>
                <a:gd name="T8" fmla="*/ 2 w 10"/>
                <a:gd name="T9" fmla="*/ 0 h 10"/>
                <a:gd name="T10" fmla="*/ 7 w 10"/>
                <a:gd name="T11" fmla="*/ 0 h 10"/>
                <a:gd name="T12" fmla="*/ 9 w 10"/>
                <a:gd name="T13" fmla="*/ 8 h 10"/>
                <a:gd name="T14" fmla="*/ 5 w 10"/>
                <a:gd name="T15" fmla="*/ 9 h 10"/>
                <a:gd name="T16" fmla="*/ 5 w 10"/>
                <a:gd name="T17" fmla="*/ 8 h 10"/>
                <a:gd name="T18" fmla="*/ 5 w 10"/>
                <a:gd name="T19" fmla="*/ 6 h 10"/>
                <a:gd name="T20" fmla="*/ 3 w 10"/>
                <a:gd name="T2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0">
                  <a:moveTo>
                    <a:pt x="3" y="8"/>
                  </a:moveTo>
                  <a:cubicBezTo>
                    <a:pt x="3" y="9"/>
                    <a:pt x="3" y="10"/>
                    <a:pt x="2" y="10"/>
                  </a:cubicBezTo>
                  <a:cubicBezTo>
                    <a:pt x="1" y="9"/>
                    <a:pt x="0" y="8"/>
                    <a:pt x="0" y="7"/>
                  </a:cubicBezTo>
                  <a:cubicBezTo>
                    <a:pt x="1" y="5"/>
                    <a:pt x="0" y="3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4" y="0"/>
                    <a:pt x="5" y="0"/>
                    <a:pt x="7" y="0"/>
                  </a:cubicBezTo>
                  <a:cubicBezTo>
                    <a:pt x="9" y="0"/>
                    <a:pt x="10" y="5"/>
                    <a:pt x="9" y="8"/>
                  </a:cubicBezTo>
                  <a:cubicBezTo>
                    <a:pt x="8" y="10"/>
                    <a:pt x="7" y="10"/>
                    <a:pt x="5" y="9"/>
                  </a:cubicBezTo>
                  <a:cubicBezTo>
                    <a:pt x="4" y="9"/>
                    <a:pt x="5" y="9"/>
                    <a:pt x="5" y="8"/>
                  </a:cubicBezTo>
                  <a:cubicBezTo>
                    <a:pt x="4" y="7"/>
                    <a:pt x="7" y="7"/>
                    <a:pt x="5" y="6"/>
                  </a:cubicBezTo>
                  <a:cubicBezTo>
                    <a:pt x="4" y="6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688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9" name="Freeform 56">
              <a:extLst>
                <a:ext uri="{FF2B5EF4-FFF2-40B4-BE49-F238E27FC236}">
                  <a16:creationId xmlns:a16="http://schemas.microsoft.com/office/drawing/2014/main" id="{A142C86F-0620-575B-0EAF-D9E17DC1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9" y="2459"/>
              <a:ext cx="67" cy="65"/>
            </a:xfrm>
            <a:custGeom>
              <a:avLst/>
              <a:gdLst>
                <a:gd name="T0" fmla="*/ 5 w 11"/>
                <a:gd name="T1" fmla="*/ 11 h 11"/>
                <a:gd name="T2" fmla="*/ 3 w 11"/>
                <a:gd name="T3" fmla="*/ 11 h 11"/>
                <a:gd name="T4" fmla="*/ 1 w 11"/>
                <a:gd name="T5" fmla="*/ 9 h 11"/>
                <a:gd name="T6" fmla="*/ 3 w 11"/>
                <a:gd name="T7" fmla="*/ 2 h 11"/>
                <a:gd name="T8" fmla="*/ 10 w 11"/>
                <a:gd name="T9" fmla="*/ 6 h 11"/>
                <a:gd name="T10" fmla="*/ 10 w 11"/>
                <a:gd name="T11" fmla="*/ 7 h 11"/>
                <a:gd name="T12" fmla="*/ 5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5" y="11"/>
                  </a:moveTo>
                  <a:cubicBezTo>
                    <a:pt x="5" y="11"/>
                    <a:pt x="4" y="11"/>
                    <a:pt x="3" y="11"/>
                  </a:cubicBezTo>
                  <a:cubicBezTo>
                    <a:pt x="2" y="11"/>
                    <a:pt x="1" y="10"/>
                    <a:pt x="1" y="9"/>
                  </a:cubicBezTo>
                  <a:cubicBezTo>
                    <a:pt x="4" y="7"/>
                    <a:pt x="0" y="4"/>
                    <a:pt x="3" y="2"/>
                  </a:cubicBezTo>
                  <a:cubicBezTo>
                    <a:pt x="5" y="0"/>
                    <a:pt x="9" y="2"/>
                    <a:pt x="10" y="6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11" y="11"/>
                    <a:pt x="10" y="11"/>
                    <a:pt x="5" y="11"/>
                  </a:cubicBezTo>
                  <a:close/>
                </a:path>
              </a:pathLst>
            </a:custGeom>
            <a:solidFill>
              <a:srgbClr val="688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0" name="Freeform 57">
              <a:extLst>
                <a:ext uri="{FF2B5EF4-FFF2-40B4-BE49-F238E27FC236}">
                  <a16:creationId xmlns:a16="http://schemas.microsoft.com/office/drawing/2014/main" id="{B46CD7D5-9A12-4801-5B49-94C718DC6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9" y="2494"/>
              <a:ext cx="42" cy="30"/>
            </a:xfrm>
            <a:custGeom>
              <a:avLst/>
              <a:gdLst>
                <a:gd name="T0" fmla="*/ 2 w 7"/>
                <a:gd name="T1" fmla="*/ 4 h 5"/>
                <a:gd name="T2" fmla="*/ 1 w 7"/>
                <a:gd name="T3" fmla="*/ 2 h 5"/>
                <a:gd name="T4" fmla="*/ 5 w 7"/>
                <a:gd name="T5" fmla="*/ 1 h 5"/>
                <a:gd name="T6" fmla="*/ 7 w 7"/>
                <a:gd name="T7" fmla="*/ 3 h 5"/>
                <a:gd name="T8" fmla="*/ 4 w 7"/>
                <a:gd name="T9" fmla="*/ 4 h 5"/>
                <a:gd name="T10" fmla="*/ 2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2" y="4"/>
                  </a:moveTo>
                  <a:cubicBezTo>
                    <a:pt x="1" y="4"/>
                    <a:pt x="0" y="3"/>
                    <a:pt x="1" y="2"/>
                  </a:cubicBezTo>
                  <a:cubicBezTo>
                    <a:pt x="2" y="0"/>
                    <a:pt x="4" y="1"/>
                    <a:pt x="5" y="1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6" y="5"/>
                    <a:pt x="5" y="4"/>
                    <a:pt x="4" y="4"/>
                  </a:cubicBezTo>
                  <a:cubicBezTo>
                    <a:pt x="3" y="4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B9CA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1" name="Freeform 58">
              <a:extLst>
                <a:ext uri="{FF2B5EF4-FFF2-40B4-BE49-F238E27FC236}">
                  <a16:creationId xmlns:a16="http://schemas.microsoft.com/office/drawing/2014/main" id="{E21AAF3F-1FF1-8D81-4435-E078E9008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0" y="2661"/>
              <a:ext cx="12" cy="89"/>
            </a:xfrm>
            <a:custGeom>
              <a:avLst/>
              <a:gdLst>
                <a:gd name="T0" fmla="*/ 2 w 2"/>
                <a:gd name="T1" fmla="*/ 15 h 15"/>
                <a:gd name="T2" fmla="*/ 0 w 2"/>
                <a:gd name="T3" fmla="*/ 13 h 15"/>
                <a:gd name="T4" fmla="*/ 0 w 2"/>
                <a:gd name="T5" fmla="*/ 0 h 15"/>
                <a:gd name="T6" fmla="*/ 2 w 2"/>
                <a:gd name="T7" fmla="*/ 12 h 15"/>
                <a:gd name="T8" fmla="*/ 2 w 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5"/>
                  </a:moveTo>
                  <a:cubicBezTo>
                    <a:pt x="1" y="15"/>
                    <a:pt x="0" y="15"/>
                    <a:pt x="0" y="13"/>
                  </a:cubicBezTo>
                  <a:cubicBezTo>
                    <a:pt x="0" y="9"/>
                    <a:pt x="0" y="4"/>
                    <a:pt x="0" y="0"/>
                  </a:cubicBezTo>
                  <a:cubicBezTo>
                    <a:pt x="1" y="4"/>
                    <a:pt x="2" y="8"/>
                    <a:pt x="2" y="12"/>
                  </a:cubicBezTo>
                  <a:cubicBezTo>
                    <a:pt x="1" y="13"/>
                    <a:pt x="2" y="14"/>
                    <a:pt x="2" y="15"/>
                  </a:cubicBezTo>
                  <a:close/>
                </a:path>
              </a:pathLst>
            </a:custGeom>
            <a:solidFill>
              <a:srgbClr val="3547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2" name="Freeform 59">
              <a:extLst>
                <a:ext uri="{FF2B5EF4-FFF2-40B4-BE49-F238E27FC236}">
                  <a16:creationId xmlns:a16="http://schemas.microsoft.com/office/drawing/2014/main" id="{A9927968-FC2A-DBF7-83DE-25C33B0BC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0" y="2352"/>
              <a:ext cx="61" cy="125"/>
            </a:xfrm>
            <a:custGeom>
              <a:avLst/>
              <a:gdLst>
                <a:gd name="T0" fmla="*/ 4 w 10"/>
                <a:gd name="T1" fmla="*/ 21 h 21"/>
                <a:gd name="T2" fmla="*/ 0 w 10"/>
                <a:gd name="T3" fmla="*/ 20 h 21"/>
                <a:gd name="T4" fmla="*/ 2 w 10"/>
                <a:gd name="T5" fmla="*/ 10 h 21"/>
                <a:gd name="T6" fmla="*/ 3 w 10"/>
                <a:gd name="T7" fmla="*/ 8 h 21"/>
                <a:gd name="T8" fmla="*/ 7 w 10"/>
                <a:gd name="T9" fmla="*/ 0 h 21"/>
                <a:gd name="T10" fmla="*/ 7 w 10"/>
                <a:gd name="T11" fmla="*/ 14 h 21"/>
                <a:gd name="T12" fmla="*/ 7 w 10"/>
                <a:gd name="T13" fmla="*/ 15 h 21"/>
                <a:gd name="T14" fmla="*/ 4 w 10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1">
                  <a:moveTo>
                    <a:pt x="4" y="21"/>
                  </a:moveTo>
                  <a:cubicBezTo>
                    <a:pt x="3" y="21"/>
                    <a:pt x="2" y="19"/>
                    <a:pt x="0" y="20"/>
                  </a:cubicBezTo>
                  <a:cubicBezTo>
                    <a:pt x="1" y="17"/>
                    <a:pt x="3" y="14"/>
                    <a:pt x="2" y="10"/>
                  </a:cubicBezTo>
                  <a:cubicBezTo>
                    <a:pt x="1" y="10"/>
                    <a:pt x="2" y="9"/>
                    <a:pt x="3" y="8"/>
                  </a:cubicBezTo>
                  <a:cubicBezTo>
                    <a:pt x="5" y="6"/>
                    <a:pt x="7" y="4"/>
                    <a:pt x="7" y="0"/>
                  </a:cubicBezTo>
                  <a:cubicBezTo>
                    <a:pt x="10" y="3"/>
                    <a:pt x="10" y="12"/>
                    <a:pt x="7" y="14"/>
                  </a:cubicBezTo>
                  <a:cubicBezTo>
                    <a:pt x="7" y="14"/>
                    <a:pt x="7" y="15"/>
                    <a:pt x="7" y="15"/>
                  </a:cubicBezTo>
                  <a:cubicBezTo>
                    <a:pt x="0" y="14"/>
                    <a:pt x="4" y="18"/>
                    <a:pt x="4" y="21"/>
                  </a:cubicBezTo>
                  <a:close/>
                </a:path>
              </a:pathLst>
            </a:custGeom>
            <a:solidFill>
              <a:srgbClr val="F1B1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3" name="Freeform 60">
              <a:extLst>
                <a:ext uri="{FF2B5EF4-FFF2-40B4-BE49-F238E27FC236}">
                  <a16:creationId xmlns:a16="http://schemas.microsoft.com/office/drawing/2014/main" id="{953874D4-806E-E61B-9355-9EF9A6470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7" y="3011"/>
              <a:ext cx="61" cy="59"/>
            </a:xfrm>
            <a:custGeom>
              <a:avLst/>
              <a:gdLst>
                <a:gd name="T0" fmla="*/ 0 w 10"/>
                <a:gd name="T1" fmla="*/ 10 h 10"/>
                <a:gd name="T2" fmla="*/ 1 w 10"/>
                <a:gd name="T3" fmla="*/ 3 h 10"/>
                <a:gd name="T4" fmla="*/ 2 w 10"/>
                <a:gd name="T5" fmla="*/ 0 h 10"/>
                <a:gd name="T6" fmla="*/ 9 w 10"/>
                <a:gd name="T7" fmla="*/ 0 h 10"/>
                <a:gd name="T8" fmla="*/ 10 w 10"/>
                <a:gd name="T9" fmla="*/ 2 h 10"/>
                <a:gd name="T10" fmla="*/ 0 w 10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cubicBezTo>
                    <a:pt x="0" y="8"/>
                    <a:pt x="1" y="5"/>
                    <a:pt x="1" y="3"/>
                  </a:cubicBezTo>
                  <a:cubicBezTo>
                    <a:pt x="0" y="1"/>
                    <a:pt x="2" y="0"/>
                    <a:pt x="2" y="0"/>
                  </a:cubicBezTo>
                  <a:cubicBezTo>
                    <a:pt x="5" y="0"/>
                    <a:pt x="7" y="0"/>
                    <a:pt x="9" y="0"/>
                  </a:cubicBezTo>
                  <a:cubicBezTo>
                    <a:pt x="10" y="0"/>
                    <a:pt x="10" y="2"/>
                    <a:pt x="10" y="2"/>
                  </a:cubicBezTo>
                  <a:cubicBezTo>
                    <a:pt x="8" y="8"/>
                    <a:pt x="4" y="10"/>
                    <a:pt x="0" y="10"/>
                  </a:cubicBezTo>
                  <a:close/>
                </a:path>
              </a:pathLst>
            </a:custGeom>
            <a:solidFill>
              <a:srgbClr val="B4C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4" name="Freeform 61">
              <a:extLst>
                <a:ext uri="{FF2B5EF4-FFF2-40B4-BE49-F238E27FC236}">
                  <a16:creationId xmlns:a16="http://schemas.microsoft.com/office/drawing/2014/main" id="{D74DE509-C69B-703E-C97A-3ED378367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" y="2951"/>
              <a:ext cx="110" cy="125"/>
            </a:xfrm>
            <a:custGeom>
              <a:avLst/>
              <a:gdLst>
                <a:gd name="T0" fmla="*/ 10 w 18"/>
                <a:gd name="T1" fmla="*/ 20 h 21"/>
                <a:gd name="T2" fmla="*/ 7 w 18"/>
                <a:gd name="T3" fmla="*/ 20 h 21"/>
                <a:gd name="T4" fmla="*/ 6 w 18"/>
                <a:gd name="T5" fmla="*/ 13 h 21"/>
                <a:gd name="T6" fmla="*/ 1 w 18"/>
                <a:gd name="T7" fmla="*/ 18 h 21"/>
                <a:gd name="T8" fmla="*/ 0 w 18"/>
                <a:gd name="T9" fmla="*/ 17 h 21"/>
                <a:gd name="T10" fmla="*/ 5 w 18"/>
                <a:gd name="T11" fmla="*/ 10 h 21"/>
                <a:gd name="T12" fmla="*/ 5 w 18"/>
                <a:gd name="T13" fmla="*/ 10 h 21"/>
                <a:gd name="T14" fmla="*/ 6 w 18"/>
                <a:gd name="T15" fmla="*/ 7 h 21"/>
                <a:gd name="T16" fmla="*/ 7 w 18"/>
                <a:gd name="T17" fmla="*/ 0 h 21"/>
                <a:gd name="T18" fmla="*/ 9 w 18"/>
                <a:gd name="T19" fmla="*/ 0 h 21"/>
                <a:gd name="T20" fmla="*/ 10 w 18"/>
                <a:gd name="T21" fmla="*/ 5 h 21"/>
                <a:gd name="T22" fmla="*/ 11 w 18"/>
                <a:gd name="T23" fmla="*/ 6 h 21"/>
                <a:gd name="T24" fmla="*/ 12 w 18"/>
                <a:gd name="T25" fmla="*/ 7 h 21"/>
                <a:gd name="T26" fmla="*/ 18 w 18"/>
                <a:gd name="T27" fmla="*/ 9 h 21"/>
                <a:gd name="T28" fmla="*/ 18 w 18"/>
                <a:gd name="T29" fmla="*/ 11 h 21"/>
                <a:gd name="T30" fmla="*/ 12 w 18"/>
                <a:gd name="T31" fmla="*/ 11 h 21"/>
                <a:gd name="T32" fmla="*/ 10 w 18"/>
                <a:gd name="T33" fmla="*/ 11 h 21"/>
                <a:gd name="T34" fmla="*/ 11 w 18"/>
                <a:gd name="T35" fmla="*/ 12 h 21"/>
                <a:gd name="T36" fmla="*/ 10 w 18"/>
                <a:gd name="T37" fmla="*/ 12 h 21"/>
                <a:gd name="T38" fmla="*/ 10 w 18"/>
                <a:gd name="T3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1">
                  <a:moveTo>
                    <a:pt x="10" y="20"/>
                  </a:moveTo>
                  <a:cubicBezTo>
                    <a:pt x="9" y="21"/>
                    <a:pt x="8" y="20"/>
                    <a:pt x="7" y="20"/>
                  </a:cubicBezTo>
                  <a:cubicBezTo>
                    <a:pt x="5" y="17"/>
                    <a:pt x="6" y="15"/>
                    <a:pt x="6" y="13"/>
                  </a:cubicBezTo>
                  <a:cubicBezTo>
                    <a:pt x="6" y="15"/>
                    <a:pt x="4" y="17"/>
                    <a:pt x="1" y="18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14"/>
                    <a:pt x="4" y="13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8"/>
                    <a:pt x="6" y="7"/>
                  </a:cubicBezTo>
                  <a:cubicBezTo>
                    <a:pt x="6" y="5"/>
                    <a:pt x="5" y="2"/>
                    <a:pt x="7" y="0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10" y="1"/>
                    <a:pt x="10" y="3"/>
                    <a:pt x="10" y="5"/>
                  </a:cubicBezTo>
                  <a:cubicBezTo>
                    <a:pt x="9" y="7"/>
                    <a:pt x="11" y="5"/>
                    <a:pt x="11" y="6"/>
                  </a:cubicBezTo>
                  <a:cubicBezTo>
                    <a:pt x="11" y="6"/>
                    <a:pt x="11" y="7"/>
                    <a:pt x="12" y="7"/>
                  </a:cubicBezTo>
                  <a:cubicBezTo>
                    <a:pt x="13" y="9"/>
                    <a:pt x="16" y="8"/>
                    <a:pt x="18" y="9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6" y="12"/>
                    <a:pt x="14" y="11"/>
                    <a:pt x="12" y="11"/>
                  </a:cubicBezTo>
                  <a:cubicBezTo>
                    <a:pt x="11" y="11"/>
                    <a:pt x="11" y="11"/>
                    <a:pt x="10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9" y="15"/>
                    <a:pt x="10" y="17"/>
                    <a:pt x="10" y="20"/>
                  </a:cubicBezTo>
                  <a:close/>
                </a:path>
              </a:pathLst>
            </a:custGeom>
            <a:solidFill>
              <a:srgbClr val="3E6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5" name="Freeform 62">
              <a:extLst>
                <a:ext uri="{FF2B5EF4-FFF2-40B4-BE49-F238E27FC236}">
                  <a16:creationId xmlns:a16="http://schemas.microsoft.com/office/drawing/2014/main" id="{1600EAD7-FFCD-9F1F-E039-4F986AB5C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0" y="3005"/>
              <a:ext cx="61" cy="47"/>
            </a:xfrm>
            <a:custGeom>
              <a:avLst/>
              <a:gdLst>
                <a:gd name="T0" fmla="*/ 6 w 10"/>
                <a:gd name="T1" fmla="*/ 1 h 8"/>
                <a:gd name="T2" fmla="*/ 9 w 10"/>
                <a:gd name="T3" fmla="*/ 3 h 8"/>
                <a:gd name="T4" fmla="*/ 7 w 10"/>
                <a:gd name="T5" fmla="*/ 5 h 8"/>
                <a:gd name="T6" fmla="*/ 6 w 10"/>
                <a:gd name="T7" fmla="*/ 5 h 8"/>
                <a:gd name="T8" fmla="*/ 2 w 10"/>
                <a:gd name="T9" fmla="*/ 5 h 8"/>
                <a:gd name="T10" fmla="*/ 4 w 10"/>
                <a:gd name="T11" fmla="*/ 1 h 8"/>
                <a:gd name="T12" fmla="*/ 6 w 10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1"/>
                  </a:moveTo>
                  <a:cubicBezTo>
                    <a:pt x="7" y="2"/>
                    <a:pt x="10" y="0"/>
                    <a:pt x="9" y="3"/>
                  </a:cubicBezTo>
                  <a:cubicBezTo>
                    <a:pt x="9" y="4"/>
                    <a:pt x="9" y="5"/>
                    <a:pt x="7" y="5"/>
                  </a:cubicBezTo>
                  <a:cubicBezTo>
                    <a:pt x="7" y="5"/>
                    <a:pt x="6" y="5"/>
                    <a:pt x="6" y="5"/>
                  </a:cubicBezTo>
                  <a:cubicBezTo>
                    <a:pt x="5" y="8"/>
                    <a:pt x="3" y="8"/>
                    <a:pt x="2" y="5"/>
                  </a:cubicBezTo>
                  <a:cubicBezTo>
                    <a:pt x="0" y="2"/>
                    <a:pt x="1" y="1"/>
                    <a:pt x="4" y="1"/>
                  </a:cubicBezTo>
                  <a:cubicBezTo>
                    <a:pt x="5" y="1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BCC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6" name="Freeform 63">
              <a:extLst>
                <a:ext uri="{FF2B5EF4-FFF2-40B4-BE49-F238E27FC236}">
                  <a16:creationId xmlns:a16="http://schemas.microsoft.com/office/drawing/2014/main" id="{714A8B02-10F9-C5AD-2F96-CE8A9756D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7" y="2951"/>
              <a:ext cx="43" cy="48"/>
            </a:xfrm>
            <a:custGeom>
              <a:avLst/>
              <a:gdLst>
                <a:gd name="T0" fmla="*/ 7 w 7"/>
                <a:gd name="T1" fmla="*/ 3 h 8"/>
                <a:gd name="T2" fmla="*/ 1 w 7"/>
                <a:gd name="T3" fmla="*/ 8 h 8"/>
                <a:gd name="T4" fmla="*/ 0 w 7"/>
                <a:gd name="T5" fmla="*/ 2 h 8"/>
                <a:gd name="T6" fmla="*/ 3 w 7"/>
                <a:gd name="T7" fmla="*/ 0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4" y="4"/>
                    <a:pt x="3" y="7"/>
                    <a:pt x="1" y="8"/>
                  </a:cubicBezTo>
                  <a:cubicBezTo>
                    <a:pt x="1" y="6"/>
                    <a:pt x="1" y="4"/>
                    <a:pt x="0" y="2"/>
                  </a:cubicBezTo>
                  <a:cubicBezTo>
                    <a:pt x="0" y="0"/>
                    <a:pt x="1" y="0"/>
                    <a:pt x="3" y="0"/>
                  </a:cubicBezTo>
                  <a:cubicBezTo>
                    <a:pt x="4" y="1"/>
                    <a:pt x="6" y="1"/>
                    <a:pt x="7" y="3"/>
                  </a:cubicBezTo>
                  <a:close/>
                </a:path>
              </a:pathLst>
            </a:custGeom>
            <a:solidFill>
              <a:srgbClr val="B5D0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7" name="Freeform 64">
              <a:extLst>
                <a:ext uri="{FF2B5EF4-FFF2-40B4-BE49-F238E27FC236}">
                  <a16:creationId xmlns:a16="http://schemas.microsoft.com/office/drawing/2014/main" id="{D174CB9B-A34D-6D06-0D8E-61246A7AE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7" y="3011"/>
              <a:ext cx="61" cy="41"/>
            </a:xfrm>
            <a:custGeom>
              <a:avLst/>
              <a:gdLst>
                <a:gd name="T0" fmla="*/ 3 w 10"/>
                <a:gd name="T1" fmla="*/ 2 h 7"/>
                <a:gd name="T2" fmla="*/ 3 w 10"/>
                <a:gd name="T3" fmla="*/ 0 h 7"/>
                <a:gd name="T4" fmla="*/ 10 w 10"/>
                <a:gd name="T5" fmla="*/ 1 h 7"/>
                <a:gd name="T6" fmla="*/ 3 w 10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3" y="2"/>
                  </a:moveTo>
                  <a:cubicBezTo>
                    <a:pt x="3" y="2"/>
                    <a:pt x="0" y="1"/>
                    <a:pt x="3" y="0"/>
                  </a:cubicBezTo>
                  <a:cubicBezTo>
                    <a:pt x="5" y="0"/>
                    <a:pt x="8" y="0"/>
                    <a:pt x="10" y="1"/>
                  </a:cubicBezTo>
                  <a:cubicBezTo>
                    <a:pt x="8" y="7"/>
                    <a:pt x="8" y="7"/>
                    <a:pt x="3" y="2"/>
                  </a:cubicBezTo>
                  <a:close/>
                </a:path>
              </a:pathLst>
            </a:custGeom>
            <a:solidFill>
              <a:srgbClr val="BCD0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8" name="Freeform 65">
              <a:extLst>
                <a:ext uri="{FF2B5EF4-FFF2-40B4-BE49-F238E27FC236}">
                  <a16:creationId xmlns:a16="http://schemas.microsoft.com/office/drawing/2014/main" id="{FBED91EA-3570-0C4B-D719-F3D08D76D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" y="3005"/>
              <a:ext cx="61" cy="47"/>
            </a:xfrm>
            <a:custGeom>
              <a:avLst/>
              <a:gdLst>
                <a:gd name="T0" fmla="*/ 8 w 10"/>
                <a:gd name="T1" fmla="*/ 1 h 8"/>
                <a:gd name="T2" fmla="*/ 8 w 10"/>
                <a:gd name="T3" fmla="*/ 3 h 8"/>
                <a:gd name="T4" fmla="*/ 3 w 10"/>
                <a:gd name="T5" fmla="*/ 8 h 8"/>
                <a:gd name="T6" fmla="*/ 3 w 10"/>
                <a:gd name="T7" fmla="*/ 8 h 8"/>
                <a:gd name="T8" fmla="*/ 1 w 10"/>
                <a:gd name="T9" fmla="*/ 2 h 8"/>
                <a:gd name="T10" fmla="*/ 8 w 10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8">
                  <a:moveTo>
                    <a:pt x="8" y="1"/>
                  </a:moveTo>
                  <a:cubicBezTo>
                    <a:pt x="9" y="1"/>
                    <a:pt x="10" y="1"/>
                    <a:pt x="8" y="3"/>
                  </a:cubicBezTo>
                  <a:cubicBezTo>
                    <a:pt x="7" y="4"/>
                    <a:pt x="5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6"/>
                    <a:pt x="0" y="3"/>
                    <a:pt x="1" y="2"/>
                  </a:cubicBezTo>
                  <a:cubicBezTo>
                    <a:pt x="2" y="0"/>
                    <a:pt x="5" y="1"/>
                    <a:pt x="8" y="1"/>
                  </a:cubicBezTo>
                  <a:close/>
                </a:path>
              </a:pathLst>
            </a:custGeom>
            <a:solidFill>
              <a:srgbClr val="B8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9" name="Freeform 66">
              <a:extLst>
                <a:ext uri="{FF2B5EF4-FFF2-40B4-BE49-F238E27FC236}">
                  <a16:creationId xmlns:a16="http://schemas.microsoft.com/office/drawing/2014/main" id="{2606FBA5-93F0-A116-41C3-EB9811D95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5" y="3023"/>
              <a:ext cx="42" cy="47"/>
            </a:xfrm>
            <a:custGeom>
              <a:avLst/>
              <a:gdLst>
                <a:gd name="T0" fmla="*/ 3 w 7"/>
                <a:gd name="T1" fmla="*/ 2 h 8"/>
                <a:gd name="T2" fmla="*/ 5 w 7"/>
                <a:gd name="T3" fmla="*/ 0 h 8"/>
                <a:gd name="T4" fmla="*/ 7 w 7"/>
                <a:gd name="T5" fmla="*/ 1 h 8"/>
                <a:gd name="T6" fmla="*/ 7 w 7"/>
                <a:gd name="T7" fmla="*/ 8 h 8"/>
                <a:gd name="T8" fmla="*/ 4 w 7"/>
                <a:gd name="T9" fmla="*/ 8 h 8"/>
                <a:gd name="T10" fmla="*/ 3 w 7"/>
                <a:gd name="T11" fmla="*/ 3 h 8"/>
                <a:gd name="T12" fmla="*/ 3 w 7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8">
                  <a:moveTo>
                    <a:pt x="3" y="2"/>
                  </a:moveTo>
                  <a:cubicBezTo>
                    <a:pt x="4" y="1"/>
                    <a:pt x="4" y="0"/>
                    <a:pt x="5" y="0"/>
                  </a:cubicBezTo>
                  <a:cubicBezTo>
                    <a:pt x="6" y="0"/>
                    <a:pt x="7" y="0"/>
                    <a:pt x="7" y="1"/>
                  </a:cubicBezTo>
                  <a:cubicBezTo>
                    <a:pt x="7" y="4"/>
                    <a:pt x="7" y="6"/>
                    <a:pt x="7" y="8"/>
                  </a:cubicBezTo>
                  <a:cubicBezTo>
                    <a:pt x="6" y="8"/>
                    <a:pt x="5" y="8"/>
                    <a:pt x="4" y="8"/>
                  </a:cubicBezTo>
                  <a:cubicBezTo>
                    <a:pt x="1" y="7"/>
                    <a:pt x="0" y="6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BED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0" name="Freeform 67">
              <a:extLst>
                <a:ext uri="{FF2B5EF4-FFF2-40B4-BE49-F238E27FC236}">
                  <a16:creationId xmlns:a16="http://schemas.microsoft.com/office/drawing/2014/main" id="{29B533C4-3DD4-AA26-0388-1B0F6571D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6" y="2969"/>
              <a:ext cx="55" cy="42"/>
            </a:xfrm>
            <a:custGeom>
              <a:avLst/>
              <a:gdLst>
                <a:gd name="T0" fmla="*/ 7 w 9"/>
                <a:gd name="T1" fmla="*/ 5 h 7"/>
                <a:gd name="T2" fmla="*/ 7 w 9"/>
                <a:gd name="T3" fmla="*/ 7 h 7"/>
                <a:gd name="T4" fmla="*/ 1 w 9"/>
                <a:gd name="T5" fmla="*/ 6 h 7"/>
                <a:gd name="T6" fmla="*/ 0 w 9"/>
                <a:gd name="T7" fmla="*/ 6 h 7"/>
                <a:gd name="T8" fmla="*/ 2 w 9"/>
                <a:gd name="T9" fmla="*/ 0 h 7"/>
                <a:gd name="T10" fmla="*/ 7 w 9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7" y="5"/>
                  </a:moveTo>
                  <a:cubicBezTo>
                    <a:pt x="8" y="5"/>
                    <a:pt x="9" y="6"/>
                    <a:pt x="7" y="7"/>
                  </a:cubicBezTo>
                  <a:cubicBezTo>
                    <a:pt x="5" y="7"/>
                    <a:pt x="3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0"/>
                  </a:cubicBezTo>
                  <a:cubicBezTo>
                    <a:pt x="4" y="2"/>
                    <a:pt x="5" y="3"/>
                    <a:pt x="7" y="5"/>
                  </a:cubicBezTo>
                  <a:close/>
                </a:path>
              </a:pathLst>
            </a:custGeom>
            <a:solidFill>
              <a:srgbClr val="BBD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1" name="Freeform 68">
              <a:extLst>
                <a:ext uri="{FF2B5EF4-FFF2-40B4-BE49-F238E27FC236}">
                  <a16:creationId xmlns:a16="http://schemas.microsoft.com/office/drawing/2014/main" id="{3F64D3C7-C6CC-533D-098B-FAE4580F6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9" y="2969"/>
              <a:ext cx="49" cy="42"/>
            </a:xfrm>
            <a:custGeom>
              <a:avLst/>
              <a:gdLst>
                <a:gd name="T0" fmla="*/ 8 w 8"/>
                <a:gd name="T1" fmla="*/ 4 h 7"/>
                <a:gd name="T2" fmla="*/ 6 w 8"/>
                <a:gd name="T3" fmla="*/ 6 h 7"/>
                <a:gd name="T4" fmla="*/ 0 w 8"/>
                <a:gd name="T5" fmla="*/ 6 h 7"/>
                <a:gd name="T6" fmla="*/ 6 w 8"/>
                <a:gd name="T7" fmla="*/ 0 h 7"/>
                <a:gd name="T8" fmla="*/ 8 w 8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4"/>
                  </a:moveTo>
                  <a:cubicBezTo>
                    <a:pt x="8" y="5"/>
                    <a:pt x="8" y="7"/>
                    <a:pt x="6" y="6"/>
                  </a:cubicBezTo>
                  <a:cubicBezTo>
                    <a:pt x="4" y="6"/>
                    <a:pt x="2" y="6"/>
                    <a:pt x="0" y="6"/>
                  </a:cubicBezTo>
                  <a:cubicBezTo>
                    <a:pt x="2" y="4"/>
                    <a:pt x="4" y="2"/>
                    <a:pt x="6" y="0"/>
                  </a:cubicBezTo>
                  <a:cubicBezTo>
                    <a:pt x="7" y="1"/>
                    <a:pt x="7" y="3"/>
                    <a:pt x="8" y="4"/>
                  </a:cubicBezTo>
                  <a:close/>
                </a:path>
              </a:pathLst>
            </a:custGeom>
            <a:solidFill>
              <a:srgbClr val="BBD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2" name="Freeform 69">
              <a:extLst>
                <a:ext uri="{FF2B5EF4-FFF2-40B4-BE49-F238E27FC236}">
                  <a16:creationId xmlns:a16="http://schemas.microsoft.com/office/drawing/2014/main" id="{C844185E-857B-9E9E-FCF4-2BBE9770C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0" y="2969"/>
              <a:ext cx="55" cy="42"/>
            </a:xfrm>
            <a:custGeom>
              <a:avLst/>
              <a:gdLst>
                <a:gd name="T0" fmla="*/ 3 w 9"/>
                <a:gd name="T1" fmla="*/ 0 h 7"/>
                <a:gd name="T2" fmla="*/ 9 w 9"/>
                <a:gd name="T3" fmla="*/ 6 h 7"/>
                <a:gd name="T4" fmla="*/ 6 w 9"/>
                <a:gd name="T5" fmla="*/ 7 h 7"/>
                <a:gd name="T6" fmla="*/ 3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3" y="0"/>
                  </a:moveTo>
                  <a:cubicBezTo>
                    <a:pt x="5" y="2"/>
                    <a:pt x="7" y="4"/>
                    <a:pt x="9" y="6"/>
                  </a:cubicBezTo>
                  <a:cubicBezTo>
                    <a:pt x="8" y="6"/>
                    <a:pt x="7" y="6"/>
                    <a:pt x="6" y="7"/>
                  </a:cubicBezTo>
                  <a:cubicBezTo>
                    <a:pt x="0" y="6"/>
                    <a:pt x="0" y="6"/>
                    <a:pt x="3" y="0"/>
                  </a:cubicBezTo>
                  <a:close/>
                </a:path>
              </a:pathLst>
            </a:custGeom>
            <a:solidFill>
              <a:srgbClr val="BDD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3" name="Freeform 70">
              <a:extLst>
                <a:ext uri="{FF2B5EF4-FFF2-40B4-BE49-F238E27FC236}">
                  <a16:creationId xmlns:a16="http://schemas.microsoft.com/office/drawing/2014/main" id="{D95A1946-CDD9-7077-BBB6-5C9634C87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9" y="2969"/>
              <a:ext cx="49" cy="42"/>
            </a:xfrm>
            <a:custGeom>
              <a:avLst/>
              <a:gdLst>
                <a:gd name="T0" fmla="*/ 8 w 8"/>
                <a:gd name="T1" fmla="*/ 6 h 7"/>
                <a:gd name="T2" fmla="*/ 2 w 8"/>
                <a:gd name="T3" fmla="*/ 6 h 7"/>
                <a:gd name="T4" fmla="*/ 0 w 8"/>
                <a:gd name="T5" fmla="*/ 6 h 7"/>
                <a:gd name="T6" fmla="*/ 2 w 8"/>
                <a:gd name="T7" fmla="*/ 4 h 7"/>
                <a:gd name="T8" fmla="*/ 2 w 8"/>
                <a:gd name="T9" fmla="*/ 4 h 7"/>
                <a:gd name="T10" fmla="*/ 6 w 8"/>
                <a:gd name="T11" fmla="*/ 1 h 7"/>
                <a:gd name="T12" fmla="*/ 8 w 8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8" y="6"/>
                  </a:moveTo>
                  <a:cubicBezTo>
                    <a:pt x="6" y="6"/>
                    <a:pt x="4" y="6"/>
                    <a:pt x="2" y="6"/>
                  </a:cubicBezTo>
                  <a:cubicBezTo>
                    <a:pt x="2" y="6"/>
                    <a:pt x="1" y="7"/>
                    <a:pt x="0" y="6"/>
                  </a:cubicBezTo>
                  <a:cubicBezTo>
                    <a:pt x="0" y="5"/>
                    <a:pt x="1" y="5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4" y="0"/>
                    <a:pt x="6" y="1"/>
                  </a:cubicBezTo>
                  <a:cubicBezTo>
                    <a:pt x="7" y="2"/>
                    <a:pt x="8" y="4"/>
                    <a:pt x="8" y="6"/>
                  </a:cubicBezTo>
                  <a:close/>
                </a:path>
              </a:pathLst>
            </a:custGeom>
            <a:solidFill>
              <a:srgbClr val="BDD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4" name="Freeform 71">
              <a:extLst>
                <a:ext uri="{FF2B5EF4-FFF2-40B4-BE49-F238E27FC236}">
                  <a16:creationId xmlns:a16="http://schemas.microsoft.com/office/drawing/2014/main" id="{15ECB952-50FE-0FEF-89C8-F3A7FCF4E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5" y="2951"/>
              <a:ext cx="36" cy="48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3 w 6"/>
                <a:gd name="T5" fmla="*/ 6 h 8"/>
                <a:gd name="T6" fmla="*/ 1 w 6"/>
                <a:gd name="T7" fmla="*/ 2 h 8"/>
                <a:gd name="T8" fmla="*/ 6 w 6"/>
                <a:gd name="T9" fmla="*/ 0 h 8"/>
                <a:gd name="T10" fmla="*/ 6 w 6"/>
                <a:gd name="T11" fmla="*/ 6 h 8"/>
                <a:gd name="T12" fmla="*/ 4 w 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6"/>
                    <a:pt x="3" y="6"/>
                  </a:cubicBezTo>
                  <a:cubicBezTo>
                    <a:pt x="2" y="4"/>
                    <a:pt x="0" y="4"/>
                    <a:pt x="1" y="2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6" y="2"/>
                    <a:pt x="6" y="4"/>
                    <a:pt x="6" y="6"/>
                  </a:cubicBezTo>
                  <a:cubicBezTo>
                    <a:pt x="6" y="7"/>
                    <a:pt x="6" y="8"/>
                    <a:pt x="4" y="8"/>
                  </a:cubicBezTo>
                  <a:close/>
                </a:path>
              </a:pathLst>
            </a:custGeom>
            <a:solidFill>
              <a:srgbClr val="C2D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5" name="Freeform 72">
              <a:extLst>
                <a:ext uri="{FF2B5EF4-FFF2-40B4-BE49-F238E27FC236}">
                  <a16:creationId xmlns:a16="http://schemas.microsoft.com/office/drawing/2014/main" id="{496608EB-33A8-40E5-B61F-C19EEBB7A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5" y="3023"/>
              <a:ext cx="42" cy="47"/>
            </a:xfrm>
            <a:custGeom>
              <a:avLst/>
              <a:gdLst>
                <a:gd name="T0" fmla="*/ 0 w 7"/>
                <a:gd name="T1" fmla="*/ 6 h 8"/>
                <a:gd name="T2" fmla="*/ 6 w 7"/>
                <a:gd name="T3" fmla="*/ 0 h 8"/>
                <a:gd name="T4" fmla="*/ 6 w 7"/>
                <a:gd name="T5" fmla="*/ 8 h 8"/>
                <a:gd name="T6" fmla="*/ 0 w 7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0" y="6"/>
                  </a:moveTo>
                  <a:cubicBezTo>
                    <a:pt x="2" y="4"/>
                    <a:pt x="4" y="2"/>
                    <a:pt x="6" y="0"/>
                  </a:cubicBezTo>
                  <a:cubicBezTo>
                    <a:pt x="7" y="3"/>
                    <a:pt x="6" y="5"/>
                    <a:pt x="6" y="8"/>
                  </a:cubicBezTo>
                  <a:cubicBezTo>
                    <a:pt x="4" y="8"/>
                    <a:pt x="2" y="7"/>
                    <a:pt x="0" y="6"/>
                  </a:cubicBezTo>
                  <a:close/>
                </a:path>
              </a:pathLst>
            </a:custGeom>
            <a:solidFill>
              <a:srgbClr val="BED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6" name="Freeform 73">
              <a:extLst>
                <a:ext uri="{FF2B5EF4-FFF2-40B4-BE49-F238E27FC236}">
                  <a16:creationId xmlns:a16="http://schemas.microsoft.com/office/drawing/2014/main" id="{6B7FBB15-AD42-97CD-5569-A884206A2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7" y="3023"/>
              <a:ext cx="43" cy="47"/>
            </a:xfrm>
            <a:custGeom>
              <a:avLst/>
              <a:gdLst>
                <a:gd name="T0" fmla="*/ 2 w 7"/>
                <a:gd name="T1" fmla="*/ 8 h 8"/>
                <a:gd name="T2" fmla="*/ 1 w 7"/>
                <a:gd name="T3" fmla="*/ 0 h 8"/>
                <a:gd name="T4" fmla="*/ 2 w 7"/>
                <a:gd name="T5" fmla="*/ 0 h 8"/>
                <a:gd name="T6" fmla="*/ 4 w 7"/>
                <a:gd name="T7" fmla="*/ 2 h 8"/>
                <a:gd name="T8" fmla="*/ 2 w 7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2" y="8"/>
                  </a:moveTo>
                  <a:cubicBezTo>
                    <a:pt x="0" y="7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1"/>
                    <a:pt x="3" y="2"/>
                    <a:pt x="4" y="2"/>
                  </a:cubicBezTo>
                  <a:cubicBezTo>
                    <a:pt x="7" y="6"/>
                    <a:pt x="7" y="6"/>
                    <a:pt x="2" y="8"/>
                  </a:cubicBezTo>
                  <a:close/>
                </a:path>
              </a:pathLst>
            </a:custGeom>
            <a:solidFill>
              <a:srgbClr val="BAD4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7" name="Freeform 74">
              <a:extLst>
                <a:ext uri="{FF2B5EF4-FFF2-40B4-BE49-F238E27FC236}">
                  <a16:creationId xmlns:a16="http://schemas.microsoft.com/office/drawing/2014/main" id="{03E7530F-8C66-ECCB-CD74-4A74301BA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3" y="2951"/>
              <a:ext cx="31" cy="48"/>
            </a:xfrm>
            <a:custGeom>
              <a:avLst/>
              <a:gdLst>
                <a:gd name="T0" fmla="*/ 2 w 5"/>
                <a:gd name="T1" fmla="*/ 6 h 8"/>
                <a:gd name="T2" fmla="*/ 0 w 5"/>
                <a:gd name="T3" fmla="*/ 8 h 8"/>
                <a:gd name="T4" fmla="*/ 0 w 5"/>
                <a:gd name="T5" fmla="*/ 0 h 8"/>
                <a:gd name="T6" fmla="*/ 5 w 5"/>
                <a:gd name="T7" fmla="*/ 2 h 8"/>
                <a:gd name="T8" fmla="*/ 2 w 5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2" y="6"/>
                  </a:moveTo>
                  <a:cubicBezTo>
                    <a:pt x="1" y="6"/>
                    <a:pt x="1" y="7"/>
                    <a:pt x="0" y="8"/>
                  </a:cubicBezTo>
                  <a:cubicBezTo>
                    <a:pt x="0" y="5"/>
                    <a:pt x="0" y="2"/>
                    <a:pt x="0" y="0"/>
                  </a:cubicBezTo>
                  <a:cubicBezTo>
                    <a:pt x="2" y="0"/>
                    <a:pt x="4" y="0"/>
                    <a:pt x="5" y="2"/>
                  </a:cubicBezTo>
                  <a:cubicBezTo>
                    <a:pt x="5" y="3"/>
                    <a:pt x="2" y="4"/>
                    <a:pt x="2" y="6"/>
                  </a:cubicBezTo>
                  <a:close/>
                </a:path>
              </a:pathLst>
            </a:custGeom>
            <a:solidFill>
              <a:srgbClr val="B7D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8" name="Freeform 75">
              <a:extLst>
                <a:ext uri="{FF2B5EF4-FFF2-40B4-BE49-F238E27FC236}">
                  <a16:creationId xmlns:a16="http://schemas.microsoft.com/office/drawing/2014/main" id="{07735180-452D-567B-FCF5-19D5A314C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" y="2945"/>
              <a:ext cx="36" cy="42"/>
            </a:xfrm>
            <a:custGeom>
              <a:avLst/>
              <a:gdLst>
                <a:gd name="T0" fmla="*/ 2 w 6"/>
                <a:gd name="T1" fmla="*/ 1 h 7"/>
                <a:gd name="T2" fmla="*/ 6 w 6"/>
                <a:gd name="T3" fmla="*/ 4 h 7"/>
                <a:gd name="T4" fmla="*/ 4 w 6"/>
                <a:gd name="T5" fmla="*/ 7 h 7"/>
                <a:gd name="T6" fmla="*/ 2 w 6"/>
                <a:gd name="T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2" y="1"/>
                  </a:moveTo>
                  <a:cubicBezTo>
                    <a:pt x="5" y="0"/>
                    <a:pt x="6" y="1"/>
                    <a:pt x="6" y="4"/>
                  </a:cubicBezTo>
                  <a:cubicBezTo>
                    <a:pt x="4" y="4"/>
                    <a:pt x="5" y="6"/>
                    <a:pt x="4" y="7"/>
                  </a:cubicBezTo>
                  <a:cubicBezTo>
                    <a:pt x="3" y="5"/>
                    <a:pt x="0" y="4"/>
                    <a:pt x="2" y="1"/>
                  </a:cubicBezTo>
                  <a:close/>
                </a:path>
              </a:pathLst>
            </a:custGeom>
            <a:solidFill>
              <a:srgbClr val="B9C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9" name="Freeform 76">
              <a:extLst>
                <a:ext uri="{FF2B5EF4-FFF2-40B4-BE49-F238E27FC236}">
                  <a16:creationId xmlns:a16="http://schemas.microsoft.com/office/drawing/2014/main" id="{88A78607-640C-8DD7-3A52-F2FFEFC81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5" y="2251"/>
              <a:ext cx="61" cy="59"/>
            </a:xfrm>
            <a:custGeom>
              <a:avLst/>
              <a:gdLst>
                <a:gd name="T0" fmla="*/ 5 w 10"/>
                <a:gd name="T1" fmla="*/ 1 h 10"/>
                <a:gd name="T2" fmla="*/ 6 w 10"/>
                <a:gd name="T3" fmla="*/ 1 h 10"/>
                <a:gd name="T4" fmla="*/ 9 w 10"/>
                <a:gd name="T5" fmla="*/ 4 h 10"/>
                <a:gd name="T6" fmla="*/ 6 w 10"/>
                <a:gd name="T7" fmla="*/ 7 h 10"/>
                <a:gd name="T8" fmla="*/ 4 w 10"/>
                <a:gd name="T9" fmla="*/ 10 h 10"/>
                <a:gd name="T10" fmla="*/ 3 w 10"/>
                <a:gd name="T11" fmla="*/ 7 h 10"/>
                <a:gd name="T12" fmla="*/ 1 w 10"/>
                <a:gd name="T13" fmla="*/ 6 h 10"/>
                <a:gd name="T14" fmla="*/ 0 w 10"/>
                <a:gd name="T15" fmla="*/ 5 h 10"/>
                <a:gd name="T16" fmla="*/ 1 w 10"/>
                <a:gd name="T17" fmla="*/ 4 h 10"/>
                <a:gd name="T18" fmla="*/ 4 w 10"/>
                <a:gd name="T19" fmla="*/ 1 h 10"/>
                <a:gd name="T20" fmla="*/ 5 w 10"/>
                <a:gd name="T2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0">
                  <a:moveTo>
                    <a:pt x="5" y="1"/>
                  </a:moveTo>
                  <a:cubicBezTo>
                    <a:pt x="5" y="1"/>
                    <a:pt x="6" y="1"/>
                    <a:pt x="6" y="1"/>
                  </a:cubicBezTo>
                  <a:cubicBezTo>
                    <a:pt x="5" y="5"/>
                    <a:pt x="9" y="3"/>
                    <a:pt x="9" y="4"/>
                  </a:cubicBezTo>
                  <a:cubicBezTo>
                    <a:pt x="10" y="8"/>
                    <a:pt x="6" y="5"/>
                    <a:pt x="6" y="7"/>
                  </a:cubicBezTo>
                  <a:cubicBezTo>
                    <a:pt x="6" y="8"/>
                    <a:pt x="6" y="10"/>
                    <a:pt x="4" y="10"/>
                  </a:cubicBezTo>
                  <a:cubicBezTo>
                    <a:pt x="3" y="10"/>
                    <a:pt x="3" y="8"/>
                    <a:pt x="3" y="7"/>
                  </a:cubicBezTo>
                  <a:cubicBezTo>
                    <a:pt x="3" y="6"/>
                    <a:pt x="2" y="7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3" y="4"/>
                    <a:pt x="4" y="3"/>
                    <a:pt x="4" y="1"/>
                  </a:cubicBezTo>
                  <a:cubicBezTo>
                    <a:pt x="4" y="1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FBE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0" name="Freeform 77">
              <a:extLst>
                <a:ext uri="{FF2B5EF4-FFF2-40B4-BE49-F238E27FC236}">
                  <a16:creationId xmlns:a16="http://schemas.microsoft.com/office/drawing/2014/main" id="{0AA3CB88-A971-B980-8C02-1ACB5D8DE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2" y="2643"/>
              <a:ext cx="146" cy="107"/>
            </a:xfrm>
            <a:custGeom>
              <a:avLst/>
              <a:gdLst>
                <a:gd name="T0" fmla="*/ 8 w 24"/>
                <a:gd name="T1" fmla="*/ 18 h 18"/>
                <a:gd name="T2" fmla="*/ 0 w 24"/>
                <a:gd name="T3" fmla="*/ 2 h 18"/>
                <a:gd name="T4" fmla="*/ 1 w 24"/>
                <a:gd name="T5" fmla="*/ 0 h 18"/>
                <a:gd name="T6" fmla="*/ 24 w 24"/>
                <a:gd name="T7" fmla="*/ 0 h 18"/>
                <a:gd name="T8" fmla="*/ 24 w 24"/>
                <a:gd name="T9" fmla="*/ 15 h 18"/>
                <a:gd name="T10" fmla="*/ 21 w 24"/>
                <a:gd name="T11" fmla="*/ 18 h 18"/>
                <a:gd name="T12" fmla="*/ 8 w 24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8">
                  <a:moveTo>
                    <a:pt x="8" y="18"/>
                  </a:moveTo>
                  <a:cubicBezTo>
                    <a:pt x="5" y="13"/>
                    <a:pt x="3" y="7"/>
                    <a:pt x="0" y="2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8" y="0"/>
                    <a:pt x="16" y="0"/>
                    <a:pt x="24" y="0"/>
                  </a:cubicBezTo>
                  <a:cubicBezTo>
                    <a:pt x="24" y="5"/>
                    <a:pt x="24" y="10"/>
                    <a:pt x="24" y="15"/>
                  </a:cubicBezTo>
                  <a:cubicBezTo>
                    <a:pt x="24" y="17"/>
                    <a:pt x="23" y="18"/>
                    <a:pt x="21" y="18"/>
                  </a:cubicBezTo>
                  <a:cubicBezTo>
                    <a:pt x="17" y="18"/>
                    <a:pt x="12" y="18"/>
                    <a:pt x="8" y="18"/>
                  </a:cubicBezTo>
                  <a:close/>
                </a:path>
              </a:pathLst>
            </a:custGeom>
            <a:solidFill>
              <a:srgbClr val="C9D0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1" name="Freeform 78">
              <a:extLst>
                <a:ext uri="{FF2B5EF4-FFF2-40B4-BE49-F238E27FC236}">
                  <a16:creationId xmlns:a16="http://schemas.microsoft.com/office/drawing/2014/main" id="{6A5E37AD-EA0D-2A13-6093-7D247DE94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1" y="2951"/>
              <a:ext cx="36" cy="48"/>
            </a:xfrm>
            <a:custGeom>
              <a:avLst/>
              <a:gdLst>
                <a:gd name="T0" fmla="*/ 6 w 6"/>
                <a:gd name="T1" fmla="*/ 8 h 8"/>
                <a:gd name="T2" fmla="*/ 2 w 6"/>
                <a:gd name="T3" fmla="*/ 4 h 8"/>
                <a:gd name="T4" fmla="*/ 1 w 6"/>
                <a:gd name="T5" fmla="*/ 1 h 8"/>
                <a:gd name="T6" fmla="*/ 5 w 6"/>
                <a:gd name="T7" fmla="*/ 0 h 8"/>
                <a:gd name="T8" fmla="*/ 6 w 6"/>
                <a:gd name="T9" fmla="*/ 3 h 8"/>
                <a:gd name="T10" fmla="*/ 6 w 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cubicBezTo>
                    <a:pt x="4" y="6"/>
                    <a:pt x="3" y="5"/>
                    <a:pt x="2" y="4"/>
                  </a:cubicBezTo>
                  <a:cubicBezTo>
                    <a:pt x="1" y="3"/>
                    <a:pt x="0" y="3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6" y="0"/>
                    <a:pt x="6" y="2"/>
                    <a:pt x="6" y="3"/>
                  </a:cubicBezTo>
                  <a:cubicBezTo>
                    <a:pt x="6" y="4"/>
                    <a:pt x="6" y="6"/>
                    <a:pt x="6" y="8"/>
                  </a:cubicBezTo>
                  <a:close/>
                </a:path>
              </a:pathLst>
            </a:custGeom>
            <a:solidFill>
              <a:srgbClr val="BED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2" name="Freeform 79">
              <a:extLst>
                <a:ext uri="{FF2B5EF4-FFF2-40B4-BE49-F238E27FC236}">
                  <a16:creationId xmlns:a16="http://schemas.microsoft.com/office/drawing/2014/main" id="{69A1D6B2-C247-3596-B92D-F899C3AC2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3" y="2530"/>
              <a:ext cx="36" cy="89"/>
            </a:xfrm>
            <a:custGeom>
              <a:avLst/>
              <a:gdLst>
                <a:gd name="T0" fmla="*/ 6 w 6"/>
                <a:gd name="T1" fmla="*/ 7 h 15"/>
                <a:gd name="T2" fmla="*/ 6 w 6"/>
                <a:gd name="T3" fmla="*/ 12 h 15"/>
                <a:gd name="T4" fmla="*/ 3 w 6"/>
                <a:gd name="T5" fmla="*/ 15 h 15"/>
                <a:gd name="T6" fmla="*/ 0 w 6"/>
                <a:gd name="T7" fmla="*/ 12 h 15"/>
                <a:gd name="T8" fmla="*/ 0 w 6"/>
                <a:gd name="T9" fmla="*/ 3 h 15"/>
                <a:gd name="T10" fmla="*/ 4 w 6"/>
                <a:gd name="T11" fmla="*/ 0 h 15"/>
                <a:gd name="T12" fmla="*/ 6 w 6"/>
                <a:gd name="T13" fmla="*/ 3 h 15"/>
                <a:gd name="T14" fmla="*/ 6 w 6"/>
                <a:gd name="T15" fmla="*/ 7 h 15"/>
                <a:gd name="T16" fmla="*/ 6 w 6"/>
                <a:gd name="T1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5">
                  <a:moveTo>
                    <a:pt x="6" y="7"/>
                  </a:moveTo>
                  <a:cubicBezTo>
                    <a:pt x="6" y="9"/>
                    <a:pt x="6" y="10"/>
                    <a:pt x="6" y="12"/>
                  </a:cubicBezTo>
                  <a:cubicBezTo>
                    <a:pt x="6" y="14"/>
                    <a:pt x="6" y="15"/>
                    <a:pt x="3" y="15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9"/>
                    <a:pt x="0" y="6"/>
                    <a:pt x="0" y="3"/>
                  </a:cubicBezTo>
                  <a:cubicBezTo>
                    <a:pt x="0" y="0"/>
                    <a:pt x="2" y="0"/>
                    <a:pt x="4" y="0"/>
                  </a:cubicBezTo>
                  <a:cubicBezTo>
                    <a:pt x="6" y="0"/>
                    <a:pt x="6" y="1"/>
                    <a:pt x="6" y="3"/>
                  </a:cubicBezTo>
                  <a:cubicBezTo>
                    <a:pt x="6" y="4"/>
                    <a:pt x="6" y="6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lose/>
                </a:path>
              </a:pathLst>
            </a:custGeom>
            <a:solidFill>
              <a:srgbClr val="C71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3" name="Freeform 80">
              <a:extLst>
                <a:ext uri="{FF2B5EF4-FFF2-40B4-BE49-F238E27FC236}">
                  <a16:creationId xmlns:a16="http://schemas.microsoft.com/office/drawing/2014/main" id="{4853DED6-F195-3693-9399-AD0FE7FC6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5" y="2530"/>
              <a:ext cx="37" cy="95"/>
            </a:xfrm>
            <a:custGeom>
              <a:avLst/>
              <a:gdLst>
                <a:gd name="T0" fmla="*/ 5 w 6"/>
                <a:gd name="T1" fmla="*/ 16 h 16"/>
                <a:gd name="T2" fmla="*/ 0 w 6"/>
                <a:gd name="T3" fmla="*/ 9 h 16"/>
                <a:gd name="T4" fmla="*/ 0 w 6"/>
                <a:gd name="T5" fmla="*/ 3 h 16"/>
                <a:gd name="T6" fmla="*/ 3 w 6"/>
                <a:gd name="T7" fmla="*/ 0 h 16"/>
                <a:gd name="T8" fmla="*/ 6 w 6"/>
                <a:gd name="T9" fmla="*/ 3 h 16"/>
                <a:gd name="T10" fmla="*/ 6 w 6"/>
                <a:gd name="T11" fmla="*/ 12 h 16"/>
                <a:gd name="T12" fmla="*/ 5 w 6"/>
                <a:gd name="T13" fmla="*/ 16 h 16"/>
                <a:gd name="T14" fmla="*/ 5 w 6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6">
                  <a:moveTo>
                    <a:pt x="5" y="16"/>
                  </a:moveTo>
                  <a:cubicBezTo>
                    <a:pt x="0" y="15"/>
                    <a:pt x="0" y="12"/>
                    <a:pt x="0" y="9"/>
                  </a:cubicBezTo>
                  <a:cubicBezTo>
                    <a:pt x="1" y="7"/>
                    <a:pt x="1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ubicBezTo>
                    <a:pt x="6" y="6"/>
                    <a:pt x="6" y="9"/>
                    <a:pt x="6" y="12"/>
                  </a:cubicBezTo>
                  <a:cubicBezTo>
                    <a:pt x="6" y="13"/>
                    <a:pt x="6" y="15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lose/>
                </a:path>
              </a:pathLst>
            </a:custGeom>
            <a:solidFill>
              <a:srgbClr val="C81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4" name="Freeform 81">
              <a:extLst>
                <a:ext uri="{FF2B5EF4-FFF2-40B4-BE49-F238E27FC236}">
                  <a16:creationId xmlns:a16="http://schemas.microsoft.com/office/drawing/2014/main" id="{1DF75359-83E8-76A4-B53F-3CFEFB97C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" y="2352"/>
              <a:ext cx="36" cy="24"/>
            </a:xfrm>
            <a:custGeom>
              <a:avLst/>
              <a:gdLst>
                <a:gd name="T0" fmla="*/ 0 w 6"/>
                <a:gd name="T1" fmla="*/ 4 h 4"/>
                <a:gd name="T2" fmla="*/ 4 w 6"/>
                <a:gd name="T3" fmla="*/ 1 h 4"/>
                <a:gd name="T4" fmla="*/ 6 w 6"/>
                <a:gd name="T5" fmla="*/ 2 h 4"/>
                <a:gd name="T6" fmla="*/ 4 w 6"/>
                <a:gd name="T7" fmla="*/ 3 h 4"/>
                <a:gd name="T8" fmla="*/ 0 w 6"/>
                <a:gd name="T9" fmla="*/ 4 h 4"/>
                <a:gd name="T10" fmla="*/ 0 w 6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cubicBezTo>
                    <a:pt x="0" y="2"/>
                    <a:pt x="1" y="0"/>
                    <a:pt x="4" y="1"/>
                  </a:cubicBezTo>
                  <a:cubicBezTo>
                    <a:pt x="5" y="1"/>
                    <a:pt x="5" y="1"/>
                    <a:pt x="6" y="2"/>
                  </a:cubicBezTo>
                  <a:cubicBezTo>
                    <a:pt x="6" y="3"/>
                    <a:pt x="5" y="3"/>
                    <a:pt x="4" y="3"/>
                  </a:cubicBezTo>
                  <a:cubicBezTo>
                    <a:pt x="3" y="3"/>
                    <a:pt x="2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D1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5" name="Freeform 82">
              <a:extLst>
                <a:ext uri="{FF2B5EF4-FFF2-40B4-BE49-F238E27FC236}">
                  <a16:creationId xmlns:a16="http://schemas.microsoft.com/office/drawing/2014/main" id="{ED165F05-7638-A081-74A7-2E39EB432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2" y="2352"/>
              <a:ext cx="30" cy="24"/>
            </a:xfrm>
            <a:custGeom>
              <a:avLst/>
              <a:gdLst>
                <a:gd name="T0" fmla="*/ 3 w 5"/>
                <a:gd name="T1" fmla="*/ 4 h 4"/>
                <a:gd name="T2" fmla="*/ 0 w 5"/>
                <a:gd name="T3" fmla="*/ 2 h 4"/>
                <a:gd name="T4" fmla="*/ 3 w 5"/>
                <a:gd name="T5" fmla="*/ 1 h 4"/>
                <a:gd name="T6" fmla="*/ 5 w 5"/>
                <a:gd name="T7" fmla="*/ 2 h 4"/>
                <a:gd name="T8" fmla="*/ 3 w 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3" y="4"/>
                  </a:moveTo>
                  <a:cubicBezTo>
                    <a:pt x="2" y="3"/>
                    <a:pt x="0" y="4"/>
                    <a:pt x="0" y="2"/>
                  </a:cubicBezTo>
                  <a:cubicBezTo>
                    <a:pt x="0" y="0"/>
                    <a:pt x="2" y="1"/>
                    <a:pt x="3" y="1"/>
                  </a:cubicBezTo>
                  <a:cubicBezTo>
                    <a:pt x="4" y="1"/>
                    <a:pt x="5" y="0"/>
                    <a:pt x="5" y="2"/>
                  </a:cubicBezTo>
                  <a:cubicBezTo>
                    <a:pt x="5" y="4"/>
                    <a:pt x="4" y="3"/>
                    <a:pt x="3" y="4"/>
                  </a:cubicBezTo>
                  <a:close/>
                </a:path>
              </a:pathLst>
            </a:custGeom>
            <a:solidFill>
              <a:srgbClr val="D1D7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6" name="Freeform 83">
              <a:extLst>
                <a:ext uri="{FF2B5EF4-FFF2-40B4-BE49-F238E27FC236}">
                  <a16:creationId xmlns:a16="http://schemas.microsoft.com/office/drawing/2014/main" id="{E777C0D4-0848-90BB-1FC6-371153774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2" y="2423"/>
              <a:ext cx="36" cy="30"/>
            </a:xfrm>
            <a:custGeom>
              <a:avLst/>
              <a:gdLst>
                <a:gd name="T0" fmla="*/ 3 w 6"/>
                <a:gd name="T1" fmla="*/ 1 h 5"/>
                <a:gd name="T2" fmla="*/ 5 w 6"/>
                <a:gd name="T3" fmla="*/ 2 h 5"/>
                <a:gd name="T4" fmla="*/ 2 w 6"/>
                <a:gd name="T5" fmla="*/ 4 h 5"/>
                <a:gd name="T6" fmla="*/ 0 w 6"/>
                <a:gd name="T7" fmla="*/ 2 h 5"/>
                <a:gd name="T8" fmla="*/ 3 w 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1"/>
                  </a:moveTo>
                  <a:cubicBezTo>
                    <a:pt x="5" y="1"/>
                    <a:pt x="6" y="1"/>
                    <a:pt x="5" y="2"/>
                  </a:cubicBezTo>
                  <a:cubicBezTo>
                    <a:pt x="5" y="5"/>
                    <a:pt x="3" y="4"/>
                    <a:pt x="2" y="4"/>
                  </a:cubicBezTo>
                  <a:cubicBezTo>
                    <a:pt x="1" y="4"/>
                    <a:pt x="0" y="4"/>
                    <a:pt x="0" y="2"/>
                  </a:cubicBezTo>
                  <a:cubicBezTo>
                    <a:pt x="1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CFD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7" name="Freeform 84">
              <a:extLst>
                <a:ext uri="{FF2B5EF4-FFF2-40B4-BE49-F238E27FC236}">
                  <a16:creationId xmlns:a16="http://schemas.microsoft.com/office/drawing/2014/main" id="{A927B847-8A74-F69D-5091-C3394A9CA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" y="2423"/>
              <a:ext cx="36" cy="24"/>
            </a:xfrm>
            <a:custGeom>
              <a:avLst/>
              <a:gdLst>
                <a:gd name="T0" fmla="*/ 3 w 6"/>
                <a:gd name="T1" fmla="*/ 1 h 4"/>
                <a:gd name="T2" fmla="*/ 6 w 6"/>
                <a:gd name="T3" fmla="*/ 2 h 4"/>
                <a:gd name="T4" fmla="*/ 3 w 6"/>
                <a:gd name="T5" fmla="*/ 4 h 4"/>
                <a:gd name="T6" fmla="*/ 0 w 6"/>
                <a:gd name="T7" fmla="*/ 2 h 4"/>
                <a:gd name="T8" fmla="*/ 3 w 6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3" y="1"/>
                  </a:moveTo>
                  <a:cubicBezTo>
                    <a:pt x="4" y="1"/>
                    <a:pt x="6" y="1"/>
                    <a:pt x="6" y="2"/>
                  </a:cubicBezTo>
                  <a:cubicBezTo>
                    <a:pt x="6" y="4"/>
                    <a:pt x="4" y="4"/>
                    <a:pt x="3" y="4"/>
                  </a:cubicBezTo>
                  <a:cubicBezTo>
                    <a:pt x="2" y="4"/>
                    <a:pt x="0" y="4"/>
                    <a:pt x="0" y="2"/>
                  </a:cubicBezTo>
                  <a:cubicBezTo>
                    <a:pt x="1" y="0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CDD1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8" name="Freeform 85">
              <a:extLst>
                <a:ext uri="{FF2B5EF4-FFF2-40B4-BE49-F238E27FC236}">
                  <a16:creationId xmlns:a16="http://schemas.microsoft.com/office/drawing/2014/main" id="{1ADDC99D-60FE-4416-FD93-43EFD725A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" y="2399"/>
              <a:ext cx="36" cy="24"/>
            </a:xfrm>
            <a:custGeom>
              <a:avLst/>
              <a:gdLst>
                <a:gd name="T0" fmla="*/ 3 w 6"/>
                <a:gd name="T1" fmla="*/ 1 h 4"/>
                <a:gd name="T2" fmla="*/ 6 w 6"/>
                <a:gd name="T3" fmla="*/ 2 h 4"/>
                <a:gd name="T4" fmla="*/ 3 w 6"/>
                <a:gd name="T5" fmla="*/ 4 h 4"/>
                <a:gd name="T6" fmla="*/ 0 w 6"/>
                <a:gd name="T7" fmla="*/ 2 h 4"/>
                <a:gd name="T8" fmla="*/ 3 w 6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3" y="1"/>
                  </a:moveTo>
                  <a:cubicBezTo>
                    <a:pt x="4" y="1"/>
                    <a:pt x="5" y="0"/>
                    <a:pt x="6" y="2"/>
                  </a:cubicBezTo>
                  <a:cubicBezTo>
                    <a:pt x="6" y="4"/>
                    <a:pt x="4" y="4"/>
                    <a:pt x="3" y="4"/>
                  </a:cubicBezTo>
                  <a:cubicBezTo>
                    <a:pt x="2" y="4"/>
                    <a:pt x="1" y="4"/>
                    <a:pt x="0" y="2"/>
                  </a:cubicBezTo>
                  <a:cubicBezTo>
                    <a:pt x="0" y="0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D8D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9" name="Freeform 86">
              <a:extLst>
                <a:ext uri="{FF2B5EF4-FFF2-40B4-BE49-F238E27FC236}">
                  <a16:creationId xmlns:a16="http://schemas.microsoft.com/office/drawing/2014/main" id="{DDBC1EA7-6CA4-B06D-FAA4-4A8CD119B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2" y="2399"/>
              <a:ext cx="30" cy="24"/>
            </a:xfrm>
            <a:custGeom>
              <a:avLst/>
              <a:gdLst>
                <a:gd name="T0" fmla="*/ 3 w 5"/>
                <a:gd name="T1" fmla="*/ 4 h 4"/>
                <a:gd name="T2" fmla="*/ 0 w 5"/>
                <a:gd name="T3" fmla="*/ 2 h 4"/>
                <a:gd name="T4" fmla="*/ 3 w 5"/>
                <a:gd name="T5" fmla="*/ 1 h 4"/>
                <a:gd name="T6" fmla="*/ 5 w 5"/>
                <a:gd name="T7" fmla="*/ 2 h 4"/>
                <a:gd name="T8" fmla="*/ 3 w 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3" y="4"/>
                  </a:moveTo>
                  <a:cubicBezTo>
                    <a:pt x="2" y="3"/>
                    <a:pt x="0" y="4"/>
                    <a:pt x="0" y="2"/>
                  </a:cubicBezTo>
                  <a:cubicBezTo>
                    <a:pt x="0" y="0"/>
                    <a:pt x="2" y="1"/>
                    <a:pt x="3" y="1"/>
                  </a:cubicBezTo>
                  <a:cubicBezTo>
                    <a:pt x="4" y="1"/>
                    <a:pt x="5" y="0"/>
                    <a:pt x="5" y="2"/>
                  </a:cubicBezTo>
                  <a:cubicBezTo>
                    <a:pt x="5" y="4"/>
                    <a:pt x="4" y="3"/>
                    <a:pt x="3" y="4"/>
                  </a:cubicBezTo>
                  <a:close/>
                </a:path>
              </a:pathLst>
            </a:custGeom>
            <a:solidFill>
              <a:srgbClr val="D9D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0" name="Freeform 87">
              <a:extLst>
                <a:ext uri="{FF2B5EF4-FFF2-40B4-BE49-F238E27FC236}">
                  <a16:creationId xmlns:a16="http://schemas.microsoft.com/office/drawing/2014/main" id="{6648E08A-3EB9-1290-06EB-192649237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9" y="2548"/>
              <a:ext cx="30" cy="24"/>
            </a:xfrm>
            <a:custGeom>
              <a:avLst/>
              <a:gdLst>
                <a:gd name="T0" fmla="*/ 2 w 5"/>
                <a:gd name="T1" fmla="*/ 3 h 4"/>
                <a:gd name="T2" fmla="*/ 0 w 5"/>
                <a:gd name="T3" fmla="*/ 2 h 4"/>
                <a:gd name="T4" fmla="*/ 2 w 5"/>
                <a:gd name="T5" fmla="*/ 0 h 4"/>
                <a:gd name="T6" fmla="*/ 5 w 5"/>
                <a:gd name="T7" fmla="*/ 1 h 4"/>
                <a:gd name="T8" fmla="*/ 2 w 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2" y="3"/>
                  </a:moveTo>
                  <a:cubicBezTo>
                    <a:pt x="1" y="3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5" y="0"/>
                    <a:pt x="5" y="1"/>
                  </a:cubicBezTo>
                  <a:cubicBezTo>
                    <a:pt x="5" y="4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D5D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1" name="Oval 88">
              <a:extLst>
                <a:ext uri="{FF2B5EF4-FFF2-40B4-BE49-F238E27FC236}">
                  <a16:creationId xmlns:a16="http://schemas.microsoft.com/office/drawing/2014/main" id="{EF245755-2953-126C-17F7-8F46282DA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9" y="2572"/>
              <a:ext cx="30" cy="23"/>
            </a:xfrm>
            <a:prstGeom prst="ellipse">
              <a:avLst/>
            </a:prstGeom>
            <a:solidFill>
              <a:srgbClr val="D4D6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2" name="Freeform 89">
              <a:extLst>
                <a:ext uri="{FF2B5EF4-FFF2-40B4-BE49-F238E27FC236}">
                  <a16:creationId xmlns:a16="http://schemas.microsoft.com/office/drawing/2014/main" id="{C4729813-369F-FBD0-147B-A37B885A1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6" y="2542"/>
              <a:ext cx="30" cy="24"/>
            </a:xfrm>
            <a:custGeom>
              <a:avLst/>
              <a:gdLst>
                <a:gd name="T0" fmla="*/ 3 w 5"/>
                <a:gd name="T1" fmla="*/ 4 h 4"/>
                <a:gd name="T2" fmla="*/ 0 w 5"/>
                <a:gd name="T3" fmla="*/ 2 h 4"/>
                <a:gd name="T4" fmla="*/ 3 w 5"/>
                <a:gd name="T5" fmla="*/ 1 h 4"/>
                <a:gd name="T6" fmla="*/ 5 w 5"/>
                <a:gd name="T7" fmla="*/ 2 h 4"/>
                <a:gd name="T8" fmla="*/ 3 w 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3" y="4"/>
                  </a:moveTo>
                  <a:cubicBezTo>
                    <a:pt x="2" y="4"/>
                    <a:pt x="0" y="4"/>
                    <a:pt x="0" y="2"/>
                  </a:cubicBezTo>
                  <a:cubicBezTo>
                    <a:pt x="0" y="0"/>
                    <a:pt x="2" y="1"/>
                    <a:pt x="3" y="1"/>
                  </a:cubicBezTo>
                  <a:cubicBezTo>
                    <a:pt x="4" y="1"/>
                    <a:pt x="5" y="1"/>
                    <a:pt x="5" y="2"/>
                  </a:cubicBezTo>
                  <a:cubicBezTo>
                    <a:pt x="5" y="4"/>
                    <a:pt x="4" y="4"/>
                    <a:pt x="3" y="4"/>
                  </a:cubicBezTo>
                  <a:close/>
                </a:path>
              </a:pathLst>
            </a:custGeom>
            <a:solidFill>
              <a:srgbClr val="D8D9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3" name="Freeform 90">
              <a:extLst>
                <a:ext uri="{FF2B5EF4-FFF2-40B4-BE49-F238E27FC236}">
                  <a16:creationId xmlns:a16="http://schemas.microsoft.com/office/drawing/2014/main" id="{5A80DEB7-7F7E-ED71-FB9A-9384ABC57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6" y="2572"/>
              <a:ext cx="30" cy="23"/>
            </a:xfrm>
            <a:custGeom>
              <a:avLst/>
              <a:gdLst>
                <a:gd name="T0" fmla="*/ 3 w 5"/>
                <a:gd name="T1" fmla="*/ 0 h 4"/>
                <a:gd name="T2" fmla="*/ 5 w 5"/>
                <a:gd name="T3" fmla="*/ 2 h 4"/>
                <a:gd name="T4" fmla="*/ 3 w 5"/>
                <a:gd name="T5" fmla="*/ 3 h 4"/>
                <a:gd name="T6" fmla="*/ 0 w 5"/>
                <a:gd name="T7" fmla="*/ 2 h 4"/>
                <a:gd name="T8" fmla="*/ 3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4" y="1"/>
                    <a:pt x="5" y="0"/>
                    <a:pt x="5" y="2"/>
                  </a:cubicBezTo>
                  <a:cubicBezTo>
                    <a:pt x="5" y="4"/>
                    <a:pt x="4" y="3"/>
                    <a:pt x="3" y="3"/>
                  </a:cubicBezTo>
                  <a:cubicBezTo>
                    <a:pt x="2" y="3"/>
                    <a:pt x="0" y="4"/>
                    <a:pt x="0" y="2"/>
                  </a:cubicBezTo>
                  <a:cubicBezTo>
                    <a:pt x="0" y="0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CD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4" name="Freeform 91">
              <a:extLst>
                <a:ext uri="{FF2B5EF4-FFF2-40B4-BE49-F238E27FC236}">
                  <a16:creationId xmlns:a16="http://schemas.microsoft.com/office/drawing/2014/main" id="{9092DDFE-811B-1AC9-7D02-9E46E8605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6" y="2328"/>
              <a:ext cx="30" cy="24"/>
            </a:xfrm>
            <a:custGeom>
              <a:avLst/>
              <a:gdLst>
                <a:gd name="T0" fmla="*/ 3 w 5"/>
                <a:gd name="T1" fmla="*/ 4 h 4"/>
                <a:gd name="T2" fmla="*/ 0 w 5"/>
                <a:gd name="T3" fmla="*/ 2 h 4"/>
                <a:gd name="T4" fmla="*/ 2 w 5"/>
                <a:gd name="T5" fmla="*/ 0 h 4"/>
                <a:gd name="T6" fmla="*/ 5 w 5"/>
                <a:gd name="T7" fmla="*/ 2 h 4"/>
                <a:gd name="T8" fmla="*/ 3 w 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3" y="4"/>
                  </a:moveTo>
                  <a:cubicBezTo>
                    <a:pt x="1" y="4"/>
                    <a:pt x="0" y="4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4" y="0"/>
                    <a:pt x="5" y="0"/>
                    <a:pt x="5" y="2"/>
                  </a:cubicBezTo>
                  <a:cubicBezTo>
                    <a:pt x="5" y="4"/>
                    <a:pt x="4" y="4"/>
                    <a:pt x="3" y="4"/>
                  </a:cubicBezTo>
                  <a:close/>
                </a:path>
              </a:pathLst>
            </a:custGeom>
            <a:solidFill>
              <a:srgbClr val="C9D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5" name="Oval 92">
              <a:extLst>
                <a:ext uri="{FF2B5EF4-FFF2-40B4-BE49-F238E27FC236}">
                  <a16:creationId xmlns:a16="http://schemas.microsoft.com/office/drawing/2014/main" id="{8A43521F-428A-7E72-BC19-7FF7E7985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2352"/>
              <a:ext cx="30" cy="24"/>
            </a:xfrm>
            <a:prstGeom prst="ellipse">
              <a:avLst/>
            </a:prstGeom>
            <a:solidFill>
              <a:srgbClr val="CFD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6" name="Freeform 93">
              <a:extLst>
                <a:ext uri="{FF2B5EF4-FFF2-40B4-BE49-F238E27FC236}">
                  <a16:creationId xmlns:a16="http://schemas.microsoft.com/office/drawing/2014/main" id="{ADA79BFE-656D-9F0A-9E1A-175A1F635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2328"/>
              <a:ext cx="37" cy="24"/>
            </a:xfrm>
            <a:custGeom>
              <a:avLst/>
              <a:gdLst>
                <a:gd name="T0" fmla="*/ 3 w 6"/>
                <a:gd name="T1" fmla="*/ 3 h 4"/>
                <a:gd name="T2" fmla="*/ 1 w 6"/>
                <a:gd name="T3" fmla="*/ 2 h 4"/>
                <a:gd name="T4" fmla="*/ 4 w 6"/>
                <a:gd name="T5" fmla="*/ 0 h 4"/>
                <a:gd name="T6" fmla="*/ 6 w 6"/>
                <a:gd name="T7" fmla="*/ 2 h 4"/>
                <a:gd name="T8" fmla="*/ 3 w 6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2" y="3"/>
                    <a:pt x="0" y="4"/>
                    <a:pt x="1" y="2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5" y="0"/>
                    <a:pt x="6" y="0"/>
                    <a:pt x="6" y="2"/>
                  </a:cubicBezTo>
                  <a:cubicBezTo>
                    <a:pt x="6" y="4"/>
                    <a:pt x="5" y="4"/>
                    <a:pt x="3" y="3"/>
                  </a:cubicBezTo>
                  <a:close/>
                </a:path>
              </a:pathLst>
            </a:custGeom>
            <a:solidFill>
              <a:srgbClr val="C9D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7" name="Freeform 94">
              <a:extLst>
                <a:ext uri="{FF2B5EF4-FFF2-40B4-BE49-F238E27FC236}">
                  <a16:creationId xmlns:a16="http://schemas.microsoft.com/office/drawing/2014/main" id="{E66BDE52-B4CC-9DFF-DFDB-58E324E56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9" y="2352"/>
              <a:ext cx="30" cy="24"/>
            </a:xfrm>
            <a:custGeom>
              <a:avLst/>
              <a:gdLst>
                <a:gd name="T0" fmla="*/ 2 w 5"/>
                <a:gd name="T1" fmla="*/ 4 h 4"/>
                <a:gd name="T2" fmla="*/ 0 w 5"/>
                <a:gd name="T3" fmla="*/ 2 h 4"/>
                <a:gd name="T4" fmla="*/ 2 w 5"/>
                <a:gd name="T5" fmla="*/ 1 h 4"/>
                <a:gd name="T6" fmla="*/ 5 w 5"/>
                <a:gd name="T7" fmla="*/ 2 h 4"/>
                <a:gd name="T8" fmla="*/ 2 w 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1" y="3"/>
                    <a:pt x="0" y="4"/>
                    <a:pt x="0" y="2"/>
                  </a:cubicBezTo>
                  <a:cubicBezTo>
                    <a:pt x="0" y="0"/>
                    <a:pt x="1" y="1"/>
                    <a:pt x="2" y="1"/>
                  </a:cubicBezTo>
                  <a:cubicBezTo>
                    <a:pt x="3" y="1"/>
                    <a:pt x="5" y="0"/>
                    <a:pt x="5" y="2"/>
                  </a:cubicBezTo>
                  <a:cubicBezTo>
                    <a:pt x="5" y="4"/>
                    <a:pt x="3" y="3"/>
                    <a:pt x="2" y="4"/>
                  </a:cubicBezTo>
                  <a:close/>
                </a:path>
              </a:pathLst>
            </a:custGeom>
            <a:solidFill>
              <a:srgbClr val="D1D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8" name="Oval 95">
              <a:extLst>
                <a:ext uri="{FF2B5EF4-FFF2-40B4-BE49-F238E27FC236}">
                  <a16:creationId xmlns:a16="http://schemas.microsoft.com/office/drawing/2014/main" id="{2D6AF7CD-C042-9943-3C29-B9539D16F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2471"/>
              <a:ext cx="30" cy="23"/>
            </a:xfrm>
            <a:prstGeom prst="ellipse">
              <a:avLst/>
            </a:prstGeom>
            <a:solidFill>
              <a:srgbClr val="CC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9" name="Freeform 96">
              <a:extLst>
                <a:ext uri="{FF2B5EF4-FFF2-40B4-BE49-F238E27FC236}">
                  <a16:creationId xmlns:a16="http://schemas.microsoft.com/office/drawing/2014/main" id="{EEC269D7-6807-DC52-96D7-5EF482065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" y="2494"/>
              <a:ext cx="42" cy="30"/>
            </a:xfrm>
            <a:custGeom>
              <a:avLst/>
              <a:gdLst>
                <a:gd name="T0" fmla="*/ 1 w 7"/>
                <a:gd name="T1" fmla="*/ 5 h 5"/>
                <a:gd name="T2" fmla="*/ 2 w 7"/>
                <a:gd name="T3" fmla="*/ 1 h 5"/>
                <a:gd name="T4" fmla="*/ 6 w 7"/>
                <a:gd name="T5" fmla="*/ 2 h 5"/>
                <a:gd name="T6" fmla="*/ 3 w 7"/>
                <a:gd name="T7" fmla="*/ 4 h 5"/>
                <a:gd name="T8" fmla="*/ 1 w 7"/>
                <a:gd name="T9" fmla="*/ 5 h 5"/>
                <a:gd name="T10" fmla="*/ 1 w 7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1" y="5"/>
                  </a:moveTo>
                  <a:cubicBezTo>
                    <a:pt x="1" y="3"/>
                    <a:pt x="0" y="2"/>
                    <a:pt x="2" y="1"/>
                  </a:cubicBezTo>
                  <a:cubicBezTo>
                    <a:pt x="4" y="1"/>
                    <a:pt x="6" y="0"/>
                    <a:pt x="6" y="2"/>
                  </a:cubicBezTo>
                  <a:cubicBezTo>
                    <a:pt x="7" y="5"/>
                    <a:pt x="5" y="4"/>
                    <a:pt x="3" y="4"/>
                  </a:cubicBezTo>
                  <a:cubicBezTo>
                    <a:pt x="3" y="4"/>
                    <a:pt x="2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lose/>
                </a:path>
              </a:pathLst>
            </a:custGeom>
            <a:solidFill>
              <a:srgbClr val="CCD1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0" name="Freeform 97">
              <a:extLst>
                <a:ext uri="{FF2B5EF4-FFF2-40B4-BE49-F238E27FC236}">
                  <a16:creationId xmlns:a16="http://schemas.microsoft.com/office/drawing/2014/main" id="{280A5D41-426B-E18A-FE58-DF58E8008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2423"/>
              <a:ext cx="37" cy="24"/>
            </a:xfrm>
            <a:custGeom>
              <a:avLst/>
              <a:gdLst>
                <a:gd name="T0" fmla="*/ 3 w 6"/>
                <a:gd name="T1" fmla="*/ 4 h 4"/>
                <a:gd name="T2" fmla="*/ 1 w 6"/>
                <a:gd name="T3" fmla="*/ 2 h 4"/>
                <a:gd name="T4" fmla="*/ 3 w 6"/>
                <a:gd name="T5" fmla="*/ 1 h 4"/>
                <a:gd name="T6" fmla="*/ 6 w 6"/>
                <a:gd name="T7" fmla="*/ 2 h 4"/>
                <a:gd name="T8" fmla="*/ 3 w 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2" y="4"/>
                    <a:pt x="0" y="4"/>
                    <a:pt x="1" y="2"/>
                  </a:cubicBezTo>
                  <a:cubicBezTo>
                    <a:pt x="1" y="0"/>
                    <a:pt x="2" y="1"/>
                    <a:pt x="3" y="1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4"/>
                    <a:pt x="4" y="4"/>
                    <a:pt x="3" y="4"/>
                  </a:cubicBezTo>
                  <a:close/>
                </a:path>
              </a:pathLst>
            </a:custGeom>
            <a:solidFill>
              <a:srgbClr val="C7CD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1" name="Freeform 98">
              <a:extLst>
                <a:ext uri="{FF2B5EF4-FFF2-40B4-BE49-F238E27FC236}">
                  <a16:creationId xmlns:a16="http://schemas.microsoft.com/office/drawing/2014/main" id="{DAC1D7A4-C4CD-5B89-94DE-01FCF844F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2471"/>
              <a:ext cx="37" cy="29"/>
            </a:xfrm>
            <a:custGeom>
              <a:avLst/>
              <a:gdLst>
                <a:gd name="T0" fmla="*/ 3 w 6"/>
                <a:gd name="T1" fmla="*/ 4 h 5"/>
                <a:gd name="T2" fmla="*/ 1 w 6"/>
                <a:gd name="T3" fmla="*/ 3 h 5"/>
                <a:gd name="T4" fmla="*/ 3 w 6"/>
                <a:gd name="T5" fmla="*/ 1 h 5"/>
                <a:gd name="T6" fmla="*/ 6 w 6"/>
                <a:gd name="T7" fmla="*/ 2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2" y="4"/>
                    <a:pt x="1" y="5"/>
                    <a:pt x="1" y="3"/>
                  </a:cubicBezTo>
                  <a:cubicBezTo>
                    <a:pt x="0" y="1"/>
                    <a:pt x="2" y="1"/>
                    <a:pt x="3" y="1"/>
                  </a:cubicBezTo>
                  <a:cubicBezTo>
                    <a:pt x="4" y="1"/>
                    <a:pt x="6" y="0"/>
                    <a:pt x="6" y="2"/>
                  </a:cubicBezTo>
                  <a:cubicBezTo>
                    <a:pt x="6" y="4"/>
                    <a:pt x="5" y="4"/>
                    <a:pt x="3" y="4"/>
                  </a:cubicBezTo>
                  <a:close/>
                </a:path>
              </a:pathLst>
            </a:custGeom>
            <a:solidFill>
              <a:srgbClr val="CBD0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2" name="Freeform 99">
              <a:extLst>
                <a:ext uri="{FF2B5EF4-FFF2-40B4-BE49-F238E27FC236}">
                  <a16:creationId xmlns:a16="http://schemas.microsoft.com/office/drawing/2014/main" id="{1ADDACFF-8A11-EA12-C1B6-E3695E23E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2" y="2471"/>
              <a:ext cx="36" cy="23"/>
            </a:xfrm>
            <a:custGeom>
              <a:avLst/>
              <a:gdLst>
                <a:gd name="T0" fmla="*/ 3 w 6"/>
                <a:gd name="T1" fmla="*/ 4 h 4"/>
                <a:gd name="T2" fmla="*/ 0 w 6"/>
                <a:gd name="T3" fmla="*/ 2 h 4"/>
                <a:gd name="T4" fmla="*/ 3 w 6"/>
                <a:gd name="T5" fmla="*/ 1 h 4"/>
                <a:gd name="T6" fmla="*/ 5 w 6"/>
                <a:gd name="T7" fmla="*/ 3 h 4"/>
                <a:gd name="T8" fmla="*/ 3 w 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1" y="4"/>
                    <a:pt x="0" y="4"/>
                    <a:pt x="0" y="2"/>
                  </a:cubicBezTo>
                  <a:cubicBezTo>
                    <a:pt x="0" y="0"/>
                    <a:pt x="2" y="1"/>
                    <a:pt x="3" y="1"/>
                  </a:cubicBezTo>
                  <a:cubicBezTo>
                    <a:pt x="4" y="1"/>
                    <a:pt x="6" y="1"/>
                    <a:pt x="5" y="3"/>
                  </a:cubicBezTo>
                  <a:cubicBezTo>
                    <a:pt x="5" y="4"/>
                    <a:pt x="4" y="4"/>
                    <a:pt x="3" y="4"/>
                  </a:cubicBezTo>
                  <a:close/>
                </a:path>
              </a:pathLst>
            </a:custGeom>
            <a:solidFill>
              <a:srgbClr val="CBCE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3" name="Freeform 100">
              <a:extLst>
                <a:ext uri="{FF2B5EF4-FFF2-40B4-BE49-F238E27FC236}">
                  <a16:creationId xmlns:a16="http://schemas.microsoft.com/office/drawing/2014/main" id="{BB9E376F-503C-841A-23E4-6B156A84A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" y="2572"/>
              <a:ext cx="36" cy="23"/>
            </a:xfrm>
            <a:custGeom>
              <a:avLst/>
              <a:gdLst>
                <a:gd name="T0" fmla="*/ 3 w 6"/>
                <a:gd name="T1" fmla="*/ 3 h 4"/>
                <a:gd name="T2" fmla="*/ 0 w 6"/>
                <a:gd name="T3" fmla="*/ 2 h 4"/>
                <a:gd name="T4" fmla="*/ 3 w 6"/>
                <a:gd name="T5" fmla="*/ 0 h 4"/>
                <a:gd name="T6" fmla="*/ 6 w 6"/>
                <a:gd name="T7" fmla="*/ 2 h 4"/>
                <a:gd name="T8" fmla="*/ 3 w 6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1" y="3"/>
                    <a:pt x="0" y="4"/>
                    <a:pt x="0" y="2"/>
                  </a:cubicBezTo>
                  <a:cubicBezTo>
                    <a:pt x="0" y="0"/>
                    <a:pt x="2" y="1"/>
                    <a:pt x="3" y="0"/>
                  </a:cubicBezTo>
                  <a:cubicBezTo>
                    <a:pt x="4" y="0"/>
                    <a:pt x="6" y="0"/>
                    <a:pt x="6" y="2"/>
                  </a:cubicBezTo>
                  <a:cubicBezTo>
                    <a:pt x="5" y="4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4" name="Freeform 101">
              <a:extLst>
                <a:ext uri="{FF2B5EF4-FFF2-40B4-BE49-F238E27FC236}">
                  <a16:creationId xmlns:a16="http://schemas.microsoft.com/office/drawing/2014/main" id="{F1C8EE38-B6A6-1793-5116-F2398A7EE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" y="2548"/>
              <a:ext cx="30" cy="24"/>
            </a:xfrm>
            <a:custGeom>
              <a:avLst/>
              <a:gdLst>
                <a:gd name="T0" fmla="*/ 3 w 5"/>
                <a:gd name="T1" fmla="*/ 3 h 4"/>
                <a:gd name="T2" fmla="*/ 0 w 5"/>
                <a:gd name="T3" fmla="*/ 1 h 4"/>
                <a:gd name="T4" fmla="*/ 3 w 5"/>
                <a:gd name="T5" fmla="*/ 0 h 4"/>
                <a:gd name="T6" fmla="*/ 5 w 5"/>
                <a:gd name="T7" fmla="*/ 2 h 4"/>
                <a:gd name="T8" fmla="*/ 3 w 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1" y="3"/>
                    <a:pt x="0" y="3"/>
                    <a:pt x="0" y="1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4" y="0"/>
                    <a:pt x="5" y="0"/>
                    <a:pt x="5" y="2"/>
                  </a:cubicBezTo>
                  <a:cubicBezTo>
                    <a:pt x="5" y="4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1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5" name="Freeform 102">
              <a:extLst>
                <a:ext uri="{FF2B5EF4-FFF2-40B4-BE49-F238E27FC236}">
                  <a16:creationId xmlns:a16="http://schemas.microsoft.com/office/drawing/2014/main" id="{36AFA8AD-DA5A-94C7-5431-8FB2E715B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4" y="2548"/>
              <a:ext cx="30" cy="24"/>
            </a:xfrm>
            <a:custGeom>
              <a:avLst/>
              <a:gdLst>
                <a:gd name="T0" fmla="*/ 2 w 5"/>
                <a:gd name="T1" fmla="*/ 3 h 4"/>
                <a:gd name="T2" fmla="*/ 0 w 5"/>
                <a:gd name="T3" fmla="*/ 2 h 4"/>
                <a:gd name="T4" fmla="*/ 2 w 5"/>
                <a:gd name="T5" fmla="*/ 0 h 4"/>
                <a:gd name="T6" fmla="*/ 5 w 5"/>
                <a:gd name="T7" fmla="*/ 1 h 4"/>
                <a:gd name="T8" fmla="*/ 2 w 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2" y="3"/>
                  </a:moveTo>
                  <a:cubicBezTo>
                    <a:pt x="1" y="3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5" y="0"/>
                    <a:pt x="5" y="1"/>
                  </a:cubicBezTo>
                  <a:cubicBezTo>
                    <a:pt x="5" y="4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D6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6" name="Freeform 103">
              <a:extLst>
                <a:ext uri="{FF2B5EF4-FFF2-40B4-BE49-F238E27FC236}">
                  <a16:creationId xmlns:a16="http://schemas.microsoft.com/office/drawing/2014/main" id="{432AD400-92AF-9502-0230-490322690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4" y="2572"/>
              <a:ext cx="30" cy="23"/>
            </a:xfrm>
            <a:custGeom>
              <a:avLst/>
              <a:gdLst>
                <a:gd name="T0" fmla="*/ 2 w 5"/>
                <a:gd name="T1" fmla="*/ 3 h 4"/>
                <a:gd name="T2" fmla="*/ 0 w 5"/>
                <a:gd name="T3" fmla="*/ 2 h 4"/>
                <a:gd name="T4" fmla="*/ 2 w 5"/>
                <a:gd name="T5" fmla="*/ 0 h 4"/>
                <a:gd name="T6" fmla="*/ 5 w 5"/>
                <a:gd name="T7" fmla="*/ 2 h 4"/>
                <a:gd name="T8" fmla="*/ 2 w 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2" y="3"/>
                  </a:moveTo>
                  <a:cubicBezTo>
                    <a:pt x="1" y="3"/>
                    <a:pt x="0" y="4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1"/>
                    <a:pt x="5" y="0"/>
                    <a:pt x="5" y="2"/>
                  </a:cubicBezTo>
                  <a:cubicBezTo>
                    <a:pt x="5" y="4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D1D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7" name="Freeform 104">
              <a:extLst>
                <a:ext uri="{FF2B5EF4-FFF2-40B4-BE49-F238E27FC236}">
                  <a16:creationId xmlns:a16="http://schemas.microsoft.com/office/drawing/2014/main" id="{F333540E-8811-D804-8004-3B6C1B78B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" y="2471"/>
              <a:ext cx="30" cy="23"/>
            </a:xfrm>
            <a:custGeom>
              <a:avLst/>
              <a:gdLst>
                <a:gd name="T0" fmla="*/ 2 w 5"/>
                <a:gd name="T1" fmla="*/ 4 h 4"/>
                <a:gd name="T2" fmla="*/ 0 w 5"/>
                <a:gd name="T3" fmla="*/ 2 h 4"/>
                <a:gd name="T4" fmla="*/ 3 w 5"/>
                <a:gd name="T5" fmla="*/ 1 h 4"/>
                <a:gd name="T6" fmla="*/ 5 w 5"/>
                <a:gd name="T7" fmla="*/ 2 h 4"/>
                <a:gd name="T8" fmla="*/ 2 w 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1" y="4"/>
                    <a:pt x="0" y="4"/>
                    <a:pt x="0" y="2"/>
                  </a:cubicBezTo>
                  <a:cubicBezTo>
                    <a:pt x="0" y="0"/>
                    <a:pt x="1" y="1"/>
                    <a:pt x="3" y="1"/>
                  </a:cubicBezTo>
                  <a:cubicBezTo>
                    <a:pt x="4" y="1"/>
                    <a:pt x="5" y="1"/>
                    <a:pt x="5" y="2"/>
                  </a:cubicBezTo>
                  <a:cubicBezTo>
                    <a:pt x="5" y="4"/>
                    <a:pt x="4" y="4"/>
                    <a:pt x="2" y="4"/>
                  </a:cubicBezTo>
                  <a:close/>
                </a:path>
              </a:pathLst>
            </a:custGeom>
            <a:solidFill>
              <a:srgbClr val="BFC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8" name="Freeform 105">
              <a:extLst>
                <a:ext uri="{FF2B5EF4-FFF2-40B4-BE49-F238E27FC236}">
                  <a16:creationId xmlns:a16="http://schemas.microsoft.com/office/drawing/2014/main" id="{59BEB23F-680A-B725-903C-1D569594D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4" y="2471"/>
              <a:ext cx="30" cy="23"/>
            </a:xfrm>
            <a:custGeom>
              <a:avLst/>
              <a:gdLst>
                <a:gd name="T0" fmla="*/ 2 w 5"/>
                <a:gd name="T1" fmla="*/ 4 h 4"/>
                <a:gd name="T2" fmla="*/ 0 w 5"/>
                <a:gd name="T3" fmla="*/ 2 h 4"/>
                <a:gd name="T4" fmla="*/ 2 w 5"/>
                <a:gd name="T5" fmla="*/ 1 h 4"/>
                <a:gd name="T6" fmla="*/ 5 w 5"/>
                <a:gd name="T7" fmla="*/ 2 h 4"/>
                <a:gd name="T8" fmla="*/ 2 w 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1" y="4"/>
                    <a:pt x="0" y="4"/>
                    <a:pt x="0" y="2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1"/>
                    <a:pt x="5" y="0"/>
                    <a:pt x="5" y="2"/>
                  </a:cubicBezTo>
                  <a:cubicBezTo>
                    <a:pt x="5" y="4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CCC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9" name="Freeform 106">
              <a:extLst>
                <a:ext uri="{FF2B5EF4-FFF2-40B4-BE49-F238E27FC236}">
                  <a16:creationId xmlns:a16="http://schemas.microsoft.com/office/drawing/2014/main" id="{C0447298-64BA-6F44-488E-3240BA69A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4" y="2500"/>
              <a:ext cx="30" cy="18"/>
            </a:xfrm>
            <a:custGeom>
              <a:avLst/>
              <a:gdLst>
                <a:gd name="T0" fmla="*/ 2 w 5"/>
                <a:gd name="T1" fmla="*/ 0 h 3"/>
                <a:gd name="T2" fmla="*/ 5 w 5"/>
                <a:gd name="T3" fmla="*/ 2 h 3"/>
                <a:gd name="T4" fmla="*/ 2 w 5"/>
                <a:gd name="T5" fmla="*/ 3 h 3"/>
                <a:gd name="T6" fmla="*/ 0 w 5"/>
                <a:gd name="T7" fmla="*/ 1 h 3"/>
                <a:gd name="T8" fmla="*/ 2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3" y="0"/>
                    <a:pt x="5" y="0"/>
                    <a:pt x="5" y="2"/>
                  </a:cubicBezTo>
                  <a:cubicBezTo>
                    <a:pt x="5" y="3"/>
                    <a:pt x="3" y="3"/>
                    <a:pt x="2" y="3"/>
                  </a:cubicBezTo>
                  <a:cubicBezTo>
                    <a:pt x="1" y="3"/>
                    <a:pt x="0" y="3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CBD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55E29F00-676E-46E5-B0BD-9F7D8571E40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lang="LID4096" dirty="0">
              <a:cs typeface="B Nazanin" panose="00000400000000000000" pitchFamily="2" charset="-78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8D76533-1E4E-4AC2-AE54-7E9A54D97CCE}"/>
              </a:ext>
            </a:extLst>
          </p:cNvPr>
          <p:cNvSpPr/>
          <p:nvPr/>
        </p:nvSpPr>
        <p:spPr>
          <a:xfrm flipH="1">
            <a:off x="3160614" y="883721"/>
            <a:ext cx="5203795" cy="183664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47714"/>
              <a:gd name="f7" fmla="val 1012372"/>
              <a:gd name="f8" fmla="val 3744416"/>
              <a:gd name="f9" fmla="val 4260"/>
              <a:gd name="f10" fmla="+- 0 0 -90"/>
              <a:gd name="f11" fmla="*/ f3 1 3747714"/>
              <a:gd name="f12" fmla="*/ f4 1 1012372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3747714"/>
              <a:gd name="f21" fmla="*/ f17 1 1012372"/>
              <a:gd name="f22" fmla="*/ 3744416 f18 1"/>
              <a:gd name="f23" fmla="*/ 1012372 f17 1"/>
              <a:gd name="f24" fmla="*/ 0 f18 1"/>
              <a:gd name="f25" fmla="*/ 4260 f17 1"/>
              <a:gd name="f26" fmla="*/ 3747714 f18 1"/>
              <a:gd name="f27" fmla="*/ 0 f17 1"/>
              <a:gd name="f28" fmla="+- f19 0 f1"/>
              <a:gd name="f29" fmla="*/ f22 1 3747714"/>
              <a:gd name="f30" fmla="*/ f23 1 1012372"/>
              <a:gd name="f31" fmla="*/ f24 1 3747714"/>
              <a:gd name="f32" fmla="*/ f25 1 1012372"/>
              <a:gd name="f33" fmla="*/ f26 1 3747714"/>
              <a:gd name="f34" fmla="*/ f27 1 1012372"/>
              <a:gd name="f35" fmla="*/ f13 1 f20"/>
              <a:gd name="f36" fmla="*/ f14 1 f20"/>
              <a:gd name="f37" fmla="*/ f13 1 f21"/>
              <a:gd name="f38" fmla="*/ f15 1 f21"/>
              <a:gd name="f39" fmla="*/ f29 1 f20"/>
              <a:gd name="f40" fmla="*/ f30 1 f21"/>
              <a:gd name="f41" fmla="*/ f31 1 f20"/>
              <a:gd name="f42" fmla="*/ f32 1 f21"/>
              <a:gd name="f43" fmla="*/ f33 1 f20"/>
              <a:gd name="f44" fmla="*/ f34 1 f21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1 1"/>
              <a:gd name="f52" fmla="*/ f42 f12 1"/>
              <a:gd name="f53" fmla="*/ f43 f11 1"/>
              <a:gd name="f54" fmla="*/ f44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0"/>
              </a:cxn>
              <a:cxn ang="f28">
                <a:pos x="f51" y="f52"/>
              </a:cxn>
              <a:cxn ang="f28">
                <a:pos x="f53" y="f54"/>
              </a:cxn>
            </a:cxnLst>
            <a:rect l="f45" t="f48" r="f46" b="f47"/>
            <a:pathLst>
              <a:path w="3747714" h="1012372">
                <a:moveTo>
                  <a:pt x="f8" y="f7"/>
                </a:moveTo>
                <a:lnTo>
                  <a:pt x="f5" y="f7"/>
                </a:lnTo>
                <a:lnTo>
                  <a:pt x="f5" y="f9"/>
                </a:lnTo>
                <a:lnTo>
                  <a:pt x="f6" y="f5"/>
                </a:lnTo>
              </a:path>
            </a:pathLst>
          </a:custGeom>
          <a:noFill/>
          <a:ln w="38103" cap="flat">
            <a:solidFill>
              <a:srgbClr val="75BDA7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F0CF0092-B3DD-43E0-B5B0-2277F42F74DD}"/>
              </a:ext>
            </a:extLst>
          </p:cNvPr>
          <p:cNvSpPr txBox="1"/>
          <p:nvPr/>
        </p:nvSpPr>
        <p:spPr>
          <a:xfrm>
            <a:off x="3470952" y="916064"/>
            <a:ext cx="4828918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b="1" kern="0" dirty="0">
                <a:solidFill>
                  <a:srgbClr val="58B6C0"/>
                </a:solidFill>
                <a:latin typeface="Arial"/>
                <a:ea typeface="Arial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400" b="1" i="0" u="none" strike="noStrike" kern="0" cap="none" spc="0" baseline="0" dirty="0">
              <a:solidFill>
                <a:srgbClr val="58B6C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F419B57-33A3-4F5B-AB4E-1D314B517695}"/>
              </a:ext>
            </a:extLst>
          </p:cNvPr>
          <p:cNvSpPr txBox="1"/>
          <p:nvPr/>
        </p:nvSpPr>
        <p:spPr>
          <a:xfrm>
            <a:off x="3470952" y="1543936"/>
            <a:ext cx="4828918" cy="11772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kern="0" dirty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زیبایی و جذابیت منحصر به فردی را به ارائه های خود اضافه کنید.</a:t>
            </a:r>
            <a:endParaRPr lang="en-US" sz="12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AE6AC2E-7D69-4B56-AFF4-8C2C216D491B}"/>
              </a:ext>
            </a:extLst>
          </p:cNvPr>
          <p:cNvSpPr/>
          <p:nvPr/>
        </p:nvSpPr>
        <p:spPr>
          <a:xfrm flipH="1">
            <a:off x="3160614" y="2881676"/>
            <a:ext cx="5203795" cy="183664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47714"/>
              <a:gd name="f7" fmla="val 1012372"/>
              <a:gd name="f8" fmla="val 3744416"/>
              <a:gd name="f9" fmla="val 4260"/>
              <a:gd name="f10" fmla="+- 0 0 -90"/>
              <a:gd name="f11" fmla="*/ f3 1 3747714"/>
              <a:gd name="f12" fmla="*/ f4 1 1012372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3747714"/>
              <a:gd name="f21" fmla="*/ f17 1 1012372"/>
              <a:gd name="f22" fmla="*/ 3744416 f18 1"/>
              <a:gd name="f23" fmla="*/ 1012372 f17 1"/>
              <a:gd name="f24" fmla="*/ 0 f18 1"/>
              <a:gd name="f25" fmla="*/ 4260 f17 1"/>
              <a:gd name="f26" fmla="*/ 3747714 f18 1"/>
              <a:gd name="f27" fmla="*/ 0 f17 1"/>
              <a:gd name="f28" fmla="+- f19 0 f1"/>
              <a:gd name="f29" fmla="*/ f22 1 3747714"/>
              <a:gd name="f30" fmla="*/ f23 1 1012372"/>
              <a:gd name="f31" fmla="*/ f24 1 3747714"/>
              <a:gd name="f32" fmla="*/ f25 1 1012372"/>
              <a:gd name="f33" fmla="*/ f26 1 3747714"/>
              <a:gd name="f34" fmla="*/ f27 1 1012372"/>
              <a:gd name="f35" fmla="*/ f13 1 f20"/>
              <a:gd name="f36" fmla="*/ f14 1 f20"/>
              <a:gd name="f37" fmla="*/ f13 1 f21"/>
              <a:gd name="f38" fmla="*/ f15 1 f21"/>
              <a:gd name="f39" fmla="*/ f29 1 f20"/>
              <a:gd name="f40" fmla="*/ f30 1 f21"/>
              <a:gd name="f41" fmla="*/ f31 1 f20"/>
              <a:gd name="f42" fmla="*/ f32 1 f21"/>
              <a:gd name="f43" fmla="*/ f33 1 f20"/>
              <a:gd name="f44" fmla="*/ f34 1 f21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1 1"/>
              <a:gd name="f52" fmla="*/ f42 f12 1"/>
              <a:gd name="f53" fmla="*/ f43 f11 1"/>
              <a:gd name="f54" fmla="*/ f44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0"/>
              </a:cxn>
              <a:cxn ang="f28">
                <a:pos x="f51" y="f52"/>
              </a:cxn>
              <a:cxn ang="f28">
                <a:pos x="f53" y="f54"/>
              </a:cxn>
            </a:cxnLst>
            <a:rect l="f45" t="f48" r="f46" b="f47"/>
            <a:pathLst>
              <a:path w="3747714" h="1012372">
                <a:moveTo>
                  <a:pt x="f8" y="f7"/>
                </a:moveTo>
                <a:lnTo>
                  <a:pt x="f5" y="f7"/>
                </a:lnTo>
                <a:lnTo>
                  <a:pt x="f5" y="f9"/>
                </a:lnTo>
                <a:lnTo>
                  <a:pt x="f6" y="f5"/>
                </a:lnTo>
              </a:path>
            </a:pathLst>
          </a:custGeom>
          <a:noFill/>
          <a:ln w="38103" cap="flat">
            <a:solidFill>
              <a:srgbClr val="75BDA7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DCDAB22C-FFE7-4183-9CAE-09CFF112C4CE}"/>
              </a:ext>
            </a:extLst>
          </p:cNvPr>
          <p:cNvSpPr txBox="1"/>
          <p:nvPr/>
        </p:nvSpPr>
        <p:spPr>
          <a:xfrm>
            <a:off x="3460318" y="2926556"/>
            <a:ext cx="4828918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b="1" kern="0" dirty="0">
                <a:solidFill>
                  <a:srgbClr val="3494BA"/>
                </a:solidFill>
                <a:latin typeface="Arial"/>
                <a:ea typeface="Arial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400" b="1" i="0" u="none" strike="noStrike" kern="0" cap="none" spc="0" baseline="0" dirty="0">
              <a:solidFill>
                <a:srgbClr val="3494BA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AC34D064-2FA4-4C47-84F7-FA81F3A1B321}"/>
              </a:ext>
            </a:extLst>
          </p:cNvPr>
          <p:cNvSpPr txBox="1"/>
          <p:nvPr/>
        </p:nvSpPr>
        <p:spPr>
          <a:xfrm>
            <a:off x="3460318" y="3541891"/>
            <a:ext cx="4828918" cy="11772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kern="0" dirty="0">
                <a:solidFill>
                  <a:srgbClr val="000000"/>
                </a:solidFill>
                <a:latin typeface="Arial"/>
                <a:ea typeface="Arial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زیبایی و جذابیت منحصر به فردی را به ارائه های خود اضافه کنید.</a:t>
            </a:r>
            <a:endParaRPr lang="en-US" sz="12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38" name="Group 33">
            <a:extLst>
              <a:ext uri="{FF2B5EF4-FFF2-40B4-BE49-F238E27FC236}">
                <a16:creationId xmlns:a16="http://schemas.microsoft.com/office/drawing/2014/main" id="{77823206-618F-5848-ED25-DFE62219E40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2913" y="1195388"/>
            <a:ext cx="2587626" cy="3760787"/>
            <a:chOff x="279" y="753"/>
            <a:chExt cx="1630" cy="2369"/>
          </a:xfrm>
        </p:grpSpPr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4EAFCC49-DA3F-9560-5355-03C24F810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" y="1342"/>
              <a:ext cx="669" cy="706"/>
            </a:xfrm>
            <a:custGeom>
              <a:avLst/>
              <a:gdLst>
                <a:gd name="T0" fmla="*/ 64 w 85"/>
                <a:gd name="T1" fmla="*/ 1 h 90"/>
                <a:gd name="T2" fmla="*/ 76 w 85"/>
                <a:gd name="T3" fmla="*/ 16 h 90"/>
                <a:gd name="T4" fmla="*/ 84 w 85"/>
                <a:gd name="T5" fmla="*/ 77 h 90"/>
                <a:gd name="T6" fmla="*/ 77 w 85"/>
                <a:gd name="T7" fmla="*/ 90 h 90"/>
                <a:gd name="T8" fmla="*/ 71 w 85"/>
                <a:gd name="T9" fmla="*/ 69 h 90"/>
                <a:gd name="T10" fmla="*/ 66 w 85"/>
                <a:gd name="T11" fmla="*/ 36 h 90"/>
                <a:gd name="T12" fmla="*/ 55 w 85"/>
                <a:gd name="T13" fmla="*/ 54 h 90"/>
                <a:gd name="T14" fmla="*/ 43 w 85"/>
                <a:gd name="T15" fmla="*/ 63 h 90"/>
                <a:gd name="T16" fmla="*/ 33 w 85"/>
                <a:gd name="T17" fmla="*/ 54 h 90"/>
                <a:gd name="T18" fmla="*/ 25 w 85"/>
                <a:gd name="T19" fmla="*/ 37 h 90"/>
                <a:gd name="T20" fmla="*/ 20 w 85"/>
                <a:gd name="T21" fmla="*/ 39 h 90"/>
                <a:gd name="T22" fmla="*/ 13 w 85"/>
                <a:gd name="T23" fmla="*/ 67 h 90"/>
                <a:gd name="T24" fmla="*/ 11 w 85"/>
                <a:gd name="T25" fmla="*/ 79 h 90"/>
                <a:gd name="T26" fmla="*/ 0 w 85"/>
                <a:gd name="T27" fmla="*/ 77 h 90"/>
                <a:gd name="T28" fmla="*/ 13 w 85"/>
                <a:gd name="T29" fmla="*/ 14 h 90"/>
                <a:gd name="T30" fmla="*/ 24 w 85"/>
                <a:gd name="T31" fmla="*/ 1 h 90"/>
                <a:gd name="T32" fmla="*/ 31 w 85"/>
                <a:gd name="T33" fmla="*/ 4 h 90"/>
                <a:gd name="T34" fmla="*/ 58 w 85"/>
                <a:gd name="T35" fmla="*/ 5 h 90"/>
                <a:gd name="T36" fmla="*/ 64 w 85"/>
                <a:gd name="T37" fmla="*/ 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90">
                  <a:moveTo>
                    <a:pt x="64" y="1"/>
                  </a:moveTo>
                  <a:cubicBezTo>
                    <a:pt x="71" y="3"/>
                    <a:pt x="75" y="8"/>
                    <a:pt x="76" y="16"/>
                  </a:cubicBezTo>
                  <a:cubicBezTo>
                    <a:pt x="79" y="36"/>
                    <a:pt x="83" y="57"/>
                    <a:pt x="84" y="77"/>
                  </a:cubicBezTo>
                  <a:cubicBezTo>
                    <a:pt x="85" y="88"/>
                    <a:pt x="84" y="89"/>
                    <a:pt x="77" y="90"/>
                  </a:cubicBezTo>
                  <a:cubicBezTo>
                    <a:pt x="70" y="84"/>
                    <a:pt x="73" y="76"/>
                    <a:pt x="71" y="69"/>
                  </a:cubicBezTo>
                  <a:cubicBezTo>
                    <a:pt x="69" y="58"/>
                    <a:pt x="68" y="48"/>
                    <a:pt x="66" y="36"/>
                  </a:cubicBezTo>
                  <a:cubicBezTo>
                    <a:pt x="59" y="42"/>
                    <a:pt x="55" y="46"/>
                    <a:pt x="55" y="54"/>
                  </a:cubicBezTo>
                  <a:cubicBezTo>
                    <a:pt x="55" y="62"/>
                    <a:pt x="53" y="63"/>
                    <a:pt x="43" y="63"/>
                  </a:cubicBezTo>
                  <a:cubicBezTo>
                    <a:pt x="34" y="63"/>
                    <a:pt x="32" y="62"/>
                    <a:pt x="33" y="54"/>
                  </a:cubicBezTo>
                  <a:cubicBezTo>
                    <a:pt x="33" y="47"/>
                    <a:pt x="28" y="43"/>
                    <a:pt x="25" y="37"/>
                  </a:cubicBezTo>
                  <a:cubicBezTo>
                    <a:pt x="23" y="34"/>
                    <a:pt x="21" y="36"/>
                    <a:pt x="20" y="39"/>
                  </a:cubicBezTo>
                  <a:cubicBezTo>
                    <a:pt x="18" y="48"/>
                    <a:pt x="15" y="58"/>
                    <a:pt x="13" y="67"/>
                  </a:cubicBezTo>
                  <a:cubicBezTo>
                    <a:pt x="14" y="72"/>
                    <a:pt x="11" y="75"/>
                    <a:pt x="11" y="79"/>
                  </a:cubicBezTo>
                  <a:cubicBezTo>
                    <a:pt x="7" y="83"/>
                    <a:pt x="3" y="82"/>
                    <a:pt x="0" y="77"/>
                  </a:cubicBezTo>
                  <a:cubicBezTo>
                    <a:pt x="4" y="56"/>
                    <a:pt x="9" y="35"/>
                    <a:pt x="13" y="14"/>
                  </a:cubicBezTo>
                  <a:cubicBezTo>
                    <a:pt x="14" y="8"/>
                    <a:pt x="17" y="3"/>
                    <a:pt x="24" y="1"/>
                  </a:cubicBezTo>
                  <a:cubicBezTo>
                    <a:pt x="28" y="0"/>
                    <a:pt x="29" y="2"/>
                    <a:pt x="31" y="4"/>
                  </a:cubicBezTo>
                  <a:cubicBezTo>
                    <a:pt x="43" y="19"/>
                    <a:pt x="46" y="19"/>
                    <a:pt x="58" y="5"/>
                  </a:cubicBezTo>
                  <a:cubicBezTo>
                    <a:pt x="59" y="3"/>
                    <a:pt x="61" y="1"/>
                    <a:pt x="64" y="1"/>
                  </a:cubicBezTo>
                  <a:close/>
                </a:path>
              </a:pathLst>
            </a:custGeom>
            <a:solidFill>
              <a:srgbClr val="C9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61D6F1A0-AFE7-1573-5330-FAE9C2984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" y="1828"/>
              <a:ext cx="393" cy="667"/>
            </a:xfrm>
            <a:custGeom>
              <a:avLst/>
              <a:gdLst>
                <a:gd name="T0" fmla="*/ 45 w 50"/>
                <a:gd name="T1" fmla="*/ 77 h 85"/>
                <a:gd name="T2" fmla="*/ 26 w 50"/>
                <a:gd name="T3" fmla="*/ 82 h 85"/>
                <a:gd name="T4" fmla="*/ 2 w 50"/>
                <a:gd name="T5" fmla="*/ 79 h 85"/>
                <a:gd name="T6" fmla="*/ 0 w 50"/>
                <a:gd name="T7" fmla="*/ 71 h 85"/>
                <a:gd name="T8" fmla="*/ 8 w 50"/>
                <a:gd name="T9" fmla="*/ 9 h 85"/>
                <a:gd name="T10" fmla="*/ 13 w 50"/>
                <a:gd name="T11" fmla="*/ 1 h 85"/>
                <a:gd name="T12" fmla="*/ 34 w 50"/>
                <a:gd name="T13" fmla="*/ 0 h 85"/>
                <a:gd name="T14" fmla="*/ 36 w 50"/>
                <a:gd name="T15" fmla="*/ 1 h 85"/>
                <a:gd name="T16" fmla="*/ 45 w 50"/>
                <a:gd name="T17" fmla="*/ 16 h 85"/>
                <a:gd name="T18" fmla="*/ 48 w 50"/>
                <a:gd name="T19" fmla="*/ 31 h 85"/>
                <a:gd name="T20" fmla="*/ 50 w 50"/>
                <a:gd name="T21" fmla="*/ 45 h 85"/>
                <a:gd name="T22" fmla="*/ 49 w 50"/>
                <a:gd name="T23" fmla="*/ 50 h 85"/>
                <a:gd name="T24" fmla="*/ 45 w 50"/>
                <a:gd name="T25" fmla="*/ 7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85">
                  <a:moveTo>
                    <a:pt x="45" y="77"/>
                  </a:moveTo>
                  <a:cubicBezTo>
                    <a:pt x="40" y="83"/>
                    <a:pt x="33" y="80"/>
                    <a:pt x="26" y="82"/>
                  </a:cubicBezTo>
                  <a:cubicBezTo>
                    <a:pt x="18" y="85"/>
                    <a:pt x="10" y="80"/>
                    <a:pt x="2" y="79"/>
                  </a:cubicBezTo>
                  <a:cubicBezTo>
                    <a:pt x="0" y="77"/>
                    <a:pt x="0" y="74"/>
                    <a:pt x="0" y="71"/>
                  </a:cubicBezTo>
                  <a:cubicBezTo>
                    <a:pt x="2" y="50"/>
                    <a:pt x="5" y="30"/>
                    <a:pt x="8" y="9"/>
                  </a:cubicBezTo>
                  <a:cubicBezTo>
                    <a:pt x="9" y="6"/>
                    <a:pt x="10" y="2"/>
                    <a:pt x="13" y="1"/>
                  </a:cubicBezTo>
                  <a:cubicBezTo>
                    <a:pt x="20" y="1"/>
                    <a:pt x="27" y="1"/>
                    <a:pt x="34" y="0"/>
                  </a:cubicBezTo>
                  <a:cubicBezTo>
                    <a:pt x="35" y="0"/>
                    <a:pt x="36" y="0"/>
                    <a:pt x="36" y="1"/>
                  </a:cubicBezTo>
                  <a:cubicBezTo>
                    <a:pt x="42" y="4"/>
                    <a:pt x="46" y="9"/>
                    <a:pt x="45" y="16"/>
                  </a:cubicBezTo>
                  <a:cubicBezTo>
                    <a:pt x="45" y="21"/>
                    <a:pt x="47" y="26"/>
                    <a:pt x="48" y="31"/>
                  </a:cubicBezTo>
                  <a:cubicBezTo>
                    <a:pt x="49" y="35"/>
                    <a:pt x="50" y="40"/>
                    <a:pt x="50" y="45"/>
                  </a:cubicBezTo>
                  <a:cubicBezTo>
                    <a:pt x="50" y="47"/>
                    <a:pt x="49" y="48"/>
                    <a:pt x="49" y="50"/>
                  </a:cubicBezTo>
                  <a:cubicBezTo>
                    <a:pt x="45" y="59"/>
                    <a:pt x="46" y="68"/>
                    <a:pt x="45" y="77"/>
                  </a:cubicBezTo>
                  <a:close/>
                </a:path>
              </a:pathLst>
            </a:custGeom>
            <a:solidFill>
              <a:srgbClr val="93C2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368B84FD-87DD-93C3-23F2-1AA0BBC87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" y="1820"/>
              <a:ext cx="512" cy="510"/>
            </a:xfrm>
            <a:custGeom>
              <a:avLst/>
              <a:gdLst>
                <a:gd name="T0" fmla="*/ 6 w 65"/>
                <a:gd name="T1" fmla="*/ 6 h 65"/>
                <a:gd name="T2" fmla="*/ 14 w 65"/>
                <a:gd name="T3" fmla="*/ 5 h 65"/>
                <a:gd name="T4" fmla="*/ 22 w 65"/>
                <a:gd name="T5" fmla="*/ 7 h 65"/>
                <a:gd name="T6" fmla="*/ 22 w 65"/>
                <a:gd name="T7" fmla="*/ 7 h 65"/>
                <a:gd name="T8" fmla="*/ 38 w 65"/>
                <a:gd name="T9" fmla="*/ 7 h 65"/>
                <a:gd name="T10" fmla="*/ 53 w 65"/>
                <a:gd name="T11" fmla="*/ 1 h 65"/>
                <a:gd name="T12" fmla="*/ 59 w 65"/>
                <a:gd name="T13" fmla="*/ 2 h 65"/>
                <a:gd name="T14" fmla="*/ 62 w 65"/>
                <a:gd name="T15" fmla="*/ 9 h 65"/>
                <a:gd name="T16" fmla="*/ 57 w 65"/>
                <a:gd name="T17" fmla="*/ 17 h 65"/>
                <a:gd name="T18" fmla="*/ 52 w 65"/>
                <a:gd name="T19" fmla="*/ 29 h 65"/>
                <a:gd name="T20" fmla="*/ 53 w 65"/>
                <a:gd name="T21" fmla="*/ 59 h 65"/>
                <a:gd name="T22" fmla="*/ 51 w 65"/>
                <a:gd name="T23" fmla="*/ 61 h 65"/>
                <a:gd name="T24" fmla="*/ 17 w 65"/>
                <a:gd name="T25" fmla="*/ 60 h 65"/>
                <a:gd name="T26" fmla="*/ 12 w 65"/>
                <a:gd name="T27" fmla="*/ 27 h 65"/>
                <a:gd name="T28" fmla="*/ 4 w 65"/>
                <a:gd name="T29" fmla="*/ 16 h 65"/>
                <a:gd name="T30" fmla="*/ 3 w 65"/>
                <a:gd name="T31" fmla="*/ 9 h 65"/>
                <a:gd name="T32" fmla="*/ 6 w 65"/>
                <a:gd name="T33" fmla="*/ 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65">
                  <a:moveTo>
                    <a:pt x="6" y="6"/>
                  </a:moveTo>
                  <a:cubicBezTo>
                    <a:pt x="8" y="3"/>
                    <a:pt x="11" y="2"/>
                    <a:pt x="14" y="5"/>
                  </a:cubicBezTo>
                  <a:cubicBezTo>
                    <a:pt x="16" y="7"/>
                    <a:pt x="19" y="8"/>
                    <a:pt x="22" y="7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8" y="12"/>
                    <a:pt x="33" y="12"/>
                    <a:pt x="38" y="7"/>
                  </a:cubicBezTo>
                  <a:cubicBezTo>
                    <a:pt x="43" y="5"/>
                    <a:pt x="48" y="3"/>
                    <a:pt x="53" y="1"/>
                  </a:cubicBezTo>
                  <a:cubicBezTo>
                    <a:pt x="55" y="0"/>
                    <a:pt x="57" y="0"/>
                    <a:pt x="59" y="2"/>
                  </a:cubicBezTo>
                  <a:cubicBezTo>
                    <a:pt x="62" y="3"/>
                    <a:pt x="63" y="6"/>
                    <a:pt x="62" y="9"/>
                  </a:cubicBezTo>
                  <a:cubicBezTo>
                    <a:pt x="65" y="15"/>
                    <a:pt x="60" y="16"/>
                    <a:pt x="57" y="17"/>
                  </a:cubicBezTo>
                  <a:cubicBezTo>
                    <a:pt x="53" y="20"/>
                    <a:pt x="51" y="23"/>
                    <a:pt x="52" y="29"/>
                  </a:cubicBezTo>
                  <a:cubicBezTo>
                    <a:pt x="53" y="39"/>
                    <a:pt x="53" y="49"/>
                    <a:pt x="53" y="59"/>
                  </a:cubicBezTo>
                  <a:cubicBezTo>
                    <a:pt x="53" y="60"/>
                    <a:pt x="52" y="61"/>
                    <a:pt x="51" y="61"/>
                  </a:cubicBezTo>
                  <a:cubicBezTo>
                    <a:pt x="40" y="64"/>
                    <a:pt x="28" y="65"/>
                    <a:pt x="17" y="60"/>
                  </a:cubicBezTo>
                  <a:cubicBezTo>
                    <a:pt x="15" y="49"/>
                    <a:pt x="14" y="38"/>
                    <a:pt x="12" y="27"/>
                  </a:cubicBezTo>
                  <a:cubicBezTo>
                    <a:pt x="11" y="22"/>
                    <a:pt x="7" y="20"/>
                    <a:pt x="4" y="16"/>
                  </a:cubicBezTo>
                  <a:cubicBezTo>
                    <a:pt x="3" y="14"/>
                    <a:pt x="0" y="12"/>
                    <a:pt x="3" y="9"/>
                  </a:cubicBezTo>
                  <a:cubicBezTo>
                    <a:pt x="3" y="7"/>
                    <a:pt x="3" y="6"/>
                    <a:pt x="6" y="6"/>
                  </a:cubicBezTo>
                  <a:close/>
                </a:path>
              </a:pathLst>
            </a:custGeom>
            <a:solidFill>
              <a:srgbClr val="0456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2ED3A44E-9BC2-E4DE-55AE-417669EE0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" y="2283"/>
              <a:ext cx="418" cy="494"/>
            </a:xfrm>
            <a:custGeom>
              <a:avLst/>
              <a:gdLst>
                <a:gd name="T0" fmla="*/ 10 w 53"/>
                <a:gd name="T1" fmla="*/ 1 h 63"/>
                <a:gd name="T2" fmla="*/ 46 w 53"/>
                <a:gd name="T3" fmla="*/ 0 h 63"/>
                <a:gd name="T4" fmla="*/ 52 w 53"/>
                <a:gd name="T5" fmla="*/ 50 h 63"/>
                <a:gd name="T6" fmla="*/ 42 w 53"/>
                <a:gd name="T7" fmla="*/ 56 h 63"/>
                <a:gd name="T8" fmla="*/ 30 w 53"/>
                <a:gd name="T9" fmla="*/ 58 h 63"/>
                <a:gd name="T10" fmla="*/ 15 w 53"/>
                <a:gd name="T11" fmla="*/ 59 h 63"/>
                <a:gd name="T12" fmla="*/ 12 w 53"/>
                <a:gd name="T13" fmla="*/ 46 h 63"/>
                <a:gd name="T14" fmla="*/ 5 w 53"/>
                <a:gd name="T15" fmla="*/ 36 h 63"/>
                <a:gd name="T16" fmla="*/ 0 w 53"/>
                <a:gd name="T17" fmla="*/ 33 h 63"/>
                <a:gd name="T18" fmla="*/ 1 w 53"/>
                <a:gd name="T19" fmla="*/ 31 h 63"/>
                <a:gd name="T20" fmla="*/ 5 w 53"/>
                <a:gd name="T21" fmla="*/ 30 h 63"/>
                <a:gd name="T22" fmla="*/ 9 w 53"/>
                <a:gd name="T23" fmla="*/ 23 h 63"/>
                <a:gd name="T24" fmla="*/ 10 w 53"/>
                <a:gd name="T25" fmla="*/ 16 h 63"/>
                <a:gd name="T26" fmla="*/ 10 w 53"/>
                <a:gd name="T27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63">
                  <a:moveTo>
                    <a:pt x="10" y="1"/>
                  </a:moveTo>
                  <a:cubicBezTo>
                    <a:pt x="22" y="2"/>
                    <a:pt x="34" y="2"/>
                    <a:pt x="46" y="0"/>
                  </a:cubicBezTo>
                  <a:cubicBezTo>
                    <a:pt x="50" y="17"/>
                    <a:pt x="53" y="33"/>
                    <a:pt x="52" y="50"/>
                  </a:cubicBezTo>
                  <a:cubicBezTo>
                    <a:pt x="52" y="56"/>
                    <a:pt x="47" y="59"/>
                    <a:pt x="42" y="56"/>
                  </a:cubicBezTo>
                  <a:cubicBezTo>
                    <a:pt x="37" y="54"/>
                    <a:pt x="34" y="54"/>
                    <a:pt x="30" y="58"/>
                  </a:cubicBezTo>
                  <a:cubicBezTo>
                    <a:pt x="26" y="61"/>
                    <a:pt x="20" y="63"/>
                    <a:pt x="15" y="59"/>
                  </a:cubicBezTo>
                  <a:cubicBezTo>
                    <a:pt x="14" y="55"/>
                    <a:pt x="12" y="50"/>
                    <a:pt x="12" y="46"/>
                  </a:cubicBezTo>
                  <a:cubicBezTo>
                    <a:pt x="11" y="41"/>
                    <a:pt x="9" y="38"/>
                    <a:pt x="5" y="36"/>
                  </a:cubicBezTo>
                  <a:cubicBezTo>
                    <a:pt x="3" y="35"/>
                    <a:pt x="1" y="34"/>
                    <a:pt x="0" y="33"/>
                  </a:cubicBezTo>
                  <a:cubicBezTo>
                    <a:pt x="0" y="32"/>
                    <a:pt x="1" y="31"/>
                    <a:pt x="1" y="31"/>
                  </a:cubicBezTo>
                  <a:cubicBezTo>
                    <a:pt x="2" y="30"/>
                    <a:pt x="4" y="30"/>
                    <a:pt x="5" y="30"/>
                  </a:cubicBezTo>
                  <a:cubicBezTo>
                    <a:pt x="10" y="30"/>
                    <a:pt x="11" y="27"/>
                    <a:pt x="9" y="23"/>
                  </a:cubicBezTo>
                  <a:cubicBezTo>
                    <a:pt x="8" y="21"/>
                    <a:pt x="10" y="18"/>
                    <a:pt x="10" y="16"/>
                  </a:cubicBezTo>
                  <a:cubicBezTo>
                    <a:pt x="10" y="11"/>
                    <a:pt x="11" y="6"/>
                    <a:pt x="10" y="1"/>
                  </a:cubicBezTo>
                  <a:close/>
                </a:path>
              </a:pathLst>
            </a:custGeom>
            <a:solidFill>
              <a:srgbClr val="91C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3426D43B-9626-4E2A-D4F6-7BA0713DB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" y="753"/>
              <a:ext cx="614" cy="400"/>
            </a:xfrm>
            <a:custGeom>
              <a:avLst/>
              <a:gdLst>
                <a:gd name="T0" fmla="*/ 5 w 78"/>
                <a:gd name="T1" fmla="*/ 48 h 51"/>
                <a:gd name="T2" fmla="*/ 19 w 78"/>
                <a:gd name="T3" fmla="*/ 23 h 51"/>
                <a:gd name="T4" fmla="*/ 26 w 78"/>
                <a:gd name="T5" fmla="*/ 4 h 51"/>
                <a:gd name="T6" fmla="*/ 43 w 78"/>
                <a:gd name="T7" fmla="*/ 11 h 51"/>
                <a:gd name="T8" fmla="*/ 47 w 78"/>
                <a:gd name="T9" fmla="*/ 18 h 51"/>
                <a:gd name="T10" fmla="*/ 52 w 78"/>
                <a:gd name="T11" fmla="*/ 13 h 51"/>
                <a:gd name="T12" fmla="*/ 64 w 78"/>
                <a:gd name="T13" fmla="*/ 13 h 51"/>
                <a:gd name="T14" fmla="*/ 70 w 78"/>
                <a:gd name="T15" fmla="*/ 24 h 51"/>
                <a:gd name="T16" fmla="*/ 73 w 78"/>
                <a:gd name="T17" fmla="*/ 28 h 51"/>
                <a:gd name="T18" fmla="*/ 75 w 78"/>
                <a:gd name="T19" fmla="*/ 33 h 51"/>
                <a:gd name="T20" fmla="*/ 67 w 78"/>
                <a:gd name="T21" fmla="*/ 33 h 51"/>
                <a:gd name="T22" fmla="*/ 65 w 78"/>
                <a:gd name="T23" fmla="*/ 30 h 51"/>
                <a:gd name="T24" fmla="*/ 55 w 78"/>
                <a:gd name="T25" fmla="*/ 31 h 51"/>
                <a:gd name="T26" fmla="*/ 37 w 78"/>
                <a:gd name="T27" fmla="*/ 33 h 51"/>
                <a:gd name="T28" fmla="*/ 36 w 78"/>
                <a:gd name="T29" fmla="*/ 49 h 51"/>
                <a:gd name="T30" fmla="*/ 24 w 78"/>
                <a:gd name="T31" fmla="*/ 45 h 51"/>
                <a:gd name="T32" fmla="*/ 17 w 78"/>
                <a:gd name="T33" fmla="*/ 44 h 51"/>
                <a:gd name="T34" fmla="*/ 5 w 78"/>
                <a:gd name="T35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51">
                  <a:moveTo>
                    <a:pt x="5" y="48"/>
                  </a:moveTo>
                  <a:cubicBezTo>
                    <a:pt x="0" y="33"/>
                    <a:pt x="5" y="25"/>
                    <a:pt x="19" y="23"/>
                  </a:cubicBezTo>
                  <a:cubicBezTo>
                    <a:pt x="16" y="12"/>
                    <a:pt x="18" y="8"/>
                    <a:pt x="26" y="4"/>
                  </a:cubicBezTo>
                  <a:cubicBezTo>
                    <a:pt x="34" y="0"/>
                    <a:pt x="40" y="2"/>
                    <a:pt x="43" y="11"/>
                  </a:cubicBezTo>
                  <a:cubicBezTo>
                    <a:pt x="44" y="14"/>
                    <a:pt x="43" y="18"/>
                    <a:pt x="47" y="18"/>
                  </a:cubicBezTo>
                  <a:cubicBezTo>
                    <a:pt x="51" y="19"/>
                    <a:pt x="51" y="15"/>
                    <a:pt x="52" y="13"/>
                  </a:cubicBezTo>
                  <a:cubicBezTo>
                    <a:pt x="56" y="8"/>
                    <a:pt x="60" y="8"/>
                    <a:pt x="64" y="13"/>
                  </a:cubicBezTo>
                  <a:cubicBezTo>
                    <a:pt x="67" y="16"/>
                    <a:pt x="68" y="20"/>
                    <a:pt x="70" y="24"/>
                  </a:cubicBezTo>
                  <a:cubicBezTo>
                    <a:pt x="71" y="25"/>
                    <a:pt x="71" y="27"/>
                    <a:pt x="73" y="28"/>
                  </a:cubicBezTo>
                  <a:cubicBezTo>
                    <a:pt x="75" y="29"/>
                    <a:pt x="78" y="30"/>
                    <a:pt x="75" y="33"/>
                  </a:cubicBezTo>
                  <a:cubicBezTo>
                    <a:pt x="73" y="36"/>
                    <a:pt x="70" y="35"/>
                    <a:pt x="67" y="33"/>
                  </a:cubicBezTo>
                  <a:cubicBezTo>
                    <a:pt x="66" y="32"/>
                    <a:pt x="66" y="31"/>
                    <a:pt x="65" y="30"/>
                  </a:cubicBezTo>
                  <a:cubicBezTo>
                    <a:pt x="61" y="26"/>
                    <a:pt x="57" y="26"/>
                    <a:pt x="55" y="31"/>
                  </a:cubicBezTo>
                  <a:cubicBezTo>
                    <a:pt x="51" y="40"/>
                    <a:pt x="45" y="41"/>
                    <a:pt x="37" y="33"/>
                  </a:cubicBezTo>
                  <a:cubicBezTo>
                    <a:pt x="38" y="39"/>
                    <a:pt x="38" y="44"/>
                    <a:pt x="36" y="49"/>
                  </a:cubicBezTo>
                  <a:cubicBezTo>
                    <a:pt x="31" y="51"/>
                    <a:pt x="27" y="47"/>
                    <a:pt x="24" y="45"/>
                  </a:cubicBezTo>
                  <a:cubicBezTo>
                    <a:pt x="21" y="42"/>
                    <a:pt x="19" y="42"/>
                    <a:pt x="17" y="44"/>
                  </a:cubicBezTo>
                  <a:cubicBezTo>
                    <a:pt x="13" y="47"/>
                    <a:pt x="10" y="51"/>
                    <a:pt x="5" y="48"/>
                  </a:cubicBezTo>
                  <a:close/>
                </a:path>
              </a:pathLst>
            </a:custGeom>
            <a:solidFill>
              <a:srgbClr val="2B14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3217F3E5-AA87-816D-85AB-1FBE8AB87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" y="1044"/>
              <a:ext cx="315" cy="454"/>
            </a:xfrm>
            <a:custGeom>
              <a:avLst/>
              <a:gdLst>
                <a:gd name="T0" fmla="*/ 4 w 40"/>
                <a:gd name="T1" fmla="*/ 11 h 58"/>
                <a:gd name="T2" fmla="*/ 19 w 40"/>
                <a:gd name="T3" fmla="*/ 0 h 58"/>
                <a:gd name="T4" fmla="*/ 35 w 40"/>
                <a:gd name="T5" fmla="*/ 12 h 58"/>
                <a:gd name="T6" fmla="*/ 30 w 40"/>
                <a:gd name="T7" fmla="*/ 23 h 58"/>
                <a:gd name="T8" fmla="*/ 26 w 40"/>
                <a:gd name="T9" fmla="*/ 34 h 58"/>
                <a:gd name="T10" fmla="*/ 37 w 40"/>
                <a:gd name="T11" fmla="*/ 38 h 58"/>
                <a:gd name="T12" fmla="*/ 40 w 40"/>
                <a:gd name="T13" fmla="*/ 39 h 58"/>
                <a:gd name="T14" fmla="*/ 26 w 40"/>
                <a:gd name="T15" fmla="*/ 53 h 58"/>
                <a:gd name="T16" fmla="*/ 14 w 40"/>
                <a:gd name="T17" fmla="*/ 53 h 58"/>
                <a:gd name="T18" fmla="*/ 3 w 40"/>
                <a:gd name="T19" fmla="*/ 41 h 58"/>
                <a:gd name="T20" fmla="*/ 0 w 40"/>
                <a:gd name="T21" fmla="*/ 39 h 58"/>
                <a:gd name="T22" fmla="*/ 4 w 40"/>
                <a:gd name="T23" fmla="*/ 38 h 58"/>
                <a:gd name="T24" fmla="*/ 13 w 40"/>
                <a:gd name="T25" fmla="*/ 33 h 58"/>
                <a:gd name="T26" fmla="*/ 10 w 40"/>
                <a:gd name="T27" fmla="*/ 23 h 58"/>
                <a:gd name="T28" fmla="*/ 3 w 40"/>
                <a:gd name="T29" fmla="*/ 15 h 58"/>
                <a:gd name="T30" fmla="*/ 4 w 40"/>
                <a:gd name="T31" fmla="*/ 1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58">
                  <a:moveTo>
                    <a:pt x="4" y="11"/>
                  </a:moveTo>
                  <a:cubicBezTo>
                    <a:pt x="11" y="10"/>
                    <a:pt x="15" y="6"/>
                    <a:pt x="19" y="0"/>
                  </a:cubicBezTo>
                  <a:cubicBezTo>
                    <a:pt x="23" y="6"/>
                    <a:pt x="28" y="10"/>
                    <a:pt x="35" y="12"/>
                  </a:cubicBezTo>
                  <a:cubicBezTo>
                    <a:pt x="39" y="17"/>
                    <a:pt x="32" y="19"/>
                    <a:pt x="30" y="23"/>
                  </a:cubicBezTo>
                  <a:cubicBezTo>
                    <a:pt x="28" y="26"/>
                    <a:pt x="24" y="28"/>
                    <a:pt x="26" y="34"/>
                  </a:cubicBezTo>
                  <a:cubicBezTo>
                    <a:pt x="28" y="40"/>
                    <a:pt x="33" y="37"/>
                    <a:pt x="37" y="38"/>
                  </a:cubicBezTo>
                  <a:cubicBezTo>
                    <a:pt x="38" y="38"/>
                    <a:pt x="39" y="38"/>
                    <a:pt x="40" y="39"/>
                  </a:cubicBezTo>
                  <a:cubicBezTo>
                    <a:pt x="35" y="43"/>
                    <a:pt x="32" y="49"/>
                    <a:pt x="26" y="53"/>
                  </a:cubicBezTo>
                  <a:cubicBezTo>
                    <a:pt x="22" y="58"/>
                    <a:pt x="18" y="58"/>
                    <a:pt x="14" y="53"/>
                  </a:cubicBezTo>
                  <a:cubicBezTo>
                    <a:pt x="10" y="49"/>
                    <a:pt x="5" y="46"/>
                    <a:pt x="3" y="41"/>
                  </a:cubicBezTo>
                  <a:cubicBezTo>
                    <a:pt x="3" y="39"/>
                    <a:pt x="1" y="39"/>
                    <a:pt x="0" y="39"/>
                  </a:cubicBezTo>
                  <a:cubicBezTo>
                    <a:pt x="1" y="38"/>
                    <a:pt x="3" y="38"/>
                    <a:pt x="4" y="38"/>
                  </a:cubicBezTo>
                  <a:cubicBezTo>
                    <a:pt x="8" y="38"/>
                    <a:pt x="12" y="38"/>
                    <a:pt x="13" y="33"/>
                  </a:cubicBezTo>
                  <a:cubicBezTo>
                    <a:pt x="15" y="29"/>
                    <a:pt x="13" y="26"/>
                    <a:pt x="10" y="23"/>
                  </a:cubicBezTo>
                  <a:cubicBezTo>
                    <a:pt x="7" y="21"/>
                    <a:pt x="5" y="18"/>
                    <a:pt x="3" y="15"/>
                  </a:cubicBezTo>
                  <a:cubicBezTo>
                    <a:pt x="2" y="14"/>
                    <a:pt x="3" y="12"/>
                    <a:pt x="4" y="11"/>
                  </a:cubicBezTo>
                  <a:close/>
                </a:path>
              </a:pathLst>
            </a:custGeom>
            <a:solidFill>
              <a:srgbClr val="F6B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C55BE935-1B4D-3A7D-ED02-A0A6FD0B1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" y="1820"/>
              <a:ext cx="236" cy="628"/>
            </a:xfrm>
            <a:custGeom>
              <a:avLst/>
              <a:gdLst>
                <a:gd name="T0" fmla="*/ 30 w 30"/>
                <a:gd name="T1" fmla="*/ 4 h 80"/>
                <a:gd name="T2" fmla="*/ 27 w 30"/>
                <a:gd name="T3" fmla="*/ 10 h 80"/>
                <a:gd name="T4" fmla="*/ 22 w 30"/>
                <a:gd name="T5" fmla="*/ 40 h 80"/>
                <a:gd name="T6" fmla="*/ 18 w 30"/>
                <a:gd name="T7" fmla="*/ 80 h 80"/>
                <a:gd name="T8" fmla="*/ 3 w 30"/>
                <a:gd name="T9" fmla="*/ 61 h 80"/>
                <a:gd name="T10" fmla="*/ 20 w 30"/>
                <a:gd name="T11" fmla="*/ 2 h 80"/>
                <a:gd name="T12" fmla="*/ 26 w 30"/>
                <a:gd name="T13" fmla="*/ 1 h 80"/>
                <a:gd name="T14" fmla="*/ 30 w 30"/>
                <a:gd name="T15" fmla="*/ 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80">
                  <a:moveTo>
                    <a:pt x="30" y="4"/>
                  </a:moveTo>
                  <a:cubicBezTo>
                    <a:pt x="27" y="5"/>
                    <a:pt x="27" y="8"/>
                    <a:pt x="27" y="10"/>
                  </a:cubicBezTo>
                  <a:cubicBezTo>
                    <a:pt x="25" y="20"/>
                    <a:pt x="24" y="30"/>
                    <a:pt x="22" y="40"/>
                  </a:cubicBezTo>
                  <a:cubicBezTo>
                    <a:pt x="21" y="54"/>
                    <a:pt x="20" y="67"/>
                    <a:pt x="18" y="80"/>
                  </a:cubicBezTo>
                  <a:cubicBezTo>
                    <a:pt x="6" y="80"/>
                    <a:pt x="0" y="72"/>
                    <a:pt x="3" y="61"/>
                  </a:cubicBezTo>
                  <a:cubicBezTo>
                    <a:pt x="8" y="41"/>
                    <a:pt x="14" y="21"/>
                    <a:pt x="20" y="2"/>
                  </a:cubicBezTo>
                  <a:cubicBezTo>
                    <a:pt x="22" y="0"/>
                    <a:pt x="24" y="0"/>
                    <a:pt x="26" y="1"/>
                  </a:cubicBezTo>
                  <a:cubicBezTo>
                    <a:pt x="28" y="2"/>
                    <a:pt x="29" y="2"/>
                    <a:pt x="30" y="4"/>
                  </a:cubicBezTo>
                  <a:close/>
                </a:path>
              </a:pathLst>
            </a:custGeom>
            <a:solidFill>
              <a:srgbClr val="6D9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FC21E75E-D59F-4357-73A1-CD10FAC89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" y="2463"/>
              <a:ext cx="165" cy="612"/>
            </a:xfrm>
            <a:custGeom>
              <a:avLst/>
              <a:gdLst>
                <a:gd name="T0" fmla="*/ 2 w 21"/>
                <a:gd name="T1" fmla="*/ 75 h 78"/>
                <a:gd name="T2" fmla="*/ 1 w 21"/>
                <a:gd name="T3" fmla="*/ 69 h 78"/>
                <a:gd name="T4" fmla="*/ 3 w 21"/>
                <a:gd name="T5" fmla="*/ 28 h 78"/>
                <a:gd name="T6" fmla="*/ 6 w 21"/>
                <a:gd name="T7" fmla="*/ 6 h 78"/>
                <a:gd name="T8" fmla="*/ 16 w 21"/>
                <a:gd name="T9" fmla="*/ 3 h 78"/>
                <a:gd name="T10" fmla="*/ 20 w 21"/>
                <a:gd name="T11" fmla="*/ 7 h 78"/>
                <a:gd name="T12" fmla="*/ 16 w 21"/>
                <a:gd name="T13" fmla="*/ 31 h 78"/>
                <a:gd name="T14" fmla="*/ 13 w 21"/>
                <a:gd name="T15" fmla="*/ 72 h 78"/>
                <a:gd name="T16" fmla="*/ 12 w 21"/>
                <a:gd name="T17" fmla="*/ 76 h 78"/>
                <a:gd name="T18" fmla="*/ 9 w 21"/>
                <a:gd name="T19" fmla="*/ 77 h 78"/>
                <a:gd name="T20" fmla="*/ 3 w 21"/>
                <a:gd name="T21" fmla="*/ 75 h 78"/>
                <a:gd name="T22" fmla="*/ 3 w 21"/>
                <a:gd name="T23" fmla="*/ 74 h 78"/>
                <a:gd name="T24" fmla="*/ 2 w 21"/>
                <a:gd name="T25" fmla="*/ 7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78">
                  <a:moveTo>
                    <a:pt x="2" y="75"/>
                  </a:moveTo>
                  <a:cubicBezTo>
                    <a:pt x="0" y="73"/>
                    <a:pt x="0" y="71"/>
                    <a:pt x="1" y="69"/>
                  </a:cubicBezTo>
                  <a:cubicBezTo>
                    <a:pt x="5" y="55"/>
                    <a:pt x="3" y="41"/>
                    <a:pt x="3" y="28"/>
                  </a:cubicBezTo>
                  <a:cubicBezTo>
                    <a:pt x="3" y="20"/>
                    <a:pt x="5" y="13"/>
                    <a:pt x="6" y="6"/>
                  </a:cubicBezTo>
                  <a:cubicBezTo>
                    <a:pt x="6" y="0"/>
                    <a:pt x="12" y="4"/>
                    <a:pt x="16" y="3"/>
                  </a:cubicBezTo>
                  <a:cubicBezTo>
                    <a:pt x="19" y="2"/>
                    <a:pt x="21" y="4"/>
                    <a:pt x="20" y="7"/>
                  </a:cubicBezTo>
                  <a:cubicBezTo>
                    <a:pt x="19" y="15"/>
                    <a:pt x="18" y="23"/>
                    <a:pt x="16" y="31"/>
                  </a:cubicBezTo>
                  <a:cubicBezTo>
                    <a:pt x="12" y="45"/>
                    <a:pt x="11" y="58"/>
                    <a:pt x="13" y="72"/>
                  </a:cubicBezTo>
                  <a:cubicBezTo>
                    <a:pt x="13" y="73"/>
                    <a:pt x="13" y="74"/>
                    <a:pt x="12" y="76"/>
                  </a:cubicBezTo>
                  <a:cubicBezTo>
                    <a:pt x="10" y="73"/>
                    <a:pt x="10" y="76"/>
                    <a:pt x="9" y="77"/>
                  </a:cubicBezTo>
                  <a:cubicBezTo>
                    <a:pt x="6" y="77"/>
                    <a:pt x="4" y="78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cubicBezTo>
                    <a:pt x="3" y="75"/>
                    <a:pt x="2" y="75"/>
                    <a:pt x="2" y="75"/>
                  </a:cubicBezTo>
                  <a:close/>
                </a:path>
              </a:pathLst>
            </a:custGeom>
            <a:solidFill>
              <a:srgbClr val="F5B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BD5A54D6-188A-FFA5-C6DB-497473185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593"/>
              <a:ext cx="512" cy="455"/>
            </a:xfrm>
            <a:custGeom>
              <a:avLst/>
              <a:gdLst>
                <a:gd name="T0" fmla="*/ 25 w 65"/>
                <a:gd name="T1" fmla="*/ 32 h 58"/>
                <a:gd name="T2" fmla="*/ 17 w 65"/>
                <a:gd name="T3" fmla="*/ 31 h 58"/>
                <a:gd name="T4" fmla="*/ 14 w 65"/>
                <a:gd name="T5" fmla="*/ 9 h 58"/>
                <a:gd name="T6" fmla="*/ 13 w 65"/>
                <a:gd name="T7" fmla="*/ 4 h 58"/>
                <a:gd name="T8" fmla="*/ 5 w 65"/>
                <a:gd name="T9" fmla="*/ 29 h 58"/>
                <a:gd name="T10" fmla="*/ 2 w 65"/>
                <a:gd name="T11" fmla="*/ 35 h 58"/>
                <a:gd name="T12" fmla="*/ 2 w 65"/>
                <a:gd name="T13" fmla="*/ 29 h 58"/>
                <a:gd name="T14" fmla="*/ 8 w 65"/>
                <a:gd name="T15" fmla="*/ 6 h 58"/>
                <a:gd name="T16" fmla="*/ 11 w 65"/>
                <a:gd name="T17" fmla="*/ 0 h 58"/>
                <a:gd name="T18" fmla="*/ 16 w 65"/>
                <a:gd name="T19" fmla="*/ 5 h 58"/>
                <a:gd name="T20" fmla="*/ 21 w 65"/>
                <a:gd name="T21" fmla="*/ 11 h 58"/>
                <a:gd name="T22" fmla="*/ 24 w 65"/>
                <a:gd name="T23" fmla="*/ 21 h 58"/>
                <a:gd name="T24" fmla="*/ 35 w 65"/>
                <a:gd name="T25" fmla="*/ 29 h 58"/>
                <a:gd name="T26" fmla="*/ 42 w 65"/>
                <a:gd name="T27" fmla="*/ 21 h 58"/>
                <a:gd name="T28" fmla="*/ 54 w 65"/>
                <a:gd name="T29" fmla="*/ 1 h 58"/>
                <a:gd name="T30" fmla="*/ 57 w 65"/>
                <a:gd name="T31" fmla="*/ 4 h 58"/>
                <a:gd name="T32" fmla="*/ 62 w 65"/>
                <a:gd name="T33" fmla="*/ 34 h 58"/>
                <a:gd name="T34" fmla="*/ 65 w 65"/>
                <a:gd name="T35" fmla="*/ 56 h 58"/>
                <a:gd name="T36" fmla="*/ 62 w 65"/>
                <a:gd name="T37" fmla="*/ 57 h 58"/>
                <a:gd name="T38" fmla="*/ 59 w 65"/>
                <a:gd name="T39" fmla="*/ 52 h 58"/>
                <a:gd name="T40" fmla="*/ 53 w 65"/>
                <a:gd name="T41" fmla="*/ 14 h 58"/>
                <a:gd name="T42" fmla="*/ 50 w 65"/>
                <a:gd name="T43" fmla="*/ 32 h 58"/>
                <a:gd name="T44" fmla="*/ 48 w 65"/>
                <a:gd name="T45" fmla="*/ 32 h 58"/>
                <a:gd name="T46" fmla="*/ 25 w 65"/>
                <a:gd name="T47" fmla="*/ 3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58">
                  <a:moveTo>
                    <a:pt x="25" y="32"/>
                  </a:moveTo>
                  <a:cubicBezTo>
                    <a:pt x="22" y="32"/>
                    <a:pt x="19" y="31"/>
                    <a:pt x="17" y="31"/>
                  </a:cubicBezTo>
                  <a:cubicBezTo>
                    <a:pt x="16" y="24"/>
                    <a:pt x="15" y="16"/>
                    <a:pt x="14" y="9"/>
                  </a:cubicBezTo>
                  <a:cubicBezTo>
                    <a:pt x="14" y="8"/>
                    <a:pt x="13" y="6"/>
                    <a:pt x="13" y="4"/>
                  </a:cubicBezTo>
                  <a:cubicBezTo>
                    <a:pt x="8" y="13"/>
                    <a:pt x="8" y="21"/>
                    <a:pt x="5" y="29"/>
                  </a:cubicBezTo>
                  <a:cubicBezTo>
                    <a:pt x="4" y="31"/>
                    <a:pt x="5" y="34"/>
                    <a:pt x="2" y="35"/>
                  </a:cubicBezTo>
                  <a:cubicBezTo>
                    <a:pt x="0" y="33"/>
                    <a:pt x="1" y="31"/>
                    <a:pt x="2" y="29"/>
                  </a:cubicBezTo>
                  <a:cubicBezTo>
                    <a:pt x="5" y="21"/>
                    <a:pt x="6" y="13"/>
                    <a:pt x="8" y="6"/>
                  </a:cubicBezTo>
                  <a:cubicBezTo>
                    <a:pt x="9" y="4"/>
                    <a:pt x="9" y="1"/>
                    <a:pt x="11" y="0"/>
                  </a:cubicBezTo>
                  <a:cubicBezTo>
                    <a:pt x="14" y="0"/>
                    <a:pt x="15" y="3"/>
                    <a:pt x="16" y="5"/>
                  </a:cubicBezTo>
                  <a:cubicBezTo>
                    <a:pt x="17" y="7"/>
                    <a:pt x="18" y="9"/>
                    <a:pt x="21" y="11"/>
                  </a:cubicBezTo>
                  <a:cubicBezTo>
                    <a:pt x="26" y="13"/>
                    <a:pt x="23" y="18"/>
                    <a:pt x="24" y="21"/>
                  </a:cubicBezTo>
                  <a:cubicBezTo>
                    <a:pt x="24" y="30"/>
                    <a:pt x="24" y="29"/>
                    <a:pt x="35" y="29"/>
                  </a:cubicBezTo>
                  <a:cubicBezTo>
                    <a:pt x="41" y="30"/>
                    <a:pt x="43" y="27"/>
                    <a:pt x="42" y="21"/>
                  </a:cubicBezTo>
                  <a:cubicBezTo>
                    <a:pt x="42" y="16"/>
                    <a:pt x="50" y="2"/>
                    <a:pt x="54" y="1"/>
                  </a:cubicBezTo>
                  <a:cubicBezTo>
                    <a:pt x="56" y="0"/>
                    <a:pt x="56" y="2"/>
                    <a:pt x="57" y="4"/>
                  </a:cubicBezTo>
                  <a:cubicBezTo>
                    <a:pt x="59" y="14"/>
                    <a:pt x="61" y="24"/>
                    <a:pt x="62" y="34"/>
                  </a:cubicBezTo>
                  <a:cubicBezTo>
                    <a:pt x="63" y="42"/>
                    <a:pt x="64" y="49"/>
                    <a:pt x="65" y="56"/>
                  </a:cubicBezTo>
                  <a:cubicBezTo>
                    <a:pt x="65" y="57"/>
                    <a:pt x="63" y="58"/>
                    <a:pt x="62" y="57"/>
                  </a:cubicBezTo>
                  <a:cubicBezTo>
                    <a:pt x="59" y="57"/>
                    <a:pt x="59" y="54"/>
                    <a:pt x="59" y="52"/>
                  </a:cubicBezTo>
                  <a:cubicBezTo>
                    <a:pt x="58" y="39"/>
                    <a:pt x="55" y="26"/>
                    <a:pt x="53" y="14"/>
                  </a:cubicBezTo>
                  <a:cubicBezTo>
                    <a:pt x="52" y="19"/>
                    <a:pt x="56" y="27"/>
                    <a:pt x="50" y="32"/>
                  </a:cubicBezTo>
                  <a:cubicBezTo>
                    <a:pt x="49" y="32"/>
                    <a:pt x="48" y="32"/>
                    <a:pt x="48" y="32"/>
                  </a:cubicBezTo>
                  <a:cubicBezTo>
                    <a:pt x="40" y="31"/>
                    <a:pt x="32" y="31"/>
                    <a:pt x="25" y="32"/>
                  </a:cubicBezTo>
                  <a:close/>
                </a:path>
              </a:pathLst>
            </a:custGeom>
            <a:solidFill>
              <a:srgbClr val="9D1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1DC63F43-D112-0120-CC3C-0C11A477F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" y="1600"/>
              <a:ext cx="213" cy="353"/>
            </a:xfrm>
            <a:custGeom>
              <a:avLst/>
              <a:gdLst>
                <a:gd name="T0" fmla="*/ 23 w 27"/>
                <a:gd name="T1" fmla="*/ 35 h 45"/>
                <a:gd name="T2" fmla="*/ 7 w 27"/>
                <a:gd name="T3" fmla="*/ 35 h 45"/>
                <a:gd name="T4" fmla="*/ 6 w 27"/>
                <a:gd name="T5" fmla="*/ 28 h 45"/>
                <a:gd name="T6" fmla="*/ 0 w 27"/>
                <a:gd name="T7" fmla="*/ 14 h 45"/>
                <a:gd name="T8" fmla="*/ 17 w 27"/>
                <a:gd name="T9" fmla="*/ 2 h 45"/>
                <a:gd name="T10" fmla="*/ 25 w 27"/>
                <a:gd name="T11" fmla="*/ 9 h 45"/>
                <a:gd name="T12" fmla="*/ 23 w 27"/>
                <a:gd name="T13" fmla="*/ 22 h 45"/>
                <a:gd name="T14" fmla="*/ 23 w 27"/>
                <a:gd name="T15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45">
                  <a:moveTo>
                    <a:pt x="23" y="35"/>
                  </a:moveTo>
                  <a:cubicBezTo>
                    <a:pt x="17" y="45"/>
                    <a:pt x="15" y="45"/>
                    <a:pt x="7" y="35"/>
                  </a:cubicBezTo>
                  <a:cubicBezTo>
                    <a:pt x="9" y="32"/>
                    <a:pt x="9" y="30"/>
                    <a:pt x="6" y="28"/>
                  </a:cubicBezTo>
                  <a:cubicBezTo>
                    <a:pt x="1" y="24"/>
                    <a:pt x="0" y="19"/>
                    <a:pt x="0" y="14"/>
                  </a:cubicBezTo>
                  <a:cubicBezTo>
                    <a:pt x="1" y="4"/>
                    <a:pt x="7" y="0"/>
                    <a:pt x="17" y="2"/>
                  </a:cubicBezTo>
                  <a:cubicBezTo>
                    <a:pt x="21" y="3"/>
                    <a:pt x="22" y="7"/>
                    <a:pt x="25" y="9"/>
                  </a:cubicBezTo>
                  <a:cubicBezTo>
                    <a:pt x="27" y="14"/>
                    <a:pt x="25" y="18"/>
                    <a:pt x="23" y="22"/>
                  </a:cubicBezTo>
                  <a:cubicBezTo>
                    <a:pt x="21" y="27"/>
                    <a:pt x="21" y="31"/>
                    <a:pt x="23" y="35"/>
                  </a:cubicBezTo>
                  <a:close/>
                </a:path>
              </a:pathLst>
            </a:custGeom>
            <a:solidFill>
              <a:srgbClr val="F2B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00DE6E5E-E4B1-A534-DB5B-D4519031A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" y="2463"/>
              <a:ext cx="126" cy="541"/>
            </a:xfrm>
            <a:custGeom>
              <a:avLst/>
              <a:gdLst>
                <a:gd name="T0" fmla="*/ 5 w 16"/>
                <a:gd name="T1" fmla="*/ 61 h 69"/>
                <a:gd name="T2" fmla="*/ 2 w 16"/>
                <a:gd name="T3" fmla="*/ 9 h 69"/>
                <a:gd name="T4" fmla="*/ 6 w 16"/>
                <a:gd name="T5" fmla="*/ 2 h 69"/>
                <a:gd name="T6" fmla="*/ 16 w 16"/>
                <a:gd name="T7" fmla="*/ 9 h 69"/>
                <a:gd name="T8" fmla="*/ 15 w 16"/>
                <a:gd name="T9" fmla="*/ 62 h 69"/>
                <a:gd name="T10" fmla="*/ 11 w 16"/>
                <a:gd name="T11" fmla="*/ 68 h 69"/>
                <a:gd name="T12" fmla="*/ 5 w 16"/>
                <a:gd name="T13" fmla="*/ 6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69">
                  <a:moveTo>
                    <a:pt x="5" y="61"/>
                  </a:moveTo>
                  <a:cubicBezTo>
                    <a:pt x="7" y="44"/>
                    <a:pt x="5" y="26"/>
                    <a:pt x="2" y="9"/>
                  </a:cubicBezTo>
                  <a:cubicBezTo>
                    <a:pt x="2" y="6"/>
                    <a:pt x="0" y="1"/>
                    <a:pt x="6" y="2"/>
                  </a:cubicBezTo>
                  <a:cubicBezTo>
                    <a:pt x="9" y="2"/>
                    <a:pt x="16" y="0"/>
                    <a:pt x="16" y="9"/>
                  </a:cubicBezTo>
                  <a:cubicBezTo>
                    <a:pt x="15" y="27"/>
                    <a:pt x="15" y="44"/>
                    <a:pt x="15" y="62"/>
                  </a:cubicBezTo>
                  <a:cubicBezTo>
                    <a:pt x="14" y="64"/>
                    <a:pt x="15" y="68"/>
                    <a:pt x="11" y="68"/>
                  </a:cubicBezTo>
                  <a:cubicBezTo>
                    <a:pt x="6" y="69"/>
                    <a:pt x="6" y="64"/>
                    <a:pt x="5" y="61"/>
                  </a:cubicBezTo>
                  <a:close/>
                </a:path>
              </a:pathLst>
            </a:custGeom>
            <a:solidFill>
              <a:srgbClr val="EC9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1" name="Freeform 45">
              <a:extLst>
                <a:ext uri="{FF2B5EF4-FFF2-40B4-BE49-F238E27FC236}">
                  <a16:creationId xmlns:a16="http://schemas.microsoft.com/office/drawing/2014/main" id="{C9B7B0A2-05C9-7660-25AD-E390A9C25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" y="1444"/>
              <a:ext cx="221" cy="447"/>
            </a:xfrm>
            <a:custGeom>
              <a:avLst/>
              <a:gdLst>
                <a:gd name="T0" fmla="*/ 12 w 28"/>
                <a:gd name="T1" fmla="*/ 57 h 57"/>
                <a:gd name="T2" fmla="*/ 9 w 28"/>
                <a:gd name="T3" fmla="*/ 50 h 57"/>
                <a:gd name="T4" fmla="*/ 4 w 28"/>
                <a:gd name="T5" fmla="*/ 12 h 57"/>
                <a:gd name="T6" fmla="*/ 2 w 28"/>
                <a:gd name="T7" fmla="*/ 10 h 57"/>
                <a:gd name="T8" fmla="*/ 3 w 28"/>
                <a:gd name="T9" fmla="*/ 2 h 57"/>
                <a:gd name="T10" fmla="*/ 6 w 28"/>
                <a:gd name="T11" fmla="*/ 0 h 57"/>
                <a:gd name="T12" fmla="*/ 11 w 28"/>
                <a:gd name="T13" fmla="*/ 6 h 57"/>
                <a:gd name="T14" fmla="*/ 23 w 28"/>
                <a:gd name="T15" fmla="*/ 39 h 57"/>
                <a:gd name="T16" fmla="*/ 12 w 28"/>
                <a:gd name="T1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7">
                  <a:moveTo>
                    <a:pt x="12" y="57"/>
                  </a:moveTo>
                  <a:cubicBezTo>
                    <a:pt x="11" y="55"/>
                    <a:pt x="10" y="52"/>
                    <a:pt x="9" y="50"/>
                  </a:cubicBezTo>
                  <a:cubicBezTo>
                    <a:pt x="13" y="36"/>
                    <a:pt x="10" y="24"/>
                    <a:pt x="4" y="12"/>
                  </a:cubicBezTo>
                  <a:cubicBezTo>
                    <a:pt x="3" y="11"/>
                    <a:pt x="2" y="11"/>
                    <a:pt x="2" y="10"/>
                  </a:cubicBezTo>
                  <a:cubicBezTo>
                    <a:pt x="0" y="7"/>
                    <a:pt x="2" y="5"/>
                    <a:pt x="3" y="2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9" y="1"/>
                    <a:pt x="10" y="3"/>
                    <a:pt x="11" y="6"/>
                  </a:cubicBezTo>
                  <a:cubicBezTo>
                    <a:pt x="13" y="17"/>
                    <a:pt x="18" y="28"/>
                    <a:pt x="23" y="39"/>
                  </a:cubicBezTo>
                  <a:cubicBezTo>
                    <a:pt x="28" y="50"/>
                    <a:pt x="25" y="56"/>
                    <a:pt x="12" y="57"/>
                  </a:cubicBezTo>
                  <a:close/>
                </a:path>
              </a:pathLst>
            </a:custGeom>
            <a:solidFill>
              <a:srgbClr val="EDB7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DC3EE641-66D5-6F11-37A5-78A539C35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" y="2495"/>
              <a:ext cx="275" cy="251"/>
            </a:xfrm>
            <a:custGeom>
              <a:avLst/>
              <a:gdLst>
                <a:gd name="T0" fmla="*/ 19 w 35"/>
                <a:gd name="T1" fmla="*/ 4 h 32"/>
                <a:gd name="T2" fmla="*/ 34 w 35"/>
                <a:gd name="T3" fmla="*/ 29 h 32"/>
                <a:gd name="T4" fmla="*/ 33 w 35"/>
                <a:gd name="T5" fmla="*/ 32 h 32"/>
                <a:gd name="T6" fmla="*/ 0 w 35"/>
                <a:gd name="T7" fmla="*/ 15 h 32"/>
                <a:gd name="T8" fmla="*/ 7 w 35"/>
                <a:gd name="T9" fmla="*/ 0 h 32"/>
                <a:gd name="T10" fmla="*/ 12 w 35"/>
                <a:gd name="T11" fmla="*/ 1 h 32"/>
                <a:gd name="T12" fmla="*/ 19 w 35"/>
                <a:gd name="T13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2">
                  <a:moveTo>
                    <a:pt x="19" y="4"/>
                  </a:moveTo>
                  <a:cubicBezTo>
                    <a:pt x="32" y="8"/>
                    <a:pt x="32" y="19"/>
                    <a:pt x="34" y="29"/>
                  </a:cubicBezTo>
                  <a:cubicBezTo>
                    <a:pt x="35" y="30"/>
                    <a:pt x="34" y="31"/>
                    <a:pt x="33" y="32"/>
                  </a:cubicBezTo>
                  <a:cubicBezTo>
                    <a:pt x="22" y="26"/>
                    <a:pt x="11" y="21"/>
                    <a:pt x="0" y="15"/>
                  </a:cubicBezTo>
                  <a:cubicBezTo>
                    <a:pt x="2" y="10"/>
                    <a:pt x="3" y="4"/>
                    <a:pt x="7" y="0"/>
                  </a:cubicBezTo>
                  <a:cubicBezTo>
                    <a:pt x="9" y="0"/>
                    <a:pt x="10" y="0"/>
                    <a:pt x="12" y="1"/>
                  </a:cubicBezTo>
                  <a:cubicBezTo>
                    <a:pt x="15" y="1"/>
                    <a:pt x="17" y="2"/>
                    <a:pt x="19" y="4"/>
                  </a:cubicBezTo>
                  <a:close/>
                </a:path>
              </a:pathLst>
            </a:custGeom>
            <a:solidFill>
              <a:srgbClr val="6D9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D9A42053-A0B1-5D93-7CC6-E5A033E44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" y="1451"/>
              <a:ext cx="283" cy="440"/>
            </a:xfrm>
            <a:custGeom>
              <a:avLst/>
              <a:gdLst>
                <a:gd name="T0" fmla="*/ 33 w 36"/>
                <a:gd name="T1" fmla="*/ 53 h 56"/>
                <a:gd name="T2" fmla="*/ 30 w 36"/>
                <a:gd name="T3" fmla="*/ 56 h 56"/>
                <a:gd name="T4" fmla="*/ 15 w 36"/>
                <a:gd name="T5" fmla="*/ 37 h 56"/>
                <a:gd name="T6" fmla="*/ 3 w 36"/>
                <a:gd name="T7" fmla="*/ 9 h 56"/>
                <a:gd name="T8" fmla="*/ 5 w 36"/>
                <a:gd name="T9" fmla="*/ 2 h 56"/>
                <a:gd name="T10" fmla="*/ 13 w 36"/>
                <a:gd name="T11" fmla="*/ 6 h 56"/>
                <a:gd name="T12" fmla="*/ 21 w 36"/>
                <a:gd name="T13" fmla="*/ 27 h 56"/>
                <a:gd name="T14" fmla="*/ 31 w 36"/>
                <a:gd name="T15" fmla="*/ 43 h 56"/>
                <a:gd name="T16" fmla="*/ 33 w 36"/>
                <a:gd name="T17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56">
                  <a:moveTo>
                    <a:pt x="33" y="53"/>
                  </a:moveTo>
                  <a:cubicBezTo>
                    <a:pt x="32" y="54"/>
                    <a:pt x="31" y="55"/>
                    <a:pt x="30" y="56"/>
                  </a:cubicBezTo>
                  <a:cubicBezTo>
                    <a:pt x="21" y="53"/>
                    <a:pt x="18" y="45"/>
                    <a:pt x="15" y="37"/>
                  </a:cubicBezTo>
                  <a:cubicBezTo>
                    <a:pt x="11" y="28"/>
                    <a:pt x="11" y="17"/>
                    <a:pt x="3" y="9"/>
                  </a:cubicBezTo>
                  <a:cubicBezTo>
                    <a:pt x="0" y="7"/>
                    <a:pt x="3" y="3"/>
                    <a:pt x="5" y="2"/>
                  </a:cubicBezTo>
                  <a:cubicBezTo>
                    <a:pt x="9" y="0"/>
                    <a:pt x="12" y="3"/>
                    <a:pt x="13" y="6"/>
                  </a:cubicBezTo>
                  <a:cubicBezTo>
                    <a:pt x="14" y="14"/>
                    <a:pt x="18" y="20"/>
                    <a:pt x="21" y="27"/>
                  </a:cubicBezTo>
                  <a:cubicBezTo>
                    <a:pt x="24" y="33"/>
                    <a:pt x="26" y="39"/>
                    <a:pt x="31" y="43"/>
                  </a:cubicBezTo>
                  <a:cubicBezTo>
                    <a:pt x="36" y="46"/>
                    <a:pt x="32" y="50"/>
                    <a:pt x="33" y="53"/>
                  </a:cubicBezTo>
                  <a:close/>
                </a:path>
              </a:pathLst>
            </a:custGeom>
            <a:solidFill>
              <a:srgbClr val="F0B4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22408E45-0E66-A690-D69D-063EE0B07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6" y="2220"/>
              <a:ext cx="181" cy="220"/>
            </a:xfrm>
            <a:custGeom>
              <a:avLst/>
              <a:gdLst>
                <a:gd name="T0" fmla="*/ 4 w 23"/>
                <a:gd name="T1" fmla="*/ 27 h 28"/>
                <a:gd name="T2" fmla="*/ 6 w 23"/>
                <a:gd name="T3" fmla="*/ 0 h 28"/>
                <a:gd name="T4" fmla="*/ 18 w 23"/>
                <a:gd name="T5" fmla="*/ 2 h 28"/>
                <a:gd name="T6" fmla="*/ 21 w 23"/>
                <a:gd name="T7" fmla="*/ 23 h 28"/>
                <a:gd name="T8" fmla="*/ 12 w 23"/>
                <a:gd name="T9" fmla="*/ 28 h 28"/>
                <a:gd name="T10" fmla="*/ 4 w 23"/>
                <a:gd name="T11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8">
                  <a:moveTo>
                    <a:pt x="4" y="27"/>
                  </a:moveTo>
                  <a:cubicBezTo>
                    <a:pt x="0" y="17"/>
                    <a:pt x="2" y="9"/>
                    <a:pt x="6" y="0"/>
                  </a:cubicBezTo>
                  <a:cubicBezTo>
                    <a:pt x="10" y="1"/>
                    <a:pt x="14" y="2"/>
                    <a:pt x="18" y="2"/>
                  </a:cubicBezTo>
                  <a:cubicBezTo>
                    <a:pt x="23" y="8"/>
                    <a:pt x="22" y="16"/>
                    <a:pt x="21" y="23"/>
                  </a:cubicBezTo>
                  <a:cubicBezTo>
                    <a:pt x="20" y="28"/>
                    <a:pt x="16" y="28"/>
                    <a:pt x="12" y="28"/>
                  </a:cubicBezTo>
                  <a:cubicBezTo>
                    <a:pt x="9" y="28"/>
                    <a:pt x="7" y="28"/>
                    <a:pt x="4" y="27"/>
                  </a:cubicBezTo>
                  <a:close/>
                </a:path>
              </a:pathLst>
            </a:custGeom>
            <a:solidFill>
              <a:srgbClr val="170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FA8283E5-8776-75CF-BFA5-4B6F9B216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2448"/>
              <a:ext cx="158" cy="243"/>
            </a:xfrm>
            <a:custGeom>
              <a:avLst/>
              <a:gdLst>
                <a:gd name="T0" fmla="*/ 20 w 20"/>
                <a:gd name="T1" fmla="*/ 6 h 31"/>
                <a:gd name="T2" fmla="*/ 13 w 20"/>
                <a:gd name="T3" fmla="*/ 21 h 31"/>
                <a:gd name="T4" fmla="*/ 7 w 20"/>
                <a:gd name="T5" fmla="*/ 27 h 31"/>
                <a:gd name="T6" fmla="*/ 4 w 20"/>
                <a:gd name="T7" fmla="*/ 30 h 31"/>
                <a:gd name="T8" fmla="*/ 1 w 20"/>
                <a:gd name="T9" fmla="*/ 25 h 31"/>
                <a:gd name="T10" fmla="*/ 2 w 20"/>
                <a:gd name="T11" fmla="*/ 19 h 31"/>
                <a:gd name="T12" fmla="*/ 9 w 20"/>
                <a:gd name="T13" fmla="*/ 8 h 31"/>
                <a:gd name="T14" fmla="*/ 20 w 20"/>
                <a:gd name="T15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31">
                  <a:moveTo>
                    <a:pt x="20" y="6"/>
                  </a:moveTo>
                  <a:cubicBezTo>
                    <a:pt x="19" y="12"/>
                    <a:pt x="18" y="18"/>
                    <a:pt x="13" y="21"/>
                  </a:cubicBezTo>
                  <a:cubicBezTo>
                    <a:pt x="10" y="23"/>
                    <a:pt x="8" y="25"/>
                    <a:pt x="7" y="27"/>
                  </a:cubicBezTo>
                  <a:cubicBezTo>
                    <a:pt x="6" y="28"/>
                    <a:pt x="6" y="31"/>
                    <a:pt x="4" y="30"/>
                  </a:cubicBezTo>
                  <a:cubicBezTo>
                    <a:pt x="1" y="29"/>
                    <a:pt x="0" y="27"/>
                    <a:pt x="1" y="25"/>
                  </a:cubicBezTo>
                  <a:cubicBezTo>
                    <a:pt x="1" y="23"/>
                    <a:pt x="1" y="21"/>
                    <a:pt x="2" y="19"/>
                  </a:cubicBezTo>
                  <a:cubicBezTo>
                    <a:pt x="4" y="15"/>
                    <a:pt x="7" y="12"/>
                    <a:pt x="9" y="8"/>
                  </a:cubicBezTo>
                  <a:cubicBezTo>
                    <a:pt x="14" y="0"/>
                    <a:pt x="14" y="0"/>
                    <a:pt x="20" y="6"/>
                  </a:cubicBezTo>
                  <a:close/>
                </a:path>
              </a:pathLst>
            </a:custGeom>
            <a:solidFill>
              <a:srgbClr val="1656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54645454-C9B8-E615-E1CF-5D317D948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" y="1538"/>
              <a:ext cx="220" cy="172"/>
            </a:xfrm>
            <a:custGeom>
              <a:avLst/>
              <a:gdLst>
                <a:gd name="T0" fmla="*/ 28 w 28"/>
                <a:gd name="T1" fmla="*/ 17 h 22"/>
                <a:gd name="T2" fmla="*/ 27 w 28"/>
                <a:gd name="T3" fmla="*/ 18 h 22"/>
                <a:gd name="T4" fmla="*/ 3 w 28"/>
                <a:gd name="T5" fmla="*/ 22 h 22"/>
                <a:gd name="T6" fmla="*/ 12 w 28"/>
                <a:gd name="T7" fmla="*/ 3 h 22"/>
                <a:gd name="T8" fmla="*/ 28 w 28"/>
                <a:gd name="T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8" y="17"/>
                  </a:moveTo>
                  <a:cubicBezTo>
                    <a:pt x="27" y="17"/>
                    <a:pt x="27" y="18"/>
                    <a:pt x="27" y="18"/>
                  </a:cubicBezTo>
                  <a:cubicBezTo>
                    <a:pt x="16" y="8"/>
                    <a:pt x="9" y="9"/>
                    <a:pt x="3" y="22"/>
                  </a:cubicBezTo>
                  <a:cubicBezTo>
                    <a:pt x="0" y="9"/>
                    <a:pt x="3" y="5"/>
                    <a:pt x="12" y="3"/>
                  </a:cubicBezTo>
                  <a:cubicBezTo>
                    <a:pt x="23" y="0"/>
                    <a:pt x="27" y="4"/>
                    <a:pt x="28" y="17"/>
                  </a:cubicBezTo>
                  <a:close/>
                </a:path>
              </a:pathLst>
            </a:custGeom>
            <a:solidFill>
              <a:srgbClr val="15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9CD428A7-8A3B-D1A0-FF53-18E07CCD5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1946"/>
              <a:ext cx="118" cy="266"/>
            </a:xfrm>
            <a:custGeom>
              <a:avLst/>
              <a:gdLst>
                <a:gd name="T0" fmla="*/ 2 w 15"/>
                <a:gd name="T1" fmla="*/ 12 h 34"/>
                <a:gd name="T2" fmla="*/ 5 w 15"/>
                <a:gd name="T3" fmla="*/ 11 h 34"/>
                <a:gd name="T4" fmla="*/ 13 w 15"/>
                <a:gd name="T5" fmla="*/ 0 h 34"/>
                <a:gd name="T6" fmla="*/ 13 w 15"/>
                <a:gd name="T7" fmla="*/ 11 h 34"/>
                <a:gd name="T8" fmla="*/ 12 w 15"/>
                <a:gd name="T9" fmla="*/ 34 h 34"/>
                <a:gd name="T10" fmla="*/ 5 w 15"/>
                <a:gd name="T11" fmla="*/ 23 h 34"/>
                <a:gd name="T12" fmla="*/ 5 w 15"/>
                <a:gd name="T13" fmla="*/ 24 h 34"/>
                <a:gd name="T14" fmla="*/ 3 w 15"/>
                <a:gd name="T15" fmla="*/ 27 h 34"/>
                <a:gd name="T16" fmla="*/ 1 w 15"/>
                <a:gd name="T17" fmla="*/ 16 h 34"/>
                <a:gd name="T18" fmla="*/ 2 w 15"/>
                <a:gd name="T19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4">
                  <a:moveTo>
                    <a:pt x="2" y="12"/>
                  </a:moveTo>
                  <a:cubicBezTo>
                    <a:pt x="3" y="12"/>
                    <a:pt x="4" y="11"/>
                    <a:pt x="5" y="11"/>
                  </a:cubicBezTo>
                  <a:cubicBezTo>
                    <a:pt x="15" y="13"/>
                    <a:pt x="12" y="5"/>
                    <a:pt x="13" y="0"/>
                  </a:cubicBezTo>
                  <a:cubicBezTo>
                    <a:pt x="14" y="4"/>
                    <a:pt x="14" y="7"/>
                    <a:pt x="13" y="11"/>
                  </a:cubicBezTo>
                  <a:cubicBezTo>
                    <a:pt x="11" y="19"/>
                    <a:pt x="13" y="27"/>
                    <a:pt x="12" y="34"/>
                  </a:cubicBezTo>
                  <a:cubicBezTo>
                    <a:pt x="6" y="33"/>
                    <a:pt x="7" y="28"/>
                    <a:pt x="5" y="23"/>
                  </a:cubicBezTo>
                  <a:cubicBezTo>
                    <a:pt x="5" y="23"/>
                    <a:pt x="5" y="25"/>
                    <a:pt x="5" y="24"/>
                  </a:cubicBezTo>
                  <a:cubicBezTo>
                    <a:pt x="6" y="26"/>
                    <a:pt x="6" y="28"/>
                    <a:pt x="3" y="27"/>
                  </a:cubicBezTo>
                  <a:cubicBezTo>
                    <a:pt x="2" y="24"/>
                    <a:pt x="2" y="19"/>
                    <a:pt x="1" y="16"/>
                  </a:cubicBezTo>
                  <a:cubicBezTo>
                    <a:pt x="0" y="14"/>
                    <a:pt x="0" y="13"/>
                    <a:pt x="2" y="12"/>
                  </a:cubicBezTo>
                  <a:close/>
                </a:path>
              </a:pathLst>
            </a:custGeom>
            <a:solidFill>
              <a:srgbClr val="E6B0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96A97845-6042-734C-FCCC-60105CC2C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" y="2408"/>
              <a:ext cx="142" cy="118"/>
            </a:xfrm>
            <a:custGeom>
              <a:avLst/>
              <a:gdLst>
                <a:gd name="T0" fmla="*/ 7 w 18"/>
                <a:gd name="T1" fmla="*/ 15 h 15"/>
                <a:gd name="T2" fmla="*/ 0 w 18"/>
                <a:gd name="T3" fmla="*/ 12 h 15"/>
                <a:gd name="T4" fmla="*/ 16 w 18"/>
                <a:gd name="T5" fmla="*/ 0 h 15"/>
                <a:gd name="T6" fmla="*/ 17 w 18"/>
                <a:gd name="T7" fmla="*/ 7 h 15"/>
                <a:gd name="T8" fmla="*/ 11 w 18"/>
                <a:gd name="T9" fmla="*/ 15 h 15"/>
                <a:gd name="T10" fmla="*/ 7 w 18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5">
                  <a:moveTo>
                    <a:pt x="7" y="15"/>
                  </a:moveTo>
                  <a:cubicBezTo>
                    <a:pt x="4" y="15"/>
                    <a:pt x="2" y="14"/>
                    <a:pt x="0" y="12"/>
                  </a:cubicBezTo>
                  <a:cubicBezTo>
                    <a:pt x="4" y="5"/>
                    <a:pt x="11" y="4"/>
                    <a:pt x="16" y="0"/>
                  </a:cubicBezTo>
                  <a:cubicBezTo>
                    <a:pt x="18" y="2"/>
                    <a:pt x="16" y="5"/>
                    <a:pt x="17" y="7"/>
                  </a:cubicBezTo>
                  <a:cubicBezTo>
                    <a:pt x="18" y="15"/>
                    <a:pt x="18" y="15"/>
                    <a:pt x="11" y="15"/>
                  </a:cubicBezTo>
                  <a:cubicBezTo>
                    <a:pt x="9" y="15"/>
                    <a:pt x="8" y="15"/>
                    <a:pt x="7" y="15"/>
                  </a:cubicBezTo>
                  <a:close/>
                </a:path>
              </a:pathLst>
            </a:custGeom>
            <a:solidFill>
              <a:srgbClr val="125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D1C5B67B-29CE-7115-E6F2-2677AE121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" y="1946"/>
              <a:ext cx="142" cy="125"/>
            </a:xfrm>
            <a:custGeom>
              <a:avLst/>
              <a:gdLst>
                <a:gd name="T0" fmla="*/ 7 w 18"/>
                <a:gd name="T1" fmla="*/ 0 h 16"/>
                <a:gd name="T2" fmla="*/ 18 w 18"/>
                <a:gd name="T3" fmla="*/ 2 h 16"/>
                <a:gd name="T4" fmla="*/ 6 w 18"/>
                <a:gd name="T5" fmla="*/ 14 h 16"/>
                <a:gd name="T6" fmla="*/ 2 w 18"/>
                <a:gd name="T7" fmla="*/ 15 h 16"/>
                <a:gd name="T8" fmla="*/ 1 w 18"/>
                <a:gd name="T9" fmla="*/ 11 h 16"/>
                <a:gd name="T10" fmla="*/ 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7" y="0"/>
                  </a:moveTo>
                  <a:cubicBezTo>
                    <a:pt x="11" y="1"/>
                    <a:pt x="14" y="5"/>
                    <a:pt x="18" y="2"/>
                  </a:cubicBezTo>
                  <a:cubicBezTo>
                    <a:pt x="15" y="7"/>
                    <a:pt x="12" y="12"/>
                    <a:pt x="6" y="14"/>
                  </a:cubicBezTo>
                  <a:cubicBezTo>
                    <a:pt x="4" y="15"/>
                    <a:pt x="3" y="16"/>
                    <a:pt x="2" y="15"/>
                  </a:cubicBezTo>
                  <a:cubicBezTo>
                    <a:pt x="0" y="14"/>
                    <a:pt x="1" y="13"/>
                    <a:pt x="1" y="11"/>
                  </a:cubicBezTo>
                  <a:cubicBezTo>
                    <a:pt x="2" y="7"/>
                    <a:pt x="4" y="3"/>
                    <a:pt x="7" y="0"/>
                  </a:cubicBezTo>
                  <a:close/>
                </a:path>
              </a:pathLst>
            </a:custGeom>
            <a:solidFill>
              <a:srgbClr val="E9B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E5E1022F-20AB-144C-9CA3-BAF424297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2118"/>
              <a:ext cx="94" cy="149"/>
            </a:xfrm>
            <a:custGeom>
              <a:avLst/>
              <a:gdLst>
                <a:gd name="T0" fmla="*/ 4 w 12"/>
                <a:gd name="T1" fmla="*/ 5 h 19"/>
                <a:gd name="T2" fmla="*/ 6 w 12"/>
                <a:gd name="T3" fmla="*/ 0 h 19"/>
                <a:gd name="T4" fmla="*/ 12 w 12"/>
                <a:gd name="T5" fmla="*/ 12 h 19"/>
                <a:gd name="T6" fmla="*/ 12 w 12"/>
                <a:gd name="T7" fmla="*/ 15 h 19"/>
                <a:gd name="T8" fmla="*/ 0 w 12"/>
                <a:gd name="T9" fmla="*/ 13 h 19"/>
                <a:gd name="T10" fmla="*/ 1 w 12"/>
                <a:gd name="T11" fmla="*/ 8 h 19"/>
                <a:gd name="T12" fmla="*/ 4 w 12"/>
                <a:gd name="T13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9">
                  <a:moveTo>
                    <a:pt x="4" y="5"/>
                  </a:moveTo>
                  <a:cubicBezTo>
                    <a:pt x="6" y="4"/>
                    <a:pt x="5" y="2"/>
                    <a:pt x="6" y="0"/>
                  </a:cubicBezTo>
                  <a:cubicBezTo>
                    <a:pt x="6" y="6"/>
                    <a:pt x="11" y="8"/>
                    <a:pt x="12" y="12"/>
                  </a:cubicBezTo>
                  <a:cubicBezTo>
                    <a:pt x="12" y="13"/>
                    <a:pt x="12" y="14"/>
                    <a:pt x="12" y="15"/>
                  </a:cubicBezTo>
                  <a:cubicBezTo>
                    <a:pt x="7" y="19"/>
                    <a:pt x="3" y="19"/>
                    <a:pt x="0" y="13"/>
                  </a:cubicBezTo>
                  <a:cubicBezTo>
                    <a:pt x="0" y="12"/>
                    <a:pt x="1" y="10"/>
                    <a:pt x="1" y="8"/>
                  </a:cubicBezTo>
                  <a:cubicBezTo>
                    <a:pt x="2" y="7"/>
                    <a:pt x="2" y="5"/>
                    <a:pt x="4" y="5"/>
                  </a:cubicBezTo>
                  <a:close/>
                </a:path>
              </a:pathLst>
            </a:custGeom>
            <a:solidFill>
              <a:srgbClr val="AF26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994B570F-7CC9-31D5-A64D-982C2C9A6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7" y="3012"/>
              <a:ext cx="94" cy="110"/>
            </a:xfrm>
            <a:custGeom>
              <a:avLst/>
              <a:gdLst>
                <a:gd name="T0" fmla="*/ 1 w 12"/>
                <a:gd name="T1" fmla="*/ 5 h 14"/>
                <a:gd name="T2" fmla="*/ 2 w 12"/>
                <a:gd name="T3" fmla="*/ 0 h 14"/>
                <a:gd name="T4" fmla="*/ 5 w 12"/>
                <a:gd name="T5" fmla="*/ 6 h 14"/>
                <a:gd name="T6" fmla="*/ 10 w 12"/>
                <a:gd name="T7" fmla="*/ 1 h 14"/>
                <a:gd name="T8" fmla="*/ 11 w 12"/>
                <a:gd name="T9" fmla="*/ 6 h 14"/>
                <a:gd name="T10" fmla="*/ 11 w 12"/>
                <a:gd name="T11" fmla="*/ 6 h 14"/>
                <a:gd name="T12" fmla="*/ 5 w 12"/>
                <a:gd name="T13" fmla="*/ 13 h 14"/>
                <a:gd name="T14" fmla="*/ 1 w 12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4">
                  <a:moveTo>
                    <a:pt x="1" y="5"/>
                  </a:moveTo>
                  <a:cubicBezTo>
                    <a:pt x="1" y="4"/>
                    <a:pt x="1" y="2"/>
                    <a:pt x="2" y="0"/>
                  </a:cubicBezTo>
                  <a:cubicBezTo>
                    <a:pt x="3" y="2"/>
                    <a:pt x="2" y="6"/>
                    <a:pt x="5" y="6"/>
                  </a:cubicBezTo>
                  <a:cubicBezTo>
                    <a:pt x="9" y="6"/>
                    <a:pt x="9" y="3"/>
                    <a:pt x="10" y="1"/>
                  </a:cubicBezTo>
                  <a:cubicBezTo>
                    <a:pt x="12" y="2"/>
                    <a:pt x="11" y="4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9"/>
                    <a:pt x="10" y="14"/>
                    <a:pt x="5" y="13"/>
                  </a:cubicBezTo>
                  <a:cubicBezTo>
                    <a:pt x="0" y="13"/>
                    <a:pt x="1" y="8"/>
                    <a:pt x="1" y="5"/>
                  </a:cubicBezTo>
                  <a:close/>
                </a:path>
              </a:pathLst>
            </a:custGeom>
            <a:solidFill>
              <a:srgbClr val="AF3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D32761F3-343C-72D7-596C-048132F89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" y="2942"/>
              <a:ext cx="111" cy="102"/>
            </a:xfrm>
            <a:custGeom>
              <a:avLst/>
              <a:gdLst>
                <a:gd name="T0" fmla="*/ 2 w 14"/>
                <a:gd name="T1" fmla="*/ 0 h 13"/>
                <a:gd name="T2" fmla="*/ 7 w 14"/>
                <a:gd name="T3" fmla="*/ 6 h 13"/>
                <a:gd name="T4" fmla="*/ 12 w 14"/>
                <a:gd name="T5" fmla="*/ 1 h 13"/>
                <a:gd name="T6" fmla="*/ 6 w 14"/>
                <a:gd name="T7" fmla="*/ 13 h 13"/>
                <a:gd name="T8" fmla="*/ 2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2" y="0"/>
                  </a:moveTo>
                  <a:cubicBezTo>
                    <a:pt x="4" y="2"/>
                    <a:pt x="3" y="6"/>
                    <a:pt x="7" y="6"/>
                  </a:cubicBezTo>
                  <a:cubicBezTo>
                    <a:pt x="11" y="6"/>
                    <a:pt x="10" y="2"/>
                    <a:pt x="12" y="1"/>
                  </a:cubicBezTo>
                  <a:cubicBezTo>
                    <a:pt x="12" y="6"/>
                    <a:pt x="14" y="13"/>
                    <a:pt x="6" y="13"/>
                  </a:cubicBezTo>
                  <a:cubicBezTo>
                    <a:pt x="0" y="12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972F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2A6862D3-4E9F-AC23-023B-3F6D4788C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1624"/>
              <a:ext cx="126" cy="557"/>
            </a:xfrm>
            <a:custGeom>
              <a:avLst/>
              <a:gdLst>
                <a:gd name="T0" fmla="*/ 15 w 16"/>
                <a:gd name="T1" fmla="*/ 68 h 71"/>
                <a:gd name="T2" fmla="*/ 12 w 16"/>
                <a:gd name="T3" fmla="*/ 71 h 71"/>
                <a:gd name="T4" fmla="*/ 8 w 16"/>
                <a:gd name="T5" fmla="*/ 48 h 71"/>
                <a:gd name="T6" fmla="*/ 7 w 16"/>
                <a:gd name="T7" fmla="*/ 40 h 71"/>
                <a:gd name="T8" fmla="*/ 0 w 16"/>
                <a:gd name="T9" fmla="*/ 28 h 71"/>
                <a:gd name="T10" fmla="*/ 5 w 16"/>
                <a:gd name="T11" fmla="*/ 0 h 71"/>
                <a:gd name="T12" fmla="*/ 12 w 16"/>
                <a:gd name="T13" fmla="*/ 46 h 71"/>
                <a:gd name="T14" fmla="*/ 13 w 16"/>
                <a:gd name="T15" fmla="*/ 53 h 71"/>
                <a:gd name="T16" fmla="*/ 15 w 16"/>
                <a:gd name="T17" fmla="*/ 6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71">
                  <a:moveTo>
                    <a:pt x="15" y="68"/>
                  </a:moveTo>
                  <a:cubicBezTo>
                    <a:pt x="14" y="69"/>
                    <a:pt x="13" y="70"/>
                    <a:pt x="12" y="71"/>
                  </a:cubicBezTo>
                  <a:cubicBezTo>
                    <a:pt x="13" y="63"/>
                    <a:pt x="10" y="56"/>
                    <a:pt x="8" y="48"/>
                  </a:cubicBezTo>
                  <a:cubicBezTo>
                    <a:pt x="7" y="46"/>
                    <a:pt x="6" y="43"/>
                    <a:pt x="7" y="40"/>
                  </a:cubicBezTo>
                  <a:cubicBezTo>
                    <a:pt x="9" y="34"/>
                    <a:pt x="2" y="32"/>
                    <a:pt x="0" y="28"/>
                  </a:cubicBezTo>
                  <a:cubicBezTo>
                    <a:pt x="3" y="19"/>
                    <a:pt x="1" y="10"/>
                    <a:pt x="5" y="0"/>
                  </a:cubicBezTo>
                  <a:cubicBezTo>
                    <a:pt x="8" y="17"/>
                    <a:pt x="11" y="31"/>
                    <a:pt x="12" y="46"/>
                  </a:cubicBezTo>
                  <a:cubicBezTo>
                    <a:pt x="12" y="48"/>
                    <a:pt x="11" y="51"/>
                    <a:pt x="13" y="53"/>
                  </a:cubicBezTo>
                  <a:cubicBezTo>
                    <a:pt x="12" y="58"/>
                    <a:pt x="16" y="63"/>
                    <a:pt x="15" y="68"/>
                  </a:cubicBezTo>
                  <a:close/>
                </a:path>
              </a:pathLst>
            </a:custGeom>
            <a:solidFill>
              <a:srgbClr val="D3C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EAA91529-C156-6771-252C-C94FE8E5B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" y="1836"/>
              <a:ext cx="181" cy="15"/>
            </a:xfrm>
            <a:custGeom>
              <a:avLst/>
              <a:gdLst>
                <a:gd name="T0" fmla="*/ 0 w 23"/>
                <a:gd name="T1" fmla="*/ 1 h 2"/>
                <a:gd name="T2" fmla="*/ 23 w 23"/>
                <a:gd name="T3" fmla="*/ 1 h 2"/>
                <a:gd name="T4" fmla="*/ 2 w 23"/>
                <a:gd name="T5" fmla="*/ 2 h 2"/>
                <a:gd name="T6" fmla="*/ 0 w 2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0" y="1"/>
                  </a:moveTo>
                  <a:cubicBezTo>
                    <a:pt x="7" y="0"/>
                    <a:pt x="15" y="0"/>
                    <a:pt x="23" y="1"/>
                  </a:cubicBezTo>
                  <a:cubicBezTo>
                    <a:pt x="16" y="1"/>
                    <a:pt x="9" y="2"/>
                    <a:pt x="2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7CE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5" name="Freeform 59">
              <a:extLst>
                <a:ext uri="{FF2B5EF4-FFF2-40B4-BE49-F238E27FC236}">
                  <a16:creationId xmlns:a16="http://schemas.microsoft.com/office/drawing/2014/main" id="{BB3A48E0-F741-C024-ADE8-513DEA18A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" y="2463"/>
              <a:ext cx="103" cy="71"/>
            </a:xfrm>
            <a:custGeom>
              <a:avLst/>
              <a:gdLst>
                <a:gd name="T0" fmla="*/ 0 w 13"/>
                <a:gd name="T1" fmla="*/ 8 h 9"/>
                <a:gd name="T2" fmla="*/ 3 w 13"/>
                <a:gd name="T3" fmla="*/ 7 h 9"/>
                <a:gd name="T4" fmla="*/ 10 w 13"/>
                <a:gd name="T5" fmla="*/ 0 h 9"/>
                <a:gd name="T6" fmla="*/ 0 w 13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9">
                  <a:moveTo>
                    <a:pt x="0" y="8"/>
                  </a:moveTo>
                  <a:cubicBezTo>
                    <a:pt x="1" y="8"/>
                    <a:pt x="2" y="7"/>
                    <a:pt x="3" y="7"/>
                  </a:cubicBezTo>
                  <a:cubicBezTo>
                    <a:pt x="9" y="8"/>
                    <a:pt x="11" y="5"/>
                    <a:pt x="10" y="0"/>
                  </a:cubicBezTo>
                  <a:cubicBezTo>
                    <a:pt x="13" y="9"/>
                    <a:pt x="13" y="9"/>
                    <a:pt x="0" y="8"/>
                  </a:cubicBezTo>
                  <a:close/>
                </a:path>
              </a:pathLst>
            </a:custGeom>
            <a:solidFill>
              <a:srgbClr val="6D9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AA9D7C31-DB26-4423-9F05-3DA535A8FF7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lang="LID4096" dirty="0">
              <a:cs typeface="B Nazanin" panose="00000400000000000000" pitchFamily="2" charset="-78"/>
            </a:endParaRPr>
          </a:p>
        </p:txBody>
      </p:sp>
      <p:sp>
        <p:nvSpPr>
          <p:cNvPr id="3" name="Freeform 63">
            <a:extLst>
              <a:ext uri="{FF2B5EF4-FFF2-40B4-BE49-F238E27FC236}">
                <a16:creationId xmlns:a16="http://schemas.microsoft.com/office/drawing/2014/main" id="{1CB45DF1-E787-4C2B-9DF2-C468AB928400}"/>
              </a:ext>
            </a:extLst>
          </p:cNvPr>
          <p:cNvSpPr/>
          <p:nvPr/>
        </p:nvSpPr>
        <p:spPr>
          <a:xfrm>
            <a:off x="3575331" y="1455669"/>
            <a:ext cx="745327" cy="45045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83081"/>
              <a:gd name="f7" fmla="val 228955"/>
              <a:gd name="f8" fmla="val 435947"/>
              <a:gd name="f9" fmla="val 8466"/>
              <a:gd name="f10" fmla="+- 0 0 -90"/>
              <a:gd name="f11" fmla="*/ f3 1 783081"/>
              <a:gd name="f12" fmla="*/ f4 1 228955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783081"/>
              <a:gd name="f21" fmla="*/ f17 1 228955"/>
              <a:gd name="f22" fmla="*/ 0 f18 1"/>
              <a:gd name="f23" fmla="*/ 228955 f17 1"/>
              <a:gd name="f24" fmla="*/ 435947 f18 1"/>
              <a:gd name="f25" fmla="*/ 8466 f17 1"/>
              <a:gd name="f26" fmla="*/ 783081 f18 1"/>
              <a:gd name="f27" fmla="*/ 0 f17 1"/>
              <a:gd name="f28" fmla="+- f19 0 f1"/>
              <a:gd name="f29" fmla="*/ f22 1 783081"/>
              <a:gd name="f30" fmla="*/ f23 1 228955"/>
              <a:gd name="f31" fmla="*/ f24 1 783081"/>
              <a:gd name="f32" fmla="*/ f25 1 228955"/>
              <a:gd name="f33" fmla="*/ f26 1 783081"/>
              <a:gd name="f34" fmla="*/ f27 1 228955"/>
              <a:gd name="f35" fmla="*/ f13 1 f20"/>
              <a:gd name="f36" fmla="*/ f14 1 f20"/>
              <a:gd name="f37" fmla="*/ f13 1 f21"/>
              <a:gd name="f38" fmla="*/ f15 1 f21"/>
              <a:gd name="f39" fmla="*/ f29 1 f20"/>
              <a:gd name="f40" fmla="*/ f30 1 f21"/>
              <a:gd name="f41" fmla="*/ f31 1 f20"/>
              <a:gd name="f42" fmla="*/ f32 1 f21"/>
              <a:gd name="f43" fmla="*/ f33 1 f20"/>
              <a:gd name="f44" fmla="*/ f34 1 f21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1 1"/>
              <a:gd name="f52" fmla="*/ f42 f12 1"/>
              <a:gd name="f53" fmla="*/ f43 f11 1"/>
              <a:gd name="f54" fmla="*/ f44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2"/>
              </a:cxn>
              <a:cxn ang="f28">
                <a:pos x="f53" y="f54"/>
              </a:cxn>
            </a:cxnLst>
            <a:rect l="f45" t="f48" r="f46" b="f47"/>
            <a:pathLst>
              <a:path w="783081" h="228955">
                <a:moveTo>
                  <a:pt x="f5" y="f7"/>
                </a:moveTo>
                <a:lnTo>
                  <a:pt x="f8" y="f9"/>
                </a:lnTo>
                <a:lnTo>
                  <a:pt x="f6" y="f5"/>
                </a:lnTo>
              </a:path>
            </a:pathLst>
          </a:custGeom>
          <a:noFill/>
          <a:ln w="15873" cap="flat">
            <a:solidFill>
              <a:srgbClr val="3494BA"/>
            </a:solidFill>
            <a:prstDash val="solid"/>
            <a:tailEnd type="arrow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4" name="Freeform 79">
            <a:extLst>
              <a:ext uri="{FF2B5EF4-FFF2-40B4-BE49-F238E27FC236}">
                <a16:creationId xmlns:a16="http://schemas.microsoft.com/office/drawing/2014/main" id="{6D3CDE09-BEC4-448C-8ACE-D20068D1E907}"/>
              </a:ext>
            </a:extLst>
          </p:cNvPr>
          <p:cNvSpPr/>
          <p:nvPr/>
        </p:nvSpPr>
        <p:spPr>
          <a:xfrm>
            <a:off x="3697403" y="2613391"/>
            <a:ext cx="642301" cy="1851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1461"/>
              <a:gd name="f7" fmla="val 97475"/>
              <a:gd name="f8" fmla="val 142128"/>
              <a:gd name="f9" fmla="+- 0 0 -90"/>
              <a:gd name="f10" fmla="*/ f3 1 311461"/>
              <a:gd name="f11" fmla="*/ f4 1 97475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7 1 311461"/>
              <a:gd name="f20" fmla="*/ f16 1 97475"/>
              <a:gd name="f21" fmla="*/ 0 f17 1"/>
              <a:gd name="f22" fmla="*/ 97475 f16 1"/>
              <a:gd name="f23" fmla="*/ 142128 f17 1"/>
              <a:gd name="f24" fmla="*/ 0 f16 1"/>
              <a:gd name="f25" fmla="*/ 311461 f17 1"/>
              <a:gd name="f26" fmla="+- f18 0 f1"/>
              <a:gd name="f27" fmla="*/ f21 1 311461"/>
              <a:gd name="f28" fmla="*/ f22 1 97475"/>
              <a:gd name="f29" fmla="*/ f23 1 311461"/>
              <a:gd name="f30" fmla="*/ f24 1 97475"/>
              <a:gd name="f31" fmla="*/ f25 1 311461"/>
              <a:gd name="f32" fmla="*/ f12 1 f19"/>
              <a:gd name="f33" fmla="*/ f13 1 f19"/>
              <a:gd name="f34" fmla="*/ f12 1 f20"/>
              <a:gd name="f35" fmla="*/ f14 1 f20"/>
              <a:gd name="f36" fmla="*/ f27 1 f19"/>
              <a:gd name="f37" fmla="*/ f28 1 f20"/>
              <a:gd name="f38" fmla="*/ f29 1 f19"/>
              <a:gd name="f39" fmla="*/ f30 1 f20"/>
              <a:gd name="f40" fmla="*/ f31 1 f19"/>
              <a:gd name="f41" fmla="*/ f32 f10 1"/>
              <a:gd name="f42" fmla="*/ f33 f10 1"/>
              <a:gd name="f43" fmla="*/ f35 f11 1"/>
              <a:gd name="f44" fmla="*/ f34 f11 1"/>
              <a:gd name="f45" fmla="*/ f36 f10 1"/>
              <a:gd name="f46" fmla="*/ f37 f11 1"/>
              <a:gd name="f47" fmla="*/ f38 f10 1"/>
              <a:gd name="f48" fmla="*/ f39 f11 1"/>
              <a:gd name="f49" fmla="*/ f40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5" y="f46"/>
              </a:cxn>
              <a:cxn ang="f26">
                <a:pos x="f47" y="f48"/>
              </a:cxn>
              <a:cxn ang="f26">
                <a:pos x="f49" y="f48"/>
              </a:cxn>
            </a:cxnLst>
            <a:rect l="f41" t="f44" r="f42" b="f43"/>
            <a:pathLst>
              <a:path w="311461" h="97475">
                <a:moveTo>
                  <a:pt x="f5" y="f7"/>
                </a:moveTo>
                <a:lnTo>
                  <a:pt x="f8" y="f5"/>
                </a:lnTo>
                <a:lnTo>
                  <a:pt x="f6" y="f5"/>
                </a:lnTo>
              </a:path>
            </a:pathLst>
          </a:custGeom>
          <a:noFill/>
          <a:ln w="15873" cap="flat">
            <a:solidFill>
              <a:srgbClr val="58B6C0"/>
            </a:solidFill>
            <a:prstDash val="solid"/>
            <a:tailEnd type="arrow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69DB35DC-6571-4B1F-B040-458372AF396A}"/>
              </a:ext>
            </a:extLst>
          </p:cNvPr>
          <p:cNvGrpSpPr/>
          <p:nvPr/>
        </p:nvGrpSpPr>
        <p:grpSpPr>
          <a:xfrm>
            <a:off x="5308183" y="1138848"/>
            <a:ext cx="2232800" cy="834213"/>
            <a:chOff x="5308183" y="1138848"/>
            <a:chExt cx="2232800" cy="834213"/>
          </a:xfrm>
        </p:grpSpPr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602C4786-876C-4FD6-9873-B23C9A28F23D}"/>
                </a:ext>
              </a:extLst>
            </p:cNvPr>
            <p:cNvSpPr txBox="1"/>
            <p:nvPr/>
          </p:nvSpPr>
          <p:spPr>
            <a:xfrm>
              <a:off x="5308183" y="1138848"/>
              <a:ext cx="2232800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b="1" kern="0" dirty="0">
                  <a:solidFill>
                    <a:srgbClr val="40404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محتوا در اینجا</a:t>
              </a:r>
              <a:endParaRPr lang="en-US" sz="1200" b="1" i="0" u="none" strike="noStrike" kern="0" cap="none" spc="0" baseline="0" dirty="0">
                <a:solidFill>
                  <a:srgbClr val="40404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0EF3E226-E3AA-4693-AAC0-8592227E77E7}"/>
                </a:ext>
              </a:extLst>
            </p:cNvPr>
            <p:cNvSpPr txBox="1"/>
            <p:nvPr/>
          </p:nvSpPr>
          <p:spPr>
            <a:xfrm>
              <a:off x="5308183" y="1326730"/>
              <a:ext cx="2232800" cy="6463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kern="0" dirty="0">
                  <a:solidFill>
                    <a:srgbClr val="40404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sz="1200" b="0" i="0" u="none" strike="noStrike" kern="0" cap="none" spc="0" baseline="0" dirty="0">
                <a:solidFill>
                  <a:srgbClr val="40404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8" name="Group 9">
            <a:extLst>
              <a:ext uri="{FF2B5EF4-FFF2-40B4-BE49-F238E27FC236}">
                <a16:creationId xmlns:a16="http://schemas.microsoft.com/office/drawing/2014/main" id="{51E021E4-541C-41CB-898B-098100368AD4}"/>
              </a:ext>
            </a:extLst>
          </p:cNvPr>
          <p:cNvGrpSpPr/>
          <p:nvPr/>
        </p:nvGrpSpPr>
        <p:grpSpPr>
          <a:xfrm>
            <a:off x="5308183" y="2311292"/>
            <a:ext cx="2232800" cy="834213"/>
            <a:chOff x="5308183" y="2311292"/>
            <a:chExt cx="2232800" cy="834213"/>
          </a:xfrm>
        </p:grpSpPr>
        <p:sp>
          <p:nvSpPr>
            <p:cNvPr id="9" name="TextBox 10">
              <a:extLst>
                <a:ext uri="{FF2B5EF4-FFF2-40B4-BE49-F238E27FC236}">
                  <a16:creationId xmlns:a16="http://schemas.microsoft.com/office/drawing/2014/main" id="{DA9B1D2A-172F-4508-8BE4-5BAEAB7D92D9}"/>
                </a:ext>
              </a:extLst>
            </p:cNvPr>
            <p:cNvSpPr txBox="1"/>
            <p:nvPr/>
          </p:nvSpPr>
          <p:spPr>
            <a:xfrm>
              <a:off x="5308183" y="2311292"/>
              <a:ext cx="2232800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b="1" kern="0" dirty="0">
                  <a:solidFill>
                    <a:srgbClr val="40404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محتوا در اینجا</a:t>
              </a:r>
              <a:endParaRPr lang="en-US" sz="1200" b="1" i="0" u="none" strike="noStrike" kern="0" cap="none" spc="0" baseline="0" dirty="0">
                <a:solidFill>
                  <a:srgbClr val="40404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DD710FB1-CD73-432C-B197-BBEBA54BDDE4}"/>
                </a:ext>
              </a:extLst>
            </p:cNvPr>
            <p:cNvSpPr txBox="1"/>
            <p:nvPr/>
          </p:nvSpPr>
          <p:spPr>
            <a:xfrm>
              <a:off x="5308183" y="2499174"/>
              <a:ext cx="2232800" cy="6463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kern="0" dirty="0">
                  <a:solidFill>
                    <a:srgbClr val="40404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sz="1200" b="0" i="0" u="none" strike="noStrike" kern="0" cap="none" spc="0" baseline="0" dirty="0">
                <a:solidFill>
                  <a:srgbClr val="40404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11" name="Group 12">
            <a:extLst>
              <a:ext uri="{FF2B5EF4-FFF2-40B4-BE49-F238E27FC236}">
                <a16:creationId xmlns:a16="http://schemas.microsoft.com/office/drawing/2014/main" id="{A8F3582B-2F68-421D-BEAB-9850AD488DD3}"/>
              </a:ext>
            </a:extLst>
          </p:cNvPr>
          <p:cNvGrpSpPr/>
          <p:nvPr/>
        </p:nvGrpSpPr>
        <p:grpSpPr>
          <a:xfrm>
            <a:off x="5308183" y="3483736"/>
            <a:ext cx="2232800" cy="834212"/>
            <a:chOff x="5308183" y="3483736"/>
            <a:chExt cx="2232800" cy="83421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577AD51-2A77-4A86-8AC5-3EE661FEAC80}"/>
                </a:ext>
              </a:extLst>
            </p:cNvPr>
            <p:cNvSpPr txBox="1"/>
            <p:nvPr/>
          </p:nvSpPr>
          <p:spPr>
            <a:xfrm>
              <a:off x="5308183" y="3483736"/>
              <a:ext cx="2232800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b="1" kern="0" dirty="0">
                  <a:solidFill>
                    <a:srgbClr val="40404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محتوا در اینجا</a:t>
              </a:r>
              <a:endParaRPr lang="en-US" sz="1200" b="1" i="0" u="none" strike="noStrike" kern="0" cap="none" spc="0" baseline="0" dirty="0">
                <a:solidFill>
                  <a:srgbClr val="40404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3" name="TextBox 14">
              <a:extLst>
                <a:ext uri="{FF2B5EF4-FFF2-40B4-BE49-F238E27FC236}">
                  <a16:creationId xmlns:a16="http://schemas.microsoft.com/office/drawing/2014/main" id="{1018CD4A-311C-4D96-BC77-A5E00EACB298}"/>
                </a:ext>
              </a:extLst>
            </p:cNvPr>
            <p:cNvSpPr txBox="1"/>
            <p:nvPr/>
          </p:nvSpPr>
          <p:spPr>
            <a:xfrm>
              <a:off x="5308183" y="3671617"/>
              <a:ext cx="2232800" cy="6463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lvl="0" algn="r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200" kern="0" dirty="0">
                  <a:solidFill>
                    <a:srgbClr val="404040"/>
                  </a:solidFill>
                  <a:latin typeface="Arial"/>
                  <a:ea typeface="Arial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sz="1200" b="0" i="0" u="none" strike="noStrike" kern="0" cap="none" spc="0" baseline="0" dirty="0">
                <a:solidFill>
                  <a:srgbClr val="40404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14" name="Freeform 63">
            <a:extLst>
              <a:ext uri="{FF2B5EF4-FFF2-40B4-BE49-F238E27FC236}">
                <a16:creationId xmlns:a16="http://schemas.microsoft.com/office/drawing/2014/main" id="{D3EF02AB-3F1E-461E-BAE5-0B459C16ED30}"/>
              </a:ext>
            </a:extLst>
          </p:cNvPr>
          <p:cNvSpPr/>
          <p:nvPr/>
        </p:nvSpPr>
        <p:spPr>
          <a:xfrm flipV="1">
            <a:off x="3494864" y="3543473"/>
            <a:ext cx="811539" cy="2865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60400"/>
              <a:gd name="f7" fmla="val 330200"/>
              <a:gd name="f8" fmla="val 313266"/>
              <a:gd name="f9" fmla="val 8466"/>
              <a:gd name="f10" fmla="+- 0 0 -90"/>
              <a:gd name="f11" fmla="*/ f3 1 660400"/>
              <a:gd name="f12" fmla="*/ f4 1 330200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660400"/>
              <a:gd name="f21" fmla="*/ f17 1 330200"/>
              <a:gd name="f22" fmla="*/ 0 f18 1"/>
              <a:gd name="f23" fmla="*/ 330200 f17 1"/>
              <a:gd name="f24" fmla="*/ 313266 f18 1"/>
              <a:gd name="f25" fmla="*/ 8466 f17 1"/>
              <a:gd name="f26" fmla="*/ 660400 f18 1"/>
              <a:gd name="f27" fmla="*/ 0 f17 1"/>
              <a:gd name="f28" fmla="+- f19 0 f1"/>
              <a:gd name="f29" fmla="*/ f22 1 660400"/>
              <a:gd name="f30" fmla="*/ f23 1 330200"/>
              <a:gd name="f31" fmla="*/ f24 1 660400"/>
              <a:gd name="f32" fmla="*/ f25 1 330200"/>
              <a:gd name="f33" fmla="*/ f26 1 660400"/>
              <a:gd name="f34" fmla="*/ f27 1 330200"/>
              <a:gd name="f35" fmla="*/ f13 1 f20"/>
              <a:gd name="f36" fmla="*/ f14 1 f20"/>
              <a:gd name="f37" fmla="*/ f13 1 f21"/>
              <a:gd name="f38" fmla="*/ f15 1 f21"/>
              <a:gd name="f39" fmla="*/ f29 1 f20"/>
              <a:gd name="f40" fmla="*/ f30 1 f21"/>
              <a:gd name="f41" fmla="*/ f31 1 f20"/>
              <a:gd name="f42" fmla="*/ f32 1 f21"/>
              <a:gd name="f43" fmla="*/ f33 1 f20"/>
              <a:gd name="f44" fmla="*/ f34 1 f21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1 1"/>
              <a:gd name="f52" fmla="*/ f42 f12 1"/>
              <a:gd name="f53" fmla="*/ f43 f11 1"/>
              <a:gd name="f54" fmla="*/ f44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2"/>
              </a:cxn>
              <a:cxn ang="f28">
                <a:pos x="f53" y="f54"/>
              </a:cxn>
            </a:cxnLst>
            <a:rect l="f45" t="f48" r="f46" b="f47"/>
            <a:pathLst>
              <a:path w="660400" h="330200">
                <a:moveTo>
                  <a:pt x="f5" y="f7"/>
                </a:moveTo>
                <a:lnTo>
                  <a:pt x="f8" y="f9"/>
                </a:lnTo>
                <a:lnTo>
                  <a:pt x="f6" y="f5"/>
                </a:lnTo>
              </a:path>
            </a:pathLst>
          </a:custGeom>
          <a:noFill/>
          <a:ln w="15873" cap="flat">
            <a:solidFill>
              <a:srgbClr val="75BDA7"/>
            </a:solidFill>
            <a:prstDash val="solid"/>
            <a:tailEnd type="arrow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B Nazanin" panose="00000400000000000000" pitchFamily="2" charset="-78"/>
            </a:endParaRPr>
          </a:p>
        </p:txBody>
      </p:sp>
      <p:sp>
        <p:nvSpPr>
          <p:cNvPr id="15" name="Freeform: Shape 19">
            <a:extLst>
              <a:ext uri="{FF2B5EF4-FFF2-40B4-BE49-F238E27FC236}">
                <a16:creationId xmlns:a16="http://schemas.microsoft.com/office/drawing/2014/main" id="{C7976BB1-5FCD-47FB-A443-C90AAB44FE76}"/>
              </a:ext>
            </a:extLst>
          </p:cNvPr>
          <p:cNvSpPr/>
          <p:nvPr/>
        </p:nvSpPr>
        <p:spPr>
          <a:xfrm>
            <a:off x="4811746" y="2533070"/>
            <a:ext cx="199192" cy="28848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6225"/>
              <a:gd name="f7" fmla="val 400050"/>
              <a:gd name="f8" fmla="val 137834"/>
              <a:gd name="f9" fmla="val 156"/>
              <a:gd name="f10" fmla="val 165457"/>
              <a:gd name="f11" fmla="val 187364"/>
              <a:gd name="f12" fmla="val 214987"/>
              <a:gd name="f13" fmla="val 221654"/>
              <a:gd name="f14" fmla="val 228322"/>
              <a:gd name="f15" fmla="val -1749"/>
              <a:gd name="f16" fmla="val 232132"/>
              <a:gd name="f17" fmla="val 7776"/>
              <a:gd name="f18" fmla="val 250229"/>
              <a:gd name="f19" fmla="val 48733"/>
              <a:gd name="f20" fmla="val 272137"/>
              <a:gd name="f21" fmla="val 93501"/>
              <a:gd name="f22" fmla="val 275947"/>
              <a:gd name="f23" fmla="val 139221"/>
              <a:gd name="f24" fmla="val 279757"/>
              <a:gd name="f25" fmla="val 183988"/>
              <a:gd name="f26" fmla="val 261659"/>
              <a:gd name="f27" fmla="val 212563"/>
              <a:gd name="f28" fmla="val 223559"/>
              <a:gd name="f29" fmla="val 235423"/>
              <a:gd name="f30" fmla="val 212129"/>
              <a:gd name="f31" fmla="val 242091"/>
              <a:gd name="f32" fmla="val 202604"/>
              <a:gd name="f33" fmla="val 247806"/>
              <a:gd name="f34" fmla="val 190222"/>
              <a:gd name="f35" fmla="val 253521"/>
              <a:gd name="f36" fmla="val 154979"/>
              <a:gd name="f37" fmla="val 270666"/>
              <a:gd name="f38" fmla="val 153074"/>
              <a:gd name="f39" fmla="val 291621"/>
              <a:gd name="f40" fmla="val 321148"/>
              <a:gd name="f41" fmla="val 152122"/>
              <a:gd name="f42" fmla="val 349723"/>
              <a:gd name="f43" fmla="val 163552"/>
              <a:gd name="f44" fmla="val 364963"/>
              <a:gd name="f45" fmla="val 189269"/>
              <a:gd name="f46" fmla="val 373536"/>
              <a:gd name="f47" fmla="val 200699"/>
              <a:gd name="f48" fmla="val 377346"/>
              <a:gd name="f49" fmla="val 214034"/>
              <a:gd name="f50" fmla="val 384013"/>
              <a:gd name="f51" fmla="val 225464"/>
              <a:gd name="f52" fmla="val 387823"/>
              <a:gd name="f53" fmla="val 229274"/>
              <a:gd name="f54" fmla="val 388776"/>
              <a:gd name="f55" fmla="val 391633"/>
              <a:gd name="f56" fmla="val 231179"/>
              <a:gd name="f57" fmla="val 395443"/>
              <a:gd name="f58" fmla="val 230227"/>
              <a:gd name="f59" fmla="val 399253"/>
              <a:gd name="f60" fmla="val 226417"/>
              <a:gd name="f61" fmla="val 400206"/>
              <a:gd name="f62" fmla="val 222607"/>
              <a:gd name="f63" fmla="val 168314"/>
              <a:gd name="f64" fmla="val 109259"/>
              <a:gd name="f65" fmla="val 54014"/>
              <a:gd name="f66" fmla="val 50204"/>
              <a:gd name="f67" fmla="val 46394"/>
              <a:gd name="f68" fmla="val 45442"/>
              <a:gd name="f69" fmla="val 396396"/>
              <a:gd name="f70" fmla="val 44489"/>
              <a:gd name="f71" fmla="val 49252"/>
              <a:gd name="f72" fmla="val 53062"/>
              <a:gd name="f73" fmla="val 64492"/>
              <a:gd name="f74" fmla="val 383061"/>
              <a:gd name="f75" fmla="val 78779"/>
              <a:gd name="f76" fmla="val 376393"/>
              <a:gd name="f77" fmla="val 91162"/>
              <a:gd name="f78" fmla="val 372583"/>
              <a:gd name="f79" fmla="val 115927"/>
              <a:gd name="f80" fmla="val 364011"/>
              <a:gd name="f81" fmla="val 125452"/>
              <a:gd name="f82" fmla="val 348771"/>
              <a:gd name="f83" fmla="val 124499"/>
              <a:gd name="f84" fmla="val 322101"/>
              <a:gd name="f85" fmla="val 295431"/>
              <a:gd name="f86" fmla="val 129262"/>
              <a:gd name="f87" fmla="val 255426"/>
              <a:gd name="f88" fmla="val 249711"/>
              <a:gd name="f89" fmla="val 68302"/>
              <a:gd name="f90" fmla="val 244948"/>
              <a:gd name="f91" fmla="val 55919"/>
              <a:gd name="f92" fmla="val 237328"/>
              <a:gd name="f93" fmla="val 7342"/>
              <a:gd name="f94" fmla="val 207801"/>
              <a:gd name="f95" fmla="val -8851"/>
              <a:gd name="f96" fmla="val 172558"/>
              <a:gd name="f97" fmla="val 4484"/>
              <a:gd name="f98" fmla="val 117313"/>
              <a:gd name="f99" fmla="val 13057"/>
              <a:gd name="f100" fmla="val 83023"/>
              <a:gd name="f101" fmla="val 26392"/>
              <a:gd name="f102" fmla="val 44923"/>
              <a:gd name="f103" fmla="val 40679"/>
              <a:gd name="f104" fmla="val 12538"/>
              <a:gd name="f105" fmla="val 3013"/>
              <a:gd name="f106" fmla="val 59729"/>
              <a:gd name="f107" fmla="val 85447"/>
              <a:gd name="f108" fmla="val 1108"/>
              <a:gd name="f109" fmla="val 110212"/>
              <a:gd name="f110" fmla="+- 0 0 -90"/>
              <a:gd name="f111" fmla="*/ f3 1 276225"/>
              <a:gd name="f112" fmla="*/ f4 1 400050"/>
              <a:gd name="f113" fmla="val f5"/>
              <a:gd name="f114" fmla="val f6"/>
              <a:gd name="f115" fmla="val f7"/>
              <a:gd name="f116" fmla="*/ f110 f0 1"/>
              <a:gd name="f117" fmla="+- f115 0 f113"/>
              <a:gd name="f118" fmla="+- f114 0 f113"/>
              <a:gd name="f119" fmla="*/ f116 1 f2"/>
              <a:gd name="f120" fmla="*/ f118 1 276225"/>
              <a:gd name="f121" fmla="*/ f117 1 400050"/>
              <a:gd name="f122" fmla="*/ 137834 f118 1"/>
              <a:gd name="f123" fmla="*/ 156 f117 1"/>
              <a:gd name="f124" fmla="*/ 214987 f118 1"/>
              <a:gd name="f125" fmla="*/ 232132 f118 1"/>
              <a:gd name="f126" fmla="*/ 7776 f117 1"/>
              <a:gd name="f127" fmla="*/ 275947 f118 1"/>
              <a:gd name="f128" fmla="*/ 139221 f117 1"/>
              <a:gd name="f129" fmla="*/ 223559 f118 1"/>
              <a:gd name="f130" fmla="*/ 235423 f117 1"/>
              <a:gd name="f131" fmla="*/ 190222 f118 1"/>
              <a:gd name="f132" fmla="*/ 253521 f117 1"/>
              <a:gd name="f133" fmla="*/ 153074 f118 1"/>
              <a:gd name="f134" fmla="*/ 321148 f117 1"/>
              <a:gd name="f135" fmla="*/ 189269 f118 1"/>
              <a:gd name="f136" fmla="*/ 373536 f117 1"/>
              <a:gd name="f137" fmla="*/ 225464 f118 1"/>
              <a:gd name="f138" fmla="*/ 387823 f117 1"/>
              <a:gd name="f139" fmla="*/ 231179 f118 1"/>
              <a:gd name="f140" fmla="*/ 395443 f117 1"/>
              <a:gd name="f141" fmla="*/ 222607 f118 1"/>
              <a:gd name="f142" fmla="*/ 400206 f117 1"/>
              <a:gd name="f143" fmla="*/ 54014 f118 1"/>
              <a:gd name="f144" fmla="*/ 45442 f118 1"/>
              <a:gd name="f145" fmla="*/ 396396 f117 1"/>
              <a:gd name="f146" fmla="*/ 53062 f118 1"/>
              <a:gd name="f147" fmla="*/ 91162 f118 1"/>
              <a:gd name="f148" fmla="*/ 372583 f117 1"/>
              <a:gd name="f149" fmla="*/ 124499 f118 1"/>
              <a:gd name="f150" fmla="*/ 322101 f117 1"/>
              <a:gd name="f151" fmla="*/ 255426 f117 1"/>
              <a:gd name="f152" fmla="*/ 55919 f118 1"/>
              <a:gd name="f153" fmla="*/ 237328 f117 1"/>
              <a:gd name="f154" fmla="*/ 4484 f118 1"/>
              <a:gd name="f155" fmla="*/ 117313 f117 1"/>
              <a:gd name="f156" fmla="*/ 40679 f118 1"/>
              <a:gd name="f157" fmla="*/ 12538 f117 1"/>
              <a:gd name="f158" fmla="*/ 59729 f118 1"/>
              <a:gd name="f159" fmla="+- f119 0 f1"/>
              <a:gd name="f160" fmla="*/ f122 1 276225"/>
              <a:gd name="f161" fmla="*/ f123 1 400050"/>
              <a:gd name="f162" fmla="*/ f124 1 276225"/>
              <a:gd name="f163" fmla="*/ f125 1 276225"/>
              <a:gd name="f164" fmla="*/ f126 1 400050"/>
              <a:gd name="f165" fmla="*/ f127 1 276225"/>
              <a:gd name="f166" fmla="*/ f128 1 400050"/>
              <a:gd name="f167" fmla="*/ f129 1 276225"/>
              <a:gd name="f168" fmla="*/ f130 1 400050"/>
              <a:gd name="f169" fmla="*/ f131 1 276225"/>
              <a:gd name="f170" fmla="*/ f132 1 400050"/>
              <a:gd name="f171" fmla="*/ f133 1 276225"/>
              <a:gd name="f172" fmla="*/ f134 1 400050"/>
              <a:gd name="f173" fmla="*/ f135 1 276225"/>
              <a:gd name="f174" fmla="*/ f136 1 400050"/>
              <a:gd name="f175" fmla="*/ f137 1 276225"/>
              <a:gd name="f176" fmla="*/ f138 1 400050"/>
              <a:gd name="f177" fmla="*/ f139 1 276225"/>
              <a:gd name="f178" fmla="*/ f140 1 400050"/>
              <a:gd name="f179" fmla="*/ f141 1 276225"/>
              <a:gd name="f180" fmla="*/ f142 1 400050"/>
              <a:gd name="f181" fmla="*/ f143 1 276225"/>
              <a:gd name="f182" fmla="*/ f144 1 276225"/>
              <a:gd name="f183" fmla="*/ f145 1 400050"/>
              <a:gd name="f184" fmla="*/ f146 1 276225"/>
              <a:gd name="f185" fmla="*/ f147 1 276225"/>
              <a:gd name="f186" fmla="*/ f148 1 400050"/>
              <a:gd name="f187" fmla="*/ f149 1 276225"/>
              <a:gd name="f188" fmla="*/ f150 1 400050"/>
              <a:gd name="f189" fmla="*/ f151 1 400050"/>
              <a:gd name="f190" fmla="*/ f152 1 276225"/>
              <a:gd name="f191" fmla="*/ f153 1 400050"/>
              <a:gd name="f192" fmla="*/ f154 1 276225"/>
              <a:gd name="f193" fmla="*/ f155 1 400050"/>
              <a:gd name="f194" fmla="*/ f156 1 276225"/>
              <a:gd name="f195" fmla="*/ f157 1 400050"/>
              <a:gd name="f196" fmla="*/ f158 1 276225"/>
              <a:gd name="f197" fmla="*/ f113 1 f120"/>
              <a:gd name="f198" fmla="*/ f114 1 f120"/>
              <a:gd name="f199" fmla="*/ f113 1 f121"/>
              <a:gd name="f200" fmla="*/ f115 1 f121"/>
              <a:gd name="f201" fmla="*/ f160 1 f120"/>
              <a:gd name="f202" fmla="*/ f161 1 f121"/>
              <a:gd name="f203" fmla="*/ f162 1 f120"/>
              <a:gd name="f204" fmla="*/ f163 1 f120"/>
              <a:gd name="f205" fmla="*/ f164 1 f121"/>
              <a:gd name="f206" fmla="*/ f165 1 f120"/>
              <a:gd name="f207" fmla="*/ f166 1 f121"/>
              <a:gd name="f208" fmla="*/ f167 1 f120"/>
              <a:gd name="f209" fmla="*/ f168 1 f121"/>
              <a:gd name="f210" fmla="*/ f169 1 f120"/>
              <a:gd name="f211" fmla="*/ f170 1 f121"/>
              <a:gd name="f212" fmla="*/ f171 1 f120"/>
              <a:gd name="f213" fmla="*/ f172 1 f121"/>
              <a:gd name="f214" fmla="*/ f173 1 f120"/>
              <a:gd name="f215" fmla="*/ f174 1 f121"/>
              <a:gd name="f216" fmla="*/ f175 1 f120"/>
              <a:gd name="f217" fmla="*/ f176 1 f121"/>
              <a:gd name="f218" fmla="*/ f177 1 f120"/>
              <a:gd name="f219" fmla="*/ f178 1 f121"/>
              <a:gd name="f220" fmla="*/ f179 1 f120"/>
              <a:gd name="f221" fmla="*/ f180 1 f121"/>
              <a:gd name="f222" fmla="*/ f181 1 f120"/>
              <a:gd name="f223" fmla="*/ f182 1 f120"/>
              <a:gd name="f224" fmla="*/ f183 1 f121"/>
              <a:gd name="f225" fmla="*/ f184 1 f120"/>
              <a:gd name="f226" fmla="*/ f185 1 f120"/>
              <a:gd name="f227" fmla="*/ f186 1 f121"/>
              <a:gd name="f228" fmla="*/ f187 1 f120"/>
              <a:gd name="f229" fmla="*/ f188 1 f121"/>
              <a:gd name="f230" fmla="*/ f189 1 f121"/>
              <a:gd name="f231" fmla="*/ f190 1 f120"/>
              <a:gd name="f232" fmla="*/ f191 1 f121"/>
              <a:gd name="f233" fmla="*/ f192 1 f120"/>
              <a:gd name="f234" fmla="*/ f193 1 f121"/>
              <a:gd name="f235" fmla="*/ f194 1 f120"/>
              <a:gd name="f236" fmla="*/ f195 1 f121"/>
              <a:gd name="f237" fmla="*/ f196 1 f120"/>
              <a:gd name="f238" fmla="*/ f197 f111 1"/>
              <a:gd name="f239" fmla="*/ f198 f111 1"/>
              <a:gd name="f240" fmla="*/ f200 f112 1"/>
              <a:gd name="f241" fmla="*/ f199 f112 1"/>
              <a:gd name="f242" fmla="*/ f201 f111 1"/>
              <a:gd name="f243" fmla="*/ f202 f112 1"/>
              <a:gd name="f244" fmla="*/ f203 f111 1"/>
              <a:gd name="f245" fmla="*/ f204 f111 1"/>
              <a:gd name="f246" fmla="*/ f205 f112 1"/>
              <a:gd name="f247" fmla="*/ f206 f111 1"/>
              <a:gd name="f248" fmla="*/ f207 f112 1"/>
              <a:gd name="f249" fmla="*/ f208 f111 1"/>
              <a:gd name="f250" fmla="*/ f209 f112 1"/>
              <a:gd name="f251" fmla="*/ f210 f111 1"/>
              <a:gd name="f252" fmla="*/ f211 f112 1"/>
              <a:gd name="f253" fmla="*/ f212 f111 1"/>
              <a:gd name="f254" fmla="*/ f213 f112 1"/>
              <a:gd name="f255" fmla="*/ f214 f111 1"/>
              <a:gd name="f256" fmla="*/ f215 f112 1"/>
              <a:gd name="f257" fmla="*/ f216 f111 1"/>
              <a:gd name="f258" fmla="*/ f217 f112 1"/>
              <a:gd name="f259" fmla="*/ f218 f111 1"/>
              <a:gd name="f260" fmla="*/ f219 f112 1"/>
              <a:gd name="f261" fmla="*/ f220 f111 1"/>
              <a:gd name="f262" fmla="*/ f221 f112 1"/>
              <a:gd name="f263" fmla="*/ f222 f111 1"/>
              <a:gd name="f264" fmla="*/ f223 f111 1"/>
              <a:gd name="f265" fmla="*/ f224 f112 1"/>
              <a:gd name="f266" fmla="*/ f225 f111 1"/>
              <a:gd name="f267" fmla="*/ f226 f111 1"/>
              <a:gd name="f268" fmla="*/ f227 f112 1"/>
              <a:gd name="f269" fmla="*/ f228 f111 1"/>
              <a:gd name="f270" fmla="*/ f229 f112 1"/>
              <a:gd name="f271" fmla="*/ f230 f112 1"/>
              <a:gd name="f272" fmla="*/ f231 f111 1"/>
              <a:gd name="f273" fmla="*/ f232 f112 1"/>
              <a:gd name="f274" fmla="*/ f233 f111 1"/>
              <a:gd name="f275" fmla="*/ f234 f112 1"/>
              <a:gd name="f276" fmla="*/ f235 f111 1"/>
              <a:gd name="f277" fmla="*/ f236 f112 1"/>
              <a:gd name="f278" fmla="*/ f237 f1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9">
                <a:pos x="f242" y="f243"/>
              </a:cxn>
              <a:cxn ang="f159">
                <a:pos x="f244" y="f243"/>
              </a:cxn>
              <a:cxn ang="f159">
                <a:pos x="f245" y="f246"/>
              </a:cxn>
              <a:cxn ang="f159">
                <a:pos x="f247" y="f248"/>
              </a:cxn>
              <a:cxn ang="f159">
                <a:pos x="f249" y="f250"/>
              </a:cxn>
              <a:cxn ang="f159">
                <a:pos x="f251" y="f252"/>
              </a:cxn>
              <a:cxn ang="f159">
                <a:pos x="f253" y="f254"/>
              </a:cxn>
              <a:cxn ang="f159">
                <a:pos x="f255" y="f256"/>
              </a:cxn>
              <a:cxn ang="f159">
                <a:pos x="f257" y="f258"/>
              </a:cxn>
              <a:cxn ang="f159">
                <a:pos x="f259" y="f260"/>
              </a:cxn>
              <a:cxn ang="f159">
                <a:pos x="f261" y="f262"/>
              </a:cxn>
              <a:cxn ang="f159">
                <a:pos x="f263" y="f262"/>
              </a:cxn>
              <a:cxn ang="f159">
                <a:pos x="f264" y="f265"/>
              </a:cxn>
              <a:cxn ang="f159">
                <a:pos x="f266" y="f258"/>
              </a:cxn>
              <a:cxn ang="f159">
                <a:pos x="f267" y="f268"/>
              </a:cxn>
              <a:cxn ang="f159">
                <a:pos x="f269" y="f270"/>
              </a:cxn>
              <a:cxn ang="f159">
                <a:pos x="f267" y="f271"/>
              </a:cxn>
              <a:cxn ang="f159">
                <a:pos x="f272" y="f273"/>
              </a:cxn>
              <a:cxn ang="f159">
                <a:pos x="f274" y="f275"/>
              </a:cxn>
              <a:cxn ang="f159">
                <a:pos x="f276" y="f277"/>
              </a:cxn>
              <a:cxn ang="f159">
                <a:pos x="f278" y="f243"/>
              </a:cxn>
              <a:cxn ang="f159">
                <a:pos x="f242" y="f243"/>
              </a:cxn>
            </a:cxnLst>
            <a:rect l="f238" t="f241" r="f239" b="f240"/>
            <a:pathLst>
              <a:path w="276225" h="400050">
                <a:moveTo>
                  <a:pt x="f8" y="f9"/>
                </a:moveTo>
                <a:cubicBezTo>
                  <a:pt x="f10" y="f9"/>
                  <a:pt x="f11" y="f9"/>
                  <a:pt x="f12" y="f9"/>
                </a:cubicBezTo>
                <a:cubicBezTo>
                  <a:pt x="f13" y="f9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38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16" y="f55"/>
                  <a:pt x="f56" y="f57"/>
                </a:cubicBez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61"/>
                  <a:pt x="f65" y="f61"/>
                </a:cubicBezTo>
                <a:cubicBezTo>
                  <a:pt x="f66" y="f61"/>
                  <a:pt x="f67" y="f61"/>
                  <a:pt x="f68" y="f69"/>
                </a:cubicBezTo>
                <a:cubicBezTo>
                  <a:pt x="f70" y="f55"/>
                  <a:pt x="f71" y="f54"/>
                  <a:pt x="f72" y="f5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3" y="f85"/>
                  <a:pt x="f86" y="f37"/>
                  <a:pt x="f77" y="f87"/>
                </a:cubicBezTo>
                <a:cubicBezTo>
                  <a:pt x="f75" y="f88"/>
                  <a:pt x="f89" y="f90"/>
                  <a:pt x="f91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cubicBezTo>
                  <a:pt x="f70" y="f105"/>
                  <a:pt x="f71" y="f9"/>
                  <a:pt x="f106" y="f9"/>
                </a:cubicBezTo>
                <a:cubicBezTo>
                  <a:pt x="f107" y="f108"/>
                  <a:pt x="f109" y="f9"/>
                  <a:pt x="f8" y="f9"/>
                </a:cubicBezTo>
                <a:close/>
              </a:path>
            </a:pathLst>
          </a:custGeom>
          <a:solidFill>
            <a:srgbClr val="3A8F9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1880EADA-39B7-417B-B23D-6FA65DF2770B}"/>
              </a:ext>
            </a:extLst>
          </p:cNvPr>
          <p:cNvGrpSpPr/>
          <p:nvPr/>
        </p:nvGrpSpPr>
        <p:grpSpPr>
          <a:xfrm>
            <a:off x="4716612" y="3741642"/>
            <a:ext cx="389461" cy="215780"/>
            <a:chOff x="4716612" y="3741642"/>
            <a:chExt cx="389461" cy="215780"/>
          </a:xfrm>
        </p:grpSpPr>
        <p:sp>
          <p:nvSpPr>
            <p:cNvPr id="17" name="Freeform: Shape 21">
              <a:extLst>
                <a:ext uri="{FF2B5EF4-FFF2-40B4-BE49-F238E27FC236}">
                  <a16:creationId xmlns:a16="http://schemas.microsoft.com/office/drawing/2014/main" id="{5A226E36-ADC5-41E6-8CD2-BFFADCC65A7B}"/>
                </a:ext>
              </a:extLst>
            </p:cNvPr>
            <p:cNvSpPr/>
            <p:nvPr/>
          </p:nvSpPr>
          <p:spPr>
            <a:xfrm>
              <a:off x="4821823" y="3741642"/>
              <a:ext cx="231571" cy="1736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9100"/>
                <a:gd name="f7" fmla="val 314325"/>
                <a:gd name="f8" fmla="val 392516"/>
                <a:gd name="f9" fmla="val 78105"/>
                <a:gd name="f10" fmla="val 377276"/>
                <a:gd name="f11" fmla="val 66675"/>
                <a:gd name="f12" fmla="val 353463"/>
                <a:gd name="f13" fmla="val 51435"/>
                <a:gd name="f14" fmla="val 323936"/>
                <a:gd name="f15" fmla="val 321078"/>
                <a:gd name="f16" fmla="val 317268"/>
                <a:gd name="f17" fmla="val 53340"/>
                <a:gd name="f18" fmla="val 316316"/>
                <a:gd name="f19" fmla="val 48577"/>
                <a:gd name="f20" fmla="val 311553"/>
                <a:gd name="f21" fmla="val 42863"/>
                <a:gd name="f22" fmla="val 318221"/>
                <a:gd name="f23" fmla="val 5715"/>
                <a:gd name="f24" fmla="val 214398"/>
                <a:gd name="f25" fmla="val 106766"/>
                <a:gd name="f26" fmla="val 9611"/>
                <a:gd name="f27" fmla="val 86"/>
                <a:gd name="f28" fmla="val 19050"/>
                <a:gd name="f29" fmla="val 1038"/>
                <a:gd name="f30" fmla="val 21908"/>
                <a:gd name="f31" fmla="val -867"/>
                <a:gd name="f32" fmla="val 37148"/>
                <a:gd name="f33" fmla="val 103823"/>
                <a:gd name="f34" fmla="val 1991"/>
                <a:gd name="f35" fmla="val 134302"/>
                <a:gd name="f36" fmla="val 8658"/>
                <a:gd name="f37" fmla="val 211455"/>
                <a:gd name="f38" fmla="val 31518"/>
                <a:gd name="f39" fmla="val 236220"/>
                <a:gd name="f40" fmla="val 61046"/>
                <a:gd name="f41" fmla="val 306705"/>
                <a:gd name="f42" fmla="val 61998"/>
                <a:gd name="f43" fmla="val 310515"/>
                <a:gd name="f44" fmla="val 63903"/>
                <a:gd name="f45" fmla="val 313373"/>
                <a:gd name="f46" fmla="val 67713"/>
                <a:gd name="f47" fmla="val 315278"/>
                <a:gd name="f48" fmla="val 124863"/>
                <a:gd name="f49" fmla="val 319088"/>
                <a:gd name="f50" fmla="val 181061"/>
                <a:gd name="f51" fmla="val 316230"/>
                <a:gd name="f52" fmla="val 238211"/>
                <a:gd name="f53" fmla="val 244878"/>
                <a:gd name="f54" fmla="val 251546"/>
                <a:gd name="f55" fmla="val 253451"/>
                <a:gd name="f56" fmla="val 275359"/>
                <a:gd name="f57" fmla="val 269557"/>
                <a:gd name="f58" fmla="val 280121"/>
                <a:gd name="f59" fmla="val 264795"/>
                <a:gd name="f60" fmla="val 292503"/>
                <a:gd name="f61" fmla="val 241935"/>
                <a:gd name="f62" fmla="val 297266"/>
                <a:gd name="f63" fmla="val 232410"/>
                <a:gd name="f64" fmla="val 302028"/>
                <a:gd name="f65" fmla="val 224790"/>
                <a:gd name="f66" fmla="val 223838"/>
                <a:gd name="f67" fmla="val 347748"/>
                <a:gd name="f68" fmla="val 220980"/>
                <a:gd name="f69" fmla="val 378228"/>
                <a:gd name="f70" fmla="val 205740"/>
                <a:gd name="f71" fmla="val 402041"/>
                <a:gd name="f72" fmla="val 178118"/>
                <a:gd name="f73" fmla="val 430616"/>
                <a:gd name="f74" fmla="val 148590"/>
                <a:gd name="f75" fmla="val 424901"/>
                <a:gd name="f76" fmla="val 382038"/>
                <a:gd name="f77" fmla="val 154305"/>
                <a:gd name="f78" fmla="val 366798"/>
                <a:gd name="f79" fmla="val 342034"/>
                <a:gd name="f80" fmla="val 187643"/>
                <a:gd name="f81" fmla="val 315363"/>
                <a:gd name="f82" fmla="val 192405"/>
                <a:gd name="f83" fmla="val 303934"/>
                <a:gd name="f84" fmla="val 194310"/>
                <a:gd name="f85" fmla="val 308696"/>
                <a:gd name="f86" fmla="val 186690"/>
                <a:gd name="f87" fmla="val 181927"/>
                <a:gd name="f88" fmla="val 312506"/>
                <a:gd name="f89" fmla="val 152400"/>
                <a:gd name="f90" fmla="val 122873"/>
                <a:gd name="f91" fmla="val 93345"/>
                <a:gd name="f92" fmla="val 86677"/>
                <a:gd name="f93" fmla="val 84773"/>
                <a:gd name="f94" fmla="val 324888"/>
                <a:gd name="f95" fmla="val 85725"/>
                <a:gd name="f96" fmla="val 343938"/>
                <a:gd name="f97" fmla="val 87630"/>
                <a:gd name="f98" fmla="val 361084"/>
                <a:gd name="f99" fmla="val 92393"/>
                <a:gd name="f100" fmla="val 376323"/>
                <a:gd name="f101" fmla="val 105727"/>
                <a:gd name="f102" fmla="val 390611"/>
                <a:gd name="f103" fmla="val 118110"/>
                <a:gd name="f104" fmla="val 138113"/>
                <a:gd name="f105" fmla="+- 0 0 -90"/>
                <a:gd name="f106" fmla="*/ f3 1 419100"/>
                <a:gd name="f107" fmla="*/ f4 1 314325"/>
                <a:gd name="f108" fmla="val f5"/>
                <a:gd name="f109" fmla="val f6"/>
                <a:gd name="f110" fmla="val f7"/>
                <a:gd name="f111" fmla="*/ f105 f0 1"/>
                <a:gd name="f112" fmla="+- f110 0 f108"/>
                <a:gd name="f113" fmla="+- f109 0 f108"/>
                <a:gd name="f114" fmla="*/ f111 1 f2"/>
                <a:gd name="f115" fmla="*/ f113 1 419100"/>
                <a:gd name="f116" fmla="*/ f112 1 314325"/>
                <a:gd name="f117" fmla="*/ 392516 f113 1"/>
                <a:gd name="f118" fmla="*/ 78105 f112 1"/>
                <a:gd name="f119" fmla="*/ 323936 f113 1"/>
                <a:gd name="f120" fmla="*/ 51435 f112 1"/>
                <a:gd name="f121" fmla="*/ 316316 f113 1"/>
                <a:gd name="f122" fmla="*/ 48577 f112 1"/>
                <a:gd name="f123" fmla="*/ 311553 f113 1"/>
                <a:gd name="f124" fmla="*/ 0 f112 1"/>
                <a:gd name="f125" fmla="*/ 9611 f113 1"/>
                <a:gd name="f126" fmla="*/ 1038 f113 1"/>
                <a:gd name="f127" fmla="*/ 21908 f112 1"/>
                <a:gd name="f128" fmla="*/ 1991 f113 1"/>
                <a:gd name="f129" fmla="*/ 134302 f112 1"/>
                <a:gd name="f130" fmla="*/ 61046 f113 1"/>
                <a:gd name="f131" fmla="*/ 306705 f112 1"/>
                <a:gd name="f132" fmla="*/ 67713 f113 1"/>
                <a:gd name="f133" fmla="*/ 315278 f112 1"/>
                <a:gd name="f134" fmla="*/ 238211 f113 1"/>
                <a:gd name="f135" fmla="*/ 316230 f112 1"/>
                <a:gd name="f136" fmla="*/ 253451 f113 1"/>
                <a:gd name="f137" fmla="*/ 292503 f113 1"/>
                <a:gd name="f138" fmla="*/ 241935 f112 1"/>
                <a:gd name="f139" fmla="*/ 223838 f112 1"/>
                <a:gd name="f140" fmla="*/ 402041 f113 1"/>
                <a:gd name="f141" fmla="*/ 178118 f112 1"/>
                <a:gd name="f142" fmla="*/ 382038 f113 1"/>
                <a:gd name="f143" fmla="*/ 154305 f112 1"/>
                <a:gd name="f144" fmla="*/ 315363 f113 1"/>
                <a:gd name="f145" fmla="*/ 192405 f112 1"/>
                <a:gd name="f146" fmla="*/ 308696 f113 1"/>
                <a:gd name="f147" fmla="*/ 181927 f112 1"/>
                <a:gd name="f148" fmla="*/ 93345 f112 1"/>
                <a:gd name="f149" fmla="*/ 324888 f113 1"/>
                <a:gd name="f150" fmla="*/ 85725 f112 1"/>
                <a:gd name="f151" fmla="*/ 376323 f113 1"/>
                <a:gd name="f152" fmla="*/ 105727 f112 1"/>
                <a:gd name="f153" fmla="+- f114 0 f1"/>
                <a:gd name="f154" fmla="*/ f117 1 419100"/>
                <a:gd name="f155" fmla="*/ f118 1 314325"/>
                <a:gd name="f156" fmla="*/ f119 1 419100"/>
                <a:gd name="f157" fmla="*/ f120 1 314325"/>
                <a:gd name="f158" fmla="*/ f121 1 419100"/>
                <a:gd name="f159" fmla="*/ f122 1 314325"/>
                <a:gd name="f160" fmla="*/ f123 1 419100"/>
                <a:gd name="f161" fmla="*/ f124 1 314325"/>
                <a:gd name="f162" fmla="*/ f125 1 419100"/>
                <a:gd name="f163" fmla="*/ f126 1 419100"/>
                <a:gd name="f164" fmla="*/ f127 1 314325"/>
                <a:gd name="f165" fmla="*/ f128 1 419100"/>
                <a:gd name="f166" fmla="*/ f129 1 314325"/>
                <a:gd name="f167" fmla="*/ f130 1 419100"/>
                <a:gd name="f168" fmla="*/ f131 1 314325"/>
                <a:gd name="f169" fmla="*/ f132 1 419100"/>
                <a:gd name="f170" fmla="*/ f133 1 314325"/>
                <a:gd name="f171" fmla="*/ f134 1 419100"/>
                <a:gd name="f172" fmla="*/ f135 1 314325"/>
                <a:gd name="f173" fmla="*/ f136 1 419100"/>
                <a:gd name="f174" fmla="*/ f137 1 419100"/>
                <a:gd name="f175" fmla="*/ f138 1 314325"/>
                <a:gd name="f176" fmla="*/ f139 1 314325"/>
                <a:gd name="f177" fmla="*/ f140 1 419100"/>
                <a:gd name="f178" fmla="*/ f141 1 314325"/>
                <a:gd name="f179" fmla="*/ f142 1 419100"/>
                <a:gd name="f180" fmla="*/ f143 1 314325"/>
                <a:gd name="f181" fmla="*/ f144 1 419100"/>
                <a:gd name="f182" fmla="*/ f145 1 314325"/>
                <a:gd name="f183" fmla="*/ f146 1 419100"/>
                <a:gd name="f184" fmla="*/ f147 1 314325"/>
                <a:gd name="f185" fmla="*/ f148 1 314325"/>
                <a:gd name="f186" fmla="*/ f149 1 419100"/>
                <a:gd name="f187" fmla="*/ f150 1 314325"/>
                <a:gd name="f188" fmla="*/ f151 1 419100"/>
                <a:gd name="f189" fmla="*/ f152 1 314325"/>
                <a:gd name="f190" fmla="*/ f108 1 f115"/>
                <a:gd name="f191" fmla="*/ f109 1 f115"/>
                <a:gd name="f192" fmla="*/ f108 1 f116"/>
                <a:gd name="f193" fmla="*/ f110 1 f116"/>
                <a:gd name="f194" fmla="*/ f154 1 f115"/>
                <a:gd name="f195" fmla="*/ f155 1 f116"/>
                <a:gd name="f196" fmla="*/ f156 1 f115"/>
                <a:gd name="f197" fmla="*/ f157 1 f116"/>
                <a:gd name="f198" fmla="*/ f158 1 f115"/>
                <a:gd name="f199" fmla="*/ f159 1 f116"/>
                <a:gd name="f200" fmla="*/ f160 1 f115"/>
                <a:gd name="f201" fmla="*/ f161 1 f116"/>
                <a:gd name="f202" fmla="*/ f162 1 f115"/>
                <a:gd name="f203" fmla="*/ f163 1 f115"/>
                <a:gd name="f204" fmla="*/ f164 1 f116"/>
                <a:gd name="f205" fmla="*/ f165 1 f115"/>
                <a:gd name="f206" fmla="*/ f166 1 f116"/>
                <a:gd name="f207" fmla="*/ f167 1 f115"/>
                <a:gd name="f208" fmla="*/ f168 1 f116"/>
                <a:gd name="f209" fmla="*/ f169 1 f115"/>
                <a:gd name="f210" fmla="*/ f170 1 f116"/>
                <a:gd name="f211" fmla="*/ f171 1 f115"/>
                <a:gd name="f212" fmla="*/ f172 1 f116"/>
                <a:gd name="f213" fmla="*/ f173 1 f115"/>
                <a:gd name="f214" fmla="*/ f174 1 f115"/>
                <a:gd name="f215" fmla="*/ f175 1 f116"/>
                <a:gd name="f216" fmla="*/ f176 1 f116"/>
                <a:gd name="f217" fmla="*/ f177 1 f115"/>
                <a:gd name="f218" fmla="*/ f178 1 f116"/>
                <a:gd name="f219" fmla="*/ f179 1 f115"/>
                <a:gd name="f220" fmla="*/ f180 1 f116"/>
                <a:gd name="f221" fmla="*/ f181 1 f115"/>
                <a:gd name="f222" fmla="*/ f182 1 f116"/>
                <a:gd name="f223" fmla="*/ f183 1 f115"/>
                <a:gd name="f224" fmla="*/ f184 1 f116"/>
                <a:gd name="f225" fmla="*/ f185 1 f116"/>
                <a:gd name="f226" fmla="*/ f186 1 f115"/>
                <a:gd name="f227" fmla="*/ f187 1 f116"/>
                <a:gd name="f228" fmla="*/ f188 1 f115"/>
                <a:gd name="f229" fmla="*/ f189 1 f116"/>
                <a:gd name="f230" fmla="*/ f190 f106 1"/>
                <a:gd name="f231" fmla="*/ f191 f106 1"/>
                <a:gd name="f232" fmla="*/ f193 f107 1"/>
                <a:gd name="f233" fmla="*/ f192 f107 1"/>
                <a:gd name="f234" fmla="*/ f194 f106 1"/>
                <a:gd name="f235" fmla="*/ f195 f107 1"/>
                <a:gd name="f236" fmla="*/ f196 f106 1"/>
                <a:gd name="f237" fmla="*/ f197 f107 1"/>
                <a:gd name="f238" fmla="*/ f198 f106 1"/>
                <a:gd name="f239" fmla="*/ f199 f107 1"/>
                <a:gd name="f240" fmla="*/ f200 f106 1"/>
                <a:gd name="f241" fmla="*/ f201 f107 1"/>
                <a:gd name="f242" fmla="*/ f202 f106 1"/>
                <a:gd name="f243" fmla="*/ f203 f106 1"/>
                <a:gd name="f244" fmla="*/ f204 f107 1"/>
                <a:gd name="f245" fmla="*/ f205 f106 1"/>
                <a:gd name="f246" fmla="*/ f206 f107 1"/>
                <a:gd name="f247" fmla="*/ f207 f106 1"/>
                <a:gd name="f248" fmla="*/ f208 f107 1"/>
                <a:gd name="f249" fmla="*/ f209 f106 1"/>
                <a:gd name="f250" fmla="*/ f210 f107 1"/>
                <a:gd name="f251" fmla="*/ f211 f106 1"/>
                <a:gd name="f252" fmla="*/ f212 f107 1"/>
                <a:gd name="f253" fmla="*/ f213 f106 1"/>
                <a:gd name="f254" fmla="*/ f214 f106 1"/>
                <a:gd name="f255" fmla="*/ f215 f107 1"/>
                <a:gd name="f256" fmla="*/ f216 f107 1"/>
                <a:gd name="f257" fmla="*/ f217 f106 1"/>
                <a:gd name="f258" fmla="*/ f218 f107 1"/>
                <a:gd name="f259" fmla="*/ f219 f106 1"/>
                <a:gd name="f260" fmla="*/ f220 f107 1"/>
                <a:gd name="f261" fmla="*/ f221 f106 1"/>
                <a:gd name="f262" fmla="*/ f222 f107 1"/>
                <a:gd name="f263" fmla="*/ f223 f106 1"/>
                <a:gd name="f264" fmla="*/ f224 f107 1"/>
                <a:gd name="f265" fmla="*/ f225 f107 1"/>
                <a:gd name="f266" fmla="*/ f226 f106 1"/>
                <a:gd name="f267" fmla="*/ f227 f107 1"/>
                <a:gd name="f268" fmla="*/ f228 f106 1"/>
                <a:gd name="f269" fmla="*/ f229 f10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3">
                  <a:pos x="f234" y="f235"/>
                </a:cxn>
                <a:cxn ang="f153">
                  <a:pos x="f236" y="f237"/>
                </a:cxn>
                <a:cxn ang="f153">
                  <a:pos x="f238" y="f239"/>
                </a:cxn>
                <a:cxn ang="f153">
                  <a:pos x="f240" y="f241"/>
                </a:cxn>
                <a:cxn ang="f153">
                  <a:pos x="f242" y="f241"/>
                </a:cxn>
                <a:cxn ang="f153">
                  <a:pos x="f243" y="f244"/>
                </a:cxn>
                <a:cxn ang="f153">
                  <a:pos x="f245" y="f246"/>
                </a:cxn>
                <a:cxn ang="f153">
                  <a:pos x="f247" y="f248"/>
                </a:cxn>
                <a:cxn ang="f153">
                  <a:pos x="f249" y="f250"/>
                </a:cxn>
                <a:cxn ang="f153">
                  <a:pos x="f251" y="f252"/>
                </a:cxn>
                <a:cxn ang="f153">
                  <a:pos x="f253" y="f248"/>
                </a:cxn>
                <a:cxn ang="f153">
                  <a:pos x="f254" y="f255"/>
                </a:cxn>
                <a:cxn ang="f153">
                  <a:pos x="f240" y="f256"/>
                </a:cxn>
                <a:cxn ang="f153">
                  <a:pos x="f257" y="f258"/>
                </a:cxn>
                <a:cxn ang="f153">
                  <a:pos x="f234" y="f235"/>
                </a:cxn>
                <a:cxn ang="f153">
                  <a:pos x="f259" y="f260"/>
                </a:cxn>
                <a:cxn ang="f153">
                  <a:pos x="f261" y="f262"/>
                </a:cxn>
                <a:cxn ang="f153">
                  <a:pos x="f263" y="f264"/>
                </a:cxn>
                <a:cxn ang="f153">
                  <a:pos x="f238" y="f265"/>
                </a:cxn>
                <a:cxn ang="f153">
                  <a:pos x="f266" y="f267"/>
                </a:cxn>
                <a:cxn ang="f153">
                  <a:pos x="f268" y="f269"/>
                </a:cxn>
                <a:cxn ang="f153">
                  <a:pos x="f259" y="f260"/>
                </a:cxn>
              </a:cxnLst>
              <a:rect l="f230" t="f233" r="f231" b="f232"/>
              <a:pathLst>
                <a:path w="419100" h="314325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23"/>
                    <a:pt x="f20" y="f5"/>
                  </a:cubicBezTo>
                  <a:cubicBezTo>
                    <a:pt x="f24" y="f5"/>
                    <a:pt x="f25" y="f5"/>
                    <a:pt x="f26" y="f5"/>
                  </a:cubicBezTo>
                  <a:cubicBezTo>
                    <a:pt x="f27" y="f5"/>
                    <a:pt x="f27" y="f28"/>
                    <a:pt x="f29" y="f30"/>
                  </a:cubicBezTo>
                  <a:cubicBezTo>
                    <a:pt x="f31" y="f32"/>
                    <a:pt x="f27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7"/>
                    <a:pt x="f55" y="f41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20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33"/>
                    <a:pt x="f8" y="f9"/>
                  </a:cubicBezTo>
                  <a:close/>
                  <a:moveTo>
                    <a:pt x="f76" y="f77"/>
                  </a:moveTo>
                  <a:cubicBezTo>
                    <a:pt x="f78" y="f72"/>
                    <a:pt x="f79" y="f80"/>
                    <a:pt x="f81" y="f82"/>
                  </a:cubicBezTo>
                  <a:cubicBezTo>
                    <a:pt x="f83" y="f84"/>
                    <a:pt x="f85" y="f86"/>
                    <a:pt x="f85" y="f87"/>
                  </a:cubicBezTo>
                  <a:cubicBezTo>
                    <a:pt x="f88" y="f89"/>
                    <a:pt x="f18" y="f90"/>
                    <a:pt x="f18" y="f91"/>
                  </a:cubicBezTo>
                  <a:cubicBezTo>
                    <a:pt x="f18" y="f92"/>
                    <a:pt x="f22" y="f93"/>
                    <a:pt x="f94" y="f95"/>
                  </a:cubicBezTo>
                  <a:cubicBezTo>
                    <a:pt x="f96" y="f97"/>
                    <a:pt x="f98" y="f99"/>
                    <a:pt x="f100" y="f101"/>
                  </a:cubicBezTo>
                  <a:cubicBezTo>
                    <a:pt x="f102" y="f103"/>
                    <a:pt x="f8" y="f104"/>
                    <a:pt x="f76" y="f77"/>
                  </a:cubicBezTo>
                  <a:close/>
                </a:path>
              </a:pathLst>
            </a:custGeom>
            <a:solidFill>
              <a:srgbClr val="4A9B8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  <p:sp>
          <p:nvSpPr>
            <p:cNvPr id="18" name="Freeform: Shape 22">
              <a:extLst>
                <a:ext uri="{FF2B5EF4-FFF2-40B4-BE49-F238E27FC236}">
                  <a16:creationId xmlns:a16="http://schemas.microsoft.com/office/drawing/2014/main" id="{3C932BAD-3724-4C6C-B6A8-8200D47F971B}"/>
                </a:ext>
              </a:extLst>
            </p:cNvPr>
            <p:cNvSpPr/>
            <p:nvPr/>
          </p:nvSpPr>
          <p:spPr>
            <a:xfrm>
              <a:off x="4716612" y="3920581"/>
              <a:ext cx="389461" cy="368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04850"/>
                <a:gd name="f7" fmla="val 66675"/>
                <a:gd name="f8" fmla="val 107633"/>
                <a:gd name="f9" fmla="val 46672"/>
                <a:gd name="f10" fmla="val 226695"/>
                <a:gd name="f11" fmla="val 73342"/>
                <a:gd name="f12" fmla="val 352425"/>
                <a:gd name="f13" fmla="val 478155"/>
                <a:gd name="f14" fmla="val 597218"/>
                <a:gd name="f15" fmla="val 47625"/>
                <a:gd name="f16" fmla="+- 0 0 -90"/>
                <a:gd name="f17" fmla="*/ f3 1 704850"/>
                <a:gd name="f18" fmla="*/ f4 1 6667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704850"/>
                <a:gd name="f27" fmla="*/ f23 1 66675"/>
                <a:gd name="f28" fmla="*/ 0 f24 1"/>
                <a:gd name="f29" fmla="*/ 0 f23 1"/>
                <a:gd name="f30" fmla="*/ 352425 f24 1"/>
                <a:gd name="f31" fmla="*/ 73342 f23 1"/>
                <a:gd name="f32" fmla="*/ 704850 f24 1"/>
                <a:gd name="f33" fmla="+- f25 0 f1"/>
                <a:gd name="f34" fmla="*/ f28 1 704850"/>
                <a:gd name="f35" fmla="*/ f29 1 66675"/>
                <a:gd name="f36" fmla="*/ f30 1 704850"/>
                <a:gd name="f37" fmla="*/ f31 1 66675"/>
                <a:gd name="f38" fmla="*/ f32 1 704850"/>
                <a:gd name="f39" fmla="*/ f19 1 f26"/>
                <a:gd name="f40" fmla="*/ f20 1 f26"/>
                <a:gd name="f41" fmla="*/ f19 1 f27"/>
                <a:gd name="f42" fmla="*/ f21 1 f27"/>
                <a:gd name="f43" fmla="*/ f34 1 f26"/>
                <a:gd name="f44" fmla="*/ f35 1 f27"/>
                <a:gd name="f45" fmla="*/ f36 1 f26"/>
                <a:gd name="f46" fmla="*/ f37 1 f27"/>
                <a:gd name="f47" fmla="*/ f38 1 f26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7 1"/>
                <a:gd name="f55" fmla="*/ f46 f18 1"/>
                <a:gd name="f56" fmla="*/ f4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4" y="f55"/>
                </a:cxn>
                <a:cxn ang="f33">
                  <a:pos x="f56" y="f53"/>
                </a:cxn>
                <a:cxn ang="f33">
                  <a:pos x="f52" y="f53"/>
                </a:cxn>
              </a:cxnLst>
              <a:rect l="f48" t="f51" r="f49" b="f50"/>
              <a:pathLst>
                <a:path w="704850" h="66675">
                  <a:moveTo>
                    <a:pt x="f5" y="f5"/>
                  </a:move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6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4A9B8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19" name="Freeform: Shape 23">
            <a:extLst>
              <a:ext uri="{FF2B5EF4-FFF2-40B4-BE49-F238E27FC236}">
                <a16:creationId xmlns:a16="http://schemas.microsoft.com/office/drawing/2014/main" id="{E9E48F59-0863-4319-9D1B-35FDABC2637D}"/>
              </a:ext>
            </a:extLst>
          </p:cNvPr>
          <p:cNvSpPr/>
          <p:nvPr/>
        </p:nvSpPr>
        <p:spPr>
          <a:xfrm>
            <a:off x="5019324" y="3819832"/>
            <a:ext cx="15800" cy="158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800"/>
              <a:gd name="f7" fmla="val 953"/>
              <a:gd name="f8" fmla="val 1905"/>
              <a:gd name="f9" fmla="val 3810"/>
              <a:gd name="f10" fmla="val 5715"/>
              <a:gd name="f11" fmla="val 2858"/>
              <a:gd name="f12" fmla="val 4763"/>
              <a:gd name="f13" fmla="val 2857"/>
              <a:gd name="f14" fmla="val 952"/>
              <a:gd name="f15" fmla="+- 0 0 -90"/>
              <a:gd name="f16" fmla="*/ f3 1 15800"/>
              <a:gd name="f17" fmla="*/ f4 1 15800"/>
              <a:gd name="f18" fmla="val f5"/>
              <a:gd name="f19" fmla="val f6"/>
              <a:gd name="f20" fmla="*/ f15 f0 1"/>
              <a:gd name="f21" fmla="+- f19 0 f18"/>
              <a:gd name="f22" fmla="*/ f20 1 f2"/>
              <a:gd name="f23" fmla="*/ f21 1 15800"/>
              <a:gd name="f24" fmla="+- f22 0 f1"/>
              <a:gd name="f25" fmla="*/ 0 1 f23"/>
              <a:gd name="f26" fmla="*/ 15057400 1 f23"/>
              <a:gd name="f27" fmla="*/ 90297000 1 f23"/>
              <a:gd name="f28" fmla="*/ 75255400 1 f23"/>
              <a:gd name="f29" fmla="*/ 60198000 1 f23"/>
              <a:gd name="f30" fmla="*/ 15800 1 f23"/>
              <a:gd name="f31" fmla="*/ f25 f16 1"/>
              <a:gd name="f32" fmla="*/ f30 f16 1"/>
              <a:gd name="f33" fmla="*/ f30 f17 1"/>
              <a:gd name="f34" fmla="*/ f25 f17 1"/>
              <a:gd name="f35" fmla="*/ f26 f17 1"/>
              <a:gd name="f36" fmla="*/ f27 f16 1"/>
              <a:gd name="f37" fmla="*/ f28 f16 1"/>
              <a:gd name="f38" fmla="*/ f29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1" y="f35"/>
              </a:cxn>
              <a:cxn ang="f24">
                <a:pos x="f36" y="f34"/>
              </a:cxn>
              <a:cxn ang="f24">
                <a:pos x="f37" y="f38"/>
              </a:cxn>
              <a:cxn ang="f24">
                <a:pos x="f31" y="f35"/>
              </a:cxn>
              <a:cxn ang="f24">
                <a:pos x="f31" y="f35"/>
              </a:cxn>
            </a:cxnLst>
            <a:rect l="f31" t="f34" r="f32" b="f33"/>
            <a:pathLst>
              <a:path w="15800" h="15800">
                <a:moveTo>
                  <a:pt x="f5" y="f7"/>
                </a:moveTo>
                <a:cubicBezTo>
                  <a:pt x="f8" y="f7"/>
                  <a:pt x="f9" y="f5"/>
                  <a:pt x="f10" y="f5"/>
                </a:cubicBezTo>
                <a:cubicBezTo>
                  <a:pt x="f10" y="f7"/>
                  <a:pt x="f10" y="f11"/>
                  <a:pt x="f12" y="f9"/>
                </a:cubicBezTo>
                <a:cubicBezTo>
                  <a:pt x="f9" y="f11"/>
                  <a:pt x="f13" y="f7"/>
                  <a:pt x="f5" y="f7"/>
                </a:cubicBezTo>
                <a:cubicBezTo>
                  <a:pt x="f14" y="f5"/>
                  <a:pt x="f5" y="f7"/>
                  <a:pt x="f5" y="f7"/>
                </a:cubicBezTo>
                <a:close/>
              </a:path>
            </a:pathLst>
          </a:custGeom>
          <a:solidFill>
            <a:srgbClr val="F2EAD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0" name="Freeform: Shape 32">
            <a:extLst>
              <a:ext uri="{FF2B5EF4-FFF2-40B4-BE49-F238E27FC236}">
                <a16:creationId xmlns:a16="http://schemas.microsoft.com/office/drawing/2014/main" id="{C9D11FDB-D6E7-4B1F-95EB-981A71502DAF}"/>
              </a:ext>
            </a:extLst>
          </p:cNvPr>
          <p:cNvSpPr/>
          <p:nvPr/>
        </p:nvSpPr>
        <p:spPr>
          <a:xfrm>
            <a:off x="4811746" y="1310600"/>
            <a:ext cx="217526" cy="3490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1654"/>
              <a:gd name="f7" fmla="val 484094"/>
              <a:gd name="f8" fmla="val 75583"/>
              <a:gd name="f9" fmla="val 483559"/>
              <a:gd name="f10" fmla="val 75826"/>
              <a:gd name="f11" fmla="val 85821"/>
              <a:gd name="f12" fmla="val 83332"/>
              <a:gd name="f13" fmla="val 484710"/>
              <a:gd name="f14" fmla="val 76007"/>
              <a:gd name="f15" fmla="val 483636"/>
              <a:gd name="f16" fmla="val 75478"/>
              <a:gd name="f17" fmla="val 483540"/>
              <a:gd name="f18" fmla="val 73754"/>
              <a:gd name="f19" fmla="val 483558"/>
              <a:gd name="f20" fmla="val 71002"/>
              <a:gd name="f21" fmla="val 483556"/>
              <a:gd name="f22" fmla="val 71690"/>
              <a:gd name="f23" fmla="val 483550"/>
              <a:gd name="f24" fmla="val 74905"/>
              <a:gd name="f25" fmla="val 483541"/>
              <a:gd name="f26" fmla="val 96604"/>
              <a:gd name="f27" fmla="val 265076"/>
              <a:gd name="f28" fmla="val 89069"/>
              <a:gd name="f29" fmla="val 82962"/>
              <a:gd name="f30" fmla="val 271184"/>
              <a:gd name="f31" fmla="val 278718"/>
              <a:gd name="f32" fmla="val 286252"/>
              <a:gd name="f33" fmla="val 292360"/>
              <a:gd name="f34" fmla="val 104138"/>
              <a:gd name="f35" fmla="val 110246"/>
              <a:gd name="f36" fmla="val 71628"/>
              <a:gd name="f37" fmla="val 242199"/>
              <a:gd name="f38" fmla="val 66296"/>
              <a:gd name="f39" fmla="val 61974"/>
              <a:gd name="f40" fmla="val 246522"/>
              <a:gd name="f41" fmla="val 251853"/>
              <a:gd name="f42" fmla="val 257185"/>
              <a:gd name="f43" fmla="val 261508"/>
              <a:gd name="f44" fmla="val 76960"/>
              <a:gd name="f45" fmla="val 81283"/>
              <a:gd name="f46" fmla="val 132204"/>
              <a:gd name="f47" fmla="val 84371"/>
              <a:gd name="f48" fmla="val 99332"/>
              <a:gd name="f49" fmla="val 84896"/>
              <a:gd name="f50" fmla="val 69425"/>
              <a:gd name="f51" fmla="val 91507"/>
              <a:gd name="f52" fmla="val 40986"/>
              <a:gd name="f53" fmla="val 101791"/>
              <a:gd name="f54" fmla="val 16850"/>
              <a:gd name="f55" fmla="val 110606"/>
              <a:gd name="f56" fmla="val 19159"/>
              <a:gd name="f57" fmla="val 138100"/>
              <a:gd name="f58" fmla="val 43715"/>
              <a:gd name="f59" fmla="val 388904"/>
              <a:gd name="f60" fmla="val 48752"/>
              <a:gd name="f61" fmla="val 432768"/>
              <a:gd name="f62" fmla="val 51270"/>
              <a:gd name="f63" fmla="val 454700"/>
              <a:gd name="f64" fmla="val 65909"/>
              <a:gd name="f65" fmla="val 463778"/>
              <a:gd name="f66" fmla="val 77059"/>
              <a:gd name="f67" fmla="val 467372"/>
              <a:gd name="f68" fmla="val 84119"/>
              <a:gd name="f69" fmla="val 469058"/>
              <a:gd name="f70" fmla="val 83685"/>
              <a:gd name="f71" fmla="val 469059"/>
              <a:gd name="f72" fmla="val 80902"/>
              <a:gd name="f73" fmla="val 469068"/>
              <a:gd name="f74" fmla="val 80297"/>
              <a:gd name="f75" fmla="val 469075"/>
              <a:gd name="f76" fmla="val 82654"/>
              <a:gd name="f77" fmla="val 469077"/>
              <a:gd name="f78" fmla="val 84198"/>
              <a:gd name="f79" fmla="val 84523"/>
              <a:gd name="f80" fmla="val 469155"/>
              <a:gd name="f81" fmla="val 90845"/>
              <a:gd name="f82" fmla="val 470140"/>
              <a:gd name="f83" fmla="val 93010"/>
              <a:gd name="f84" fmla="val 84431"/>
              <a:gd name="f85" fmla="val 88019"/>
              <a:gd name="f86" fmla="val 469048"/>
              <a:gd name="f87" fmla="val 109131"/>
              <a:gd name="f88" fmla="val 468998"/>
              <a:gd name="f89" fmla="val 173157"/>
              <a:gd name="f90" fmla="val 468920"/>
              <a:gd name="f91" fmla="val 193148"/>
              <a:gd name="f92" fmla="val 219802"/>
              <a:gd name="f93" fmla="val 469287"/>
              <a:gd name="f94" fmla="val 227988"/>
              <a:gd name="f95" fmla="val 438855"/>
              <a:gd name="f96" fmla="val 230296"/>
              <a:gd name="f97" fmla="val 431089"/>
              <a:gd name="f98" fmla="val 232815"/>
              <a:gd name="f99" fmla="val 423324"/>
              <a:gd name="f100" fmla="val 259259"/>
              <a:gd name="f101" fmla="val 134112"/>
              <a:gd name="f102" fmla="val 125717"/>
              <a:gd name="f103" fmla="val 117322"/>
              <a:gd name="f104" fmla="val 255691"/>
              <a:gd name="f105" fmla="val 108507"/>
              <a:gd name="f106" fmla="val 241210"/>
              <a:gd name="f107" fmla="val 103470"/>
              <a:gd name="f108" fmla="val 214713"/>
              <a:gd name="f109" fmla="val 95370"/>
              <a:gd name="f110" fmla="val 211803"/>
              <a:gd name="f111" fmla="val 106740"/>
              <a:gd name="f112" fmla="val 203282"/>
              <a:gd name="f113" fmla="val 140056"/>
              <a:gd name="f114" fmla="val 193529"/>
              <a:gd name="f115" fmla="val 178276"/>
              <a:gd name="f116" fmla="val 185906"/>
              <a:gd name="f117" fmla="val 208167"/>
              <a:gd name="f118" fmla="val 185754"/>
              <a:gd name="f119" fmla="val 208759"/>
              <a:gd name="f120" fmla="val 198556"/>
              <a:gd name="f121" fmla="val 210965"/>
              <a:gd name="f122" fmla="val 206334"/>
              <a:gd name="f123" fmla="val 212583"/>
              <a:gd name="f124" fmla="val 214319"/>
              <a:gd name="f125" fmla="val 214522"/>
              <a:gd name="f126" fmla="val 222531"/>
              <a:gd name="f127" fmla="val 216804"/>
              <a:gd name="f128" fmla="val 234284"/>
              <a:gd name="f129" fmla="val 220162"/>
              <a:gd name="f130" fmla="val 237222"/>
              <a:gd name="f131" fmla="val 225829"/>
              <a:gd name="f132" fmla="val 231285"/>
              <a:gd name="f133" fmla="val 236742"/>
              <a:gd name="f134" fmla="val 215605"/>
              <a:gd name="f135" fmla="val 425423"/>
              <a:gd name="f136" fmla="val 213716"/>
              <a:gd name="f137" fmla="val 430460"/>
              <a:gd name="f138" fmla="val 211827"/>
              <a:gd name="f139" fmla="val 435497"/>
              <a:gd name="f140" fmla="val 205111"/>
              <a:gd name="f141" fmla="val 455225"/>
              <a:gd name="f142" fmla="val 183493"/>
              <a:gd name="f143" fmla="val 167280"/>
              <a:gd name="f144" fmla="val 115060"/>
              <a:gd name="f145" fmla="val 97843"/>
              <a:gd name="f146" fmla="val 94925"/>
              <a:gd name="f147" fmla="val 101929"/>
              <a:gd name="f148" fmla="val 100168"/>
              <a:gd name="f149" fmla="val 455904"/>
              <a:gd name="f150" fmla="val 95010"/>
              <a:gd name="f151" fmla="val 455247"/>
              <a:gd name="f152" fmla="val 94895"/>
              <a:gd name="f153" fmla="val 88917"/>
              <a:gd name="f154" fmla="val 454071"/>
              <a:gd name="f155" fmla="val 79814"/>
              <a:gd name="f156" fmla="val 451710"/>
              <a:gd name="f157" fmla="val 67850"/>
              <a:gd name="f158" fmla="val 445781"/>
              <a:gd name="f159" fmla="val 65752"/>
              <a:gd name="f160" fmla="val 431509"/>
              <a:gd name="f161" fmla="val 61554"/>
              <a:gd name="f162" fmla="val 402966"/>
              <a:gd name="f163" fmla="val 41406"/>
              <a:gd name="f164" fmla="val 239261"/>
              <a:gd name="f165" fmla="val 39517"/>
              <a:gd name="f166" fmla="val 221211"/>
              <a:gd name="f167" fmla="val 59245"/>
              <a:gd name="f168" fmla="val 215754"/>
              <a:gd name="f169" fmla="val 88235"/>
              <a:gd name="f170" fmla="val 207359"/>
              <a:gd name="f171" fmla="val 119110"/>
              <a:gd name="f172" fmla="val 202735"/>
              <a:gd name="f173" fmla="val 154228"/>
              <a:gd name="f174" fmla="val 204906"/>
              <a:gd name="f175" fmla="val 172247"/>
              <a:gd name="f176" fmla="val 206693"/>
              <a:gd name="f177" fmla="val 201522"/>
              <a:gd name="f178" fmla="val 92257"/>
              <a:gd name="f179" fmla="val 183923"/>
              <a:gd name="f180" fmla="val 88451"/>
              <a:gd name="f181" fmla="val 165818"/>
              <a:gd name="f182" fmla="val 85368"/>
              <a:gd name="f183" fmla="val 148640"/>
              <a:gd name="f184" fmla="val 84109"/>
              <a:gd name="f185" fmla="val 238061"/>
              <a:gd name="f186" fmla="val 301024"/>
              <a:gd name="f187" fmla="val 13852"/>
              <a:gd name="f188" fmla="val 260938"/>
              <a:gd name="f189" fmla="val 248555"/>
              <a:gd name="f190" fmla="val 233234"/>
              <a:gd name="f191" fmla="val 234074"/>
              <a:gd name="f192" fmla="val 21408"/>
              <a:gd name="f193" fmla="val 231345"/>
              <a:gd name="f194" fmla="val 30852"/>
              <a:gd name="f195" fmla="val 230768"/>
              <a:gd name="f196" fmla="val 32846"/>
              <a:gd name="f197" fmla="val 226820"/>
              <a:gd name="f198" fmla="val 48141"/>
              <a:gd name="f199" fmla="val 221222"/>
              <a:gd name="f200" fmla="val 69962"/>
              <a:gd name="f201" fmla="val 219741"/>
              <a:gd name="f202" fmla="val 75739"/>
              <a:gd name="f203" fmla="val 223284"/>
              <a:gd name="f204" fmla="val 76460"/>
              <a:gd name="f205" fmla="val 234343"/>
              <a:gd name="f206" fmla="val 79177"/>
              <a:gd name="f207" fmla="val 245696"/>
              <a:gd name="f208" fmla="val 82430"/>
              <a:gd name="f209" fmla="val 257370"/>
              <a:gd name="f210" fmla="val 86260"/>
              <a:gd name="f211" fmla="val 274160"/>
              <a:gd name="f212" fmla="val 91717"/>
              <a:gd name="f213" fmla="val 278148"/>
              <a:gd name="f214" fmla="val 101371"/>
              <a:gd name="f215" fmla="val 110396"/>
              <a:gd name="f216" fmla="val 119421"/>
              <a:gd name="f217" fmla="val 247506"/>
              <a:gd name="f218" fmla="val 433818"/>
              <a:gd name="f219" fmla="val 244777"/>
              <a:gd name="f220" fmla="val 442213"/>
              <a:gd name="f221" fmla="val 242049"/>
              <a:gd name="f222" fmla="val 450608"/>
              <a:gd name="f223" fmla="val 232605"/>
              <a:gd name="f224" fmla="val 201752"/>
              <a:gd name="f225" fmla="val 178613"/>
              <a:gd name="f226" fmla="val 483402"/>
              <a:gd name="f227" fmla="val 104356"/>
              <a:gd name="f228" fmla="val 483480"/>
              <a:gd name="f229" fmla="val 79918"/>
              <a:gd name="f230" fmla="val 483529"/>
              <a:gd name="f231" fmla="val 71976"/>
              <a:gd name="f232" fmla="val 482899"/>
              <a:gd name="f233" fmla="val 58888"/>
              <a:gd name="f234" fmla="val 480035"/>
              <a:gd name="f235" fmla="val 37785"/>
              <a:gd name="f236" fmla="val 470901"/>
              <a:gd name="f237" fmla="val 34480"/>
              <a:gd name="f238" fmla="val 444102"/>
              <a:gd name="f239" fmla="val 28603"/>
              <a:gd name="f240" fmla="val 396460"/>
              <a:gd name="f241" fmla="val 60"/>
              <a:gd name="f242" fmla="val 123828"/>
              <a:gd name="f243" fmla="val -2459"/>
              <a:gd name="f244" fmla="val 93816"/>
              <a:gd name="f245" fmla="val 25245"/>
              <a:gd name="f246" fmla="val 74671"/>
              <a:gd name="f247" fmla="val 67529"/>
              <a:gd name="f248" fmla="val 127994"/>
              <a:gd name="f249" fmla="val 59776"/>
              <a:gd name="f250" fmla="val 190967"/>
              <a:gd name="f251" fmla="val 69880"/>
              <a:gd name="f252" fmla="val 206440"/>
              <a:gd name="f253" fmla="val 73030"/>
              <a:gd name="f254" fmla="val 221901"/>
              <a:gd name="f255" fmla="val 12593"/>
              <a:gd name="f256" fmla="val 223790"/>
              <a:gd name="f257" fmla="val 5247"/>
              <a:gd name="f258" fmla="val 230506"/>
              <a:gd name="f259" fmla="+- 0 0 -90"/>
              <a:gd name="f260" fmla="*/ f3 1 301654"/>
              <a:gd name="f261" fmla="*/ f4 1 484094"/>
              <a:gd name="f262" fmla="val f5"/>
              <a:gd name="f263" fmla="val f6"/>
              <a:gd name="f264" fmla="val f7"/>
              <a:gd name="f265" fmla="*/ f259 f0 1"/>
              <a:gd name="f266" fmla="+- f264 0 f262"/>
              <a:gd name="f267" fmla="+- f263 0 f262"/>
              <a:gd name="f268" fmla="*/ f265 1 f2"/>
              <a:gd name="f269" fmla="*/ f267 1 301654"/>
              <a:gd name="f270" fmla="*/ f266 1 484094"/>
              <a:gd name="f271" fmla="*/ 75583 f267 1"/>
              <a:gd name="f272" fmla="*/ 483559 f266 1"/>
              <a:gd name="f273" fmla="*/ 75826 f267 1"/>
              <a:gd name="f274" fmla="*/ 76007 f267 1"/>
              <a:gd name="f275" fmla="*/ 483636 f266 1"/>
              <a:gd name="f276" fmla="*/ 75478 f267 1"/>
              <a:gd name="f277" fmla="*/ 483540 f266 1"/>
              <a:gd name="f278" fmla="*/ 73754 f267 1"/>
              <a:gd name="f279" fmla="*/ 483558 f266 1"/>
              <a:gd name="f280" fmla="*/ 74905 f267 1"/>
              <a:gd name="f281" fmla="*/ 483541 f266 1"/>
              <a:gd name="f282" fmla="*/ 96604 f267 1"/>
              <a:gd name="f283" fmla="*/ 265076 f266 1"/>
              <a:gd name="f284" fmla="*/ 82962 f267 1"/>
              <a:gd name="f285" fmla="*/ 278718 f266 1"/>
              <a:gd name="f286" fmla="*/ 292360 f266 1"/>
              <a:gd name="f287" fmla="*/ 110246 f267 1"/>
              <a:gd name="f288" fmla="*/ 71628 f267 1"/>
              <a:gd name="f289" fmla="*/ 242199 f266 1"/>
              <a:gd name="f290" fmla="*/ 61974 f267 1"/>
              <a:gd name="f291" fmla="*/ 251853 f266 1"/>
              <a:gd name="f292" fmla="*/ 261508 f266 1"/>
              <a:gd name="f293" fmla="*/ 81283 f267 1"/>
              <a:gd name="f294" fmla="*/ 132204 f267 1"/>
              <a:gd name="f295" fmla="*/ 84371 f266 1"/>
              <a:gd name="f296" fmla="*/ 40986 f267 1"/>
              <a:gd name="f297" fmla="*/ 101791 f266 1"/>
              <a:gd name="f298" fmla="*/ 19159 f267 1"/>
              <a:gd name="f299" fmla="*/ 138100 f266 1"/>
              <a:gd name="f300" fmla="*/ 48752 f267 1"/>
              <a:gd name="f301" fmla="*/ 432768 f266 1"/>
              <a:gd name="f302" fmla="*/ 77059 f267 1"/>
              <a:gd name="f303" fmla="*/ 467372 f266 1"/>
              <a:gd name="f304" fmla="*/ 84119 f267 1"/>
              <a:gd name="f305" fmla="*/ 469058 f266 1"/>
              <a:gd name="f306" fmla="*/ 83685 f267 1"/>
              <a:gd name="f307" fmla="*/ 469059 f266 1"/>
              <a:gd name="f308" fmla="*/ 82654 f267 1"/>
              <a:gd name="f309" fmla="*/ 469077 f266 1"/>
              <a:gd name="f310" fmla="*/ 84198 f267 1"/>
              <a:gd name="f311" fmla="*/ 84523 f267 1"/>
              <a:gd name="f312" fmla="*/ 469155 f266 1"/>
              <a:gd name="f313" fmla="*/ 84431 f267 1"/>
              <a:gd name="f314" fmla="*/ 88019 f267 1"/>
              <a:gd name="f315" fmla="*/ 469048 f266 1"/>
              <a:gd name="f316" fmla="*/ 193148 f267 1"/>
              <a:gd name="f317" fmla="*/ 230296 f267 1"/>
              <a:gd name="f318" fmla="*/ 431089 f266 1"/>
              <a:gd name="f319" fmla="*/ 259259 f267 1"/>
              <a:gd name="f320" fmla="*/ 125717 f266 1"/>
              <a:gd name="f321" fmla="*/ 241210 f267 1"/>
              <a:gd name="f322" fmla="*/ 103470 f266 1"/>
              <a:gd name="f323" fmla="*/ 214713 f267 1"/>
              <a:gd name="f324" fmla="*/ 95370 f266 1"/>
              <a:gd name="f325" fmla="*/ 211803 f267 1"/>
              <a:gd name="f326" fmla="*/ 106740 f266 1"/>
              <a:gd name="f327" fmla="*/ 185906 f267 1"/>
              <a:gd name="f328" fmla="*/ 208167 f266 1"/>
              <a:gd name="f329" fmla="*/ 185754 f267 1"/>
              <a:gd name="f330" fmla="*/ 208759 f266 1"/>
              <a:gd name="f331" fmla="*/ 198556 f267 1"/>
              <a:gd name="f332" fmla="*/ 210965 f266 1"/>
              <a:gd name="f333" fmla="*/ 222531 f267 1"/>
              <a:gd name="f334" fmla="*/ 216804 f266 1"/>
              <a:gd name="f335" fmla="*/ 237222 f267 1"/>
              <a:gd name="f336" fmla="*/ 231285 f266 1"/>
              <a:gd name="f337" fmla="*/ 213716 f267 1"/>
              <a:gd name="f338" fmla="*/ 430460 f266 1"/>
              <a:gd name="f339" fmla="*/ 183493 f267 1"/>
              <a:gd name="f340" fmla="*/ 455225 f266 1"/>
              <a:gd name="f341" fmla="*/ 97843 f267 1"/>
              <a:gd name="f342" fmla="*/ 94925 f267 1"/>
              <a:gd name="f343" fmla="*/ 95010 f267 1"/>
              <a:gd name="f344" fmla="*/ 455247 f266 1"/>
              <a:gd name="f345" fmla="*/ 94895 f267 1"/>
              <a:gd name="f346" fmla="*/ 88917 f267 1"/>
              <a:gd name="f347" fmla="*/ 454071 f266 1"/>
              <a:gd name="f348" fmla="*/ 65752 f267 1"/>
              <a:gd name="f349" fmla="*/ 431509 f266 1"/>
              <a:gd name="f350" fmla="*/ 41406 f267 1"/>
              <a:gd name="f351" fmla="*/ 239261 f266 1"/>
              <a:gd name="f352" fmla="*/ 59245 f267 1"/>
              <a:gd name="f353" fmla="*/ 215754 f266 1"/>
              <a:gd name="f354" fmla="*/ 154228 f267 1"/>
              <a:gd name="f355" fmla="*/ 204906 f266 1"/>
              <a:gd name="f356" fmla="*/ 172247 f267 1"/>
              <a:gd name="f357" fmla="*/ 206693 f266 1"/>
              <a:gd name="f358" fmla="*/ 201522 f267 1"/>
              <a:gd name="f359" fmla="*/ 92257 f266 1"/>
              <a:gd name="f360" fmla="*/ 183923 f267 1"/>
              <a:gd name="f361" fmla="*/ 88451 f266 1"/>
              <a:gd name="f362" fmla="*/ 238061 f267 1"/>
              <a:gd name="f363" fmla="*/ 0 f266 1"/>
              <a:gd name="f364" fmla="*/ 301654 f267 1"/>
              <a:gd name="f365" fmla="*/ 301024 f267 1"/>
              <a:gd name="f366" fmla="*/ 13852 f266 1"/>
              <a:gd name="f367" fmla="*/ 248555 f267 1"/>
              <a:gd name="f368" fmla="*/ 231345 f267 1"/>
              <a:gd name="f369" fmla="*/ 30852 f266 1"/>
              <a:gd name="f370" fmla="*/ 221222 f267 1"/>
              <a:gd name="f371" fmla="*/ 69962 f266 1"/>
              <a:gd name="f372" fmla="*/ 219741 f267 1"/>
              <a:gd name="f373" fmla="*/ 75739 f266 1"/>
              <a:gd name="f374" fmla="*/ 223284 f267 1"/>
              <a:gd name="f375" fmla="*/ 76460 f266 1"/>
              <a:gd name="f376" fmla="*/ 257370 f267 1"/>
              <a:gd name="f377" fmla="*/ 86260 f266 1"/>
              <a:gd name="f378" fmla="*/ 278148 f267 1"/>
              <a:gd name="f379" fmla="*/ 110396 f266 1"/>
              <a:gd name="f380" fmla="*/ 244777 f267 1"/>
              <a:gd name="f381" fmla="*/ 442213 f266 1"/>
              <a:gd name="f382" fmla="*/ 201752 f267 1"/>
              <a:gd name="f383" fmla="*/ 79918 f267 1"/>
              <a:gd name="f384" fmla="*/ 483529 f266 1"/>
              <a:gd name="f385" fmla="*/ 71976 f267 1"/>
              <a:gd name="f386" fmla="*/ 482899 f266 1"/>
              <a:gd name="f387" fmla="*/ 34480 f267 1"/>
              <a:gd name="f388" fmla="*/ 444102 f266 1"/>
              <a:gd name="f389" fmla="*/ 60 f267 1"/>
              <a:gd name="f390" fmla="*/ 123828 f266 1"/>
              <a:gd name="f391" fmla="*/ 25245 f267 1"/>
              <a:gd name="f392" fmla="*/ 190967 f267 1"/>
              <a:gd name="f393" fmla="*/ 69880 f266 1"/>
              <a:gd name="f394" fmla="*/ 206440 f267 1"/>
              <a:gd name="f395" fmla="*/ 73030 f266 1"/>
              <a:gd name="f396" fmla="*/ 221901 f267 1"/>
              <a:gd name="f397" fmla="*/ 12593 f266 1"/>
              <a:gd name="f398" fmla="+- f268 0 f1"/>
              <a:gd name="f399" fmla="*/ f271 1 301654"/>
              <a:gd name="f400" fmla="*/ f272 1 484094"/>
              <a:gd name="f401" fmla="*/ f273 1 301654"/>
              <a:gd name="f402" fmla="*/ f274 1 301654"/>
              <a:gd name="f403" fmla="*/ f275 1 484094"/>
              <a:gd name="f404" fmla="*/ f276 1 301654"/>
              <a:gd name="f405" fmla="*/ f277 1 484094"/>
              <a:gd name="f406" fmla="*/ f278 1 301654"/>
              <a:gd name="f407" fmla="*/ f279 1 484094"/>
              <a:gd name="f408" fmla="*/ f280 1 301654"/>
              <a:gd name="f409" fmla="*/ f281 1 484094"/>
              <a:gd name="f410" fmla="*/ f282 1 301654"/>
              <a:gd name="f411" fmla="*/ f283 1 484094"/>
              <a:gd name="f412" fmla="*/ f284 1 301654"/>
              <a:gd name="f413" fmla="*/ f285 1 484094"/>
              <a:gd name="f414" fmla="*/ f286 1 484094"/>
              <a:gd name="f415" fmla="*/ f287 1 301654"/>
              <a:gd name="f416" fmla="*/ f288 1 301654"/>
              <a:gd name="f417" fmla="*/ f289 1 484094"/>
              <a:gd name="f418" fmla="*/ f290 1 301654"/>
              <a:gd name="f419" fmla="*/ f291 1 484094"/>
              <a:gd name="f420" fmla="*/ f292 1 484094"/>
              <a:gd name="f421" fmla="*/ f293 1 301654"/>
              <a:gd name="f422" fmla="*/ f294 1 301654"/>
              <a:gd name="f423" fmla="*/ f295 1 484094"/>
              <a:gd name="f424" fmla="*/ f296 1 301654"/>
              <a:gd name="f425" fmla="*/ f297 1 484094"/>
              <a:gd name="f426" fmla="*/ f298 1 301654"/>
              <a:gd name="f427" fmla="*/ f299 1 484094"/>
              <a:gd name="f428" fmla="*/ f300 1 301654"/>
              <a:gd name="f429" fmla="*/ f301 1 484094"/>
              <a:gd name="f430" fmla="*/ f302 1 301654"/>
              <a:gd name="f431" fmla="*/ f303 1 484094"/>
              <a:gd name="f432" fmla="*/ f304 1 301654"/>
              <a:gd name="f433" fmla="*/ f305 1 484094"/>
              <a:gd name="f434" fmla="*/ f306 1 301654"/>
              <a:gd name="f435" fmla="*/ f307 1 484094"/>
              <a:gd name="f436" fmla="*/ f308 1 301654"/>
              <a:gd name="f437" fmla="*/ f309 1 484094"/>
              <a:gd name="f438" fmla="*/ f310 1 301654"/>
              <a:gd name="f439" fmla="*/ f311 1 301654"/>
              <a:gd name="f440" fmla="*/ f312 1 484094"/>
              <a:gd name="f441" fmla="*/ f313 1 301654"/>
              <a:gd name="f442" fmla="*/ f314 1 301654"/>
              <a:gd name="f443" fmla="*/ f315 1 484094"/>
              <a:gd name="f444" fmla="*/ f316 1 301654"/>
              <a:gd name="f445" fmla="*/ f317 1 301654"/>
              <a:gd name="f446" fmla="*/ f318 1 484094"/>
              <a:gd name="f447" fmla="*/ f319 1 301654"/>
              <a:gd name="f448" fmla="*/ f320 1 484094"/>
              <a:gd name="f449" fmla="*/ f321 1 301654"/>
              <a:gd name="f450" fmla="*/ f322 1 484094"/>
              <a:gd name="f451" fmla="*/ f323 1 301654"/>
              <a:gd name="f452" fmla="*/ f324 1 484094"/>
              <a:gd name="f453" fmla="*/ f325 1 301654"/>
              <a:gd name="f454" fmla="*/ f326 1 484094"/>
              <a:gd name="f455" fmla="*/ f327 1 301654"/>
              <a:gd name="f456" fmla="*/ f328 1 484094"/>
              <a:gd name="f457" fmla="*/ f329 1 301654"/>
              <a:gd name="f458" fmla="*/ f330 1 484094"/>
              <a:gd name="f459" fmla="*/ f331 1 301654"/>
              <a:gd name="f460" fmla="*/ f332 1 484094"/>
              <a:gd name="f461" fmla="*/ f333 1 301654"/>
              <a:gd name="f462" fmla="*/ f334 1 484094"/>
              <a:gd name="f463" fmla="*/ f335 1 301654"/>
              <a:gd name="f464" fmla="*/ f336 1 484094"/>
              <a:gd name="f465" fmla="*/ f337 1 301654"/>
              <a:gd name="f466" fmla="*/ f338 1 484094"/>
              <a:gd name="f467" fmla="*/ f339 1 301654"/>
              <a:gd name="f468" fmla="*/ f340 1 484094"/>
              <a:gd name="f469" fmla="*/ f341 1 301654"/>
              <a:gd name="f470" fmla="*/ f342 1 301654"/>
              <a:gd name="f471" fmla="*/ f343 1 301654"/>
              <a:gd name="f472" fmla="*/ f344 1 484094"/>
              <a:gd name="f473" fmla="*/ f345 1 301654"/>
              <a:gd name="f474" fmla="*/ f346 1 301654"/>
              <a:gd name="f475" fmla="*/ f347 1 484094"/>
              <a:gd name="f476" fmla="*/ f348 1 301654"/>
              <a:gd name="f477" fmla="*/ f349 1 484094"/>
              <a:gd name="f478" fmla="*/ f350 1 301654"/>
              <a:gd name="f479" fmla="*/ f351 1 484094"/>
              <a:gd name="f480" fmla="*/ f352 1 301654"/>
              <a:gd name="f481" fmla="*/ f353 1 484094"/>
              <a:gd name="f482" fmla="*/ f354 1 301654"/>
              <a:gd name="f483" fmla="*/ f355 1 484094"/>
              <a:gd name="f484" fmla="*/ f356 1 301654"/>
              <a:gd name="f485" fmla="*/ f357 1 484094"/>
              <a:gd name="f486" fmla="*/ f358 1 301654"/>
              <a:gd name="f487" fmla="*/ f359 1 484094"/>
              <a:gd name="f488" fmla="*/ f360 1 301654"/>
              <a:gd name="f489" fmla="*/ f361 1 484094"/>
              <a:gd name="f490" fmla="*/ f362 1 301654"/>
              <a:gd name="f491" fmla="*/ f363 1 484094"/>
              <a:gd name="f492" fmla="*/ f364 1 301654"/>
              <a:gd name="f493" fmla="*/ f365 1 301654"/>
              <a:gd name="f494" fmla="*/ f366 1 484094"/>
              <a:gd name="f495" fmla="*/ f367 1 301654"/>
              <a:gd name="f496" fmla="*/ f368 1 301654"/>
              <a:gd name="f497" fmla="*/ f369 1 484094"/>
              <a:gd name="f498" fmla="*/ f370 1 301654"/>
              <a:gd name="f499" fmla="*/ f371 1 484094"/>
              <a:gd name="f500" fmla="*/ f372 1 301654"/>
              <a:gd name="f501" fmla="*/ f373 1 484094"/>
              <a:gd name="f502" fmla="*/ f374 1 301654"/>
              <a:gd name="f503" fmla="*/ f375 1 484094"/>
              <a:gd name="f504" fmla="*/ f376 1 301654"/>
              <a:gd name="f505" fmla="*/ f377 1 484094"/>
              <a:gd name="f506" fmla="*/ f378 1 301654"/>
              <a:gd name="f507" fmla="*/ f379 1 484094"/>
              <a:gd name="f508" fmla="*/ f380 1 301654"/>
              <a:gd name="f509" fmla="*/ f381 1 484094"/>
              <a:gd name="f510" fmla="*/ f382 1 301654"/>
              <a:gd name="f511" fmla="*/ f383 1 301654"/>
              <a:gd name="f512" fmla="*/ f384 1 484094"/>
              <a:gd name="f513" fmla="*/ f385 1 301654"/>
              <a:gd name="f514" fmla="*/ f386 1 484094"/>
              <a:gd name="f515" fmla="*/ f387 1 301654"/>
              <a:gd name="f516" fmla="*/ f388 1 484094"/>
              <a:gd name="f517" fmla="*/ f389 1 301654"/>
              <a:gd name="f518" fmla="*/ f390 1 484094"/>
              <a:gd name="f519" fmla="*/ f391 1 301654"/>
              <a:gd name="f520" fmla="*/ f392 1 301654"/>
              <a:gd name="f521" fmla="*/ f393 1 484094"/>
              <a:gd name="f522" fmla="*/ f394 1 301654"/>
              <a:gd name="f523" fmla="*/ f395 1 484094"/>
              <a:gd name="f524" fmla="*/ f396 1 301654"/>
              <a:gd name="f525" fmla="*/ f397 1 484094"/>
              <a:gd name="f526" fmla="*/ f262 1 f269"/>
              <a:gd name="f527" fmla="*/ f263 1 f269"/>
              <a:gd name="f528" fmla="*/ f262 1 f270"/>
              <a:gd name="f529" fmla="*/ f264 1 f270"/>
              <a:gd name="f530" fmla="*/ f399 1 f269"/>
              <a:gd name="f531" fmla="*/ f400 1 f270"/>
              <a:gd name="f532" fmla="*/ f401 1 f269"/>
              <a:gd name="f533" fmla="*/ f402 1 f269"/>
              <a:gd name="f534" fmla="*/ f403 1 f270"/>
              <a:gd name="f535" fmla="*/ f404 1 f269"/>
              <a:gd name="f536" fmla="*/ f405 1 f270"/>
              <a:gd name="f537" fmla="*/ f406 1 f269"/>
              <a:gd name="f538" fmla="*/ f407 1 f270"/>
              <a:gd name="f539" fmla="*/ f408 1 f269"/>
              <a:gd name="f540" fmla="*/ f409 1 f270"/>
              <a:gd name="f541" fmla="*/ f410 1 f269"/>
              <a:gd name="f542" fmla="*/ f411 1 f270"/>
              <a:gd name="f543" fmla="*/ f412 1 f269"/>
              <a:gd name="f544" fmla="*/ f413 1 f270"/>
              <a:gd name="f545" fmla="*/ f414 1 f270"/>
              <a:gd name="f546" fmla="*/ f415 1 f269"/>
              <a:gd name="f547" fmla="*/ f416 1 f269"/>
              <a:gd name="f548" fmla="*/ f417 1 f270"/>
              <a:gd name="f549" fmla="*/ f418 1 f269"/>
              <a:gd name="f550" fmla="*/ f419 1 f270"/>
              <a:gd name="f551" fmla="*/ f420 1 f270"/>
              <a:gd name="f552" fmla="*/ f421 1 f269"/>
              <a:gd name="f553" fmla="*/ f422 1 f269"/>
              <a:gd name="f554" fmla="*/ f423 1 f270"/>
              <a:gd name="f555" fmla="*/ f424 1 f269"/>
              <a:gd name="f556" fmla="*/ f425 1 f270"/>
              <a:gd name="f557" fmla="*/ f426 1 f269"/>
              <a:gd name="f558" fmla="*/ f427 1 f270"/>
              <a:gd name="f559" fmla="*/ f428 1 f269"/>
              <a:gd name="f560" fmla="*/ f429 1 f270"/>
              <a:gd name="f561" fmla="*/ f430 1 f269"/>
              <a:gd name="f562" fmla="*/ f431 1 f270"/>
              <a:gd name="f563" fmla="*/ f432 1 f269"/>
              <a:gd name="f564" fmla="*/ f433 1 f270"/>
              <a:gd name="f565" fmla="*/ f434 1 f269"/>
              <a:gd name="f566" fmla="*/ f435 1 f270"/>
              <a:gd name="f567" fmla="*/ f436 1 f269"/>
              <a:gd name="f568" fmla="*/ f437 1 f270"/>
              <a:gd name="f569" fmla="*/ f438 1 f269"/>
              <a:gd name="f570" fmla="*/ f439 1 f269"/>
              <a:gd name="f571" fmla="*/ f440 1 f270"/>
              <a:gd name="f572" fmla="*/ f441 1 f269"/>
              <a:gd name="f573" fmla="*/ f442 1 f269"/>
              <a:gd name="f574" fmla="*/ f443 1 f270"/>
              <a:gd name="f575" fmla="*/ f444 1 f269"/>
              <a:gd name="f576" fmla="*/ f445 1 f269"/>
              <a:gd name="f577" fmla="*/ f446 1 f270"/>
              <a:gd name="f578" fmla="*/ f447 1 f269"/>
              <a:gd name="f579" fmla="*/ f448 1 f270"/>
              <a:gd name="f580" fmla="*/ f449 1 f269"/>
              <a:gd name="f581" fmla="*/ f450 1 f270"/>
              <a:gd name="f582" fmla="*/ f451 1 f269"/>
              <a:gd name="f583" fmla="*/ f452 1 f270"/>
              <a:gd name="f584" fmla="*/ f453 1 f269"/>
              <a:gd name="f585" fmla="*/ f454 1 f270"/>
              <a:gd name="f586" fmla="*/ f455 1 f269"/>
              <a:gd name="f587" fmla="*/ f456 1 f270"/>
              <a:gd name="f588" fmla="*/ f457 1 f269"/>
              <a:gd name="f589" fmla="*/ f458 1 f270"/>
              <a:gd name="f590" fmla="*/ f459 1 f269"/>
              <a:gd name="f591" fmla="*/ f460 1 f270"/>
              <a:gd name="f592" fmla="*/ f461 1 f269"/>
              <a:gd name="f593" fmla="*/ f462 1 f270"/>
              <a:gd name="f594" fmla="*/ f463 1 f269"/>
              <a:gd name="f595" fmla="*/ f464 1 f270"/>
              <a:gd name="f596" fmla="*/ f465 1 f269"/>
              <a:gd name="f597" fmla="*/ f466 1 f270"/>
              <a:gd name="f598" fmla="*/ f467 1 f269"/>
              <a:gd name="f599" fmla="*/ f468 1 f270"/>
              <a:gd name="f600" fmla="*/ f469 1 f269"/>
              <a:gd name="f601" fmla="*/ f470 1 f269"/>
              <a:gd name="f602" fmla="*/ f471 1 f269"/>
              <a:gd name="f603" fmla="*/ f472 1 f270"/>
              <a:gd name="f604" fmla="*/ f473 1 f269"/>
              <a:gd name="f605" fmla="*/ f474 1 f269"/>
              <a:gd name="f606" fmla="*/ f475 1 f270"/>
              <a:gd name="f607" fmla="*/ f476 1 f269"/>
              <a:gd name="f608" fmla="*/ f477 1 f270"/>
              <a:gd name="f609" fmla="*/ f478 1 f269"/>
              <a:gd name="f610" fmla="*/ f479 1 f270"/>
              <a:gd name="f611" fmla="*/ f480 1 f269"/>
              <a:gd name="f612" fmla="*/ f481 1 f270"/>
              <a:gd name="f613" fmla="*/ f482 1 f269"/>
              <a:gd name="f614" fmla="*/ f483 1 f270"/>
              <a:gd name="f615" fmla="*/ f484 1 f269"/>
              <a:gd name="f616" fmla="*/ f485 1 f270"/>
              <a:gd name="f617" fmla="*/ f486 1 f269"/>
              <a:gd name="f618" fmla="*/ f487 1 f270"/>
              <a:gd name="f619" fmla="*/ f488 1 f269"/>
              <a:gd name="f620" fmla="*/ f489 1 f270"/>
              <a:gd name="f621" fmla="*/ f490 1 f269"/>
              <a:gd name="f622" fmla="*/ f491 1 f270"/>
              <a:gd name="f623" fmla="*/ f492 1 f269"/>
              <a:gd name="f624" fmla="*/ f493 1 f269"/>
              <a:gd name="f625" fmla="*/ f494 1 f270"/>
              <a:gd name="f626" fmla="*/ f495 1 f269"/>
              <a:gd name="f627" fmla="*/ f496 1 f269"/>
              <a:gd name="f628" fmla="*/ f497 1 f270"/>
              <a:gd name="f629" fmla="*/ f498 1 f269"/>
              <a:gd name="f630" fmla="*/ f499 1 f270"/>
              <a:gd name="f631" fmla="*/ f500 1 f269"/>
              <a:gd name="f632" fmla="*/ f501 1 f270"/>
              <a:gd name="f633" fmla="*/ f502 1 f269"/>
              <a:gd name="f634" fmla="*/ f503 1 f270"/>
              <a:gd name="f635" fmla="*/ f504 1 f269"/>
              <a:gd name="f636" fmla="*/ f505 1 f270"/>
              <a:gd name="f637" fmla="*/ f506 1 f269"/>
              <a:gd name="f638" fmla="*/ f507 1 f270"/>
              <a:gd name="f639" fmla="*/ f508 1 f269"/>
              <a:gd name="f640" fmla="*/ f509 1 f270"/>
              <a:gd name="f641" fmla="*/ f510 1 f269"/>
              <a:gd name="f642" fmla="*/ f511 1 f269"/>
              <a:gd name="f643" fmla="*/ f512 1 f270"/>
              <a:gd name="f644" fmla="*/ f513 1 f269"/>
              <a:gd name="f645" fmla="*/ f514 1 f270"/>
              <a:gd name="f646" fmla="*/ f515 1 f269"/>
              <a:gd name="f647" fmla="*/ f516 1 f270"/>
              <a:gd name="f648" fmla="*/ f517 1 f269"/>
              <a:gd name="f649" fmla="*/ f518 1 f270"/>
              <a:gd name="f650" fmla="*/ f519 1 f269"/>
              <a:gd name="f651" fmla="*/ f520 1 f269"/>
              <a:gd name="f652" fmla="*/ f521 1 f270"/>
              <a:gd name="f653" fmla="*/ f522 1 f269"/>
              <a:gd name="f654" fmla="*/ f523 1 f270"/>
              <a:gd name="f655" fmla="*/ f524 1 f269"/>
              <a:gd name="f656" fmla="*/ f525 1 f270"/>
              <a:gd name="f657" fmla="*/ f526 f260 1"/>
              <a:gd name="f658" fmla="*/ f527 f260 1"/>
              <a:gd name="f659" fmla="*/ f529 f261 1"/>
              <a:gd name="f660" fmla="*/ f528 f261 1"/>
              <a:gd name="f661" fmla="*/ f530 f260 1"/>
              <a:gd name="f662" fmla="*/ f531 f261 1"/>
              <a:gd name="f663" fmla="*/ f532 f260 1"/>
              <a:gd name="f664" fmla="*/ f533 f260 1"/>
              <a:gd name="f665" fmla="*/ f534 f261 1"/>
              <a:gd name="f666" fmla="*/ f535 f260 1"/>
              <a:gd name="f667" fmla="*/ f536 f261 1"/>
              <a:gd name="f668" fmla="*/ f537 f260 1"/>
              <a:gd name="f669" fmla="*/ f538 f261 1"/>
              <a:gd name="f670" fmla="*/ f539 f260 1"/>
              <a:gd name="f671" fmla="*/ f540 f261 1"/>
              <a:gd name="f672" fmla="*/ f541 f260 1"/>
              <a:gd name="f673" fmla="*/ f542 f261 1"/>
              <a:gd name="f674" fmla="*/ f543 f260 1"/>
              <a:gd name="f675" fmla="*/ f544 f261 1"/>
              <a:gd name="f676" fmla="*/ f545 f261 1"/>
              <a:gd name="f677" fmla="*/ f546 f260 1"/>
              <a:gd name="f678" fmla="*/ f547 f260 1"/>
              <a:gd name="f679" fmla="*/ f548 f261 1"/>
              <a:gd name="f680" fmla="*/ f549 f260 1"/>
              <a:gd name="f681" fmla="*/ f550 f261 1"/>
              <a:gd name="f682" fmla="*/ f551 f261 1"/>
              <a:gd name="f683" fmla="*/ f552 f260 1"/>
              <a:gd name="f684" fmla="*/ f553 f260 1"/>
              <a:gd name="f685" fmla="*/ f554 f261 1"/>
              <a:gd name="f686" fmla="*/ f555 f260 1"/>
              <a:gd name="f687" fmla="*/ f556 f261 1"/>
              <a:gd name="f688" fmla="*/ f557 f260 1"/>
              <a:gd name="f689" fmla="*/ f558 f261 1"/>
              <a:gd name="f690" fmla="*/ f559 f260 1"/>
              <a:gd name="f691" fmla="*/ f560 f261 1"/>
              <a:gd name="f692" fmla="*/ f561 f260 1"/>
              <a:gd name="f693" fmla="*/ f562 f261 1"/>
              <a:gd name="f694" fmla="*/ f563 f260 1"/>
              <a:gd name="f695" fmla="*/ f564 f261 1"/>
              <a:gd name="f696" fmla="*/ f565 f260 1"/>
              <a:gd name="f697" fmla="*/ f566 f261 1"/>
              <a:gd name="f698" fmla="*/ f567 f260 1"/>
              <a:gd name="f699" fmla="*/ f568 f261 1"/>
              <a:gd name="f700" fmla="*/ f569 f260 1"/>
              <a:gd name="f701" fmla="*/ f570 f260 1"/>
              <a:gd name="f702" fmla="*/ f571 f261 1"/>
              <a:gd name="f703" fmla="*/ f572 f260 1"/>
              <a:gd name="f704" fmla="*/ f573 f260 1"/>
              <a:gd name="f705" fmla="*/ f574 f261 1"/>
              <a:gd name="f706" fmla="*/ f575 f260 1"/>
              <a:gd name="f707" fmla="*/ f576 f260 1"/>
              <a:gd name="f708" fmla="*/ f577 f261 1"/>
              <a:gd name="f709" fmla="*/ f578 f260 1"/>
              <a:gd name="f710" fmla="*/ f579 f261 1"/>
              <a:gd name="f711" fmla="*/ f580 f260 1"/>
              <a:gd name="f712" fmla="*/ f581 f261 1"/>
              <a:gd name="f713" fmla="*/ f582 f260 1"/>
              <a:gd name="f714" fmla="*/ f583 f261 1"/>
              <a:gd name="f715" fmla="*/ f584 f260 1"/>
              <a:gd name="f716" fmla="*/ f585 f261 1"/>
              <a:gd name="f717" fmla="*/ f586 f260 1"/>
              <a:gd name="f718" fmla="*/ f587 f261 1"/>
              <a:gd name="f719" fmla="*/ f588 f260 1"/>
              <a:gd name="f720" fmla="*/ f589 f261 1"/>
              <a:gd name="f721" fmla="*/ f590 f260 1"/>
              <a:gd name="f722" fmla="*/ f591 f261 1"/>
              <a:gd name="f723" fmla="*/ f592 f260 1"/>
              <a:gd name="f724" fmla="*/ f593 f261 1"/>
              <a:gd name="f725" fmla="*/ f594 f260 1"/>
              <a:gd name="f726" fmla="*/ f595 f261 1"/>
              <a:gd name="f727" fmla="*/ f596 f260 1"/>
              <a:gd name="f728" fmla="*/ f597 f261 1"/>
              <a:gd name="f729" fmla="*/ f598 f260 1"/>
              <a:gd name="f730" fmla="*/ f599 f261 1"/>
              <a:gd name="f731" fmla="*/ f600 f260 1"/>
              <a:gd name="f732" fmla="*/ f601 f260 1"/>
              <a:gd name="f733" fmla="*/ f602 f260 1"/>
              <a:gd name="f734" fmla="*/ f603 f261 1"/>
              <a:gd name="f735" fmla="*/ f604 f260 1"/>
              <a:gd name="f736" fmla="*/ f605 f260 1"/>
              <a:gd name="f737" fmla="*/ f606 f261 1"/>
              <a:gd name="f738" fmla="*/ f607 f260 1"/>
              <a:gd name="f739" fmla="*/ f608 f261 1"/>
              <a:gd name="f740" fmla="*/ f609 f260 1"/>
              <a:gd name="f741" fmla="*/ f610 f261 1"/>
              <a:gd name="f742" fmla="*/ f611 f260 1"/>
              <a:gd name="f743" fmla="*/ f612 f261 1"/>
              <a:gd name="f744" fmla="*/ f613 f260 1"/>
              <a:gd name="f745" fmla="*/ f614 f261 1"/>
              <a:gd name="f746" fmla="*/ f615 f260 1"/>
              <a:gd name="f747" fmla="*/ f616 f261 1"/>
              <a:gd name="f748" fmla="*/ f617 f260 1"/>
              <a:gd name="f749" fmla="*/ f618 f261 1"/>
              <a:gd name="f750" fmla="*/ f619 f260 1"/>
              <a:gd name="f751" fmla="*/ f620 f261 1"/>
              <a:gd name="f752" fmla="*/ f621 f260 1"/>
              <a:gd name="f753" fmla="*/ f622 f261 1"/>
              <a:gd name="f754" fmla="*/ f623 f260 1"/>
              <a:gd name="f755" fmla="*/ f624 f260 1"/>
              <a:gd name="f756" fmla="*/ f625 f261 1"/>
              <a:gd name="f757" fmla="*/ f626 f260 1"/>
              <a:gd name="f758" fmla="*/ f627 f260 1"/>
              <a:gd name="f759" fmla="*/ f628 f261 1"/>
              <a:gd name="f760" fmla="*/ f629 f260 1"/>
              <a:gd name="f761" fmla="*/ f630 f261 1"/>
              <a:gd name="f762" fmla="*/ f631 f260 1"/>
              <a:gd name="f763" fmla="*/ f632 f261 1"/>
              <a:gd name="f764" fmla="*/ f633 f260 1"/>
              <a:gd name="f765" fmla="*/ f634 f261 1"/>
              <a:gd name="f766" fmla="*/ f635 f260 1"/>
              <a:gd name="f767" fmla="*/ f636 f261 1"/>
              <a:gd name="f768" fmla="*/ f637 f260 1"/>
              <a:gd name="f769" fmla="*/ f638 f261 1"/>
              <a:gd name="f770" fmla="*/ f639 f260 1"/>
              <a:gd name="f771" fmla="*/ f640 f261 1"/>
              <a:gd name="f772" fmla="*/ f641 f260 1"/>
              <a:gd name="f773" fmla="*/ f642 f260 1"/>
              <a:gd name="f774" fmla="*/ f643 f261 1"/>
              <a:gd name="f775" fmla="*/ f644 f260 1"/>
              <a:gd name="f776" fmla="*/ f645 f261 1"/>
              <a:gd name="f777" fmla="*/ f646 f260 1"/>
              <a:gd name="f778" fmla="*/ f647 f261 1"/>
              <a:gd name="f779" fmla="*/ f648 f260 1"/>
              <a:gd name="f780" fmla="*/ f649 f261 1"/>
              <a:gd name="f781" fmla="*/ f650 f260 1"/>
              <a:gd name="f782" fmla="*/ f651 f260 1"/>
              <a:gd name="f783" fmla="*/ f652 f261 1"/>
              <a:gd name="f784" fmla="*/ f653 f260 1"/>
              <a:gd name="f785" fmla="*/ f654 f261 1"/>
              <a:gd name="f786" fmla="*/ f655 f260 1"/>
              <a:gd name="f787" fmla="*/ f656 f26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8">
                <a:pos x="f661" y="f662"/>
              </a:cxn>
              <a:cxn ang="f398">
                <a:pos x="f663" y="f662"/>
              </a:cxn>
              <a:cxn ang="f398">
                <a:pos x="f664" y="f665"/>
              </a:cxn>
              <a:cxn ang="f398">
                <a:pos x="f666" y="f667"/>
              </a:cxn>
              <a:cxn ang="f398">
                <a:pos x="f661" y="f662"/>
              </a:cxn>
              <a:cxn ang="f398">
                <a:pos x="f668" y="f669"/>
              </a:cxn>
              <a:cxn ang="f398">
                <a:pos x="f670" y="f671"/>
              </a:cxn>
              <a:cxn ang="f398">
                <a:pos x="f672" y="f673"/>
              </a:cxn>
              <a:cxn ang="f398">
                <a:pos x="f674" y="f675"/>
              </a:cxn>
              <a:cxn ang="f398">
                <a:pos x="f672" y="f676"/>
              </a:cxn>
              <a:cxn ang="f398">
                <a:pos x="f677" y="f675"/>
              </a:cxn>
              <a:cxn ang="f398">
                <a:pos x="f672" y="f673"/>
              </a:cxn>
              <a:cxn ang="f398">
                <a:pos x="f678" y="f679"/>
              </a:cxn>
              <a:cxn ang="f398">
                <a:pos x="f680" y="f681"/>
              </a:cxn>
              <a:cxn ang="f398">
                <a:pos x="f678" y="f682"/>
              </a:cxn>
              <a:cxn ang="f398">
                <a:pos x="f683" y="f681"/>
              </a:cxn>
              <a:cxn ang="f398">
                <a:pos x="f678" y="f679"/>
              </a:cxn>
              <a:cxn ang="f398">
                <a:pos x="f684" y="f685"/>
              </a:cxn>
              <a:cxn ang="f398">
                <a:pos x="f686" y="f687"/>
              </a:cxn>
              <a:cxn ang="f398">
                <a:pos x="f688" y="f689"/>
              </a:cxn>
              <a:cxn ang="f398">
                <a:pos x="f690" y="f691"/>
              </a:cxn>
              <a:cxn ang="f398">
                <a:pos x="f692" y="f693"/>
              </a:cxn>
              <a:cxn ang="f398">
                <a:pos x="f694" y="f695"/>
              </a:cxn>
              <a:cxn ang="f398">
                <a:pos x="f696" y="f697"/>
              </a:cxn>
              <a:cxn ang="f398">
                <a:pos x="f698" y="f699"/>
              </a:cxn>
              <a:cxn ang="f398">
                <a:pos x="f700" y="f699"/>
              </a:cxn>
              <a:cxn ang="f398">
                <a:pos x="f701" y="f702"/>
              </a:cxn>
              <a:cxn ang="f398">
                <a:pos x="f703" y="f699"/>
              </a:cxn>
              <a:cxn ang="f398">
                <a:pos x="f700" y="f699"/>
              </a:cxn>
              <a:cxn ang="f398">
                <a:pos x="f694" y="f695"/>
              </a:cxn>
              <a:cxn ang="f398">
                <a:pos x="f704" y="f705"/>
              </a:cxn>
              <a:cxn ang="f398">
                <a:pos x="f706" y="f699"/>
              </a:cxn>
              <a:cxn ang="f398">
                <a:pos x="f707" y="f708"/>
              </a:cxn>
              <a:cxn ang="f398">
                <a:pos x="f709" y="f710"/>
              </a:cxn>
              <a:cxn ang="f398">
                <a:pos x="f711" y="f712"/>
              </a:cxn>
              <a:cxn ang="f398">
                <a:pos x="f713" y="f714"/>
              </a:cxn>
              <a:cxn ang="f398">
                <a:pos x="f715" y="f716"/>
              </a:cxn>
              <a:cxn ang="f398">
                <a:pos x="f717" y="f718"/>
              </a:cxn>
              <a:cxn ang="f398">
                <a:pos x="f719" y="f720"/>
              </a:cxn>
              <a:cxn ang="f398">
                <a:pos x="f721" y="f722"/>
              </a:cxn>
              <a:cxn ang="f398">
                <a:pos x="f723" y="f724"/>
              </a:cxn>
              <a:cxn ang="f398">
                <a:pos x="f725" y="f726"/>
              </a:cxn>
              <a:cxn ang="f398">
                <a:pos x="f727" y="f728"/>
              </a:cxn>
              <a:cxn ang="f398">
                <a:pos x="f729" y="f730"/>
              </a:cxn>
              <a:cxn ang="f398">
                <a:pos x="f731" y="f730"/>
              </a:cxn>
              <a:cxn ang="f398">
                <a:pos x="f732" y="f730"/>
              </a:cxn>
              <a:cxn ang="f398">
                <a:pos x="f733" y="f734"/>
              </a:cxn>
              <a:cxn ang="f398">
                <a:pos x="f735" y="f730"/>
              </a:cxn>
              <a:cxn ang="f398">
                <a:pos x="f736" y="f737"/>
              </a:cxn>
              <a:cxn ang="f398">
                <a:pos x="f738" y="f739"/>
              </a:cxn>
              <a:cxn ang="f398">
                <a:pos x="f740" y="f741"/>
              </a:cxn>
              <a:cxn ang="f398">
                <a:pos x="f742" y="f743"/>
              </a:cxn>
              <a:cxn ang="f398">
                <a:pos x="f744" y="f745"/>
              </a:cxn>
              <a:cxn ang="f398">
                <a:pos x="f746" y="f747"/>
              </a:cxn>
              <a:cxn ang="f398">
                <a:pos x="f748" y="f749"/>
              </a:cxn>
              <a:cxn ang="f398">
                <a:pos x="f750" y="f751"/>
              </a:cxn>
              <a:cxn ang="f398">
                <a:pos x="f684" y="f685"/>
              </a:cxn>
              <a:cxn ang="f398">
                <a:pos x="f752" y="f753"/>
              </a:cxn>
              <a:cxn ang="f398">
                <a:pos x="f754" y="f753"/>
              </a:cxn>
              <a:cxn ang="f398">
                <a:pos x="f755" y="f756"/>
              </a:cxn>
              <a:cxn ang="f398">
                <a:pos x="f757" y="f756"/>
              </a:cxn>
              <a:cxn ang="f398">
                <a:pos x="f758" y="f759"/>
              </a:cxn>
              <a:cxn ang="f398">
                <a:pos x="f760" y="f761"/>
              </a:cxn>
              <a:cxn ang="f398">
                <a:pos x="f762" y="f763"/>
              </a:cxn>
              <a:cxn ang="f398">
                <a:pos x="f764" y="f765"/>
              </a:cxn>
              <a:cxn ang="f398">
                <a:pos x="f766" y="f767"/>
              </a:cxn>
              <a:cxn ang="f398">
                <a:pos x="f768" y="f769"/>
              </a:cxn>
              <a:cxn ang="f398">
                <a:pos x="f770" y="f771"/>
              </a:cxn>
              <a:cxn ang="f398">
                <a:pos x="f772" y="f662"/>
              </a:cxn>
              <a:cxn ang="f398">
                <a:pos x="f773" y="f774"/>
              </a:cxn>
              <a:cxn ang="f398">
                <a:pos x="f666" y="f667"/>
              </a:cxn>
              <a:cxn ang="f398">
                <a:pos x="f775" y="f776"/>
              </a:cxn>
              <a:cxn ang="f398">
                <a:pos x="f777" y="f778"/>
              </a:cxn>
              <a:cxn ang="f398">
                <a:pos x="f779" y="f780"/>
              </a:cxn>
              <a:cxn ang="f398">
                <a:pos x="f781" y="f685"/>
              </a:cxn>
              <a:cxn ang="f398">
                <a:pos x="f782" y="f783"/>
              </a:cxn>
              <a:cxn ang="f398">
                <a:pos x="f784" y="f785"/>
              </a:cxn>
              <a:cxn ang="f398">
                <a:pos x="f786" y="f787"/>
              </a:cxn>
              <a:cxn ang="f398">
                <a:pos x="f752" y="f753"/>
              </a:cxn>
            </a:cxnLst>
            <a:rect l="f657" t="f660" r="f658" b="f659"/>
            <a:pathLst>
              <a:path w="301654" h="484094">
                <a:moveTo>
                  <a:pt x="f8" y="f9"/>
                </a:moveTo>
                <a:lnTo>
                  <a:pt x="f10" y="f9"/>
                </a:lnTo>
                <a:cubicBezTo>
                  <a:pt x="f11" y="f9"/>
                  <a:pt x="f12" y="f13"/>
                  <a:pt x="f14" y="f15"/>
                </a:cubicBezTo>
                <a:close/>
                <a:moveTo>
                  <a:pt x="f16" y="f17"/>
                </a:moveTo>
                <a:lnTo>
                  <a:pt x="f8" y="f9"/>
                </a:ln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lose/>
                <a:moveTo>
                  <a:pt x="f26" y="f27"/>
                </a:moveTo>
                <a:cubicBezTo>
                  <a:pt x="f28" y="f27"/>
                  <a:pt x="f29" y="f30"/>
                  <a:pt x="f29" y="f31"/>
                </a:cubicBezTo>
                <a:cubicBezTo>
                  <a:pt x="f29" y="f32"/>
                  <a:pt x="f28" y="f33"/>
                  <a:pt x="f26" y="f33"/>
                </a:cubicBezTo>
                <a:cubicBezTo>
                  <a:pt x="f34" y="f33"/>
                  <a:pt x="f35" y="f32"/>
                  <a:pt x="f35" y="f31"/>
                </a:cubicBezTo>
                <a:cubicBezTo>
                  <a:pt x="f35" y="f30"/>
                  <a:pt x="f34" y="f27"/>
                  <a:pt x="f26" y="f27"/>
                </a:cubicBezTo>
                <a:close/>
                <a:moveTo>
                  <a:pt x="f36" y="f37"/>
                </a:moveTo>
                <a:cubicBezTo>
                  <a:pt x="f38" y="f37"/>
                  <a:pt x="f39" y="f40"/>
                  <a:pt x="f39" y="f41"/>
                </a:cubicBezTo>
                <a:cubicBezTo>
                  <a:pt x="f39" y="f42"/>
                  <a:pt x="f38" y="f43"/>
                  <a:pt x="f36" y="f43"/>
                </a:cubicBezTo>
                <a:cubicBezTo>
                  <a:pt x="f44" y="f43"/>
                  <a:pt x="f45" y="f42"/>
                  <a:pt x="f45" y="f41"/>
                </a:cubicBezTo>
                <a:cubicBezTo>
                  <a:pt x="f45" y="f40"/>
                  <a:pt x="f44" y="f37"/>
                  <a:pt x="f36" y="f37"/>
                </a:cubicBezTo>
                <a:close/>
                <a:moveTo>
                  <a:pt x="f46" y="f47"/>
                </a:move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6" y="f57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lnTo>
                  <a:pt x="f68" y="f69"/>
                </a:lnTo>
                <a:lnTo>
                  <a:pt x="f70" y="f71"/>
                </a:lnTo>
                <a:cubicBezTo>
                  <a:pt x="f72" y="f73"/>
                  <a:pt x="f74" y="f75"/>
                  <a:pt x="f76" y="f77"/>
                </a:cubicBezTo>
                <a:lnTo>
                  <a:pt x="f78" y="f77"/>
                </a:lnTo>
                <a:lnTo>
                  <a:pt x="f79" y="f80"/>
                </a:lnTo>
                <a:cubicBezTo>
                  <a:pt x="f81" y="f82"/>
                  <a:pt x="f83" y="f77"/>
                  <a:pt x="f84" y="f77"/>
                </a:cubicBezTo>
                <a:lnTo>
                  <a:pt x="f78" y="f77"/>
                </a:lnTo>
                <a:lnTo>
                  <a:pt x="f68" y="f69"/>
                </a:lnTo>
                <a:lnTo>
                  <a:pt x="f85" y="f86"/>
                </a:lnTo>
                <a:cubicBezTo>
                  <a:pt x="f87" y="f88"/>
                  <a:pt x="f89" y="f90"/>
                  <a:pt x="f91" y="f77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100" y="f102"/>
                </a:cubicBezTo>
                <a:cubicBezTo>
                  <a:pt x="f100" y="f103"/>
                  <a:pt x="f104" y="f105"/>
                  <a:pt x="f106" y="f107"/>
                </a:cubicBez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0" y="f132"/>
                </a:cubicBezTo>
                <a:cubicBezTo>
                  <a:pt x="f130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41"/>
                </a:cubicBezTo>
                <a:cubicBezTo>
                  <a:pt x="f143" y="f141"/>
                  <a:pt x="f144" y="f141"/>
                  <a:pt x="f145" y="f141"/>
                </a:cubicBezTo>
                <a:lnTo>
                  <a:pt x="f146" y="f141"/>
                </a:lnTo>
                <a:cubicBezTo>
                  <a:pt x="f147" y="f141"/>
                  <a:pt x="f148" y="f149"/>
                  <a:pt x="f150" y="f151"/>
                </a:cubicBezTo>
                <a:lnTo>
                  <a:pt x="f152" y="f141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3" y="f164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46" y="f47"/>
                </a:cubicBezTo>
                <a:close/>
                <a:moveTo>
                  <a:pt x="f185" y="f5"/>
                </a:moveTo>
                <a:lnTo>
                  <a:pt x="f6" y="f5"/>
                </a:lnTo>
                <a:lnTo>
                  <a:pt x="f186" y="f187"/>
                </a:lnTo>
                <a:cubicBezTo>
                  <a:pt x="f186" y="f187"/>
                  <a:pt x="f188" y="f187"/>
                  <a:pt x="f189" y="f187"/>
                </a:cubicBezTo>
                <a:cubicBezTo>
                  <a:pt x="f190" y="f187"/>
                  <a:pt x="f191" y="f192"/>
                  <a:pt x="f193" y="f194"/>
                </a:cubicBezTo>
                <a:cubicBezTo>
                  <a:pt x="f195" y="f196"/>
                  <a:pt x="f197" y="f198"/>
                  <a:pt x="f199" y="f200"/>
                </a:cubicBezTo>
                <a:lnTo>
                  <a:pt x="f201" y="f202"/>
                </a:lnTo>
                <a:lnTo>
                  <a:pt x="f203" y="f204"/>
                </a:lnTo>
                <a:cubicBezTo>
                  <a:pt x="f205" y="f206"/>
                  <a:pt x="f207" y="f208"/>
                  <a:pt x="f209" y="f210"/>
                </a:cubicBezTo>
                <a:cubicBezTo>
                  <a:pt x="f211" y="f212"/>
                  <a:pt x="f213" y="f214"/>
                  <a:pt x="f213" y="f215"/>
                </a:cubicBezTo>
                <a:cubicBezTo>
                  <a:pt x="f213" y="f216"/>
                  <a:pt x="f217" y="f218"/>
                  <a:pt x="f219" y="f220"/>
                </a:cubicBezTo>
                <a:cubicBezTo>
                  <a:pt x="f221" y="f222"/>
                  <a:pt x="f223" y="f9"/>
                  <a:pt x="f224" y="f9"/>
                </a:cubicBezTo>
                <a:cubicBezTo>
                  <a:pt x="f225" y="f226"/>
                  <a:pt x="f227" y="f228"/>
                  <a:pt x="f229" y="f230"/>
                </a:cubicBezTo>
                <a:lnTo>
                  <a:pt x="f16" y="f17"/>
                </a:lnTo>
                <a:lnTo>
                  <a:pt x="f231" y="f232"/>
                </a:ln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1" y="f242"/>
                </a:cubicBezTo>
                <a:cubicBezTo>
                  <a:pt x="f241" y="f242"/>
                  <a:pt x="f243" y="f244"/>
                  <a:pt x="f245" y="f47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lnTo>
                  <a:pt x="f254" y="f255"/>
                </a:lnTo>
                <a:cubicBezTo>
                  <a:pt x="f256" y="f257"/>
                  <a:pt x="f258" y="f5"/>
                  <a:pt x="f185" y="f5"/>
                </a:cubicBezTo>
                <a:close/>
              </a:path>
            </a:pathLst>
          </a:custGeom>
          <a:solidFill>
            <a:srgbClr val="276F8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1" name="&quot;Not Allowed&quot; Symbol 31">
            <a:extLst>
              <a:ext uri="{FF2B5EF4-FFF2-40B4-BE49-F238E27FC236}">
                <a16:creationId xmlns:a16="http://schemas.microsoft.com/office/drawing/2014/main" id="{664E0795-CFBE-4727-BC2E-E4C42A82FFE8}"/>
              </a:ext>
            </a:extLst>
          </p:cNvPr>
          <p:cNvSpPr/>
          <p:nvPr/>
        </p:nvSpPr>
        <p:spPr>
          <a:xfrm>
            <a:off x="4632789" y="1202106"/>
            <a:ext cx="557107" cy="557107"/>
          </a:xfrm>
          <a:custGeom>
            <a:avLst>
              <a:gd name="f12" fmla="val 5802"/>
            </a:avLst>
            <a:gdLst>
              <a:gd name="f1" fmla="val 21600000"/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*/ 5419351 1 1725033"/>
              <a:gd name="f10" fmla="*/ 0 0 1"/>
              <a:gd name="f11" fmla="+- 0 0 10800000"/>
              <a:gd name="f12" fmla="val 5802"/>
              <a:gd name="f13" fmla="+- 0 0 -360"/>
              <a:gd name="f14" fmla="+- 0 0 -180"/>
              <a:gd name="f15" fmla="abs f5"/>
              <a:gd name="f16" fmla="abs f6"/>
              <a:gd name="f17" fmla="abs f7"/>
              <a:gd name="f18" fmla="val f8"/>
              <a:gd name="f19" fmla="val f12"/>
              <a:gd name="f20" fmla="+- 2700000 f3 0"/>
              <a:gd name="f21" fmla="*/ f13 f2 1"/>
              <a:gd name="f22" fmla="*/ f14 f2 1"/>
              <a:gd name="f23" fmla="?: f15 f5 1"/>
              <a:gd name="f24" fmla="?: f16 f6 1"/>
              <a:gd name="f25" fmla="?: f17 f7 1"/>
              <a:gd name="f26" fmla="*/ f20 f9 1"/>
              <a:gd name="f27" fmla="*/ f21 1 f4"/>
              <a:gd name="f28" fmla="*/ f22 1 f4"/>
              <a:gd name="f29" fmla="*/ f23 1 21600"/>
              <a:gd name="f30" fmla="*/ f24 1 21600"/>
              <a:gd name="f31" fmla="*/ 21600 f23 1"/>
              <a:gd name="f32" fmla="*/ 21600 f24 1"/>
              <a:gd name="f33" fmla="*/ f26 1 f2"/>
              <a:gd name="f34" fmla="+- f27 0 f3"/>
              <a:gd name="f35" fmla="+- f28 0 f3"/>
              <a:gd name="f36" fmla="min f30 f29"/>
              <a:gd name="f37" fmla="*/ f31 1 f25"/>
              <a:gd name="f38" fmla="*/ f32 1 f25"/>
              <a:gd name="f39" fmla="+- 0 0 f33"/>
              <a:gd name="f40" fmla="val f37"/>
              <a:gd name="f41" fmla="val f38"/>
              <a:gd name="f42" fmla="+- 0 0 f39"/>
              <a:gd name="f43" fmla="*/ f18 f36 1"/>
              <a:gd name="f44" fmla="+- f41 0 f18"/>
              <a:gd name="f45" fmla="+- f40 0 f18"/>
              <a:gd name="f46" fmla="*/ f42 f2 1"/>
              <a:gd name="f47" fmla="*/ f44 1 2"/>
              <a:gd name="f48" fmla="*/ f45 1 2"/>
              <a:gd name="f49" fmla="min f45 f44"/>
              <a:gd name="f50" fmla="+- 0 0 f45"/>
              <a:gd name="f51" fmla="+- 0 0 f44"/>
              <a:gd name="f52" fmla="*/ f46 1 f9"/>
              <a:gd name="f53" fmla="+- f18 f47 0"/>
              <a:gd name="f54" fmla="+- f18 f48 0"/>
              <a:gd name="f55" fmla="*/ f49 f19 1"/>
              <a:gd name="f56" fmla="+- 0 0 f50"/>
              <a:gd name="f57" fmla="+- 0 0 f51"/>
              <a:gd name="f58" fmla="+- f52 0 f3"/>
              <a:gd name="f59" fmla="*/ f48 f36 1"/>
              <a:gd name="f60" fmla="*/ f47 f36 1"/>
              <a:gd name="f61" fmla="*/ f55 1 100000"/>
              <a:gd name="f62" fmla="at2 f56 f57"/>
              <a:gd name="f63" fmla="cos 1 f58"/>
              <a:gd name="f64" fmla="sin 1 f58"/>
              <a:gd name="f65" fmla="*/ f53 f36 1"/>
              <a:gd name="f66" fmla="+- f48 0 f61"/>
              <a:gd name="f67" fmla="+- f47 0 f61"/>
              <a:gd name="f68" fmla="+- f62 f3 0"/>
              <a:gd name="f69" fmla="*/ f61 1 2"/>
              <a:gd name="f70" fmla="+- 0 0 f63"/>
              <a:gd name="f71" fmla="+- 0 0 f64"/>
              <a:gd name="f72" fmla="*/ f68 f9 1"/>
              <a:gd name="f73" fmla="*/ f66 f67 1"/>
              <a:gd name="f74" fmla="+- 0 0 f69"/>
              <a:gd name="f75" fmla="+- 0 0 f70"/>
              <a:gd name="f76" fmla="+- 0 0 f71"/>
              <a:gd name="f77" fmla="*/ f66 f36 1"/>
              <a:gd name="f78" fmla="*/ f67 f36 1"/>
              <a:gd name="f79" fmla="*/ f72 1 f2"/>
              <a:gd name="f80" fmla="+- 0 0 f74"/>
              <a:gd name="f81" fmla="*/ f75 f48 1"/>
              <a:gd name="f82" fmla="*/ f76 f47 1"/>
              <a:gd name="f83" fmla="+- 0 0 f79"/>
              <a:gd name="f84" fmla="+- f54 0 f81"/>
              <a:gd name="f85" fmla="+- f54 f81 0"/>
              <a:gd name="f86" fmla="+- f53 0 f82"/>
              <a:gd name="f87" fmla="+- f53 f82 0"/>
              <a:gd name="f88" fmla="val f83"/>
              <a:gd name="f89" fmla="*/ f84 f36 1"/>
              <a:gd name="f90" fmla="*/ f86 f36 1"/>
              <a:gd name="f91" fmla="*/ f85 f36 1"/>
              <a:gd name="f92" fmla="*/ f87 f36 1"/>
              <a:gd name="f93" fmla="+- 0 0 f88"/>
              <a:gd name="f94" fmla="*/ f93 f2 1"/>
              <a:gd name="f95" fmla="*/ f94 1 f9"/>
              <a:gd name="f96" fmla="+- f95 0 f3"/>
              <a:gd name="f97" fmla="+- f96 f3 0"/>
              <a:gd name="f98" fmla="*/ f97 f9 1"/>
              <a:gd name="f99" fmla="*/ f98 1 f2"/>
              <a:gd name="f100" fmla="+- 0 0 f99"/>
              <a:gd name="f101" fmla="+- 0 0 f100"/>
              <a:gd name="f102" fmla="*/ f101 f2 1"/>
              <a:gd name="f103" fmla="*/ f102 1 f9"/>
              <a:gd name="f104" fmla="+- f103 0 f3"/>
              <a:gd name="f105" fmla="cos 1 f104"/>
              <a:gd name="f106" fmla="sin 1 f104"/>
              <a:gd name="f107" fmla="+- 0 0 f105"/>
              <a:gd name="f108" fmla="+- 0 0 f106"/>
              <a:gd name="f109" fmla="+- 0 0 f107"/>
              <a:gd name="f110" fmla="+- 0 0 f108"/>
              <a:gd name="f111" fmla="*/ f109 f67 1"/>
              <a:gd name="f112" fmla="*/ f110 f66 1"/>
              <a:gd name="f113" fmla="*/ f111 f111 1"/>
              <a:gd name="f114" fmla="*/ f112 f112 1"/>
              <a:gd name="f115" fmla="+- f113 f114 0"/>
              <a:gd name="f116" fmla="+- f115 f10 0"/>
              <a:gd name="f117" fmla="sqrt f116"/>
              <a:gd name="f118" fmla="*/ f73 1 f117"/>
              <a:gd name="f119" fmla="+- 0 0 f118"/>
              <a:gd name="f120" fmla="+- 0 0 f119"/>
              <a:gd name="f121" fmla="at2 f120 f80"/>
              <a:gd name="f122" fmla="+- f121 f3 0"/>
              <a:gd name="f123" fmla="*/ f122 f9 1"/>
              <a:gd name="f124" fmla="*/ f123 1 f2"/>
              <a:gd name="f125" fmla="+- 0 0 f124"/>
              <a:gd name="f126" fmla="val f125"/>
              <a:gd name="f127" fmla="+- 0 0 f126"/>
              <a:gd name="f128" fmla="*/ f127 f2 1"/>
              <a:gd name="f129" fmla="*/ f128 1 f9"/>
              <a:gd name="f130" fmla="+- f129 0 f3"/>
              <a:gd name="f131" fmla="*/ f130 2 1"/>
              <a:gd name="f132" fmla="+- f96 0 f130"/>
              <a:gd name="f133" fmla="+- f11 f131 0"/>
              <a:gd name="f134" fmla="+- f132 0 f2"/>
              <a:gd name="f135" fmla="+- f132 f3 0"/>
              <a:gd name="f136" fmla="*/ f135 f9 1"/>
              <a:gd name="f137" fmla="*/ f136 1 f2"/>
              <a:gd name="f138" fmla="+- 0 0 f137"/>
              <a:gd name="f139" fmla="+- 0 0 f138"/>
              <a:gd name="f140" fmla="*/ f139 f2 1"/>
              <a:gd name="f141" fmla="*/ f140 1 f9"/>
              <a:gd name="f142" fmla="+- f141 0 f3"/>
              <a:gd name="f143" fmla="cos 1 f142"/>
              <a:gd name="f144" fmla="sin 1 f142"/>
              <a:gd name="f145" fmla="+- 0 0 f143"/>
              <a:gd name="f146" fmla="+- 0 0 f144"/>
              <a:gd name="f147" fmla="+- 0 0 f145"/>
              <a:gd name="f148" fmla="+- 0 0 f146"/>
              <a:gd name="f149" fmla="*/ f147 f67 1"/>
              <a:gd name="f150" fmla="*/ f148 f66 1"/>
              <a:gd name="f151" fmla="*/ f149 f149 1"/>
              <a:gd name="f152" fmla="*/ f150 f150 1"/>
              <a:gd name="f153" fmla="+- f151 f152 0"/>
              <a:gd name="f154" fmla="+- f153 f10 0"/>
              <a:gd name="f155" fmla="sqrt f154"/>
              <a:gd name="f156" fmla="*/ f73 1 f155"/>
              <a:gd name="f157" fmla="*/ f147 f156 1"/>
              <a:gd name="f158" fmla="*/ f148 f156 1"/>
              <a:gd name="f159" fmla="+- f54 f157 0"/>
              <a:gd name="f160" fmla="+- f53 f158 0"/>
              <a:gd name="f161" fmla="+- f54 0 f157"/>
              <a:gd name="f162" fmla="+- f53 0 f158"/>
              <a:gd name="f163" fmla="*/ f159 f36 1"/>
              <a:gd name="f164" fmla="*/ f160 f36 1"/>
              <a:gd name="f165" fmla="*/ f161 f36 1"/>
              <a:gd name="f166" fmla="*/ f162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89" y="f90"/>
              </a:cxn>
              <a:cxn ang="f35">
                <a:pos x="f89" y="f92"/>
              </a:cxn>
              <a:cxn ang="f35">
                <a:pos x="f91" y="f92"/>
              </a:cxn>
              <a:cxn ang="f34">
                <a:pos x="f91" y="f90"/>
              </a:cxn>
            </a:cxnLst>
            <a:rect l="f89" t="f90" r="f91" b="f92"/>
            <a:pathLst>
              <a:path>
                <a:moveTo>
                  <a:pt x="f43" y="f65"/>
                </a:moveTo>
                <a:arcTo wR="f59" hR="f60" stAng="f2" swAng="f1"/>
                <a:close/>
                <a:moveTo>
                  <a:pt x="f163" y="f164"/>
                </a:moveTo>
                <a:arcTo wR="f77" hR="f78" stAng="f132" swAng="f133"/>
                <a:close/>
                <a:moveTo>
                  <a:pt x="f165" y="f166"/>
                </a:moveTo>
                <a:arcTo wR="f77" hR="f78" stAng="f134" swAng="f133"/>
                <a:close/>
              </a:path>
            </a:pathLst>
          </a:custGeom>
          <a:solidFill>
            <a:srgbClr val="3494B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2" name="&quot;Not Allowed&quot; Symbol 33">
            <a:extLst>
              <a:ext uri="{FF2B5EF4-FFF2-40B4-BE49-F238E27FC236}">
                <a16:creationId xmlns:a16="http://schemas.microsoft.com/office/drawing/2014/main" id="{3C143C6E-E7A2-4E58-98D9-7DF65C14A885}"/>
              </a:ext>
            </a:extLst>
          </p:cNvPr>
          <p:cNvSpPr/>
          <p:nvPr/>
        </p:nvSpPr>
        <p:spPr>
          <a:xfrm>
            <a:off x="4632789" y="2356463"/>
            <a:ext cx="557107" cy="557107"/>
          </a:xfrm>
          <a:custGeom>
            <a:avLst>
              <a:gd name="f12" fmla="val 5802"/>
            </a:avLst>
            <a:gdLst>
              <a:gd name="f1" fmla="val 21600000"/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*/ 5419351 1 1725033"/>
              <a:gd name="f10" fmla="*/ 0 0 1"/>
              <a:gd name="f11" fmla="+- 0 0 10800000"/>
              <a:gd name="f12" fmla="val 5802"/>
              <a:gd name="f13" fmla="+- 0 0 -360"/>
              <a:gd name="f14" fmla="+- 0 0 -180"/>
              <a:gd name="f15" fmla="abs f5"/>
              <a:gd name="f16" fmla="abs f6"/>
              <a:gd name="f17" fmla="abs f7"/>
              <a:gd name="f18" fmla="val f8"/>
              <a:gd name="f19" fmla="val f12"/>
              <a:gd name="f20" fmla="+- 2700000 f3 0"/>
              <a:gd name="f21" fmla="*/ f13 f2 1"/>
              <a:gd name="f22" fmla="*/ f14 f2 1"/>
              <a:gd name="f23" fmla="?: f15 f5 1"/>
              <a:gd name="f24" fmla="?: f16 f6 1"/>
              <a:gd name="f25" fmla="?: f17 f7 1"/>
              <a:gd name="f26" fmla="*/ f20 f9 1"/>
              <a:gd name="f27" fmla="*/ f21 1 f4"/>
              <a:gd name="f28" fmla="*/ f22 1 f4"/>
              <a:gd name="f29" fmla="*/ f23 1 21600"/>
              <a:gd name="f30" fmla="*/ f24 1 21600"/>
              <a:gd name="f31" fmla="*/ 21600 f23 1"/>
              <a:gd name="f32" fmla="*/ 21600 f24 1"/>
              <a:gd name="f33" fmla="*/ f26 1 f2"/>
              <a:gd name="f34" fmla="+- f27 0 f3"/>
              <a:gd name="f35" fmla="+- f28 0 f3"/>
              <a:gd name="f36" fmla="min f30 f29"/>
              <a:gd name="f37" fmla="*/ f31 1 f25"/>
              <a:gd name="f38" fmla="*/ f32 1 f25"/>
              <a:gd name="f39" fmla="+- 0 0 f33"/>
              <a:gd name="f40" fmla="val f37"/>
              <a:gd name="f41" fmla="val f38"/>
              <a:gd name="f42" fmla="+- 0 0 f39"/>
              <a:gd name="f43" fmla="*/ f18 f36 1"/>
              <a:gd name="f44" fmla="+- f41 0 f18"/>
              <a:gd name="f45" fmla="+- f40 0 f18"/>
              <a:gd name="f46" fmla="*/ f42 f2 1"/>
              <a:gd name="f47" fmla="*/ f44 1 2"/>
              <a:gd name="f48" fmla="*/ f45 1 2"/>
              <a:gd name="f49" fmla="min f45 f44"/>
              <a:gd name="f50" fmla="+- 0 0 f45"/>
              <a:gd name="f51" fmla="+- 0 0 f44"/>
              <a:gd name="f52" fmla="*/ f46 1 f9"/>
              <a:gd name="f53" fmla="+- f18 f47 0"/>
              <a:gd name="f54" fmla="+- f18 f48 0"/>
              <a:gd name="f55" fmla="*/ f49 f19 1"/>
              <a:gd name="f56" fmla="+- 0 0 f50"/>
              <a:gd name="f57" fmla="+- 0 0 f51"/>
              <a:gd name="f58" fmla="+- f52 0 f3"/>
              <a:gd name="f59" fmla="*/ f48 f36 1"/>
              <a:gd name="f60" fmla="*/ f47 f36 1"/>
              <a:gd name="f61" fmla="*/ f55 1 100000"/>
              <a:gd name="f62" fmla="at2 f56 f57"/>
              <a:gd name="f63" fmla="cos 1 f58"/>
              <a:gd name="f64" fmla="sin 1 f58"/>
              <a:gd name="f65" fmla="*/ f53 f36 1"/>
              <a:gd name="f66" fmla="+- f48 0 f61"/>
              <a:gd name="f67" fmla="+- f47 0 f61"/>
              <a:gd name="f68" fmla="+- f62 f3 0"/>
              <a:gd name="f69" fmla="*/ f61 1 2"/>
              <a:gd name="f70" fmla="+- 0 0 f63"/>
              <a:gd name="f71" fmla="+- 0 0 f64"/>
              <a:gd name="f72" fmla="*/ f68 f9 1"/>
              <a:gd name="f73" fmla="*/ f66 f67 1"/>
              <a:gd name="f74" fmla="+- 0 0 f69"/>
              <a:gd name="f75" fmla="+- 0 0 f70"/>
              <a:gd name="f76" fmla="+- 0 0 f71"/>
              <a:gd name="f77" fmla="*/ f66 f36 1"/>
              <a:gd name="f78" fmla="*/ f67 f36 1"/>
              <a:gd name="f79" fmla="*/ f72 1 f2"/>
              <a:gd name="f80" fmla="+- 0 0 f74"/>
              <a:gd name="f81" fmla="*/ f75 f48 1"/>
              <a:gd name="f82" fmla="*/ f76 f47 1"/>
              <a:gd name="f83" fmla="+- 0 0 f79"/>
              <a:gd name="f84" fmla="+- f54 0 f81"/>
              <a:gd name="f85" fmla="+- f54 f81 0"/>
              <a:gd name="f86" fmla="+- f53 0 f82"/>
              <a:gd name="f87" fmla="+- f53 f82 0"/>
              <a:gd name="f88" fmla="val f83"/>
              <a:gd name="f89" fmla="*/ f84 f36 1"/>
              <a:gd name="f90" fmla="*/ f86 f36 1"/>
              <a:gd name="f91" fmla="*/ f85 f36 1"/>
              <a:gd name="f92" fmla="*/ f87 f36 1"/>
              <a:gd name="f93" fmla="+- 0 0 f88"/>
              <a:gd name="f94" fmla="*/ f93 f2 1"/>
              <a:gd name="f95" fmla="*/ f94 1 f9"/>
              <a:gd name="f96" fmla="+- f95 0 f3"/>
              <a:gd name="f97" fmla="+- f96 f3 0"/>
              <a:gd name="f98" fmla="*/ f97 f9 1"/>
              <a:gd name="f99" fmla="*/ f98 1 f2"/>
              <a:gd name="f100" fmla="+- 0 0 f99"/>
              <a:gd name="f101" fmla="+- 0 0 f100"/>
              <a:gd name="f102" fmla="*/ f101 f2 1"/>
              <a:gd name="f103" fmla="*/ f102 1 f9"/>
              <a:gd name="f104" fmla="+- f103 0 f3"/>
              <a:gd name="f105" fmla="cos 1 f104"/>
              <a:gd name="f106" fmla="sin 1 f104"/>
              <a:gd name="f107" fmla="+- 0 0 f105"/>
              <a:gd name="f108" fmla="+- 0 0 f106"/>
              <a:gd name="f109" fmla="+- 0 0 f107"/>
              <a:gd name="f110" fmla="+- 0 0 f108"/>
              <a:gd name="f111" fmla="*/ f109 f67 1"/>
              <a:gd name="f112" fmla="*/ f110 f66 1"/>
              <a:gd name="f113" fmla="*/ f111 f111 1"/>
              <a:gd name="f114" fmla="*/ f112 f112 1"/>
              <a:gd name="f115" fmla="+- f113 f114 0"/>
              <a:gd name="f116" fmla="+- f115 f10 0"/>
              <a:gd name="f117" fmla="sqrt f116"/>
              <a:gd name="f118" fmla="*/ f73 1 f117"/>
              <a:gd name="f119" fmla="+- 0 0 f118"/>
              <a:gd name="f120" fmla="+- 0 0 f119"/>
              <a:gd name="f121" fmla="at2 f120 f80"/>
              <a:gd name="f122" fmla="+- f121 f3 0"/>
              <a:gd name="f123" fmla="*/ f122 f9 1"/>
              <a:gd name="f124" fmla="*/ f123 1 f2"/>
              <a:gd name="f125" fmla="+- 0 0 f124"/>
              <a:gd name="f126" fmla="val f125"/>
              <a:gd name="f127" fmla="+- 0 0 f126"/>
              <a:gd name="f128" fmla="*/ f127 f2 1"/>
              <a:gd name="f129" fmla="*/ f128 1 f9"/>
              <a:gd name="f130" fmla="+- f129 0 f3"/>
              <a:gd name="f131" fmla="*/ f130 2 1"/>
              <a:gd name="f132" fmla="+- f96 0 f130"/>
              <a:gd name="f133" fmla="+- f11 f131 0"/>
              <a:gd name="f134" fmla="+- f132 0 f2"/>
              <a:gd name="f135" fmla="+- f132 f3 0"/>
              <a:gd name="f136" fmla="*/ f135 f9 1"/>
              <a:gd name="f137" fmla="*/ f136 1 f2"/>
              <a:gd name="f138" fmla="+- 0 0 f137"/>
              <a:gd name="f139" fmla="+- 0 0 f138"/>
              <a:gd name="f140" fmla="*/ f139 f2 1"/>
              <a:gd name="f141" fmla="*/ f140 1 f9"/>
              <a:gd name="f142" fmla="+- f141 0 f3"/>
              <a:gd name="f143" fmla="cos 1 f142"/>
              <a:gd name="f144" fmla="sin 1 f142"/>
              <a:gd name="f145" fmla="+- 0 0 f143"/>
              <a:gd name="f146" fmla="+- 0 0 f144"/>
              <a:gd name="f147" fmla="+- 0 0 f145"/>
              <a:gd name="f148" fmla="+- 0 0 f146"/>
              <a:gd name="f149" fmla="*/ f147 f67 1"/>
              <a:gd name="f150" fmla="*/ f148 f66 1"/>
              <a:gd name="f151" fmla="*/ f149 f149 1"/>
              <a:gd name="f152" fmla="*/ f150 f150 1"/>
              <a:gd name="f153" fmla="+- f151 f152 0"/>
              <a:gd name="f154" fmla="+- f153 f10 0"/>
              <a:gd name="f155" fmla="sqrt f154"/>
              <a:gd name="f156" fmla="*/ f73 1 f155"/>
              <a:gd name="f157" fmla="*/ f147 f156 1"/>
              <a:gd name="f158" fmla="*/ f148 f156 1"/>
              <a:gd name="f159" fmla="+- f54 f157 0"/>
              <a:gd name="f160" fmla="+- f53 f158 0"/>
              <a:gd name="f161" fmla="+- f54 0 f157"/>
              <a:gd name="f162" fmla="+- f53 0 f158"/>
              <a:gd name="f163" fmla="*/ f159 f36 1"/>
              <a:gd name="f164" fmla="*/ f160 f36 1"/>
              <a:gd name="f165" fmla="*/ f161 f36 1"/>
              <a:gd name="f166" fmla="*/ f162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89" y="f90"/>
              </a:cxn>
              <a:cxn ang="f35">
                <a:pos x="f89" y="f92"/>
              </a:cxn>
              <a:cxn ang="f35">
                <a:pos x="f91" y="f92"/>
              </a:cxn>
              <a:cxn ang="f34">
                <a:pos x="f91" y="f90"/>
              </a:cxn>
            </a:cxnLst>
            <a:rect l="f89" t="f90" r="f91" b="f92"/>
            <a:pathLst>
              <a:path>
                <a:moveTo>
                  <a:pt x="f43" y="f65"/>
                </a:moveTo>
                <a:arcTo wR="f59" hR="f60" stAng="f2" swAng="f1"/>
                <a:close/>
                <a:moveTo>
                  <a:pt x="f163" y="f164"/>
                </a:moveTo>
                <a:arcTo wR="f77" hR="f78" stAng="f132" swAng="f133"/>
                <a:close/>
                <a:moveTo>
                  <a:pt x="f165" y="f166"/>
                </a:moveTo>
                <a:arcTo wR="f77" hR="f78" stAng="f134" swAng="f133"/>
                <a:close/>
              </a:path>
            </a:pathLst>
          </a:custGeom>
          <a:solidFill>
            <a:srgbClr val="58B6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3" name="&quot;Not Allowed&quot; Symbol 34">
            <a:extLst>
              <a:ext uri="{FF2B5EF4-FFF2-40B4-BE49-F238E27FC236}">
                <a16:creationId xmlns:a16="http://schemas.microsoft.com/office/drawing/2014/main" id="{CE7C22E1-C5A5-4047-8EC7-B888E59A90EB}"/>
              </a:ext>
            </a:extLst>
          </p:cNvPr>
          <p:cNvSpPr/>
          <p:nvPr/>
        </p:nvSpPr>
        <p:spPr>
          <a:xfrm>
            <a:off x="4641951" y="3549179"/>
            <a:ext cx="557107" cy="557107"/>
          </a:xfrm>
          <a:custGeom>
            <a:avLst>
              <a:gd name="f12" fmla="val 5802"/>
            </a:avLst>
            <a:gdLst>
              <a:gd name="f1" fmla="val 21600000"/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*/ 5419351 1 1725033"/>
              <a:gd name="f10" fmla="*/ 0 0 1"/>
              <a:gd name="f11" fmla="+- 0 0 10800000"/>
              <a:gd name="f12" fmla="val 5802"/>
              <a:gd name="f13" fmla="+- 0 0 -360"/>
              <a:gd name="f14" fmla="+- 0 0 -180"/>
              <a:gd name="f15" fmla="abs f5"/>
              <a:gd name="f16" fmla="abs f6"/>
              <a:gd name="f17" fmla="abs f7"/>
              <a:gd name="f18" fmla="val f8"/>
              <a:gd name="f19" fmla="val f12"/>
              <a:gd name="f20" fmla="+- 2700000 f3 0"/>
              <a:gd name="f21" fmla="*/ f13 f2 1"/>
              <a:gd name="f22" fmla="*/ f14 f2 1"/>
              <a:gd name="f23" fmla="?: f15 f5 1"/>
              <a:gd name="f24" fmla="?: f16 f6 1"/>
              <a:gd name="f25" fmla="?: f17 f7 1"/>
              <a:gd name="f26" fmla="*/ f20 f9 1"/>
              <a:gd name="f27" fmla="*/ f21 1 f4"/>
              <a:gd name="f28" fmla="*/ f22 1 f4"/>
              <a:gd name="f29" fmla="*/ f23 1 21600"/>
              <a:gd name="f30" fmla="*/ f24 1 21600"/>
              <a:gd name="f31" fmla="*/ 21600 f23 1"/>
              <a:gd name="f32" fmla="*/ 21600 f24 1"/>
              <a:gd name="f33" fmla="*/ f26 1 f2"/>
              <a:gd name="f34" fmla="+- f27 0 f3"/>
              <a:gd name="f35" fmla="+- f28 0 f3"/>
              <a:gd name="f36" fmla="min f30 f29"/>
              <a:gd name="f37" fmla="*/ f31 1 f25"/>
              <a:gd name="f38" fmla="*/ f32 1 f25"/>
              <a:gd name="f39" fmla="+- 0 0 f33"/>
              <a:gd name="f40" fmla="val f37"/>
              <a:gd name="f41" fmla="val f38"/>
              <a:gd name="f42" fmla="+- 0 0 f39"/>
              <a:gd name="f43" fmla="*/ f18 f36 1"/>
              <a:gd name="f44" fmla="+- f41 0 f18"/>
              <a:gd name="f45" fmla="+- f40 0 f18"/>
              <a:gd name="f46" fmla="*/ f42 f2 1"/>
              <a:gd name="f47" fmla="*/ f44 1 2"/>
              <a:gd name="f48" fmla="*/ f45 1 2"/>
              <a:gd name="f49" fmla="min f45 f44"/>
              <a:gd name="f50" fmla="+- 0 0 f45"/>
              <a:gd name="f51" fmla="+- 0 0 f44"/>
              <a:gd name="f52" fmla="*/ f46 1 f9"/>
              <a:gd name="f53" fmla="+- f18 f47 0"/>
              <a:gd name="f54" fmla="+- f18 f48 0"/>
              <a:gd name="f55" fmla="*/ f49 f19 1"/>
              <a:gd name="f56" fmla="+- 0 0 f50"/>
              <a:gd name="f57" fmla="+- 0 0 f51"/>
              <a:gd name="f58" fmla="+- f52 0 f3"/>
              <a:gd name="f59" fmla="*/ f48 f36 1"/>
              <a:gd name="f60" fmla="*/ f47 f36 1"/>
              <a:gd name="f61" fmla="*/ f55 1 100000"/>
              <a:gd name="f62" fmla="at2 f56 f57"/>
              <a:gd name="f63" fmla="cos 1 f58"/>
              <a:gd name="f64" fmla="sin 1 f58"/>
              <a:gd name="f65" fmla="*/ f53 f36 1"/>
              <a:gd name="f66" fmla="+- f48 0 f61"/>
              <a:gd name="f67" fmla="+- f47 0 f61"/>
              <a:gd name="f68" fmla="+- f62 f3 0"/>
              <a:gd name="f69" fmla="*/ f61 1 2"/>
              <a:gd name="f70" fmla="+- 0 0 f63"/>
              <a:gd name="f71" fmla="+- 0 0 f64"/>
              <a:gd name="f72" fmla="*/ f68 f9 1"/>
              <a:gd name="f73" fmla="*/ f66 f67 1"/>
              <a:gd name="f74" fmla="+- 0 0 f69"/>
              <a:gd name="f75" fmla="+- 0 0 f70"/>
              <a:gd name="f76" fmla="+- 0 0 f71"/>
              <a:gd name="f77" fmla="*/ f66 f36 1"/>
              <a:gd name="f78" fmla="*/ f67 f36 1"/>
              <a:gd name="f79" fmla="*/ f72 1 f2"/>
              <a:gd name="f80" fmla="+- 0 0 f74"/>
              <a:gd name="f81" fmla="*/ f75 f48 1"/>
              <a:gd name="f82" fmla="*/ f76 f47 1"/>
              <a:gd name="f83" fmla="+- 0 0 f79"/>
              <a:gd name="f84" fmla="+- f54 0 f81"/>
              <a:gd name="f85" fmla="+- f54 f81 0"/>
              <a:gd name="f86" fmla="+- f53 0 f82"/>
              <a:gd name="f87" fmla="+- f53 f82 0"/>
              <a:gd name="f88" fmla="val f83"/>
              <a:gd name="f89" fmla="*/ f84 f36 1"/>
              <a:gd name="f90" fmla="*/ f86 f36 1"/>
              <a:gd name="f91" fmla="*/ f85 f36 1"/>
              <a:gd name="f92" fmla="*/ f87 f36 1"/>
              <a:gd name="f93" fmla="+- 0 0 f88"/>
              <a:gd name="f94" fmla="*/ f93 f2 1"/>
              <a:gd name="f95" fmla="*/ f94 1 f9"/>
              <a:gd name="f96" fmla="+- f95 0 f3"/>
              <a:gd name="f97" fmla="+- f96 f3 0"/>
              <a:gd name="f98" fmla="*/ f97 f9 1"/>
              <a:gd name="f99" fmla="*/ f98 1 f2"/>
              <a:gd name="f100" fmla="+- 0 0 f99"/>
              <a:gd name="f101" fmla="+- 0 0 f100"/>
              <a:gd name="f102" fmla="*/ f101 f2 1"/>
              <a:gd name="f103" fmla="*/ f102 1 f9"/>
              <a:gd name="f104" fmla="+- f103 0 f3"/>
              <a:gd name="f105" fmla="cos 1 f104"/>
              <a:gd name="f106" fmla="sin 1 f104"/>
              <a:gd name="f107" fmla="+- 0 0 f105"/>
              <a:gd name="f108" fmla="+- 0 0 f106"/>
              <a:gd name="f109" fmla="+- 0 0 f107"/>
              <a:gd name="f110" fmla="+- 0 0 f108"/>
              <a:gd name="f111" fmla="*/ f109 f67 1"/>
              <a:gd name="f112" fmla="*/ f110 f66 1"/>
              <a:gd name="f113" fmla="*/ f111 f111 1"/>
              <a:gd name="f114" fmla="*/ f112 f112 1"/>
              <a:gd name="f115" fmla="+- f113 f114 0"/>
              <a:gd name="f116" fmla="+- f115 f10 0"/>
              <a:gd name="f117" fmla="sqrt f116"/>
              <a:gd name="f118" fmla="*/ f73 1 f117"/>
              <a:gd name="f119" fmla="+- 0 0 f118"/>
              <a:gd name="f120" fmla="+- 0 0 f119"/>
              <a:gd name="f121" fmla="at2 f120 f80"/>
              <a:gd name="f122" fmla="+- f121 f3 0"/>
              <a:gd name="f123" fmla="*/ f122 f9 1"/>
              <a:gd name="f124" fmla="*/ f123 1 f2"/>
              <a:gd name="f125" fmla="+- 0 0 f124"/>
              <a:gd name="f126" fmla="val f125"/>
              <a:gd name="f127" fmla="+- 0 0 f126"/>
              <a:gd name="f128" fmla="*/ f127 f2 1"/>
              <a:gd name="f129" fmla="*/ f128 1 f9"/>
              <a:gd name="f130" fmla="+- f129 0 f3"/>
              <a:gd name="f131" fmla="*/ f130 2 1"/>
              <a:gd name="f132" fmla="+- f96 0 f130"/>
              <a:gd name="f133" fmla="+- f11 f131 0"/>
              <a:gd name="f134" fmla="+- f132 0 f2"/>
              <a:gd name="f135" fmla="+- f132 f3 0"/>
              <a:gd name="f136" fmla="*/ f135 f9 1"/>
              <a:gd name="f137" fmla="*/ f136 1 f2"/>
              <a:gd name="f138" fmla="+- 0 0 f137"/>
              <a:gd name="f139" fmla="+- 0 0 f138"/>
              <a:gd name="f140" fmla="*/ f139 f2 1"/>
              <a:gd name="f141" fmla="*/ f140 1 f9"/>
              <a:gd name="f142" fmla="+- f141 0 f3"/>
              <a:gd name="f143" fmla="cos 1 f142"/>
              <a:gd name="f144" fmla="sin 1 f142"/>
              <a:gd name="f145" fmla="+- 0 0 f143"/>
              <a:gd name="f146" fmla="+- 0 0 f144"/>
              <a:gd name="f147" fmla="+- 0 0 f145"/>
              <a:gd name="f148" fmla="+- 0 0 f146"/>
              <a:gd name="f149" fmla="*/ f147 f67 1"/>
              <a:gd name="f150" fmla="*/ f148 f66 1"/>
              <a:gd name="f151" fmla="*/ f149 f149 1"/>
              <a:gd name="f152" fmla="*/ f150 f150 1"/>
              <a:gd name="f153" fmla="+- f151 f152 0"/>
              <a:gd name="f154" fmla="+- f153 f10 0"/>
              <a:gd name="f155" fmla="sqrt f154"/>
              <a:gd name="f156" fmla="*/ f73 1 f155"/>
              <a:gd name="f157" fmla="*/ f147 f156 1"/>
              <a:gd name="f158" fmla="*/ f148 f156 1"/>
              <a:gd name="f159" fmla="+- f54 f157 0"/>
              <a:gd name="f160" fmla="+- f53 f158 0"/>
              <a:gd name="f161" fmla="+- f54 0 f157"/>
              <a:gd name="f162" fmla="+- f53 0 f158"/>
              <a:gd name="f163" fmla="*/ f159 f36 1"/>
              <a:gd name="f164" fmla="*/ f160 f36 1"/>
              <a:gd name="f165" fmla="*/ f161 f36 1"/>
              <a:gd name="f166" fmla="*/ f162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89" y="f90"/>
              </a:cxn>
              <a:cxn ang="f35">
                <a:pos x="f89" y="f92"/>
              </a:cxn>
              <a:cxn ang="f35">
                <a:pos x="f91" y="f92"/>
              </a:cxn>
              <a:cxn ang="f34">
                <a:pos x="f91" y="f90"/>
              </a:cxn>
            </a:cxnLst>
            <a:rect l="f89" t="f90" r="f91" b="f92"/>
            <a:pathLst>
              <a:path>
                <a:moveTo>
                  <a:pt x="f43" y="f65"/>
                </a:moveTo>
                <a:arcTo wR="f59" hR="f60" stAng="f2" swAng="f1"/>
                <a:close/>
                <a:moveTo>
                  <a:pt x="f163" y="f164"/>
                </a:moveTo>
                <a:arcTo wR="f77" hR="f78" stAng="f132" swAng="f133"/>
                <a:close/>
                <a:moveTo>
                  <a:pt x="f165" y="f166"/>
                </a:moveTo>
                <a:arcTo wR="f77" hR="f78" stAng="f134" swAng="f133"/>
                <a:close/>
              </a:path>
            </a:pathLst>
          </a:custGeom>
          <a:solidFill>
            <a:srgbClr val="75BDA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grpSp>
        <p:nvGrpSpPr>
          <p:cNvPr id="25" name="Group 4">
            <a:extLst>
              <a:ext uri="{FF2B5EF4-FFF2-40B4-BE49-F238E27FC236}">
                <a16:creationId xmlns:a16="http://schemas.microsoft.com/office/drawing/2014/main" id="{CB5267DB-E0DC-22DC-79B4-34042B9B014B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714376" y="1844676"/>
            <a:ext cx="2743200" cy="2865438"/>
            <a:chOff x="450" y="1162"/>
            <a:chExt cx="1728" cy="1805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602B3AB9-AAF8-B0A1-979B-63A6ADCC1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" y="1422"/>
              <a:ext cx="481" cy="948"/>
            </a:xfrm>
            <a:custGeom>
              <a:avLst/>
              <a:gdLst>
                <a:gd name="T0" fmla="*/ 28 w 37"/>
                <a:gd name="T1" fmla="*/ 0 h 73"/>
                <a:gd name="T2" fmla="*/ 34 w 37"/>
                <a:gd name="T3" fmla="*/ 16 h 73"/>
                <a:gd name="T4" fmla="*/ 37 w 37"/>
                <a:gd name="T5" fmla="*/ 67 h 73"/>
                <a:gd name="T6" fmla="*/ 34 w 37"/>
                <a:gd name="T7" fmla="*/ 70 h 73"/>
                <a:gd name="T8" fmla="*/ 23 w 37"/>
                <a:gd name="T9" fmla="*/ 72 h 73"/>
                <a:gd name="T10" fmla="*/ 16 w 37"/>
                <a:gd name="T11" fmla="*/ 70 h 73"/>
                <a:gd name="T12" fmla="*/ 14 w 37"/>
                <a:gd name="T13" fmla="*/ 68 h 73"/>
                <a:gd name="T14" fmla="*/ 14 w 37"/>
                <a:gd name="T15" fmla="*/ 54 h 73"/>
                <a:gd name="T16" fmla="*/ 12 w 37"/>
                <a:gd name="T17" fmla="*/ 45 h 73"/>
                <a:gd name="T18" fmla="*/ 12 w 37"/>
                <a:gd name="T19" fmla="*/ 34 h 73"/>
                <a:gd name="T20" fmla="*/ 9 w 37"/>
                <a:gd name="T21" fmla="*/ 31 h 73"/>
                <a:gd name="T22" fmla="*/ 4 w 37"/>
                <a:gd name="T23" fmla="*/ 31 h 73"/>
                <a:gd name="T24" fmla="*/ 1 w 37"/>
                <a:gd name="T25" fmla="*/ 27 h 73"/>
                <a:gd name="T26" fmla="*/ 1 w 37"/>
                <a:gd name="T27" fmla="*/ 23 h 73"/>
                <a:gd name="T28" fmla="*/ 10 w 37"/>
                <a:gd name="T29" fmla="*/ 23 h 73"/>
                <a:gd name="T30" fmla="*/ 14 w 37"/>
                <a:gd name="T31" fmla="*/ 19 h 73"/>
                <a:gd name="T32" fmla="*/ 18 w 37"/>
                <a:gd name="T33" fmla="*/ 9 h 73"/>
                <a:gd name="T34" fmla="*/ 23 w 37"/>
                <a:gd name="T35" fmla="*/ 4 h 73"/>
                <a:gd name="T36" fmla="*/ 28 w 37"/>
                <a:gd name="T3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73">
                  <a:moveTo>
                    <a:pt x="28" y="0"/>
                  </a:moveTo>
                  <a:cubicBezTo>
                    <a:pt x="33" y="4"/>
                    <a:pt x="35" y="9"/>
                    <a:pt x="34" y="16"/>
                  </a:cubicBezTo>
                  <a:cubicBezTo>
                    <a:pt x="34" y="33"/>
                    <a:pt x="36" y="50"/>
                    <a:pt x="37" y="67"/>
                  </a:cubicBezTo>
                  <a:cubicBezTo>
                    <a:pt x="37" y="69"/>
                    <a:pt x="37" y="71"/>
                    <a:pt x="34" y="70"/>
                  </a:cubicBezTo>
                  <a:cubicBezTo>
                    <a:pt x="30" y="73"/>
                    <a:pt x="27" y="71"/>
                    <a:pt x="23" y="72"/>
                  </a:cubicBezTo>
                  <a:cubicBezTo>
                    <a:pt x="21" y="72"/>
                    <a:pt x="18" y="72"/>
                    <a:pt x="16" y="70"/>
                  </a:cubicBezTo>
                  <a:cubicBezTo>
                    <a:pt x="14" y="71"/>
                    <a:pt x="14" y="69"/>
                    <a:pt x="14" y="68"/>
                  </a:cubicBezTo>
                  <a:cubicBezTo>
                    <a:pt x="14" y="63"/>
                    <a:pt x="14" y="58"/>
                    <a:pt x="14" y="54"/>
                  </a:cubicBezTo>
                  <a:cubicBezTo>
                    <a:pt x="14" y="50"/>
                    <a:pt x="14" y="48"/>
                    <a:pt x="12" y="45"/>
                  </a:cubicBezTo>
                  <a:cubicBezTo>
                    <a:pt x="10" y="42"/>
                    <a:pt x="11" y="38"/>
                    <a:pt x="12" y="34"/>
                  </a:cubicBezTo>
                  <a:cubicBezTo>
                    <a:pt x="13" y="31"/>
                    <a:pt x="12" y="30"/>
                    <a:pt x="9" y="31"/>
                  </a:cubicBezTo>
                  <a:cubicBezTo>
                    <a:pt x="7" y="31"/>
                    <a:pt x="6" y="31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0" y="25"/>
                    <a:pt x="0" y="24"/>
                    <a:pt x="1" y="23"/>
                  </a:cubicBezTo>
                  <a:cubicBezTo>
                    <a:pt x="4" y="23"/>
                    <a:pt x="7" y="22"/>
                    <a:pt x="10" y="23"/>
                  </a:cubicBezTo>
                  <a:cubicBezTo>
                    <a:pt x="13" y="23"/>
                    <a:pt x="14" y="22"/>
                    <a:pt x="14" y="19"/>
                  </a:cubicBezTo>
                  <a:cubicBezTo>
                    <a:pt x="15" y="16"/>
                    <a:pt x="16" y="12"/>
                    <a:pt x="18" y="9"/>
                  </a:cubicBezTo>
                  <a:cubicBezTo>
                    <a:pt x="19" y="7"/>
                    <a:pt x="21" y="5"/>
                    <a:pt x="23" y="4"/>
                  </a:cubicBezTo>
                  <a:cubicBezTo>
                    <a:pt x="24" y="1"/>
                    <a:pt x="26" y="0"/>
                    <a:pt x="2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284506EE-C9E6-FAA5-2858-25254B10A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" y="1292"/>
              <a:ext cx="727" cy="727"/>
            </a:xfrm>
            <a:custGeom>
              <a:avLst/>
              <a:gdLst>
                <a:gd name="T0" fmla="*/ 55 w 56"/>
                <a:gd name="T1" fmla="*/ 37 h 56"/>
                <a:gd name="T2" fmla="*/ 55 w 56"/>
                <a:gd name="T3" fmla="*/ 52 h 56"/>
                <a:gd name="T4" fmla="*/ 52 w 56"/>
                <a:gd name="T5" fmla="*/ 55 h 56"/>
                <a:gd name="T6" fmla="*/ 31 w 56"/>
                <a:gd name="T7" fmla="*/ 55 h 56"/>
                <a:gd name="T8" fmla="*/ 9 w 56"/>
                <a:gd name="T9" fmla="*/ 55 h 56"/>
                <a:gd name="T10" fmla="*/ 2 w 56"/>
                <a:gd name="T11" fmla="*/ 55 h 56"/>
                <a:gd name="T12" fmla="*/ 0 w 56"/>
                <a:gd name="T13" fmla="*/ 52 h 56"/>
                <a:gd name="T14" fmla="*/ 0 w 56"/>
                <a:gd name="T15" fmla="*/ 34 h 56"/>
                <a:gd name="T16" fmla="*/ 0 w 56"/>
                <a:gd name="T17" fmla="*/ 4 h 56"/>
                <a:gd name="T18" fmla="*/ 3 w 56"/>
                <a:gd name="T19" fmla="*/ 0 h 56"/>
                <a:gd name="T20" fmla="*/ 51 w 56"/>
                <a:gd name="T21" fmla="*/ 0 h 56"/>
                <a:gd name="T22" fmla="*/ 55 w 56"/>
                <a:gd name="T23" fmla="*/ 4 h 56"/>
                <a:gd name="T24" fmla="*/ 55 w 56"/>
                <a:gd name="T25" fmla="*/ 27 h 56"/>
                <a:gd name="T26" fmla="*/ 53 w 56"/>
                <a:gd name="T27" fmla="*/ 33 h 56"/>
                <a:gd name="T28" fmla="*/ 52 w 56"/>
                <a:gd name="T29" fmla="*/ 34 h 56"/>
                <a:gd name="T30" fmla="*/ 50 w 56"/>
                <a:gd name="T31" fmla="*/ 32 h 56"/>
                <a:gd name="T32" fmla="*/ 50 w 56"/>
                <a:gd name="T33" fmla="*/ 30 h 56"/>
                <a:gd name="T34" fmla="*/ 50 w 56"/>
                <a:gd name="T35" fmla="*/ 9 h 56"/>
                <a:gd name="T36" fmla="*/ 46 w 56"/>
                <a:gd name="T37" fmla="*/ 5 h 56"/>
                <a:gd name="T38" fmla="*/ 8 w 56"/>
                <a:gd name="T39" fmla="*/ 4 h 56"/>
                <a:gd name="T40" fmla="*/ 4 w 56"/>
                <a:gd name="T41" fmla="*/ 8 h 56"/>
                <a:gd name="T42" fmla="*/ 4 w 56"/>
                <a:gd name="T43" fmla="*/ 47 h 56"/>
                <a:gd name="T44" fmla="*/ 8 w 56"/>
                <a:gd name="T45" fmla="*/ 50 h 56"/>
                <a:gd name="T46" fmla="*/ 47 w 56"/>
                <a:gd name="T47" fmla="*/ 50 h 56"/>
                <a:gd name="T48" fmla="*/ 50 w 56"/>
                <a:gd name="T49" fmla="*/ 47 h 56"/>
                <a:gd name="T50" fmla="*/ 51 w 56"/>
                <a:gd name="T51" fmla="*/ 35 h 56"/>
                <a:gd name="T52" fmla="*/ 55 w 56"/>
                <a:gd name="T53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56">
                  <a:moveTo>
                    <a:pt x="55" y="37"/>
                  </a:moveTo>
                  <a:cubicBezTo>
                    <a:pt x="56" y="42"/>
                    <a:pt x="55" y="47"/>
                    <a:pt x="55" y="52"/>
                  </a:cubicBezTo>
                  <a:cubicBezTo>
                    <a:pt x="55" y="54"/>
                    <a:pt x="54" y="55"/>
                    <a:pt x="52" y="55"/>
                  </a:cubicBezTo>
                  <a:cubicBezTo>
                    <a:pt x="45" y="55"/>
                    <a:pt x="38" y="55"/>
                    <a:pt x="31" y="55"/>
                  </a:cubicBezTo>
                  <a:cubicBezTo>
                    <a:pt x="24" y="54"/>
                    <a:pt x="16" y="54"/>
                    <a:pt x="9" y="55"/>
                  </a:cubicBezTo>
                  <a:cubicBezTo>
                    <a:pt x="7" y="56"/>
                    <a:pt x="4" y="55"/>
                    <a:pt x="2" y="55"/>
                  </a:cubicBezTo>
                  <a:cubicBezTo>
                    <a:pt x="0" y="56"/>
                    <a:pt x="0" y="54"/>
                    <a:pt x="0" y="52"/>
                  </a:cubicBezTo>
                  <a:cubicBezTo>
                    <a:pt x="0" y="46"/>
                    <a:pt x="0" y="40"/>
                    <a:pt x="0" y="34"/>
                  </a:cubicBezTo>
                  <a:cubicBezTo>
                    <a:pt x="0" y="24"/>
                    <a:pt x="0" y="14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9" y="0"/>
                    <a:pt x="35" y="0"/>
                    <a:pt x="51" y="0"/>
                  </a:cubicBezTo>
                  <a:cubicBezTo>
                    <a:pt x="54" y="0"/>
                    <a:pt x="55" y="1"/>
                    <a:pt x="55" y="4"/>
                  </a:cubicBezTo>
                  <a:cubicBezTo>
                    <a:pt x="55" y="12"/>
                    <a:pt x="55" y="19"/>
                    <a:pt x="55" y="27"/>
                  </a:cubicBezTo>
                  <a:cubicBezTo>
                    <a:pt x="55" y="29"/>
                    <a:pt x="54" y="30"/>
                    <a:pt x="53" y="33"/>
                  </a:cubicBezTo>
                  <a:cubicBezTo>
                    <a:pt x="54" y="33"/>
                    <a:pt x="53" y="33"/>
                    <a:pt x="52" y="34"/>
                  </a:cubicBezTo>
                  <a:cubicBezTo>
                    <a:pt x="51" y="34"/>
                    <a:pt x="50" y="33"/>
                    <a:pt x="50" y="32"/>
                  </a:cubicBezTo>
                  <a:cubicBezTo>
                    <a:pt x="50" y="31"/>
                    <a:pt x="50" y="30"/>
                    <a:pt x="50" y="30"/>
                  </a:cubicBezTo>
                  <a:cubicBezTo>
                    <a:pt x="50" y="23"/>
                    <a:pt x="50" y="16"/>
                    <a:pt x="50" y="9"/>
                  </a:cubicBezTo>
                  <a:cubicBezTo>
                    <a:pt x="50" y="5"/>
                    <a:pt x="50" y="5"/>
                    <a:pt x="46" y="5"/>
                  </a:cubicBezTo>
                  <a:cubicBezTo>
                    <a:pt x="33" y="4"/>
                    <a:pt x="21" y="5"/>
                    <a:pt x="8" y="4"/>
                  </a:cubicBezTo>
                  <a:cubicBezTo>
                    <a:pt x="5" y="4"/>
                    <a:pt x="4" y="6"/>
                    <a:pt x="4" y="8"/>
                  </a:cubicBezTo>
                  <a:cubicBezTo>
                    <a:pt x="4" y="21"/>
                    <a:pt x="4" y="34"/>
                    <a:pt x="4" y="47"/>
                  </a:cubicBezTo>
                  <a:cubicBezTo>
                    <a:pt x="4" y="49"/>
                    <a:pt x="5" y="50"/>
                    <a:pt x="8" y="50"/>
                  </a:cubicBezTo>
                  <a:cubicBezTo>
                    <a:pt x="21" y="50"/>
                    <a:pt x="34" y="50"/>
                    <a:pt x="47" y="50"/>
                  </a:cubicBezTo>
                  <a:cubicBezTo>
                    <a:pt x="49" y="50"/>
                    <a:pt x="50" y="49"/>
                    <a:pt x="50" y="47"/>
                  </a:cubicBezTo>
                  <a:cubicBezTo>
                    <a:pt x="50" y="43"/>
                    <a:pt x="49" y="39"/>
                    <a:pt x="51" y="35"/>
                  </a:cubicBezTo>
                  <a:cubicBezTo>
                    <a:pt x="53" y="35"/>
                    <a:pt x="55" y="34"/>
                    <a:pt x="55" y="37"/>
                  </a:cubicBezTo>
                  <a:close/>
                </a:path>
              </a:pathLst>
            </a:custGeom>
            <a:solidFill>
              <a:srgbClr val="769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D75D5E60-746B-1D12-4FE6-43082BEA8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8" y="2344"/>
              <a:ext cx="234" cy="532"/>
            </a:xfrm>
            <a:custGeom>
              <a:avLst/>
              <a:gdLst>
                <a:gd name="T0" fmla="*/ 17 w 18"/>
                <a:gd name="T1" fmla="*/ 34 h 41"/>
                <a:gd name="T2" fmla="*/ 17 w 18"/>
                <a:gd name="T3" fmla="*/ 39 h 41"/>
                <a:gd name="T4" fmla="*/ 5 w 18"/>
                <a:gd name="T5" fmla="*/ 37 h 41"/>
                <a:gd name="T6" fmla="*/ 4 w 18"/>
                <a:gd name="T7" fmla="*/ 24 h 41"/>
                <a:gd name="T8" fmla="*/ 1 w 18"/>
                <a:gd name="T9" fmla="*/ 5 h 41"/>
                <a:gd name="T10" fmla="*/ 5 w 18"/>
                <a:gd name="T11" fmla="*/ 0 h 41"/>
                <a:gd name="T12" fmla="*/ 13 w 18"/>
                <a:gd name="T13" fmla="*/ 0 h 41"/>
                <a:gd name="T14" fmla="*/ 16 w 18"/>
                <a:gd name="T15" fmla="*/ 4 h 41"/>
                <a:gd name="T16" fmla="*/ 17 w 18"/>
                <a:gd name="T1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41">
                  <a:moveTo>
                    <a:pt x="17" y="34"/>
                  </a:moveTo>
                  <a:cubicBezTo>
                    <a:pt x="17" y="36"/>
                    <a:pt x="18" y="37"/>
                    <a:pt x="17" y="39"/>
                  </a:cubicBezTo>
                  <a:cubicBezTo>
                    <a:pt x="13" y="40"/>
                    <a:pt x="8" y="41"/>
                    <a:pt x="5" y="37"/>
                  </a:cubicBezTo>
                  <a:cubicBezTo>
                    <a:pt x="3" y="33"/>
                    <a:pt x="4" y="29"/>
                    <a:pt x="4" y="24"/>
                  </a:cubicBezTo>
                  <a:cubicBezTo>
                    <a:pt x="3" y="18"/>
                    <a:pt x="2" y="11"/>
                    <a:pt x="1" y="5"/>
                  </a:cubicBezTo>
                  <a:cubicBezTo>
                    <a:pt x="0" y="1"/>
                    <a:pt x="1" y="0"/>
                    <a:pt x="5" y="0"/>
                  </a:cubicBezTo>
                  <a:cubicBezTo>
                    <a:pt x="8" y="0"/>
                    <a:pt x="10" y="0"/>
                    <a:pt x="13" y="0"/>
                  </a:cubicBezTo>
                  <a:cubicBezTo>
                    <a:pt x="16" y="0"/>
                    <a:pt x="16" y="1"/>
                    <a:pt x="16" y="4"/>
                  </a:cubicBezTo>
                  <a:cubicBezTo>
                    <a:pt x="17" y="14"/>
                    <a:pt x="16" y="24"/>
                    <a:pt x="17" y="34"/>
                  </a:cubicBezTo>
                  <a:close/>
                </a:path>
              </a:pathLst>
            </a:custGeom>
            <a:solidFill>
              <a:srgbClr val="0356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A5BAB0B7-0DBB-1F0D-5D48-BDB615574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1876"/>
              <a:ext cx="182" cy="610"/>
            </a:xfrm>
            <a:custGeom>
              <a:avLst/>
              <a:gdLst>
                <a:gd name="T0" fmla="*/ 5 w 14"/>
                <a:gd name="T1" fmla="*/ 44 h 47"/>
                <a:gd name="T2" fmla="*/ 1 w 14"/>
                <a:gd name="T3" fmla="*/ 20 h 47"/>
                <a:gd name="T4" fmla="*/ 0 w 14"/>
                <a:gd name="T5" fmla="*/ 5 h 47"/>
                <a:gd name="T6" fmla="*/ 2 w 14"/>
                <a:gd name="T7" fmla="*/ 1 h 47"/>
                <a:gd name="T8" fmla="*/ 7 w 14"/>
                <a:gd name="T9" fmla="*/ 3 h 47"/>
                <a:gd name="T10" fmla="*/ 10 w 14"/>
                <a:gd name="T11" fmla="*/ 11 h 47"/>
                <a:gd name="T12" fmla="*/ 12 w 14"/>
                <a:gd name="T13" fmla="*/ 17 h 47"/>
                <a:gd name="T14" fmla="*/ 13 w 14"/>
                <a:gd name="T15" fmla="*/ 19 h 47"/>
                <a:gd name="T16" fmla="*/ 14 w 14"/>
                <a:gd name="T17" fmla="*/ 37 h 47"/>
                <a:gd name="T18" fmla="*/ 13 w 14"/>
                <a:gd name="T19" fmla="*/ 39 h 47"/>
                <a:gd name="T20" fmla="*/ 12 w 14"/>
                <a:gd name="T21" fmla="*/ 43 h 47"/>
                <a:gd name="T22" fmla="*/ 9 w 14"/>
                <a:gd name="T23" fmla="*/ 46 h 47"/>
                <a:gd name="T24" fmla="*/ 5 w 14"/>
                <a:gd name="T25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47">
                  <a:moveTo>
                    <a:pt x="5" y="44"/>
                  </a:moveTo>
                  <a:cubicBezTo>
                    <a:pt x="3" y="36"/>
                    <a:pt x="3" y="28"/>
                    <a:pt x="1" y="20"/>
                  </a:cubicBezTo>
                  <a:cubicBezTo>
                    <a:pt x="1" y="15"/>
                    <a:pt x="0" y="10"/>
                    <a:pt x="0" y="5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4" y="0"/>
                    <a:pt x="5" y="2"/>
                    <a:pt x="7" y="3"/>
                  </a:cubicBezTo>
                  <a:cubicBezTo>
                    <a:pt x="9" y="5"/>
                    <a:pt x="9" y="9"/>
                    <a:pt x="10" y="11"/>
                  </a:cubicBezTo>
                  <a:cubicBezTo>
                    <a:pt x="11" y="13"/>
                    <a:pt x="12" y="15"/>
                    <a:pt x="12" y="17"/>
                  </a:cubicBezTo>
                  <a:cubicBezTo>
                    <a:pt x="13" y="18"/>
                    <a:pt x="13" y="18"/>
                    <a:pt x="13" y="19"/>
                  </a:cubicBezTo>
                  <a:cubicBezTo>
                    <a:pt x="13" y="25"/>
                    <a:pt x="13" y="31"/>
                    <a:pt x="14" y="37"/>
                  </a:cubicBezTo>
                  <a:cubicBezTo>
                    <a:pt x="13" y="38"/>
                    <a:pt x="14" y="38"/>
                    <a:pt x="13" y="39"/>
                  </a:cubicBezTo>
                  <a:cubicBezTo>
                    <a:pt x="13" y="40"/>
                    <a:pt x="13" y="42"/>
                    <a:pt x="12" y="43"/>
                  </a:cubicBezTo>
                  <a:cubicBezTo>
                    <a:pt x="12" y="45"/>
                    <a:pt x="11" y="46"/>
                    <a:pt x="9" y="46"/>
                  </a:cubicBezTo>
                  <a:cubicBezTo>
                    <a:pt x="7" y="47"/>
                    <a:pt x="6" y="46"/>
                    <a:pt x="5" y="44"/>
                  </a:cubicBezTo>
                  <a:close/>
                </a:path>
              </a:pathLst>
            </a:custGeom>
            <a:solidFill>
              <a:srgbClr val="1F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06CA3B97-4B4B-E600-C01D-4B9F30336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2032"/>
              <a:ext cx="273" cy="363"/>
            </a:xfrm>
            <a:custGeom>
              <a:avLst/>
              <a:gdLst>
                <a:gd name="T0" fmla="*/ 0 w 21"/>
                <a:gd name="T1" fmla="*/ 26 h 28"/>
                <a:gd name="T2" fmla="*/ 0 w 21"/>
                <a:gd name="T3" fmla="*/ 5 h 28"/>
                <a:gd name="T4" fmla="*/ 2 w 21"/>
                <a:gd name="T5" fmla="*/ 2 h 28"/>
                <a:gd name="T6" fmla="*/ 9 w 21"/>
                <a:gd name="T7" fmla="*/ 3 h 28"/>
                <a:gd name="T8" fmla="*/ 12 w 21"/>
                <a:gd name="T9" fmla="*/ 7 h 28"/>
                <a:gd name="T10" fmla="*/ 13 w 21"/>
                <a:gd name="T11" fmla="*/ 15 h 28"/>
                <a:gd name="T12" fmla="*/ 18 w 21"/>
                <a:gd name="T13" fmla="*/ 22 h 28"/>
                <a:gd name="T14" fmla="*/ 19 w 21"/>
                <a:gd name="T15" fmla="*/ 27 h 28"/>
                <a:gd name="T16" fmla="*/ 17 w 21"/>
                <a:gd name="T17" fmla="*/ 28 h 28"/>
                <a:gd name="T18" fmla="*/ 4 w 21"/>
                <a:gd name="T19" fmla="*/ 27 h 28"/>
                <a:gd name="T20" fmla="*/ 0 w 21"/>
                <a:gd name="T21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8">
                  <a:moveTo>
                    <a:pt x="0" y="26"/>
                  </a:moveTo>
                  <a:cubicBezTo>
                    <a:pt x="0" y="19"/>
                    <a:pt x="0" y="12"/>
                    <a:pt x="0" y="5"/>
                  </a:cubicBezTo>
                  <a:cubicBezTo>
                    <a:pt x="2" y="4"/>
                    <a:pt x="2" y="3"/>
                    <a:pt x="2" y="2"/>
                  </a:cubicBezTo>
                  <a:cubicBezTo>
                    <a:pt x="5" y="0"/>
                    <a:pt x="6" y="0"/>
                    <a:pt x="9" y="3"/>
                  </a:cubicBezTo>
                  <a:cubicBezTo>
                    <a:pt x="10" y="4"/>
                    <a:pt x="12" y="5"/>
                    <a:pt x="12" y="7"/>
                  </a:cubicBezTo>
                  <a:cubicBezTo>
                    <a:pt x="13" y="9"/>
                    <a:pt x="14" y="12"/>
                    <a:pt x="13" y="15"/>
                  </a:cubicBezTo>
                  <a:cubicBezTo>
                    <a:pt x="12" y="19"/>
                    <a:pt x="16" y="20"/>
                    <a:pt x="18" y="22"/>
                  </a:cubicBezTo>
                  <a:cubicBezTo>
                    <a:pt x="20" y="24"/>
                    <a:pt x="21" y="25"/>
                    <a:pt x="19" y="27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3" y="26"/>
                    <a:pt x="9" y="27"/>
                    <a:pt x="4" y="27"/>
                  </a:cubicBezTo>
                  <a:cubicBezTo>
                    <a:pt x="3" y="27"/>
                    <a:pt x="2" y="27"/>
                    <a:pt x="0" y="26"/>
                  </a:cubicBezTo>
                  <a:close/>
                </a:path>
              </a:pathLst>
            </a:custGeom>
            <a:solidFill>
              <a:srgbClr val="C5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11EEAA1E-4444-C97D-B931-23758331E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2473"/>
              <a:ext cx="403" cy="468"/>
            </a:xfrm>
            <a:custGeom>
              <a:avLst/>
              <a:gdLst>
                <a:gd name="T0" fmla="*/ 28 w 31"/>
                <a:gd name="T1" fmla="*/ 1 h 36"/>
                <a:gd name="T2" fmla="*/ 29 w 31"/>
                <a:gd name="T3" fmla="*/ 1 h 36"/>
                <a:gd name="T4" fmla="*/ 28 w 31"/>
                <a:gd name="T5" fmla="*/ 12 h 36"/>
                <a:gd name="T6" fmla="*/ 27 w 31"/>
                <a:gd name="T7" fmla="*/ 6 h 36"/>
                <a:gd name="T8" fmla="*/ 26 w 31"/>
                <a:gd name="T9" fmla="*/ 15 h 36"/>
                <a:gd name="T10" fmla="*/ 26 w 31"/>
                <a:gd name="T11" fmla="*/ 19 h 36"/>
                <a:gd name="T12" fmla="*/ 26 w 31"/>
                <a:gd name="T13" fmla="*/ 20 h 36"/>
                <a:gd name="T14" fmla="*/ 29 w 31"/>
                <a:gd name="T15" fmla="*/ 36 h 36"/>
                <a:gd name="T16" fmla="*/ 23 w 31"/>
                <a:gd name="T17" fmla="*/ 12 h 36"/>
                <a:gd name="T18" fmla="*/ 13 w 31"/>
                <a:gd name="T19" fmla="*/ 6 h 36"/>
                <a:gd name="T20" fmla="*/ 12 w 31"/>
                <a:gd name="T21" fmla="*/ 9 h 36"/>
                <a:gd name="T22" fmla="*/ 7 w 31"/>
                <a:gd name="T23" fmla="*/ 30 h 36"/>
                <a:gd name="T24" fmla="*/ 9 w 31"/>
                <a:gd name="T25" fmla="*/ 13 h 36"/>
                <a:gd name="T26" fmla="*/ 9 w 31"/>
                <a:gd name="T27" fmla="*/ 9 h 36"/>
                <a:gd name="T28" fmla="*/ 8 w 31"/>
                <a:gd name="T29" fmla="*/ 6 h 36"/>
                <a:gd name="T30" fmla="*/ 5 w 31"/>
                <a:gd name="T31" fmla="*/ 9 h 36"/>
                <a:gd name="T32" fmla="*/ 2 w 31"/>
                <a:gd name="T33" fmla="*/ 18 h 36"/>
                <a:gd name="T34" fmla="*/ 0 w 31"/>
                <a:gd name="T35" fmla="*/ 20 h 36"/>
                <a:gd name="T36" fmla="*/ 0 w 31"/>
                <a:gd name="T37" fmla="*/ 15 h 36"/>
                <a:gd name="T38" fmla="*/ 1 w 31"/>
                <a:gd name="T39" fmla="*/ 7 h 36"/>
                <a:gd name="T40" fmla="*/ 9 w 31"/>
                <a:gd name="T41" fmla="*/ 0 h 36"/>
                <a:gd name="T42" fmla="*/ 11 w 31"/>
                <a:gd name="T43" fmla="*/ 0 h 36"/>
                <a:gd name="T44" fmla="*/ 28 w 31"/>
                <a:gd name="T45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6">
                  <a:moveTo>
                    <a:pt x="28" y="1"/>
                  </a:moveTo>
                  <a:cubicBezTo>
                    <a:pt x="28" y="1"/>
                    <a:pt x="29" y="1"/>
                    <a:pt x="29" y="1"/>
                  </a:cubicBezTo>
                  <a:cubicBezTo>
                    <a:pt x="31" y="5"/>
                    <a:pt x="30" y="10"/>
                    <a:pt x="28" y="12"/>
                  </a:cubicBezTo>
                  <a:cubicBezTo>
                    <a:pt x="27" y="10"/>
                    <a:pt x="27" y="8"/>
                    <a:pt x="27" y="6"/>
                  </a:cubicBezTo>
                  <a:cubicBezTo>
                    <a:pt x="25" y="9"/>
                    <a:pt x="26" y="12"/>
                    <a:pt x="26" y="15"/>
                  </a:cubicBezTo>
                  <a:cubicBezTo>
                    <a:pt x="27" y="16"/>
                    <a:pt x="27" y="18"/>
                    <a:pt x="26" y="19"/>
                  </a:cubicBezTo>
                  <a:cubicBezTo>
                    <a:pt x="26" y="19"/>
                    <a:pt x="25" y="20"/>
                    <a:pt x="26" y="20"/>
                  </a:cubicBezTo>
                  <a:cubicBezTo>
                    <a:pt x="30" y="25"/>
                    <a:pt x="28" y="31"/>
                    <a:pt x="29" y="36"/>
                  </a:cubicBezTo>
                  <a:cubicBezTo>
                    <a:pt x="26" y="28"/>
                    <a:pt x="24" y="20"/>
                    <a:pt x="23" y="12"/>
                  </a:cubicBezTo>
                  <a:cubicBezTo>
                    <a:pt x="22" y="6"/>
                    <a:pt x="18" y="4"/>
                    <a:pt x="13" y="6"/>
                  </a:cubicBezTo>
                  <a:cubicBezTo>
                    <a:pt x="12" y="7"/>
                    <a:pt x="12" y="8"/>
                    <a:pt x="12" y="9"/>
                  </a:cubicBezTo>
                  <a:cubicBezTo>
                    <a:pt x="10" y="16"/>
                    <a:pt x="10" y="23"/>
                    <a:pt x="7" y="30"/>
                  </a:cubicBezTo>
                  <a:cubicBezTo>
                    <a:pt x="7" y="24"/>
                    <a:pt x="8" y="19"/>
                    <a:pt x="9" y="13"/>
                  </a:cubicBezTo>
                  <a:cubicBezTo>
                    <a:pt x="9" y="12"/>
                    <a:pt x="9" y="10"/>
                    <a:pt x="9" y="9"/>
                  </a:cubicBezTo>
                  <a:cubicBezTo>
                    <a:pt x="9" y="8"/>
                    <a:pt x="11" y="6"/>
                    <a:pt x="8" y="6"/>
                  </a:cubicBezTo>
                  <a:cubicBezTo>
                    <a:pt x="7" y="6"/>
                    <a:pt x="5" y="6"/>
                    <a:pt x="5" y="9"/>
                  </a:cubicBezTo>
                  <a:cubicBezTo>
                    <a:pt x="4" y="12"/>
                    <a:pt x="3" y="15"/>
                    <a:pt x="2" y="18"/>
                  </a:cubicBezTo>
                  <a:cubicBezTo>
                    <a:pt x="2" y="19"/>
                    <a:pt x="1" y="20"/>
                    <a:pt x="0" y="20"/>
                  </a:cubicBezTo>
                  <a:cubicBezTo>
                    <a:pt x="0" y="18"/>
                    <a:pt x="0" y="17"/>
                    <a:pt x="0" y="15"/>
                  </a:cubicBezTo>
                  <a:cubicBezTo>
                    <a:pt x="1" y="13"/>
                    <a:pt x="1" y="10"/>
                    <a:pt x="1" y="7"/>
                  </a:cubicBezTo>
                  <a:cubicBezTo>
                    <a:pt x="2" y="1"/>
                    <a:pt x="2" y="0"/>
                    <a:pt x="9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7" y="1"/>
                    <a:pt x="22" y="0"/>
                    <a:pt x="28" y="1"/>
                  </a:cubicBezTo>
                  <a:close/>
                </a:path>
              </a:pathLst>
            </a:custGeom>
            <a:solidFill>
              <a:srgbClr val="1E2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441CC063-6C42-2863-DF07-A70DF4530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2383"/>
              <a:ext cx="156" cy="363"/>
            </a:xfrm>
            <a:custGeom>
              <a:avLst/>
              <a:gdLst>
                <a:gd name="T0" fmla="*/ 0 w 12"/>
                <a:gd name="T1" fmla="*/ 19 h 28"/>
                <a:gd name="T2" fmla="*/ 1 w 12"/>
                <a:gd name="T3" fmla="*/ 8 h 28"/>
                <a:gd name="T4" fmla="*/ 4 w 12"/>
                <a:gd name="T5" fmla="*/ 2 h 28"/>
                <a:gd name="T6" fmla="*/ 8 w 12"/>
                <a:gd name="T7" fmla="*/ 1 h 28"/>
                <a:gd name="T8" fmla="*/ 11 w 12"/>
                <a:gd name="T9" fmla="*/ 6 h 28"/>
                <a:gd name="T10" fmla="*/ 6 w 12"/>
                <a:gd name="T11" fmla="*/ 25 h 28"/>
                <a:gd name="T12" fmla="*/ 2 w 12"/>
                <a:gd name="T13" fmla="*/ 28 h 28"/>
                <a:gd name="T14" fmla="*/ 0 w 12"/>
                <a:gd name="T15" fmla="*/ 24 h 28"/>
                <a:gd name="T16" fmla="*/ 0 w 12"/>
                <a:gd name="T17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8">
                  <a:moveTo>
                    <a:pt x="0" y="19"/>
                  </a:moveTo>
                  <a:cubicBezTo>
                    <a:pt x="1" y="16"/>
                    <a:pt x="1" y="12"/>
                    <a:pt x="1" y="8"/>
                  </a:cubicBezTo>
                  <a:cubicBezTo>
                    <a:pt x="2" y="6"/>
                    <a:pt x="2" y="4"/>
                    <a:pt x="4" y="2"/>
                  </a:cubicBezTo>
                  <a:cubicBezTo>
                    <a:pt x="6" y="1"/>
                    <a:pt x="7" y="0"/>
                    <a:pt x="8" y="1"/>
                  </a:cubicBezTo>
                  <a:cubicBezTo>
                    <a:pt x="10" y="2"/>
                    <a:pt x="12" y="4"/>
                    <a:pt x="11" y="6"/>
                  </a:cubicBezTo>
                  <a:cubicBezTo>
                    <a:pt x="9" y="12"/>
                    <a:pt x="7" y="19"/>
                    <a:pt x="6" y="25"/>
                  </a:cubicBezTo>
                  <a:cubicBezTo>
                    <a:pt x="5" y="27"/>
                    <a:pt x="4" y="28"/>
                    <a:pt x="2" y="28"/>
                  </a:cubicBezTo>
                  <a:cubicBezTo>
                    <a:pt x="0" y="27"/>
                    <a:pt x="0" y="25"/>
                    <a:pt x="0" y="24"/>
                  </a:cubicBezTo>
                  <a:cubicBezTo>
                    <a:pt x="1" y="22"/>
                    <a:pt x="0" y="21"/>
                    <a:pt x="0" y="19"/>
                  </a:cubicBezTo>
                  <a:close/>
                </a:path>
              </a:pathLst>
            </a:custGeom>
            <a:solidFill>
              <a:srgbClr val="F3A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54CC47BC-CA74-E29D-CFD9-31E48BD3C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2344"/>
              <a:ext cx="286" cy="155"/>
            </a:xfrm>
            <a:custGeom>
              <a:avLst/>
              <a:gdLst>
                <a:gd name="T0" fmla="*/ 20 w 22"/>
                <a:gd name="T1" fmla="*/ 11 h 12"/>
                <a:gd name="T2" fmla="*/ 3 w 22"/>
                <a:gd name="T3" fmla="*/ 11 h 12"/>
                <a:gd name="T4" fmla="*/ 0 w 22"/>
                <a:gd name="T5" fmla="*/ 3 h 12"/>
                <a:gd name="T6" fmla="*/ 0 w 22"/>
                <a:gd name="T7" fmla="*/ 2 h 12"/>
                <a:gd name="T8" fmla="*/ 19 w 22"/>
                <a:gd name="T9" fmla="*/ 3 h 12"/>
                <a:gd name="T10" fmla="*/ 21 w 22"/>
                <a:gd name="T11" fmla="*/ 6 h 12"/>
                <a:gd name="T12" fmla="*/ 20 w 22"/>
                <a:gd name="T1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2">
                  <a:moveTo>
                    <a:pt x="20" y="11"/>
                  </a:moveTo>
                  <a:cubicBezTo>
                    <a:pt x="14" y="12"/>
                    <a:pt x="9" y="12"/>
                    <a:pt x="3" y="11"/>
                  </a:cubicBezTo>
                  <a:cubicBezTo>
                    <a:pt x="0" y="10"/>
                    <a:pt x="0" y="10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7" y="2"/>
                    <a:pt x="13" y="0"/>
                    <a:pt x="19" y="3"/>
                  </a:cubicBezTo>
                  <a:cubicBezTo>
                    <a:pt x="20" y="4"/>
                    <a:pt x="22" y="4"/>
                    <a:pt x="21" y="6"/>
                  </a:cubicBezTo>
                  <a:cubicBezTo>
                    <a:pt x="21" y="8"/>
                    <a:pt x="20" y="10"/>
                    <a:pt x="20" y="11"/>
                  </a:cubicBezTo>
                  <a:close/>
                </a:path>
              </a:pathLst>
            </a:custGeom>
            <a:solidFill>
              <a:srgbClr val="97C1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1FEC57ED-F820-8271-739A-E1ED9E5EC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6" y="1162"/>
              <a:ext cx="234" cy="260"/>
            </a:xfrm>
            <a:custGeom>
              <a:avLst/>
              <a:gdLst>
                <a:gd name="T0" fmla="*/ 1 w 18"/>
                <a:gd name="T1" fmla="*/ 7 h 20"/>
                <a:gd name="T2" fmla="*/ 3 w 18"/>
                <a:gd name="T3" fmla="*/ 3 h 20"/>
                <a:gd name="T4" fmla="*/ 6 w 18"/>
                <a:gd name="T5" fmla="*/ 2 h 20"/>
                <a:gd name="T6" fmla="*/ 17 w 18"/>
                <a:gd name="T7" fmla="*/ 12 h 20"/>
                <a:gd name="T8" fmla="*/ 15 w 18"/>
                <a:gd name="T9" fmla="*/ 19 h 20"/>
                <a:gd name="T10" fmla="*/ 11 w 18"/>
                <a:gd name="T11" fmla="*/ 17 h 20"/>
                <a:gd name="T12" fmla="*/ 6 w 18"/>
                <a:gd name="T13" fmla="*/ 12 h 20"/>
                <a:gd name="T14" fmla="*/ 1 w 18"/>
                <a:gd name="T15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0">
                  <a:moveTo>
                    <a:pt x="1" y="7"/>
                  </a:moveTo>
                  <a:cubicBezTo>
                    <a:pt x="0" y="3"/>
                    <a:pt x="0" y="3"/>
                    <a:pt x="3" y="3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13" y="0"/>
                    <a:pt x="18" y="5"/>
                    <a:pt x="17" y="12"/>
                  </a:cubicBezTo>
                  <a:cubicBezTo>
                    <a:pt x="17" y="14"/>
                    <a:pt x="16" y="17"/>
                    <a:pt x="15" y="19"/>
                  </a:cubicBezTo>
                  <a:cubicBezTo>
                    <a:pt x="13" y="20"/>
                    <a:pt x="12" y="19"/>
                    <a:pt x="11" y="17"/>
                  </a:cubicBezTo>
                  <a:cubicBezTo>
                    <a:pt x="10" y="15"/>
                    <a:pt x="9" y="13"/>
                    <a:pt x="6" y="12"/>
                  </a:cubicBezTo>
                  <a:cubicBezTo>
                    <a:pt x="4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5A3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2940B612-CB52-4734-D2BF-C08218767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" y="2331"/>
              <a:ext cx="247" cy="506"/>
            </a:xfrm>
            <a:custGeom>
              <a:avLst/>
              <a:gdLst>
                <a:gd name="T0" fmla="*/ 18 w 19"/>
                <a:gd name="T1" fmla="*/ 35 h 39"/>
                <a:gd name="T2" fmla="*/ 17 w 19"/>
                <a:gd name="T3" fmla="*/ 24 h 39"/>
                <a:gd name="T4" fmla="*/ 17 w 19"/>
                <a:gd name="T5" fmla="*/ 4 h 39"/>
                <a:gd name="T6" fmla="*/ 14 w 19"/>
                <a:gd name="T7" fmla="*/ 1 h 39"/>
                <a:gd name="T8" fmla="*/ 5 w 19"/>
                <a:gd name="T9" fmla="*/ 1 h 39"/>
                <a:gd name="T10" fmla="*/ 3 w 19"/>
                <a:gd name="T11" fmla="*/ 4 h 39"/>
                <a:gd name="T12" fmla="*/ 6 w 19"/>
                <a:gd name="T13" fmla="*/ 29 h 39"/>
                <a:gd name="T14" fmla="*/ 7 w 19"/>
                <a:gd name="T15" fmla="*/ 38 h 39"/>
                <a:gd name="T16" fmla="*/ 5 w 19"/>
                <a:gd name="T17" fmla="*/ 39 h 39"/>
                <a:gd name="T18" fmla="*/ 2 w 19"/>
                <a:gd name="T19" fmla="*/ 17 h 39"/>
                <a:gd name="T20" fmla="*/ 0 w 19"/>
                <a:gd name="T21" fmla="*/ 0 h 39"/>
                <a:gd name="T22" fmla="*/ 18 w 19"/>
                <a:gd name="T23" fmla="*/ 0 h 39"/>
                <a:gd name="T24" fmla="*/ 18 w 19"/>
                <a:gd name="T25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9">
                  <a:moveTo>
                    <a:pt x="18" y="35"/>
                  </a:moveTo>
                  <a:cubicBezTo>
                    <a:pt x="18" y="31"/>
                    <a:pt x="17" y="27"/>
                    <a:pt x="17" y="24"/>
                  </a:cubicBezTo>
                  <a:cubicBezTo>
                    <a:pt x="17" y="17"/>
                    <a:pt x="16" y="10"/>
                    <a:pt x="17" y="4"/>
                  </a:cubicBezTo>
                  <a:cubicBezTo>
                    <a:pt x="17" y="2"/>
                    <a:pt x="16" y="1"/>
                    <a:pt x="14" y="1"/>
                  </a:cubicBezTo>
                  <a:cubicBezTo>
                    <a:pt x="11" y="1"/>
                    <a:pt x="8" y="1"/>
                    <a:pt x="5" y="1"/>
                  </a:cubicBezTo>
                  <a:cubicBezTo>
                    <a:pt x="3" y="1"/>
                    <a:pt x="3" y="2"/>
                    <a:pt x="3" y="4"/>
                  </a:cubicBezTo>
                  <a:cubicBezTo>
                    <a:pt x="5" y="13"/>
                    <a:pt x="5" y="21"/>
                    <a:pt x="6" y="29"/>
                  </a:cubicBezTo>
                  <a:cubicBezTo>
                    <a:pt x="7" y="32"/>
                    <a:pt x="7" y="35"/>
                    <a:pt x="7" y="38"/>
                  </a:cubicBezTo>
                  <a:cubicBezTo>
                    <a:pt x="6" y="39"/>
                    <a:pt x="5" y="39"/>
                    <a:pt x="5" y="39"/>
                  </a:cubicBezTo>
                  <a:cubicBezTo>
                    <a:pt x="4" y="32"/>
                    <a:pt x="3" y="24"/>
                    <a:pt x="2" y="17"/>
                  </a:cubicBezTo>
                  <a:cubicBezTo>
                    <a:pt x="2" y="12"/>
                    <a:pt x="1" y="6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19" y="12"/>
                    <a:pt x="19" y="24"/>
                    <a:pt x="18" y="35"/>
                  </a:cubicBezTo>
                  <a:close/>
                </a:path>
              </a:pathLst>
            </a:custGeom>
            <a:solidFill>
              <a:srgbClr val="114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FB265C21-D842-B410-E498-CCA54279A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3" y="1253"/>
              <a:ext cx="208" cy="221"/>
            </a:xfrm>
            <a:custGeom>
              <a:avLst/>
              <a:gdLst>
                <a:gd name="T0" fmla="*/ 2 w 16"/>
                <a:gd name="T1" fmla="*/ 0 h 17"/>
                <a:gd name="T2" fmla="*/ 6 w 16"/>
                <a:gd name="T3" fmla="*/ 4 h 17"/>
                <a:gd name="T4" fmla="*/ 10 w 16"/>
                <a:gd name="T5" fmla="*/ 5 h 17"/>
                <a:gd name="T6" fmla="*/ 12 w 16"/>
                <a:gd name="T7" fmla="*/ 7 h 17"/>
                <a:gd name="T8" fmla="*/ 16 w 16"/>
                <a:gd name="T9" fmla="*/ 12 h 17"/>
                <a:gd name="T10" fmla="*/ 16 w 16"/>
                <a:gd name="T11" fmla="*/ 13 h 17"/>
                <a:gd name="T12" fmla="*/ 11 w 16"/>
                <a:gd name="T13" fmla="*/ 17 h 17"/>
                <a:gd name="T14" fmla="*/ 2 w 16"/>
                <a:gd name="T15" fmla="*/ 13 h 17"/>
                <a:gd name="T16" fmla="*/ 0 w 16"/>
                <a:gd name="T17" fmla="*/ 9 h 17"/>
                <a:gd name="T18" fmla="*/ 2 w 16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7">
                  <a:moveTo>
                    <a:pt x="2" y="0"/>
                  </a:moveTo>
                  <a:cubicBezTo>
                    <a:pt x="4" y="1"/>
                    <a:pt x="5" y="2"/>
                    <a:pt x="6" y="4"/>
                  </a:cubicBezTo>
                  <a:cubicBezTo>
                    <a:pt x="7" y="4"/>
                    <a:pt x="8" y="6"/>
                    <a:pt x="10" y="5"/>
                  </a:cubicBezTo>
                  <a:cubicBezTo>
                    <a:pt x="11" y="4"/>
                    <a:pt x="12" y="5"/>
                    <a:pt x="12" y="7"/>
                  </a:cubicBezTo>
                  <a:cubicBezTo>
                    <a:pt x="12" y="10"/>
                    <a:pt x="14" y="11"/>
                    <a:pt x="16" y="12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5" y="14"/>
                    <a:pt x="13" y="16"/>
                    <a:pt x="11" y="17"/>
                  </a:cubicBezTo>
                  <a:cubicBezTo>
                    <a:pt x="7" y="16"/>
                    <a:pt x="5" y="13"/>
                    <a:pt x="2" y="13"/>
                  </a:cubicBezTo>
                  <a:cubicBezTo>
                    <a:pt x="1" y="12"/>
                    <a:pt x="0" y="10"/>
                    <a:pt x="0" y="9"/>
                  </a:cubicBezTo>
                  <a:cubicBezTo>
                    <a:pt x="1" y="6"/>
                    <a:pt x="1" y="3"/>
                    <a:pt x="2" y="0"/>
                  </a:cubicBezTo>
                  <a:close/>
                </a:path>
              </a:pathLst>
            </a:custGeom>
            <a:solidFill>
              <a:srgbClr val="F2B4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C656958B-3982-1A22-6363-08AFE4167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3" y="2824"/>
              <a:ext cx="286" cy="117"/>
            </a:xfrm>
            <a:custGeom>
              <a:avLst/>
              <a:gdLst>
                <a:gd name="T0" fmla="*/ 9 w 22"/>
                <a:gd name="T1" fmla="*/ 1 h 9"/>
                <a:gd name="T2" fmla="*/ 11 w 22"/>
                <a:gd name="T3" fmla="*/ 0 h 9"/>
                <a:gd name="T4" fmla="*/ 14 w 22"/>
                <a:gd name="T5" fmla="*/ 1 h 9"/>
                <a:gd name="T6" fmla="*/ 22 w 22"/>
                <a:gd name="T7" fmla="*/ 2 h 9"/>
                <a:gd name="T8" fmla="*/ 22 w 22"/>
                <a:gd name="T9" fmla="*/ 3 h 9"/>
                <a:gd name="T10" fmla="*/ 17 w 22"/>
                <a:gd name="T11" fmla="*/ 9 h 9"/>
                <a:gd name="T12" fmla="*/ 6 w 22"/>
                <a:gd name="T13" fmla="*/ 9 h 9"/>
                <a:gd name="T14" fmla="*/ 1 w 22"/>
                <a:gd name="T15" fmla="*/ 7 h 9"/>
                <a:gd name="T16" fmla="*/ 0 w 22"/>
                <a:gd name="T17" fmla="*/ 4 h 9"/>
                <a:gd name="T18" fmla="*/ 2 w 22"/>
                <a:gd name="T19" fmla="*/ 2 h 9"/>
                <a:gd name="T20" fmla="*/ 9 w 22"/>
                <a:gd name="T2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9">
                  <a:moveTo>
                    <a:pt x="9" y="1"/>
                  </a:moveTo>
                  <a:cubicBezTo>
                    <a:pt x="9" y="1"/>
                    <a:pt x="10" y="0"/>
                    <a:pt x="11" y="0"/>
                  </a:cubicBezTo>
                  <a:cubicBezTo>
                    <a:pt x="11" y="2"/>
                    <a:pt x="13" y="1"/>
                    <a:pt x="14" y="1"/>
                  </a:cubicBezTo>
                  <a:cubicBezTo>
                    <a:pt x="17" y="2"/>
                    <a:pt x="20" y="1"/>
                    <a:pt x="22" y="2"/>
                  </a:cubicBezTo>
                  <a:cubicBezTo>
                    <a:pt x="22" y="2"/>
                    <a:pt x="22" y="3"/>
                    <a:pt x="22" y="3"/>
                  </a:cubicBezTo>
                  <a:cubicBezTo>
                    <a:pt x="22" y="8"/>
                    <a:pt x="22" y="8"/>
                    <a:pt x="17" y="9"/>
                  </a:cubicBezTo>
                  <a:cubicBezTo>
                    <a:pt x="13" y="9"/>
                    <a:pt x="10" y="8"/>
                    <a:pt x="6" y="9"/>
                  </a:cubicBezTo>
                  <a:cubicBezTo>
                    <a:pt x="4" y="9"/>
                    <a:pt x="2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1" y="3"/>
                    <a:pt x="2" y="2"/>
                  </a:cubicBezTo>
                  <a:cubicBezTo>
                    <a:pt x="5" y="2"/>
                    <a:pt x="7" y="3"/>
                    <a:pt x="9" y="1"/>
                  </a:cubicBezTo>
                  <a:close/>
                </a:path>
              </a:pathLst>
            </a:custGeom>
            <a:solidFill>
              <a:srgbClr val="1D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51087999-014E-0468-924F-9D7501D9B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" y="1837"/>
              <a:ext cx="182" cy="195"/>
            </a:xfrm>
            <a:custGeom>
              <a:avLst/>
              <a:gdLst>
                <a:gd name="T0" fmla="*/ 6 w 14"/>
                <a:gd name="T1" fmla="*/ 15 h 15"/>
                <a:gd name="T2" fmla="*/ 2 w 14"/>
                <a:gd name="T3" fmla="*/ 10 h 15"/>
                <a:gd name="T4" fmla="*/ 3 w 14"/>
                <a:gd name="T5" fmla="*/ 2 h 15"/>
                <a:gd name="T6" fmla="*/ 12 w 14"/>
                <a:gd name="T7" fmla="*/ 1 h 15"/>
                <a:gd name="T8" fmla="*/ 13 w 14"/>
                <a:gd name="T9" fmla="*/ 4 h 15"/>
                <a:gd name="T10" fmla="*/ 7 w 14"/>
                <a:gd name="T11" fmla="*/ 14 h 15"/>
                <a:gd name="T12" fmla="*/ 6 w 1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5">
                  <a:moveTo>
                    <a:pt x="6" y="15"/>
                  </a:moveTo>
                  <a:cubicBezTo>
                    <a:pt x="4" y="13"/>
                    <a:pt x="3" y="12"/>
                    <a:pt x="2" y="10"/>
                  </a:cubicBezTo>
                  <a:cubicBezTo>
                    <a:pt x="0" y="7"/>
                    <a:pt x="1" y="4"/>
                    <a:pt x="3" y="2"/>
                  </a:cubicBezTo>
                  <a:cubicBezTo>
                    <a:pt x="5" y="0"/>
                    <a:pt x="10" y="0"/>
                    <a:pt x="12" y="1"/>
                  </a:cubicBezTo>
                  <a:cubicBezTo>
                    <a:pt x="13" y="2"/>
                    <a:pt x="14" y="2"/>
                    <a:pt x="13" y="4"/>
                  </a:cubicBezTo>
                  <a:cubicBezTo>
                    <a:pt x="12" y="8"/>
                    <a:pt x="8" y="10"/>
                    <a:pt x="7" y="14"/>
                  </a:cubicBezTo>
                  <a:cubicBezTo>
                    <a:pt x="7" y="15"/>
                    <a:pt x="6" y="15"/>
                    <a:pt x="6" y="15"/>
                  </a:cubicBezTo>
                  <a:close/>
                </a:path>
              </a:pathLst>
            </a:custGeom>
            <a:solidFill>
              <a:srgbClr val="2714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C0120FD7-A0E7-BC65-D962-69BB053DD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" y="1889"/>
              <a:ext cx="156" cy="182"/>
            </a:xfrm>
            <a:custGeom>
              <a:avLst/>
              <a:gdLst>
                <a:gd name="T0" fmla="*/ 1 w 12"/>
                <a:gd name="T1" fmla="*/ 11 h 14"/>
                <a:gd name="T2" fmla="*/ 2 w 12"/>
                <a:gd name="T3" fmla="*/ 8 h 14"/>
                <a:gd name="T4" fmla="*/ 4 w 12"/>
                <a:gd name="T5" fmla="*/ 5 h 14"/>
                <a:gd name="T6" fmla="*/ 5 w 12"/>
                <a:gd name="T7" fmla="*/ 3 h 14"/>
                <a:gd name="T8" fmla="*/ 8 w 12"/>
                <a:gd name="T9" fmla="*/ 0 h 14"/>
                <a:gd name="T10" fmla="*/ 12 w 12"/>
                <a:gd name="T11" fmla="*/ 4 h 14"/>
                <a:gd name="T12" fmla="*/ 12 w 12"/>
                <a:gd name="T13" fmla="*/ 4 h 14"/>
                <a:gd name="T14" fmla="*/ 12 w 12"/>
                <a:gd name="T15" fmla="*/ 7 h 14"/>
                <a:gd name="T16" fmla="*/ 10 w 12"/>
                <a:gd name="T17" fmla="*/ 10 h 14"/>
                <a:gd name="T18" fmla="*/ 7 w 12"/>
                <a:gd name="T19" fmla="*/ 14 h 14"/>
                <a:gd name="T20" fmla="*/ 0 w 12"/>
                <a:gd name="T21" fmla="*/ 13 h 14"/>
                <a:gd name="T22" fmla="*/ 1 w 12"/>
                <a:gd name="T23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4">
                  <a:moveTo>
                    <a:pt x="1" y="11"/>
                  </a:moveTo>
                  <a:cubicBezTo>
                    <a:pt x="2" y="10"/>
                    <a:pt x="2" y="9"/>
                    <a:pt x="2" y="8"/>
                  </a:cubicBezTo>
                  <a:cubicBezTo>
                    <a:pt x="2" y="7"/>
                    <a:pt x="1" y="4"/>
                    <a:pt x="4" y="5"/>
                  </a:cubicBezTo>
                  <a:cubicBezTo>
                    <a:pt x="5" y="5"/>
                    <a:pt x="5" y="4"/>
                    <a:pt x="5" y="3"/>
                  </a:cubicBezTo>
                  <a:cubicBezTo>
                    <a:pt x="5" y="2"/>
                    <a:pt x="6" y="0"/>
                    <a:pt x="8" y="0"/>
                  </a:cubicBezTo>
                  <a:cubicBezTo>
                    <a:pt x="10" y="1"/>
                    <a:pt x="10" y="3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2" y="6"/>
                    <a:pt x="12" y="7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7" y="10"/>
                    <a:pt x="7" y="12"/>
                    <a:pt x="7" y="14"/>
                  </a:cubicBezTo>
                  <a:cubicBezTo>
                    <a:pt x="5" y="14"/>
                    <a:pt x="3" y="11"/>
                    <a:pt x="0" y="13"/>
                  </a:cubicBezTo>
                  <a:cubicBezTo>
                    <a:pt x="0" y="12"/>
                    <a:pt x="0" y="12"/>
                    <a:pt x="1" y="11"/>
                  </a:cubicBezTo>
                  <a:close/>
                </a:path>
              </a:pathLst>
            </a:custGeom>
            <a:solidFill>
              <a:srgbClr val="F2B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A57549C0-8B76-552B-BEF6-3D7C114CB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" y="2045"/>
              <a:ext cx="117" cy="221"/>
            </a:xfrm>
            <a:custGeom>
              <a:avLst/>
              <a:gdLst>
                <a:gd name="T0" fmla="*/ 1 w 9"/>
                <a:gd name="T1" fmla="*/ 14 h 17"/>
                <a:gd name="T2" fmla="*/ 0 w 9"/>
                <a:gd name="T3" fmla="*/ 6 h 17"/>
                <a:gd name="T4" fmla="*/ 3 w 9"/>
                <a:gd name="T5" fmla="*/ 9 h 17"/>
                <a:gd name="T6" fmla="*/ 4 w 9"/>
                <a:gd name="T7" fmla="*/ 3 h 17"/>
                <a:gd name="T8" fmla="*/ 7 w 9"/>
                <a:gd name="T9" fmla="*/ 3 h 17"/>
                <a:gd name="T10" fmla="*/ 8 w 9"/>
                <a:gd name="T11" fmla="*/ 14 h 17"/>
                <a:gd name="T12" fmla="*/ 5 w 9"/>
                <a:gd name="T13" fmla="*/ 16 h 17"/>
                <a:gd name="T14" fmla="*/ 1 w 9"/>
                <a:gd name="T15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7">
                  <a:moveTo>
                    <a:pt x="1" y="14"/>
                  </a:moveTo>
                  <a:cubicBezTo>
                    <a:pt x="0" y="11"/>
                    <a:pt x="0" y="9"/>
                    <a:pt x="0" y="6"/>
                  </a:cubicBezTo>
                  <a:cubicBezTo>
                    <a:pt x="1" y="7"/>
                    <a:pt x="2" y="8"/>
                    <a:pt x="3" y="9"/>
                  </a:cubicBezTo>
                  <a:cubicBezTo>
                    <a:pt x="4" y="7"/>
                    <a:pt x="4" y="5"/>
                    <a:pt x="4" y="3"/>
                  </a:cubicBezTo>
                  <a:cubicBezTo>
                    <a:pt x="5" y="1"/>
                    <a:pt x="6" y="0"/>
                    <a:pt x="7" y="3"/>
                  </a:cubicBezTo>
                  <a:cubicBezTo>
                    <a:pt x="8" y="6"/>
                    <a:pt x="8" y="10"/>
                    <a:pt x="8" y="14"/>
                  </a:cubicBezTo>
                  <a:cubicBezTo>
                    <a:pt x="9" y="17"/>
                    <a:pt x="7" y="17"/>
                    <a:pt x="5" y="16"/>
                  </a:cubicBezTo>
                  <a:cubicBezTo>
                    <a:pt x="4" y="15"/>
                    <a:pt x="2" y="14"/>
                    <a:pt x="1" y="14"/>
                  </a:cubicBezTo>
                  <a:close/>
                </a:path>
              </a:pathLst>
            </a:custGeom>
            <a:solidFill>
              <a:srgbClr val="A21F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F9CAF38B-E874-EAF0-0FD4-11F67C810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0" y="1682"/>
              <a:ext cx="130" cy="90"/>
            </a:xfrm>
            <a:custGeom>
              <a:avLst/>
              <a:gdLst>
                <a:gd name="T0" fmla="*/ 4 w 10"/>
                <a:gd name="T1" fmla="*/ 7 h 7"/>
                <a:gd name="T2" fmla="*/ 1 w 10"/>
                <a:gd name="T3" fmla="*/ 6 h 7"/>
                <a:gd name="T4" fmla="*/ 1 w 10"/>
                <a:gd name="T5" fmla="*/ 3 h 7"/>
                <a:gd name="T6" fmla="*/ 2 w 10"/>
                <a:gd name="T7" fmla="*/ 3 h 7"/>
                <a:gd name="T8" fmla="*/ 10 w 10"/>
                <a:gd name="T9" fmla="*/ 3 h 7"/>
                <a:gd name="T10" fmla="*/ 10 w 10"/>
                <a:gd name="T11" fmla="*/ 7 h 7"/>
                <a:gd name="T12" fmla="*/ 4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4" y="7"/>
                  </a:moveTo>
                  <a:cubicBezTo>
                    <a:pt x="3" y="5"/>
                    <a:pt x="2" y="5"/>
                    <a:pt x="1" y="6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5" y="2"/>
                    <a:pt x="7" y="0"/>
                    <a:pt x="10" y="3"/>
                  </a:cubicBezTo>
                  <a:cubicBezTo>
                    <a:pt x="10" y="4"/>
                    <a:pt x="10" y="6"/>
                    <a:pt x="10" y="7"/>
                  </a:cubicBezTo>
                  <a:cubicBezTo>
                    <a:pt x="8" y="7"/>
                    <a:pt x="6" y="7"/>
                    <a:pt x="4" y="7"/>
                  </a:cubicBezTo>
                  <a:close/>
                </a:path>
              </a:pathLst>
            </a:custGeom>
            <a:solidFill>
              <a:srgbClr val="EAB7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8819C0CE-A657-5158-FF2E-C6FA39D5A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" y="2383"/>
              <a:ext cx="130" cy="181"/>
            </a:xfrm>
            <a:custGeom>
              <a:avLst/>
              <a:gdLst>
                <a:gd name="T0" fmla="*/ 7 w 10"/>
                <a:gd name="T1" fmla="*/ 0 h 14"/>
                <a:gd name="T2" fmla="*/ 10 w 10"/>
                <a:gd name="T3" fmla="*/ 8 h 14"/>
                <a:gd name="T4" fmla="*/ 8 w 10"/>
                <a:gd name="T5" fmla="*/ 8 h 14"/>
                <a:gd name="T6" fmla="*/ 0 w 10"/>
                <a:gd name="T7" fmla="*/ 14 h 14"/>
                <a:gd name="T8" fmla="*/ 0 w 10"/>
                <a:gd name="T9" fmla="*/ 5 h 14"/>
                <a:gd name="T10" fmla="*/ 7 w 10"/>
                <a:gd name="T11" fmla="*/ 2 h 14"/>
                <a:gd name="T12" fmla="*/ 7 w 10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4">
                  <a:moveTo>
                    <a:pt x="7" y="0"/>
                  </a:moveTo>
                  <a:cubicBezTo>
                    <a:pt x="8" y="3"/>
                    <a:pt x="7" y="7"/>
                    <a:pt x="10" y="8"/>
                  </a:cubicBezTo>
                  <a:cubicBezTo>
                    <a:pt x="10" y="8"/>
                    <a:pt x="9" y="8"/>
                    <a:pt x="8" y="8"/>
                  </a:cubicBezTo>
                  <a:cubicBezTo>
                    <a:pt x="2" y="8"/>
                    <a:pt x="2" y="9"/>
                    <a:pt x="0" y="14"/>
                  </a:cubicBezTo>
                  <a:cubicBezTo>
                    <a:pt x="0" y="11"/>
                    <a:pt x="0" y="8"/>
                    <a:pt x="0" y="5"/>
                  </a:cubicBezTo>
                  <a:cubicBezTo>
                    <a:pt x="4" y="7"/>
                    <a:pt x="6" y="6"/>
                    <a:pt x="7" y="2"/>
                  </a:cubicBezTo>
                  <a:cubicBezTo>
                    <a:pt x="7" y="1"/>
                    <a:pt x="7" y="1"/>
                    <a:pt x="7" y="0"/>
                  </a:cubicBezTo>
                  <a:close/>
                </a:path>
              </a:pathLst>
            </a:custGeom>
            <a:solidFill>
              <a:srgbClr val="5257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0D3C18C4-8E51-7CC4-8E3B-0A6F2F0B8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" y="2668"/>
              <a:ext cx="65" cy="299"/>
            </a:xfrm>
            <a:custGeom>
              <a:avLst/>
              <a:gdLst>
                <a:gd name="T0" fmla="*/ 3 w 5"/>
                <a:gd name="T1" fmla="*/ 0 h 23"/>
                <a:gd name="T2" fmla="*/ 3 w 5"/>
                <a:gd name="T3" fmla="*/ 2 h 23"/>
                <a:gd name="T4" fmla="*/ 5 w 5"/>
                <a:gd name="T5" fmla="*/ 3 h 23"/>
                <a:gd name="T6" fmla="*/ 1 w 5"/>
                <a:gd name="T7" fmla="*/ 23 h 23"/>
                <a:gd name="T8" fmla="*/ 0 w 5"/>
                <a:gd name="T9" fmla="*/ 23 h 23"/>
                <a:gd name="T10" fmla="*/ 3 w 5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3">
                  <a:moveTo>
                    <a:pt x="3" y="0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5"/>
                    <a:pt x="5" y="3"/>
                    <a:pt x="5" y="3"/>
                  </a:cubicBezTo>
                  <a:cubicBezTo>
                    <a:pt x="4" y="10"/>
                    <a:pt x="3" y="16"/>
                    <a:pt x="1" y="23"/>
                  </a:cubicBezTo>
                  <a:cubicBezTo>
                    <a:pt x="1" y="23"/>
                    <a:pt x="1" y="23"/>
                    <a:pt x="0" y="23"/>
                  </a:cubicBezTo>
                  <a:cubicBezTo>
                    <a:pt x="1" y="15"/>
                    <a:pt x="2" y="8"/>
                    <a:pt x="3" y="0"/>
                  </a:cubicBezTo>
                  <a:close/>
                </a:path>
              </a:pathLst>
            </a:custGeom>
            <a:solidFill>
              <a:srgbClr val="4D5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id="{2EAA0E63-5D6C-FB38-B81B-3986D9677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" y="1993"/>
              <a:ext cx="65" cy="91"/>
            </a:xfrm>
            <a:custGeom>
              <a:avLst/>
              <a:gdLst>
                <a:gd name="T0" fmla="*/ 4 w 5"/>
                <a:gd name="T1" fmla="*/ 7 h 7"/>
                <a:gd name="T2" fmla="*/ 1 w 5"/>
                <a:gd name="T3" fmla="*/ 7 h 7"/>
                <a:gd name="T4" fmla="*/ 2 w 5"/>
                <a:gd name="T5" fmla="*/ 0 h 7"/>
                <a:gd name="T6" fmla="*/ 4 w 5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4" y="7"/>
                  </a:moveTo>
                  <a:cubicBezTo>
                    <a:pt x="3" y="6"/>
                    <a:pt x="2" y="7"/>
                    <a:pt x="1" y="7"/>
                  </a:cubicBezTo>
                  <a:cubicBezTo>
                    <a:pt x="0" y="4"/>
                    <a:pt x="0" y="2"/>
                    <a:pt x="2" y="0"/>
                  </a:cubicBezTo>
                  <a:cubicBezTo>
                    <a:pt x="5" y="1"/>
                    <a:pt x="5" y="4"/>
                    <a:pt x="4" y="7"/>
                  </a:cubicBezTo>
                  <a:close/>
                </a:path>
              </a:pathLst>
            </a:custGeom>
            <a:solidFill>
              <a:srgbClr val="E6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1142D591-F9EF-11AD-5278-2204B6359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" y="2785"/>
              <a:ext cx="26" cy="130"/>
            </a:xfrm>
            <a:custGeom>
              <a:avLst/>
              <a:gdLst>
                <a:gd name="T0" fmla="*/ 0 w 2"/>
                <a:gd name="T1" fmla="*/ 0 h 10"/>
                <a:gd name="T2" fmla="*/ 2 w 2"/>
                <a:gd name="T3" fmla="*/ 10 h 10"/>
                <a:gd name="T4" fmla="*/ 0 w 2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0" y="0"/>
                  </a:moveTo>
                  <a:cubicBezTo>
                    <a:pt x="2" y="3"/>
                    <a:pt x="1" y="6"/>
                    <a:pt x="2" y="10"/>
                  </a:cubicBezTo>
                  <a:cubicBezTo>
                    <a:pt x="0" y="6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363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C70F55A7-D03C-B90F-32F3-B63EF64AA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" y="1902"/>
              <a:ext cx="39" cy="65"/>
            </a:xfrm>
            <a:custGeom>
              <a:avLst/>
              <a:gdLst>
                <a:gd name="T0" fmla="*/ 0 w 3"/>
                <a:gd name="T1" fmla="*/ 3 h 5"/>
                <a:gd name="T2" fmla="*/ 1 w 3"/>
                <a:gd name="T3" fmla="*/ 0 h 5"/>
                <a:gd name="T4" fmla="*/ 2 w 3"/>
                <a:gd name="T5" fmla="*/ 2 h 5"/>
                <a:gd name="T6" fmla="*/ 2 w 3"/>
                <a:gd name="T7" fmla="*/ 4 h 5"/>
                <a:gd name="T8" fmla="*/ 0 w 3"/>
                <a:gd name="T9" fmla="*/ 3 h 5"/>
                <a:gd name="T10" fmla="*/ 0 w 3"/>
                <a:gd name="T1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5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474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8" name="Freeform 26">
              <a:extLst>
                <a:ext uri="{FF2B5EF4-FFF2-40B4-BE49-F238E27FC236}">
                  <a16:creationId xmlns:a16="http://schemas.microsoft.com/office/drawing/2014/main" id="{5C145EDD-0BC5-9AA2-86EB-BBCD654CE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" y="1331"/>
              <a:ext cx="636" cy="636"/>
            </a:xfrm>
            <a:custGeom>
              <a:avLst/>
              <a:gdLst>
                <a:gd name="T0" fmla="*/ 49 w 49"/>
                <a:gd name="T1" fmla="*/ 30 h 49"/>
                <a:gd name="T2" fmla="*/ 49 w 49"/>
                <a:gd name="T3" fmla="*/ 33 h 49"/>
                <a:gd name="T4" fmla="*/ 49 w 49"/>
                <a:gd name="T5" fmla="*/ 46 h 49"/>
                <a:gd name="T6" fmla="*/ 46 w 49"/>
                <a:gd name="T7" fmla="*/ 49 h 49"/>
                <a:gd name="T8" fmla="*/ 3 w 49"/>
                <a:gd name="T9" fmla="*/ 49 h 49"/>
                <a:gd name="T10" fmla="*/ 0 w 49"/>
                <a:gd name="T11" fmla="*/ 46 h 49"/>
                <a:gd name="T12" fmla="*/ 0 w 49"/>
                <a:gd name="T13" fmla="*/ 3 h 49"/>
                <a:gd name="T14" fmla="*/ 3 w 49"/>
                <a:gd name="T15" fmla="*/ 0 h 49"/>
                <a:gd name="T16" fmla="*/ 46 w 49"/>
                <a:gd name="T17" fmla="*/ 0 h 49"/>
                <a:gd name="T18" fmla="*/ 49 w 49"/>
                <a:gd name="T19" fmla="*/ 2 h 49"/>
                <a:gd name="T20" fmla="*/ 48 w 49"/>
                <a:gd name="T21" fmla="*/ 28 h 49"/>
                <a:gd name="T22" fmla="*/ 43 w 49"/>
                <a:gd name="T23" fmla="*/ 27 h 49"/>
                <a:gd name="T24" fmla="*/ 42 w 49"/>
                <a:gd name="T25" fmla="*/ 24 h 49"/>
                <a:gd name="T26" fmla="*/ 41 w 49"/>
                <a:gd name="T27" fmla="*/ 19 h 49"/>
                <a:gd name="T28" fmla="*/ 43 w 49"/>
                <a:gd name="T29" fmla="*/ 22 h 49"/>
                <a:gd name="T30" fmla="*/ 38 w 49"/>
                <a:gd name="T31" fmla="*/ 25 h 49"/>
                <a:gd name="T32" fmla="*/ 47 w 49"/>
                <a:gd name="T33" fmla="*/ 29 h 49"/>
                <a:gd name="T34" fmla="*/ 49 w 49"/>
                <a:gd name="T35" fmla="*/ 3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9">
                  <a:moveTo>
                    <a:pt x="49" y="30"/>
                  </a:moveTo>
                  <a:cubicBezTo>
                    <a:pt x="48" y="31"/>
                    <a:pt x="48" y="32"/>
                    <a:pt x="49" y="33"/>
                  </a:cubicBezTo>
                  <a:cubicBezTo>
                    <a:pt x="49" y="37"/>
                    <a:pt x="49" y="41"/>
                    <a:pt x="49" y="46"/>
                  </a:cubicBezTo>
                  <a:cubicBezTo>
                    <a:pt x="49" y="48"/>
                    <a:pt x="48" y="49"/>
                    <a:pt x="46" y="49"/>
                  </a:cubicBezTo>
                  <a:cubicBezTo>
                    <a:pt x="32" y="49"/>
                    <a:pt x="17" y="49"/>
                    <a:pt x="3" y="49"/>
                  </a:cubicBezTo>
                  <a:cubicBezTo>
                    <a:pt x="0" y="49"/>
                    <a:pt x="0" y="48"/>
                    <a:pt x="0" y="46"/>
                  </a:cubicBezTo>
                  <a:cubicBezTo>
                    <a:pt x="0" y="32"/>
                    <a:pt x="0" y="17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7" y="0"/>
                    <a:pt x="32" y="0"/>
                    <a:pt x="46" y="0"/>
                  </a:cubicBezTo>
                  <a:cubicBezTo>
                    <a:pt x="47" y="0"/>
                    <a:pt x="49" y="0"/>
                    <a:pt x="49" y="2"/>
                  </a:cubicBezTo>
                  <a:cubicBezTo>
                    <a:pt x="48" y="11"/>
                    <a:pt x="49" y="19"/>
                    <a:pt x="48" y="28"/>
                  </a:cubicBezTo>
                  <a:cubicBezTo>
                    <a:pt x="46" y="29"/>
                    <a:pt x="45" y="28"/>
                    <a:pt x="43" y="27"/>
                  </a:cubicBezTo>
                  <a:cubicBezTo>
                    <a:pt x="41" y="27"/>
                    <a:pt x="39" y="26"/>
                    <a:pt x="42" y="24"/>
                  </a:cubicBezTo>
                  <a:cubicBezTo>
                    <a:pt x="45" y="22"/>
                    <a:pt x="43" y="20"/>
                    <a:pt x="41" y="19"/>
                  </a:cubicBezTo>
                  <a:cubicBezTo>
                    <a:pt x="42" y="19"/>
                    <a:pt x="44" y="21"/>
                    <a:pt x="43" y="22"/>
                  </a:cubicBezTo>
                  <a:cubicBezTo>
                    <a:pt x="42" y="25"/>
                    <a:pt x="40" y="25"/>
                    <a:pt x="38" y="25"/>
                  </a:cubicBezTo>
                  <a:cubicBezTo>
                    <a:pt x="41" y="27"/>
                    <a:pt x="44" y="27"/>
                    <a:pt x="47" y="29"/>
                  </a:cubicBezTo>
                  <a:cubicBezTo>
                    <a:pt x="48" y="30"/>
                    <a:pt x="49" y="30"/>
                    <a:pt x="49" y="30"/>
                  </a:cubicBezTo>
                  <a:close/>
                </a:path>
              </a:pathLst>
            </a:custGeom>
            <a:solidFill>
              <a:srgbClr val="F6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9" name="Freeform 27">
              <a:extLst>
                <a:ext uri="{FF2B5EF4-FFF2-40B4-BE49-F238E27FC236}">
                  <a16:creationId xmlns:a16="http://schemas.microsoft.com/office/drawing/2014/main" id="{67B4F321-0A10-7818-4516-A6324096A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1" y="1552"/>
              <a:ext cx="169" cy="156"/>
            </a:xfrm>
            <a:custGeom>
              <a:avLst/>
              <a:gdLst>
                <a:gd name="T0" fmla="*/ 12 w 13"/>
                <a:gd name="T1" fmla="*/ 12 h 12"/>
                <a:gd name="T2" fmla="*/ 0 w 13"/>
                <a:gd name="T3" fmla="*/ 8 h 12"/>
                <a:gd name="T4" fmla="*/ 4 w 13"/>
                <a:gd name="T5" fmla="*/ 7 h 12"/>
                <a:gd name="T6" fmla="*/ 7 w 13"/>
                <a:gd name="T7" fmla="*/ 6 h 12"/>
                <a:gd name="T8" fmla="*/ 7 w 13"/>
                <a:gd name="T9" fmla="*/ 3 h 12"/>
                <a:gd name="T10" fmla="*/ 3 w 13"/>
                <a:gd name="T11" fmla="*/ 3 h 12"/>
                <a:gd name="T12" fmla="*/ 3 w 13"/>
                <a:gd name="T13" fmla="*/ 2 h 12"/>
                <a:gd name="T14" fmla="*/ 8 w 13"/>
                <a:gd name="T15" fmla="*/ 2 h 12"/>
                <a:gd name="T16" fmla="*/ 6 w 13"/>
                <a:gd name="T17" fmla="*/ 9 h 12"/>
                <a:gd name="T18" fmla="*/ 13 w 13"/>
                <a:gd name="T19" fmla="*/ 11 h 12"/>
                <a:gd name="T20" fmla="*/ 12 w 1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2">
                  <a:moveTo>
                    <a:pt x="12" y="12"/>
                  </a:moveTo>
                  <a:cubicBezTo>
                    <a:pt x="8" y="11"/>
                    <a:pt x="4" y="10"/>
                    <a:pt x="0" y="8"/>
                  </a:cubicBezTo>
                  <a:cubicBezTo>
                    <a:pt x="1" y="8"/>
                    <a:pt x="2" y="6"/>
                    <a:pt x="4" y="7"/>
                  </a:cubicBezTo>
                  <a:cubicBezTo>
                    <a:pt x="5" y="8"/>
                    <a:pt x="7" y="7"/>
                    <a:pt x="7" y="6"/>
                  </a:cubicBezTo>
                  <a:cubicBezTo>
                    <a:pt x="8" y="5"/>
                    <a:pt x="7" y="4"/>
                    <a:pt x="7" y="3"/>
                  </a:cubicBezTo>
                  <a:cubicBezTo>
                    <a:pt x="6" y="2"/>
                    <a:pt x="5" y="2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5" y="1"/>
                    <a:pt x="7" y="0"/>
                    <a:pt x="8" y="2"/>
                  </a:cubicBezTo>
                  <a:cubicBezTo>
                    <a:pt x="10" y="5"/>
                    <a:pt x="9" y="7"/>
                    <a:pt x="6" y="9"/>
                  </a:cubicBezTo>
                  <a:cubicBezTo>
                    <a:pt x="8" y="10"/>
                    <a:pt x="11" y="10"/>
                    <a:pt x="13" y="11"/>
                  </a:cubicBezTo>
                  <a:cubicBezTo>
                    <a:pt x="13" y="12"/>
                    <a:pt x="13" y="12"/>
                    <a:pt x="12" y="12"/>
                  </a:cubicBezTo>
                  <a:close/>
                </a:path>
              </a:pathLst>
            </a:custGeom>
            <a:solidFill>
              <a:srgbClr val="3B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AD4F4035-B03A-DDC2-A624-6174CA42B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" y="1383"/>
              <a:ext cx="129" cy="156"/>
            </a:xfrm>
            <a:custGeom>
              <a:avLst/>
              <a:gdLst>
                <a:gd name="T0" fmla="*/ 6 w 10"/>
                <a:gd name="T1" fmla="*/ 12 h 12"/>
                <a:gd name="T2" fmla="*/ 1 w 10"/>
                <a:gd name="T3" fmla="*/ 8 h 12"/>
                <a:gd name="T4" fmla="*/ 2 w 10"/>
                <a:gd name="T5" fmla="*/ 2 h 12"/>
                <a:gd name="T6" fmla="*/ 8 w 10"/>
                <a:gd name="T7" fmla="*/ 1 h 12"/>
                <a:gd name="T8" fmla="*/ 10 w 10"/>
                <a:gd name="T9" fmla="*/ 3 h 12"/>
                <a:gd name="T10" fmla="*/ 7 w 10"/>
                <a:gd name="T11" fmla="*/ 3 h 12"/>
                <a:gd name="T12" fmla="*/ 3 w 10"/>
                <a:gd name="T13" fmla="*/ 4 h 12"/>
                <a:gd name="T14" fmla="*/ 3 w 10"/>
                <a:gd name="T15" fmla="*/ 8 h 12"/>
                <a:gd name="T16" fmla="*/ 6 w 10"/>
                <a:gd name="T17" fmla="*/ 10 h 12"/>
                <a:gd name="T18" fmla="*/ 9 w 10"/>
                <a:gd name="T19" fmla="*/ 9 h 12"/>
                <a:gd name="T20" fmla="*/ 6 w 10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2">
                  <a:moveTo>
                    <a:pt x="6" y="12"/>
                  </a:moveTo>
                  <a:cubicBezTo>
                    <a:pt x="4" y="11"/>
                    <a:pt x="2" y="10"/>
                    <a:pt x="1" y="8"/>
                  </a:cubicBezTo>
                  <a:cubicBezTo>
                    <a:pt x="0" y="6"/>
                    <a:pt x="1" y="4"/>
                    <a:pt x="2" y="2"/>
                  </a:cubicBezTo>
                  <a:cubicBezTo>
                    <a:pt x="4" y="0"/>
                    <a:pt x="6" y="0"/>
                    <a:pt x="8" y="1"/>
                  </a:cubicBezTo>
                  <a:cubicBezTo>
                    <a:pt x="9" y="2"/>
                    <a:pt x="10" y="2"/>
                    <a:pt x="10" y="3"/>
                  </a:cubicBezTo>
                  <a:cubicBezTo>
                    <a:pt x="9" y="5"/>
                    <a:pt x="8" y="4"/>
                    <a:pt x="7" y="3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5"/>
                    <a:pt x="2" y="6"/>
                    <a:pt x="3" y="8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9"/>
                    <a:pt x="9" y="8"/>
                    <a:pt x="9" y="9"/>
                  </a:cubicBezTo>
                  <a:cubicBezTo>
                    <a:pt x="10" y="12"/>
                    <a:pt x="7" y="10"/>
                    <a:pt x="6" y="12"/>
                  </a:cubicBezTo>
                  <a:close/>
                </a:path>
              </a:pathLst>
            </a:custGeom>
            <a:solidFill>
              <a:srgbClr val="324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6A850F20-F8BE-3B67-358C-2DB0A8DDB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" y="1396"/>
              <a:ext cx="143" cy="130"/>
            </a:xfrm>
            <a:custGeom>
              <a:avLst/>
              <a:gdLst>
                <a:gd name="T0" fmla="*/ 6 w 11"/>
                <a:gd name="T1" fmla="*/ 10 h 10"/>
                <a:gd name="T2" fmla="*/ 1 w 11"/>
                <a:gd name="T3" fmla="*/ 7 h 10"/>
                <a:gd name="T4" fmla="*/ 1 w 11"/>
                <a:gd name="T5" fmla="*/ 2 h 10"/>
                <a:gd name="T6" fmla="*/ 3 w 11"/>
                <a:gd name="T7" fmla="*/ 1 h 10"/>
                <a:gd name="T8" fmla="*/ 3 w 11"/>
                <a:gd name="T9" fmla="*/ 2 h 10"/>
                <a:gd name="T10" fmla="*/ 4 w 11"/>
                <a:gd name="T11" fmla="*/ 7 h 10"/>
                <a:gd name="T12" fmla="*/ 8 w 11"/>
                <a:gd name="T13" fmla="*/ 7 h 10"/>
                <a:gd name="T14" fmla="*/ 9 w 11"/>
                <a:gd name="T15" fmla="*/ 3 h 10"/>
                <a:gd name="T16" fmla="*/ 9 w 11"/>
                <a:gd name="T17" fmla="*/ 1 h 10"/>
                <a:gd name="T18" fmla="*/ 10 w 11"/>
                <a:gd name="T19" fmla="*/ 2 h 10"/>
                <a:gd name="T20" fmla="*/ 10 w 11"/>
                <a:gd name="T21" fmla="*/ 7 h 10"/>
                <a:gd name="T22" fmla="*/ 6 w 11"/>
                <a:gd name="T2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10">
                  <a:moveTo>
                    <a:pt x="6" y="10"/>
                  </a:moveTo>
                  <a:cubicBezTo>
                    <a:pt x="4" y="10"/>
                    <a:pt x="2" y="9"/>
                    <a:pt x="1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2" y="0"/>
                    <a:pt x="3" y="1"/>
                  </a:cubicBezTo>
                  <a:cubicBezTo>
                    <a:pt x="4" y="1"/>
                    <a:pt x="4" y="2"/>
                    <a:pt x="3" y="2"/>
                  </a:cubicBezTo>
                  <a:cubicBezTo>
                    <a:pt x="2" y="4"/>
                    <a:pt x="2" y="6"/>
                    <a:pt x="4" y="7"/>
                  </a:cubicBezTo>
                  <a:cubicBezTo>
                    <a:pt x="5" y="8"/>
                    <a:pt x="7" y="8"/>
                    <a:pt x="8" y="7"/>
                  </a:cubicBezTo>
                  <a:cubicBezTo>
                    <a:pt x="10" y="6"/>
                    <a:pt x="10" y="4"/>
                    <a:pt x="9" y="3"/>
                  </a:cubicBezTo>
                  <a:cubicBezTo>
                    <a:pt x="8" y="2"/>
                    <a:pt x="8" y="1"/>
                    <a:pt x="9" y="1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1" y="3"/>
                    <a:pt x="11" y="5"/>
                    <a:pt x="10" y="7"/>
                  </a:cubicBezTo>
                  <a:cubicBezTo>
                    <a:pt x="9" y="9"/>
                    <a:pt x="8" y="10"/>
                    <a:pt x="6" y="10"/>
                  </a:cubicBezTo>
                  <a:close/>
                </a:path>
              </a:pathLst>
            </a:custGeom>
            <a:solidFill>
              <a:srgbClr val="33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2" name="Freeform 30">
              <a:extLst>
                <a:ext uri="{FF2B5EF4-FFF2-40B4-BE49-F238E27FC236}">
                  <a16:creationId xmlns:a16="http://schemas.microsoft.com/office/drawing/2014/main" id="{8633E59B-5C1C-B497-9D67-F911183BD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" y="1383"/>
              <a:ext cx="117" cy="169"/>
            </a:xfrm>
            <a:custGeom>
              <a:avLst/>
              <a:gdLst>
                <a:gd name="T0" fmla="*/ 9 w 9"/>
                <a:gd name="T1" fmla="*/ 7 h 13"/>
                <a:gd name="T2" fmla="*/ 1 w 9"/>
                <a:gd name="T3" fmla="*/ 11 h 13"/>
                <a:gd name="T4" fmla="*/ 0 w 9"/>
                <a:gd name="T5" fmla="*/ 9 h 13"/>
                <a:gd name="T6" fmla="*/ 2 w 9"/>
                <a:gd name="T7" fmla="*/ 9 h 13"/>
                <a:gd name="T8" fmla="*/ 7 w 9"/>
                <a:gd name="T9" fmla="*/ 8 h 13"/>
                <a:gd name="T10" fmla="*/ 7 w 9"/>
                <a:gd name="T11" fmla="*/ 5 h 13"/>
                <a:gd name="T12" fmla="*/ 2 w 9"/>
                <a:gd name="T13" fmla="*/ 3 h 13"/>
                <a:gd name="T14" fmla="*/ 0 w 9"/>
                <a:gd name="T15" fmla="*/ 3 h 13"/>
                <a:gd name="T16" fmla="*/ 1 w 9"/>
                <a:gd name="T17" fmla="*/ 1 h 13"/>
                <a:gd name="T18" fmla="*/ 7 w 9"/>
                <a:gd name="T19" fmla="*/ 2 h 13"/>
                <a:gd name="T20" fmla="*/ 9 w 9"/>
                <a:gd name="T2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3">
                  <a:moveTo>
                    <a:pt x="9" y="7"/>
                  </a:moveTo>
                  <a:cubicBezTo>
                    <a:pt x="9" y="10"/>
                    <a:pt x="5" y="13"/>
                    <a:pt x="1" y="11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4" y="10"/>
                    <a:pt x="5" y="10"/>
                    <a:pt x="7" y="8"/>
                  </a:cubicBezTo>
                  <a:cubicBezTo>
                    <a:pt x="7" y="7"/>
                    <a:pt x="8" y="6"/>
                    <a:pt x="7" y="5"/>
                  </a:cubicBezTo>
                  <a:cubicBezTo>
                    <a:pt x="5" y="3"/>
                    <a:pt x="4" y="2"/>
                    <a:pt x="2" y="3"/>
                  </a:cubicBezTo>
                  <a:cubicBezTo>
                    <a:pt x="1" y="4"/>
                    <a:pt x="1" y="4"/>
                    <a:pt x="0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8" y="3"/>
                    <a:pt x="9" y="5"/>
                    <a:pt x="9" y="7"/>
                  </a:cubicBezTo>
                  <a:close/>
                </a:path>
              </a:pathLst>
            </a:custGeom>
            <a:solidFill>
              <a:srgbClr val="2E4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3" name="Freeform 31">
              <a:extLst>
                <a:ext uri="{FF2B5EF4-FFF2-40B4-BE49-F238E27FC236}">
                  <a16:creationId xmlns:a16="http://schemas.microsoft.com/office/drawing/2014/main" id="{EF289EA7-1253-60E0-2714-6C6FD56DA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" y="1811"/>
              <a:ext cx="506" cy="26"/>
            </a:xfrm>
            <a:custGeom>
              <a:avLst/>
              <a:gdLst>
                <a:gd name="T0" fmla="*/ 0 w 39"/>
                <a:gd name="T1" fmla="*/ 1 h 2"/>
                <a:gd name="T2" fmla="*/ 3 w 39"/>
                <a:gd name="T3" fmla="*/ 0 h 2"/>
                <a:gd name="T4" fmla="*/ 30 w 39"/>
                <a:gd name="T5" fmla="*/ 0 h 2"/>
                <a:gd name="T6" fmla="*/ 39 w 39"/>
                <a:gd name="T7" fmla="*/ 1 h 2"/>
                <a:gd name="T8" fmla="*/ 35 w 39"/>
                <a:gd name="T9" fmla="*/ 1 h 2"/>
                <a:gd name="T10" fmla="*/ 14 w 39"/>
                <a:gd name="T11" fmla="*/ 1 h 2"/>
                <a:gd name="T12" fmla="*/ 0 w 39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2">
                  <a:moveTo>
                    <a:pt x="0" y="1"/>
                  </a:moveTo>
                  <a:cubicBezTo>
                    <a:pt x="1" y="0"/>
                    <a:pt x="1" y="0"/>
                    <a:pt x="3" y="0"/>
                  </a:cubicBezTo>
                  <a:cubicBezTo>
                    <a:pt x="12" y="0"/>
                    <a:pt x="21" y="0"/>
                    <a:pt x="30" y="0"/>
                  </a:cubicBezTo>
                  <a:cubicBezTo>
                    <a:pt x="33" y="0"/>
                    <a:pt x="36" y="0"/>
                    <a:pt x="39" y="1"/>
                  </a:cubicBezTo>
                  <a:cubicBezTo>
                    <a:pt x="38" y="2"/>
                    <a:pt x="37" y="2"/>
                    <a:pt x="35" y="1"/>
                  </a:cubicBezTo>
                  <a:cubicBezTo>
                    <a:pt x="28" y="1"/>
                    <a:pt x="21" y="1"/>
                    <a:pt x="14" y="1"/>
                  </a:cubicBezTo>
                  <a:cubicBezTo>
                    <a:pt x="9" y="1"/>
                    <a:pt x="5" y="1"/>
                    <a:pt x="0" y="1"/>
                  </a:cubicBezTo>
                  <a:close/>
                </a:path>
              </a:pathLst>
            </a:custGeom>
            <a:solidFill>
              <a:srgbClr val="9C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4" name="Freeform 32">
              <a:extLst>
                <a:ext uri="{FF2B5EF4-FFF2-40B4-BE49-F238E27FC236}">
                  <a16:creationId xmlns:a16="http://schemas.microsoft.com/office/drawing/2014/main" id="{4426A8D5-290D-EE8D-7DFE-4E09A76E0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" y="1811"/>
              <a:ext cx="454" cy="13"/>
            </a:xfrm>
            <a:custGeom>
              <a:avLst/>
              <a:gdLst>
                <a:gd name="T0" fmla="*/ 0 w 35"/>
                <a:gd name="T1" fmla="*/ 1 h 1"/>
                <a:gd name="T2" fmla="*/ 2 w 35"/>
                <a:gd name="T3" fmla="*/ 1 h 1"/>
                <a:gd name="T4" fmla="*/ 34 w 35"/>
                <a:gd name="T5" fmla="*/ 1 h 1"/>
                <a:gd name="T6" fmla="*/ 35 w 35"/>
                <a:gd name="T7" fmla="*/ 1 h 1"/>
                <a:gd name="T8" fmla="*/ 0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0" y="1"/>
                  </a:moveTo>
                  <a:cubicBezTo>
                    <a:pt x="1" y="0"/>
                    <a:pt x="1" y="1"/>
                    <a:pt x="2" y="1"/>
                  </a:cubicBezTo>
                  <a:cubicBezTo>
                    <a:pt x="13" y="1"/>
                    <a:pt x="23" y="1"/>
                    <a:pt x="34" y="1"/>
                  </a:cubicBezTo>
                  <a:cubicBezTo>
                    <a:pt x="34" y="1"/>
                    <a:pt x="35" y="0"/>
                    <a:pt x="35" y="1"/>
                  </a:cubicBezTo>
                  <a:cubicBezTo>
                    <a:pt x="24" y="1"/>
                    <a:pt x="12" y="1"/>
                    <a:pt x="0" y="1"/>
                  </a:cubicBezTo>
                  <a:close/>
                </a:path>
              </a:pathLst>
            </a:custGeom>
            <a:solidFill>
              <a:srgbClr val="1B2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5" name="Freeform 33">
              <a:extLst>
                <a:ext uri="{FF2B5EF4-FFF2-40B4-BE49-F238E27FC236}">
                  <a16:creationId xmlns:a16="http://schemas.microsoft.com/office/drawing/2014/main" id="{066FE5E7-D4F5-FE6C-7722-972793F85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1565"/>
              <a:ext cx="104" cy="91"/>
            </a:xfrm>
            <a:custGeom>
              <a:avLst/>
              <a:gdLst>
                <a:gd name="T0" fmla="*/ 2 w 8"/>
                <a:gd name="T1" fmla="*/ 0 h 7"/>
                <a:gd name="T2" fmla="*/ 3 w 8"/>
                <a:gd name="T3" fmla="*/ 5 h 7"/>
                <a:gd name="T4" fmla="*/ 6 w 8"/>
                <a:gd name="T5" fmla="*/ 5 h 7"/>
                <a:gd name="T6" fmla="*/ 6 w 8"/>
                <a:gd name="T7" fmla="*/ 0 h 7"/>
                <a:gd name="T8" fmla="*/ 8 w 8"/>
                <a:gd name="T9" fmla="*/ 4 h 7"/>
                <a:gd name="T10" fmla="*/ 4 w 8"/>
                <a:gd name="T11" fmla="*/ 7 h 7"/>
                <a:gd name="T12" fmla="*/ 0 w 8"/>
                <a:gd name="T13" fmla="*/ 4 h 7"/>
                <a:gd name="T14" fmla="*/ 2 w 8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cubicBezTo>
                    <a:pt x="2" y="2"/>
                    <a:pt x="1" y="4"/>
                    <a:pt x="3" y="5"/>
                  </a:cubicBezTo>
                  <a:cubicBezTo>
                    <a:pt x="4" y="6"/>
                    <a:pt x="5" y="6"/>
                    <a:pt x="6" y="5"/>
                  </a:cubicBezTo>
                  <a:cubicBezTo>
                    <a:pt x="7" y="4"/>
                    <a:pt x="6" y="2"/>
                    <a:pt x="6" y="0"/>
                  </a:cubicBezTo>
                  <a:cubicBezTo>
                    <a:pt x="8" y="1"/>
                    <a:pt x="8" y="3"/>
                    <a:pt x="8" y="4"/>
                  </a:cubicBezTo>
                  <a:cubicBezTo>
                    <a:pt x="8" y="6"/>
                    <a:pt x="6" y="7"/>
                    <a:pt x="4" y="7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0" y="3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3B4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6" name="Freeform 34">
              <a:extLst>
                <a:ext uri="{FF2B5EF4-FFF2-40B4-BE49-F238E27FC236}">
                  <a16:creationId xmlns:a16="http://schemas.microsoft.com/office/drawing/2014/main" id="{88559C09-B1D0-5119-FE7B-C53D59FDE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" y="1552"/>
              <a:ext cx="103" cy="117"/>
            </a:xfrm>
            <a:custGeom>
              <a:avLst/>
              <a:gdLst>
                <a:gd name="T0" fmla="*/ 8 w 8"/>
                <a:gd name="T1" fmla="*/ 3 h 9"/>
                <a:gd name="T2" fmla="*/ 2 w 8"/>
                <a:gd name="T3" fmla="*/ 3 h 9"/>
                <a:gd name="T4" fmla="*/ 2 w 8"/>
                <a:gd name="T5" fmla="*/ 6 h 9"/>
                <a:gd name="T6" fmla="*/ 7 w 8"/>
                <a:gd name="T7" fmla="*/ 7 h 9"/>
                <a:gd name="T8" fmla="*/ 2 w 8"/>
                <a:gd name="T9" fmla="*/ 8 h 9"/>
                <a:gd name="T10" fmla="*/ 1 w 8"/>
                <a:gd name="T11" fmla="*/ 3 h 9"/>
                <a:gd name="T12" fmla="*/ 8 w 8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8" y="3"/>
                  </a:moveTo>
                  <a:cubicBezTo>
                    <a:pt x="5" y="3"/>
                    <a:pt x="4" y="1"/>
                    <a:pt x="2" y="3"/>
                  </a:cubicBezTo>
                  <a:cubicBezTo>
                    <a:pt x="2" y="4"/>
                    <a:pt x="2" y="5"/>
                    <a:pt x="2" y="6"/>
                  </a:cubicBezTo>
                  <a:cubicBezTo>
                    <a:pt x="3" y="8"/>
                    <a:pt x="5" y="7"/>
                    <a:pt x="7" y="7"/>
                  </a:cubicBezTo>
                  <a:cubicBezTo>
                    <a:pt x="5" y="9"/>
                    <a:pt x="4" y="9"/>
                    <a:pt x="2" y="8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3" y="0"/>
                    <a:pt x="5" y="0"/>
                    <a:pt x="8" y="3"/>
                  </a:cubicBezTo>
                  <a:close/>
                </a:path>
              </a:pathLst>
            </a:custGeom>
            <a:solidFill>
              <a:srgbClr val="405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7" name="Freeform 35">
              <a:extLst>
                <a:ext uri="{FF2B5EF4-FFF2-40B4-BE49-F238E27FC236}">
                  <a16:creationId xmlns:a16="http://schemas.microsoft.com/office/drawing/2014/main" id="{E184F1E7-2B0C-B524-3009-1C1822120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1552"/>
              <a:ext cx="104" cy="117"/>
            </a:xfrm>
            <a:custGeom>
              <a:avLst/>
              <a:gdLst>
                <a:gd name="T0" fmla="*/ 8 w 8"/>
                <a:gd name="T1" fmla="*/ 3 h 9"/>
                <a:gd name="T2" fmla="*/ 3 w 8"/>
                <a:gd name="T3" fmla="*/ 3 h 9"/>
                <a:gd name="T4" fmla="*/ 3 w 8"/>
                <a:gd name="T5" fmla="*/ 6 h 9"/>
                <a:gd name="T6" fmla="*/ 8 w 8"/>
                <a:gd name="T7" fmla="*/ 7 h 9"/>
                <a:gd name="T8" fmla="*/ 2 w 8"/>
                <a:gd name="T9" fmla="*/ 7 h 9"/>
                <a:gd name="T10" fmla="*/ 2 w 8"/>
                <a:gd name="T11" fmla="*/ 2 h 9"/>
                <a:gd name="T12" fmla="*/ 8 w 8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8" y="3"/>
                  </a:moveTo>
                  <a:cubicBezTo>
                    <a:pt x="6" y="3"/>
                    <a:pt x="5" y="2"/>
                    <a:pt x="3" y="3"/>
                  </a:cubicBezTo>
                  <a:cubicBezTo>
                    <a:pt x="2" y="4"/>
                    <a:pt x="2" y="5"/>
                    <a:pt x="3" y="6"/>
                  </a:cubicBezTo>
                  <a:cubicBezTo>
                    <a:pt x="4" y="8"/>
                    <a:pt x="6" y="7"/>
                    <a:pt x="8" y="7"/>
                  </a:cubicBezTo>
                  <a:cubicBezTo>
                    <a:pt x="6" y="9"/>
                    <a:pt x="4" y="9"/>
                    <a:pt x="2" y="7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0"/>
                    <a:pt x="6" y="0"/>
                    <a:pt x="8" y="3"/>
                  </a:cubicBezTo>
                  <a:close/>
                </a:path>
              </a:pathLst>
            </a:custGeom>
            <a:solidFill>
              <a:srgbClr val="3B5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8" name="Freeform 36">
              <a:extLst>
                <a:ext uri="{FF2B5EF4-FFF2-40B4-BE49-F238E27FC236}">
                  <a16:creationId xmlns:a16="http://schemas.microsoft.com/office/drawing/2014/main" id="{1DF8DE39-E5D5-9F72-B9DC-79DD46812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" y="1708"/>
              <a:ext cx="65" cy="90"/>
            </a:xfrm>
            <a:custGeom>
              <a:avLst/>
              <a:gdLst>
                <a:gd name="T0" fmla="*/ 5 w 5"/>
                <a:gd name="T1" fmla="*/ 2 h 7"/>
                <a:gd name="T2" fmla="*/ 1 w 5"/>
                <a:gd name="T3" fmla="*/ 3 h 7"/>
                <a:gd name="T4" fmla="*/ 5 w 5"/>
                <a:gd name="T5" fmla="*/ 5 h 7"/>
                <a:gd name="T6" fmla="*/ 1 w 5"/>
                <a:gd name="T7" fmla="*/ 5 h 7"/>
                <a:gd name="T8" fmla="*/ 1 w 5"/>
                <a:gd name="T9" fmla="*/ 1 h 7"/>
                <a:gd name="T10" fmla="*/ 5 w 5"/>
                <a:gd name="T11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5" y="2"/>
                  </a:moveTo>
                  <a:cubicBezTo>
                    <a:pt x="4" y="1"/>
                    <a:pt x="2" y="1"/>
                    <a:pt x="1" y="3"/>
                  </a:cubicBezTo>
                  <a:cubicBezTo>
                    <a:pt x="1" y="6"/>
                    <a:pt x="4" y="5"/>
                    <a:pt x="5" y="5"/>
                  </a:cubicBezTo>
                  <a:cubicBezTo>
                    <a:pt x="4" y="7"/>
                    <a:pt x="2" y="6"/>
                    <a:pt x="1" y="5"/>
                  </a:cubicBezTo>
                  <a:cubicBezTo>
                    <a:pt x="0" y="4"/>
                    <a:pt x="0" y="3"/>
                    <a:pt x="1" y="1"/>
                  </a:cubicBezTo>
                  <a:cubicBezTo>
                    <a:pt x="2" y="0"/>
                    <a:pt x="4" y="0"/>
                    <a:pt x="5" y="2"/>
                  </a:cubicBezTo>
                  <a:close/>
                </a:path>
              </a:pathLst>
            </a:custGeom>
            <a:solidFill>
              <a:srgbClr val="536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9" name="Freeform 37">
              <a:extLst>
                <a:ext uri="{FF2B5EF4-FFF2-40B4-BE49-F238E27FC236}">
                  <a16:creationId xmlns:a16="http://schemas.microsoft.com/office/drawing/2014/main" id="{0C376831-6209-18F9-1344-6B712925A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" y="1708"/>
              <a:ext cx="65" cy="90"/>
            </a:xfrm>
            <a:custGeom>
              <a:avLst/>
              <a:gdLst>
                <a:gd name="T0" fmla="*/ 0 w 5"/>
                <a:gd name="T1" fmla="*/ 5 h 7"/>
                <a:gd name="T2" fmla="*/ 2 w 5"/>
                <a:gd name="T3" fmla="*/ 5 h 7"/>
                <a:gd name="T4" fmla="*/ 4 w 5"/>
                <a:gd name="T5" fmla="*/ 3 h 7"/>
                <a:gd name="T6" fmla="*/ 2 w 5"/>
                <a:gd name="T7" fmla="*/ 2 h 7"/>
                <a:gd name="T8" fmla="*/ 0 w 5"/>
                <a:gd name="T9" fmla="*/ 1 h 7"/>
                <a:gd name="T10" fmla="*/ 1 w 5"/>
                <a:gd name="T11" fmla="*/ 0 h 7"/>
                <a:gd name="T12" fmla="*/ 5 w 5"/>
                <a:gd name="T13" fmla="*/ 2 h 7"/>
                <a:gd name="T14" fmla="*/ 4 w 5"/>
                <a:gd name="T15" fmla="*/ 5 h 7"/>
                <a:gd name="T16" fmla="*/ 0 w 5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7">
                  <a:moveTo>
                    <a:pt x="0" y="5"/>
                  </a:moveTo>
                  <a:cubicBezTo>
                    <a:pt x="1" y="5"/>
                    <a:pt x="1" y="5"/>
                    <a:pt x="2" y="5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4" y="2"/>
                    <a:pt x="3" y="1"/>
                    <a:pt x="2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0"/>
                    <a:pt x="4" y="1"/>
                    <a:pt x="5" y="2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3" y="6"/>
                    <a:pt x="2" y="7"/>
                    <a:pt x="0" y="5"/>
                  </a:cubicBezTo>
                  <a:close/>
                </a:path>
              </a:pathLst>
            </a:custGeom>
            <a:solidFill>
              <a:srgbClr val="4A5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0" name="Freeform 38">
              <a:extLst>
                <a:ext uri="{FF2B5EF4-FFF2-40B4-BE49-F238E27FC236}">
                  <a16:creationId xmlns:a16="http://schemas.microsoft.com/office/drawing/2014/main" id="{896C9BB7-89C3-D3CC-C707-3045FD94A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7" y="1721"/>
              <a:ext cx="104" cy="64"/>
            </a:xfrm>
            <a:custGeom>
              <a:avLst/>
              <a:gdLst>
                <a:gd name="T0" fmla="*/ 2 w 8"/>
                <a:gd name="T1" fmla="*/ 0 h 5"/>
                <a:gd name="T2" fmla="*/ 4 w 8"/>
                <a:gd name="T3" fmla="*/ 4 h 5"/>
                <a:gd name="T4" fmla="*/ 6 w 8"/>
                <a:gd name="T5" fmla="*/ 0 h 5"/>
                <a:gd name="T6" fmla="*/ 6 w 8"/>
                <a:gd name="T7" fmla="*/ 4 h 5"/>
                <a:gd name="T8" fmla="*/ 2 w 8"/>
                <a:gd name="T9" fmla="*/ 4 h 5"/>
                <a:gd name="T10" fmla="*/ 2 w 8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2" y="0"/>
                  </a:moveTo>
                  <a:cubicBezTo>
                    <a:pt x="2" y="1"/>
                    <a:pt x="2" y="4"/>
                    <a:pt x="4" y="4"/>
                  </a:cubicBezTo>
                  <a:cubicBezTo>
                    <a:pt x="7" y="4"/>
                    <a:pt x="5" y="1"/>
                    <a:pt x="6" y="0"/>
                  </a:cubicBezTo>
                  <a:cubicBezTo>
                    <a:pt x="7" y="1"/>
                    <a:pt x="8" y="2"/>
                    <a:pt x="6" y="4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0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586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1" name="Freeform 39">
              <a:extLst>
                <a:ext uri="{FF2B5EF4-FFF2-40B4-BE49-F238E27FC236}">
                  <a16:creationId xmlns:a16="http://schemas.microsoft.com/office/drawing/2014/main" id="{16931CCB-1E38-03C8-A101-AB350B017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" y="1708"/>
              <a:ext cx="91" cy="77"/>
            </a:xfrm>
            <a:custGeom>
              <a:avLst/>
              <a:gdLst>
                <a:gd name="T0" fmla="*/ 2 w 7"/>
                <a:gd name="T1" fmla="*/ 6 h 6"/>
                <a:gd name="T2" fmla="*/ 1 w 7"/>
                <a:gd name="T3" fmla="*/ 1 h 6"/>
                <a:gd name="T4" fmla="*/ 5 w 7"/>
                <a:gd name="T5" fmla="*/ 1 h 6"/>
                <a:gd name="T6" fmla="*/ 5 w 7"/>
                <a:gd name="T7" fmla="*/ 6 h 6"/>
                <a:gd name="T8" fmla="*/ 3 w 7"/>
                <a:gd name="T9" fmla="*/ 2 h 6"/>
                <a:gd name="T10" fmla="*/ 2 w 7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">
                  <a:moveTo>
                    <a:pt x="2" y="6"/>
                  </a:moveTo>
                  <a:cubicBezTo>
                    <a:pt x="0" y="4"/>
                    <a:pt x="0" y="3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2"/>
                    <a:pt x="7" y="4"/>
                    <a:pt x="5" y="6"/>
                  </a:cubicBezTo>
                  <a:cubicBezTo>
                    <a:pt x="5" y="4"/>
                    <a:pt x="6" y="2"/>
                    <a:pt x="3" y="2"/>
                  </a:cubicBezTo>
                  <a:cubicBezTo>
                    <a:pt x="1" y="2"/>
                    <a:pt x="2" y="4"/>
                    <a:pt x="2" y="6"/>
                  </a:cubicBezTo>
                  <a:close/>
                </a:path>
              </a:pathLst>
            </a:custGeom>
            <a:solidFill>
              <a:srgbClr val="4A5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2" name="Freeform 40">
              <a:extLst>
                <a:ext uri="{FF2B5EF4-FFF2-40B4-BE49-F238E27FC236}">
                  <a16:creationId xmlns:a16="http://schemas.microsoft.com/office/drawing/2014/main" id="{1EE0C37A-C858-C4E6-B34B-F2F318C0B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" y="1708"/>
              <a:ext cx="77" cy="90"/>
            </a:xfrm>
            <a:custGeom>
              <a:avLst/>
              <a:gdLst>
                <a:gd name="T0" fmla="*/ 0 w 6"/>
                <a:gd name="T1" fmla="*/ 5 h 7"/>
                <a:gd name="T2" fmla="*/ 3 w 6"/>
                <a:gd name="T3" fmla="*/ 0 h 7"/>
                <a:gd name="T4" fmla="*/ 5 w 6"/>
                <a:gd name="T5" fmla="*/ 5 h 7"/>
                <a:gd name="T6" fmla="*/ 0 w 6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0" y="5"/>
                  </a:moveTo>
                  <a:cubicBezTo>
                    <a:pt x="3" y="5"/>
                    <a:pt x="5" y="4"/>
                    <a:pt x="3" y="0"/>
                  </a:cubicBezTo>
                  <a:cubicBezTo>
                    <a:pt x="6" y="2"/>
                    <a:pt x="6" y="4"/>
                    <a:pt x="5" y="5"/>
                  </a:cubicBezTo>
                  <a:cubicBezTo>
                    <a:pt x="3" y="7"/>
                    <a:pt x="2" y="7"/>
                    <a:pt x="0" y="5"/>
                  </a:cubicBezTo>
                  <a:close/>
                </a:path>
              </a:pathLst>
            </a:custGeom>
            <a:solidFill>
              <a:srgbClr val="5C6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3" name="Freeform 41">
              <a:extLst>
                <a:ext uri="{FF2B5EF4-FFF2-40B4-BE49-F238E27FC236}">
                  <a16:creationId xmlns:a16="http://schemas.microsoft.com/office/drawing/2014/main" id="{9E4E9026-D329-B4BA-B3FF-98B60C1EB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" y="1850"/>
              <a:ext cx="52" cy="65"/>
            </a:xfrm>
            <a:custGeom>
              <a:avLst/>
              <a:gdLst>
                <a:gd name="T0" fmla="*/ 0 w 4"/>
                <a:gd name="T1" fmla="*/ 1 h 5"/>
                <a:gd name="T2" fmla="*/ 3 w 4"/>
                <a:gd name="T3" fmla="*/ 2 h 5"/>
                <a:gd name="T4" fmla="*/ 0 w 4"/>
                <a:gd name="T5" fmla="*/ 4 h 5"/>
                <a:gd name="T6" fmla="*/ 0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cubicBezTo>
                    <a:pt x="2" y="0"/>
                    <a:pt x="3" y="0"/>
                    <a:pt x="3" y="2"/>
                  </a:cubicBezTo>
                  <a:cubicBezTo>
                    <a:pt x="4" y="4"/>
                    <a:pt x="3" y="5"/>
                    <a:pt x="0" y="4"/>
                  </a:cubicBezTo>
                  <a:cubicBezTo>
                    <a:pt x="3" y="3"/>
                    <a:pt x="4" y="1"/>
                    <a:pt x="0" y="1"/>
                  </a:cubicBezTo>
                  <a:close/>
                </a:path>
              </a:pathLst>
            </a:custGeom>
            <a:solidFill>
              <a:srgbClr val="697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4" name="Freeform 42">
              <a:extLst>
                <a:ext uri="{FF2B5EF4-FFF2-40B4-BE49-F238E27FC236}">
                  <a16:creationId xmlns:a16="http://schemas.microsoft.com/office/drawing/2014/main" id="{F370C768-1780-7467-4383-D4C656361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" y="1850"/>
              <a:ext cx="52" cy="52"/>
            </a:xfrm>
            <a:custGeom>
              <a:avLst/>
              <a:gdLst>
                <a:gd name="T0" fmla="*/ 1 w 4"/>
                <a:gd name="T1" fmla="*/ 4 h 4"/>
                <a:gd name="T2" fmla="*/ 0 w 4"/>
                <a:gd name="T3" fmla="*/ 1 h 4"/>
                <a:gd name="T4" fmla="*/ 4 w 4"/>
                <a:gd name="T5" fmla="*/ 2 h 4"/>
                <a:gd name="T6" fmla="*/ 1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2" y="3"/>
                    <a:pt x="4" y="2"/>
                    <a:pt x="0" y="1"/>
                  </a:cubicBezTo>
                  <a:cubicBezTo>
                    <a:pt x="2" y="0"/>
                    <a:pt x="3" y="0"/>
                    <a:pt x="4" y="2"/>
                  </a:cubicBezTo>
                  <a:cubicBezTo>
                    <a:pt x="4" y="3"/>
                    <a:pt x="3" y="4"/>
                    <a:pt x="1" y="4"/>
                  </a:cubicBezTo>
                  <a:close/>
                </a:path>
              </a:pathLst>
            </a:custGeom>
            <a:solidFill>
              <a:srgbClr val="768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5" name="Freeform 43">
              <a:extLst>
                <a:ext uri="{FF2B5EF4-FFF2-40B4-BE49-F238E27FC236}">
                  <a16:creationId xmlns:a16="http://schemas.microsoft.com/office/drawing/2014/main" id="{72F69346-3B34-1364-AB55-273241508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" y="1850"/>
              <a:ext cx="52" cy="52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1 h 4"/>
                <a:gd name="T4" fmla="*/ 4 w 4"/>
                <a:gd name="T5" fmla="*/ 1 h 4"/>
                <a:gd name="T6" fmla="*/ 3 w 4"/>
                <a:gd name="T7" fmla="*/ 2 h 4"/>
                <a:gd name="T8" fmla="*/ 2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4" y="3"/>
                    <a:pt x="3" y="1"/>
                    <a:pt x="3" y="2"/>
                  </a:cubicBezTo>
                  <a:cubicBezTo>
                    <a:pt x="2" y="2"/>
                    <a:pt x="2" y="3"/>
                    <a:pt x="2" y="4"/>
                  </a:cubicBezTo>
                  <a:close/>
                </a:path>
              </a:pathLst>
            </a:custGeom>
            <a:solidFill>
              <a:srgbClr val="849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6" name="Freeform 44">
              <a:extLst>
                <a:ext uri="{FF2B5EF4-FFF2-40B4-BE49-F238E27FC236}">
                  <a16:creationId xmlns:a16="http://schemas.microsoft.com/office/drawing/2014/main" id="{8DC73A6E-5A5C-19EF-0F7A-64E877EAB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1863"/>
              <a:ext cx="39" cy="52"/>
            </a:xfrm>
            <a:custGeom>
              <a:avLst/>
              <a:gdLst>
                <a:gd name="T0" fmla="*/ 3 w 3"/>
                <a:gd name="T1" fmla="*/ 3 h 4"/>
                <a:gd name="T2" fmla="*/ 0 w 3"/>
                <a:gd name="T3" fmla="*/ 1 h 4"/>
                <a:gd name="T4" fmla="*/ 1 w 3"/>
                <a:gd name="T5" fmla="*/ 1 h 4"/>
                <a:gd name="T6" fmla="*/ 3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3"/>
                  </a:moveTo>
                  <a:cubicBezTo>
                    <a:pt x="1" y="4"/>
                    <a:pt x="0" y="3"/>
                    <a:pt x="0" y="1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1" y="2"/>
                    <a:pt x="3" y="2"/>
                    <a:pt x="3" y="3"/>
                  </a:cubicBezTo>
                  <a:close/>
                </a:path>
              </a:pathLst>
            </a:custGeom>
            <a:solidFill>
              <a:srgbClr val="808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8;p28">
            <a:extLst>
              <a:ext uri="{FF2B5EF4-FFF2-40B4-BE49-F238E27FC236}">
                <a16:creationId xmlns:a16="http://schemas.microsoft.com/office/drawing/2014/main" id="{9B998919-22F4-4CAF-B0E9-B07024E931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3052" y="297125"/>
            <a:ext cx="5246552" cy="452563"/>
          </a:xfrm>
        </p:spPr>
        <p:txBody>
          <a:bodyPr lIns="0" tIns="0" rIns="0" bIns="0">
            <a:noAutofit/>
          </a:bodyPr>
          <a:lstStyle/>
          <a:p>
            <a:pPr lvl="0" algn="r" rtl="1"/>
            <a:r>
              <a:rPr lang="fa-IR" sz="3600" b="1" dirty="0">
                <a:solidFill>
                  <a:srgbClr val="28A6CB"/>
                </a:solidFill>
                <a:cs typeface="B Nazanin" panose="00000400000000000000" pitchFamily="2" charset="-78"/>
              </a:rPr>
              <a:t>منابع</a:t>
            </a:r>
            <a:endParaRPr lang="es-PE" sz="3600" b="1" dirty="0">
              <a:solidFill>
                <a:srgbClr val="28A6CB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Imagen 1">
            <a:extLst>
              <a:ext uri="{FF2B5EF4-FFF2-40B4-BE49-F238E27FC236}">
                <a16:creationId xmlns:a16="http://schemas.microsoft.com/office/drawing/2014/main" id="{C8CFC220-4358-4BD5-A8E7-234AC2C41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064" y="1225716"/>
            <a:ext cx="2233348" cy="22577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n 2">
            <a:extLst>
              <a:ext uri="{FF2B5EF4-FFF2-40B4-BE49-F238E27FC236}">
                <a16:creationId xmlns:a16="http://schemas.microsoft.com/office/drawing/2014/main" id="{6A01B6BA-B678-44C2-951F-D851A4CD2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218" y="1443325"/>
            <a:ext cx="1754998" cy="18224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n 3">
            <a:extLst>
              <a:ext uri="{FF2B5EF4-FFF2-40B4-BE49-F238E27FC236}">
                <a16:creationId xmlns:a16="http://schemas.microsoft.com/office/drawing/2014/main" id="{1D30465A-EB78-4FE0-BE30-0BC6C71F79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8622" y="1387071"/>
            <a:ext cx="1968748" cy="187875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n 4">
            <a:extLst>
              <a:ext uri="{FF2B5EF4-FFF2-40B4-BE49-F238E27FC236}">
                <a16:creationId xmlns:a16="http://schemas.microsoft.com/office/drawing/2014/main" id="{FB61DB7A-D2CA-4416-B0EC-0D963E92B7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7652" y="3483425"/>
            <a:ext cx="2179719" cy="123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agen 5">
            <a:extLst>
              <a:ext uri="{FF2B5EF4-FFF2-40B4-BE49-F238E27FC236}">
                <a16:creationId xmlns:a16="http://schemas.microsoft.com/office/drawing/2014/main" id="{6A931A49-5BD6-4C58-8820-512C750A28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1338" y="3301898"/>
            <a:ext cx="2312078" cy="13181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Imagen 6">
            <a:extLst>
              <a:ext uri="{FF2B5EF4-FFF2-40B4-BE49-F238E27FC236}">
                <a16:creationId xmlns:a16="http://schemas.microsoft.com/office/drawing/2014/main" id="{4C416AFE-69AF-4C45-B6B6-C878761536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5939" y="3716094"/>
            <a:ext cx="857597" cy="100178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rcetus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709</Words>
  <Application>Microsoft Office PowerPoint</Application>
  <PresentationFormat>On-screen Show (16:9)</PresentationFormat>
  <Paragraphs>70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Bahnschrift SemiBold</vt:lpstr>
      <vt:lpstr>Calibri</vt:lpstr>
      <vt:lpstr>Calibri Light</vt:lpstr>
      <vt:lpstr>DM Sans</vt:lpstr>
      <vt:lpstr>Wingdings</vt:lpstr>
      <vt:lpstr>Dercetus template</vt:lpstr>
      <vt:lpstr>Diseño personalizado</vt:lpstr>
      <vt:lpstr>تم : متخصص اطفال</vt:lpstr>
      <vt:lpstr>PowerPoint Presentation</vt:lpstr>
      <vt:lpstr>عنوان در اینجا</vt:lpstr>
      <vt:lpstr>عنوان در اینجا</vt:lpstr>
      <vt:lpstr>عنوان در اینجا</vt:lpstr>
      <vt:lpstr>عنوان در اینجا</vt:lpstr>
      <vt:lpstr>منابع</vt:lpstr>
    </vt:vector>
  </TitlesOfParts>
  <Manager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2024-03-02T16:15:59Z</dcterms:modified>
  <cp:category/>
</cp:coreProperties>
</file>