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7"/>
  </p:notesMasterIdLst>
  <p:sldIdLst>
    <p:sldId id="256" r:id="rId2"/>
    <p:sldId id="316" r:id="rId3"/>
    <p:sldId id="292" r:id="rId4"/>
    <p:sldId id="315" r:id="rId5"/>
    <p:sldId id="257" r:id="rId6"/>
    <p:sldId id="304" r:id="rId7"/>
    <p:sldId id="258" r:id="rId8"/>
    <p:sldId id="312" r:id="rId9"/>
    <p:sldId id="305" r:id="rId10"/>
    <p:sldId id="313" r:id="rId11"/>
    <p:sldId id="259" r:id="rId12"/>
    <p:sldId id="306" r:id="rId13"/>
    <p:sldId id="260" r:id="rId14"/>
    <p:sldId id="307" r:id="rId15"/>
    <p:sldId id="261" r:id="rId16"/>
    <p:sldId id="314" r:id="rId17"/>
    <p:sldId id="262" r:id="rId18"/>
    <p:sldId id="309" r:id="rId19"/>
    <p:sldId id="263" r:id="rId20"/>
    <p:sldId id="264" r:id="rId21"/>
    <p:sldId id="310" r:id="rId22"/>
    <p:sldId id="265" r:id="rId23"/>
    <p:sldId id="266" r:id="rId24"/>
    <p:sldId id="267" r:id="rId25"/>
    <p:sldId id="268" r:id="rId26"/>
    <p:sldId id="269" r:id="rId27"/>
    <p:sldId id="311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283" r:id="rId42"/>
    <p:sldId id="284" r:id="rId43"/>
    <p:sldId id="285" r:id="rId44"/>
    <p:sldId id="286" r:id="rId45"/>
    <p:sldId id="287" r:id="rId46"/>
    <p:sldId id="289" r:id="rId47"/>
    <p:sldId id="1753" r:id="rId48"/>
    <p:sldId id="1754" r:id="rId49"/>
    <p:sldId id="1755" r:id="rId50"/>
    <p:sldId id="1756" r:id="rId51"/>
    <p:sldId id="1757" r:id="rId52"/>
    <p:sldId id="1758" r:id="rId53"/>
    <p:sldId id="1759" r:id="rId54"/>
    <p:sldId id="1760" r:id="rId55"/>
    <p:sldId id="1761" r:id="rId56"/>
  </p:sldIdLst>
  <p:sldSz cx="18288000" cy="10287000"/>
  <p:notesSz cx="6858000" cy="9144000"/>
  <p:embeddedFontLst>
    <p:embeddedFont>
      <p:font typeface="Arial Rounded MT Bold" panose="020F0704030504030204" pitchFamily="34" charset="0"/>
      <p:regular r:id="rId58"/>
    </p:embeddedFont>
    <p:embeddedFont>
      <p:font typeface="B Nazanin" panose="00000700000000000000" pitchFamily="2" charset="-78"/>
      <p:regular r:id="rId59"/>
      <p:bold r:id="rId60"/>
    </p:embeddedFont>
    <p:embeddedFont>
      <p:font typeface="Calibri" panose="020F0502020204030204" pitchFamily="34" charset="0"/>
      <p:regular r:id="rId61"/>
      <p:bold r:id="rId62"/>
      <p:italic r:id="rId63"/>
      <p:boldItalic r:id="rId64"/>
    </p:embeddedFont>
    <p:embeddedFont>
      <p:font typeface="Candara" panose="020E0502030303020204" pitchFamily="34" charset="0"/>
      <p:regular r:id="rId65"/>
      <p:bold r:id="rId66"/>
      <p:italic r:id="rId67"/>
      <p:boldItalic r:id="rId68"/>
    </p:embeddedFont>
    <p:embeddedFont>
      <p:font typeface="Georgia" panose="02040502050405020303" pitchFamily="18" charset="0"/>
      <p:regular r:id="rId69"/>
      <p:bold r:id="rId70"/>
      <p:italic r:id="rId71"/>
      <p:boldItalic r:id="rId72"/>
    </p:embeddedFont>
    <p:embeddedFont>
      <p:font typeface="Georgia Pro Cond" panose="02040506050405020303" pitchFamily="18" charset="0"/>
      <p:regular r:id="rId73"/>
      <p:bold r:id="rId74"/>
      <p:italic r:id="rId75"/>
      <p:boldItalic r:id="rId76"/>
    </p:embeddedFont>
    <p:embeddedFont>
      <p:font typeface="Georgia Pro Light" panose="02040302050405020303" pitchFamily="18" charset="0"/>
      <p:regular r:id="rId77"/>
      <p:italic r:id="rId78"/>
    </p:embeddedFont>
    <p:embeddedFont>
      <p:font typeface="Handyman" panose="020B0604020202020204" charset="0"/>
      <p:regular r:id="rId79"/>
    </p:embeddedFont>
    <p:embeddedFont>
      <p:font typeface="Lora" pitchFamily="2" charset="0"/>
      <p:regular r:id="rId80"/>
      <p:bold r:id="rId81"/>
      <p:italic r:id="rId82"/>
      <p:boldItalic r:id="rId83"/>
    </p:embeddedFont>
    <p:embeddedFont>
      <p:font typeface="Noto Sans" panose="020B0502040504020204" pitchFamily="34" charset="0"/>
      <p:regular r:id="rId84"/>
      <p:bold r:id="rId85"/>
      <p:italic r:id="rId86"/>
      <p:boldItalic r:id="rId87"/>
    </p:embeddedFont>
    <p:embeddedFont>
      <p:font typeface="Noto Sans Bold" panose="020B0802040504020204" charset="0"/>
      <p:regular r:id="rId88"/>
    </p:embeddedFont>
    <p:embeddedFont>
      <p:font typeface="Noto Sans Italics" panose="020B0604020202020204" charset="0"/>
      <p:regular r:id="rId89"/>
    </p:embeddedFont>
    <p:embeddedFont>
      <p:font typeface="Roboto Medium" panose="02000000000000000000" pitchFamily="2" charset="0"/>
      <p:regular r:id="rId9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AF6"/>
    <a:srgbClr val="1FDC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061" autoAdjust="0"/>
  </p:normalViewPr>
  <p:slideViewPr>
    <p:cSldViewPr>
      <p:cViewPr varScale="1">
        <p:scale>
          <a:sx n="43" d="100"/>
          <a:sy n="43" d="100"/>
        </p:scale>
        <p:origin x="146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84" Type="http://schemas.openxmlformats.org/officeDocument/2006/relationships/font" Target="fonts/font27.fntdata"/><Relationship Id="rId89" Type="http://schemas.openxmlformats.org/officeDocument/2006/relationships/font" Target="fonts/font32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74" Type="http://schemas.openxmlformats.org/officeDocument/2006/relationships/font" Target="fonts/font17.fntdata"/><Relationship Id="rId79" Type="http://schemas.openxmlformats.org/officeDocument/2006/relationships/font" Target="fonts/font22.fntdata"/><Relationship Id="rId5" Type="http://schemas.openxmlformats.org/officeDocument/2006/relationships/slide" Target="slides/slide4.xml"/><Relationship Id="rId90" Type="http://schemas.openxmlformats.org/officeDocument/2006/relationships/font" Target="fonts/font33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font" Target="fonts/font7.fntdata"/><Relationship Id="rId69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5.fntdata"/><Relationship Id="rId80" Type="http://schemas.openxmlformats.org/officeDocument/2006/relationships/font" Target="fonts/font23.fntdata"/><Relationship Id="rId85" Type="http://schemas.openxmlformats.org/officeDocument/2006/relationships/font" Target="fonts/font28.fntdata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font" Target="fonts/font13.fntdata"/><Relationship Id="rId75" Type="http://schemas.openxmlformats.org/officeDocument/2006/relationships/font" Target="fonts/font18.fntdata"/><Relationship Id="rId83" Type="http://schemas.openxmlformats.org/officeDocument/2006/relationships/font" Target="fonts/font26.fntdata"/><Relationship Id="rId88" Type="http://schemas.openxmlformats.org/officeDocument/2006/relationships/font" Target="fonts/font31.fntdata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font" Target="fonts/font16.fntdata"/><Relationship Id="rId78" Type="http://schemas.openxmlformats.org/officeDocument/2006/relationships/font" Target="fonts/font21.fntdata"/><Relationship Id="rId81" Type="http://schemas.openxmlformats.org/officeDocument/2006/relationships/font" Target="fonts/font24.fntdata"/><Relationship Id="rId86" Type="http://schemas.openxmlformats.org/officeDocument/2006/relationships/font" Target="fonts/font29.fntdata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9.fntdata"/><Relationship Id="rId7" Type="http://schemas.openxmlformats.org/officeDocument/2006/relationships/slide" Target="slides/slide6.xml"/><Relationship Id="rId71" Type="http://schemas.openxmlformats.org/officeDocument/2006/relationships/font" Target="fonts/font14.fntdata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9.fntdata"/><Relationship Id="rId87" Type="http://schemas.openxmlformats.org/officeDocument/2006/relationships/font" Target="fonts/font30.fntdata"/><Relationship Id="rId61" Type="http://schemas.openxmlformats.org/officeDocument/2006/relationships/font" Target="fonts/font4.fntdata"/><Relationship Id="rId82" Type="http://schemas.openxmlformats.org/officeDocument/2006/relationships/font" Target="fonts/font2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254642-3635-4FE9-8040-9C363755F373}" type="datetimeFigureOut">
              <a:rPr lang="en-US" smtClean="0"/>
              <a:t>3/2/2024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8B635-9B9E-4DBF-9714-D75D00CF4E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489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68B635-9B9E-4DBF-9714-D75D00CF4E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945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68B635-9B9E-4DBF-9714-D75D00CF4E3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542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68B635-9B9E-4DBF-9714-D75D00CF4E32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635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68B635-9B9E-4DBF-9714-D75D00CF4E32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161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11F230-9992-4DDA-A546-B3298B247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773A4-E57F-4703-9776-BDDB46EC2528}" type="datetimeFigureOut">
              <a:rPr lang="en-IN" smtClean="0"/>
              <a:t>02-03-2024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633CDB-4265-4CA7-8DFB-4CD4D4E87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3EFDEF-C69C-402A-BC90-D6B30DA52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8E0313-CF8F-45DD-8F23-0CEEDAF48CB7}" type="slidenum">
              <a:rPr lang="en-IN" smtClean="0"/>
              <a:t>‹#›</a:t>
            </a:fld>
            <a:endParaRPr lang="en-IN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8CFCA20-BD19-440B-AB2B-FE51555DE30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308057" cy="10287000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9998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300265"/>
            <a:ext cx="18288000" cy="1163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9896028"/>
            <a:ext cx="18288000" cy="39097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508072"/>
            <a:ext cx="18288000" cy="629069"/>
          </a:xfrm>
          <a:prstGeom prst="rect">
            <a:avLst/>
          </a:prstGeom>
        </p:spPr>
        <p:txBody>
          <a:bodyPr anchor="ctr"/>
          <a:lstStyle>
            <a:lvl1pPr marL="0" marR="0" indent="0" algn="ctr" defTabSz="1371600" rtl="0" eaLnBrk="1" fontAlgn="auto" latinLnBrk="1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1371600" rtl="0" eaLnBrk="1" fontAlgn="auto" latinLnBrk="1" hangingPunct="1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5533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-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42F5D61-803A-0927-F5B5-F58FB79875DC}"/>
              </a:ext>
            </a:extLst>
          </p:cNvPr>
          <p:cNvSpPr txBox="1">
            <a:spLocks/>
          </p:cNvSpPr>
          <p:nvPr userDrawn="1"/>
        </p:nvSpPr>
        <p:spPr>
          <a:xfrm>
            <a:off x="15849600" y="9396415"/>
            <a:ext cx="1524000" cy="547688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1D447AB1-721A-4C07-9144-F35F6E3BD4E1}" type="slidenum">
              <a:rPr lang="en-US" altLang="en-US" sz="2400" smtClean="0">
                <a:solidFill>
                  <a:srgbClr val="7F7F7F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2400">
              <a:solidFill>
                <a:srgbClr val="7F7F7F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9B682630-673F-65EC-E9D0-46B20BDFED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0" y="1726409"/>
            <a:ext cx="16090901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411957"/>
            <a:ext cx="16459200" cy="1188243"/>
          </a:xfrm>
        </p:spPr>
        <p:txBody>
          <a:bodyPr>
            <a:normAutofit/>
          </a:bodyPr>
          <a:lstStyle>
            <a:lvl1pPr algn="l">
              <a:defRPr sz="4200">
                <a:solidFill>
                  <a:srgbClr val="00A94F"/>
                </a:solidFill>
                <a:latin typeface="Arial Rounded MT Bold" panose="020F07040305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914400" y="1943100"/>
            <a:ext cx="16459200" cy="742950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  <a:lvl2pPr>
              <a:defRPr sz="3600">
                <a:solidFill>
                  <a:schemeClr val="tx1"/>
                </a:solidFill>
              </a:defRPr>
            </a:lvl2pPr>
            <a:lvl3pPr>
              <a:defRPr sz="3600">
                <a:solidFill>
                  <a:schemeClr val="tx1"/>
                </a:solidFill>
              </a:defRPr>
            </a:lvl3pPr>
            <a:lvl4pPr>
              <a:defRPr sz="3600">
                <a:solidFill>
                  <a:schemeClr val="tx1"/>
                </a:solidFill>
              </a:defRPr>
            </a:lvl4pPr>
            <a:lvl5pPr>
              <a:defRPr sz="3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2757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svg"/><Relationship Id="rId3" Type="http://schemas.openxmlformats.org/officeDocument/2006/relationships/image" Target="../media/image18.svg"/><Relationship Id="rId7" Type="http://schemas.openxmlformats.org/officeDocument/2006/relationships/image" Target="../media/image10.svg"/><Relationship Id="rId12" Type="http://schemas.openxmlformats.org/officeDocument/2006/relationships/image" Target="../media/image5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52.svg"/><Relationship Id="rId5" Type="http://schemas.openxmlformats.org/officeDocument/2006/relationships/image" Target="../media/image5.svg"/><Relationship Id="rId10" Type="http://schemas.openxmlformats.org/officeDocument/2006/relationships/image" Target="../media/image51.png"/><Relationship Id="rId4" Type="http://schemas.openxmlformats.org/officeDocument/2006/relationships/image" Target="../media/image4.png"/><Relationship Id="rId9" Type="http://schemas.openxmlformats.org/officeDocument/2006/relationships/image" Target="../media/image5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2.svg"/><Relationship Id="rId3" Type="http://schemas.openxmlformats.org/officeDocument/2006/relationships/image" Target="../media/image18.svg"/><Relationship Id="rId7" Type="http://schemas.openxmlformats.org/officeDocument/2006/relationships/image" Target="../media/image10.svg"/><Relationship Id="rId12" Type="http://schemas.openxmlformats.org/officeDocument/2006/relationships/image" Target="../media/image5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44.svg"/><Relationship Id="rId5" Type="http://schemas.openxmlformats.org/officeDocument/2006/relationships/image" Target="../media/image5.svg"/><Relationship Id="rId10" Type="http://schemas.openxmlformats.org/officeDocument/2006/relationships/image" Target="../media/image43.png"/><Relationship Id="rId4" Type="http://schemas.openxmlformats.org/officeDocument/2006/relationships/image" Target="../media/image4.png"/><Relationship Id="rId9" Type="http://schemas.openxmlformats.org/officeDocument/2006/relationships/image" Target="../media/image5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24.sv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2.svg"/><Relationship Id="rId5" Type="http://schemas.openxmlformats.org/officeDocument/2006/relationships/image" Target="../media/image18.svg"/><Relationship Id="rId15" Type="http://schemas.openxmlformats.org/officeDocument/2006/relationships/image" Target="../media/image26.svg"/><Relationship Id="rId10" Type="http://schemas.openxmlformats.org/officeDocument/2006/relationships/image" Target="../media/image21.png"/><Relationship Id="rId4" Type="http://schemas.openxmlformats.org/officeDocument/2006/relationships/image" Target="../media/image17.png"/><Relationship Id="rId9" Type="http://schemas.openxmlformats.org/officeDocument/2006/relationships/image" Target="../media/image44.svg"/><Relationship Id="rId1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14.svg"/><Relationship Id="rId3" Type="http://schemas.openxmlformats.org/officeDocument/2006/relationships/image" Target="../media/image5.svg"/><Relationship Id="rId7" Type="http://schemas.openxmlformats.org/officeDocument/2006/relationships/image" Target="../media/image59.svg"/><Relationship Id="rId12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8.png"/><Relationship Id="rId11" Type="http://schemas.openxmlformats.org/officeDocument/2006/relationships/image" Target="../media/image63.svg"/><Relationship Id="rId5" Type="http://schemas.openxmlformats.org/officeDocument/2006/relationships/image" Target="../media/image57.sv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24.svg"/><Relationship Id="rId18" Type="http://schemas.openxmlformats.org/officeDocument/2006/relationships/image" Target="../media/image70.png"/><Relationship Id="rId3" Type="http://schemas.openxmlformats.org/officeDocument/2006/relationships/image" Target="../media/image37.svg"/><Relationship Id="rId21" Type="http://schemas.openxmlformats.org/officeDocument/2006/relationships/image" Target="../media/image73.svg"/><Relationship Id="rId7" Type="http://schemas.openxmlformats.org/officeDocument/2006/relationships/image" Target="../media/image65.svg"/><Relationship Id="rId12" Type="http://schemas.openxmlformats.org/officeDocument/2006/relationships/image" Target="../media/image23.png"/><Relationship Id="rId17" Type="http://schemas.openxmlformats.org/officeDocument/2006/relationships/image" Target="../media/image69.svg"/><Relationship Id="rId2" Type="http://schemas.openxmlformats.org/officeDocument/2006/relationships/image" Target="../media/image36.png"/><Relationship Id="rId16" Type="http://schemas.openxmlformats.org/officeDocument/2006/relationships/image" Target="../media/image68.png"/><Relationship Id="rId20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1" Type="http://schemas.openxmlformats.org/officeDocument/2006/relationships/image" Target="../media/image44.svg"/><Relationship Id="rId5" Type="http://schemas.openxmlformats.org/officeDocument/2006/relationships/image" Target="../media/image18.svg"/><Relationship Id="rId15" Type="http://schemas.openxmlformats.org/officeDocument/2006/relationships/image" Target="../media/image67.svg"/><Relationship Id="rId10" Type="http://schemas.openxmlformats.org/officeDocument/2006/relationships/image" Target="../media/image43.png"/><Relationship Id="rId19" Type="http://schemas.openxmlformats.org/officeDocument/2006/relationships/image" Target="../media/image71.svg"/><Relationship Id="rId4" Type="http://schemas.openxmlformats.org/officeDocument/2006/relationships/image" Target="../media/image17.png"/><Relationship Id="rId9" Type="http://schemas.openxmlformats.org/officeDocument/2006/relationships/image" Target="../media/image50.svg"/><Relationship Id="rId14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67.svg"/><Relationship Id="rId18" Type="http://schemas.openxmlformats.org/officeDocument/2006/relationships/image" Target="../media/image72.png"/><Relationship Id="rId3" Type="http://schemas.openxmlformats.org/officeDocument/2006/relationships/image" Target="../media/image37.svg"/><Relationship Id="rId21" Type="http://schemas.openxmlformats.org/officeDocument/2006/relationships/image" Target="../media/image74.png"/><Relationship Id="rId7" Type="http://schemas.openxmlformats.org/officeDocument/2006/relationships/image" Target="../media/image65.svg"/><Relationship Id="rId12" Type="http://schemas.openxmlformats.org/officeDocument/2006/relationships/image" Target="../media/image66.png"/><Relationship Id="rId17" Type="http://schemas.openxmlformats.org/officeDocument/2006/relationships/image" Target="../media/image71.svg"/><Relationship Id="rId2" Type="http://schemas.openxmlformats.org/officeDocument/2006/relationships/image" Target="../media/image36.png"/><Relationship Id="rId16" Type="http://schemas.openxmlformats.org/officeDocument/2006/relationships/image" Target="../media/image70.png"/><Relationship Id="rId20" Type="http://schemas.openxmlformats.org/officeDocument/2006/relationships/oleObject" Target="../embeddings/oleObject1.bin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4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5" Type="http://schemas.openxmlformats.org/officeDocument/2006/relationships/image" Target="../media/image69.svg"/><Relationship Id="rId10" Type="http://schemas.openxmlformats.org/officeDocument/2006/relationships/image" Target="../media/image23.png"/><Relationship Id="rId19" Type="http://schemas.openxmlformats.org/officeDocument/2006/relationships/image" Target="../media/image73.svg"/><Relationship Id="rId4" Type="http://schemas.openxmlformats.org/officeDocument/2006/relationships/image" Target="../media/image17.png"/><Relationship Id="rId9" Type="http://schemas.openxmlformats.org/officeDocument/2006/relationships/image" Target="../media/image50.svg"/><Relationship Id="rId14" Type="http://schemas.openxmlformats.org/officeDocument/2006/relationships/image" Target="../media/image6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59.svg"/><Relationship Id="rId3" Type="http://schemas.openxmlformats.org/officeDocument/2006/relationships/image" Target="../media/image16.svg"/><Relationship Id="rId7" Type="http://schemas.openxmlformats.org/officeDocument/2006/relationships/image" Target="../media/image22.svg"/><Relationship Id="rId12" Type="http://schemas.openxmlformats.org/officeDocument/2006/relationships/image" Target="../media/image5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18.svg"/><Relationship Id="rId10" Type="http://schemas.openxmlformats.org/officeDocument/2006/relationships/image" Target="../media/image25.png"/><Relationship Id="rId4" Type="http://schemas.openxmlformats.org/officeDocument/2006/relationships/image" Target="../media/image17.png"/><Relationship Id="rId9" Type="http://schemas.openxmlformats.org/officeDocument/2006/relationships/image" Target="../media/image24.svg"/><Relationship Id="rId14" Type="http://schemas.openxmlformats.org/officeDocument/2006/relationships/image" Target="../media/image7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67.svg"/><Relationship Id="rId18" Type="http://schemas.openxmlformats.org/officeDocument/2006/relationships/image" Target="../media/image72.png"/><Relationship Id="rId3" Type="http://schemas.openxmlformats.org/officeDocument/2006/relationships/image" Target="../media/image37.svg"/><Relationship Id="rId21" Type="http://schemas.microsoft.com/office/2007/relationships/hdphoto" Target="../media/hdphoto2.wdp"/><Relationship Id="rId7" Type="http://schemas.openxmlformats.org/officeDocument/2006/relationships/image" Target="../media/image65.svg"/><Relationship Id="rId12" Type="http://schemas.openxmlformats.org/officeDocument/2006/relationships/image" Target="../media/image66.png"/><Relationship Id="rId17" Type="http://schemas.openxmlformats.org/officeDocument/2006/relationships/image" Target="../media/image71.svg"/><Relationship Id="rId2" Type="http://schemas.openxmlformats.org/officeDocument/2006/relationships/image" Target="../media/image36.png"/><Relationship Id="rId16" Type="http://schemas.openxmlformats.org/officeDocument/2006/relationships/image" Target="../media/image70.png"/><Relationship Id="rId20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5" Type="http://schemas.openxmlformats.org/officeDocument/2006/relationships/image" Target="../media/image69.svg"/><Relationship Id="rId10" Type="http://schemas.openxmlformats.org/officeDocument/2006/relationships/image" Target="../media/image23.png"/><Relationship Id="rId19" Type="http://schemas.openxmlformats.org/officeDocument/2006/relationships/image" Target="../media/image73.svg"/><Relationship Id="rId4" Type="http://schemas.openxmlformats.org/officeDocument/2006/relationships/image" Target="../media/image17.png"/><Relationship Id="rId9" Type="http://schemas.openxmlformats.org/officeDocument/2006/relationships/image" Target="../media/image50.svg"/><Relationship Id="rId1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8.svg"/><Relationship Id="rId7" Type="http://schemas.openxmlformats.org/officeDocument/2006/relationships/image" Target="../media/image31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5.svg"/><Relationship Id="rId10" Type="http://schemas.openxmlformats.org/officeDocument/2006/relationships/image" Target="../media/image8.jpeg"/><Relationship Id="rId4" Type="http://schemas.openxmlformats.org/officeDocument/2006/relationships/image" Target="../media/image4.png"/><Relationship Id="rId9" Type="http://schemas.openxmlformats.org/officeDocument/2006/relationships/image" Target="../media/image3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6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Relationship Id="rId14" Type="http://schemas.openxmlformats.org/officeDocument/2006/relationships/image" Target="../media/image2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49.png"/><Relationship Id="rId18" Type="http://schemas.openxmlformats.org/officeDocument/2006/relationships/image" Target="../media/image22.svg"/><Relationship Id="rId3" Type="http://schemas.openxmlformats.org/officeDocument/2006/relationships/image" Target="../media/image18.svg"/><Relationship Id="rId7" Type="http://schemas.openxmlformats.org/officeDocument/2006/relationships/image" Target="../media/image31.svg"/><Relationship Id="rId12" Type="http://schemas.openxmlformats.org/officeDocument/2006/relationships/image" Target="../media/image79.jpeg"/><Relationship Id="rId17" Type="http://schemas.openxmlformats.org/officeDocument/2006/relationships/image" Target="../media/image21.png"/><Relationship Id="rId2" Type="http://schemas.openxmlformats.org/officeDocument/2006/relationships/image" Target="../media/image17.png"/><Relationship Id="rId16" Type="http://schemas.openxmlformats.org/officeDocument/2006/relationships/image" Target="../media/image5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78.jpeg"/><Relationship Id="rId5" Type="http://schemas.openxmlformats.org/officeDocument/2006/relationships/image" Target="../media/image5.svg"/><Relationship Id="rId15" Type="http://schemas.openxmlformats.org/officeDocument/2006/relationships/image" Target="../media/image58.png"/><Relationship Id="rId10" Type="http://schemas.openxmlformats.org/officeDocument/2006/relationships/image" Target="../media/image77.jpeg"/><Relationship Id="rId4" Type="http://schemas.openxmlformats.org/officeDocument/2006/relationships/image" Target="../media/image4.png"/><Relationship Id="rId9" Type="http://schemas.openxmlformats.org/officeDocument/2006/relationships/image" Target="../media/image71.svg"/><Relationship Id="rId14" Type="http://schemas.openxmlformats.org/officeDocument/2006/relationships/image" Target="../media/image50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59.svg"/><Relationship Id="rId18" Type="http://schemas.openxmlformats.org/officeDocument/2006/relationships/oleObject" Target="../embeddings/oleObject2.bin"/><Relationship Id="rId3" Type="http://schemas.openxmlformats.org/officeDocument/2006/relationships/image" Target="../media/image18.svg"/><Relationship Id="rId7" Type="http://schemas.openxmlformats.org/officeDocument/2006/relationships/image" Target="../media/image50.svg"/><Relationship Id="rId12" Type="http://schemas.openxmlformats.org/officeDocument/2006/relationships/image" Target="../media/image58.png"/><Relationship Id="rId17" Type="http://schemas.openxmlformats.org/officeDocument/2006/relationships/image" Target="../media/image81.svg"/><Relationship Id="rId2" Type="http://schemas.openxmlformats.org/officeDocument/2006/relationships/image" Target="../media/image17.png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67.svg"/><Relationship Id="rId5" Type="http://schemas.openxmlformats.org/officeDocument/2006/relationships/image" Target="../media/image37.svg"/><Relationship Id="rId15" Type="http://schemas.openxmlformats.org/officeDocument/2006/relationships/image" Target="../media/image71.svg"/><Relationship Id="rId10" Type="http://schemas.openxmlformats.org/officeDocument/2006/relationships/image" Target="../media/image66.png"/><Relationship Id="rId19" Type="http://schemas.openxmlformats.org/officeDocument/2006/relationships/image" Target="../media/image82.png"/><Relationship Id="rId4" Type="http://schemas.openxmlformats.org/officeDocument/2006/relationships/image" Target="../media/image36.png"/><Relationship Id="rId9" Type="http://schemas.openxmlformats.org/officeDocument/2006/relationships/image" Target="../media/image14.svg"/><Relationship Id="rId14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5.svg"/><Relationship Id="rId7" Type="http://schemas.openxmlformats.org/officeDocument/2006/relationships/image" Target="../media/image10.svg"/><Relationship Id="rId12" Type="http://schemas.openxmlformats.org/officeDocument/2006/relationships/image" Target="../media/image8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86.svg"/><Relationship Id="rId5" Type="http://schemas.openxmlformats.org/officeDocument/2006/relationships/image" Target="../media/image18.svg"/><Relationship Id="rId10" Type="http://schemas.openxmlformats.org/officeDocument/2006/relationships/image" Target="../media/image85.png"/><Relationship Id="rId4" Type="http://schemas.openxmlformats.org/officeDocument/2006/relationships/image" Target="../media/image17.png"/><Relationship Id="rId9" Type="http://schemas.openxmlformats.org/officeDocument/2006/relationships/image" Target="../media/image84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59.svg"/><Relationship Id="rId3" Type="http://schemas.openxmlformats.org/officeDocument/2006/relationships/image" Target="../media/image16.svg"/><Relationship Id="rId7" Type="http://schemas.openxmlformats.org/officeDocument/2006/relationships/image" Target="../media/image22.svg"/><Relationship Id="rId12" Type="http://schemas.openxmlformats.org/officeDocument/2006/relationships/image" Target="../media/image5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18.svg"/><Relationship Id="rId10" Type="http://schemas.openxmlformats.org/officeDocument/2006/relationships/image" Target="../media/image25.png"/><Relationship Id="rId4" Type="http://schemas.openxmlformats.org/officeDocument/2006/relationships/image" Target="../media/image17.png"/><Relationship Id="rId9" Type="http://schemas.openxmlformats.org/officeDocument/2006/relationships/image" Target="../media/image24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59.svg"/><Relationship Id="rId3" Type="http://schemas.openxmlformats.org/officeDocument/2006/relationships/image" Target="../media/image18.svg"/><Relationship Id="rId7" Type="http://schemas.openxmlformats.org/officeDocument/2006/relationships/image" Target="../media/image50.svg"/><Relationship Id="rId12" Type="http://schemas.openxmlformats.org/officeDocument/2006/relationships/image" Target="../media/image58.png"/><Relationship Id="rId17" Type="http://schemas.openxmlformats.org/officeDocument/2006/relationships/image" Target="../media/image81.svg"/><Relationship Id="rId2" Type="http://schemas.openxmlformats.org/officeDocument/2006/relationships/image" Target="../media/image17.png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67.svg"/><Relationship Id="rId5" Type="http://schemas.openxmlformats.org/officeDocument/2006/relationships/image" Target="../media/image37.svg"/><Relationship Id="rId15" Type="http://schemas.openxmlformats.org/officeDocument/2006/relationships/image" Target="../media/image71.svg"/><Relationship Id="rId10" Type="http://schemas.openxmlformats.org/officeDocument/2006/relationships/image" Target="../media/image66.png"/><Relationship Id="rId4" Type="http://schemas.openxmlformats.org/officeDocument/2006/relationships/image" Target="../media/image36.png"/><Relationship Id="rId9" Type="http://schemas.openxmlformats.org/officeDocument/2006/relationships/image" Target="../media/image14.svg"/><Relationship Id="rId14" Type="http://schemas.openxmlformats.org/officeDocument/2006/relationships/image" Target="../media/image7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59.svg"/><Relationship Id="rId3" Type="http://schemas.openxmlformats.org/officeDocument/2006/relationships/image" Target="../media/image16.svg"/><Relationship Id="rId7" Type="http://schemas.openxmlformats.org/officeDocument/2006/relationships/image" Target="../media/image22.svg"/><Relationship Id="rId12" Type="http://schemas.openxmlformats.org/officeDocument/2006/relationships/image" Target="../media/image58.png"/><Relationship Id="rId17" Type="http://schemas.openxmlformats.org/officeDocument/2006/relationships/image" Target="../media/image91.jpeg"/><Relationship Id="rId2" Type="http://schemas.openxmlformats.org/officeDocument/2006/relationships/image" Target="../media/image15.png"/><Relationship Id="rId16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18.svg"/><Relationship Id="rId15" Type="http://schemas.openxmlformats.org/officeDocument/2006/relationships/image" Target="../media/image89.jpeg"/><Relationship Id="rId10" Type="http://schemas.openxmlformats.org/officeDocument/2006/relationships/image" Target="../media/image25.png"/><Relationship Id="rId4" Type="http://schemas.openxmlformats.org/officeDocument/2006/relationships/image" Target="../media/image17.png"/><Relationship Id="rId9" Type="http://schemas.openxmlformats.org/officeDocument/2006/relationships/image" Target="../media/image24.svg"/><Relationship Id="rId14" Type="http://schemas.openxmlformats.org/officeDocument/2006/relationships/image" Target="../media/image8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59.svg"/><Relationship Id="rId3" Type="http://schemas.openxmlformats.org/officeDocument/2006/relationships/image" Target="../media/image16.svg"/><Relationship Id="rId7" Type="http://schemas.openxmlformats.org/officeDocument/2006/relationships/image" Target="../media/image22.svg"/><Relationship Id="rId12" Type="http://schemas.openxmlformats.org/officeDocument/2006/relationships/image" Target="../media/image58.png"/><Relationship Id="rId2" Type="http://schemas.openxmlformats.org/officeDocument/2006/relationships/image" Target="../media/image15.png"/><Relationship Id="rId16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18.svg"/><Relationship Id="rId15" Type="http://schemas.openxmlformats.org/officeDocument/2006/relationships/image" Target="../media/image93.jpeg"/><Relationship Id="rId10" Type="http://schemas.openxmlformats.org/officeDocument/2006/relationships/image" Target="../media/image25.png"/><Relationship Id="rId4" Type="http://schemas.openxmlformats.org/officeDocument/2006/relationships/image" Target="../media/image17.png"/><Relationship Id="rId9" Type="http://schemas.openxmlformats.org/officeDocument/2006/relationships/image" Target="../media/image24.svg"/><Relationship Id="rId14" Type="http://schemas.openxmlformats.org/officeDocument/2006/relationships/image" Target="../media/image9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59.svg"/><Relationship Id="rId3" Type="http://schemas.openxmlformats.org/officeDocument/2006/relationships/image" Target="../media/image16.svg"/><Relationship Id="rId7" Type="http://schemas.openxmlformats.org/officeDocument/2006/relationships/image" Target="../media/image22.svg"/><Relationship Id="rId12" Type="http://schemas.openxmlformats.org/officeDocument/2006/relationships/image" Target="../media/image5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18.svg"/><Relationship Id="rId15" Type="http://schemas.openxmlformats.org/officeDocument/2006/relationships/image" Target="../media/image96.svg"/><Relationship Id="rId10" Type="http://schemas.openxmlformats.org/officeDocument/2006/relationships/image" Target="../media/image25.png"/><Relationship Id="rId4" Type="http://schemas.openxmlformats.org/officeDocument/2006/relationships/image" Target="../media/image17.png"/><Relationship Id="rId9" Type="http://schemas.openxmlformats.org/officeDocument/2006/relationships/image" Target="../media/image24.svg"/><Relationship Id="rId14" Type="http://schemas.openxmlformats.org/officeDocument/2006/relationships/image" Target="../media/image9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svg"/><Relationship Id="rId3" Type="http://schemas.openxmlformats.org/officeDocument/2006/relationships/image" Target="../media/image18.svg"/><Relationship Id="rId7" Type="http://schemas.openxmlformats.org/officeDocument/2006/relationships/image" Target="../media/image24.svg"/><Relationship Id="rId12" Type="http://schemas.openxmlformats.org/officeDocument/2006/relationships/image" Target="../media/image70.png"/><Relationship Id="rId17" Type="http://schemas.openxmlformats.org/officeDocument/2006/relationships/image" Target="../media/image44.svg"/><Relationship Id="rId2" Type="http://schemas.openxmlformats.org/officeDocument/2006/relationships/image" Target="../media/image17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69.svg"/><Relationship Id="rId5" Type="http://schemas.openxmlformats.org/officeDocument/2006/relationships/image" Target="../media/image37.svg"/><Relationship Id="rId15" Type="http://schemas.openxmlformats.org/officeDocument/2006/relationships/image" Target="../media/image22.svg"/><Relationship Id="rId10" Type="http://schemas.openxmlformats.org/officeDocument/2006/relationships/image" Target="../media/image68.png"/><Relationship Id="rId4" Type="http://schemas.openxmlformats.org/officeDocument/2006/relationships/image" Target="../media/image36.png"/><Relationship Id="rId9" Type="http://schemas.openxmlformats.org/officeDocument/2006/relationships/image" Target="../media/image67.svg"/><Relationship Id="rId1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8.svg"/><Relationship Id="rId7" Type="http://schemas.openxmlformats.org/officeDocument/2006/relationships/image" Target="../media/image31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5.svg"/><Relationship Id="rId10" Type="http://schemas.openxmlformats.org/officeDocument/2006/relationships/image" Target="../media/image97.jpeg"/><Relationship Id="rId4" Type="http://schemas.openxmlformats.org/officeDocument/2006/relationships/image" Target="../media/image4.png"/><Relationship Id="rId9" Type="http://schemas.openxmlformats.org/officeDocument/2006/relationships/image" Target="../media/image35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22.svg"/><Relationship Id="rId3" Type="http://schemas.openxmlformats.org/officeDocument/2006/relationships/image" Target="../media/image18.svg"/><Relationship Id="rId7" Type="http://schemas.openxmlformats.org/officeDocument/2006/relationships/image" Target="../media/image24.svg"/><Relationship Id="rId12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71.svg"/><Relationship Id="rId5" Type="http://schemas.openxmlformats.org/officeDocument/2006/relationships/image" Target="../media/image50.svg"/><Relationship Id="rId10" Type="http://schemas.openxmlformats.org/officeDocument/2006/relationships/image" Target="../media/image70.png"/><Relationship Id="rId4" Type="http://schemas.openxmlformats.org/officeDocument/2006/relationships/image" Target="../media/image49.png"/><Relationship Id="rId9" Type="http://schemas.openxmlformats.org/officeDocument/2006/relationships/image" Target="../media/image99.svg"/><Relationship Id="rId14" Type="http://schemas.openxmlformats.org/officeDocument/2006/relationships/image" Target="../media/image10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59.svg"/><Relationship Id="rId18" Type="http://schemas.openxmlformats.org/officeDocument/2006/relationships/image" Target="../media/image105.png"/><Relationship Id="rId3" Type="http://schemas.openxmlformats.org/officeDocument/2006/relationships/image" Target="../media/image16.svg"/><Relationship Id="rId7" Type="http://schemas.openxmlformats.org/officeDocument/2006/relationships/image" Target="../media/image22.svg"/><Relationship Id="rId12" Type="http://schemas.openxmlformats.org/officeDocument/2006/relationships/image" Target="../media/image58.png"/><Relationship Id="rId17" Type="http://schemas.openxmlformats.org/officeDocument/2006/relationships/image" Target="../media/image104.svg"/><Relationship Id="rId2" Type="http://schemas.openxmlformats.org/officeDocument/2006/relationships/image" Target="../media/image15.png"/><Relationship Id="rId16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18.svg"/><Relationship Id="rId15" Type="http://schemas.openxmlformats.org/officeDocument/2006/relationships/image" Target="../media/image102.svg"/><Relationship Id="rId10" Type="http://schemas.openxmlformats.org/officeDocument/2006/relationships/image" Target="../media/image25.png"/><Relationship Id="rId19" Type="http://schemas.openxmlformats.org/officeDocument/2006/relationships/image" Target="../media/image106.svg"/><Relationship Id="rId4" Type="http://schemas.openxmlformats.org/officeDocument/2006/relationships/image" Target="../media/image17.png"/><Relationship Id="rId9" Type="http://schemas.openxmlformats.org/officeDocument/2006/relationships/image" Target="../media/image24.svg"/><Relationship Id="rId14" Type="http://schemas.openxmlformats.org/officeDocument/2006/relationships/image" Target="../media/image10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2.svg"/><Relationship Id="rId3" Type="http://schemas.openxmlformats.org/officeDocument/2006/relationships/image" Target="../media/image5.svg"/><Relationship Id="rId7" Type="http://schemas.openxmlformats.org/officeDocument/2006/relationships/image" Target="../media/image44.svg"/><Relationship Id="rId12" Type="http://schemas.openxmlformats.org/officeDocument/2006/relationships/image" Target="../media/image111.png"/><Relationship Id="rId2" Type="http://schemas.openxmlformats.org/officeDocument/2006/relationships/image" Target="../media/image4.png"/><Relationship Id="rId16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110.svg"/><Relationship Id="rId5" Type="http://schemas.openxmlformats.org/officeDocument/2006/relationships/image" Target="../media/image18.svg"/><Relationship Id="rId15" Type="http://schemas.openxmlformats.org/officeDocument/2006/relationships/image" Target="../media/image114.svg"/><Relationship Id="rId10" Type="http://schemas.openxmlformats.org/officeDocument/2006/relationships/image" Target="../media/image109.png"/><Relationship Id="rId4" Type="http://schemas.openxmlformats.org/officeDocument/2006/relationships/image" Target="../media/image17.png"/><Relationship Id="rId9" Type="http://schemas.openxmlformats.org/officeDocument/2006/relationships/image" Target="../media/image108.svg"/><Relationship Id="rId14" Type="http://schemas.openxmlformats.org/officeDocument/2006/relationships/image" Target="../media/image11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59.svg"/><Relationship Id="rId18" Type="http://schemas.openxmlformats.org/officeDocument/2006/relationships/image" Target="../media/image113.png"/><Relationship Id="rId3" Type="http://schemas.openxmlformats.org/officeDocument/2006/relationships/image" Target="../media/image16.svg"/><Relationship Id="rId7" Type="http://schemas.openxmlformats.org/officeDocument/2006/relationships/image" Target="../media/image22.svg"/><Relationship Id="rId12" Type="http://schemas.openxmlformats.org/officeDocument/2006/relationships/image" Target="../media/image58.png"/><Relationship Id="rId17" Type="http://schemas.openxmlformats.org/officeDocument/2006/relationships/image" Target="../media/image108.svg"/><Relationship Id="rId2" Type="http://schemas.openxmlformats.org/officeDocument/2006/relationships/image" Target="../media/image15.png"/><Relationship Id="rId16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18.svg"/><Relationship Id="rId15" Type="http://schemas.openxmlformats.org/officeDocument/2006/relationships/image" Target="../media/image44.svg"/><Relationship Id="rId10" Type="http://schemas.openxmlformats.org/officeDocument/2006/relationships/image" Target="../media/image25.png"/><Relationship Id="rId19" Type="http://schemas.openxmlformats.org/officeDocument/2006/relationships/image" Target="../media/image114.svg"/><Relationship Id="rId4" Type="http://schemas.openxmlformats.org/officeDocument/2006/relationships/image" Target="../media/image17.png"/><Relationship Id="rId9" Type="http://schemas.openxmlformats.org/officeDocument/2006/relationships/image" Target="../media/image24.svg"/><Relationship Id="rId1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18.svg"/><Relationship Id="rId18" Type="http://schemas.openxmlformats.org/officeDocument/2006/relationships/image" Target="../media/image43.png"/><Relationship Id="rId3" Type="http://schemas.openxmlformats.org/officeDocument/2006/relationships/image" Target="../media/image18.svg"/><Relationship Id="rId7" Type="http://schemas.openxmlformats.org/officeDocument/2006/relationships/image" Target="../media/image116.svg"/><Relationship Id="rId12" Type="http://schemas.openxmlformats.org/officeDocument/2006/relationships/image" Target="../media/image117.png"/><Relationship Id="rId17" Type="http://schemas.openxmlformats.org/officeDocument/2006/relationships/image" Target="../media/image35.svg"/><Relationship Id="rId2" Type="http://schemas.openxmlformats.org/officeDocument/2006/relationships/image" Target="../media/image17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11" Type="http://schemas.openxmlformats.org/officeDocument/2006/relationships/image" Target="../media/image67.svg"/><Relationship Id="rId5" Type="http://schemas.openxmlformats.org/officeDocument/2006/relationships/image" Target="../media/image37.svg"/><Relationship Id="rId15" Type="http://schemas.openxmlformats.org/officeDocument/2006/relationships/image" Target="../media/image96.svg"/><Relationship Id="rId10" Type="http://schemas.openxmlformats.org/officeDocument/2006/relationships/image" Target="../media/image66.png"/><Relationship Id="rId19" Type="http://schemas.openxmlformats.org/officeDocument/2006/relationships/image" Target="../media/image44.svg"/><Relationship Id="rId4" Type="http://schemas.openxmlformats.org/officeDocument/2006/relationships/image" Target="../media/image36.png"/><Relationship Id="rId9" Type="http://schemas.openxmlformats.org/officeDocument/2006/relationships/image" Target="../media/image24.svg"/><Relationship Id="rId14" Type="http://schemas.openxmlformats.org/officeDocument/2006/relationships/image" Target="../media/image9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13" Type="http://schemas.openxmlformats.org/officeDocument/2006/relationships/image" Target="../media/image69.svg"/><Relationship Id="rId18" Type="http://schemas.openxmlformats.org/officeDocument/2006/relationships/image" Target="../media/image43.png"/><Relationship Id="rId3" Type="http://schemas.openxmlformats.org/officeDocument/2006/relationships/image" Target="../media/image16.svg"/><Relationship Id="rId7" Type="http://schemas.openxmlformats.org/officeDocument/2006/relationships/image" Target="../media/image22.svg"/><Relationship Id="rId12" Type="http://schemas.openxmlformats.org/officeDocument/2006/relationships/image" Target="../media/image68.png"/><Relationship Id="rId17" Type="http://schemas.openxmlformats.org/officeDocument/2006/relationships/image" Target="../media/image124.svg"/><Relationship Id="rId2" Type="http://schemas.openxmlformats.org/officeDocument/2006/relationships/image" Target="../media/image15.png"/><Relationship Id="rId16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18.svg"/><Relationship Id="rId15" Type="http://schemas.openxmlformats.org/officeDocument/2006/relationships/image" Target="../media/image122.svg"/><Relationship Id="rId10" Type="http://schemas.openxmlformats.org/officeDocument/2006/relationships/image" Target="../media/image25.png"/><Relationship Id="rId19" Type="http://schemas.openxmlformats.org/officeDocument/2006/relationships/image" Target="../media/image44.svg"/><Relationship Id="rId4" Type="http://schemas.openxmlformats.org/officeDocument/2006/relationships/image" Target="../media/image17.png"/><Relationship Id="rId9" Type="http://schemas.openxmlformats.org/officeDocument/2006/relationships/image" Target="../media/image120.svg"/><Relationship Id="rId14" Type="http://schemas.openxmlformats.org/officeDocument/2006/relationships/image" Target="../media/image12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59.svg"/><Relationship Id="rId3" Type="http://schemas.openxmlformats.org/officeDocument/2006/relationships/image" Target="../media/image16.svg"/><Relationship Id="rId7" Type="http://schemas.openxmlformats.org/officeDocument/2006/relationships/image" Target="../media/image22.svg"/><Relationship Id="rId12" Type="http://schemas.openxmlformats.org/officeDocument/2006/relationships/image" Target="../media/image58.png"/><Relationship Id="rId2" Type="http://schemas.openxmlformats.org/officeDocument/2006/relationships/image" Target="../media/image15.png"/><Relationship Id="rId16" Type="http://schemas.openxmlformats.org/officeDocument/2006/relationships/image" Target="../media/image1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18.svg"/><Relationship Id="rId15" Type="http://schemas.openxmlformats.org/officeDocument/2006/relationships/image" Target="../media/image126.png"/><Relationship Id="rId10" Type="http://schemas.openxmlformats.org/officeDocument/2006/relationships/image" Target="../media/image25.png"/><Relationship Id="rId4" Type="http://schemas.openxmlformats.org/officeDocument/2006/relationships/image" Target="../media/image17.png"/><Relationship Id="rId9" Type="http://schemas.openxmlformats.org/officeDocument/2006/relationships/image" Target="../media/image24.svg"/><Relationship Id="rId14" Type="http://schemas.openxmlformats.org/officeDocument/2006/relationships/image" Target="../media/image12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5.svg"/><Relationship Id="rId7" Type="http://schemas.openxmlformats.org/officeDocument/2006/relationships/image" Target="../media/image10.svg"/><Relationship Id="rId12" Type="http://schemas.openxmlformats.org/officeDocument/2006/relationships/image" Target="../media/image1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52.svg"/><Relationship Id="rId5" Type="http://schemas.openxmlformats.org/officeDocument/2006/relationships/image" Target="../media/image18.svg"/><Relationship Id="rId10" Type="http://schemas.openxmlformats.org/officeDocument/2006/relationships/image" Target="../media/image51.png"/><Relationship Id="rId4" Type="http://schemas.openxmlformats.org/officeDocument/2006/relationships/image" Target="../media/image17.png"/><Relationship Id="rId9" Type="http://schemas.openxmlformats.org/officeDocument/2006/relationships/image" Target="../media/image116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34.svg"/><Relationship Id="rId18" Type="http://schemas.openxmlformats.org/officeDocument/2006/relationships/image" Target="../media/image139.png"/><Relationship Id="rId3" Type="http://schemas.openxmlformats.org/officeDocument/2006/relationships/image" Target="../media/image16.svg"/><Relationship Id="rId7" Type="http://schemas.openxmlformats.org/officeDocument/2006/relationships/image" Target="../media/image18.svg"/><Relationship Id="rId12" Type="http://schemas.openxmlformats.org/officeDocument/2006/relationships/image" Target="../media/image133.png"/><Relationship Id="rId17" Type="http://schemas.openxmlformats.org/officeDocument/2006/relationships/image" Target="../media/image138.svg"/><Relationship Id="rId2" Type="http://schemas.openxmlformats.org/officeDocument/2006/relationships/image" Target="../media/image15.png"/><Relationship Id="rId16" Type="http://schemas.openxmlformats.org/officeDocument/2006/relationships/image" Target="../media/image1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132.svg"/><Relationship Id="rId5" Type="http://schemas.openxmlformats.org/officeDocument/2006/relationships/image" Target="../media/image130.svg"/><Relationship Id="rId15" Type="http://schemas.openxmlformats.org/officeDocument/2006/relationships/image" Target="../media/image136.svg"/><Relationship Id="rId10" Type="http://schemas.openxmlformats.org/officeDocument/2006/relationships/image" Target="../media/image131.png"/><Relationship Id="rId19" Type="http://schemas.openxmlformats.org/officeDocument/2006/relationships/image" Target="../media/image140.svg"/><Relationship Id="rId4" Type="http://schemas.openxmlformats.org/officeDocument/2006/relationships/image" Target="../media/image129.png"/><Relationship Id="rId9" Type="http://schemas.openxmlformats.org/officeDocument/2006/relationships/image" Target="../media/image24.svg"/><Relationship Id="rId14" Type="http://schemas.openxmlformats.org/officeDocument/2006/relationships/image" Target="../media/image13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59.svg"/><Relationship Id="rId18" Type="http://schemas.openxmlformats.org/officeDocument/2006/relationships/image" Target="../media/image109.png"/><Relationship Id="rId3" Type="http://schemas.openxmlformats.org/officeDocument/2006/relationships/image" Target="../media/image16.svg"/><Relationship Id="rId21" Type="http://schemas.openxmlformats.org/officeDocument/2006/relationships/image" Target="../media/image112.svg"/><Relationship Id="rId7" Type="http://schemas.openxmlformats.org/officeDocument/2006/relationships/image" Target="../media/image22.svg"/><Relationship Id="rId12" Type="http://schemas.openxmlformats.org/officeDocument/2006/relationships/image" Target="../media/image58.png"/><Relationship Id="rId17" Type="http://schemas.openxmlformats.org/officeDocument/2006/relationships/image" Target="../media/image108.svg"/><Relationship Id="rId2" Type="http://schemas.openxmlformats.org/officeDocument/2006/relationships/image" Target="../media/image15.png"/><Relationship Id="rId16" Type="http://schemas.openxmlformats.org/officeDocument/2006/relationships/image" Target="../media/image107.png"/><Relationship Id="rId20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18.svg"/><Relationship Id="rId15" Type="http://schemas.openxmlformats.org/officeDocument/2006/relationships/image" Target="../media/image44.svg"/><Relationship Id="rId23" Type="http://schemas.openxmlformats.org/officeDocument/2006/relationships/image" Target="../media/image114.svg"/><Relationship Id="rId10" Type="http://schemas.openxmlformats.org/officeDocument/2006/relationships/image" Target="../media/image25.png"/><Relationship Id="rId19" Type="http://schemas.openxmlformats.org/officeDocument/2006/relationships/image" Target="../media/image110.svg"/><Relationship Id="rId4" Type="http://schemas.openxmlformats.org/officeDocument/2006/relationships/image" Target="../media/image17.png"/><Relationship Id="rId9" Type="http://schemas.openxmlformats.org/officeDocument/2006/relationships/image" Target="../media/image24.svg"/><Relationship Id="rId14" Type="http://schemas.openxmlformats.org/officeDocument/2006/relationships/image" Target="../media/image43.png"/><Relationship Id="rId22" Type="http://schemas.openxmlformats.org/officeDocument/2006/relationships/image" Target="../media/image1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17.pn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34.png"/><Relationship Id="rId5" Type="http://schemas.openxmlformats.org/officeDocument/2006/relationships/image" Target="../media/image4.png"/><Relationship Id="rId10" Type="http://schemas.openxmlformats.org/officeDocument/2006/relationships/image" Target="../media/image33.svg"/><Relationship Id="rId4" Type="http://schemas.openxmlformats.org/officeDocument/2006/relationships/image" Target="../media/image18.svg"/><Relationship Id="rId9" Type="http://schemas.openxmlformats.org/officeDocument/2006/relationships/image" Target="../media/image32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42.svg"/><Relationship Id="rId18" Type="http://schemas.openxmlformats.org/officeDocument/2006/relationships/image" Target="../media/image145.png"/><Relationship Id="rId3" Type="http://schemas.openxmlformats.org/officeDocument/2006/relationships/image" Target="../media/image18.svg"/><Relationship Id="rId21" Type="http://schemas.openxmlformats.org/officeDocument/2006/relationships/image" Target="../media/image148.svg"/><Relationship Id="rId7" Type="http://schemas.openxmlformats.org/officeDocument/2006/relationships/image" Target="../media/image22.svg"/><Relationship Id="rId12" Type="http://schemas.openxmlformats.org/officeDocument/2006/relationships/image" Target="../media/image141.png"/><Relationship Id="rId17" Type="http://schemas.openxmlformats.org/officeDocument/2006/relationships/image" Target="../media/image59.svg"/><Relationship Id="rId2" Type="http://schemas.openxmlformats.org/officeDocument/2006/relationships/image" Target="../media/image17.png"/><Relationship Id="rId16" Type="http://schemas.openxmlformats.org/officeDocument/2006/relationships/image" Target="../media/image58.png"/><Relationship Id="rId20" Type="http://schemas.openxmlformats.org/officeDocument/2006/relationships/image" Target="../media/image1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10.svg"/><Relationship Id="rId5" Type="http://schemas.openxmlformats.org/officeDocument/2006/relationships/image" Target="../media/image37.svg"/><Relationship Id="rId15" Type="http://schemas.openxmlformats.org/officeDocument/2006/relationships/image" Target="../media/image144.svg"/><Relationship Id="rId10" Type="http://schemas.openxmlformats.org/officeDocument/2006/relationships/image" Target="../media/image9.png"/><Relationship Id="rId19" Type="http://schemas.openxmlformats.org/officeDocument/2006/relationships/image" Target="../media/image146.svg"/><Relationship Id="rId4" Type="http://schemas.openxmlformats.org/officeDocument/2006/relationships/image" Target="../media/image36.png"/><Relationship Id="rId9" Type="http://schemas.openxmlformats.org/officeDocument/2006/relationships/image" Target="../media/image24.svg"/><Relationship Id="rId14" Type="http://schemas.openxmlformats.org/officeDocument/2006/relationships/image" Target="../media/image14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59.svg"/><Relationship Id="rId18" Type="http://schemas.openxmlformats.org/officeDocument/2006/relationships/image" Target="../media/image150.jpeg"/><Relationship Id="rId3" Type="http://schemas.openxmlformats.org/officeDocument/2006/relationships/image" Target="../media/image16.svg"/><Relationship Id="rId7" Type="http://schemas.openxmlformats.org/officeDocument/2006/relationships/image" Target="../media/image22.svg"/><Relationship Id="rId12" Type="http://schemas.openxmlformats.org/officeDocument/2006/relationships/image" Target="../media/image58.png"/><Relationship Id="rId17" Type="http://schemas.openxmlformats.org/officeDocument/2006/relationships/image" Target="../media/image149.jpeg"/><Relationship Id="rId2" Type="http://schemas.openxmlformats.org/officeDocument/2006/relationships/image" Target="../media/image15.png"/><Relationship Id="rId16" Type="http://schemas.openxmlformats.org/officeDocument/2006/relationships/image" Target="../media/image91.jpeg"/><Relationship Id="rId20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18.svg"/><Relationship Id="rId15" Type="http://schemas.openxmlformats.org/officeDocument/2006/relationships/image" Target="../media/image88.jpeg"/><Relationship Id="rId10" Type="http://schemas.openxmlformats.org/officeDocument/2006/relationships/image" Target="../media/image25.png"/><Relationship Id="rId19" Type="http://schemas.openxmlformats.org/officeDocument/2006/relationships/image" Target="../media/image151.jpeg"/><Relationship Id="rId4" Type="http://schemas.openxmlformats.org/officeDocument/2006/relationships/image" Target="../media/image17.png"/><Relationship Id="rId9" Type="http://schemas.openxmlformats.org/officeDocument/2006/relationships/image" Target="../media/image24.svg"/><Relationship Id="rId14" Type="http://schemas.openxmlformats.org/officeDocument/2006/relationships/image" Target="../media/image89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155.svg"/><Relationship Id="rId18" Type="http://schemas.openxmlformats.org/officeDocument/2006/relationships/image" Target="../media/image160.png"/><Relationship Id="rId3" Type="http://schemas.openxmlformats.org/officeDocument/2006/relationships/image" Target="../media/image5.svg"/><Relationship Id="rId7" Type="http://schemas.openxmlformats.org/officeDocument/2006/relationships/image" Target="../media/image10.svg"/><Relationship Id="rId12" Type="http://schemas.openxmlformats.org/officeDocument/2006/relationships/image" Target="../media/image154.png"/><Relationship Id="rId17" Type="http://schemas.openxmlformats.org/officeDocument/2006/relationships/image" Target="../media/image159.svg"/><Relationship Id="rId2" Type="http://schemas.openxmlformats.org/officeDocument/2006/relationships/image" Target="../media/image4.png"/><Relationship Id="rId16" Type="http://schemas.openxmlformats.org/officeDocument/2006/relationships/image" Target="../media/image158.png"/><Relationship Id="rId20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53.svg"/><Relationship Id="rId5" Type="http://schemas.openxmlformats.org/officeDocument/2006/relationships/image" Target="../media/image18.svg"/><Relationship Id="rId15" Type="http://schemas.openxmlformats.org/officeDocument/2006/relationships/image" Target="../media/image157.svg"/><Relationship Id="rId10" Type="http://schemas.openxmlformats.org/officeDocument/2006/relationships/image" Target="../media/image152.png"/><Relationship Id="rId19" Type="http://schemas.openxmlformats.org/officeDocument/2006/relationships/image" Target="../media/image161.svg"/><Relationship Id="rId4" Type="http://schemas.openxmlformats.org/officeDocument/2006/relationships/image" Target="../media/image17.png"/><Relationship Id="rId9" Type="http://schemas.openxmlformats.org/officeDocument/2006/relationships/image" Target="../media/image52.svg"/><Relationship Id="rId14" Type="http://schemas.openxmlformats.org/officeDocument/2006/relationships/image" Target="../media/image156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9.svg"/><Relationship Id="rId7" Type="http://schemas.openxmlformats.org/officeDocument/2006/relationships/image" Target="../media/image18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4.svg"/><Relationship Id="rId5" Type="http://schemas.openxmlformats.org/officeDocument/2006/relationships/image" Target="../media/image5.sv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26.sv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5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54.svg"/><Relationship Id="rId18" Type="http://schemas.openxmlformats.org/officeDocument/2006/relationships/image" Target="../media/image62.png"/><Relationship Id="rId26" Type="http://schemas.openxmlformats.org/officeDocument/2006/relationships/image" Target="../media/image17.png"/><Relationship Id="rId3" Type="http://schemas.openxmlformats.org/officeDocument/2006/relationships/image" Target="../media/image5.svg"/><Relationship Id="rId21" Type="http://schemas.openxmlformats.org/officeDocument/2006/relationships/image" Target="../media/image46.svg"/><Relationship Id="rId7" Type="http://schemas.openxmlformats.org/officeDocument/2006/relationships/image" Target="../media/image61.svg"/><Relationship Id="rId12" Type="http://schemas.openxmlformats.org/officeDocument/2006/relationships/image" Target="../media/image53.png"/><Relationship Id="rId17" Type="http://schemas.openxmlformats.org/officeDocument/2006/relationships/image" Target="../media/image35.svg"/><Relationship Id="rId25" Type="http://schemas.openxmlformats.org/officeDocument/2006/relationships/image" Target="../media/image165.svg"/><Relationship Id="rId2" Type="http://schemas.openxmlformats.org/officeDocument/2006/relationships/image" Target="../media/image4.png"/><Relationship Id="rId16" Type="http://schemas.openxmlformats.org/officeDocument/2006/relationships/image" Target="../media/image34.png"/><Relationship Id="rId20" Type="http://schemas.openxmlformats.org/officeDocument/2006/relationships/image" Target="../media/image45.png"/><Relationship Id="rId29" Type="http://schemas.openxmlformats.org/officeDocument/2006/relationships/image" Target="../media/image16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14.svg"/><Relationship Id="rId24" Type="http://schemas.openxmlformats.org/officeDocument/2006/relationships/image" Target="../media/image164.png"/><Relationship Id="rId5" Type="http://schemas.openxmlformats.org/officeDocument/2006/relationships/image" Target="../media/image57.svg"/><Relationship Id="rId15" Type="http://schemas.openxmlformats.org/officeDocument/2006/relationships/image" Target="../media/image96.svg"/><Relationship Id="rId23" Type="http://schemas.openxmlformats.org/officeDocument/2006/relationships/image" Target="../media/image163.svg"/><Relationship Id="rId28" Type="http://schemas.openxmlformats.org/officeDocument/2006/relationships/image" Target="../media/image166.png"/><Relationship Id="rId10" Type="http://schemas.openxmlformats.org/officeDocument/2006/relationships/image" Target="../media/image13.png"/><Relationship Id="rId19" Type="http://schemas.openxmlformats.org/officeDocument/2006/relationships/image" Target="../media/image63.svg"/><Relationship Id="rId4" Type="http://schemas.openxmlformats.org/officeDocument/2006/relationships/image" Target="../media/image56.png"/><Relationship Id="rId9" Type="http://schemas.openxmlformats.org/officeDocument/2006/relationships/image" Target="../media/image59.svg"/><Relationship Id="rId14" Type="http://schemas.openxmlformats.org/officeDocument/2006/relationships/image" Target="../media/image95.png"/><Relationship Id="rId22" Type="http://schemas.openxmlformats.org/officeDocument/2006/relationships/image" Target="../media/image162.png"/><Relationship Id="rId27" Type="http://schemas.openxmlformats.org/officeDocument/2006/relationships/image" Target="../media/image18.sv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6.svg"/><Relationship Id="rId18" Type="http://schemas.openxmlformats.org/officeDocument/2006/relationships/image" Target="../media/image170.png"/><Relationship Id="rId3" Type="http://schemas.openxmlformats.org/officeDocument/2006/relationships/image" Target="../media/image18.svg"/><Relationship Id="rId21" Type="http://schemas.openxmlformats.org/officeDocument/2006/relationships/image" Target="../media/image173.svg"/><Relationship Id="rId7" Type="http://schemas.openxmlformats.org/officeDocument/2006/relationships/image" Target="../media/image24.svg"/><Relationship Id="rId12" Type="http://schemas.openxmlformats.org/officeDocument/2006/relationships/image" Target="../media/image15.png"/><Relationship Id="rId17" Type="http://schemas.openxmlformats.org/officeDocument/2006/relationships/image" Target="../media/image169.svg"/><Relationship Id="rId2" Type="http://schemas.openxmlformats.org/officeDocument/2006/relationships/image" Target="../media/image17.png"/><Relationship Id="rId16" Type="http://schemas.openxmlformats.org/officeDocument/2006/relationships/image" Target="../media/image168.png"/><Relationship Id="rId20" Type="http://schemas.openxmlformats.org/officeDocument/2006/relationships/image" Target="../media/image1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59.svg"/><Relationship Id="rId5" Type="http://schemas.openxmlformats.org/officeDocument/2006/relationships/image" Target="../media/image22.svg"/><Relationship Id="rId15" Type="http://schemas.openxmlformats.org/officeDocument/2006/relationships/image" Target="../media/image5.svg"/><Relationship Id="rId23" Type="http://schemas.openxmlformats.org/officeDocument/2006/relationships/image" Target="../media/image175.svg"/><Relationship Id="rId10" Type="http://schemas.openxmlformats.org/officeDocument/2006/relationships/image" Target="../media/image58.png"/><Relationship Id="rId19" Type="http://schemas.openxmlformats.org/officeDocument/2006/relationships/image" Target="../media/image171.svg"/><Relationship Id="rId4" Type="http://schemas.openxmlformats.org/officeDocument/2006/relationships/image" Target="../media/image21.png"/><Relationship Id="rId9" Type="http://schemas.openxmlformats.org/officeDocument/2006/relationships/image" Target="../media/image10.svg"/><Relationship Id="rId14" Type="http://schemas.openxmlformats.org/officeDocument/2006/relationships/image" Target="../media/image4.png"/><Relationship Id="rId22" Type="http://schemas.openxmlformats.org/officeDocument/2006/relationships/image" Target="../media/image17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9.svg"/><Relationship Id="rId7" Type="http://schemas.openxmlformats.org/officeDocument/2006/relationships/image" Target="../media/image18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4.svg"/><Relationship Id="rId5" Type="http://schemas.openxmlformats.org/officeDocument/2006/relationships/image" Target="../media/image5.sv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26.sv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9.svg"/><Relationship Id="rId7" Type="http://schemas.openxmlformats.org/officeDocument/2006/relationships/image" Target="../media/image18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4.svg"/><Relationship Id="rId5" Type="http://schemas.openxmlformats.org/officeDocument/2006/relationships/image" Target="../media/image5.sv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26.sv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9.svg"/><Relationship Id="rId7" Type="http://schemas.openxmlformats.org/officeDocument/2006/relationships/image" Target="../media/image18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4.svg"/><Relationship Id="rId5" Type="http://schemas.openxmlformats.org/officeDocument/2006/relationships/image" Target="../media/image5.sv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svg"/><Relationship Id="rId3" Type="http://schemas.openxmlformats.org/officeDocument/2006/relationships/image" Target="../media/image18.svg"/><Relationship Id="rId7" Type="http://schemas.openxmlformats.org/officeDocument/2006/relationships/image" Target="../media/image31.svg"/><Relationship Id="rId12" Type="http://schemas.openxmlformats.org/officeDocument/2006/relationships/image" Target="../media/image36.png"/><Relationship Id="rId2" Type="http://schemas.openxmlformats.org/officeDocument/2006/relationships/image" Target="../media/image17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svg"/><Relationship Id="rId5" Type="http://schemas.openxmlformats.org/officeDocument/2006/relationships/image" Target="../media/image5.sv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4.png"/><Relationship Id="rId9" Type="http://schemas.openxmlformats.org/officeDocument/2006/relationships/image" Target="../media/image33.svg"/><Relationship Id="rId14" Type="http://schemas.openxmlformats.org/officeDocument/2006/relationships/image" Target="../media/image38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9.svg"/><Relationship Id="rId7" Type="http://schemas.openxmlformats.org/officeDocument/2006/relationships/image" Target="../media/image18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4.svg"/><Relationship Id="rId5" Type="http://schemas.openxmlformats.org/officeDocument/2006/relationships/image" Target="../media/image5.sv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26.sv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9.svg"/><Relationship Id="rId7" Type="http://schemas.openxmlformats.org/officeDocument/2006/relationships/image" Target="../media/image18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4.svg"/><Relationship Id="rId5" Type="http://schemas.openxmlformats.org/officeDocument/2006/relationships/image" Target="../media/image5.sv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26.sv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59.svg"/><Relationship Id="rId7" Type="http://schemas.openxmlformats.org/officeDocument/2006/relationships/image" Target="../media/image26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4.sv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9.svg"/><Relationship Id="rId7" Type="http://schemas.openxmlformats.org/officeDocument/2006/relationships/image" Target="../media/image18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4.svg"/><Relationship Id="rId5" Type="http://schemas.openxmlformats.org/officeDocument/2006/relationships/image" Target="../media/image5.sv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26.sv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58.png"/><Relationship Id="rId7" Type="http://schemas.openxmlformats.org/officeDocument/2006/relationships/image" Target="../media/image17.png"/><Relationship Id="rId12" Type="http://schemas.openxmlformats.org/officeDocument/2006/relationships/image" Target="../media/image24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23.png"/><Relationship Id="rId5" Type="http://schemas.openxmlformats.org/officeDocument/2006/relationships/image" Target="../media/image4.png"/><Relationship Id="rId10" Type="http://schemas.openxmlformats.org/officeDocument/2006/relationships/image" Target="../media/image26.svg"/><Relationship Id="rId4" Type="http://schemas.openxmlformats.org/officeDocument/2006/relationships/image" Target="../media/image59.svg"/><Relationship Id="rId9" Type="http://schemas.openxmlformats.org/officeDocument/2006/relationships/image" Target="../media/image25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58.png"/><Relationship Id="rId7" Type="http://schemas.openxmlformats.org/officeDocument/2006/relationships/image" Target="../media/image17.png"/><Relationship Id="rId12" Type="http://schemas.openxmlformats.org/officeDocument/2006/relationships/image" Target="../media/image2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23.png"/><Relationship Id="rId5" Type="http://schemas.openxmlformats.org/officeDocument/2006/relationships/image" Target="../media/image4.png"/><Relationship Id="rId10" Type="http://schemas.openxmlformats.org/officeDocument/2006/relationships/image" Target="../media/image26.svg"/><Relationship Id="rId4" Type="http://schemas.openxmlformats.org/officeDocument/2006/relationships/image" Target="../media/image59.sv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svg"/><Relationship Id="rId3" Type="http://schemas.openxmlformats.org/officeDocument/2006/relationships/image" Target="../media/image18.svg"/><Relationship Id="rId7" Type="http://schemas.openxmlformats.org/officeDocument/2006/relationships/image" Target="../media/image42.svg"/><Relationship Id="rId12" Type="http://schemas.openxmlformats.org/officeDocument/2006/relationships/image" Target="../media/image4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6.svg"/><Relationship Id="rId5" Type="http://schemas.openxmlformats.org/officeDocument/2006/relationships/image" Target="../media/image5.svg"/><Relationship Id="rId10" Type="http://schemas.openxmlformats.org/officeDocument/2006/relationships/image" Target="../media/image45.png"/><Relationship Id="rId4" Type="http://schemas.openxmlformats.org/officeDocument/2006/relationships/image" Target="../media/image4.png"/><Relationship Id="rId9" Type="http://schemas.openxmlformats.org/officeDocument/2006/relationships/image" Target="../media/image4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8.svg"/><Relationship Id="rId7" Type="http://schemas.openxmlformats.org/officeDocument/2006/relationships/image" Target="../media/image4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8.svg"/><Relationship Id="rId5" Type="http://schemas.openxmlformats.org/officeDocument/2006/relationships/image" Target="../media/image5.svg"/><Relationship Id="rId10" Type="http://schemas.openxmlformats.org/officeDocument/2006/relationships/image" Target="../media/image47.png"/><Relationship Id="rId4" Type="http://schemas.openxmlformats.org/officeDocument/2006/relationships/image" Target="../media/image4.png"/><Relationship Id="rId9" Type="http://schemas.openxmlformats.org/officeDocument/2006/relationships/image" Target="../media/image4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651659">
            <a:off x="-3266208" y="8351425"/>
            <a:ext cx="5466527" cy="6607486"/>
          </a:xfrm>
          <a:custGeom>
            <a:avLst/>
            <a:gdLst/>
            <a:ahLst/>
            <a:cxnLst/>
            <a:rect l="l" t="t" r="r" b="b"/>
            <a:pathLst>
              <a:path w="5466527" h="6607486">
                <a:moveTo>
                  <a:pt x="0" y="0"/>
                </a:moveTo>
                <a:lnTo>
                  <a:pt x="5466526" y="0"/>
                </a:lnTo>
                <a:lnTo>
                  <a:pt x="546652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6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20871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926413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986841">
            <a:off x="16686328" y="7274398"/>
            <a:ext cx="5730061" cy="5730061"/>
          </a:xfrm>
          <a:custGeom>
            <a:avLst/>
            <a:gdLst/>
            <a:ahLst/>
            <a:cxnLst/>
            <a:rect l="l" t="t" r="r" b="b"/>
            <a:pathLst>
              <a:path w="5730061" h="5730061">
                <a:moveTo>
                  <a:pt x="0" y="0"/>
                </a:moveTo>
                <a:lnTo>
                  <a:pt x="5730061" y="0"/>
                </a:lnTo>
                <a:lnTo>
                  <a:pt x="5730061" y="5730061"/>
                </a:lnTo>
                <a:lnTo>
                  <a:pt x="0" y="573006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2700000">
            <a:off x="4061382" y="-4016075"/>
            <a:ext cx="5730061" cy="5730061"/>
          </a:xfrm>
          <a:custGeom>
            <a:avLst/>
            <a:gdLst/>
            <a:ahLst/>
            <a:cxnLst/>
            <a:rect l="l" t="t" r="r" b="b"/>
            <a:pathLst>
              <a:path w="5730061" h="5730061">
                <a:moveTo>
                  <a:pt x="0" y="0"/>
                </a:moveTo>
                <a:lnTo>
                  <a:pt x="5730062" y="0"/>
                </a:lnTo>
                <a:lnTo>
                  <a:pt x="5730062" y="5730061"/>
                </a:lnTo>
                <a:lnTo>
                  <a:pt x="0" y="573006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8440569" y="643685"/>
            <a:ext cx="8818731" cy="8614615"/>
            <a:chOff x="0" y="0"/>
            <a:chExt cx="4828540" cy="4716780"/>
          </a:xfrm>
        </p:grpSpPr>
        <p:sp>
          <p:nvSpPr>
            <p:cNvPr id="7" name="Freeform 7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79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09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39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1" y="4281170"/>
                    <a:pt x="4535170" y="4335780"/>
                    <a:pt x="4491991" y="4382770"/>
                  </a:cubicBezTo>
                  <a:cubicBezTo>
                    <a:pt x="4453891" y="4424679"/>
                    <a:pt x="4411981" y="4466590"/>
                    <a:pt x="4345941" y="4467860"/>
                  </a:cubicBezTo>
                  <a:cubicBezTo>
                    <a:pt x="4330700" y="4467860"/>
                    <a:pt x="4316731" y="4483100"/>
                    <a:pt x="4301491" y="4490720"/>
                  </a:cubicBezTo>
                  <a:cubicBezTo>
                    <a:pt x="4236720" y="4518660"/>
                    <a:pt x="4169411" y="4542790"/>
                    <a:pt x="4105911" y="4573270"/>
                  </a:cubicBezTo>
                  <a:cubicBezTo>
                    <a:pt x="3989070" y="4629150"/>
                    <a:pt x="3863341" y="4638040"/>
                    <a:pt x="3737611" y="4643120"/>
                  </a:cubicBezTo>
                  <a:cubicBezTo>
                    <a:pt x="3689351" y="4645660"/>
                    <a:pt x="3639820" y="4641850"/>
                    <a:pt x="3591561" y="4645660"/>
                  </a:cubicBezTo>
                  <a:cubicBezTo>
                    <a:pt x="3567431" y="4646930"/>
                    <a:pt x="3544570" y="4658360"/>
                    <a:pt x="3521711" y="4663440"/>
                  </a:cubicBezTo>
                  <a:cubicBezTo>
                    <a:pt x="3511551" y="4665980"/>
                    <a:pt x="3501391" y="4664710"/>
                    <a:pt x="3489961" y="4665980"/>
                  </a:cubicBezTo>
                  <a:cubicBezTo>
                    <a:pt x="3474720" y="4667250"/>
                    <a:pt x="3459481" y="4671060"/>
                    <a:pt x="3444241" y="4669790"/>
                  </a:cubicBezTo>
                  <a:cubicBezTo>
                    <a:pt x="3429000" y="4667250"/>
                    <a:pt x="3418841" y="4662170"/>
                    <a:pt x="3416300" y="4662170"/>
                  </a:cubicBezTo>
                  <a:close/>
                </a:path>
              </a:pathLst>
            </a:custGeom>
            <a:blipFill>
              <a:blip r:embed="rId9"/>
              <a:stretch>
                <a:fillRect l="-44848" r="-1601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 rot="-2203902">
            <a:off x="15857833" y="249414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80" y="0"/>
                </a:lnTo>
                <a:lnTo>
                  <a:pt x="2103780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589716">
            <a:off x="5717770" y="7473184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4"/>
                </a:lnTo>
                <a:lnTo>
                  <a:pt x="0" y="201116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924106">
            <a:off x="628847" y="450112"/>
            <a:ext cx="1702385" cy="1702385"/>
          </a:xfrm>
          <a:custGeom>
            <a:avLst/>
            <a:gdLst/>
            <a:ahLst/>
            <a:cxnLst/>
            <a:rect l="l" t="t" r="r" b="b"/>
            <a:pathLst>
              <a:path w="1702385" h="1702385">
                <a:moveTo>
                  <a:pt x="0" y="0"/>
                </a:moveTo>
                <a:lnTo>
                  <a:pt x="1702386" y="0"/>
                </a:lnTo>
                <a:lnTo>
                  <a:pt x="1702386" y="1702385"/>
                </a:lnTo>
                <a:lnTo>
                  <a:pt x="0" y="170238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60000"/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-1815198" y="5289622"/>
            <a:ext cx="8828008" cy="11445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r" rtl="1">
              <a:lnSpc>
                <a:spcPts val="8720"/>
              </a:lnSpc>
            </a:pPr>
            <a:r>
              <a:rPr lang="fa-IR" sz="6600" u="none" dirty="0">
                <a:solidFill>
                  <a:srgbClr val="F6836B"/>
                </a:solidFill>
                <a:latin typeface="Handyman"/>
                <a:cs typeface="B Nazanin" panose="00000700000000000000" pitchFamily="2" charset="-78"/>
              </a:rPr>
              <a:t>تم : رشته پزشکی اطفال</a:t>
            </a:r>
            <a:endParaRPr lang="en-US" sz="6600" u="none" dirty="0">
              <a:solidFill>
                <a:srgbClr val="F6836B"/>
              </a:solidFill>
              <a:latin typeface="Handyman"/>
              <a:cs typeface="B Nazanin" panose="00000700000000000000" pitchFamily="2" charset="-78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1028700" y="7130185"/>
            <a:ext cx="3977435" cy="1015442"/>
            <a:chOff x="0" y="0"/>
            <a:chExt cx="5303247" cy="1353923"/>
          </a:xfrm>
        </p:grpSpPr>
        <p:grpSp>
          <p:nvGrpSpPr>
            <p:cNvPr id="13" name="Group 13"/>
            <p:cNvGrpSpPr/>
            <p:nvPr/>
          </p:nvGrpSpPr>
          <p:grpSpPr>
            <a:xfrm>
              <a:off x="0" y="0"/>
              <a:ext cx="5303247" cy="1353923"/>
              <a:chOff x="0" y="0"/>
              <a:chExt cx="1591848" cy="4064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1591848" cy="406400"/>
              </a:xfrm>
              <a:custGeom>
                <a:avLst/>
                <a:gdLst/>
                <a:ahLst/>
                <a:cxnLst/>
                <a:rect l="l" t="t" r="r" b="b"/>
                <a:pathLst>
                  <a:path w="1591848" h="406400">
                    <a:moveTo>
                      <a:pt x="1388648" y="0"/>
                    </a:moveTo>
                    <a:cubicBezTo>
                      <a:pt x="1500873" y="0"/>
                      <a:pt x="1591848" y="90976"/>
                      <a:pt x="1591848" y="203200"/>
                    </a:cubicBezTo>
                    <a:cubicBezTo>
                      <a:pt x="1591848" y="315424"/>
                      <a:pt x="1500873" y="406400"/>
                      <a:pt x="1388648" y="406400"/>
                    </a:cubicBezTo>
                    <a:lnTo>
                      <a:pt x="203200" y="406400"/>
                    </a:lnTo>
                    <a:cubicBezTo>
                      <a:pt x="90976" y="406400"/>
                      <a:pt x="0" y="315424"/>
                      <a:pt x="0" y="203200"/>
                    </a:cubicBezTo>
                    <a:cubicBezTo>
                      <a:pt x="0" y="90976"/>
                      <a:pt x="90976" y="0"/>
                      <a:pt x="203200" y="0"/>
                    </a:cubicBezTo>
                    <a:close/>
                  </a:path>
                </a:pathLst>
              </a:custGeom>
              <a:solidFill>
                <a:srgbClr val="F6836B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38100"/>
                <a:ext cx="1591848" cy="444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0"/>
                  </a:lnSpc>
                </a:pPr>
                <a:endParaRPr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705950" y="415341"/>
              <a:ext cx="3942147" cy="5613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3210"/>
                </a:lnSpc>
              </a:pPr>
              <a:r>
                <a:rPr lang="en-US" sz="3000" dirty="0">
                  <a:solidFill>
                    <a:srgbClr val="FFFFFF"/>
                  </a:solidFill>
                  <a:latin typeface="Noto Sans Bold"/>
                  <a:cs typeface="B Nazanin" panose="00000700000000000000" pitchFamily="2" charset="-78"/>
                </a:rPr>
                <a:t>20begir.com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0B89020-85E5-D49C-FAA5-0ED5C59C1E92}"/>
              </a:ext>
            </a:extLst>
          </p:cNvPr>
          <p:cNvSpPr/>
          <p:nvPr/>
        </p:nvSpPr>
        <p:spPr>
          <a:xfrm rot="6923059">
            <a:off x="8169581" y="635919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5FD0B61-E54B-9F05-3EAF-5BB3DAC0064D}"/>
              </a:ext>
            </a:extLst>
          </p:cNvPr>
          <p:cNvSpPr/>
          <p:nvPr/>
        </p:nvSpPr>
        <p:spPr>
          <a:xfrm rot="1518569">
            <a:off x="13377237" y="334768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D4F08DA7-408A-C640-3FFB-F5E7057FFC7C}"/>
              </a:ext>
            </a:extLst>
          </p:cNvPr>
          <p:cNvSpPr/>
          <p:nvPr/>
        </p:nvSpPr>
        <p:spPr>
          <a:xfrm rot="2554571">
            <a:off x="3635772" y="-201108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AB5484E-B63B-1CFD-F714-3393A2E4BFEE}"/>
              </a:ext>
            </a:extLst>
          </p:cNvPr>
          <p:cNvSpPr/>
          <p:nvPr/>
        </p:nvSpPr>
        <p:spPr>
          <a:xfrm>
            <a:off x="3910335" y="-7473533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DFC8AD1-7461-2521-7FB5-DE97D2AE51BB}"/>
              </a:ext>
            </a:extLst>
          </p:cNvPr>
          <p:cNvSpPr/>
          <p:nvPr/>
        </p:nvSpPr>
        <p:spPr>
          <a:xfrm rot="-2203902">
            <a:off x="4987254" y="6958411"/>
            <a:ext cx="1536774" cy="1536774"/>
          </a:xfrm>
          <a:custGeom>
            <a:avLst/>
            <a:gdLst/>
            <a:ahLst/>
            <a:cxnLst/>
            <a:rect l="l" t="t" r="r" b="b"/>
            <a:pathLst>
              <a:path w="1536774" h="1536774">
                <a:moveTo>
                  <a:pt x="0" y="0"/>
                </a:moveTo>
                <a:lnTo>
                  <a:pt x="1536774" y="0"/>
                </a:lnTo>
                <a:lnTo>
                  <a:pt x="1536774" y="1536775"/>
                </a:lnTo>
                <a:lnTo>
                  <a:pt x="0" y="15367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3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EBA747D-F138-73B5-F1C3-BC8CFCECAD93}"/>
              </a:ext>
            </a:extLst>
          </p:cNvPr>
          <p:cNvSpPr/>
          <p:nvPr/>
        </p:nvSpPr>
        <p:spPr>
          <a:xfrm rot="-2100069">
            <a:off x="-4100648" y="336189"/>
            <a:ext cx="4762499" cy="4762499"/>
          </a:xfrm>
          <a:custGeom>
            <a:avLst/>
            <a:gdLst/>
            <a:ahLst/>
            <a:cxnLst/>
            <a:rect l="l" t="t" r="r" b="b"/>
            <a:pathLst>
              <a:path w="4762499" h="4762499">
                <a:moveTo>
                  <a:pt x="0" y="0"/>
                </a:moveTo>
                <a:lnTo>
                  <a:pt x="4762500" y="0"/>
                </a:lnTo>
                <a:lnTo>
                  <a:pt x="4762500" y="4762500"/>
                </a:lnTo>
                <a:lnTo>
                  <a:pt x="0" y="47625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D861D19B-D1B4-28B2-E2C5-B065E8829DDD}"/>
              </a:ext>
            </a:extLst>
          </p:cNvPr>
          <p:cNvSpPr/>
          <p:nvPr/>
        </p:nvSpPr>
        <p:spPr>
          <a:xfrm>
            <a:off x="10372161" y="6651430"/>
            <a:ext cx="1330348" cy="1330348"/>
          </a:xfrm>
          <a:custGeom>
            <a:avLst/>
            <a:gdLst/>
            <a:ahLst/>
            <a:cxnLst/>
            <a:rect l="l" t="t" r="r" b="b"/>
            <a:pathLst>
              <a:path w="1330348" h="1330348">
                <a:moveTo>
                  <a:pt x="0" y="0"/>
                </a:moveTo>
                <a:lnTo>
                  <a:pt x="1330348" y="0"/>
                </a:lnTo>
                <a:lnTo>
                  <a:pt x="1330348" y="1330348"/>
                </a:lnTo>
                <a:lnTo>
                  <a:pt x="0" y="133034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26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5">
            <a:extLst>
              <a:ext uri="{FF2B5EF4-FFF2-40B4-BE49-F238E27FC236}">
                <a16:creationId xmlns:a16="http://schemas.microsoft.com/office/drawing/2014/main" id="{87E5E511-4CB8-BA4F-4EB9-9F16900B3F63}"/>
              </a:ext>
            </a:extLst>
          </p:cNvPr>
          <p:cNvSpPr/>
          <p:nvPr/>
        </p:nvSpPr>
        <p:spPr>
          <a:xfrm rot="2563013">
            <a:off x="988258" y="699679"/>
            <a:ext cx="1217580" cy="1217580"/>
          </a:xfrm>
          <a:custGeom>
            <a:avLst/>
            <a:gdLst/>
            <a:ahLst/>
            <a:cxnLst/>
            <a:rect l="l" t="t" r="r" b="b"/>
            <a:pathLst>
              <a:path w="1217580" h="1217580">
                <a:moveTo>
                  <a:pt x="0" y="0"/>
                </a:moveTo>
                <a:lnTo>
                  <a:pt x="1217580" y="0"/>
                </a:lnTo>
                <a:lnTo>
                  <a:pt x="1217580" y="1217581"/>
                </a:lnTo>
                <a:lnTo>
                  <a:pt x="0" y="121758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3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6">
            <a:extLst>
              <a:ext uri="{FF2B5EF4-FFF2-40B4-BE49-F238E27FC236}">
                <a16:creationId xmlns:a16="http://schemas.microsoft.com/office/drawing/2014/main" id="{392CEC3A-C65A-ACE8-C060-0C8FE882BCEA}"/>
              </a:ext>
            </a:extLst>
          </p:cNvPr>
          <p:cNvSpPr/>
          <p:nvPr/>
        </p:nvSpPr>
        <p:spPr>
          <a:xfrm rot="1585894">
            <a:off x="16174980" y="-199527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74D2831-C8B8-7FDE-0F73-258D847EC54F}"/>
              </a:ext>
            </a:extLst>
          </p:cNvPr>
          <p:cNvGrpSpPr/>
          <p:nvPr/>
        </p:nvGrpSpPr>
        <p:grpSpPr>
          <a:xfrm>
            <a:off x="542494" y="2263377"/>
            <a:ext cx="17203016" cy="6941634"/>
            <a:chOff x="314671" y="1138215"/>
            <a:chExt cx="11468677" cy="462775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20E3CD2-DE11-076E-270C-7456B007D5FA}"/>
                </a:ext>
              </a:extLst>
            </p:cNvPr>
            <p:cNvGrpSpPr/>
            <p:nvPr/>
          </p:nvGrpSpPr>
          <p:grpSpPr>
            <a:xfrm>
              <a:off x="9095896" y="1203007"/>
              <a:ext cx="2687452" cy="4498172"/>
              <a:chOff x="9095896" y="1290893"/>
              <a:chExt cx="2687452" cy="4498172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F32F745D-948F-4A8D-7D36-34310F2F7716}"/>
                  </a:ext>
                </a:extLst>
              </p:cNvPr>
              <p:cNvGrpSpPr/>
              <p:nvPr/>
            </p:nvGrpSpPr>
            <p:grpSpPr>
              <a:xfrm>
                <a:off x="9095896" y="1290893"/>
                <a:ext cx="2687452" cy="630942"/>
                <a:chOff x="7692225" y="439953"/>
                <a:chExt cx="2687452" cy="630942"/>
              </a:xfrm>
            </p:grpSpPr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747007A0-CDB9-383E-EA35-E693614E93AA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کسب و کار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en-US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77" name="Group 76">
                  <a:extLst>
                    <a:ext uri="{FF2B5EF4-FFF2-40B4-BE49-F238E27FC236}">
                      <a16:creationId xmlns:a16="http://schemas.microsoft.com/office/drawing/2014/main" id="{878855A0-589F-A98B-EA05-15A5D3914121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78" name="Oval 77">
                    <a:extLst>
                      <a:ext uri="{FF2B5EF4-FFF2-40B4-BE49-F238E27FC236}">
                        <a16:creationId xmlns:a16="http://schemas.microsoft.com/office/drawing/2014/main" id="{21D9EFDA-C37E-83EB-7AFB-A4BBA3129D5A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025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9" name="Isosceles Triangle 78">
                    <a:extLst>
                      <a:ext uri="{FF2B5EF4-FFF2-40B4-BE49-F238E27FC236}">
                        <a16:creationId xmlns:a16="http://schemas.microsoft.com/office/drawing/2014/main" id="{0657D13E-7A21-3181-3CA8-AF599979C44C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09D5480C-6854-266A-77B2-D4D35B511210}"/>
                  </a:ext>
                </a:extLst>
              </p:cNvPr>
              <p:cNvGrpSpPr/>
              <p:nvPr/>
            </p:nvGrpSpPr>
            <p:grpSpPr>
              <a:xfrm>
                <a:off x="9095896" y="3224508"/>
                <a:ext cx="2687452" cy="630942"/>
                <a:chOff x="7692225" y="439953"/>
                <a:chExt cx="2687452" cy="630942"/>
              </a:xfrm>
            </p:grpSpPr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8AE14425-BD37-6082-9DC4-7222CEDED2EA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روند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en-US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73" name="Group 72">
                  <a:extLst>
                    <a:ext uri="{FF2B5EF4-FFF2-40B4-BE49-F238E27FC236}">
                      <a16:creationId xmlns:a16="http://schemas.microsoft.com/office/drawing/2014/main" id="{50618751-9081-53BD-B246-28720A1B1570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74" name="Oval 73">
                    <a:extLst>
                      <a:ext uri="{FF2B5EF4-FFF2-40B4-BE49-F238E27FC236}">
                        <a16:creationId xmlns:a16="http://schemas.microsoft.com/office/drawing/2014/main" id="{EC71EF40-2E57-DF4E-B7F7-0FD1730B4648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025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5" name="Isosceles Triangle 74">
                    <a:extLst>
                      <a:ext uri="{FF2B5EF4-FFF2-40B4-BE49-F238E27FC236}">
                        <a16:creationId xmlns:a16="http://schemas.microsoft.com/office/drawing/2014/main" id="{260DAE5A-D0AC-C5D8-B721-238CFEDDC4C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D0B84632-70E7-38D6-04DE-37AA0421F10B}"/>
                  </a:ext>
                </a:extLst>
              </p:cNvPr>
              <p:cNvGrpSpPr/>
              <p:nvPr/>
            </p:nvGrpSpPr>
            <p:grpSpPr>
              <a:xfrm>
                <a:off x="9095896" y="5158123"/>
                <a:ext cx="2687452" cy="630942"/>
                <a:chOff x="7692225" y="439953"/>
                <a:chExt cx="2687452" cy="630942"/>
              </a:xfrm>
            </p:grpSpPr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21005FD2-9439-D299-8CFD-46943CF201DE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مردم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en-US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985E668F-613F-B244-982A-724B58E883C3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70" name="Oval 69">
                    <a:extLst>
                      <a:ext uri="{FF2B5EF4-FFF2-40B4-BE49-F238E27FC236}">
                        <a16:creationId xmlns:a16="http://schemas.microsoft.com/office/drawing/2014/main" id="{50EBFA73-06F3-186A-AAC0-7582AF11B8C1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025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1" name="Isosceles Triangle 70">
                    <a:extLst>
                      <a:ext uri="{FF2B5EF4-FFF2-40B4-BE49-F238E27FC236}">
                        <a16:creationId xmlns:a16="http://schemas.microsoft.com/office/drawing/2014/main" id="{B059100E-25FC-051C-EB44-AA55A4FEE49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F209747-4583-E48C-F146-B2297C8B3E44}"/>
                </a:ext>
              </a:extLst>
            </p:cNvPr>
            <p:cNvGrpSpPr/>
            <p:nvPr/>
          </p:nvGrpSpPr>
          <p:grpSpPr>
            <a:xfrm flipH="1">
              <a:off x="314671" y="1203007"/>
              <a:ext cx="2687452" cy="4498172"/>
              <a:chOff x="9095896" y="1290893"/>
              <a:chExt cx="2687452" cy="4498172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8A42AE8E-4A4B-C9B3-CE29-56228084B641}"/>
                  </a:ext>
                </a:extLst>
              </p:cNvPr>
              <p:cNvGrpSpPr/>
              <p:nvPr/>
            </p:nvGrpSpPr>
            <p:grpSpPr>
              <a:xfrm>
                <a:off x="9095896" y="1290893"/>
                <a:ext cx="2687452" cy="630942"/>
                <a:chOff x="7692225" y="439953"/>
                <a:chExt cx="2687452" cy="630942"/>
              </a:xfrm>
            </p:grpSpPr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6E9452AE-3133-3C70-DB49-1D6105B2D044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>
                    <a:spcBef>
                      <a:spcPts val="900"/>
                    </a:spcBef>
                  </a:pPr>
                  <a:r>
                    <a:rPr lang="fa-IR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موفقیت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en-US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538F5F21-B9CA-8F9C-8FA0-72C1DEA3B4DF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63" name="Oval 62">
                    <a:extLst>
                      <a:ext uri="{FF2B5EF4-FFF2-40B4-BE49-F238E27FC236}">
                        <a16:creationId xmlns:a16="http://schemas.microsoft.com/office/drawing/2014/main" id="{D7506C47-B29B-122D-4CD2-4153F01867E8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025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4" name="Isosceles Triangle 63">
                    <a:extLst>
                      <a:ext uri="{FF2B5EF4-FFF2-40B4-BE49-F238E27FC236}">
                        <a16:creationId xmlns:a16="http://schemas.microsoft.com/office/drawing/2014/main" id="{EFD4E62F-2875-FACA-6578-247D46798A91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C8CD54E8-C586-7A3F-83C4-B72906844233}"/>
                  </a:ext>
                </a:extLst>
              </p:cNvPr>
              <p:cNvGrpSpPr/>
              <p:nvPr/>
            </p:nvGrpSpPr>
            <p:grpSpPr>
              <a:xfrm>
                <a:off x="9095896" y="3224508"/>
                <a:ext cx="2687452" cy="630942"/>
                <a:chOff x="7692225" y="439953"/>
                <a:chExt cx="2687452" cy="630942"/>
              </a:xfrm>
            </p:grpSpPr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09CE3845-3F6D-FCE3-0373-C8D52F9B4F81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>
                    <a:spcBef>
                      <a:spcPts val="900"/>
                    </a:spcBef>
                  </a:pPr>
                  <a:r>
                    <a:rPr lang="fa-IR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رشد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en-US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8" name="Group 57">
                  <a:extLst>
                    <a:ext uri="{FF2B5EF4-FFF2-40B4-BE49-F238E27FC236}">
                      <a16:creationId xmlns:a16="http://schemas.microsoft.com/office/drawing/2014/main" id="{914523B0-E1F6-1B6A-3561-5E322E1D3A42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59" name="Oval 58">
                    <a:extLst>
                      <a:ext uri="{FF2B5EF4-FFF2-40B4-BE49-F238E27FC236}">
                        <a16:creationId xmlns:a16="http://schemas.microsoft.com/office/drawing/2014/main" id="{CCB39CEB-453E-F833-0AA3-CCACAC856A45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rgbClr val="E54747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025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0" name="Isosceles Triangle 59">
                    <a:extLst>
                      <a:ext uri="{FF2B5EF4-FFF2-40B4-BE49-F238E27FC236}">
                        <a16:creationId xmlns:a16="http://schemas.microsoft.com/office/drawing/2014/main" id="{4DF559C5-C972-8400-1174-91BF551EFD11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C60516D2-C9D2-6373-9366-C827396E6A68}"/>
                  </a:ext>
                </a:extLst>
              </p:cNvPr>
              <p:cNvGrpSpPr/>
              <p:nvPr/>
            </p:nvGrpSpPr>
            <p:grpSpPr>
              <a:xfrm>
                <a:off x="9095896" y="5158123"/>
                <a:ext cx="2687452" cy="630942"/>
                <a:chOff x="7692225" y="439953"/>
                <a:chExt cx="2687452" cy="630942"/>
              </a:xfrm>
            </p:grpSpPr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ABFF21E1-5536-D978-A4E2-A1387765799D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>
                    <a:spcBef>
                      <a:spcPts val="900"/>
                    </a:spcBef>
                  </a:pPr>
                  <a:r>
                    <a:rPr lang="fa-IR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هدف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en-US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4" name="Group 53">
                  <a:extLst>
                    <a:ext uri="{FF2B5EF4-FFF2-40B4-BE49-F238E27FC236}">
                      <a16:creationId xmlns:a16="http://schemas.microsoft.com/office/drawing/2014/main" id="{F08FE780-8B65-A193-9390-F923F181EF4C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55" name="Oval 54">
                    <a:extLst>
                      <a:ext uri="{FF2B5EF4-FFF2-40B4-BE49-F238E27FC236}">
                        <a16:creationId xmlns:a16="http://schemas.microsoft.com/office/drawing/2014/main" id="{E5D02B73-CE7E-30F1-5213-F3A3856940F7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025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6" name="Isosceles Triangle 55">
                    <a:extLst>
                      <a:ext uri="{FF2B5EF4-FFF2-40B4-BE49-F238E27FC236}">
                        <a16:creationId xmlns:a16="http://schemas.microsoft.com/office/drawing/2014/main" id="{DF9ADEE1-A6FE-EF18-216B-805CF56037A7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C2B7F94-241D-AE04-CE42-DC07D0A851F0}"/>
                </a:ext>
              </a:extLst>
            </p:cNvPr>
            <p:cNvGrpSpPr/>
            <p:nvPr/>
          </p:nvGrpSpPr>
          <p:grpSpPr>
            <a:xfrm>
              <a:off x="3913445" y="1138215"/>
              <a:ext cx="4271128" cy="4627756"/>
              <a:chOff x="3960436" y="1115122"/>
              <a:chExt cx="4271128" cy="4627756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98CF933D-E3C6-0108-AF0A-EF3BD5310319}"/>
                  </a:ext>
                </a:extLst>
              </p:cNvPr>
              <p:cNvGrpSpPr/>
              <p:nvPr/>
            </p:nvGrpSpPr>
            <p:grpSpPr>
              <a:xfrm>
                <a:off x="3960436" y="1115122"/>
                <a:ext cx="4271128" cy="4627756"/>
                <a:chOff x="3425072" y="535850"/>
                <a:chExt cx="5341857" cy="5787888"/>
              </a:xfrm>
            </p:grpSpPr>
            <p:sp>
              <p:nvSpPr>
                <p:cNvPr id="31" name="Freeform 23">
                  <a:extLst>
                    <a:ext uri="{FF2B5EF4-FFF2-40B4-BE49-F238E27FC236}">
                      <a16:creationId xmlns:a16="http://schemas.microsoft.com/office/drawing/2014/main" id="{138159C0-3545-D7AA-E143-39404CCE8B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0365" y="535850"/>
                  <a:ext cx="2771270" cy="2458664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137160" tIns="68580" rIns="137160" bIns="6858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0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81755764-364E-078A-8458-ACC6C8854EAC}"/>
                    </a:ext>
                  </a:extLst>
                </p:cNvPr>
                <p:cNvSpPr/>
                <p:nvPr/>
              </p:nvSpPr>
              <p:spPr>
                <a:xfrm>
                  <a:off x="5791938" y="2256077"/>
                  <a:ext cx="608125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" name="Trapezoid 32">
                  <a:extLst>
                    <a:ext uri="{FF2B5EF4-FFF2-40B4-BE49-F238E27FC236}">
                      <a16:creationId xmlns:a16="http://schemas.microsoft.com/office/drawing/2014/main" id="{47389420-DE71-69F9-96DC-05124C68405C}"/>
                    </a:ext>
                  </a:extLst>
                </p:cNvPr>
                <p:cNvSpPr/>
                <p:nvPr/>
              </p:nvSpPr>
              <p:spPr>
                <a:xfrm rot="10800000">
                  <a:off x="5227251" y="1784057"/>
                  <a:ext cx="1734603" cy="472020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" name="Freeform 29">
                  <a:extLst>
                    <a:ext uri="{FF2B5EF4-FFF2-40B4-BE49-F238E27FC236}">
                      <a16:creationId xmlns:a16="http://schemas.microsoft.com/office/drawing/2014/main" id="{375C3EE6-361D-34F2-DE30-A484C78650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8000000">
                  <a:off x="3268770" y="1368156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137160" tIns="68580" rIns="137160" bIns="6858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0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88B1645B-F470-BCB4-8400-4DA1D60293D6}"/>
                    </a:ext>
                  </a:extLst>
                </p:cNvPr>
                <p:cNvSpPr/>
                <p:nvPr/>
              </p:nvSpPr>
              <p:spPr>
                <a:xfrm rot="18000000">
                  <a:off x="5095223" y="2658326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6" name="Trapezoid 35">
                  <a:extLst>
                    <a:ext uri="{FF2B5EF4-FFF2-40B4-BE49-F238E27FC236}">
                      <a16:creationId xmlns:a16="http://schemas.microsoft.com/office/drawing/2014/main" id="{E2C35F6B-B5E2-60D8-F2C4-124F5C0C85E4}"/>
                    </a:ext>
                  </a:extLst>
                </p:cNvPr>
                <p:cNvSpPr/>
                <p:nvPr/>
              </p:nvSpPr>
              <p:spPr>
                <a:xfrm rot="7200000">
                  <a:off x="4007115" y="2490174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7" name="Freeform 34">
                  <a:extLst>
                    <a:ext uri="{FF2B5EF4-FFF2-40B4-BE49-F238E27FC236}">
                      <a16:creationId xmlns:a16="http://schemas.microsoft.com/office/drawing/2014/main" id="{DAF4A8B9-C08C-D477-409D-A16344749F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4400000">
                  <a:off x="3268770" y="3032767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137160" tIns="68580" rIns="137160" bIns="6858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0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13E995C8-2B9F-2EF6-B06C-D286A8B9EF9B}"/>
                    </a:ext>
                  </a:extLst>
                </p:cNvPr>
                <p:cNvSpPr/>
                <p:nvPr/>
              </p:nvSpPr>
              <p:spPr>
                <a:xfrm rot="14400000">
                  <a:off x="5095223" y="3462825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9" name="Trapezoid 38">
                  <a:extLst>
                    <a:ext uri="{FF2B5EF4-FFF2-40B4-BE49-F238E27FC236}">
                      <a16:creationId xmlns:a16="http://schemas.microsoft.com/office/drawing/2014/main" id="{2FF6F527-31EF-2D45-67F0-3E4E6AFD5293}"/>
                    </a:ext>
                  </a:extLst>
                </p:cNvPr>
                <p:cNvSpPr/>
                <p:nvPr/>
              </p:nvSpPr>
              <p:spPr>
                <a:xfrm rot="3600000">
                  <a:off x="4008563" y="3899901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" name="Freeform 39">
                  <a:extLst>
                    <a:ext uri="{FF2B5EF4-FFF2-40B4-BE49-F238E27FC236}">
                      <a16:creationId xmlns:a16="http://schemas.microsoft.com/office/drawing/2014/main" id="{D310A284-DEC9-83F5-DEEF-B8BE19ACB2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0800000">
                  <a:off x="4710365" y="3865074"/>
                  <a:ext cx="2771270" cy="2458664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137160" tIns="68580" rIns="137160" bIns="6858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FBD16BBC-8CD0-EBAC-BCC2-7A38544C0282}"/>
                    </a:ext>
                  </a:extLst>
                </p:cNvPr>
                <p:cNvSpPr/>
                <p:nvPr/>
              </p:nvSpPr>
              <p:spPr>
                <a:xfrm rot="10800000">
                  <a:off x="5791938" y="3865074"/>
                  <a:ext cx="608125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" name="Trapezoid 41">
                  <a:extLst>
                    <a:ext uri="{FF2B5EF4-FFF2-40B4-BE49-F238E27FC236}">
                      <a16:creationId xmlns:a16="http://schemas.microsoft.com/office/drawing/2014/main" id="{5512CE7E-04BE-579B-1F60-6B4A409CFEBA}"/>
                    </a:ext>
                  </a:extLst>
                </p:cNvPr>
                <p:cNvSpPr/>
                <p:nvPr/>
              </p:nvSpPr>
              <p:spPr>
                <a:xfrm>
                  <a:off x="5230147" y="4603511"/>
                  <a:ext cx="1734603" cy="472020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3" name="Freeform 44">
                  <a:extLst>
                    <a:ext uri="{FF2B5EF4-FFF2-40B4-BE49-F238E27FC236}">
                      <a16:creationId xmlns:a16="http://schemas.microsoft.com/office/drawing/2014/main" id="{F11A1AC7-9D56-994D-F217-23210E32D0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7200000">
                  <a:off x="6151962" y="3032767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137160" tIns="68580" rIns="137160" bIns="6858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46460C2F-993E-E8B5-9DF2-ECE213436F98}"/>
                    </a:ext>
                  </a:extLst>
                </p:cNvPr>
                <p:cNvSpPr/>
                <p:nvPr/>
              </p:nvSpPr>
              <p:spPr>
                <a:xfrm rot="7200000">
                  <a:off x="6488654" y="3462825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5" name="Trapezoid 44">
                  <a:extLst>
                    <a:ext uri="{FF2B5EF4-FFF2-40B4-BE49-F238E27FC236}">
                      <a16:creationId xmlns:a16="http://schemas.microsoft.com/office/drawing/2014/main" id="{45940432-E109-E20F-37BA-D7BA483BCC22}"/>
                    </a:ext>
                  </a:extLst>
                </p:cNvPr>
                <p:cNvSpPr/>
                <p:nvPr/>
              </p:nvSpPr>
              <p:spPr>
                <a:xfrm rot="18000000">
                  <a:off x="6450283" y="3897393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6" name="Freeform 49">
                  <a:extLst>
                    <a:ext uri="{FF2B5EF4-FFF2-40B4-BE49-F238E27FC236}">
                      <a16:creationId xmlns:a16="http://schemas.microsoft.com/office/drawing/2014/main" id="{9490B156-488F-BBDE-D673-22C1D32150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3600000">
                  <a:off x="6151962" y="1368156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137160" tIns="68580" rIns="137160" bIns="6858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0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8866D150-3E18-E5E5-24AD-44B71AC6286A}"/>
                    </a:ext>
                  </a:extLst>
                </p:cNvPr>
                <p:cNvSpPr/>
                <p:nvPr/>
              </p:nvSpPr>
              <p:spPr>
                <a:xfrm rot="3600000">
                  <a:off x="6488654" y="2658326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8" name="Trapezoid 47">
                  <a:extLst>
                    <a:ext uri="{FF2B5EF4-FFF2-40B4-BE49-F238E27FC236}">
                      <a16:creationId xmlns:a16="http://schemas.microsoft.com/office/drawing/2014/main" id="{25D96EDF-20E3-276B-C29A-763BE87AD39D}"/>
                    </a:ext>
                  </a:extLst>
                </p:cNvPr>
                <p:cNvSpPr/>
                <p:nvPr/>
              </p:nvSpPr>
              <p:spPr>
                <a:xfrm rot="14400000">
                  <a:off x="6448835" y="2487666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0A13C213-1A4D-8BCB-6B04-4BBE0AB58CFB}"/>
                    </a:ext>
                  </a:extLst>
                </p:cNvPr>
                <p:cNvSpPr/>
                <p:nvPr/>
              </p:nvSpPr>
              <p:spPr>
                <a:xfrm>
                  <a:off x="5382721" y="2716514"/>
                  <a:ext cx="1426560" cy="14265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95000"/>
                        <a:shade val="30000"/>
                        <a:satMod val="115000"/>
                      </a:schemeClr>
                    </a:gs>
                    <a:gs pos="50000">
                      <a:schemeClr val="bg1">
                        <a:lumMod val="95000"/>
                        <a:shade val="67500"/>
                        <a:satMod val="115000"/>
                      </a:schemeClr>
                    </a:gs>
                    <a:gs pos="100000">
                      <a:schemeClr val="bg1">
                        <a:lumMod val="95000"/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9" name="Shape 3675">
                <a:extLst>
                  <a:ext uri="{FF2B5EF4-FFF2-40B4-BE49-F238E27FC236}">
                    <a16:creationId xmlns:a16="http://schemas.microsoft.com/office/drawing/2014/main" id="{D8A31F10-8F36-8220-35B7-BF2C1DD63446}"/>
                  </a:ext>
                </a:extLst>
              </p:cNvPr>
              <p:cNvSpPr/>
              <p:nvPr/>
            </p:nvSpPr>
            <p:spPr>
              <a:xfrm>
                <a:off x="5891840" y="1440272"/>
                <a:ext cx="406003" cy="3321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6001"/>
                    </a:moveTo>
                    <a:lnTo>
                      <a:pt x="8345" y="6001"/>
                    </a:lnTo>
                    <a:cubicBezTo>
                      <a:pt x="8617" y="6001"/>
                      <a:pt x="8836" y="5732"/>
                      <a:pt x="8836" y="5400"/>
                    </a:cubicBezTo>
                    <a:cubicBezTo>
                      <a:pt x="8836" y="5070"/>
                      <a:pt x="8617" y="4800"/>
                      <a:pt x="8345" y="4800"/>
                    </a:cubicBezTo>
                    <a:lnTo>
                      <a:pt x="5400" y="4800"/>
                    </a:lnTo>
                    <a:cubicBezTo>
                      <a:pt x="5129" y="4800"/>
                      <a:pt x="4909" y="5070"/>
                      <a:pt x="4909" y="5400"/>
                    </a:cubicBezTo>
                    <a:cubicBezTo>
                      <a:pt x="4909" y="5732"/>
                      <a:pt x="5129" y="6001"/>
                      <a:pt x="5400" y="6001"/>
                    </a:cubicBezTo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8000"/>
                    </a:lnTo>
                    <a:cubicBezTo>
                      <a:pt x="18926" y="18000"/>
                      <a:pt x="19145" y="17732"/>
                      <a:pt x="19145" y="17400"/>
                    </a:cubicBezTo>
                    <a:cubicBezTo>
                      <a:pt x="19145" y="17070"/>
                      <a:pt x="18926" y="16801"/>
                      <a:pt x="18655" y="16801"/>
                    </a:cubicBezTo>
                    <a:lnTo>
                      <a:pt x="18655" y="3601"/>
                    </a:lnTo>
                    <a:lnTo>
                      <a:pt x="20618" y="3601"/>
                    </a:lnTo>
                    <a:cubicBezTo>
                      <a:pt x="20618" y="3601"/>
                      <a:pt x="20618" y="20400"/>
                      <a:pt x="20618" y="20400"/>
                    </a:cubicBezTo>
                    <a:close/>
                    <a:moveTo>
                      <a:pt x="17673" y="16801"/>
                    </a:moveTo>
                    <a:cubicBezTo>
                      <a:pt x="17401" y="16801"/>
                      <a:pt x="17182" y="17070"/>
                      <a:pt x="17182" y="17400"/>
                    </a:cubicBezTo>
                    <a:cubicBezTo>
                      <a:pt x="17182" y="17732"/>
                      <a:pt x="17401" y="18000"/>
                      <a:pt x="17673" y="18000"/>
                    </a:cubicBezTo>
                    <a:lnTo>
                      <a:pt x="17673" y="20400"/>
                    </a:lnTo>
                    <a:lnTo>
                      <a:pt x="3927" y="20400"/>
                    </a:lnTo>
                    <a:lnTo>
                      <a:pt x="3927" y="18000"/>
                    </a:lnTo>
                    <a:cubicBezTo>
                      <a:pt x="4199" y="18000"/>
                      <a:pt x="4418" y="17732"/>
                      <a:pt x="4418" y="17400"/>
                    </a:cubicBezTo>
                    <a:cubicBezTo>
                      <a:pt x="4418" y="17070"/>
                      <a:pt x="4199" y="16801"/>
                      <a:pt x="3927" y="16801"/>
                    </a:cubicBezTo>
                    <a:lnTo>
                      <a:pt x="3927" y="3601"/>
                    </a:lnTo>
                    <a:lnTo>
                      <a:pt x="17673" y="3601"/>
                    </a:lnTo>
                    <a:cubicBezTo>
                      <a:pt x="17673" y="3601"/>
                      <a:pt x="17673" y="16801"/>
                      <a:pt x="17673" y="16801"/>
                    </a:cubicBezTo>
                    <a:close/>
                    <a:moveTo>
                      <a:pt x="2945" y="16801"/>
                    </a:moveTo>
                    <a:cubicBezTo>
                      <a:pt x="2674" y="16801"/>
                      <a:pt x="2455" y="17070"/>
                      <a:pt x="2455" y="17400"/>
                    </a:cubicBezTo>
                    <a:cubicBezTo>
                      <a:pt x="2455" y="17732"/>
                      <a:pt x="2674" y="18000"/>
                      <a:pt x="2945" y="18000"/>
                    </a:cubicBezTo>
                    <a:lnTo>
                      <a:pt x="2945" y="20400"/>
                    </a:lnTo>
                    <a:lnTo>
                      <a:pt x="982" y="20400"/>
                    </a:lnTo>
                    <a:lnTo>
                      <a:pt x="982" y="3601"/>
                    </a:lnTo>
                    <a:lnTo>
                      <a:pt x="2945" y="3601"/>
                    </a:lnTo>
                    <a:cubicBezTo>
                      <a:pt x="2945" y="3601"/>
                      <a:pt x="2945" y="16801"/>
                      <a:pt x="2945" y="16801"/>
                    </a:cubicBezTo>
                    <a:close/>
                    <a:moveTo>
                      <a:pt x="8836" y="1200"/>
                    </a:moveTo>
                    <a:lnTo>
                      <a:pt x="12764" y="1200"/>
                    </a:lnTo>
                    <a:cubicBezTo>
                      <a:pt x="13305" y="1200"/>
                      <a:pt x="13745" y="1738"/>
                      <a:pt x="13745" y="2400"/>
                    </a:cubicBezTo>
                    <a:lnTo>
                      <a:pt x="7855" y="2400"/>
                    </a:lnTo>
                    <a:cubicBezTo>
                      <a:pt x="7855" y="1738"/>
                      <a:pt x="8295" y="1200"/>
                      <a:pt x="8836" y="1200"/>
                    </a:cubicBezTo>
                    <a:moveTo>
                      <a:pt x="20618" y="2400"/>
                    </a:moveTo>
                    <a:lnTo>
                      <a:pt x="14727" y="2400"/>
                    </a:lnTo>
                    <a:cubicBezTo>
                      <a:pt x="14727" y="1075"/>
                      <a:pt x="13848" y="0"/>
                      <a:pt x="12764" y="0"/>
                    </a:cubicBezTo>
                    <a:lnTo>
                      <a:pt x="8836" y="0"/>
                    </a:lnTo>
                    <a:cubicBezTo>
                      <a:pt x="7752" y="0"/>
                      <a:pt x="6873" y="1075"/>
                      <a:pt x="6873" y="2400"/>
                    </a:cubicBezTo>
                    <a:lnTo>
                      <a:pt x="982" y="2400"/>
                    </a:lnTo>
                    <a:cubicBezTo>
                      <a:pt x="439" y="2400"/>
                      <a:pt x="0" y="2938"/>
                      <a:pt x="0" y="3601"/>
                    </a:cubicBezTo>
                    <a:lnTo>
                      <a:pt x="0" y="20400"/>
                    </a:lnTo>
                    <a:cubicBezTo>
                      <a:pt x="0" y="21063"/>
                      <a:pt x="439" y="21600"/>
                      <a:pt x="982" y="21600"/>
                    </a:cubicBezTo>
                    <a:lnTo>
                      <a:pt x="20618" y="21600"/>
                    </a:lnTo>
                    <a:cubicBezTo>
                      <a:pt x="21160" y="21600"/>
                      <a:pt x="21600" y="21063"/>
                      <a:pt x="21600" y="20400"/>
                    </a:cubicBezTo>
                    <a:lnTo>
                      <a:pt x="21600" y="3601"/>
                    </a:lnTo>
                    <a:cubicBezTo>
                      <a:pt x="21600" y="2938"/>
                      <a:pt x="21160" y="2400"/>
                      <a:pt x="20618" y="2400"/>
                    </a:cubicBezTo>
                    <a:moveTo>
                      <a:pt x="5400" y="8400"/>
                    </a:moveTo>
                    <a:lnTo>
                      <a:pt x="6382" y="8400"/>
                    </a:lnTo>
                    <a:cubicBezTo>
                      <a:pt x="6653" y="8400"/>
                      <a:pt x="6873" y="8132"/>
                      <a:pt x="6873" y="7800"/>
                    </a:cubicBezTo>
                    <a:cubicBezTo>
                      <a:pt x="6873" y="7470"/>
                      <a:pt x="6653" y="7200"/>
                      <a:pt x="6382" y="7200"/>
                    </a:cubicBezTo>
                    <a:lnTo>
                      <a:pt x="5400" y="7200"/>
                    </a:lnTo>
                    <a:cubicBezTo>
                      <a:pt x="5129" y="7200"/>
                      <a:pt x="4909" y="7470"/>
                      <a:pt x="4909" y="7800"/>
                    </a:cubicBezTo>
                    <a:cubicBezTo>
                      <a:pt x="4909" y="8132"/>
                      <a:pt x="5129" y="8400"/>
                      <a:pt x="5400" y="84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57150" tIns="57150" rIns="57150" bIns="57150" anchor="ctr"/>
              <a:lstStyle/>
              <a:p>
                <a:endParaRPr sz="2700">
                  <a:solidFill>
                    <a:prstClr val="black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Shape 3790">
                <a:extLst>
                  <a:ext uri="{FF2B5EF4-FFF2-40B4-BE49-F238E27FC236}">
                    <a16:creationId xmlns:a16="http://schemas.microsoft.com/office/drawing/2014/main" id="{A00D57C5-8543-FD7B-C5E9-C7949297741E}"/>
                  </a:ext>
                </a:extLst>
              </p:cNvPr>
              <p:cNvSpPr/>
              <p:nvPr/>
            </p:nvSpPr>
            <p:spPr>
              <a:xfrm>
                <a:off x="5829558" y="3164300"/>
                <a:ext cx="526353" cy="526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94" y="9980"/>
                    </a:moveTo>
                    <a:cubicBezTo>
                      <a:pt x="19587" y="9895"/>
                      <a:pt x="19575" y="9811"/>
                      <a:pt x="19564" y="9726"/>
                    </a:cubicBezTo>
                    <a:cubicBezTo>
                      <a:pt x="19542" y="9539"/>
                      <a:pt x="19514" y="9355"/>
                      <a:pt x="19480" y="9172"/>
                    </a:cubicBezTo>
                    <a:cubicBezTo>
                      <a:pt x="19462" y="9079"/>
                      <a:pt x="19444" y="8986"/>
                      <a:pt x="19424" y="8893"/>
                    </a:cubicBezTo>
                    <a:cubicBezTo>
                      <a:pt x="19384" y="8712"/>
                      <a:pt x="19337" y="8533"/>
                      <a:pt x="19286" y="8356"/>
                    </a:cubicBezTo>
                    <a:cubicBezTo>
                      <a:pt x="19263" y="8276"/>
                      <a:pt x="19243" y="8195"/>
                      <a:pt x="19218" y="8116"/>
                    </a:cubicBezTo>
                    <a:cubicBezTo>
                      <a:pt x="19143" y="7879"/>
                      <a:pt x="19057" y="7646"/>
                      <a:pt x="18962" y="7418"/>
                    </a:cubicBezTo>
                    <a:cubicBezTo>
                      <a:pt x="18922" y="7321"/>
                      <a:pt x="18876" y="7229"/>
                      <a:pt x="18832" y="7134"/>
                    </a:cubicBezTo>
                    <a:cubicBezTo>
                      <a:pt x="18771" y="6999"/>
                      <a:pt x="18708" y="6865"/>
                      <a:pt x="18640" y="6734"/>
                    </a:cubicBezTo>
                    <a:cubicBezTo>
                      <a:pt x="18579" y="6618"/>
                      <a:pt x="18516" y="6505"/>
                      <a:pt x="18450" y="6391"/>
                    </a:cubicBezTo>
                    <a:cubicBezTo>
                      <a:pt x="18392" y="6291"/>
                      <a:pt x="18331" y="6192"/>
                      <a:pt x="18269" y="6094"/>
                    </a:cubicBezTo>
                    <a:cubicBezTo>
                      <a:pt x="18192" y="5971"/>
                      <a:pt x="18114" y="5850"/>
                      <a:pt x="18031" y="5732"/>
                    </a:cubicBezTo>
                    <a:cubicBezTo>
                      <a:pt x="17985" y="5667"/>
                      <a:pt x="17936" y="5605"/>
                      <a:pt x="17889" y="5541"/>
                    </a:cubicBezTo>
                    <a:cubicBezTo>
                      <a:pt x="17544" y="5080"/>
                      <a:pt x="17159" y="4651"/>
                      <a:pt x="16732" y="4265"/>
                    </a:cubicBezTo>
                    <a:cubicBezTo>
                      <a:pt x="16705" y="4241"/>
                      <a:pt x="16679" y="4216"/>
                      <a:pt x="16652" y="4192"/>
                    </a:cubicBezTo>
                    <a:cubicBezTo>
                      <a:pt x="16499" y="4058"/>
                      <a:pt x="16343" y="3927"/>
                      <a:pt x="16181" y="3803"/>
                    </a:cubicBezTo>
                    <a:cubicBezTo>
                      <a:pt x="16173" y="3796"/>
                      <a:pt x="16165" y="3790"/>
                      <a:pt x="16156" y="3784"/>
                    </a:cubicBezTo>
                    <a:cubicBezTo>
                      <a:pt x="15458" y="3252"/>
                      <a:pt x="14680" y="2821"/>
                      <a:pt x="13842" y="2513"/>
                    </a:cubicBezTo>
                    <a:cubicBezTo>
                      <a:pt x="13592" y="2912"/>
                      <a:pt x="13337" y="3420"/>
                      <a:pt x="13039" y="3590"/>
                    </a:cubicBezTo>
                    <a:cubicBezTo>
                      <a:pt x="12610" y="3835"/>
                      <a:pt x="12641" y="4817"/>
                      <a:pt x="13469" y="4725"/>
                    </a:cubicBezTo>
                    <a:cubicBezTo>
                      <a:pt x="13469" y="4725"/>
                      <a:pt x="13223" y="4970"/>
                      <a:pt x="13469" y="5860"/>
                    </a:cubicBezTo>
                    <a:cubicBezTo>
                      <a:pt x="13714" y="6750"/>
                      <a:pt x="14126" y="6944"/>
                      <a:pt x="15341" y="6443"/>
                    </a:cubicBezTo>
                    <a:cubicBezTo>
                      <a:pt x="15862" y="6228"/>
                      <a:pt x="16258" y="6341"/>
                      <a:pt x="16200" y="6873"/>
                    </a:cubicBezTo>
                    <a:cubicBezTo>
                      <a:pt x="16077" y="8008"/>
                      <a:pt x="15202" y="7960"/>
                      <a:pt x="15862" y="9788"/>
                    </a:cubicBezTo>
                    <a:cubicBezTo>
                      <a:pt x="16261" y="10892"/>
                      <a:pt x="17243" y="11322"/>
                      <a:pt x="17611" y="12181"/>
                    </a:cubicBezTo>
                    <a:cubicBezTo>
                      <a:pt x="17814" y="12653"/>
                      <a:pt x="18591" y="13088"/>
                      <a:pt x="19250" y="13384"/>
                    </a:cubicBezTo>
                    <a:cubicBezTo>
                      <a:pt x="19320" y="13153"/>
                      <a:pt x="19380" y="12917"/>
                      <a:pt x="19432" y="12677"/>
                    </a:cubicBezTo>
                    <a:cubicBezTo>
                      <a:pt x="19451" y="12587"/>
                      <a:pt x="19467" y="12494"/>
                      <a:pt x="19483" y="12402"/>
                    </a:cubicBezTo>
                    <a:cubicBezTo>
                      <a:pt x="19517" y="12224"/>
                      <a:pt x="19544" y="12045"/>
                      <a:pt x="19566" y="11862"/>
                    </a:cubicBezTo>
                    <a:cubicBezTo>
                      <a:pt x="19576" y="11776"/>
                      <a:pt x="19587" y="11691"/>
                      <a:pt x="19595" y="11604"/>
                    </a:cubicBezTo>
                    <a:cubicBezTo>
                      <a:pt x="19619" y="11340"/>
                      <a:pt x="19636" y="11072"/>
                      <a:pt x="19636" y="10800"/>
                    </a:cubicBezTo>
                    <a:cubicBezTo>
                      <a:pt x="19636" y="10523"/>
                      <a:pt x="19619" y="10251"/>
                      <a:pt x="19594" y="9980"/>
                    </a:cubicBezTo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8"/>
                      <a:pt x="5377" y="982"/>
                      <a:pt x="10800" y="982"/>
                    </a:cubicBezTo>
                    <a:cubicBezTo>
                      <a:pt x="16222" y="982"/>
                      <a:pt x="20618" y="5378"/>
                      <a:pt x="20618" y="10800"/>
                    </a:cubicBezTo>
                    <a:cubicBezTo>
                      <a:pt x="20618" y="16223"/>
                      <a:pt x="16222" y="20618"/>
                      <a:pt x="10800" y="20618"/>
                    </a:cubicBezTo>
                    <a:moveTo>
                      <a:pt x="10800" y="0"/>
                    </a:moveTo>
                    <a:cubicBezTo>
                      <a:pt x="4835" y="0"/>
                      <a:pt x="0" y="4836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  <a:moveTo>
                      <a:pt x="8407" y="9726"/>
                    </a:moveTo>
                    <a:cubicBezTo>
                      <a:pt x="8468" y="9020"/>
                      <a:pt x="9603" y="8284"/>
                      <a:pt x="10370" y="7947"/>
                    </a:cubicBezTo>
                    <a:cubicBezTo>
                      <a:pt x="11137" y="7609"/>
                      <a:pt x="11843" y="7486"/>
                      <a:pt x="11751" y="6903"/>
                    </a:cubicBezTo>
                    <a:cubicBezTo>
                      <a:pt x="11659" y="6320"/>
                      <a:pt x="11444" y="5891"/>
                      <a:pt x="10248" y="5891"/>
                    </a:cubicBezTo>
                    <a:cubicBezTo>
                      <a:pt x="9051" y="5891"/>
                      <a:pt x="9573" y="7486"/>
                      <a:pt x="8591" y="6535"/>
                    </a:cubicBezTo>
                    <a:cubicBezTo>
                      <a:pt x="7609" y="5584"/>
                      <a:pt x="8805" y="5830"/>
                      <a:pt x="9296" y="5615"/>
                    </a:cubicBezTo>
                    <a:cubicBezTo>
                      <a:pt x="9787" y="5400"/>
                      <a:pt x="10278" y="4510"/>
                      <a:pt x="9419" y="4449"/>
                    </a:cubicBezTo>
                    <a:cubicBezTo>
                      <a:pt x="8560" y="4388"/>
                      <a:pt x="8744" y="4817"/>
                      <a:pt x="8069" y="4572"/>
                    </a:cubicBezTo>
                    <a:cubicBezTo>
                      <a:pt x="7394" y="4326"/>
                      <a:pt x="7087" y="5431"/>
                      <a:pt x="6657" y="5277"/>
                    </a:cubicBezTo>
                    <a:cubicBezTo>
                      <a:pt x="6373" y="5176"/>
                      <a:pt x="5613" y="4605"/>
                      <a:pt x="5109" y="4044"/>
                    </a:cubicBezTo>
                    <a:cubicBezTo>
                      <a:pt x="4094" y="4900"/>
                      <a:pt x="3276" y="5983"/>
                      <a:pt x="2729" y="7212"/>
                    </a:cubicBezTo>
                    <a:cubicBezTo>
                      <a:pt x="2875" y="8862"/>
                      <a:pt x="3773" y="9726"/>
                      <a:pt x="3773" y="9726"/>
                    </a:cubicBezTo>
                    <a:cubicBezTo>
                      <a:pt x="3773" y="9726"/>
                      <a:pt x="4234" y="10800"/>
                      <a:pt x="6995" y="12119"/>
                    </a:cubicBezTo>
                    <a:cubicBezTo>
                      <a:pt x="6995" y="12119"/>
                      <a:pt x="7517" y="12150"/>
                      <a:pt x="6903" y="11536"/>
                    </a:cubicBezTo>
                    <a:cubicBezTo>
                      <a:pt x="6289" y="10923"/>
                      <a:pt x="5614" y="10156"/>
                      <a:pt x="6382" y="9757"/>
                    </a:cubicBezTo>
                    <a:cubicBezTo>
                      <a:pt x="7148" y="9358"/>
                      <a:pt x="7364" y="9389"/>
                      <a:pt x="7548" y="10125"/>
                    </a:cubicBezTo>
                    <a:cubicBezTo>
                      <a:pt x="7732" y="10861"/>
                      <a:pt x="8345" y="10432"/>
                      <a:pt x="8407" y="9726"/>
                    </a:cubicBezTo>
                    <a:moveTo>
                      <a:pt x="16245" y="12871"/>
                    </a:moveTo>
                    <a:cubicBezTo>
                      <a:pt x="15893" y="13086"/>
                      <a:pt x="15908" y="13561"/>
                      <a:pt x="16200" y="13822"/>
                    </a:cubicBezTo>
                    <a:cubicBezTo>
                      <a:pt x="16491" y="14083"/>
                      <a:pt x="17074" y="14420"/>
                      <a:pt x="17258" y="13822"/>
                    </a:cubicBezTo>
                    <a:cubicBezTo>
                      <a:pt x="17442" y="13224"/>
                      <a:pt x="16598" y="12656"/>
                      <a:pt x="16245" y="12871"/>
                    </a:cubicBezTo>
                    <a:moveTo>
                      <a:pt x="12027" y="12948"/>
                    </a:moveTo>
                    <a:cubicBezTo>
                      <a:pt x="10984" y="12058"/>
                      <a:pt x="11107" y="11659"/>
                      <a:pt x="9787" y="11659"/>
                    </a:cubicBezTo>
                    <a:cubicBezTo>
                      <a:pt x="8468" y="11659"/>
                      <a:pt x="7639" y="11966"/>
                      <a:pt x="7977" y="13807"/>
                    </a:cubicBezTo>
                    <a:cubicBezTo>
                      <a:pt x="8314" y="15648"/>
                      <a:pt x="9296" y="14819"/>
                      <a:pt x="9205" y="16231"/>
                    </a:cubicBezTo>
                    <a:cubicBezTo>
                      <a:pt x="9112" y="17642"/>
                      <a:pt x="9450" y="17949"/>
                      <a:pt x="9664" y="18286"/>
                    </a:cubicBezTo>
                    <a:cubicBezTo>
                      <a:pt x="9880" y="18624"/>
                      <a:pt x="10523" y="19606"/>
                      <a:pt x="10769" y="18225"/>
                    </a:cubicBezTo>
                    <a:cubicBezTo>
                      <a:pt x="11014" y="16844"/>
                      <a:pt x="11475" y="16077"/>
                      <a:pt x="11996" y="15402"/>
                    </a:cubicBezTo>
                    <a:cubicBezTo>
                      <a:pt x="12518" y="14727"/>
                      <a:pt x="13070" y="13837"/>
                      <a:pt x="12027" y="12948"/>
                    </a:cubicBezTo>
                  </a:path>
                </a:pathLst>
              </a:custGeom>
              <a:solidFill>
                <a:schemeClr val="tx1"/>
              </a:solidFill>
              <a:ln w="12700">
                <a:miter lim="400000"/>
              </a:ln>
            </p:spPr>
            <p:txBody>
              <a:bodyPr lIns="57150" tIns="57150" rIns="57150" bIns="57150" anchor="ctr"/>
              <a:lstStyle/>
              <a:p>
                <a:endParaRPr sz="2700">
                  <a:solidFill>
                    <a:prstClr val="black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4C7E818F-C6AB-23E3-EB15-0941A36A276F}"/>
              </a:ext>
            </a:extLst>
          </p:cNvPr>
          <p:cNvSpPr txBox="1"/>
          <p:nvPr/>
        </p:nvSpPr>
        <p:spPr>
          <a:xfrm>
            <a:off x="0" y="407774"/>
            <a:ext cx="18288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5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ارائه پاورپوینت با کیفیت بالا</a:t>
            </a:r>
            <a:endParaRPr lang="en-US" sz="45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grpSp>
        <p:nvGrpSpPr>
          <p:cNvPr id="81" name="Google Shape;2897;p48">
            <a:extLst>
              <a:ext uri="{FF2B5EF4-FFF2-40B4-BE49-F238E27FC236}">
                <a16:creationId xmlns:a16="http://schemas.microsoft.com/office/drawing/2014/main" id="{0DC747AC-C706-4D38-06C5-D72E727A5400}"/>
              </a:ext>
            </a:extLst>
          </p:cNvPr>
          <p:cNvGrpSpPr/>
          <p:nvPr/>
        </p:nvGrpSpPr>
        <p:grpSpPr>
          <a:xfrm>
            <a:off x="6459547" y="4253332"/>
            <a:ext cx="507644" cy="511049"/>
            <a:chOff x="1089325" y="1644025"/>
            <a:chExt cx="339175" cy="341450"/>
          </a:xfrm>
        </p:grpSpPr>
        <p:sp>
          <p:nvSpPr>
            <p:cNvPr id="82" name="Google Shape;2898;p48">
              <a:extLst>
                <a:ext uri="{FF2B5EF4-FFF2-40B4-BE49-F238E27FC236}">
                  <a16:creationId xmlns:a16="http://schemas.microsoft.com/office/drawing/2014/main" id="{F4F7B698-F9DC-1A2F-625C-66DBAF812712}"/>
                </a:ext>
              </a:extLst>
            </p:cNvPr>
            <p:cNvSpPr/>
            <p:nvPr/>
          </p:nvSpPr>
          <p:spPr>
            <a:xfrm>
              <a:off x="1129800" y="1685675"/>
              <a:ext cx="258125" cy="258175"/>
            </a:xfrm>
            <a:custGeom>
              <a:avLst/>
              <a:gdLst/>
              <a:ahLst/>
              <a:cxnLst/>
              <a:rect l="l" t="t" r="r" b="b"/>
              <a:pathLst>
                <a:path w="10325" h="10327" extrusionOk="0">
                  <a:moveTo>
                    <a:pt x="6632" y="803"/>
                  </a:moveTo>
                  <a:lnTo>
                    <a:pt x="6632" y="3697"/>
                  </a:lnTo>
                  <a:lnTo>
                    <a:pt x="9526" y="3697"/>
                  </a:lnTo>
                  <a:lnTo>
                    <a:pt x="9526" y="6630"/>
                  </a:lnTo>
                  <a:lnTo>
                    <a:pt x="6632" y="6630"/>
                  </a:lnTo>
                  <a:lnTo>
                    <a:pt x="6632" y="9524"/>
                  </a:lnTo>
                  <a:lnTo>
                    <a:pt x="3699" y="9524"/>
                  </a:lnTo>
                  <a:lnTo>
                    <a:pt x="3699" y="6630"/>
                  </a:lnTo>
                  <a:lnTo>
                    <a:pt x="805" y="6630"/>
                  </a:lnTo>
                  <a:lnTo>
                    <a:pt x="805" y="3697"/>
                  </a:lnTo>
                  <a:lnTo>
                    <a:pt x="3699" y="3697"/>
                  </a:lnTo>
                  <a:lnTo>
                    <a:pt x="3699" y="803"/>
                  </a:lnTo>
                  <a:close/>
                  <a:moveTo>
                    <a:pt x="2893" y="1"/>
                  </a:moveTo>
                  <a:lnTo>
                    <a:pt x="2893" y="2895"/>
                  </a:lnTo>
                  <a:lnTo>
                    <a:pt x="1" y="2895"/>
                  </a:lnTo>
                  <a:lnTo>
                    <a:pt x="1" y="7432"/>
                  </a:lnTo>
                  <a:lnTo>
                    <a:pt x="2893" y="7432"/>
                  </a:lnTo>
                  <a:lnTo>
                    <a:pt x="2893" y="10326"/>
                  </a:lnTo>
                  <a:lnTo>
                    <a:pt x="7432" y="10326"/>
                  </a:lnTo>
                  <a:lnTo>
                    <a:pt x="7432" y="7432"/>
                  </a:lnTo>
                  <a:lnTo>
                    <a:pt x="10325" y="7432"/>
                  </a:lnTo>
                  <a:lnTo>
                    <a:pt x="10325" y="2895"/>
                  </a:lnTo>
                  <a:lnTo>
                    <a:pt x="7432" y="2895"/>
                  </a:lnTo>
                  <a:lnTo>
                    <a:pt x="7432" y="1"/>
                  </a:lnTo>
                  <a:close/>
                </a:path>
              </a:pathLst>
            </a:custGeom>
            <a:solidFill>
              <a:schemeClr val="dk2"/>
            </a:solidFill>
            <a:ln>
              <a:solidFill>
                <a:schemeClr val="bg1"/>
              </a:solidFill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3" name="Google Shape;2899;p48">
              <a:extLst>
                <a:ext uri="{FF2B5EF4-FFF2-40B4-BE49-F238E27FC236}">
                  <a16:creationId xmlns:a16="http://schemas.microsoft.com/office/drawing/2014/main" id="{02C56C1C-0FE3-F0B6-DC2A-35F2451BA571}"/>
                </a:ext>
              </a:extLst>
            </p:cNvPr>
            <p:cNvSpPr/>
            <p:nvPr/>
          </p:nvSpPr>
          <p:spPr>
            <a:xfrm>
              <a:off x="1089325" y="1644025"/>
              <a:ext cx="339175" cy="341450"/>
            </a:xfrm>
            <a:custGeom>
              <a:avLst/>
              <a:gdLst/>
              <a:ahLst/>
              <a:cxnLst/>
              <a:rect l="l" t="t" r="r" b="b"/>
              <a:pathLst>
                <a:path w="13567" h="13658" extrusionOk="0">
                  <a:moveTo>
                    <a:pt x="12765" y="802"/>
                  </a:moveTo>
                  <a:lnTo>
                    <a:pt x="12765" y="12855"/>
                  </a:lnTo>
                  <a:lnTo>
                    <a:pt x="802" y="12855"/>
                  </a:lnTo>
                  <a:lnTo>
                    <a:pt x="802" y="802"/>
                  </a:lnTo>
                  <a:close/>
                  <a:moveTo>
                    <a:pt x="0" y="0"/>
                  </a:moveTo>
                  <a:lnTo>
                    <a:pt x="0" y="13657"/>
                  </a:lnTo>
                  <a:lnTo>
                    <a:pt x="13567" y="13657"/>
                  </a:lnTo>
                  <a:lnTo>
                    <a:pt x="13567" y="0"/>
                  </a:lnTo>
                  <a:close/>
                </a:path>
              </a:pathLst>
            </a:custGeom>
            <a:solidFill>
              <a:schemeClr val="dk2"/>
            </a:solidFill>
            <a:ln>
              <a:solidFill>
                <a:schemeClr val="bg1"/>
              </a:solidFill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</p:grpSp>
      <p:sp>
        <p:nvSpPr>
          <p:cNvPr id="84" name="Freeform 9">
            <a:extLst>
              <a:ext uri="{FF2B5EF4-FFF2-40B4-BE49-F238E27FC236}">
                <a16:creationId xmlns:a16="http://schemas.microsoft.com/office/drawing/2014/main" id="{224E9E5E-C43B-5526-93F4-82676FE5741D}"/>
              </a:ext>
            </a:extLst>
          </p:cNvPr>
          <p:cNvSpPr/>
          <p:nvPr/>
        </p:nvSpPr>
        <p:spPr>
          <a:xfrm>
            <a:off x="8680119" y="7974714"/>
            <a:ext cx="975573" cy="946413"/>
          </a:xfrm>
          <a:custGeom>
            <a:avLst/>
            <a:gdLst/>
            <a:ahLst/>
            <a:cxnLst/>
            <a:rect l="l" t="t" r="r" b="b"/>
            <a:pathLst>
              <a:path w="1723832" h="1723832">
                <a:moveTo>
                  <a:pt x="0" y="0"/>
                </a:moveTo>
                <a:lnTo>
                  <a:pt x="1723832" y="0"/>
                </a:lnTo>
                <a:lnTo>
                  <a:pt x="1723832" y="1723832"/>
                </a:lnTo>
                <a:lnTo>
                  <a:pt x="0" y="172383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85" name="Google Shape;1675;p49">
            <a:extLst>
              <a:ext uri="{FF2B5EF4-FFF2-40B4-BE49-F238E27FC236}">
                <a16:creationId xmlns:a16="http://schemas.microsoft.com/office/drawing/2014/main" id="{40C45C86-09AE-AE03-B278-AB3C58B67E97}"/>
              </a:ext>
            </a:extLst>
          </p:cNvPr>
          <p:cNvGrpSpPr/>
          <p:nvPr/>
        </p:nvGrpSpPr>
        <p:grpSpPr>
          <a:xfrm>
            <a:off x="6391492" y="6292460"/>
            <a:ext cx="1050950" cy="1327958"/>
            <a:chOff x="2080121" y="4195281"/>
            <a:chExt cx="316097" cy="412469"/>
          </a:xfrm>
        </p:grpSpPr>
        <p:sp>
          <p:nvSpPr>
            <p:cNvPr id="86" name="Google Shape;1676;p49">
              <a:extLst>
                <a:ext uri="{FF2B5EF4-FFF2-40B4-BE49-F238E27FC236}">
                  <a16:creationId xmlns:a16="http://schemas.microsoft.com/office/drawing/2014/main" id="{733E09A7-9A84-0513-9FCE-EF0EAD20383F}"/>
                </a:ext>
              </a:extLst>
            </p:cNvPr>
            <p:cNvSpPr/>
            <p:nvPr/>
          </p:nvSpPr>
          <p:spPr>
            <a:xfrm>
              <a:off x="2080121" y="4195281"/>
              <a:ext cx="316097" cy="412469"/>
            </a:xfrm>
            <a:custGeom>
              <a:avLst/>
              <a:gdLst/>
              <a:ahLst/>
              <a:cxnLst/>
              <a:rect l="l" t="t" r="r" b="b"/>
              <a:pathLst>
                <a:path w="2519" h="3287" extrusionOk="0">
                  <a:moveTo>
                    <a:pt x="1020" y="94"/>
                  </a:moveTo>
                  <a:cubicBezTo>
                    <a:pt x="1083" y="94"/>
                    <a:pt x="1146" y="104"/>
                    <a:pt x="1207" y="124"/>
                  </a:cubicBezTo>
                  <a:lnTo>
                    <a:pt x="1207" y="322"/>
                  </a:lnTo>
                  <a:cubicBezTo>
                    <a:pt x="1128" y="334"/>
                    <a:pt x="1060" y="378"/>
                    <a:pt x="1015" y="436"/>
                  </a:cubicBezTo>
                  <a:lnTo>
                    <a:pt x="826" y="436"/>
                  </a:lnTo>
                  <a:cubicBezTo>
                    <a:pt x="800" y="436"/>
                    <a:pt x="777" y="457"/>
                    <a:pt x="777" y="485"/>
                  </a:cubicBezTo>
                  <a:cubicBezTo>
                    <a:pt x="777" y="511"/>
                    <a:pt x="798" y="534"/>
                    <a:pt x="826" y="534"/>
                  </a:cubicBezTo>
                  <a:lnTo>
                    <a:pt x="964" y="534"/>
                  </a:lnTo>
                  <a:cubicBezTo>
                    <a:pt x="954" y="562"/>
                    <a:pt x="949" y="593"/>
                    <a:pt x="949" y="625"/>
                  </a:cubicBezTo>
                  <a:cubicBezTo>
                    <a:pt x="949" y="656"/>
                    <a:pt x="954" y="688"/>
                    <a:pt x="964" y="717"/>
                  </a:cubicBezTo>
                  <a:lnTo>
                    <a:pt x="351" y="717"/>
                  </a:lnTo>
                  <a:cubicBezTo>
                    <a:pt x="342" y="717"/>
                    <a:pt x="335" y="710"/>
                    <a:pt x="335" y="701"/>
                  </a:cubicBezTo>
                  <a:lnTo>
                    <a:pt x="335" y="550"/>
                  </a:lnTo>
                  <a:cubicBezTo>
                    <a:pt x="335" y="541"/>
                    <a:pt x="341" y="534"/>
                    <a:pt x="351" y="534"/>
                  </a:cubicBezTo>
                  <a:lnTo>
                    <a:pt x="601" y="534"/>
                  </a:lnTo>
                  <a:cubicBezTo>
                    <a:pt x="627" y="534"/>
                    <a:pt x="649" y="513"/>
                    <a:pt x="649" y="485"/>
                  </a:cubicBezTo>
                  <a:cubicBezTo>
                    <a:pt x="649" y="458"/>
                    <a:pt x="628" y="436"/>
                    <a:pt x="601" y="436"/>
                  </a:cubicBezTo>
                  <a:lnTo>
                    <a:pt x="473" y="436"/>
                  </a:lnTo>
                  <a:cubicBezTo>
                    <a:pt x="534" y="313"/>
                    <a:pt x="634" y="215"/>
                    <a:pt x="759" y="155"/>
                  </a:cubicBezTo>
                  <a:cubicBezTo>
                    <a:pt x="842" y="115"/>
                    <a:pt x="931" y="94"/>
                    <a:pt x="1020" y="94"/>
                  </a:cubicBezTo>
                  <a:close/>
                  <a:moveTo>
                    <a:pt x="2160" y="534"/>
                  </a:moveTo>
                  <a:cubicBezTo>
                    <a:pt x="2168" y="534"/>
                    <a:pt x="2176" y="540"/>
                    <a:pt x="2176" y="550"/>
                  </a:cubicBezTo>
                  <a:lnTo>
                    <a:pt x="2176" y="701"/>
                  </a:lnTo>
                  <a:cubicBezTo>
                    <a:pt x="2176" y="709"/>
                    <a:pt x="2169" y="717"/>
                    <a:pt x="2160" y="717"/>
                  </a:cubicBezTo>
                  <a:lnTo>
                    <a:pt x="1547" y="717"/>
                  </a:lnTo>
                  <a:cubicBezTo>
                    <a:pt x="1557" y="688"/>
                    <a:pt x="1562" y="657"/>
                    <a:pt x="1562" y="625"/>
                  </a:cubicBezTo>
                  <a:cubicBezTo>
                    <a:pt x="1562" y="594"/>
                    <a:pt x="1557" y="562"/>
                    <a:pt x="1547" y="534"/>
                  </a:cubicBezTo>
                  <a:close/>
                  <a:moveTo>
                    <a:pt x="1256" y="415"/>
                  </a:moveTo>
                  <a:cubicBezTo>
                    <a:pt x="1371" y="415"/>
                    <a:pt x="1465" y="510"/>
                    <a:pt x="1465" y="625"/>
                  </a:cubicBezTo>
                  <a:cubicBezTo>
                    <a:pt x="1465" y="740"/>
                    <a:pt x="1371" y="835"/>
                    <a:pt x="1256" y="835"/>
                  </a:cubicBezTo>
                  <a:cubicBezTo>
                    <a:pt x="1141" y="835"/>
                    <a:pt x="1046" y="740"/>
                    <a:pt x="1046" y="625"/>
                  </a:cubicBezTo>
                  <a:cubicBezTo>
                    <a:pt x="1046" y="510"/>
                    <a:pt x="1141" y="415"/>
                    <a:pt x="1256" y="415"/>
                  </a:cubicBezTo>
                  <a:close/>
                  <a:moveTo>
                    <a:pt x="655" y="813"/>
                  </a:moveTo>
                  <a:cubicBezTo>
                    <a:pt x="622" y="872"/>
                    <a:pt x="594" y="937"/>
                    <a:pt x="576" y="1003"/>
                  </a:cubicBezTo>
                  <a:cubicBezTo>
                    <a:pt x="573" y="1013"/>
                    <a:pt x="568" y="1021"/>
                    <a:pt x="561" y="1024"/>
                  </a:cubicBezTo>
                  <a:cubicBezTo>
                    <a:pt x="555" y="1029"/>
                    <a:pt x="546" y="1032"/>
                    <a:pt x="536" y="1032"/>
                  </a:cubicBezTo>
                  <a:lnTo>
                    <a:pt x="413" y="1032"/>
                  </a:lnTo>
                  <a:lnTo>
                    <a:pt x="413" y="813"/>
                  </a:lnTo>
                  <a:close/>
                  <a:moveTo>
                    <a:pt x="2097" y="814"/>
                  </a:moveTo>
                  <a:lnTo>
                    <a:pt x="2097" y="1034"/>
                  </a:lnTo>
                  <a:lnTo>
                    <a:pt x="1973" y="1034"/>
                  </a:lnTo>
                  <a:cubicBezTo>
                    <a:pt x="1955" y="1034"/>
                    <a:pt x="1939" y="1022"/>
                    <a:pt x="1935" y="1005"/>
                  </a:cubicBezTo>
                  <a:cubicBezTo>
                    <a:pt x="1922" y="958"/>
                    <a:pt x="1905" y="912"/>
                    <a:pt x="1884" y="869"/>
                  </a:cubicBezTo>
                  <a:cubicBezTo>
                    <a:pt x="1875" y="850"/>
                    <a:pt x="1866" y="830"/>
                    <a:pt x="1855" y="814"/>
                  </a:cubicBezTo>
                  <a:close/>
                  <a:moveTo>
                    <a:pt x="489" y="1129"/>
                  </a:moveTo>
                  <a:lnTo>
                    <a:pt x="489" y="1504"/>
                  </a:lnTo>
                  <a:cubicBezTo>
                    <a:pt x="383" y="1453"/>
                    <a:pt x="313" y="1344"/>
                    <a:pt x="313" y="1223"/>
                  </a:cubicBezTo>
                  <a:cubicBezTo>
                    <a:pt x="313" y="1171"/>
                    <a:pt x="355" y="1129"/>
                    <a:pt x="407" y="1129"/>
                  </a:cubicBezTo>
                  <a:close/>
                  <a:moveTo>
                    <a:pt x="2104" y="1129"/>
                  </a:moveTo>
                  <a:cubicBezTo>
                    <a:pt x="2157" y="1129"/>
                    <a:pt x="2199" y="1171"/>
                    <a:pt x="2199" y="1223"/>
                  </a:cubicBezTo>
                  <a:cubicBezTo>
                    <a:pt x="2199" y="1346"/>
                    <a:pt x="2127" y="1454"/>
                    <a:pt x="2022" y="1504"/>
                  </a:cubicBezTo>
                  <a:lnTo>
                    <a:pt x="2022" y="1129"/>
                  </a:lnTo>
                  <a:close/>
                  <a:moveTo>
                    <a:pt x="1744" y="814"/>
                  </a:moveTo>
                  <a:cubicBezTo>
                    <a:pt x="1763" y="844"/>
                    <a:pt x="1781" y="876"/>
                    <a:pt x="1796" y="909"/>
                  </a:cubicBezTo>
                  <a:cubicBezTo>
                    <a:pt x="1814" y="949"/>
                    <a:pt x="1830" y="990"/>
                    <a:pt x="1841" y="1031"/>
                  </a:cubicBezTo>
                  <a:cubicBezTo>
                    <a:pt x="1854" y="1073"/>
                    <a:pt x="1885" y="1106"/>
                    <a:pt x="1924" y="1120"/>
                  </a:cubicBezTo>
                  <a:lnTo>
                    <a:pt x="1924" y="1505"/>
                  </a:lnTo>
                  <a:cubicBezTo>
                    <a:pt x="1924" y="1579"/>
                    <a:pt x="1906" y="1653"/>
                    <a:pt x="1872" y="1719"/>
                  </a:cubicBezTo>
                  <a:cubicBezTo>
                    <a:pt x="1852" y="1756"/>
                    <a:pt x="1828" y="1792"/>
                    <a:pt x="1797" y="1822"/>
                  </a:cubicBezTo>
                  <a:cubicBezTo>
                    <a:pt x="1779" y="1841"/>
                    <a:pt x="1779" y="1872"/>
                    <a:pt x="1798" y="1890"/>
                  </a:cubicBezTo>
                  <a:cubicBezTo>
                    <a:pt x="1808" y="1899"/>
                    <a:pt x="1819" y="1903"/>
                    <a:pt x="1831" y="1903"/>
                  </a:cubicBezTo>
                  <a:cubicBezTo>
                    <a:pt x="1845" y="1903"/>
                    <a:pt x="1856" y="1898"/>
                    <a:pt x="1867" y="1888"/>
                  </a:cubicBezTo>
                  <a:cubicBezTo>
                    <a:pt x="1902" y="1852"/>
                    <a:pt x="1933" y="1809"/>
                    <a:pt x="1957" y="1763"/>
                  </a:cubicBezTo>
                  <a:cubicBezTo>
                    <a:pt x="1982" y="1714"/>
                    <a:pt x="2001" y="1663"/>
                    <a:pt x="2011" y="1611"/>
                  </a:cubicBezTo>
                  <a:cubicBezTo>
                    <a:pt x="2032" y="1604"/>
                    <a:pt x="2053" y="1595"/>
                    <a:pt x="2072" y="1587"/>
                  </a:cubicBezTo>
                  <a:cubicBezTo>
                    <a:pt x="2095" y="1625"/>
                    <a:pt x="2106" y="1668"/>
                    <a:pt x="2106" y="1714"/>
                  </a:cubicBezTo>
                  <a:cubicBezTo>
                    <a:pt x="2106" y="1798"/>
                    <a:pt x="2066" y="1878"/>
                    <a:pt x="1996" y="1927"/>
                  </a:cubicBezTo>
                  <a:lnTo>
                    <a:pt x="1995" y="1927"/>
                  </a:lnTo>
                  <a:cubicBezTo>
                    <a:pt x="1967" y="1946"/>
                    <a:pt x="1938" y="1960"/>
                    <a:pt x="1905" y="1966"/>
                  </a:cubicBezTo>
                  <a:cubicBezTo>
                    <a:pt x="1879" y="1972"/>
                    <a:pt x="1862" y="1997"/>
                    <a:pt x="1869" y="2024"/>
                  </a:cubicBezTo>
                  <a:cubicBezTo>
                    <a:pt x="1874" y="2046"/>
                    <a:pt x="1893" y="2061"/>
                    <a:pt x="1916" y="2061"/>
                  </a:cubicBezTo>
                  <a:cubicBezTo>
                    <a:pt x="1919" y="2061"/>
                    <a:pt x="1922" y="2061"/>
                    <a:pt x="1926" y="2060"/>
                  </a:cubicBezTo>
                  <a:cubicBezTo>
                    <a:pt x="1945" y="2056"/>
                    <a:pt x="1964" y="2050"/>
                    <a:pt x="1981" y="2043"/>
                  </a:cubicBezTo>
                  <a:lnTo>
                    <a:pt x="1981" y="2043"/>
                  </a:lnTo>
                  <a:cubicBezTo>
                    <a:pt x="1974" y="2127"/>
                    <a:pt x="1917" y="2198"/>
                    <a:pt x="1835" y="2224"/>
                  </a:cubicBezTo>
                  <a:cubicBezTo>
                    <a:pt x="1816" y="2229"/>
                    <a:pt x="1797" y="2232"/>
                    <a:pt x="1777" y="2232"/>
                  </a:cubicBezTo>
                  <a:cubicBezTo>
                    <a:pt x="1767" y="2232"/>
                    <a:pt x="1758" y="2231"/>
                    <a:pt x="1748" y="2230"/>
                  </a:cubicBezTo>
                  <a:cubicBezTo>
                    <a:pt x="1746" y="2230"/>
                    <a:pt x="1744" y="2230"/>
                    <a:pt x="1742" y="2230"/>
                  </a:cubicBezTo>
                  <a:cubicBezTo>
                    <a:pt x="1718" y="2230"/>
                    <a:pt x="1697" y="2247"/>
                    <a:pt x="1693" y="2271"/>
                  </a:cubicBezTo>
                  <a:cubicBezTo>
                    <a:pt x="1688" y="2297"/>
                    <a:pt x="1707" y="2322"/>
                    <a:pt x="1734" y="2326"/>
                  </a:cubicBezTo>
                  <a:cubicBezTo>
                    <a:pt x="1748" y="2328"/>
                    <a:pt x="1762" y="2328"/>
                    <a:pt x="1776" y="2328"/>
                  </a:cubicBezTo>
                  <a:cubicBezTo>
                    <a:pt x="1792" y="2328"/>
                    <a:pt x="1807" y="2327"/>
                    <a:pt x="1820" y="2325"/>
                  </a:cubicBezTo>
                  <a:cubicBezTo>
                    <a:pt x="1826" y="2344"/>
                    <a:pt x="1829" y="2364"/>
                    <a:pt x="1828" y="2385"/>
                  </a:cubicBezTo>
                  <a:cubicBezTo>
                    <a:pt x="1825" y="2417"/>
                    <a:pt x="1810" y="2449"/>
                    <a:pt x="1789" y="2475"/>
                  </a:cubicBezTo>
                  <a:lnTo>
                    <a:pt x="1635" y="2436"/>
                  </a:lnTo>
                  <a:cubicBezTo>
                    <a:pt x="1631" y="2435"/>
                    <a:pt x="1627" y="2435"/>
                    <a:pt x="1623" y="2435"/>
                  </a:cubicBezTo>
                  <a:cubicBezTo>
                    <a:pt x="1612" y="2435"/>
                    <a:pt x="1602" y="2439"/>
                    <a:pt x="1593" y="2446"/>
                  </a:cubicBezTo>
                  <a:cubicBezTo>
                    <a:pt x="1584" y="2452"/>
                    <a:pt x="1579" y="2462"/>
                    <a:pt x="1576" y="2473"/>
                  </a:cubicBezTo>
                  <a:cubicBezTo>
                    <a:pt x="1565" y="2458"/>
                    <a:pt x="1558" y="2440"/>
                    <a:pt x="1558" y="2421"/>
                  </a:cubicBezTo>
                  <a:lnTo>
                    <a:pt x="1558" y="2176"/>
                  </a:lnTo>
                  <a:cubicBezTo>
                    <a:pt x="1573" y="2165"/>
                    <a:pt x="1589" y="2152"/>
                    <a:pt x="1605" y="2139"/>
                  </a:cubicBezTo>
                  <a:lnTo>
                    <a:pt x="1703" y="2048"/>
                  </a:lnTo>
                  <a:cubicBezTo>
                    <a:pt x="1723" y="2029"/>
                    <a:pt x="1724" y="1998"/>
                    <a:pt x="1706" y="1980"/>
                  </a:cubicBezTo>
                  <a:cubicBezTo>
                    <a:pt x="1696" y="1969"/>
                    <a:pt x="1683" y="1964"/>
                    <a:pt x="1670" y="1964"/>
                  </a:cubicBezTo>
                  <a:cubicBezTo>
                    <a:pt x="1659" y="1964"/>
                    <a:pt x="1647" y="1968"/>
                    <a:pt x="1638" y="1976"/>
                  </a:cubicBezTo>
                  <a:lnTo>
                    <a:pt x="1540" y="2069"/>
                  </a:lnTo>
                  <a:cubicBezTo>
                    <a:pt x="1462" y="2140"/>
                    <a:pt x="1363" y="2180"/>
                    <a:pt x="1257" y="2180"/>
                  </a:cubicBezTo>
                  <a:cubicBezTo>
                    <a:pt x="1151" y="2180"/>
                    <a:pt x="1052" y="2140"/>
                    <a:pt x="974" y="2069"/>
                  </a:cubicBezTo>
                  <a:lnTo>
                    <a:pt x="732" y="1841"/>
                  </a:lnTo>
                  <a:cubicBezTo>
                    <a:pt x="693" y="1807"/>
                    <a:pt x="662" y="1766"/>
                    <a:pt x="639" y="1720"/>
                  </a:cubicBezTo>
                  <a:cubicBezTo>
                    <a:pt x="604" y="1655"/>
                    <a:pt x="586" y="1579"/>
                    <a:pt x="586" y="1506"/>
                  </a:cubicBezTo>
                  <a:lnTo>
                    <a:pt x="586" y="1123"/>
                  </a:lnTo>
                  <a:cubicBezTo>
                    <a:pt x="625" y="1108"/>
                    <a:pt x="657" y="1074"/>
                    <a:pt x="669" y="1032"/>
                  </a:cubicBezTo>
                  <a:cubicBezTo>
                    <a:pt x="691" y="955"/>
                    <a:pt x="724" y="882"/>
                    <a:pt x="767" y="814"/>
                  </a:cubicBezTo>
                  <a:lnTo>
                    <a:pt x="1015" y="814"/>
                  </a:lnTo>
                  <a:cubicBezTo>
                    <a:pt x="1070" y="886"/>
                    <a:pt x="1157" y="932"/>
                    <a:pt x="1255" y="932"/>
                  </a:cubicBezTo>
                  <a:cubicBezTo>
                    <a:pt x="1353" y="932"/>
                    <a:pt x="1440" y="886"/>
                    <a:pt x="1496" y="814"/>
                  </a:cubicBezTo>
                  <a:close/>
                  <a:moveTo>
                    <a:pt x="1461" y="2232"/>
                  </a:moveTo>
                  <a:lnTo>
                    <a:pt x="1461" y="2420"/>
                  </a:lnTo>
                  <a:cubicBezTo>
                    <a:pt x="1461" y="2474"/>
                    <a:pt x="1486" y="2524"/>
                    <a:pt x="1525" y="2557"/>
                  </a:cubicBezTo>
                  <a:cubicBezTo>
                    <a:pt x="1482" y="2656"/>
                    <a:pt x="1414" y="2741"/>
                    <a:pt x="1326" y="2804"/>
                  </a:cubicBezTo>
                  <a:lnTo>
                    <a:pt x="1257" y="2854"/>
                  </a:lnTo>
                  <a:lnTo>
                    <a:pt x="1189" y="2805"/>
                  </a:lnTo>
                  <a:cubicBezTo>
                    <a:pt x="1100" y="2741"/>
                    <a:pt x="1031" y="2656"/>
                    <a:pt x="987" y="2556"/>
                  </a:cubicBezTo>
                  <a:cubicBezTo>
                    <a:pt x="1026" y="2522"/>
                    <a:pt x="1049" y="2473"/>
                    <a:pt x="1049" y="2420"/>
                  </a:cubicBezTo>
                  <a:lnTo>
                    <a:pt x="1049" y="2232"/>
                  </a:lnTo>
                  <a:cubicBezTo>
                    <a:pt x="1114" y="2260"/>
                    <a:pt x="1184" y="2275"/>
                    <a:pt x="1256" y="2275"/>
                  </a:cubicBezTo>
                  <a:cubicBezTo>
                    <a:pt x="1327" y="2275"/>
                    <a:pt x="1397" y="2260"/>
                    <a:pt x="1461" y="2232"/>
                  </a:cubicBezTo>
                  <a:close/>
                  <a:moveTo>
                    <a:pt x="1491" y="1"/>
                  </a:moveTo>
                  <a:cubicBezTo>
                    <a:pt x="1411" y="1"/>
                    <a:pt x="1332" y="13"/>
                    <a:pt x="1257" y="41"/>
                  </a:cubicBezTo>
                  <a:cubicBezTo>
                    <a:pt x="1180" y="14"/>
                    <a:pt x="1100" y="1"/>
                    <a:pt x="1021" y="1"/>
                  </a:cubicBezTo>
                  <a:cubicBezTo>
                    <a:pt x="917" y="1"/>
                    <a:pt x="814" y="24"/>
                    <a:pt x="718" y="70"/>
                  </a:cubicBezTo>
                  <a:cubicBezTo>
                    <a:pt x="558" y="147"/>
                    <a:pt x="436" y="277"/>
                    <a:pt x="369" y="440"/>
                  </a:cubicBezTo>
                  <a:lnTo>
                    <a:pt x="351" y="440"/>
                  </a:lnTo>
                  <a:cubicBezTo>
                    <a:pt x="289" y="440"/>
                    <a:pt x="239" y="489"/>
                    <a:pt x="239" y="551"/>
                  </a:cubicBezTo>
                  <a:lnTo>
                    <a:pt x="239" y="703"/>
                  </a:lnTo>
                  <a:cubicBezTo>
                    <a:pt x="239" y="752"/>
                    <a:pt x="272" y="794"/>
                    <a:pt x="316" y="808"/>
                  </a:cubicBezTo>
                  <a:lnTo>
                    <a:pt x="316" y="1058"/>
                  </a:lnTo>
                  <a:cubicBezTo>
                    <a:pt x="257" y="1090"/>
                    <a:pt x="217" y="1153"/>
                    <a:pt x="217" y="1225"/>
                  </a:cubicBezTo>
                  <a:cubicBezTo>
                    <a:pt x="217" y="1346"/>
                    <a:pt x="270" y="1458"/>
                    <a:pt x="358" y="1532"/>
                  </a:cubicBezTo>
                  <a:cubicBezTo>
                    <a:pt x="335" y="1572"/>
                    <a:pt x="319" y="1615"/>
                    <a:pt x="312" y="1660"/>
                  </a:cubicBezTo>
                  <a:cubicBezTo>
                    <a:pt x="309" y="1686"/>
                    <a:pt x="327" y="1710"/>
                    <a:pt x="353" y="1714"/>
                  </a:cubicBezTo>
                  <a:lnTo>
                    <a:pt x="361" y="1714"/>
                  </a:lnTo>
                  <a:cubicBezTo>
                    <a:pt x="384" y="1714"/>
                    <a:pt x="405" y="1698"/>
                    <a:pt x="408" y="1674"/>
                  </a:cubicBezTo>
                  <a:cubicBezTo>
                    <a:pt x="414" y="1642"/>
                    <a:pt x="424" y="1613"/>
                    <a:pt x="440" y="1587"/>
                  </a:cubicBezTo>
                  <a:cubicBezTo>
                    <a:pt x="459" y="1597"/>
                    <a:pt x="480" y="1604"/>
                    <a:pt x="501" y="1611"/>
                  </a:cubicBezTo>
                  <a:cubicBezTo>
                    <a:pt x="511" y="1663"/>
                    <a:pt x="530" y="1716"/>
                    <a:pt x="555" y="1763"/>
                  </a:cubicBezTo>
                  <a:cubicBezTo>
                    <a:pt x="583" y="1818"/>
                    <a:pt x="622" y="1867"/>
                    <a:pt x="667" y="1909"/>
                  </a:cubicBezTo>
                  <a:lnTo>
                    <a:pt x="910" y="2137"/>
                  </a:lnTo>
                  <a:cubicBezTo>
                    <a:pt x="924" y="2150"/>
                    <a:pt x="939" y="2163"/>
                    <a:pt x="957" y="2174"/>
                  </a:cubicBezTo>
                  <a:lnTo>
                    <a:pt x="957" y="2417"/>
                  </a:lnTo>
                  <a:cubicBezTo>
                    <a:pt x="957" y="2437"/>
                    <a:pt x="950" y="2456"/>
                    <a:pt x="938" y="2470"/>
                  </a:cubicBezTo>
                  <a:cubicBezTo>
                    <a:pt x="936" y="2459"/>
                    <a:pt x="931" y="2449"/>
                    <a:pt x="922" y="2443"/>
                  </a:cubicBezTo>
                  <a:cubicBezTo>
                    <a:pt x="913" y="2435"/>
                    <a:pt x="903" y="2432"/>
                    <a:pt x="892" y="2432"/>
                  </a:cubicBezTo>
                  <a:cubicBezTo>
                    <a:pt x="888" y="2432"/>
                    <a:pt x="884" y="2432"/>
                    <a:pt x="881" y="2433"/>
                  </a:cubicBezTo>
                  <a:lnTo>
                    <a:pt x="723" y="2472"/>
                  </a:lnTo>
                  <a:cubicBezTo>
                    <a:pt x="702" y="2447"/>
                    <a:pt x="688" y="2415"/>
                    <a:pt x="686" y="2384"/>
                  </a:cubicBezTo>
                  <a:cubicBezTo>
                    <a:pt x="685" y="2363"/>
                    <a:pt x="686" y="2343"/>
                    <a:pt x="692" y="2323"/>
                  </a:cubicBezTo>
                  <a:cubicBezTo>
                    <a:pt x="707" y="2326"/>
                    <a:pt x="723" y="2327"/>
                    <a:pt x="737" y="2327"/>
                  </a:cubicBezTo>
                  <a:cubicBezTo>
                    <a:pt x="751" y="2327"/>
                    <a:pt x="766" y="2326"/>
                    <a:pt x="780" y="2324"/>
                  </a:cubicBezTo>
                  <a:cubicBezTo>
                    <a:pt x="806" y="2321"/>
                    <a:pt x="824" y="2297"/>
                    <a:pt x="821" y="2270"/>
                  </a:cubicBezTo>
                  <a:cubicBezTo>
                    <a:pt x="817" y="2246"/>
                    <a:pt x="797" y="2228"/>
                    <a:pt x="773" y="2228"/>
                  </a:cubicBezTo>
                  <a:cubicBezTo>
                    <a:pt x="771" y="2228"/>
                    <a:pt x="768" y="2228"/>
                    <a:pt x="766" y="2229"/>
                  </a:cubicBezTo>
                  <a:cubicBezTo>
                    <a:pt x="757" y="2230"/>
                    <a:pt x="747" y="2231"/>
                    <a:pt x="738" y="2231"/>
                  </a:cubicBezTo>
                  <a:cubicBezTo>
                    <a:pt x="717" y="2231"/>
                    <a:pt x="696" y="2228"/>
                    <a:pt x="678" y="2223"/>
                  </a:cubicBezTo>
                  <a:cubicBezTo>
                    <a:pt x="597" y="2197"/>
                    <a:pt x="539" y="2125"/>
                    <a:pt x="532" y="2041"/>
                  </a:cubicBezTo>
                  <a:lnTo>
                    <a:pt x="532" y="2041"/>
                  </a:lnTo>
                  <a:cubicBezTo>
                    <a:pt x="551" y="2050"/>
                    <a:pt x="569" y="2055"/>
                    <a:pt x="587" y="2059"/>
                  </a:cubicBezTo>
                  <a:cubicBezTo>
                    <a:pt x="592" y="2060"/>
                    <a:pt x="596" y="2060"/>
                    <a:pt x="598" y="2060"/>
                  </a:cubicBezTo>
                  <a:cubicBezTo>
                    <a:pt x="620" y="2060"/>
                    <a:pt x="640" y="2044"/>
                    <a:pt x="645" y="2022"/>
                  </a:cubicBezTo>
                  <a:cubicBezTo>
                    <a:pt x="651" y="1996"/>
                    <a:pt x="635" y="1970"/>
                    <a:pt x="608" y="1965"/>
                  </a:cubicBezTo>
                  <a:cubicBezTo>
                    <a:pt x="576" y="1956"/>
                    <a:pt x="546" y="1944"/>
                    <a:pt x="518" y="1925"/>
                  </a:cubicBezTo>
                  <a:lnTo>
                    <a:pt x="517" y="1925"/>
                  </a:lnTo>
                  <a:cubicBezTo>
                    <a:pt x="492" y="1908"/>
                    <a:pt x="471" y="1887"/>
                    <a:pt x="454" y="1862"/>
                  </a:cubicBezTo>
                  <a:cubicBezTo>
                    <a:pt x="445" y="1849"/>
                    <a:pt x="430" y="1842"/>
                    <a:pt x="415" y="1842"/>
                  </a:cubicBezTo>
                  <a:cubicBezTo>
                    <a:pt x="405" y="1842"/>
                    <a:pt x="396" y="1845"/>
                    <a:pt x="387" y="1851"/>
                  </a:cubicBezTo>
                  <a:cubicBezTo>
                    <a:pt x="364" y="1866"/>
                    <a:pt x="361" y="1897"/>
                    <a:pt x="376" y="1918"/>
                  </a:cubicBezTo>
                  <a:cubicBezTo>
                    <a:pt x="393" y="1943"/>
                    <a:pt x="414" y="1965"/>
                    <a:pt x="436" y="1985"/>
                  </a:cubicBezTo>
                  <a:cubicBezTo>
                    <a:pt x="435" y="1998"/>
                    <a:pt x="433" y="2012"/>
                    <a:pt x="433" y="2027"/>
                  </a:cubicBezTo>
                  <a:cubicBezTo>
                    <a:pt x="433" y="2140"/>
                    <a:pt x="498" y="2244"/>
                    <a:pt x="598" y="2295"/>
                  </a:cubicBezTo>
                  <a:cubicBezTo>
                    <a:pt x="589" y="2326"/>
                    <a:pt x="585" y="2359"/>
                    <a:pt x="587" y="2391"/>
                  </a:cubicBezTo>
                  <a:cubicBezTo>
                    <a:pt x="591" y="2428"/>
                    <a:pt x="602" y="2464"/>
                    <a:pt x="620" y="2495"/>
                  </a:cubicBezTo>
                  <a:lnTo>
                    <a:pt x="477" y="2530"/>
                  </a:lnTo>
                  <a:cubicBezTo>
                    <a:pt x="433" y="2540"/>
                    <a:pt x="402" y="2577"/>
                    <a:pt x="394" y="2619"/>
                  </a:cubicBezTo>
                  <a:cubicBezTo>
                    <a:pt x="164" y="2677"/>
                    <a:pt x="1" y="2886"/>
                    <a:pt x="1" y="3124"/>
                  </a:cubicBezTo>
                  <a:lnTo>
                    <a:pt x="1" y="3238"/>
                  </a:lnTo>
                  <a:cubicBezTo>
                    <a:pt x="1" y="3264"/>
                    <a:pt x="22" y="3286"/>
                    <a:pt x="49" y="3286"/>
                  </a:cubicBezTo>
                  <a:cubicBezTo>
                    <a:pt x="77" y="3286"/>
                    <a:pt x="98" y="3265"/>
                    <a:pt x="98" y="3238"/>
                  </a:cubicBezTo>
                  <a:lnTo>
                    <a:pt x="98" y="3124"/>
                  </a:lnTo>
                  <a:cubicBezTo>
                    <a:pt x="98" y="2935"/>
                    <a:pt x="224" y="2768"/>
                    <a:pt x="403" y="2716"/>
                  </a:cubicBezTo>
                  <a:lnTo>
                    <a:pt x="445" y="2972"/>
                  </a:lnTo>
                  <a:cubicBezTo>
                    <a:pt x="449" y="2996"/>
                    <a:pt x="468" y="3012"/>
                    <a:pt x="492" y="3012"/>
                  </a:cubicBezTo>
                  <a:lnTo>
                    <a:pt x="594" y="3012"/>
                  </a:lnTo>
                  <a:lnTo>
                    <a:pt x="515" y="3130"/>
                  </a:lnTo>
                  <a:cubicBezTo>
                    <a:pt x="509" y="3140"/>
                    <a:pt x="507" y="3154"/>
                    <a:pt x="508" y="3165"/>
                  </a:cubicBezTo>
                  <a:lnTo>
                    <a:pt x="523" y="3247"/>
                  </a:lnTo>
                  <a:cubicBezTo>
                    <a:pt x="526" y="3270"/>
                    <a:pt x="547" y="3286"/>
                    <a:pt x="570" y="3286"/>
                  </a:cubicBezTo>
                  <a:cubicBezTo>
                    <a:pt x="572" y="3286"/>
                    <a:pt x="575" y="3286"/>
                    <a:pt x="578" y="3285"/>
                  </a:cubicBezTo>
                  <a:cubicBezTo>
                    <a:pt x="604" y="3280"/>
                    <a:pt x="622" y="3254"/>
                    <a:pt x="618" y="3228"/>
                  </a:cubicBezTo>
                  <a:lnTo>
                    <a:pt x="606" y="3165"/>
                  </a:lnTo>
                  <a:lnTo>
                    <a:pt x="724" y="2988"/>
                  </a:lnTo>
                  <a:cubicBezTo>
                    <a:pt x="734" y="2975"/>
                    <a:pt x="734" y="2955"/>
                    <a:pt x="727" y="2939"/>
                  </a:cubicBezTo>
                  <a:cubicBezTo>
                    <a:pt x="718" y="2923"/>
                    <a:pt x="702" y="2914"/>
                    <a:pt x="685" y="2914"/>
                  </a:cubicBezTo>
                  <a:lnTo>
                    <a:pt x="533" y="2914"/>
                  </a:lnTo>
                  <a:lnTo>
                    <a:pt x="488" y="2640"/>
                  </a:lnTo>
                  <a:cubicBezTo>
                    <a:pt x="487" y="2631"/>
                    <a:pt x="492" y="2624"/>
                    <a:pt x="499" y="2621"/>
                  </a:cubicBezTo>
                  <a:lnTo>
                    <a:pt x="842" y="2540"/>
                  </a:lnTo>
                  <a:lnTo>
                    <a:pt x="842" y="3237"/>
                  </a:lnTo>
                  <a:cubicBezTo>
                    <a:pt x="842" y="3263"/>
                    <a:pt x="863" y="3285"/>
                    <a:pt x="890" y="3285"/>
                  </a:cubicBezTo>
                  <a:cubicBezTo>
                    <a:pt x="916" y="3285"/>
                    <a:pt x="938" y="3264"/>
                    <a:pt x="938" y="3237"/>
                  </a:cubicBezTo>
                  <a:lnTo>
                    <a:pt x="938" y="2664"/>
                  </a:lnTo>
                  <a:cubicBezTo>
                    <a:pt x="989" y="2750"/>
                    <a:pt x="1054" y="2823"/>
                    <a:pt x="1135" y="2880"/>
                  </a:cubicBezTo>
                  <a:lnTo>
                    <a:pt x="1211" y="2935"/>
                  </a:lnTo>
                  <a:lnTo>
                    <a:pt x="1211" y="3020"/>
                  </a:lnTo>
                  <a:lnTo>
                    <a:pt x="1117" y="3020"/>
                  </a:lnTo>
                  <a:cubicBezTo>
                    <a:pt x="1073" y="3020"/>
                    <a:pt x="1037" y="3055"/>
                    <a:pt x="1037" y="3100"/>
                  </a:cubicBezTo>
                  <a:lnTo>
                    <a:pt x="1037" y="3238"/>
                  </a:lnTo>
                  <a:cubicBezTo>
                    <a:pt x="1037" y="3264"/>
                    <a:pt x="1058" y="3286"/>
                    <a:pt x="1085" y="3286"/>
                  </a:cubicBezTo>
                  <a:cubicBezTo>
                    <a:pt x="1111" y="3286"/>
                    <a:pt x="1133" y="3265"/>
                    <a:pt x="1133" y="3238"/>
                  </a:cubicBezTo>
                  <a:lnTo>
                    <a:pt x="1133" y="3117"/>
                  </a:lnTo>
                  <a:lnTo>
                    <a:pt x="1212" y="3117"/>
                  </a:lnTo>
                  <a:lnTo>
                    <a:pt x="1212" y="3139"/>
                  </a:lnTo>
                  <a:cubicBezTo>
                    <a:pt x="1212" y="3165"/>
                    <a:pt x="1233" y="3187"/>
                    <a:pt x="1261" y="3187"/>
                  </a:cubicBezTo>
                  <a:cubicBezTo>
                    <a:pt x="1287" y="3187"/>
                    <a:pt x="1309" y="3166"/>
                    <a:pt x="1309" y="3139"/>
                  </a:cubicBezTo>
                  <a:lnTo>
                    <a:pt x="1309" y="3117"/>
                  </a:lnTo>
                  <a:lnTo>
                    <a:pt x="1388" y="3117"/>
                  </a:lnTo>
                  <a:lnTo>
                    <a:pt x="1388" y="3238"/>
                  </a:lnTo>
                  <a:cubicBezTo>
                    <a:pt x="1388" y="3264"/>
                    <a:pt x="1409" y="3286"/>
                    <a:pt x="1436" y="3286"/>
                  </a:cubicBezTo>
                  <a:cubicBezTo>
                    <a:pt x="1462" y="3286"/>
                    <a:pt x="1484" y="3265"/>
                    <a:pt x="1484" y="3238"/>
                  </a:cubicBezTo>
                  <a:lnTo>
                    <a:pt x="1484" y="3100"/>
                  </a:lnTo>
                  <a:cubicBezTo>
                    <a:pt x="1484" y="3055"/>
                    <a:pt x="1450" y="3020"/>
                    <a:pt x="1405" y="3020"/>
                  </a:cubicBezTo>
                  <a:lnTo>
                    <a:pt x="1310" y="3020"/>
                  </a:lnTo>
                  <a:lnTo>
                    <a:pt x="1310" y="2935"/>
                  </a:lnTo>
                  <a:lnTo>
                    <a:pt x="1388" y="2878"/>
                  </a:lnTo>
                  <a:cubicBezTo>
                    <a:pt x="1466" y="2823"/>
                    <a:pt x="1531" y="2751"/>
                    <a:pt x="1581" y="2668"/>
                  </a:cubicBezTo>
                  <a:lnTo>
                    <a:pt x="1581" y="3238"/>
                  </a:lnTo>
                  <a:cubicBezTo>
                    <a:pt x="1581" y="3264"/>
                    <a:pt x="1602" y="3286"/>
                    <a:pt x="1629" y="3286"/>
                  </a:cubicBezTo>
                  <a:cubicBezTo>
                    <a:pt x="1655" y="3286"/>
                    <a:pt x="1677" y="3265"/>
                    <a:pt x="1677" y="3238"/>
                  </a:cubicBezTo>
                  <a:lnTo>
                    <a:pt x="1677" y="2542"/>
                  </a:lnTo>
                  <a:lnTo>
                    <a:pt x="2021" y="2629"/>
                  </a:lnTo>
                  <a:cubicBezTo>
                    <a:pt x="2028" y="2631"/>
                    <a:pt x="2033" y="2640"/>
                    <a:pt x="2032" y="2647"/>
                  </a:cubicBezTo>
                  <a:lnTo>
                    <a:pt x="1987" y="2915"/>
                  </a:lnTo>
                  <a:lnTo>
                    <a:pt x="1835" y="2915"/>
                  </a:lnTo>
                  <a:cubicBezTo>
                    <a:pt x="1817" y="2915"/>
                    <a:pt x="1802" y="2924"/>
                    <a:pt x="1793" y="2940"/>
                  </a:cubicBezTo>
                  <a:cubicBezTo>
                    <a:pt x="1786" y="2956"/>
                    <a:pt x="1786" y="2975"/>
                    <a:pt x="1796" y="2990"/>
                  </a:cubicBezTo>
                  <a:lnTo>
                    <a:pt x="1914" y="3166"/>
                  </a:lnTo>
                  <a:lnTo>
                    <a:pt x="1902" y="3229"/>
                  </a:lnTo>
                  <a:cubicBezTo>
                    <a:pt x="1897" y="3256"/>
                    <a:pt x="1916" y="3281"/>
                    <a:pt x="1942" y="3286"/>
                  </a:cubicBezTo>
                  <a:cubicBezTo>
                    <a:pt x="1944" y="3286"/>
                    <a:pt x="1947" y="3287"/>
                    <a:pt x="1950" y="3287"/>
                  </a:cubicBezTo>
                  <a:cubicBezTo>
                    <a:pt x="1973" y="3287"/>
                    <a:pt x="1994" y="3271"/>
                    <a:pt x="1998" y="3248"/>
                  </a:cubicBezTo>
                  <a:lnTo>
                    <a:pt x="2012" y="3166"/>
                  </a:lnTo>
                  <a:cubicBezTo>
                    <a:pt x="2015" y="3155"/>
                    <a:pt x="2012" y="3142"/>
                    <a:pt x="2005" y="3132"/>
                  </a:cubicBezTo>
                  <a:lnTo>
                    <a:pt x="1926" y="3014"/>
                  </a:lnTo>
                  <a:lnTo>
                    <a:pt x="2028" y="3014"/>
                  </a:lnTo>
                  <a:cubicBezTo>
                    <a:pt x="2052" y="3014"/>
                    <a:pt x="2071" y="2997"/>
                    <a:pt x="2075" y="2973"/>
                  </a:cubicBezTo>
                  <a:lnTo>
                    <a:pt x="2117" y="2718"/>
                  </a:lnTo>
                  <a:cubicBezTo>
                    <a:pt x="2295" y="2770"/>
                    <a:pt x="2421" y="2936"/>
                    <a:pt x="2421" y="3125"/>
                  </a:cubicBezTo>
                  <a:lnTo>
                    <a:pt x="2421" y="3239"/>
                  </a:lnTo>
                  <a:cubicBezTo>
                    <a:pt x="2421" y="3265"/>
                    <a:pt x="2442" y="3287"/>
                    <a:pt x="2469" y="3287"/>
                  </a:cubicBezTo>
                  <a:cubicBezTo>
                    <a:pt x="2495" y="3287"/>
                    <a:pt x="2518" y="3266"/>
                    <a:pt x="2518" y="3239"/>
                  </a:cubicBezTo>
                  <a:lnTo>
                    <a:pt x="2518" y="3125"/>
                  </a:lnTo>
                  <a:cubicBezTo>
                    <a:pt x="2513" y="2887"/>
                    <a:pt x="2348" y="2678"/>
                    <a:pt x="2120" y="2621"/>
                  </a:cubicBezTo>
                  <a:cubicBezTo>
                    <a:pt x="2111" y="2582"/>
                    <a:pt x="2079" y="2548"/>
                    <a:pt x="2038" y="2538"/>
                  </a:cubicBezTo>
                  <a:lnTo>
                    <a:pt x="1892" y="2501"/>
                  </a:lnTo>
                  <a:cubicBezTo>
                    <a:pt x="1912" y="2469"/>
                    <a:pt x="1923" y="2432"/>
                    <a:pt x="1926" y="2394"/>
                  </a:cubicBezTo>
                  <a:cubicBezTo>
                    <a:pt x="1928" y="2362"/>
                    <a:pt x="1926" y="2328"/>
                    <a:pt x="1916" y="2297"/>
                  </a:cubicBezTo>
                  <a:cubicBezTo>
                    <a:pt x="2016" y="2247"/>
                    <a:pt x="2080" y="2144"/>
                    <a:pt x="2080" y="2029"/>
                  </a:cubicBezTo>
                  <a:cubicBezTo>
                    <a:pt x="2080" y="2014"/>
                    <a:pt x="2079" y="2002"/>
                    <a:pt x="2078" y="1987"/>
                  </a:cubicBezTo>
                  <a:cubicBezTo>
                    <a:pt x="2158" y="1920"/>
                    <a:pt x="2204" y="1820"/>
                    <a:pt x="2204" y="1716"/>
                  </a:cubicBezTo>
                  <a:cubicBezTo>
                    <a:pt x="2204" y="1651"/>
                    <a:pt x="2186" y="1589"/>
                    <a:pt x="2154" y="1534"/>
                  </a:cubicBezTo>
                  <a:cubicBezTo>
                    <a:pt x="2242" y="1459"/>
                    <a:pt x="2295" y="1348"/>
                    <a:pt x="2295" y="1225"/>
                  </a:cubicBezTo>
                  <a:cubicBezTo>
                    <a:pt x="2295" y="1153"/>
                    <a:pt x="2254" y="1090"/>
                    <a:pt x="2196" y="1058"/>
                  </a:cubicBezTo>
                  <a:lnTo>
                    <a:pt x="2196" y="808"/>
                  </a:lnTo>
                  <a:cubicBezTo>
                    <a:pt x="2241" y="794"/>
                    <a:pt x="2273" y="752"/>
                    <a:pt x="2273" y="703"/>
                  </a:cubicBezTo>
                  <a:lnTo>
                    <a:pt x="2273" y="551"/>
                  </a:lnTo>
                  <a:cubicBezTo>
                    <a:pt x="2273" y="489"/>
                    <a:pt x="2223" y="440"/>
                    <a:pt x="2162" y="440"/>
                  </a:cubicBezTo>
                  <a:lnTo>
                    <a:pt x="2143" y="440"/>
                  </a:lnTo>
                  <a:cubicBezTo>
                    <a:pt x="2101" y="336"/>
                    <a:pt x="2033" y="244"/>
                    <a:pt x="1948" y="170"/>
                  </a:cubicBezTo>
                  <a:cubicBezTo>
                    <a:pt x="1940" y="163"/>
                    <a:pt x="1928" y="159"/>
                    <a:pt x="1917" y="159"/>
                  </a:cubicBezTo>
                  <a:cubicBezTo>
                    <a:pt x="1904" y="159"/>
                    <a:pt x="1890" y="165"/>
                    <a:pt x="1880" y="176"/>
                  </a:cubicBezTo>
                  <a:cubicBezTo>
                    <a:pt x="1863" y="195"/>
                    <a:pt x="1866" y="227"/>
                    <a:pt x="1885" y="244"/>
                  </a:cubicBezTo>
                  <a:cubicBezTo>
                    <a:pt x="1949" y="298"/>
                    <a:pt x="2001" y="364"/>
                    <a:pt x="2037" y="440"/>
                  </a:cubicBezTo>
                  <a:lnTo>
                    <a:pt x="1497" y="440"/>
                  </a:lnTo>
                  <a:cubicBezTo>
                    <a:pt x="1450" y="379"/>
                    <a:pt x="1382" y="337"/>
                    <a:pt x="1304" y="325"/>
                  </a:cubicBezTo>
                  <a:lnTo>
                    <a:pt x="1304" y="127"/>
                  </a:lnTo>
                  <a:cubicBezTo>
                    <a:pt x="1366" y="107"/>
                    <a:pt x="1427" y="97"/>
                    <a:pt x="1489" y="97"/>
                  </a:cubicBezTo>
                  <a:cubicBezTo>
                    <a:pt x="1563" y="97"/>
                    <a:pt x="1636" y="111"/>
                    <a:pt x="1706" y="138"/>
                  </a:cubicBezTo>
                  <a:cubicBezTo>
                    <a:pt x="1712" y="140"/>
                    <a:pt x="1718" y="141"/>
                    <a:pt x="1724" y="141"/>
                  </a:cubicBezTo>
                  <a:cubicBezTo>
                    <a:pt x="1743" y="141"/>
                    <a:pt x="1761" y="130"/>
                    <a:pt x="1769" y="111"/>
                  </a:cubicBezTo>
                  <a:cubicBezTo>
                    <a:pt x="1778" y="85"/>
                    <a:pt x="1766" y="58"/>
                    <a:pt x="1741" y="48"/>
                  </a:cubicBezTo>
                  <a:cubicBezTo>
                    <a:pt x="1661" y="16"/>
                    <a:pt x="1576" y="1"/>
                    <a:pt x="14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7" name="Google Shape;1677;p49">
              <a:extLst>
                <a:ext uri="{FF2B5EF4-FFF2-40B4-BE49-F238E27FC236}">
                  <a16:creationId xmlns:a16="http://schemas.microsoft.com/office/drawing/2014/main" id="{EB76F027-928A-613E-311E-F3B47F1DCEAF}"/>
                </a:ext>
              </a:extLst>
            </p:cNvPr>
            <p:cNvSpPr/>
            <p:nvPr/>
          </p:nvSpPr>
          <p:spPr>
            <a:xfrm>
              <a:off x="2220537" y="4381625"/>
              <a:ext cx="34383" cy="14556"/>
            </a:xfrm>
            <a:custGeom>
              <a:avLst/>
              <a:gdLst/>
              <a:ahLst/>
              <a:cxnLst/>
              <a:rect l="l" t="t" r="r" b="b"/>
              <a:pathLst>
                <a:path w="274" h="116" extrusionOk="0">
                  <a:moveTo>
                    <a:pt x="55" y="0"/>
                  </a:moveTo>
                  <a:cubicBezTo>
                    <a:pt x="37" y="0"/>
                    <a:pt x="20" y="10"/>
                    <a:pt x="11" y="26"/>
                  </a:cubicBezTo>
                  <a:cubicBezTo>
                    <a:pt x="1" y="50"/>
                    <a:pt x="9" y="79"/>
                    <a:pt x="33" y="91"/>
                  </a:cubicBezTo>
                  <a:cubicBezTo>
                    <a:pt x="66" y="108"/>
                    <a:pt x="101" y="115"/>
                    <a:pt x="137" y="115"/>
                  </a:cubicBezTo>
                  <a:cubicBezTo>
                    <a:pt x="171" y="115"/>
                    <a:pt x="207" y="108"/>
                    <a:pt x="240" y="91"/>
                  </a:cubicBezTo>
                  <a:cubicBezTo>
                    <a:pt x="264" y="79"/>
                    <a:pt x="273" y="50"/>
                    <a:pt x="260" y="26"/>
                  </a:cubicBezTo>
                  <a:cubicBezTo>
                    <a:pt x="252" y="10"/>
                    <a:pt x="236" y="0"/>
                    <a:pt x="218" y="0"/>
                  </a:cubicBezTo>
                  <a:cubicBezTo>
                    <a:pt x="210" y="0"/>
                    <a:pt x="203" y="2"/>
                    <a:pt x="196" y="5"/>
                  </a:cubicBezTo>
                  <a:cubicBezTo>
                    <a:pt x="177" y="15"/>
                    <a:pt x="156" y="20"/>
                    <a:pt x="135" y="20"/>
                  </a:cubicBezTo>
                  <a:cubicBezTo>
                    <a:pt x="115" y="20"/>
                    <a:pt x="94" y="15"/>
                    <a:pt x="76" y="5"/>
                  </a:cubicBezTo>
                  <a:cubicBezTo>
                    <a:pt x="69" y="2"/>
                    <a:pt x="62" y="0"/>
                    <a:pt x="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8" name="Google Shape;1678;p49">
              <a:extLst>
                <a:ext uri="{FF2B5EF4-FFF2-40B4-BE49-F238E27FC236}">
                  <a16:creationId xmlns:a16="http://schemas.microsoft.com/office/drawing/2014/main" id="{871C2E39-648F-8C07-1630-77E3C5F79DFE}"/>
                </a:ext>
              </a:extLst>
            </p:cNvPr>
            <p:cNvSpPr/>
            <p:nvPr/>
          </p:nvSpPr>
          <p:spPr>
            <a:xfrm>
              <a:off x="2180759" y="4311605"/>
              <a:ext cx="41912" cy="15937"/>
            </a:xfrm>
            <a:custGeom>
              <a:avLst/>
              <a:gdLst/>
              <a:ahLst/>
              <a:cxnLst/>
              <a:rect l="l" t="t" r="r" b="b"/>
              <a:pathLst>
                <a:path w="334" h="127" extrusionOk="0">
                  <a:moveTo>
                    <a:pt x="166" y="0"/>
                  </a:moveTo>
                  <a:cubicBezTo>
                    <a:pt x="120" y="0"/>
                    <a:pt x="74" y="12"/>
                    <a:pt x="32" y="34"/>
                  </a:cubicBezTo>
                  <a:cubicBezTo>
                    <a:pt x="9" y="48"/>
                    <a:pt x="0" y="76"/>
                    <a:pt x="12" y="100"/>
                  </a:cubicBezTo>
                  <a:cubicBezTo>
                    <a:pt x="21" y="116"/>
                    <a:pt x="37" y="125"/>
                    <a:pt x="55" y="125"/>
                  </a:cubicBezTo>
                  <a:cubicBezTo>
                    <a:pt x="63" y="125"/>
                    <a:pt x="70" y="124"/>
                    <a:pt x="78" y="120"/>
                  </a:cubicBezTo>
                  <a:cubicBezTo>
                    <a:pt x="105" y="105"/>
                    <a:pt x="135" y="97"/>
                    <a:pt x="165" y="97"/>
                  </a:cubicBezTo>
                  <a:cubicBezTo>
                    <a:pt x="195" y="97"/>
                    <a:pt x="225" y="105"/>
                    <a:pt x="253" y="120"/>
                  </a:cubicBezTo>
                  <a:cubicBezTo>
                    <a:pt x="261" y="123"/>
                    <a:pt x="268" y="126"/>
                    <a:pt x="277" y="126"/>
                  </a:cubicBezTo>
                  <a:cubicBezTo>
                    <a:pt x="295" y="125"/>
                    <a:pt x="310" y="116"/>
                    <a:pt x="320" y="100"/>
                  </a:cubicBezTo>
                  <a:cubicBezTo>
                    <a:pt x="333" y="76"/>
                    <a:pt x="324" y="48"/>
                    <a:pt x="300" y="34"/>
                  </a:cubicBezTo>
                  <a:cubicBezTo>
                    <a:pt x="258" y="12"/>
                    <a:pt x="212" y="0"/>
                    <a:pt x="1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89" name="Google Shape;1679;p49">
              <a:extLst>
                <a:ext uri="{FF2B5EF4-FFF2-40B4-BE49-F238E27FC236}">
                  <a16:creationId xmlns:a16="http://schemas.microsoft.com/office/drawing/2014/main" id="{D7CD170E-33C0-B706-A7A3-7F832ED64AD3}"/>
                </a:ext>
              </a:extLst>
            </p:cNvPr>
            <p:cNvSpPr/>
            <p:nvPr/>
          </p:nvSpPr>
          <p:spPr>
            <a:xfrm>
              <a:off x="2252912" y="4311605"/>
              <a:ext cx="41661" cy="15937"/>
            </a:xfrm>
            <a:custGeom>
              <a:avLst/>
              <a:gdLst/>
              <a:ahLst/>
              <a:cxnLst/>
              <a:rect l="l" t="t" r="r" b="b"/>
              <a:pathLst>
                <a:path w="332" h="127" extrusionOk="0">
                  <a:moveTo>
                    <a:pt x="166" y="0"/>
                  </a:moveTo>
                  <a:cubicBezTo>
                    <a:pt x="120" y="0"/>
                    <a:pt x="74" y="12"/>
                    <a:pt x="32" y="34"/>
                  </a:cubicBezTo>
                  <a:cubicBezTo>
                    <a:pt x="8" y="48"/>
                    <a:pt x="0" y="76"/>
                    <a:pt x="12" y="100"/>
                  </a:cubicBezTo>
                  <a:cubicBezTo>
                    <a:pt x="21" y="116"/>
                    <a:pt x="38" y="125"/>
                    <a:pt x="55" y="125"/>
                  </a:cubicBezTo>
                  <a:cubicBezTo>
                    <a:pt x="63" y="125"/>
                    <a:pt x="71" y="124"/>
                    <a:pt x="78" y="120"/>
                  </a:cubicBezTo>
                  <a:cubicBezTo>
                    <a:pt x="105" y="105"/>
                    <a:pt x="135" y="97"/>
                    <a:pt x="165" y="97"/>
                  </a:cubicBezTo>
                  <a:cubicBezTo>
                    <a:pt x="195" y="97"/>
                    <a:pt x="226" y="105"/>
                    <a:pt x="253" y="120"/>
                  </a:cubicBezTo>
                  <a:cubicBezTo>
                    <a:pt x="261" y="123"/>
                    <a:pt x="269" y="126"/>
                    <a:pt x="276" y="126"/>
                  </a:cubicBezTo>
                  <a:cubicBezTo>
                    <a:pt x="294" y="126"/>
                    <a:pt x="310" y="117"/>
                    <a:pt x="319" y="101"/>
                  </a:cubicBezTo>
                  <a:cubicBezTo>
                    <a:pt x="331" y="76"/>
                    <a:pt x="324" y="48"/>
                    <a:pt x="300" y="34"/>
                  </a:cubicBezTo>
                  <a:cubicBezTo>
                    <a:pt x="258" y="12"/>
                    <a:pt x="212" y="0"/>
                    <a:pt x="1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0" name="Google Shape;1680;p49">
              <a:extLst>
                <a:ext uri="{FF2B5EF4-FFF2-40B4-BE49-F238E27FC236}">
                  <a16:creationId xmlns:a16="http://schemas.microsoft.com/office/drawing/2014/main" id="{95D4794F-568C-7C61-379C-5E402AB4480D}"/>
                </a:ext>
              </a:extLst>
            </p:cNvPr>
            <p:cNvSpPr/>
            <p:nvPr/>
          </p:nvSpPr>
          <p:spPr>
            <a:xfrm>
              <a:off x="2212130" y="4416133"/>
              <a:ext cx="51072" cy="16690"/>
            </a:xfrm>
            <a:custGeom>
              <a:avLst/>
              <a:gdLst/>
              <a:ahLst/>
              <a:cxnLst/>
              <a:rect l="l" t="t" r="r" b="b"/>
              <a:pathLst>
                <a:path w="407" h="133" extrusionOk="0">
                  <a:moveTo>
                    <a:pt x="54" y="1"/>
                  </a:moveTo>
                  <a:cubicBezTo>
                    <a:pt x="37" y="1"/>
                    <a:pt x="20" y="10"/>
                    <a:pt x="12" y="27"/>
                  </a:cubicBezTo>
                  <a:cubicBezTo>
                    <a:pt x="1" y="50"/>
                    <a:pt x="10" y="79"/>
                    <a:pt x="33" y="92"/>
                  </a:cubicBezTo>
                  <a:cubicBezTo>
                    <a:pt x="87" y="120"/>
                    <a:pt x="146" y="133"/>
                    <a:pt x="204" y="133"/>
                  </a:cubicBezTo>
                  <a:cubicBezTo>
                    <a:pt x="261" y="133"/>
                    <a:pt x="321" y="120"/>
                    <a:pt x="374" y="92"/>
                  </a:cubicBezTo>
                  <a:cubicBezTo>
                    <a:pt x="398" y="80"/>
                    <a:pt x="406" y="52"/>
                    <a:pt x="395" y="27"/>
                  </a:cubicBezTo>
                  <a:cubicBezTo>
                    <a:pt x="386" y="10"/>
                    <a:pt x="370" y="1"/>
                    <a:pt x="352" y="1"/>
                  </a:cubicBezTo>
                  <a:cubicBezTo>
                    <a:pt x="345" y="1"/>
                    <a:pt x="337" y="2"/>
                    <a:pt x="331" y="6"/>
                  </a:cubicBezTo>
                  <a:cubicBezTo>
                    <a:pt x="291" y="26"/>
                    <a:pt x="247" y="36"/>
                    <a:pt x="204" y="36"/>
                  </a:cubicBezTo>
                  <a:cubicBezTo>
                    <a:pt x="160" y="36"/>
                    <a:pt x="116" y="26"/>
                    <a:pt x="76" y="6"/>
                  </a:cubicBezTo>
                  <a:cubicBezTo>
                    <a:pt x="69" y="2"/>
                    <a:pt x="62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1" name="Google Shape;1681;p49">
              <a:extLst>
                <a:ext uri="{FF2B5EF4-FFF2-40B4-BE49-F238E27FC236}">
                  <a16:creationId xmlns:a16="http://schemas.microsoft.com/office/drawing/2014/main" id="{ECBBDAA6-8412-DB2F-CE68-E41AC6F5C0A8}"/>
                </a:ext>
              </a:extLst>
            </p:cNvPr>
            <p:cNvSpPr/>
            <p:nvPr/>
          </p:nvSpPr>
          <p:spPr>
            <a:xfrm>
              <a:off x="2267468" y="4337078"/>
              <a:ext cx="12423" cy="26854"/>
            </a:xfrm>
            <a:custGeom>
              <a:avLst/>
              <a:gdLst/>
              <a:ahLst/>
              <a:cxnLst/>
              <a:rect l="l" t="t" r="r" b="b"/>
              <a:pathLst>
                <a:path w="99" h="214" extrusionOk="0">
                  <a:moveTo>
                    <a:pt x="49" y="1"/>
                  </a:moveTo>
                  <a:cubicBezTo>
                    <a:pt x="23" y="1"/>
                    <a:pt x="1" y="22"/>
                    <a:pt x="1" y="49"/>
                  </a:cubicBezTo>
                  <a:lnTo>
                    <a:pt x="1" y="165"/>
                  </a:lnTo>
                  <a:cubicBezTo>
                    <a:pt x="1" y="192"/>
                    <a:pt x="22" y="214"/>
                    <a:pt x="49" y="214"/>
                  </a:cubicBezTo>
                  <a:cubicBezTo>
                    <a:pt x="75" y="214"/>
                    <a:pt x="98" y="193"/>
                    <a:pt x="98" y="165"/>
                  </a:cubicBezTo>
                  <a:lnTo>
                    <a:pt x="98" y="49"/>
                  </a:lnTo>
                  <a:cubicBezTo>
                    <a:pt x="98" y="22"/>
                    <a:pt x="77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2" name="Google Shape;1682;p49">
              <a:extLst>
                <a:ext uri="{FF2B5EF4-FFF2-40B4-BE49-F238E27FC236}">
                  <a16:creationId xmlns:a16="http://schemas.microsoft.com/office/drawing/2014/main" id="{3D5363A8-ECA2-D570-3C58-AFB293725CA9}"/>
                </a:ext>
              </a:extLst>
            </p:cNvPr>
            <p:cNvSpPr/>
            <p:nvPr/>
          </p:nvSpPr>
          <p:spPr>
            <a:xfrm>
              <a:off x="2195566" y="4337078"/>
              <a:ext cx="12172" cy="26854"/>
            </a:xfrm>
            <a:custGeom>
              <a:avLst/>
              <a:gdLst/>
              <a:ahLst/>
              <a:cxnLst/>
              <a:rect l="l" t="t" r="r" b="b"/>
              <a:pathLst>
                <a:path w="97" h="214" extrusionOk="0">
                  <a:moveTo>
                    <a:pt x="49" y="1"/>
                  </a:moveTo>
                  <a:cubicBezTo>
                    <a:pt x="23" y="1"/>
                    <a:pt x="1" y="22"/>
                    <a:pt x="1" y="49"/>
                  </a:cubicBezTo>
                  <a:lnTo>
                    <a:pt x="1" y="165"/>
                  </a:lnTo>
                  <a:cubicBezTo>
                    <a:pt x="1" y="192"/>
                    <a:pt x="22" y="214"/>
                    <a:pt x="49" y="214"/>
                  </a:cubicBezTo>
                  <a:cubicBezTo>
                    <a:pt x="75" y="214"/>
                    <a:pt x="97" y="193"/>
                    <a:pt x="97" y="165"/>
                  </a:cubicBezTo>
                  <a:lnTo>
                    <a:pt x="97" y="49"/>
                  </a:lnTo>
                  <a:cubicBezTo>
                    <a:pt x="97" y="22"/>
                    <a:pt x="75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3" name="Google Shape;1683;p49">
              <a:extLst>
                <a:ext uri="{FF2B5EF4-FFF2-40B4-BE49-F238E27FC236}">
                  <a16:creationId xmlns:a16="http://schemas.microsoft.com/office/drawing/2014/main" id="{46511D5E-95AF-3D15-CAD4-7855DEBF8464}"/>
                </a:ext>
              </a:extLst>
            </p:cNvPr>
            <p:cNvSpPr/>
            <p:nvPr/>
          </p:nvSpPr>
          <p:spPr>
            <a:xfrm>
              <a:off x="2221165" y="4257270"/>
              <a:ext cx="33003" cy="32877"/>
            </a:xfrm>
            <a:custGeom>
              <a:avLst/>
              <a:gdLst/>
              <a:ahLst/>
              <a:cxnLst/>
              <a:rect l="l" t="t" r="r" b="b"/>
              <a:pathLst>
                <a:path w="263" h="262" extrusionOk="0">
                  <a:moveTo>
                    <a:pt x="132" y="97"/>
                  </a:moveTo>
                  <a:cubicBezTo>
                    <a:pt x="150" y="97"/>
                    <a:pt x="165" y="111"/>
                    <a:pt x="165" y="131"/>
                  </a:cubicBezTo>
                  <a:cubicBezTo>
                    <a:pt x="165" y="151"/>
                    <a:pt x="150" y="166"/>
                    <a:pt x="132" y="166"/>
                  </a:cubicBezTo>
                  <a:cubicBezTo>
                    <a:pt x="113" y="166"/>
                    <a:pt x="97" y="150"/>
                    <a:pt x="97" y="131"/>
                  </a:cubicBezTo>
                  <a:cubicBezTo>
                    <a:pt x="97" y="113"/>
                    <a:pt x="113" y="97"/>
                    <a:pt x="132" y="97"/>
                  </a:cubicBezTo>
                  <a:close/>
                  <a:moveTo>
                    <a:pt x="132" y="0"/>
                  </a:moveTo>
                  <a:cubicBezTo>
                    <a:pt x="60" y="0"/>
                    <a:pt x="1" y="59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cubicBezTo>
                    <a:pt x="203" y="262"/>
                    <a:pt x="263" y="203"/>
                    <a:pt x="263" y="131"/>
                  </a:cubicBezTo>
                  <a:cubicBezTo>
                    <a:pt x="263" y="59"/>
                    <a:pt x="203" y="0"/>
                    <a:pt x="1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Google Shape;1431;p49">
            <a:extLst>
              <a:ext uri="{FF2B5EF4-FFF2-40B4-BE49-F238E27FC236}">
                <a16:creationId xmlns:a16="http://schemas.microsoft.com/office/drawing/2014/main" id="{A32DF29D-98B8-9F27-46C5-2295C89BF6DE}"/>
              </a:ext>
            </a:extLst>
          </p:cNvPr>
          <p:cNvGrpSpPr/>
          <p:nvPr/>
        </p:nvGrpSpPr>
        <p:grpSpPr>
          <a:xfrm>
            <a:off x="11013357" y="6382800"/>
            <a:ext cx="974724" cy="1063029"/>
            <a:chOff x="720000" y="2171100"/>
            <a:chExt cx="413097" cy="413097"/>
          </a:xfrm>
        </p:grpSpPr>
        <p:sp>
          <p:nvSpPr>
            <p:cNvPr id="95" name="Google Shape;1432;p49">
              <a:extLst>
                <a:ext uri="{FF2B5EF4-FFF2-40B4-BE49-F238E27FC236}">
                  <a16:creationId xmlns:a16="http://schemas.microsoft.com/office/drawing/2014/main" id="{A51F47BD-15D3-E753-E344-B723A356571E}"/>
                </a:ext>
              </a:extLst>
            </p:cNvPr>
            <p:cNvSpPr/>
            <p:nvPr/>
          </p:nvSpPr>
          <p:spPr>
            <a:xfrm>
              <a:off x="720000" y="2171100"/>
              <a:ext cx="413097" cy="413097"/>
            </a:xfrm>
            <a:custGeom>
              <a:avLst/>
              <a:gdLst/>
              <a:ahLst/>
              <a:cxnLst/>
              <a:rect l="l" t="t" r="r" b="b"/>
              <a:pathLst>
                <a:path w="3292" h="3292" extrusionOk="0">
                  <a:moveTo>
                    <a:pt x="3013" y="418"/>
                  </a:moveTo>
                  <a:lnTo>
                    <a:pt x="3159" y="661"/>
                  </a:lnTo>
                  <a:lnTo>
                    <a:pt x="2306" y="661"/>
                  </a:lnTo>
                  <a:cubicBezTo>
                    <a:pt x="2307" y="577"/>
                    <a:pt x="2291" y="495"/>
                    <a:pt x="2261" y="418"/>
                  </a:cubicBezTo>
                  <a:close/>
                  <a:moveTo>
                    <a:pt x="3196" y="757"/>
                  </a:moveTo>
                  <a:lnTo>
                    <a:pt x="3196" y="942"/>
                  </a:lnTo>
                  <a:lnTo>
                    <a:pt x="2240" y="942"/>
                  </a:lnTo>
                  <a:cubicBezTo>
                    <a:pt x="2268" y="885"/>
                    <a:pt x="2289" y="822"/>
                    <a:pt x="2298" y="757"/>
                  </a:cubicBezTo>
                  <a:close/>
                  <a:moveTo>
                    <a:pt x="1033" y="418"/>
                  </a:moveTo>
                  <a:cubicBezTo>
                    <a:pt x="1004" y="492"/>
                    <a:pt x="987" y="576"/>
                    <a:pt x="988" y="661"/>
                  </a:cubicBezTo>
                  <a:lnTo>
                    <a:pt x="563" y="661"/>
                  </a:lnTo>
                  <a:cubicBezTo>
                    <a:pt x="537" y="661"/>
                    <a:pt x="515" y="682"/>
                    <a:pt x="515" y="710"/>
                  </a:cubicBezTo>
                  <a:cubicBezTo>
                    <a:pt x="515" y="736"/>
                    <a:pt x="536" y="758"/>
                    <a:pt x="563" y="758"/>
                  </a:cubicBezTo>
                  <a:lnTo>
                    <a:pt x="997" y="758"/>
                  </a:lnTo>
                  <a:cubicBezTo>
                    <a:pt x="1007" y="823"/>
                    <a:pt x="1027" y="886"/>
                    <a:pt x="1054" y="944"/>
                  </a:cubicBezTo>
                  <a:lnTo>
                    <a:pt x="98" y="944"/>
                  </a:lnTo>
                  <a:lnTo>
                    <a:pt x="98" y="758"/>
                  </a:lnTo>
                  <a:lnTo>
                    <a:pt x="338" y="758"/>
                  </a:lnTo>
                  <a:cubicBezTo>
                    <a:pt x="364" y="758"/>
                    <a:pt x="386" y="737"/>
                    <a:pt x="386" y="710"/>
                  </a:cubicBezTo>
                  <a:cubicBezTo>
                    <a:pt x="386" y="684"/>
                    <a:pt x="365" y="661"/>
                    <a:pt x="338" y="661"/>
                  </a:cubicBezTo>
                  <a:lnTo>
                    <a:pt x="134" y="661"/>
                  </a:lnTo>
                  <a:lnTo>
                    <a:pt x="281" y="418"/>
                  </a:lnTo>
                  <a:close/>
                  <a:moveTo>
                    <a:pt x="401" y="1039"/>
                  </a:moveTo>
                  <a:lnTo>
                    <a:pt x="401" y="1344"/>
                  </a:lnTo>
                  <a:cubicBezTo>
                    <a:pt x="401" y="1428"/>
                    <a:pt x="332" y="1496"/>
                    <a:pt x="249" y="1496"/>
                  </a:cubicBezTo>
                  <a:cubicBezTo>
                    <a:pt x="166" y="1496"/>
                    <a:pt x="98" y="1428"/>
                    <a:pt x="98" y="1344"/>
                  </a:cubicBezTo>
                  <a:lnTo>
                    <a:pt x="98" y="1039"/>
                  </a:lnTo>
                  <a:close/>
                  <a:moveTo>
                    <a:pt x="800" y="1040"/>
                  </a:moveTo>
                  <a:lnTo>
                    <a:pt x="800" y="1344"/>
                  </a:lnTo>
                  <a:cubicBezTo>
                    <a:pt x="800" y="1428"/>
                    <a:pt x="732" y="1496"/>
                    <a:pt x="648" y="1496"/>
                  </a:cubicBezTo>
                  <a:cubicBezTo>
                    <a:pt x="564" y="1496"/>
                    <a:pt x="496" y="1428"/>
                    <a:pt x="496" y="1344"/>
                  </a:cubicBezTo>
                  <a:lnTo>
                    <a:pt x="496" y="1040"/>
                  </a:lnTo>
                  <a:close/>
                  <a:moveTo>
                    <a:pt x="1111" y="1040"/>
                  </a:moveTo>
                  <a:cubicBezTo>
                    <a:pt x="1138" y="1077"/>
                    <a:pt x="1168" y="1109"/>
                    <a:pt x="1200" y="1139"/>
                  </a:cubicBezTo>
                  <a:lnTo>
                    <a:pt x="1200" y="1344"/>
                  </a:lnTo>
                  <a:cubicBezTo>
                    <a:pt x="1200" y="1428"/>
                    <a:pt x="1132" y="1496"/>
                    <a:pt x="1048" y="1496"/>
                  </a:cubicBezTo>
                  <a:cubicBezTo>
                    <a:pt x="964" y="1496"/>
                    <a:pt x="896" y="1428"/>
                    <a:pt x="896" y="1344"/>
                  </a:cubicBezTo>
                  <a:lnTo>
                    <a:pt x="896" y="1040"/>
                  </a:lnTo>
                  <a:close/>
                  <a:moveTo>
                    <a:pt x="1296" y="1214"/>
                  </a:moveTo>
                  <a:cubicBezTo>
                    <a:pt x="1385" y="1270"/>
                    <a:pt x="1489" y="1305"/>
                    <a:pt x="1599" y="1313"/>
                  </a:cubicBezTo>
                  <a:lnTo>
                    <a:pt x="1599" y="1344"/>
                  </a:lnTo>
                  <a:cubicBezTo>
                    <a:pt x="1599" y="1428"/>
                    <a:pt x="1531" y="1496"/>
                    <a:pt x="1447" y="1496"/>
                  </a:cubicBezTo>
                  <a:cubicBezTo>
                    <a:pt x="1363" y="1496"/>
                    <a:pt x="1295" y="1428"/>
                    <a:pt x="1295" y="1344"/>
                  </a:cubicBezTo>
                  <a:lnTo>
                    <a:pt x="1295" y="1214"/>
                  </a:lnTo>
                  <a:close/>
                  <a:moveTo>
                    <a:pt x="1998" y="1214"/>
                  </a:moveTo>
                  <a:lnTo>
                    <a:pt x="1998" y="1344"/>
                  </a:lnTo>
                  <a:cubicBezTo>
                    <a:pt x="1998" y="1428"/>
                    <a:pt x="1930" y="1496"/>
                    <a:pt x="1846" y="1496"/>
                  </a:cubicBezTo>
                  <a:cubicBezTo>
                    <a:pt x="1762" y="1496"/>
                    <a:pt x="1694" y="1428"/>
                    <a:pt x="1694" y="1344"/>
                  </a:cubicBezTo>
                  <a:lnTo>
                    <a:pt x="1694" y="1313"/>
                  </a:lnTo>
                  <a:lnTo>
                    <a:pt x="1695" y="1313"/>
                  </a:lnTo>
                  <a:cubicBezTo>
                    <a:pt x="1807" y="1305"/>
                    <a:pt x="1909" y="1270"/>
                    <a:pt x="1998" y="1214"/>
                  </a:cubicBezTo>
                  <a:close/>
                  <a:moveTo>
                    <a:pt x="2397" y="1040"/>
                  </a:moveTo>
                  <a:lnTo>
                    <a:pt x="2397" y="1344"/>
                  </a:lnTo>
                  <a:cubicBezTo>
                    <a:pt x="2397" y="1428"/>
                    <a:pt x="2329" y="1496"/>
                    <a:pt x="2245" y="1496"/>
                  </a:cubicBezTo>
                  <a:cubicBezTo>
                    <a:pt x="2162" y="1496"/>
                    <a:pt x="2093" y="1428"/>
                    <a:pt x="2093" y="1344"/>
                  </a:cubicBezTo>
                  <a:lnTo>
                    <a:pt x="2093" y="1139"/>
                  </a:lnTo>
                  <a:cubicBezTo>
                    <a:pt x="2127" y="1109"/>
                    <a:pt x="2156" y="1077"/>
                    <a:pt x="2182" y="1040"/>
                  </a:cubicBezTo>
                  <a:close/>
                  <a:moveTo>
                    <a:pt x="2795" y="1039"/>
                  </a:moveTo>
                  <a:lnTo>
                    <a:pt x="2795" y="1344"/>
                  </a:lnTo>
                  <a:lnTo>
                    <a:pt x="2797" y="1344"/>
                  </a:lnTo>
                  <a:cubicBezTo>
                    <a:pt x="2797" y="1428"/>
                    <a:pt x="2729" y="1496"/>
                    <a:pt x="2646" y="1496"/>
                  </a:cubicBezTo>
                  <a:cubicBezTo>
                    <a:pt x="2562" y="1496"/>
                    <a:pt x="2494" y="1428"/>
                    <a:pt x="2494" y="1344"/>
                  </a:cubicBezTo>
                  <a:lnTo>
                    <a:pt x="2494" y="1039"/>
                  </a:lnTo>
                  <a:close/>
                  <a:moveTo>
                    <a:pt x="3196" y="1039"/>
                  </a:moveTo>
                  <a:lnTo>
                    <a:pt x="3196" y="1344"/>
                  </a:lnTo>
                  <a:cubicBezTo>
                    <a:pt x="3196" y="1428"/>
                    <a:pt x="3128" y="1496"/>
                    <a:pt x="3045" y="1496"/>
                  </a:cubicBezTo>
                  <a:cubicBezTo>
                    <a:pt x="2961" y="1496"/>
                    <a:pt x="2893" y="1428"/>
                    <a:pt x="2893" y="1344"/>
                  </a:cubicBezTo>
                  <a:lnTo>
                    <a:pt x="2893" y="1039"/>
                  </a:lnTo>
                  <a:close/>
                  <a:moveTo>
                    <a:pt x="3034" y="1827"/>
                  </a:moveTo>
                  <a:lnTo>
                    <a:pt x="3034" y="2025"/>
                  </a:lnTo>
                  <a:lnTo>
                    <a:pt x="2820" y="2025"/>
                  </a:lnTo>
                  <a:lnTo>
                    <a:pt x="2820" y="1827"/>
                  </a:lnTo>
                  <a:close/>
                  <a:moveTo>
                    <a:pt x="474" y="1831"/>
                  </a:moveTo>
                  <a:lnTo>
                    <a:pt x="474" y="2027"/>
                  </a:lnTo>
                  <a:lnTo>
                    <a:pt x="260" y="2027"/>
                  </a:lnTo>
                  <a:lnTo>
                    <a:pt x="260" y="1831"/>
                  </a:lnTo>
                  <a:close/>
                  <a:moveTo>
                    <a:pt x="783" y="1831"/>
                  </a:moveTo>
                  <a:lnTo>
                    <a:pt x="783" y="2318"/>
                  </a:lnTo>
                  <a:lnTo>
                    <a:pt x="569" y="2318"/>
                  </a:lnTo>
                  <a:lnTo>
                    <a:pt x="569" y="1831"/>
                  </a:lnTo>
                  <a:close/>
                  <a:moveTo>
                    <a:pt x="474" y="2124"/>
                  </a:moveTo>
                  <a:lnTo>
                    <a:pt x="474" y="2319"/>
                  </a:lnTo>
                  <a:lnTo>
                    <a:pt x="260" y="2319"/>
                  </a:lnTo>
                  <a:lnTo>
                    <a:pt x="260" y="2124"/>
                  </a:lnTo>
                  <a:close/>
                  <a:moveTo>
                    <a:pt x="2724" y="1828"/>
                  </a:moveTo>
                  <a:lnTo>
                    <a:pt x="2724" y="2319"/>
                  </a:lnTo>
                  <a:lnTo>
                    <a:pt x="2510" y="2319"/>
                  </a:lnTo>
                  <a:lnTo>
                    <a:pt x="2510" y="1828"/>
                  </a:lnTo>
                  <a:close/>
                  <a:moveTo>
                    <a:pt x="3034" y="2121"/>
                  </a:moveTo>
                  <a:lnTo>
                    <a:pt x="3034" y="2319"/>
                  </a:lnTo>
                  <a:lnTo>
                    <a:pt x="2820" y="2319"/>
                  </a:lnTo>
                  <a:lnTo>
                    <a:pt x="2820" y="2121"/>
                  </a:lnTo>
                  <a:close/>
                  <a:moveTo>
                    <a:pt x="1292" y="2063"/>
                  </a:moveTo>
                  <a:lnTo>
                    <a:pt x="1292" y="2789"/>
                  </a:lnTo>
                  <a:lnTo>
                    <a:pt x="1189" y="2789"/>
                  </a:lnTo>
                  <a:lnTo>
                    <a:pt x="1189" y="2063"/>
                  </a:lnTo>
                  <a:close/>
                  <a:moveTo>
                    <a:pt x="1606" y="2063"/>
                  </a:moveTo>
                  <a:lnTo>
                    <a:pt x="1606" y="2372"/>
                  </a:lnTo>
                  <a:lnTo>
                    <a:pt x="1542" y="2372"/>
                  </a:lnTo>
                  <a:cubicBezTo>
                    <a:pt x="1516" y="2372"/>
                    <a:pt x="1494" y="2393"/>
                    <a:pt x="1494" y="2421"/>
                  </a:cubicBezTo>
                  <a:cubicBezTo>
                    <a:pt x="1494" y="2447"/>
                    <a:pt x="1515" y="2470"/>
                    <a:pt x="1542" y="2470"/>
                  </a:cubicBezTo>
                  <a:lnTo>
                    <a:pt x="1606" y="2470"/>
                  </a:lnTo>
                  <a:lnTo>
                    <a:pt x="1606" y="2789"/>
                  </a:lnTo>
                  <a:lnTo>
                    <a:pt x="1389" y="2789"/>
                  </a:lnTo>
                  <a:lnTo>
                    <a:pt x="1389" y="2063"/>
                  </a:lnTo>
                  <a:close/>
                  <a:moveTo>
                    <a:pt x="1907" y="2063"/>
                  </a:moveTo>
                  <a:lnTo>
                    <a:pt x="1907" y="2789"/>
                  </a:lnTo>
                  <a:lnTo>
                    <a:pt x="1704" y="2789"/>
                  </a:lnTo>
                  <a:lnTo>
                    <a:pt x="1704" y="2470"/>
                  </a:lnTo>
                  <a:lnTo>
                    <a:pt x="1768" y="2470"/>
                  </a:lnTo>
                  <a:cubicBezTo>
                    <a:pt x="1794" y="2470"/>
                    <a:pt x="1816" y="2449"/>
                    <a:pt x="1816" y="2421"/>
                  </a:cubicBezTo>
                  <a:cubicBezTo>
                    <a:pt x="1816" y="2394"/>
                    <a:pt x="1795" y="2372"/>
                    <a:pt x="1768" y="2372"/>
                  </a:cubicBezTo>
                  <a:lnTo>
                    <a:pt x="1704" y="2372"/>
                  </a:lnTo>
                  <a:lnTo>
                    <a:pt x="1704" y="2063"/>
                  </a:lnTo>
                  <a:close/>
                  <a:moveTo>
                    <a:pt x="2106" y="2063"/>
                  </a:moveTo>
                  <a:lnTo>
                    <a:pt x="2106" y="2789"/>
                  </a:lnTo>
                  <a:lnTo>
                    <a:pt x="2002" y="2789"/>
                  </a:lnTo>
                  <a:lnTo>
                    <a:pt x="2002" y="2063"/>
                  </a:lnTo>
                  <a:close/>
                  <a:moveTo>
                    <a:pt x="2106" y="2886"/>
                  </a:moveTo>
                  <a:lnTo>
                    <a:pt x="2106" y="2989"/>
                  </a:lnTo>
                  <a:lnTo>
                    <a:pt x="1189" y="2989"/>
                  </a:lnTo>
                  <a:lnTo>
                    <a:pt x="1189" y="2886"/>
                  </a:lnTo>
                  <a:close/>
                  <a:moveTo>
                    <a:pt x="1092" y="2886"/>
                  </a:moveTo>
                  <a:lnTo>
                    <a:pt x="1092" y="2989"/>
                  </a:lnTo>
                  <a:lnTo>
                    <a:pt x="1014" y="2989"/>
                  </a:lnTo>
                  <a:cubicBezTo>
                    <a:pt x="970" y="2989"/>
                    <a:pt x="935" y="3025"/>
                    <a:pt x="935" y="3069"/>
                  </a:cubicBezTo>
                  <a:lnTo>
                    <a:pt x="935" y="3190"/>
                  </a:lnTo>
                  <a:lnTo>
                    <a:pt x="98" y="3190"/>
                  </a:lnTo>
                  <a:lnTo>
                    <a:pt x="98" y="2886"/>
                  </a:lnTo>
                  <a:close/>
                  <a:moveTo>
                    <a:pt x="2254" y="3086"/>
                  </a:moveTo>
                  <a:lnTo>
                    <a:pt x="2254" y="3190"/>
                  </a:lnTo>
                  <a:lnTo>
                    <a:pt x="1030" y="3190"/>
                  </a:lnTo>
                  <a:lnTo>
                    <a:pt x="1030" y="3086"/>
                  </a:lnTo>
                  <a:close/>
                  <a:moveTo>
                    <a:pt x="2841" y="1488"/>
                  </a:moveTo>
                  <a:cubicBezTo>
                    <a:pt x="2884" y="1548"/>
                    <a:pt x="2952" y="1586"/>
                    <a:pt x="3030" y="1590"/>
                  </a:cubicBezTo>
                  <a:lnTo>
                    <a:pt x="3030" y="1729"/>
                  </a:lnTo>
                  <a:lnTo>
                    <a:pt x="2494" y="1729"/>
                  </a:lnTo>
                  <a:cubicBezTo>
                    <a:pt x="2448" y="1729"/>
                    <a:pt x="2411" y="1766"/>
                    <a:pt x="2411" y="1812"/>
                  </a:cubicBezTo>
                  <a:lnTo>
                    <a:pt x="2411" y="2332"/>
                  </a:lnTo>
                  <a:cubicBezTo>
                    <a:pt x="2411" y="2378"/>
                    <a:pt x="2448" y="2414"/>
                    <a:pt x="2494" y="2414"/>
                  </a:cubicBezTo>
                  <a:lnTo>
                    <a:pt x="3030" y="2414"/>
                  </a:lnTo>
                  <a:lnTo>
                    <a:pt x="3030" y="2789"/>
                  </a:lnTo>
                  <a:lnTo>
                    <a:pt x="2816" y="2789"/>
                  </a:lnTo>
                  <a:cubicBezTo>
                    <a:pt x="2790" y="2789"/>
                    <a:pt x="2768" y="2810"/>
                    <a:pt x="2768" y="2838"/>
                  </a:cubicBezTo>
                  <a:cubicBezTo>
                    <a:pt x="2768" y="2864"/>
                    <a:pt x="2789" y="2886"/>
                    <a:pt x="2816" y="2886"/>
                  </a:cubicBezTo>
                  <a:lnTo>
                    <a:pt x="3196" y="2886"/>
                  </a:lnTo>
                  <a:lnTo>
                    <a:pt x="3196" y="3190"/>
                  </a:lnTo>
                  <a:lnTo>
                    <a:pt x="2350" y="3190"/>
                  </a:lnTo>
                  <a:lnTo>
                    <a:pt x="2350" y="3069"/>
                  </a:lnTo>
                  <a:cubicBezTo>
                    <a:pt x="2350" y="3025"/>
                    <a:pt x="2316" y="2989"/>
                    <a:pt x="2270" y="2989"/>
                  </a:cubicBezTo>
                  <a:lnTo>
                    <a:pt x="2202" y="2989"/>
                  </a:lnTo>
                  <a:lnTo>
                    <a:pt x="2202" y="2886"/>
                  </a:lnTo>
                  <a:lnTo>
                    <a:pt x="2592" y="2886"/>
                  </a:lnTo>
                  <a:cubicBezTo>
                    <a:pt x="2618" y="2886"/>
                    <a:pt x="2641" y="2865"/>
                    <a:pt x="2641" y="2838"/>
                  </a:cubicBezTo>
                  <a:cubicBezTo>
                    <a:pt x="2641" y="2811"/>
                    <a:pt x="2620" y="2789"/>
                    <a:pt x="2592" y="2789"/>
                  </a:cubicBezTo>
                  <a:lnTo>
                    <a:pt x="2202" y="2789"/>
                  </a:lnTo>
                  <a:lnTo>
                    <a:pt x="2202" y="2063"/>
                  </a:lnTo>
                  <a:lnTo>
                    <a:pt x="2214" y="2063"/>
                  </a:lnTo>
                  <a:cubicBezTo>
                    <a:pt x="2259" y="2063"/>
                    <a:pt x="2295" y="2027"/>
                    <a:pt x="2295" y="1984"/>
                  </a:cubicBezTo>
                  <a:lnTo>
                    <a:pt x="2295" y="1815"/>
                  </a:lnTo>
                  <a:cubicBezTo>
                    <a:pt x="2295" y="1770"/>
                    <a:pt x="2258" y="1734"/>
                    <a:pt x="2214" y="1734"/>
                  </a:cubicBezTo>
                  <a:lnTo>
                    <a:pt x="1561" y="1734"/>
                  </a:lnTo>
                  <a:cubicBezTo>
                    <a:pt x="1535" y="1734"/>
                    <a:pt x="1512" y="1755"/>
                    <a:pt x="1512" y="1784"/>
                  </a:cubicBezTo>
                  <a:cubicBezTo>
                    <a:pt x="1512" y="1810"/>
                    <a:pt x="1533" y="1832"/>
                    <a:pt x="1561" y="1832"/>
                  </a:cubicBezTo>
                  <a:lnTo>
                    <a:pt x="2198" y="1832"/>
                  </a:lnTo>
                  <a:lnTo>
                    <a:pt x="2198" y="1968"/>
                  </a:lnTo>
                  <a:lnTo>
                    <a:pt x="1100" y="1968"/>
                  </a:lnTo>
                  <a:lnTo>
                    <a:pt x="1100" y="1832"/>
                  </a:lnTo>
                  <a:lnTo>
                    <a:pt x="1338" y="1832"/>
                  </a:lnTo>
                  <a:cubicBezTo>
                    <a:pt x="1364" y="1832"/>
                    <a:pt x="1386" y="1811"/>
                    <a:pt x="1386" y="1784"/>
                  </a:cubicBezTo>
                  <a:cubicBezTo>
                    <a:pt x="1386" y="1758"/>
                    <a:pt x="1365" y="1734"/>
                    <a:pt x="1338" y="1734"/>
                  </a:cubicBezTo>
                  <a:lnTo>
                    <a:pt x="1085" y="1734"/>
                  </a:lnTo>
                  <a:cubicBezTo>
                    <a:pt x="1040" y="1734"/>
                    <a:pt x="1004" y="1770"/>
                    <a:pt x="1004" y="1815"/>
                  </a:cubicBezTo>
                  <a:lnTo>
                    <a:pt x="1004" y="1984"/>
                  </a:lnTo>
                  <a:cubicBezTo>
                    <a:pt x="1004" y="2028"/>
                    <a:pt x="1041" y="2063"/>
                    <a:pt x="1085" y="2063"/>
                  </a:cubicBezTo>
                  <a:lnTo>
                    <a:pt x="1096" y="2063"/>
                  </a:lnTo>
                  <a:lnTo>
                    <a:pt x="1096" y="2789"/>
                  </a:lnTo>
                  <a:lnTo>
                    <a:pt x="264" y="2789"/>
                  </a:lnTo>
                  <a:lnTo>
                    <a:pt x="264" y="2414"/>
                  </a:lnTo>
                  <a:lnTo>
                    <a:pt x="802" y="2414"/>
                  </a:lnTo>
                  <a:cubicBezTo>
                    <a:pt x="847" y="2414"/>
                    <a:pt x="883" y="2378"/>
                    <a:pt x="883" y="2332"/>
                  </a:cubicBezTo>
                  <a:lnTo>
                    <a:pt x="883" y="1816"/>
                  </a:lnTo>
                  <a:cubicBezTo>
                    <a:pt x="883" y="1770"/>
                    <a:pt x="847" y="1733"/>
                    <a:pt x="802" y="1733"/>
                  </a:cubicBezTo>
                  <a:lnTo>
                    <a:pt x="264" y="1733"/>
                  </a:lnTo>
                  <a:lnTo>
                    <a:pt x="264" y="1590"/>
                  </a:lnTo>
                  <a:cubicBezTo>
                    <a:pt x="342" y="1586"/>
                    <a:pt x="410" y="1548"/>
                    <a:pt x="453" y="1488"/>
                  </a:cubicBezTo>
                  <a:cubicBezTo>
                    <a:pt x="498" y="1550"/>
                    <a:pt x="571" y="1590"/>
                    <a:pt x="652" y="1590"/>
                  </a:cubicBezTo>
                  <a:cubicBezTo>
                    <a:pt x="734" y="1590"/>
                    <a:pt x="807" y="1550"/>
                    <a:pt x="851" y="1488"/>
                  </a:cubicBezTo>
                  <a:cubicBezTo>
                    <a:pt x="896" y="1550"/>
                    <a:pt x="969" y="1590"/>
                    <a:pt x="1050" y="1590"/>
                  </a:cubicBezTo>
                  <a:cubicBezTo>
                    <a:pt x="1132" y="1590"/>
                    <a:pt x="1205" y="1550"/>
                    <a:pt x="1249" y="1488"/>
                  </a:cubicBezTo>
                  <a:cubicBezTo>
                    <a:pt x="1294" y="1550"/>
                    <a:pt x="1367" y="1590"/>
                    <a:pt x="1448" y="1590"/>
                  </a:cubicBezTo>
                  <a:cubicBezTo>
                    <a:pt x="1530" y="1590"/>
                    <a:pt x="1603" y="1550"/>
                    <a:pt x="1647" y="1488"/>
                  </a:cubicBezTo>
                  <a:cubicBezTo>
                    <a:pt x="1693" y="1550"/>
                    <a:pt x="1766" y="1590"/>
                    <a:pt x="1846" y="1590"/>
                  </a:cubicBezTo>
                  <a:cubicBezTo>
                    <a:pt x="1928" y="1590"/>
                    <a:pt x="2001" y="1550"/>
                    <a:pt x="2045" y="1488"/>
                  </a:cubicBezTo>
                  <a:cubicBezTo>
                    <a:pt x="2090" y="1550"/>
                    <a:pt x="2164" y="1590"/>
                    <a:pt x="2244" y="1590"/>
                  </a:cubicBezTo>
                  <a:cubicBezTo>
                    <a:pt x="2326" y="1590"/>
                    <a:pt x="2399" y="1550"/>
                    <a:pt x="2443" y="1488"/>
                  </a:cubicBezTo>
                  <a:cubicBezTo>
                    <a:pt x="2488" y="1550"/>
                    <a:pt x="2562" y="1590"/>
                    <a:pt x="2642" y="1590"/>
                  </a:cubicBezTo>
                  <a:cubicBezTo>
                    <a:pt x="2724" y="1590"/>
                    <a:pt x="2797" y="1550"/>
                    <a:pt x="2841" y="1488"/>
                  </a:cubicBezTo>
                  <a:close/>
                  <a:moveTo>
                    <a:pt x="1646" y="1"/>
                  </a:moveTo>
                  <a:cubicBezTo>
                    <a:pt x="1405" y="1"/>
                    <a:pt x="1193" y="132"/>
                    <a:pt x="1079" y="325"/>
                  </a:cubicBezTo>
                  <a:lnTo>
                    <a:pt x="273" y="325"/>
                  </a:lnTo>
                  <a:cubicBezTo>
                    <a:pt x="243" y="325"/>
                    <a:pt x="216" y="341"/>
                    <a:pt x="201" y="365"/>
                  </a:cubicBezTo>
                  <a:lnTo>
                    <a:pt x="17" y="671"/>
                  </a:lnTo>
                  <a:cubicBezTo>
                    <a:pt x="7" y="690"/>
                    <a:pt x="0" y="711"/>
                    <a:pt x="0" y="732"/>
                  </a:cubicBezTo>
                  <a:lnTo>
                    <a:pt x="0" y="1347"/>
                  </a:lnTo>
                  <a:cubicBezTo>
                    <a:pt x="0" y="1454"/>
                    <a:pt x="68" y="1545"/>
                    <a:pt x="163" y="1580"/>
                  </a:cubicBezTo>
                  <a:lnTo>
                    <a:pt x="163" y="2795"/>
                  </a:lnTo>
                  <a:lnTo>
                    <a:pt x="82" y="2795"/>
                  </a:lnTo>
                  <a:cubicBezTo>
                    <a:pt x="37" y="2795"/>
                    <a:pt x="0" y="2831"/>
                    <a:pt x="0" y="2876"/>
                  </a:cubicBezTo>
                  <a:lnTo>
                    <a:pt x="0" y="3209"/>
                  </a:lnTo>
                  <a:cubicBezTo>
                    <a:pt x="0" y="3256"/>
                    <a:pt x="37" y="3291"/>
                    <a:pt x="82" y="3291"/>
                  </a:cubicBezTo>
                  <a:lnTo>
                    <a:pt x="3208" y="3291"/>
                  </a:lnTo>
                  <a:cubicBezTo>
                    <a:pt x="3254" y="3291"/>
                    <a:pt x="3291" y="3256"/>
                    <a:pt x="3291" y="3209"/>
                  </a:cubicBezTo>
                  <a:lnTo>
                    <a:pt x="3291" y="2876"/>
                  </a:lnTo>
                  <a:cubicBezTo>
                    <a:pt x="3291" y="2831"/>
                    <a:pt x="3254" y="2795"/>
                    <a:pt x="3208" y="2795"/>
                  </a:cubicBezTo>
                  <a:lnTo>
                    <a:pt x="3128" y="2795"/>
                  </a:lnTo>
                  <a:lnTo>
                    <a:pt x="3128" y="1580"/>
                  </a:lnTo>
                  <a:cubicBezTo>
                    <a:pt x="3223" y="1545"/>
                    <a:pt x="3291" y="1455"/>
                    <a:pt x="3291" y="1347"/>
                  </a:cubicBezTo>
                  <a:lnTo>
                    <a:pt x="3291" y="732"/>
                  </a:lnTo>
                  <a:cubicBezTo>
                    <a:pt x="3292" y="707"/>
                    <a:pt x="3287" y="687"/>
                    <a:pt x="3275" y="669"/>
                  </a:cubicBezTo>
                  <a:lnTo>
                    <a:pt x="3091" y="362"/>
                  </a:lnTo>
                  <a:cubicBezTo>
                    <a:pt x="3076" y="338"/>
                    <a:pt x="3049" y="323"/>
                    <a:pt x="3020" y="323"/>
                  </a:cubicBezTo>
                  <a:lnTo>
                    <a:pt x="2213" y="323"/>
                  </a:lnTo>
                  <a:cubicBezTo>
                    <a:pt x="2191" y="286"/>
                    <a:pt x="2165" y="250"/>
                    <a:pt x="2134" y="215"/>
                  </a:cubicBezTo>
                  <a:cubicBezTo>
                    <a:pt x="2125" y="205"/>
                    <a:pt x="2112" y="200"/>
                    <a:pt x="2098" y="200"/>
                  </a:cubicBezTo>
                  <a:cubicBezTo>
                    <a:pt x="2087" y="200"/>
                    <a:pt x="2075" y="204"/>
                    <a:pt x="2066" y="212"/>
                  </a:cubicBezTo>
                  <a:cubicBezTo>
                    <a:pt x="2046" y="230"/>
                    <a:pt x="2045" y="261"/>
                    <a:pt x="2062" y="280"/>
                  </a:cubicBezTo>
                  <a:cubicBezTo>
                    <a:pt x="2155" y="383"/>
                    <a:pt x="2208" y="517"/>
                    <a:pt x="2208" y="658"/>
                  </a:cubicBezTo>
                  <a:cubicBezTo>
                    <a:pt x="2208" y="968"/>
                    <a:pt x="1955" y="1219"/>
                    <a:pt x="1646" y="1219"/>
                  </a:cubicBezTo>
                  <a:cubicBezTo>
                    <a:pt x="1337" y="1219"/>
                    <a:pt x="1085" y="967"/>
                    <a:pt x="1085" y="658"/>
                  </a:cubicBezTo>
                  <a:cubicBezTo>
                    <a:pt x="1085" y="346"/>
                    <a:pt x="1337" y="95"/>
                    <a:pt x="1646" y="95"/>
                  </a:cubicBezTo>
                  <a:cubicBezTo>
                    <a:pt x="1735" y="95"/>
                    <a:pt x="1820" y="115"/>
                    <a:pt x="1899" y="156"/>
                  </a:cubicBezTo>
                  <a:cubicBezTo>
                    <a:pt x="1906" y="159"/>
                    <a:pt x="1913" y="161"/>
                    <a:pt x="1920" y="161"/>
                  </a:cubicBezTo>
                  <a:cubicBezTo>
                    <a:pt x="1938" y="161"/>
                    <a:pt x="1954" y="151"/>
                    <a:pt x="1962" y="135"/>
                  </a:cubicBezTo>
                  <a:cubicBezTo>
                    <a:pt x="1975" y="111"/>
                    <a:pt x="1966" y="82"/>
                    <a:pt x="1942" y="71"/>
                  </a:cubicBezTo>
                  <a:cubicBezTo>
                    <a:pt x="1850" y="25"/>
                    <a:pt x="1751" y="1"/>
                    <a:pt x="1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6" name="Google Shape;1433;p49">
              <a:extLst>
                <a:ext uri="{FF2B5EF4-FFF2-40B4-BE49-F238E27FC236}">
                  <a16:creationId xmlns:a16="http://schemas.microsoft.com/office/drawing/2014/main" id="{3540E11B-2656-6726-7EE3-2C3911844795}"/>
                </a:ext>
              </a:extLst>
            </p:cNvPr>
            <p:cNvSpPr/>
            <p:nvPr/>
          </p:nvSpPr>
          <p:spPr>
            <a:xfrm>
              <a:off x="879114" y="2205984"/>
              <a:ext cx="94992" cy="94992"/>
            </a:xfrm>
            <a:custGeom>
              <a:avLst/>
              <a:gdLst/>
              <a:ahLst/>
              <a:cxnLst/>
              <a:rect l="l" t="t" r="r" b="b"/>
              <a:pathLst>
                <a:path w="757" h="757" extrusionOk="0">
                  <a:moveTo>
                    <a:pt x="442" y="98"/>
                  </a:moveTo>
                  <a:lnTo>
                    <a:pt x="442" y="266"/>
                  </a:lnTo>
                  <a:cubicBezTo>
                    <a:pt x="442" y="293"/>
                    <a:pt x="463" y="315"/>
                    <a:pt x="490" y="315"/>
                  </a:cubicBezTo>
                  <a:lnTo>
                    <a:pt x="660" y="315"/>
                  </a:lnTo>
                  <a:lnTo>
                    <a:pt x="660" y="442"/>
                  </a:lnTo>
                  <a:lnTo>
                    <a:pt x="490" y="442"/>
                  </a:lnTo>
                  <a:cubicBezTo>
                    <a:pt x="464" y="442"/>
                    <a:pt x="442" y="463"/>
                    <a:pt x="442" y="491"/>
                  </a:cubicBezTo>
                  <a:lnTo>
                    <a:pt x="442" y="659"/>
                  </a:lnTo>
                  <a:lnTo>
                    <a:pt x="315" y="659"/>
                  </a:lnTo>
                  <a:lnTo>
                    <a:pt x="315" y="491"/>
                  </a:lnTo>
                  <a:cubicBezTo>
                    <a:pt x="315" y="464"/>
                    <a:pt x="294" y="442"/>
                    <a:pt x="267" y="442"/>
                  </a:cubicBezTo>
                  <a:lnTo>
                    <a:pt x="97" y="442"/>
                  </a:lnTo>
                  <a:lnTo>
                    <a:pt x="97" y="315"/>
                  </a:lnTo>
                  <a:lnTo>
                    <a:pt x="267" y="315"/>
                  </a:lnTo>
                  <a:cubicBezTo>
                    <a:pt x="293" y="315"/>
                    <a:pt x="315" y="294"/>
                    <a:pt x="315" y="266"/>
                  </a:cubicBezTo>
                  <a:lnTo>
                    <a:pt x="315" y="98"/>
                  </a:lnTo>
                  <a:close/>
                  <a:moveTo>
                    <a:pt x="267" y="0"/>
                  </a:moveTo>
                  <a:cubicBezTo>
                    <a:pt x="241" y="0"/>
                    <a:pt x="218" y="21"/>
                    <a:pt x="218" y="50"/>
                  </a:cubicBezTo>
                  <a:lnTo>
                    <a:pt x="218" y="218"/>
                  </a:lnTo>
                  <a:lnTo>
                    <a:pt x="49" y="218"/>
                  </a:lnTo>
                  <a:cubicBezTo>
                    <a:pt x="23" y="218"/>
                    <a:pt x="1" y="239"/>
                    <a:pt x="1" y="266"/>
                  </a:cubicBezTo>
                  <a:lnTo>
                    <a:pt x="1" y="491"/>
                  </a:lnTo>
                  <a:cubicBezTo>
                    <a:pt x="1" y="517"/>
                    <a:pt x="22" y="539"/>
                    <a:pt x="49" y="539"/>
                  </a:cubicBezTo>
                  <a:lnTo>
                    <a:pt x="218" y="539"/>
                  </a:lnTo>
                  <a:lnTo>
                    <a:pt x="218" y="707"/>
                  </a:lnTo>
                  <a:cubicBezTo>
                    <a:pt x="218" y="734"/>
                    <a:pt x="239" y="757"/>
                    <a:pt x="267" y="757"/>
                  </a:cubicBezTo>
                  <a:lnTo>
                    <a:pt x="490" y="757"/>
                  </a:lnTo>
                  <a:cubicBezTo>
                    <a:pt x="516" y="757"/>
                    <a:pt x="539" y="736"/>
                    <a:pt x="539" y="707"/>
                  </a:cubicBezTo>
                  <a:lnTo>
                    <a:pt x="539" y="539"/>
                  </a:lnTo>
                  <a:lnTo>
                    <a:pt x="708" y="539"/>
                  </a:lnTo>
                  <a:cubicBezTo>
                    <a:pt x="734" y="539"/>
                    <a:pt x="756" y="518"/>
                    <a:pt x="756" y="491"/>
                  </a:cubicBezTo>
                  <a:lnTo>
                    <a:pt x="756" y="266"/>
                  </a:lnTo>
                  <a:cubicBezTo>
                    <a:pt x="756" y="240"/>
                    <a:pt x="735" y="218"/>
                    <a:pt x="708" y="218"/>
                  </a:cubicBezTo>
                  <a:lnTo>
                    <a:pt x="539" y="218"/>
                  </a:lnTo>
                  <a:lnTo>
                    <a:pt x="539" y="50"/>
                  </a:lnTo>
                  <a:cubicBezTo>
                    <a:pt x="539" y="23"/>
                    <a:pt x="518" y="0"/>
                    <a:pt x="4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97" name="Google Shape;1469;p49">
            <a:extLst>
              <a:ext uri="{FF2B5EF4-FFF2-40B4-BE49-F238E27FC236}">
                <a16:creationId xmlns:a16="http://schemas.microsoft.com/office/drawing/2014/main" id="{BAAD78DF-6CE7-3CFB-BB08-01CBDB61AE21}"/>
              </a:ext>
            </a:extLst>
          </p:cNvPr>
          <p:cNvGrpSpPr/>
          <p:nvPr/>
        </p:nvGrpSpPr>
        <p:grpSpPr>
          <a:xfrm>
            <a:off x="10927190" y="3949517"/>
            <a:ext cx="1105029" cy="1063029"/>
            <a:chOff x="5449239" y="2170096"/>
            <a:chExt cx="382353" cy="413722"/>
          </a:xfrm>
        </p:grpSpPr>
        <p:sp>
          <p:nvSpPr>
            <p:cNvPr id="98" name="Google Shape;1470;p49">
              <a:extLst>
                <a:ext uri="{FF2B5EF4-FFF2-40B4-BE49-F238E27FC236}">
                  <a16:creationId xmlns:a16="http://schemas.microsoft.com/office/drawing/2014/main" id="{4576D8B0-2985-8A52-4DA9-F44F37BF73A4}"/>
                </a:ext>
              </a:extLst>
            </p:cNvPr>
            <p:cNvSpPr/>
            <p:nvPr/>
          </p:nvSpPr>
          <p:spPr>
            <a:xfrm>
              <a:off x="5512483" y="2250406"/>
              <a:ext cx="36265" cy="49943"/>
            </a:xfrm>
            <a:custGeom>
              <a:avLst/>
              <a:gdLst/>
              <a:ahLst/>
              <a:cxnLst/>
              <a:rect l="l" t="t" r="r" b="b"/>
              <a:pathLst>
                <a:path w="289" h="398" extrusionOk="0">
                  <a:moveTo>
                    <a:pt x="185" y="1"/>
                  </a:moveTo>
                  <a:cubicBezTo>
                    <a:pt x="161" y="1"/>
                    <a:pt x="137" y="6"/>
                    <a:pt x="115" y="17"/>
                  </a:cubicBezTo>
                  <a:cubicBezTo>
                    <a:pt x="70" y="39"/>
                    <a:pt x="39" y="80"/>
                    <a:pt x="28" y="127"/>
                  </a:cubicBezTo>
                  <a:cubicBezTo>
                    <a:pt x="1" y="233"/>
                    <a:pt x="50" y="346"/>
                    <a:pt x="151" y="393"/>
                  </a:cubicBezTo>
                  <a:cubicBezTo>
                    <a:pt x="157" y="395"/>
                    <a:pt x="164" y="397"/>
                    <a:pt x="171" y="397"/>
                  </a:cubicBezTo>
                  <a:cubicBezTo>
                    <a:pt x="189" y="397"/>
                    <a:pt x="206" y="387"/>
                    <a:pt x="214" y="369"/>
                  </a:cubicBezTo>
                  <a:cubicBezTo>
                    <a:pt x="226" y="346"/>
                    <a:pt x="215" y="317"/>
                    <a:pt x="192" y="305"/>
                  </a:cubicBezTo>
                  <a:cubicBezTo>
                    <a:pt x="132" y="278"/>
                    <a:pt x="101" y="215"/>
                    <a:pt x="121" y="147"/>
                  </a:cubicBezTo>
                  <a:cubicBezTo>
                    <a:pt x="126" y="127"/>
                    <a:pt x="138" y="111"/>
                    <a:pt x="157" y="102"/>
                  </a:cubicBezTo>
                  <a:cubicBezTo>
                    <a:pt x="166" y="97"/>
                    <a:pt x="175" y="95"/>
                    <a:pt x="185" y="95"/>
                  </a:cubicBezTo>
                  <a:cubicBezTo>
                    <a:pt x="194" y="95"/>
                    <a:pt x="204" y="97"/>
                    <a:pt x="213" y="102"/>
                  </a:cubicBezTo>
                  <a:cubicBezTo>
                    <a:pt x="220" y="106"/>
                    <a:pt x="227" y="107"/>
                    <a:pt x="234" y="107"/>
                  </a:cubicBezTo>
                  <a:cubicBezTo>
                    <a:pt x="252" y="107"/>
                    <a:pt x="269" y="97"/>
                    <a:pt x="277" y="80"/>
                  </a:cubicBezTo>
                  <a:cubicBezTo>
                    <a:pt x="289" y="57"/>
                    <a:pt x="278" y="28"/>
                    <a:pt x="254" y="16"/>
                  </a:cubicBezTo>
                  <a:cubicBezTo>
                    <a:pt x="232" y="6"/>
                    <a:pt x="209" y="1"/>
                    <a:pt x="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99" name="Google Shape;1471;p49">
              <a:extLst>
                <a:ext uri="{FF2B5EF4-FFF2-40B4-BE49-F238E27FC236}">
                  <a16:creationId xmlns:a16="http://schemas.microsoft.com/office/drawing/2014/main" id="{51B07BC1-3FDF-93B3-093A-82D77FC08931}"/>
                </a:ext>
              </a:extLst>
            </p:cNvPr>
            <p:cNvSpPr/>
            <p:nvPr/>
          </p:nvSpPr>
          <p:spPr>
            <a:xfrm>
              <a:off x="5571084" y="2277510"/>
              <a:ext cx="28736" cy="15058"/>
            </a:xfrm>
            <a:custGeom>
              <a:avLst/>
              <a:gdLst/>
              <a:ahLst/>
              <a:cxnLst/>
              <a:rect l="l" t="t" r="r" b="b"/>
              <a:pathLst>
                <a:path w="229" h="120" extrusionOk="0">
                  <a:moveTo>
                    <a:pt x="51" y="0"/>
                  </a:moveTo>
                  <a:cubicBezTo>
                    <a:pt x="25" y="0"/>
                    <a:pt x="3" y="21"/>
                    <a:pt x="3" y="48"/>
                  </a:cubicBezTo>
                  <a:cubicBezTo>
                    <a:pt x="1" y="75"/>
                    <a:pt x="22" y="96"/>
                    <a:pt x="50" y="96"/>
                  </a:cubicBezTo>
                  <a:lnTo>
                    <a:pt x="85" y="96"/>
                  </a:lnTo>
                  <a:cubicBezTo>
                    <a:pt x="108" y="96"/>
                    <a:pt x="130" y="101"/>
                    <a:pt x="150" y="112"/>
                  </a:cubicBezTo>
                  <a:cubicBezTo>
                    <a:pt x="157" y="116"/>
                    <a:pt x="165" y="120"/>
                    <a:pt x="173" y="120"/>
                  </a:cubicBezTo>
                  <a:cubicBezTo>
                    <a:pt x="189" y="120"/>
                    <a:pt x="205" y="110"/>
                    <a:pt x="215" y="94"/>
                  </a:cubicBezTo>
                  <a:cubicBezTo>
                    <a:pt x="228" y="71"/>
                    <a:pt x="220" y="42"/>
                    <a:pt x="197" y="30"/>
                  </a:cubicBezTo>
                  <a:cubicBezTo>
                    <a:pt x="162" y="11"/>
                    <a:pt x="124" y="0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472;p49">
              <a:extLst>
                <a:ext uri="{FF2B5EF4-FFF2-40B4-BE49-F238E27FC236}">
                  <a16:creationId xmlns:a16="http://schemas.microsoft.com/office/drawing/2014/main" id="{3779827C-CF97-FA10-3AB5-5306AF5597C5}"/>
                </a:ext>
              </a:extLst>
            </p:cNvPr>
            <p:cNvSpPr/>
            <p:nvPr/>
          </p:nvSpPr>
          <p:spPr>
            <a:xfrm>
              <a:off x="5449239" y="2170096"/>
              <a:ext cx="382353" cy="412720"/>
            </a:xfrm>
            <a:custGeom>
              <a:avLst/>
              <a:gdLst/>
              <a:ahLst/>
              <a:cxnLst/>
              <a:rect l="l" t="t" r="r" b="b"/>
              <a:pathLst>
                <a:path w="3047" h="3289" extrusionOk="0">
                  <a:moveTo>
                    <a:pt x="2681" y="1306"/>
                  </a:moveTo>
                  <a:lnTo>
                    <a:pt x="2681" y="1638"/>
                  </a:lnTo>
                  <a:lnTo>
                    <a:pt x="2679" y="1638"/>
                  </a:lnTo>
                  <a:cubicBezTo>
                    <a:pt x="2651" y="1622"/>
                    <a:pt x="2618" y="1613"/>
                    <a:pt x="2586" y="1613"/>
                  </a:cubicBezTo>
                  <a:cubicBezTo>
                    <a:pt x="2552" y="1613"/>
                    <a:pt x="2518" y="1623"/>
                    <a:pt x="2488" y="1642"/>
                  </a:cubicBezTo>
                  <a:cubicBezTo>
                    <a:pt x="2456" y="1577"/>
                    <a:pt x="2416" y="1515"/>
                    <a:pt x="2368" y="1462"/>
                  </a:cubicBezTo>
                  <a:lnTo>
                    <a:pt x="2451" y="1443"/>
                  </a:lnTo>
                  <a:cubicBezTo>
                    <a:pt x="2542" y="1423"/>
                    <a:pt x="2622" y="1374"/>
                    <a:pt x="2681" y="1306"/>
                  </a:cubicBezTo>
                  <a:close/>
                  <a:moveTo>
                    <a:pt x="827" y="100"/>
                  </a:moveTo>
                  <a:cubicBezTo>
                    <a:pt x="935" y="100"/>
                    <a:pt x="1042" y="133"/>
                    <a:pt x="1133" y="196"/>
                  </a:cubicBezTo>
                  <a:cubicBezTo>
                    <a:pt x="1330" y="332"/>
                    <a:pt x="1409" y="584"/>
                    <a:pt x="1325" y="808"/>
                  </a:cubicBezTo>
                  <a:lnTo>
                    <a:pt x="1309" y="850"/>
                  </a:lnTo>
                  <a:cubicBezTo>
                    <a:pt x="1286" y="908"/>
                    <a:pt x="1285" y="969"/>
                    <a:pt x="1301" y="1028"/>
                  </a:cubicBezTo>
                  <a:cubicBezTo>
                    <a:pt x="1223" y="1077"/>
                    <a:pt x="1186" y="1175"/>
                    <a:pt x="1206" y="1264"/>
                  </a:cubicBezTo>
                  <a:cubicBezTo>
                    <a:pt x="1113" y="1238"/>
                    <a:pt x="1017" y="1226"/>
                    <a:pt x="920" y="1226"/>
                  </a:cubicBezTo>
                  <a:cubicBezTo>
                    <a:pt x="877" y="1226"/>
                    <a:pt x="834" y="1228"/>
                    <a:pt x="791" y="1233"/>
                  </a:cubicBezTo>
                  <a:lnTo>
                    <a:pt x="637" y="1253"/>
                  </a:lnTo>
                  <a:cubicBezTo>
                    <a:pt x="610" y="1257"/>
                    <a:pt x="593" y="1280"/>
                    <a:pt x="595" y="1307"/>
                  </a:cubicBezTo>
                  <a:cubicBezTo>
                    <a:pt x="599" y="1331"/>
                    <a:pt x="619" y="1349"/>
                    <a:pt x="642" y="1349"/>
                  </a:cubicBezTo>
                  <a:cubicBezTo>
                    <a:pt x="644" y="1349"/>
                    <a:pt x="646" y="1349"/>
                    <a:pt x="648" y="1349"/>
                  </a:cubicBezTo>
                  <a:lnTo>
                    <a:pt x="802" y="1329"/>
                  </a:lnTo>
                  <a:cubicBezTo>
                    <a:pt x="842" y="1324"/>
                    <a:pt x="882" y="1321"/>
                    <a:pt x="922" y="1321"/>
                  </a:cubicBezTo>
                  <a:cubicBezTo>
                    <a:pt x="1056" y="1321"/>
                    <a:pt x="1190" y="1349"/>
                    <a:pt x="1312" y="1404"/>
                  </a:cubicBezTo>
                  <a:lnTo>
                    <a:pt x="1357" y="1423"/>
                  </a:lnTo>
                  <a:cubicBezTo>
                    <a:pt x="1364" y="1426"/>
                    <a:pt x="1370" y="1427"/>
                    <a:pt x="1377" y="1427"/>
                  </a:cubicBezTo>
                  <a:cubicBezTo>
                    <a:pt x="1395" y="1427"/>
                    <a:pt x="1413" y="1417"/>
                    <a:pt x="1421" y="1399"/>
                  </a:cubicBezTo>
                  <a:cubicBezTo>
                    <a:pt x="1432" y="1374"/>
                    <a:pt x="1421" y="1346"/>
                    <a:pt x="1396" y="1336"/>
                  </a:cubicBezTo>
                  <a:lnTo>
                    <a:pt x="1352" y="1316"/>
                  </a:lnTo>
                  <a:cubicBezTo>
                    <a:pt x="1338" y="1311"/>
                    <a:pt x="1326" y="1305"/>
                    <a:pt x="1311" y="1299"/>
                  </a:cubicBezTo>
                  <a:lnTo>
                    <a:pt x="1299" y="1236"/>
                  </a:lnTo>
                  <a:cubicBezTo>
                    <a:pt x="1289" y="1191"/>
                    <a:pt x="1305" y="1147"/>
                    <a:pt x="1341" y="1118"/>
                  </a:cubicBezTo>
                  <a:cubicBezTo>
                    <a:pt x="1363" y="1099"/>
                    <a:pt x="1391" y="1089"/>
                    <a:pt x="1419" y="1089"/>
                  </a:cubicBezTo>
                  <a:cubicBezTo>
                    <a:pt x="1452" y="1089"/>
                    <a:pt x="1485" y="1103"/>
                    <a:pt x="1509" y="1129"/>
                  </a:cubicBezTo>
                  <a:cubicBezTo>
                    <a:pt x="1644" y="1249"/>
                    <a:pt x="1700" y="1438"/>
                    <a:pt x="1634" y="1605"/>
                  </a:cubicBezTo>
                  <a:cubicBezTo>
                    <a:pt x="1615" y="1653"/>
                    <a:pt x="1589" y="1698"/>
                    <a:pt x="1556" y="1737"/>
                  </a:cubicBezTo>
                  <a:cubicBezTo>
                    <a:pt x="1546" y="1737"/>
                    <a:pt x="1535" y="1736"/>
                    <a:pt x="1525" y="1736"/>
                  </a:cubicBezTo>
                  <a:cubicBezTo>
                    <a:pt x="1293" y="1736"/>
                    <a:pt x="1089" y="1858"/>
                    <a:pt x="974" y="2041"/>
                  </a:cubicBezTo>
                  <a:lnTo>
                    <a:pt x="597" y="1667"/>
                  </a:lnTo>
                  <a:cubicBezTo>
                    <a:pt x="560" y="1630"/>
                    <a:pt x="512" y="1612"/>
                    <a:pt x="463" y="1612"/>
                  </a:cubicBezTo>
                  <a:cubicBezTo>
                    <a:pt x="431" y="1612"/>
                    <a:pt x="398" y="1620"/>
                    <a:pt x="368" y="1637"/>
                  </a:cubicBezTo>
                  <a:lnTo>
                    <a:pt x="368" y="1106"/>
                  </a:lnTo>
                  <a:cubicBezTo>
                    <a:pt x="368" y="1040"/>
                    <a:pt x="343" y="978"/>
                    <a:pt x="296" y="931"/>
                  </a:cubicBezTo>
                  <a:cubicBezTo>
                    <a:pt x="277" y="912"/>
                    <a:pt x="254" y="896"/>
                    <a:pt x="230" y="883"/>
                  </a:cubicBezTo>
                  <a:cubicBezTo>
                    <a:pt x="200" y="744"/>
                    <a:pt x="216" y="595"/>
                    <a:pt x="278" y="466"/>
                  </a:cubicBezTo>
                  <a:cubicBezTo>
                    <a:pt x="343" y="327"/>
                    <a:pt x="457" y="216"/>
                    <a:pt x="597" y="152"/>
                  </a:cubicBezTo>
                  <a:cubicBezTo>
                    <a:pt x="670" y="117"/>
                    <a:pt x="749" y="100"/>
                    <a:pt x="827" y="100"/>
                  </a:cubicBezTo>
                  <a:close/>
                  <a:moveTo>
                    <a:pt x="828" y="0"/>
                  </a:moveTo>
                  <a:cubicBezTo>
                    <a:pt x="735" y="0"/>
                    <a:pt x="642" y="20"/>
                    <a:pt x="556" y="61"/>
                  </a:cubicBezTo>
                  <a:cubicBezTo>
                    <a:pt x="396" y="134"/>
                    <a:pt x="266" y="263"/>
                    <a:pt x="191" y="421"/>
                  </a:cubicBezTo>
                  <a:cubicBezTo>
                    <a:pt x="127" y="558"/>
                    <a:pt x="105" y="710"/>
                    <a:pt x="127" y="856"/>
                  </a:cubicBezTo>
                  <a:cubicBezTo>
                    <a:pt x="126" y="856"/>
                    <a:pt x="124" y="856"/>
                    <a:pt x="122" y="856"/>
                  </a:cubicBezTo>
                  <a:cubicBezTo>
                    <a:pt x="55" y="856"/>
                    <a:pt x="1" y="910"/>
                    <a:pt x="1" y="978"/>
                  </a:cubicBezTo>
                  <a:lnTo>
                    <a:pt x="1" y="1418"/>
                  </a:lnTo>
                  <a:cubicBezTo>
                    <a:pt x="1" y="1444"/>
                    <a:pt x="22" y="1466"/>
                    <a:pt x="49" y="1466"/>
                  </a:cubicBezTo>
                  <a:cubicBezTo>
                    <a:pt x="75" y="1466"/>
                    <a:pt x="97" y="1445"/>
                    <a:pt x="97" y="1418"/>
                  </a:cubicBezTo>
                  <a:lnTo>
                    <a:pt x="97" y="978"/>
                  </a:lnTo>
                  <a:cubicBezTo>
                    <a:pt x="97" y="963"/>
                    <a:pt x="110" y="953"/>
                    <a:pt x="122" y="953"/>
                  </a:cubicBezTo>
                  <a:cubicBezTo>
                    <a:pt x="162" y="953"/>
                    <a:pt x="200" y="968"/>
                    <a:pt x="228" y="997"/>
                  </a:cubicBezTo>
                  <a:cubicBezTo>
                    <a:pt x="257" y="1025"/>
                    <a:pt x="272" y="1062"/>
                    <a:pt x="272" y="1102"/>
                  </a:cubicBezTo>
                  <a:lnTo>
                    <a:pt x="272" y="1790"/>
                  </a:lnTo>
                  <a:cubicBezTo>
                    <a:pt x="269" y="1838"/>
                    <a:pt x="286" y="1889"/>
                    <a:pt x="321" y="1927"/>
                  </a:cubicBezTo>
                  <a:lnTo>
                    <a:pt x="720" y="2362"/>
                  </a:lnTo>
                  <a:cubicBezTo>
                    <a:pt x="730" y="2372"/>
                    <a:pt x="743" y="2377"/>
                    <a:pt x="756" y="2377"/>
                  </a:cubicBezTo>
                  <a:cubicBezTo>
                    <a:pt x="768" y="2377"/>
                    <a:pt x="779" y="2374"/>
                    <a:pt x="788" y="2365"/>
                  </a:cubicBezTo>
                  <a:cubicBezTo>
                    <a:pt x="808" y="2346"/>
                    <a:pt x="809" y="2317"/>
                    <a:pt x="792" y="2297"/>
                  </a:cubicBezTo>
                  <a:lnTo>
                    <a:pt x="392" y="1862"/>
                  </a:lnTo>
                  <a:cubicBezTo>
                    <a:pt x="358" y="1825"/>
                    <a:pt x="359" y="1768"/>
                    <a:pt x="395" y="1732"/>
                  </a:cubicBezTo>
                  <a:cubicBezTo>
                    <a:pt x="413" y="1714"/>
                    <a:pt x="437" y="1705"/>
                    <a:pt x="461" y="1705"/>
                  </a:cubicBezTo>
                  <a:cubicBezTo>
                    <a:pt x="484" y="1705"/>
                    <a:pt x="508" y="1714"/>
                    <a:pt x="527" y="1732"/>
                  </a:cubicBezTo>
                  <a:lnTo>
                    <a:pt x="925" y="2128"/>
                  </a:lnTo>
                  <a:cubicBezTo>
                    <a:pt x="891" y="2207"/>
                    <a:pt x="872" y="2291"/>
                    <a:pt x="872" y="2382"/>
                  </a:cubicBezTo>
                  <a:cubicBezTo>
                    <a:pt x="872" y="2465"/>
                    <a:pt x="888" y="2548"/>
                    <a:pt x="919" y="2626"/>
                  </a:cubicBezTo>
                  <a:cubicBezTo>
                    <a:pt x="927" y="2644"/>
                    <a:pt x="946" y="2656"/>
                    <a:pt x="964" y="2656"/>
                  </a:cubicBezTo>
                  <a:cubicBezTo>
                    <a:pt x="970" y="2656"/>
                    <a:pt x="976" y="2654"/>
                    <a:pt x="982" y="2652"/>
                  </a:cubicBezTo>
                  <a:cubicBezTo>
                    <a:pt x="1007" y="2641"/>
                    <a:pt x="1019" y="2613"/>
                    <a:pt x="1008" y="2589"/>
                  </a:cubicBezTo>
                  <a:cubicBezTo>
                    <a:pt x="982" y="2523"/>
                    <a:pt x="969" y="2454"/>
                    <a:pt x="969" y="2382"/>
                  </a:cubicBezTo>
                  <a:cubicBezTo>
                    <a:pt x="969" y="2077"/>
                    <a:pt x="1217" y="1827"/>
                    <a:pt x="1522" y="1827"/>
                  </a:cubicBezTo>
                  <a:cubicBezTo>
                    <a:pt x="1827" y="1827"/>
                    <a:pt x="2076" y="2077"/>
                    <a:pt x="2076" y="2382"/>
                  </a:cubicBezTo>
                  <a:cubicBezTo>
                    <a:pt x="2076" y="2686"/>
                    <a:pt x="1827" y="2935"/>
                    <a:pt x="1522" y="2935"/>
                  </a:cubicBezTo>
                  <a:cubicBezTo>
                    <a:pt x="1369" y="2935"/>
                    <a:pt x="1227" y="2873"/>
                    <a:pt x="1122" y="2763"/>
                  </a:cubicBezTo>
                  <a:cubicBezTo>
                    <a:pt x="1112" y="2753"/>
                    <a:pt x="1100" y="2748"/>
                    <a:pt x="1087" y="2748"/>
                  </a:cubicBezTo>
                  <a:cubicBezTo>
                    <a:pt x="1075" y="2748"/>
                    <a:pt x="1063" y="2752"/>
                    <a:pt x="1054" y="2762"/>
                  </a:cubicBezTo>
                  <a:cubicBezTo>
                    <a:pt x="1034" y="2780"/>
                    <a:pt x="1034" y="2810"/>
                    <a:pt x="1051" y="2830"/>
                  </a:cubicBezTo>
                  <a:cubicBezTo>
                    <a:pt x="1101" y="2880"/>
                    <a:pt x="1156" y="2924"/>
                    <a:pt x="1217" y="2956"/>
                  </a:cubicBezTo>
                  <a:lnTo>
                    <a:pt x="1217" y="3241"/>
                  </a:lnTo>
                  <a:cubicBezTo>
                    <a:pt x="1217" y="3267"/>
                    <a:pt x="1238" y="3289"/>
                    <a:pt x="1265" y="3289"/>
                  </a:cubicBezTo>
                  <a:cubicBezTo>
                    <a:pt x="1291" y="3289"/>
                    <a:pt x="1314" y="3268"/>
                    <a:pt x="1314" y="3241"/>
                  </a:cubicBezTo>
                  <a:lnTo>
                    <a:pt x="1314" y="2995"/>
                  </a:lnTo>
                  <a:cubicBezTo>
                    <a:pt x="1380" y="3018"/>
                    <a:pt x="1451" y="3030"/>
                    <a:pt x="1522" y="3030"/>
                  </a:cubicBezTo>
                  <a:cubicBezTo>
                    <a:pt x="1595" y="3030"/>
                    <a:pt x="1665" y="3018"/>
                    <a:pt x="1730" y="2995"/>
                  </a:cubicBezTo>
                  <a:lnTo>
                    <a:pt x="1730" y="3241"/>
                  </a:lnTo>
                  <a:cubicBezTo>
                    <a:pt x="1730" y="3267"/>
                    <a:pt x="1751" y="3289"/>
                    <a:pt x="1778" y="3289"/>
                  </a:cubicBezTo>
                  <a:cubicBezTo>
                    <a:pt x="1805" y="3289"/>
                    <a:pt x="1828" y="3268"/>
                    <a:pt x="1828" y="3241"/>
                  </a:cubicBezTo>
                  <a:lnTo>
                    <a:pt x="1828" y="2953"/>
                  </a:lnTo>
                  <a:cubicBezTo>
                    <a:pt x="2032" y="2843"/>
                    <a:pt x="2171" y="2629"/>
                    <a:pt x="2171" y="2380"/>
                  </a:cubicBezTo>
                  <a:cubicBezTo>
                    <a:pt x="2171" y="2290"/>
                    <a:pt x="2153" y="2203"/>
                    <a:pt x="2119" y="2126"/>
                  </a:cubicBezTo>
                  <a:lnTo>
                    <a:pt x="2517" y="1731"/>
                  </a:lnTo>
                  <a:cubicBezTo>
                    <a:pt x="2535" y="1713"/>
                    <a:pt x="2560" y="1704"/>
                    <a:pt x="2584" y="1704"/>
                  </a:cubicBezTo>
                  <a:cubicBezTo>
                    <a:pt x="2607" y="1704"/>
                    <a:pt x="2631" y="1713"/>
                    <a:pt x="2650" y="1731"/>
                  </a:cubicBezTo>
                  <a:cubicBezTo>
                    <a:pt x="2667" y="1748"/>
                    <a:pt x="2676" y="1770"/>
                    <a:pt x="2677" y="1794"/>
                  </a:cubicBezTo>
                  <a:lnTo>
                    <a:pt x="2677" y="1798"/>
                  </a:lnTo>
                  <a:lnTo>
                    <a:pt x="2677" y="1799"/>
                  </a:lnTo>
                  <a:cubicBezTo>
                    <a:pt x="2677" y="1821"/>
                    <a:pt x="2669" y="1843"/>
                    <a:pt x="2652" y="1862"/>
                  </a:cubicBezTo>
                  <a:lnTo>
                    <a:pt x="2253" y="2297"/>
                  </a:lnTo>
                  <a:cubicBezTo>
                    <a:pt x="2234" y="2317"/>
                    <a:pt x="2236" y="2346"/>
                    <a:pt x="2255" y="2365"/>
                  </a:cubicBezTo>
                  <a:cubicBezTo>
                    <a:pt x="2265" y="2372"/>
                    <a:pt x="2276" y="2377"/>
                    <a:pt x="2289" y="2377"/>
                  </a:cubicBezTo>
                  <a:cubicBezTo>
                    <a:pt x="2301" y="2377"/>
                    <a:pt x="2315" y="2372"/>
                    <a:pt x="2323" y="2362"/>
                  </a:cubicBezTo>
                  <a:lnTo>
                    <a:pt x="2723" y="1927"/>
                  </a:lnTo>
                  <a:cubicBezTo>
                    <a:pt x="2758" y="1888"/>
                    <a:pt x="2776" y="1838"/>
                    <a:pt x="2773" y="1790"/>
                  </a:cubicBezTo>
                  <a:lnTo>
                    <a:pt x="2773" y="1102"/>
                  </a:lnTo>
                  <a:cubicBezTo>
                    <a:pt x="2773" y="1063"/>
                    <a:pt x="2788" y="1025"/>
                    <a:pt x="2816" y="997"/>
                  </a:cubicBezTo>
                  <a:cubicBezTo>
                    <a:pt x="2845" y="967"/>
                    <a:pt x="2882" y="953"/>
                    <a:pt x="2922" y="953"/>
                  </a:cubicBezTo>
                  <a:cubicBezTo>
                    <a:pt x="2936" y="953"/>
                    <a:pt x="2947" y="965"/>
                    <a:pt x="2947" y="978"/>
                  </a:cubicBezTo>
                  <a:lnTo>
                    <a:pt x="2947" y="1925"/>
                  </a:lnTo>
                  <a:cubicBezTo>
                    <a:pt x="2947" y="1964"/>
                    <a:pt x="2934" y="2000"/>
                    <a:pt x="2909" y="2031"/>
                  </a:cubicBezTo>
                  <a:lnTo>
                    <a:pt x="2753" y="2223"/>
                  </a:lnTo>
                  <a:cubicBezTo>
                    <a:pt x="2736" y="2244"/>
                    <a:pt x="2740" y="2275"/>
                    <a:pt x="2761" y="2291"/>
                  </a:cubicBezTo>
                  <a:cubicBezTo>
                    <a:pt x="2771" y="2298"/>
                    <a:pt x="2781" y="2302"/>
                    <a:pt x="2791" y="2302"/>
                  </a:cubicBezTo>
                  <a:cubicBezTo>
                    <a:pt x="2805" y="2302"/>
                    <a:pt x="2819" y="2296"/>
                    <a:pt x="2829" y="2283"/>
                  </a:cubicBezTo>
                  <a:lnTo>
                    <a:pt x="2985" y="2091"/>
                  </a:lnTo>
                  <a:cubicBezTo>
                    <a:pt x="3023" y="2044"/>
                    <a:pt x="3044" y="1984"/>
                    <a:pt x="3044" y="1924"/>
                  </a:cubicBezTo>
                  <a:lnTo>
                    <a:pt x="3044" y="977"/>
                  </a:lnTo>
                  <a:cubicBezTo>
                    <a:pt x="3046" y="915"/>
                    <a:pt x="2993" y="860"/>
                    <a:pt x="2925" y="860"/>
                  </a:cubicBezTo>
                  <a:cubicBezTo>
                    <a:pt x="2866" y="860"/>
                    <a:pt x="2809" y="881"/>
                    <a:pt x="2765" y="919"/>
                  </a:cubicBezTo>
                  <a:cubicBezTo>
                    <a:pt x="2741" y="826"/>
                    <a:pt x="2656" y="761"/>
                    <a:pt x="2559" y="761"/>
                  </a:cubicBezTo>
                  <a:cubicBezTo>
                    <a:pt x="2546" y="761"/>
                    <a:pt x="2532" y="762"/>
                    <a:pt x="2518" y="764"/>
                  </a:cubicBezTo>
                  <a:cubicBezTo>
                    <a:pt x="2473" y="773"/>
                    <a:pt x="2429" y="799"/>
                    <a:pt x="2400" y="834"/>
                  </a:cubicBezTo>
                  <a:cubicBezTo>
                    <a:pt x="2368" y="869"/>
                    <a:pt x="2349" y="915"/>
                    <a:pt x="2348" y="962"/>
                  </a:cubicBezTo>
                  <a:cubicBezTo>
                    <a:pt x="2348" y="965"/>
                    <a:pt x="2347" y="967"/>
                    <a:pt x="2344" y="968"/>
                  </a:cubicBezTo>
                  <a:cubicBezTo>
                    <a:pt x="2343" y="969"/>
                    <a:pt x="2342" y="970"/>
                    <a:pt x="2340" y="970"/>
                  </a:cubicBezTo>
                  <a:cubicBezTo>
                    <a:pt x="2339" y="970"/>
                    <a:pt x="2338" y="969"/>
                    <a:pt x="2337" y="968"/>
                  </a:cubicBezTo>
                  <a:cubicBezTo>
                    <a:pt x="2244" y="918"/>
                    <a:pt x="2143" y="887"/>
                    <a:pt x="2036" y="876"/>
                  </a:cubicBezTo>
                  <a:cubicBezTo>
                    <a:pt x="2034" y="876"/>
                    <a:pt x="2033" y="876"/>
                    <a:pt x="2031" y="876"/>
                  </a:cubicBezTo>
                  <a:cubicBezTo>
                    <a:pt x="2007" y="876"/>
                    <a:pt x="1987" y="895"/>
                    <a:pt x="1984" y="919"/>
                  </a:cubicBezTo>
                  <a:cubicBezTo>
                    <a:pt x="1982" y="945"/>
                    <a:pt x="2002" y="968"/>
                    <a:pt x="2028" y="971"/>
                  </a:cubicBezTo>
                  <a:cubicBezTo>
                    <a:pt x="2119" y="981"/>
                    <a:pt x="2207" y="1007"/>
                    <a:pt x="2288" y="1051"/>
                  </a:cubicBezTo>
                  <a:cubicBezTo>
                    <a:pt x="2305" y="1061"/>
                    <a:pt x="2323" y="1066"/>
                    <a:pt x="2342" y="1066"/>
                  </a:cubicBezTo>
                  <a:cubicBezTo>
                    <a:pt x="2359" y="1066"/>
                    <a:pt x="2377" y="1061"/>
                    <a:pt x="2392" y="1052"/>
                  </a:cubicBezTo>
                  <a:cubicBezTo>
                    <a:pt x="2424" y="1034"/>
                    <a:pt x="2444" y="1003"/>
                    <a:pt x="2447" y="966"/>
                  </a:cubicBezTo>
                  <a:cubicBezTo>
                    <a:pt x="2448" y="940"/>
                    <a:pt x="2458" y="915"/>
                    <a:pt x="2474" y="895"/>
                  </a:cubicBezTo>
                  <a:cubicBezTo>
                    <a:pt x="2491" y="876"/>
                    <a:pt x="2515" y="862"/>
                    <a:pt x="2539" y="857"/>
                  </a:cubicBezTo>
                  <a:cubicBezTo>
                    <a:pt x="2546" y="856"/>
                    <a:pt x="2554" y="855"/>
                    <a:pt x="2561" y="855"/>
                  </a:cubicBezTo>
                  <a:cubicBezTo>
                    <a:pt x="2613" y="855"/>
                    <a:pt x="2659" y="890"/>
                    <a:pt x="2673" y="940"/>
                  </a:cubicBezTo>
                  <a:cubicBezTo>
                    <a:pt x="2681" y="968"/>
                    <a:pt x="2687" y="999"/>
                    <a:pt x="2687" y="1029"/>
                  </a:cubicBezTo>
                  <a:cubicBezTo>
                    <a:pt x="2687" y="1044"/>
                    <a:pt x="2685" y="1056"/>
                    <a:pt x="2684" y="1071"/>
                  </a:cubicBezTo>
                  <a:cubicBezTo>
                    <a:pt x="2667" y="1207"/>
                    <a:pt x="2564" y="1317"/>
                    <a:pt x="2431" y="1345"/>
                  </a:cubicBezTo>
                  <a:lnTo>
                    <a:pt x="2285" y="1377"/>
                  </a:lnTo>
                  <a:lnTo>
                    <a:pt x="2234" y="1338"/>
                  </a:lnTo>
                  <a:lnTo>
                    <a:pt x="2061" y="1219"/>
                  </a:lnTo>
                  <a:cubicBezTo>
                    <a:pt x="2053" y="1213"/>
                    <a:pt x="2043" y="1210"/>
                    <a:pt x="2034" y="1210"/>
                  </a:cubicBezTo>
                  <a:cubicBezTo>
                    <a:pt x="2018" y="1210"/>
                    <a:pt x="2003" y="1217"/>
                    <a:pt x="1994" y="1230"/>
                  </a:cubicBezTo>
                  <a:cubicBezTo>
                    <a:pt x="1979" y="1253"/>
                    <a:pt x="1986" y="1283"/>
                    <a:pt x="2007" y="1297"/>
                  </a:cubicBezTo>
                  <a:lnTo>
                    <a:pt x="2180" y="1417"/>
                  </a:lnTo>
                  <a:cubicBezTo>
                    <a:pt x="2284" y="1489"/>
                    <a:pt x="2364" y="1588"/>
                    <a:pt x="2412" y="1705"/>
                  </a:cubicBezTo>
                  <a:lnTo>
                    <a:pt x="2076" y="2037"/>
                  </a:lnTo>
                  <a:cubicBezTo>
                    <a:pt x="1984" y="1892"/>
                    <a:pt x="1837" y="1784"/>
                    <a:pt x="1664" y="1747"/>
                  </a:cubicBezTo>
                  <a:cubicBezTo>
                    <a:pt x="1688" y="1711"/>
                    <a:pt x="1708" y="1674"/>
                    <a:pt x="1722" y="1636"/>
                  </a:cubicBezTo>
                  <a:cubicBezTo>
                    <a:pt x="1798" y="1442"/>
                    <a:pt x="1747" y="1219"/>
                    <a:pt x="1598" y="1075"/>
                  </a:cubicBezTo>
                  <a:cubicBezTo>
                    <a:pt x="1662" y="1036"/>
                    <a:pt x="1737" y="1000"/>
                    <a:pt x="1818" y="981"/>
                  </a:cubicBezTo>
                  <a:cubicBezTo>
                    <a:pt x="1844" y="974"/>
                    <a:pt x="1860" y="949"/>
                    <a:pt x="1853" y="923"/>
                  </a:cubicBezTo>
                  <a:cubicBezTo>
                    <a:pt x="1847" y="901"/>
                    <a:pt x="1828" y="886"/>
                    <a:pt x="1807" y="886"/>
                  </a:cubicBezTo>
                  <a:cubicBezTo>
                    <a:pt x="1803" y="886"/>
                    <a:pt x="1799" y="887"/>
                    <a:pt x="1795" y="888"/>
                  </a:cubicBezTo>
                  <a:cubicBezTo>
                    <a:pt x="1688" y="913"/>
                    <a:pt x="1595" y="963"/>
                    <a:pt x="1518" y="1012"/>
                  </a:cubicBezTo>
                  <a:cubicBezTo>
                    <a:pt x="1488" y="998"/>
                    <a:pt x="1455" y="991"/>
                    <a:pt x="1422" y="991"/>
                  </a:cubicBezTo>
                  <a:cubicBezTo>
                    <a:pt x="1413" y="991"/>
                    <a:pt x="1403" y="991"/>
                    <a:pt x="1394" y="992"/>
                  </a:cubicBezTo>
                  <a:cubicBezTo>
                    <a:pt x="1385" y="956"/>
                    <a:pt x="1387" y="918"/>
                    <a:pt x="1400" y="881"/>
                  </a:cubicBezTo>
                  <a:lnTo>
                    <a:pt x="1416" y="839"/>
                  </a:lnTo>
                  <a:cubicBezTo>
                    <a:pt x="1515" y="573"/>
                    <a:pt x="1422" y="276"/>
                    <a:pt x="1190" y="113"/>
                  </a:cubicBezTo>
                  <a:cubicBezTo>
                    <a:pt x="1082" y="38"/>
                    <a:pt x="955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101" name="Google Shape;1473;p49">
              <a:extLst>
                <a:ext uri="{FF2B5EF4-FFF2-40B4-BE49-F238E27FC236}">
                  <a16:creationId xmlns:a16="http://schemas.microsoft.com/office/drawing/2014/main" id="{26FEA210-1B36-C6CF-3769-060437866CC3}"/>
                </a:ext>
              </a:extLst>
            </p:cNvPr>
            <p:cNvSpPr/>
            <p:nvPr/>
          </p:nvSpPr>
          <p:spPr>
            <a:xfrm>
              <a:off x="5733084" y="2469375"/>
              <a:ext cx="55966" cy="114442"/>
            </a:xfrm>
            <a:custGeom>
              <a:avLst/>
              <a:gdLst/>
              <a:ahLst/>
              <a:cxnLst/>
              <a:rect l="l" t="t" r="r" b="b"/>
              <a:pathLst>
                <a:path w="446" h="912" extrusionOk="0">
                  <a:moveTo>
                    <a:pt x="392" y="1"/>
                  </a:moveTo>
                  <a:cubicBezTo>
                    <a:pt x="378" y="1"/>
                    <a:pt x="363" y="7"/>
                    <a:pt x="353" y="20"/>
                  </a:cubicBezTo>
                  <a:lnTo>
                    <a:pt x="111" y="320"/>
                  </a:lnTo>
                  <a:cubicBezTo>
                    <a:pt x="33" y="418"/>
                    <a:pt x="0" y="543"/>
                    <a:pt x="19" y="666"/>
                  </a:cubicBezTo>
                  <a:lnTo>
                    <a:pt x="53" y="870"/>
                  </a:lnTo>
                  <a:cubicBezTo>
                    <a:pt x="56" y="894"/>
                    <a:pt x="77" y="911"/>
                    <a:pt x="100" y="911"/>
                  </a:cubicBezTo>
                  <a:lnTo>
                    <a:pt x="107" y="911"/>
                  </a:lnTo>
                  <a:cubicBezTo>
                    <a:pt x="133" y="907"/>
                    <a:pt x="152" y="882"/>
                    <a:pt x="148" y="856"/>
                  </a:cubicBezTo>
                  <a:lnTo>
                    <a:pt x="116" y="651"/>
                  </a:lnTo>
                  <a:cubicBezTo>
                    <a:pt x="100" y="556"/>
                    <a:pt x="126" y="457"/>
                    <a:pt x="187" y="382"/>
                  </a:cubicBezTo>
                  <a:lnTo>
                    <a:pt x="430" y="80"/>
                  </a:lnTo>
                  <a:cubicBezTo>
                    <a:pt x="446" y="58"/>
                    <a:pt x="443" y="28"/>
                    <a:pt x="422" y="11"/>
                  </a:cubicBezTo>
                  <a:cubicBezTo>
                    <a:pt x="413" y="4"/>
                    <a:pt x="402" y="1"/>
                    <a:pt x="3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102" name="Google Shape;1474;p49">
              <a:extLst>
                <a:ext uri="{FF2B5EF4-FFF2-40B4-BE49-F238E27FC236}">
                  <a16:creationId xmlns:a16="http://schemas.microsoft.com/office/drawing/2014/main" id="{78402DBE-BC69-2110-51C0-919531C299A7}"/>
                </a:ext>
              </a:extLst>
            </p:cNvPr>
            <p:cNvSpPr/>
            <p:nvPr/>
          </p:nvSpPr>
          <p:spPr>
            <a:xfrm>
              <a:off x="5449239" y="2370870"/>
              <a:ext cx="98757" cy="212697"/>
            </a:xfrm>
            <a:custGeom>
              <a:avLst/>
              <a:gdLst/>
              <a:ahLst/>
              <a:cxnLst/>
              <a:rect l="l" t="t" r="r" b="b"/>
              <a:pathLst>
                <a:path w="787" h="1695" extrusionOk="0">
                  <a:moveTo>
                    <a:pt x="49" y="0"/>
                  </a:moveTo>
                  <a:cubicBezTo>
                    <a:pt x="23" y="0"/>
                    <a:pt x="1" y="21"/>
                    <a:pt x="1" y="48"/>
                  </a:cubicBezTo>
                  <a:lnTo>
                    <a:pt x="1" y="330"/>
                  </a:lnTo>
                  <a:cubicBezTo>
                    <a:pt x="1" y="391"/>
                    <a:pt x="22" y="450"/>
                    <a:pt x="59" y="498"/>
                  </a:cubicBezTo>
                  <a:lnTo>
                    <a:pt x="599" y="1166"/>
                  </a:lnTo>
                  <a:cubicBezTo>
                    <a:pt x="661" y="1241"/>
                    <a:pt x="687" y="1340"/>
                    <a:pt x="671" y="1435"/>
                  </a:cubicBezTo>
                  <a:lnTo>
                    <a:pt x="639" y="1639"/>
                  </a:lnTo>
                  <a:cubicBezTo>
                    <a:pt x="634" y="1666"/>
                    <a:pt x="651" y="1691"/>
                    <a:pt x="678" y="1695"/>
                  </a:cubicBezTo>
                  <a:lnTo>
                    <a:pt x="687" y="1695"/>
                  </a:lnTo>
                  <a:cubicBezTo>
                    <a:pt x="710" y="1695"/>
                    <a:pt x="730" y="1677"/>
                    <a:pt x="734" y="1654"/>
                  </a:cubicBezTo>
                  <a:lnTo>
                    <a:pt x="766" y="1450"/>
                  </a:lnTo>
                  <a:cubicBezTo>
                    <a:pt x="786" y="1326"/>
                    <a:pt x="752" y="1201"/>
                    <a:pt x="675" y="1104"/>
                  </a:cubicBezTo>
                  <a:lnTo>
                    <a:pt x="136" y="436"/>
                  </a:lnTo>
                  <a:cubicBezTo>
                    <a:pt x="111" y="406"/>
                    <a:pt x="97" y="368"/>
                    <a:pt x="97" y="330"/>
                  </a:cubicBezTo>
                  <a:lnTo>
                    <a:pt x="97" y="48"/>
                  </a:lnTo>
                  <a:cubicBezTo>
                    <a:pt x="97" y="22"/>
                    <a:pt x="76" y="0"/>
                    <a:pt x="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103" name="Google Shape;1475;p49">
              <a:extLst>
                <a:ext uri="{FF2B5EF4-FFF2-40B4-BE49-F238E27FC236}">
                  <a16:creationId xmlns:a16="http://schemas.microsoft.com/office/drawing/2014/main" id="{8DE56C6A-CA9C-1B04-A746-5F25F1CE3C4A}"/>
                </a:ext>
              </a:extLst>
            </p:cNvPr>
            <p:cNvSpPr/>
            <p:nvPr/>
          </p:nvSpPr>
          <p:spPr>
            <a:xfrm>
              <a:off x="5593546" y="2422695"/>
              <a:ext cx="93612" cy="93486"/>
            </a:xfrm>
            <a:custGeom>
              <a:avLst/>
              <a:gdLst/>
              <a:ahLst/>
              <a:cxnLst/>
              <a:rect l="l" t="t" r="r" b="b"/>
              <a:pathLst>
                <a:path w="746" h="745" extrusionOk="0">
                  <a:moveTo>
                    <a:pt x="437" y="98"/>
                  </a:moveTo>
                  <a:lnTo>
                    <a:pt x="437" y="263"/>
                  </a:lnTo>
                  <a:cubicBezTo>
                    <a:pt x="437" y="289"/>
                    <a:pt x="458" y="311"/>
                    <a:pt x="485" y="311"/>
                  </a:cubicBezTo>
                  <a:lnTo>
                    <a:pt x="649" y="311"/>
                  </a:lnTo>
                  <a:lnTo>
                    <a:pt x="649" y="435"/>
                  </a:lnTo>
                  <a:lnTo>
                    <a:pt x="485" y="435"/>
                  </a:lnTo>
                  <a:cubicBezTo>
                    <a:pt x="459" y="435"/>
                    <a:pt x="437" y="455"/>
                    <a:pt x="437" y="483"/>
                  </a:cubicBezTo>
                  <a:lnTo>
                    <a:pt x="437" y="648"/>
                  </a:lnTo>
                  <a:lnTo>
                    <a:pt x="313" y="648"/>
                  </a:lnTo>
                  <a:lnTo>
                    <a:pt x="313" y="483"/>
                  </a:lnTo>
                  <a:cubicBezTo>
                    <a:pt x="313" y="457"/>
                    <a:pt x="292" y="435"/>
                    <a:pt x="265" y="435"/>
                  </a:cubicBezTo>
                  <a:lnTo>
                    <a:pt x="99" y="435"/>
                  </a:lnTo>
                  <a:lnTo>
                    <a:pt x="99" y="311"/>
                  </a:lnTo>
                  <a:lnTo>
                    <a:pt x="265" y="311"/>
                  </a:lnTo>
                  <a:cubicBezTo>
                    <a:pt x="291" y="311"/>
                    <a:pt x="313" y="290"/>
                    <a:pt x="313" y="263"/>
                  </a:cubicBezTo>
                  <a:lnTo>
                    <a:pt x="313" y="98"/>
                  </a:lnTo>
                  <a:close/>
                  <a:moveTo>
                    <a:pt x="264" y="1"/>
                  </a:moveTo>
                  <a:cubicBezTo>
                    <a:pt x="238" y="1"/>
                    <a:pt x="215" y="22"/>
                    <a:pt x="215" y="49"/>
                  </a:cubicBezTo>
                  <a:lnTo>
                    <a:pt x="215" y="215"/>
                  </a:lnTo>
                  <a:lnTo>
                    <a:pt x="50" y="215"/>
                  </a:lnTo>
                  <a:cubicBezTo>
                    <a:pt x="24" y="215"/>
                    <a:pt x="1" y="235"/>
                    <a:pt x="1" y="263"/>
                  </a:cubicBezTo>
                  <a:lnTo>
                    <a:pt x="1" y="483"/>
                  </a:lnTo>
                  <a:cubicBezTo>
                    <a:pt x="1" y="509"/>
                    <a:pt x="22" y="531"/>
                    <a:pt x="50" y="531"/>
                  </a:cubicBezTo>
                  <a:lnTo>
                    <a:pt x="215" y="531"/>
                  </a:lnTo>
                  <a:lnTo>
                    <a:pt x="215" y="696"/>
                  </a:lnTo>
                  <a:cubicBezTo>
                    <a:pt x="215" y="723"/>
                    <a:pt x="236" y="745"/>
                    <a:pt x="264" y="745"/>
                  </a:cubicBezTo>
                  <a:lnTo>
                    <a:pt x="484" y="745"/>
                  </a:lnTo>
                  <a:cubicBezTo>
                    <a:pt x="510" y="745"/>
                    <a:pt x="532" y="724"/>
                    <a:pt x="532" y="696"/>
                  </a:cubicBezTo>
                  <a:lnTo>
                    <a:pt x="532" y="531"/>
                  </a:lnTo>
                  <a:lnTo>
                    <a:pt x="697" y="531"/>
                  </a:lnTo>
                  <a:cubicBezTo>
                    <a:pt x="723" y="531"/>
                    <a:pt x="746" y="510"/>
                    <a:pt x="746" y="483"/>
                  </a:cubicBezTo>
                  <a:lnTo>
                    <a:pt x="746" y="263"/>
                  </a:lnTo>
                  <a:cubicBezTo>
                    <a:pt x="746" y="237"/>
                    <a:pt x="725" y="215"/>
                    <a:pt x="697" y="215"/>
                  </a:cubicBezTo>
                  <a:lnTo>
                    <a:pt x="532" y="215"/>
                  </a:lnTo>
                  <a:lnTo>
                    <a:pt x="532" y="49"/>
                  </a:lnTo>
                  <a:cubicBezTo>
                    <a:pt x="532" y="23"/>
                    <a:pt x="511" y="1"/>
                    <a:pt x="4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30349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923059">
            <a:off x="8169581" y="635919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518569">
            <a:off x="13377237" y="334768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554571">
            <a:off x="3635772" y="-201108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910335" y="-7473533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203902">
            <a:off x="4987254" y="6958411"/>
            <a:ext cx="1536774" cy="1536774"/>
          </a:xfrm>
          <a:custGeom>
            <a:avLst/>
            <a:gdLst/>
            <a:ahLst/>
            <a:cxnLst/>
            <a:rect l="l" t="t" r="r" b="b"/>
            <a:pathLst>
              <a:path w="1536774" h="1536774">
                <a:moveTo>
                  <a:pt x="0" y="0"/>
                </a:moveTo>
                <a:lnTo>
                  <a:pt x="1536774" y="0"/>
                </a:lnTo>
                <a:lnTo>
                  <a:pt x="1536774" y="1536775"/>
                </a:lnTo>
                <a:lnTo>
                  <a:pt x="0" y="15367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3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2100069">
            <a:off x="-4100648" y="336189"/>
            <a:ext cx="4762499" cy="4762499"/>
          </a:xfrm>
          <a:custGeom>
            <a:avLst/>
            <a:gdLst/>
            <a:ahLst/>
            <a:cxnLst/>
            <a:rect l="l" t="t" r="r" b="b"/>
            <a:pathLst>
              <a:path w="4762499" h="4762499">
                <a:moveTo>
                  <a:pt x="0" y="0"/>
                </a:moveTo>
                <a:lnTo>
                  <a:pt x="4762500" y="0"/>
                </a:lnTo>
                <a:lnTo>
                  <a:pt x="4762500" y="4762500"/>
                </a:lnTo>
                <a:lnTo>
                  <a:pt x="0" y="47625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372161" y="6651430"/>
            <a:ext cx="1330348" cy="1330348"/>
          </a:xfrm>
          <a:custGeom>
            <a:avLst/>
            <a:gdLst/>
            <a:ahLst/>
            <a:cxnLst/>
            <a:rect l="l" t="t" r="r" b="b"/>
            <a:pathLst>
              <a:path w="1330348" h="1330348">
                <a:moveTo>
                  <a:pt x="0" y="0"/>
                </a:moveTo>
                <a:lnTo>
                  <a:pt x="1330348" y="0"/>
                </a:lnTo>
                <a:lnTo>
                  <a:pt x="1330348" y="1330348"/>
                </a:lnTo>
                <a:lnTo>
                  <a:pt x="0" y="133034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26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5064412" y="625695"/>
            <a:ext cx="9646394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5759"/>
              </a:lnSpc>
              <a:spcBef>
                <a:spcPct val="0"/>
              </a:spcBef>
            </a:pPr>
            <a:r>
              <a:rPr lang="fa-IR" sz="48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از این ارائه به عنوان یک الگوی اسلاید گوگل در 3 مرحله استفاده کنید</a:t>
            </a:r>
            <a:endParaRPr lang="en-US" sz="4800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263788" y="4450830"/>
            <a:ext cx="3760423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ct val="15000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روی دکمه "اشتراک گذاری" در گوشه سمت راست بالای 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Canva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کلیک کنید و روی "بیشتر" در پایین منو کلیک کنید.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8048" y="4450830"/>
            <a:ext cx="3997387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ct val="15000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روی دکمه "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Canva"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کنار این ارائه کلیک کنید. شروع به ویرایش ارائه خود کنید. ممکن است لازم باشد به حساب 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Canva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خود وارد شوید.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169529" y="4450830"/>
            <a:ext cx="3760423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ct val="150000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«Google Drive»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را در نوار جستجو وارد کنید و روی نماد 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Google Drive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کلیک کنید تا این طرح به عنوان یک اسلاید 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Google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G Drive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خود اضافه شود. برای اولین بار از شما می خواهد که حساب 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Google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خود را به 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Canva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پیوند دهید.</a:t>
            </a:r>
            <a:endParaRPr lang="en-US" sz="18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1358048" y="2930745"/>
            <a:ext cx="1172057" cy="1207175"/>
            <a:chOff x="0" y="0"/>
            <a:chExt cx="1562743" cy="1609567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562743" cy="1609567"/>
            </a:xfrm>
            <a:custGeom>
              <a:avLst/>
              <a:gdLst/>
              <a:ahLst/>
              <a:cxnLst/>
              <a:rect l="l" t="t" r="r" b="b"/>
              <a:pathLst>
                <a:path w="1562743" h="1609567">
                  <a:moveTo>
                    <a:pt x="0" y="0"/>
                  </a:moveTo>
                  <a:lnTo>
                    <a:pt x="1562743" y="0"/>
                  </a:lnTo>
                  <a:lnTo>
                    <a:pt x="1562743" y="1609567"/>
                  </a:lnTo>
                  <a:lnTo>
                    <a:pt x="0" y="16095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TextBox 17"/>
            <p:cNvSpPr txBox="1"/>
            <p:nvPr/>
          </p:nvSpPr>
          <p:spPr>
            <a:xfrm>
              <a:off x="294344" y="130413"/>
              <a:ext cx="974054" cy="10233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6719"/>
                </a:lnSpc>
                <a:spcBef>
                  <a:spcPct val="0"/>
                </a:spcBef>
              </a:pPr>
              <a:r>
                <a:rPr lang="en-US" sz="4800">
                  <a:solidFill>
                    <a:srgbClr val="F8FFEA"/>
                  </a:solidFill>
                  <a:latin typeface="Handyman"/>
                  <a:cs typeface="B Nazanin" panose="00000400000000000000" pitchFamily="2" charset="-78"/>
                </a:rPr>
                <a:t>1.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263788" y="2930745"/>
            <a:ext cx="1172057" cy="1207175"/>
            <a:chOff x="0" y="0"/>
            <a:chExt cx="1562743" cy="1609567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562743" cy="1609567"/>
            </a:xfrm>
            <a:custGeom>
              <a:avLst/>
              <a:gdLst/>
              <a:ahLst/>
              <a:cxnLst/>
              <a:rect l="l" t="t" r="r" b="b"/>
              <a:pathLst>
                <a:path w="1562743" h="1609567">
                  <a:moveTo>
                    <a:pt x="0" y="0"/>
                  </a:moveTo>
                  <a:lnTo>
                    <a:pt x="1562743" y="0"/>
                  </a:lnTo>
                  <a:lnTo>
                    <a:pt x="1562743" y="1609567"/>
                  </a:lnTo>
                  <a:lnTo>
                    <a:pt x="0" y="16095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TextBox 20"/>
            <p:cNvSpPr txBox="1"/>
            <p:nvPr/>
          </p:nvSpPr>
          <p:spPr>
            <a:xfrm>
              <a:off x="294344" y="130413"/>
              <a:ext cx="974054" cy="10233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6719"/>
                </a:lnSpc>
                <a:spcBef>
                  <a:spcPct val="0"/>
                </a:spcBef>
              </a:pPr>
              <a:r>
                <a:rPr lang="en-US" sz="4800">
                  <a:solidFill>
                    <a:srgbClr val="F8FFEA"/>
                  </a:solidFill>
                  <a:latin typeface="Handyman"/>
                  <a:cs typeface="B Nazanin" panose="00000400000000000000" pitchFamily="2" charset="-78"/>
                </a:rPr>
                <a:t>2.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3169771" y="2930745"/>
            <a:ext cx="1172057" cy="1207175"/>
            <a:chOff x="0" y="0"/>
            <a:chExt cx="1562743" cy="1609567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562743" cy="1609567"/>
            </a:xfrm>
            <a:custGeom>
              <a:avLst/>
              <a:gdLst/>
              <a:ahLst/>
              <a:cxnLst/>
              <a:rect l="l" t="t" r="r" b="b"/>
              <a:pathLst>
                <a:path w="1562743" h="1609567">
                  <a:moveTo>
                    <a:pt x="0" y="0"/>
                  </a:moveTo>
                  <a:lnTo>
                    <a:pt x="1562743" y="0"/>
                  </a:lnTo>
                  <a:lnTo>
                    <a:pt x="1562743" y="1609567"/>
                  </a:lnTo>
                  <a:lnTo>
                    <a:pt x="0" y="16095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TextBox 23"/>
            <p:cNvSpPr txBox="1"/>
            <p:nvPr/>
          </p:nvSpPr>
          <p:spPr>
            <a:xfrm>
              <a:off x="294344" y="130413"/>
              <a:ext cx="974054" cy="10233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6719"/>
                </a:lnSpc>
                <a:spcBef>
                  <a:spcPct val="0"/>
                </a:spcBef>
              </a:pPr>
              <a:r>
                <a:rPr lang="en-US" sz="4800">
                  <a:solidFill>
                    <a:srgbClr val="F8FFEA"/>
                  </a:solidFill>
                  <a:latin typeface="Handyman"/>
                  <a:cs typeface="B Nazanin" panose="00000400000000000000" pitchFamily="2" charset="-78"/>
                </a:rPr>
                <a:t>3.</a:t>
              </a:r>
            </a:p>
          </p:txBody>
        </p:sp>
      </p:grpSp>
      <p:sp>
        <p:nvSpPr>
          <p:cNvPr id="25" name="Freeform 25"/>
          <p:cNvSpPr/>
          <p:nvPr/>
        </p:nvSpPr>
        <p:spPr>
          <a:xfrm rot="2563013">
            <a:off x="988258" y="699679"/>
            <a:ext cx="1217580" cy="1217580"/>
          </a:xfrm>
          <a:custGeom>
            <a:avLst/>
            <a:gdLst/>
            <a:ahLst/>
            <a:cxnLst/>
            <a:rect l="l" t="t" r="r" b="b"/>
            <a:pathLst>
              <a:path w="1217580" h="1217580">
                <a:moveTo>
                  <a:pt x="0" y="0"/>
                </a:moveTo>
                <a:lnTo>
                  <a:pt x="1217580" y="0"/>
                </a:lnTo>
                <a:lnTo>
                  <a:pt x="1217580" y="1217581"/>
                </a:lnTo>
                <a:lnTo>
                  <a:pt x="0" y="121758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3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 rot="1585894">
            <a:off x="16174980" y="-199527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1CE99673-8932-20AA-1792-4E1C87F047A9}"/>
              </a:ext>
            </a:extLst>
          </p:cNvPr>
          <p:cNvSpPr/>
          <p:nvPr/>
        </p:nvSpPr>
        <p:spPr>
          <a:xfrm rot="10182911">
            <a:off x="-431161" y="2666409"/>
            <a:ext cx="19150322" cy="10003857"/>
          </a:xfrm>
          <a:custGeom>
            <a:avLst/>
            <a:gdLst/>
            <a:ahLst/>
            <a:cxnLst/>
            <a:rect l="l" t="t" r="r" b="b"/>
            <a:pathLst>
              <a:path w="19150322" h="10003857">
                <a:moveTo>
                  <a:pt x="0" y="0"/>
                </a:moveTo>
                <a:lnTo>
                  <a:pt x="19150322" y="0"/>
                </a:lnTo>
                <a:lnTo>
                  <a:pt x="19150322" y="10003857"/>
                </a:lnTo>
                <a:lnTo>
                  <a:pt x="0" y="100038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849" t="-94314" r="-14538" b="-1725"/>
            </a:stretch>
          </a:blipFill>
        </p:spPr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A23819F-4F94-9585-1ADB-685619D79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0265"/>
            <a:ext cx="18288000" cy="1163667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 Placeholder 52">
            <a:extLst>
              <a:ext uri="{FF2B5EF4-FFF2-40B4-BE49-F238E27FC236}">
                <a16:creationId xmlns:a16="http://schemas.microsoft.com/office/drawing/2014/main" id="{E4B5AFBC-FA45-4080-E419-42A9C61F0FE8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0" y="1508072"/>
            <a:ext cx="18288000" cy="629069"/>
          </a:xfrm>
        </p:spPr>
        <p:txBody>
          <a:bodyPr>
            <a:normAutofit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3404C7-B43C-B6C2-1678-87C8E247A7B5}"/>
              </a:ext>
            </a:extLst>
          </p:cNvPr>
          <p:cNvSpPr/>
          <p:nvPr/>
        </p:nvSpPr>
        <p:spPr>
          <a:xfrm>
            <a:off x="0" y="6548718"/>
            <a:ext cx="18288000" cy="334812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8" name="Group 8">
            <a:extLst>
              <a:ext uri="{FF2B5EF4-FFF2-40B4-BE49-F238E27FC236}">
                <a16:creationId xmlns:a16="http://schemas.microsoft.com/office/drawing/2014/main" id="{2EDDC676-C3A4-0881-6A4A-0383C9E2B104}"/>
              </a:ext>
            </a:extLst>
          </p:cNvPr>
          <p:cNvGrpSpPr/>
          <p:nvPr/>
        </p:nvGrpSpPr>
        <p:grpSpPr>
          <a:xfrm>
            <a:off x="4702757" y="7145636"/>
            <a:ext cx="2426610" cy="2501953"/>
            <a:chOff x="-475010" y="1129566"/>
            <a:chExt cx="3859356" cy="166796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637F90-DF93-E3C7-B0EE-7CF384E930EC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1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21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118E1EA-E6E1-D174-9442-F04B68B75199}"/>
                </a:ext>
              </a:extLst>
            </p:cNvPr>
            <p:cNvSpPr txBox="1"/>
            <p:nvPr/>
          </p:nvSpPr>
          <p:spPr>
            <a:xfrm>
              <a:off x="-460974" y="1380822"/>
              <a:ext cx="3845320" cy="1416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21">
            <a:extLst>
              <a:ext uri="{FF2B5EF4-FFF2-40B4-BE49-F238E27FC236}">
                <a16:creationId xmlns:a16="http://schemas.microsoft.com/office/drawing/2014/main" id="{E4AAA6A7-39AB-75C7-D3F8-2B4F31FF8CEA}"/>
              </a:ext>
            </a:extLst>
          </p:cNvPr>
          <p:cNvGrpSpPr/>
          <p:nvPr/>
        </p:nvGrpSpPr>
        <p:grpSpPr>
          <a:xfrm>
            <a:off x="1504889" y="7145636"/>
            <a:ext cx="2426610" cy="2501953"/>
            <a:chOff x="-475010" y="1129566"/>
            <a:chExt cx="3859356" cy="166796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F20DFFA-0D2E-C0ED-78EC-43898BB6DC02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1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21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DED0E2A-A967-9E21-2D53-8ECEB3A8712C}"/>
                </a:ext>
              </a:extLst>
            </p:cNvPr>
            <p:cNvSpPr txBox="1"/>
            <p:nvPr/>
          </p:nvSpPr>
          <p:spPr>
            <a:xfrm>
              <a:off x="-460974" y="1380822"/>
              <a:ext cx="3845320" cy="1416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27">
            <a:extLst>
              <a:ext uri="{FF2B5EF4-FFF2-40B4-BE49-F238E27FC236}">
                <a16:creationId xmlns:a16="http://schemas.microsoft.com/office/drawing/2014/main" id="{EFC9C7D4-D2A3-E4A3-FC82-B3B1500401FD}"/>
              </a:ext>
            </a:extLst>
          </p:cNvPr>
          <p:cNvGrpSpPr/>
          <p:nvPr/>
        </p:nvGrpSpPr>
        <p:grpSpPr>
          <a:xfrm>
            <a:off x="11098491" y="7145636"/>
            <a:ext cx="2426610" cy="2501953"/>
            <a:chOff x="-475010" y="1129566"/>
            <a:chExt cx="3859356" cy="166796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DDCFB05-DB7D-680F-6D85-C1E5D4EE77B8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1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21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3105DDF-97CE-B7DC-EE08-084D09BFC3AD}"/>
                </a:ext>
              </a:extLst>
            </p:cNvPr>
            <p:cNvSpPr txBox="1"/>
            <p:nvPr/>
          </p:nvSpPr>
          <p:spPr>
            <a:xfrm>
              <a:off x="-460974" y="1380822"/>
              <a:ext cx="3845320" cy="1416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30">
            <a:extLst>
              <a:ext uri="{FF2B5EF4-FFF2-40B4-BE49-F238E27FC236}">
                <a16:creationId xmlns:a16="http://schemas.microsoft.com/office/drawing/2014/main" id="{6E63442D-BDDE-844B-CE47-97DBBD6D7CDB}"/>
              </a:ext>
            </a:extLst>
          </p:cNvPr>
          <p:cNvGrpSpPr/>
          <p:nvPr/>
        </p:nvGrpSpPr>
        <p:grpSpPr>
          <a:xfrm>
            <a:off x="14296358" y="7145636"/>
            <a:ext cx="2426610" cy="2501953"/>
            <a:chOff x="-475010" y="1129566"/>
            <a:chExt cx="3859356" cy="166796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99D2D06-5053-0BF3-EED8-C0328EBEF91F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21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21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3C87EB3-BCD0-EBD9-D114-8C7AD534A307}"/>
                </a:ext>
              </a:extLst>
            </p:cNvPr>
            <p:cNvSpPr txBox="1"/>
            <p:nvPr/>
          </p:nvSpPr>
          <p:spPr>
            <a:xfrm>
              <a:off x="-460974" y="1380822"/>
              <a:ext cx="3845320" cy="1416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그룹 8">
            <a:extLst>
              <a:ext uri="{FF2B5EF4-FFF2-40B4-BE49-F238E27FC236}">
                <a16:creationId xmlns:a16="http://schemas.microsoft.com/office/drawing/2014/main" id="{22B62AF6-0A48-E6ED-67B7-CCB0322711DF}"/>
              </a:ext>
            </a:extLst>
          </p:cNvPr>
          <p:cNvGrpSpPr/>
          <p:nvPr/>
        </p:nvGrpSpPr>
        <p:grpSpPr>
          <a:xfrm>
            <a:off x="5358290" y="5265379"/>
            <a:ext cx="7680960" cy="3595064"/>
            <a:chOff x="0" y="2573079"/>
            <a:chExt cx="12192000" cy="4284921"/>
          </a:xfrm>
        </p:grpSpPr>
        <p:sp>
          <p:nvSpPr>
            <p:cNvPr id="21" name="Isosceles Triangle 4">
              <a:extLst>
                <a:ext uri="{FF2B5EF4-FFF2-40B4-BE49-F238E27FC236}">
                  <a16:creationId xmlns:a16="http://schemas.microsoft.com/office/drawing/2014/main" id="{0A999400-B3E8-EA68-EA88-9A79DBD24DDB}"/>
                </a:ext>
              </a:extLst>
            </p:cNvPr>
            <p:cNvSpPr/>
            <p:nvPr/>
          </p:nvSpPr>
          <p:spPr>
            <a:xfrm flipV="1">
              <a:off x="0" y="2573079"/>
              <a:ext cx="12192000" cy="428492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Isosceles Triangle 5">
              <a:extLst>
                <a:ext uri="{FF2B5EF4-FFF2-40B4-BE49-F238E27FC236}">
                  <a16:creationId xmlns:a16="http://schemas.microsoft.com/office/drawing/2014/main" id="{77C3952F-792A-C402-2C62-8C6F242C99EC}"/>
                </a:ext>
              </a:extLst>
            </p:cNvPr>
            <p:cNvSpPr/>
            <p:nvPr/>
          </p:nvSpPr>
          <p:spPr>
            <a:xfrm flipV="1">
              <a:off x="4683860" y="5646945"/>
              <a:ext cx="2824281" cy="992605"/>
            </a:xfrm>
            <a:prstGeom prst="triangl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A8D416CE-6A20-8903-8561-8D1BEE8D0F1B}"/>
              </a:ext>
            </a:extLst>
          </p:cNvPr>
          <p:cNvSpPr txBox="1"/>
          <p:nvPr/>
        </p:nvSpPr>
        <p:spPr>
          <a:xfrm>
            <a:off x="1554412" y="3019762"/>
            <a:ext cx="368915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54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5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B1DE862-3EF6-072D-89B8-66A86488E413}"/>
              </a:ext>
            </a:extLst>
          </p:cNvPr>
          <p:cNvSpPr txBox="1"/>
          <p:nvPr/>
        </p:nvSpPr>
        <p:spPr>
          <a:xfrm>
            <a:off x="929350" y="4542911"/>
            <a:ext cx="3689159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3D5F93-CF00-75EC-9BF7-0BDD9BC89E53}"/>
              </a:ext>
            </a:extLst>
          </p:cNvPr>
          <p:cNvSpPr txBox="1"/>
          <p:nvPr/>
        </p:nvSpPr>
        <p:spPr>
          <a:xfrm>
            <a:off x="13731944" y="3071607"/>
            <a:ext cx="368915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5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D83277-15B3-A756-0BB9-7EA6533B10B1}"/>
              </a:ext>
            </a:extLst>
          </p:cNvPr>
          <p:cNvSpPr txBox="1"/>
          <p:nvPr/>
        </p:nvSpPr>
        <p:spPr>
          <a:xfrm>
            <a:off x="13727482" y="4540118"/>
            <a:ext cx="3689159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B9808FE-E642-C692-7367-CF33BAE6E03E}"/>
              </a:ext>
            </a:extLst>
          </p:cNvPr>
          <p:cNvSpPr txBox="1"/>
          <p:nvPr/>
        </p:nvSpPr>
        <p:spPr>
          <a:xfrm>
            <a:off x="7601634" y="6456990"/>
            <a:ext cx="30847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2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4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8" name="Google Shape;802;p65">
            <a:extLst>
              <a:ext uri="{FF2B5EF4-FFF2-40B4-BE49-F238E27FC236}">
                <a16:creationId xmlns:a16="http://schemas.microsoft.com/office/drawing/2014/main" id="{3E48621F-633C-6FAC-0955-7D91EE59564F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33049" y="2537107"/>
            <a:ext cx="3464838" cy="276475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" name="Google Shape;980;p66">
            <a:extLst>
              <a:ext uri="{FF2B5EF4-FFF2-40B4-BE49-F238E27FC236}">
                <a16:creationId xmlns:a16="http://schemas.microsoft.com/office/drawing/2014/main" id="{975EA264-40D7-C5B2-A1B5-2AD0446EFFE5}"/>
              </a:ext>
            </a:extLst>
          </p:cNvPr>
          <p:cNvGrpSpPr/>
          <p:nvPr/>
        </p:nvGrpSpPr>
        <p:grpSpPr>
          <a:xfrm>
            <a:off x="8791986" y="5638937"/>
            <a:ext cx="704028" cy="536225"/>
            <a:chOff x="242800" y="1883550"/>
            <a:chExt cx="519825" cy="395925"/>
          </a:xfrm>
        </p:grpSpPr>
        <p:sp>
          <p:nvSpPr>
            <p:cNvPr id="30" name="Google Shape;981;p66">
              <a:extLst>
                <a:ext uri="{FF2B5EF4-FFF2-40B4-BE49-F238E27FC236}">
                  <a16:creationId xmlns:a16="http://schemas.microsoft.com/office/drawing/2014/main" id="{346CB72C-89D2-6E0D-8874-D12756238EBB}"/>
                </a:ext>
              </a:extLst>
            </p:cNvPr>
            <p:cNvSpPr/>
            <p:nvPr/>
          </p:nvSpPr>
          <p:spPr>
            <a:xfrm>
              <a:off x="317600" y="2218525"/>
              <a:ext cx="63350" cy="60950"/>
            </a:xfrm>
            <a:custGeom>
              <a:avLst/>
              <a:gdLst/>
              <a:ahLst/>
              <a:cxnLst/>
              <a:rect l="l" t="t" r="r" b="b"/>
              <a:pathLst>
                <a:path w="2534" h="2438" extrusionOk="0">
                  <a:moveTo>
                    <a:pt x="1314" y="1"/>
                  </a:moveTo>
                  <a:cubicBezTo>
                    <a:pt x="821" y="1"/>
                    <a:pt x="376" y="298"/>
                    <a:pt x="188" y="753"/>
                  </a:cubicBezTo>
                  <a:cubicBezTo>
                    <a:pt x="0" y="1208"/>
                    <a:pt x="104" y="1732"/>
                    <a:pt x="452" y="2080"/>
                  </a:cubicBezTo>
                  <a:cubicBezTo>
                    <a:pt x="685" y="2314"/>
                    <a:pt x="998" y="2438"/>
                    <a:pt x="1315" y="2438"/>
                  </a:cubicBezTo>
                  <a:cubicBezTo>
                    <a:pt x="1472" y="2438"/>
                    <a:pt x="1629" y="2408"/>
                    <a:pt x="1780" y="2346"/>
                  </a:cubicBezTo>
                  <a:cubicBezTo>
                    <a:pt x="2235" y="2156"/>
                    <a:pt x="2531" y="1713"/>
                    <a:pt x="2533" y="1220"/>
                  </a:cubicBezTo>
                  <a:cubicBezTo>
                    <a:pt x="2533" y="548"/>
                    <a:pt x="1986" y="1"/>
                    <a:pt x="13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2100">
                <a:cs typeface="B Nazanin" panose="00000400000000000000" pitchFamily="2" charset="-78"/>
              </a:endParaRPr>
            </a:p>
          </p:txBody>
        </p:sp>
        <p:sp>
          <p:nvSpPr>
            <p:cNvPr id="31" name="Google Shape;982;p66">
              <a:extLst>
                <a:ext uri="{FF2B5EF4-FFF2-40B4-BE49-F238E27FC236}">
                  <a16:creationId xmlns:a16="http://schemas.microsoft.com/office/drawing/2014/main" id="{55852CDD-B49B-B0C8-D6CE-A9EDEB0062F7}"/>
                </a:ext>
              </a:extLst>
            </p:cNvPr>
            <p:cNvSpPr/>
            <p:nvPr/>
          </p:nvSpPr>
          <p:spPr>
            <a:xfrm>
              <a:off x="623150" y="2218525"/>
              <a:ext cx="63350" cy="60950"/>
            </a:xfrm>
            <a:custGeom>
              <a:avLst/>
              <a:gdLst/>
              <a:ahLst/>
              <a:cxnLst/>
              <a:rect l="l" t="t" r="r" b="b"/>
              <a:pathLst>
                <a:path w="2534" h="2438" extrusionOk="0">
                  <a:moveTo>
                    <a:pt x="1314" y="1"/>
                  </a:moveTo>
                  <a:cubicBezTo>
                    <a:pt x="821" y="1"/>
                    <a:pt x="378" y="298"/>
                    <a:pt x="189" y="753"/>
                  </a:cubicBezTo>
                  <a:cubicBezTo>
                    <a:pt x="1" y="1208"/>
                    <a:pt x="104" y="1732"/>
                    <a:pt x="452" y="2080"/>
                  </a:cubicBezTo>
                  <a:cubicBezTo>
                    <a:pt x="686" y="2314"/>
                    <a:pt x="998" y="2438"/>
                    <a:pt x="1316" y="2438"/>
                  </a:cubicBezTo>
                  <a:cubicBezTo>
                    <a:pt x="1472" y="2438"/>
                    <a:pt x="1630" y="2408"/>
                    <a:pt x="1780" y="2346"/>
                  </a:cubicBezTo>
                  <a:cubicBezTo>
                    <a:pt x="2235" y="2156"/>
                    <a:pt x="2533" y="1713"/>
                    <a:pt x="2533" y="1220"/>
                  </a:cubicBezTo>
                  <a:cubicBezTo>
                    <a:pt x="2533" y="546"/>
                    <a:pt x="1987" y="1"/>
                    <a:pt x="13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2100">
                <a:cs typeface="B Nazanin" panose="00000400000000000000" pitchFamily="2" charset="-78"/>
              </a:endParaRPr>
            </a:p>
          </p:txBody>
        </p:sp>
        <p:sp>
          <p:nvSpPr>
            <p:cNvPr id="32" name="Google Shape;983;p66">
              <a:extLst>
                <a:ext uri="{FF2B5EF4-FFF2-40B4-BE49-F238E27FC236}">
                  <a16:creationId xmlns:a16="http://schemas.microsoft.com/office/drawing/2014/main" id="{5573B7A7-7EC3-719B-CE1A-BBEA05CFDF25}"/>
                </a:ext>
              </a:extLst>
            </p:cNvPr>
            <p:cNvSpPr/>
            <p:nvPr/>
          </p:nvSpPr>
          <p:spPr>
            <a:xfrm>
              <a:off x="242800" y="2157675"/>
              <a:ext cx="519825" cy="91350"/>
            </a:xfrm>
            <a:custGeom>
              <a:avLst/>
              <a:gdLst/>
              <a:ahLst/>
              <a:cxnLst/>
              <a:rect l="l" t="t" r="r" b="b"/>
              <a:pathLst>
                <a:path w="20793" h="3654" extrusionOk="0">
                  <a:moveTo>
                    <a:pt x="1" y="1"/>
                  </a:moveTo>
                  <a:lnTo>
                    <a:pt x="1" y="3654"/>
                  </a:lnTo>
                  <a:lnTo>
                    <a:pt x="1870" y="3654"/>
                  </a:lnTo>
                  <a:cubicBezTo>
                    <a:pt x="1870" y="2309"/>
                    <a:pt x="2960" y="1218"/>
                    <a:pt x="4306" y="1218"/>
                  </a:cubicBezTo>
                  <a:cubicBezTo>
                    <a:pt x="5651" y="1218"/>
                    <a:pt x="6742" y="2309"/>
                    <a:pt x="6742" y="3654"/>
                  </a:cubicBezTo>
                  <a:lnTo>
                    <a:pt x="14091" y="3654"/>
                  </a:lnTo>
                  <a:cubicBezTo>
                    <a:pt x="14078" y="2299"/>
                    <a:pt x="15173" y="1195"/>
                    <a:pt x="16528" y="1195"/>
                  </a:cubicBezTo>
                  <a:cubicBezTo>
                    <a:pt x="17882" y="1195"/>
                    <a:pt x="18977" y="2299"/>
                    <a:pt x="18965" y="3654"/>
                  </a:cubicBezTo>
                  <a:lnTo>
                    <a:pt x="20792" y="3654"/>
                  </a:lnTo>
                  <a:lnTo>
                    <a:pt x="2079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2100">
                <a:cs typeface="B Nazanin" panose="00000400000000000000" pitchFamily="2" charset="-78"/>
              </a:endParaRPr>
            </a:p>
          </p:txBody>
        </p:sp>
        <p:sp>
          <p:nvSpPr>
            <p:cNvPr id="33" name="Google Shape;984;p66">
              <a:extLst>
                <a:ext uri="{FF2B5EF4-FFF2-40B4-BE49-F238E27FC236}">
                  <a16:creationId xmlns:a16="http://schemas.microsoft.com/office/drawing/2014/main" id="{14E6C5F3-C63F-8CDF-E835-A02FDD66A4F9}"/>
                </a:ext>
              </a:extLst>
            </p:cNvPr>
            <p:cNvSpPr/>
            <p:nvPr/>
          </p:nvSpPr>
          <p:spPr>
            <a:xfrm>
              <a:off x="549400" y="1974925"/>
              <a:ext cx="30500" cy="91350"/>
            </a:xfrm>
            <a:custGeom>
              <a:avLst/>
              <a:gdLst/>
              <a:ahLst/>
              <a:cxnLst/>
              <a:rect l="l" t="t" r="r" b="b"/>
              <a:pathLst>
                <a:path w="1220" h="3654" extrusionOk="0">
                  <a:moveTo>
                    <a:pt x="1" y="0"/>
                  </a:moveTo>
                  <a:lnTo>
                    <a:pt x="1" y="3654"/>
                  </a:lnTo>
                  <a:lnTo>
                    <a:pt x="1220" y="3654"/>
                  </a:lnTo>
                  <a:lnTo>
                    <a:pt x="122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2100">
                <a:cs typeface="B Nazanin" panose="00000400000000000000" pitchFamily="2" charset="-78"/>
              </a:endParaRPr>
            </a:p>
          </p:txBody>
        </p:sp>
        <p:sp>
          <p:nvSpPr>
            <p:cNvPr id="34" name="Google Shape;985;p66">
              <a:extLst>
                <a:ext uri="{FF2B5EF4-FFF2-40B4-BE49-F238E27FC236}">
                  <a16:creationId xmlns:a16="http://schemas.microsoft.com/office/drawing/2014/main" id="{6ACBB4E1-B0F1-C819-73A0-47A3F323CF9B}"/>
                </a:ext>
              </a:extLst>
            </p:cNvPr>
            <p:cNvSpPr/>
            <p:nvPr/>
          </p:nvSpPr>
          <p:spPr>
            <a:xfrm>
              <a:off x="610300" y="1974925"/>
              <a:ext cx="146500" cy="91400"/>
            </a:xfrm>
            <a:custGeom>
              <a:avLst/>
              <a:gdLst/>
              <a:ahLst/>
              <a:cxnLst/>
              <a:rect l="l" t="t" r="r" b="b"/>
              <a:pathLst>
                <a:path w="5860" h="3656" extrusionOk="0">
                  <a:moveTo>
                    <a:pt x="3" y="0"/>
                  </a:moveTo>
                  <a:lnTo>
                    <a:pt x="1" y="3655"/>
                  </a:lnTo>
                  <a:lnTo>
                    <a:pt x="5859" y="3655"/>
                  </a:lnTo>
                  <a:lnTo>
                    <a:pt x="40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2100">
                <a:cs typeface="B Nazanin" panose="00000400000000000000" pitchFamily="2" charset="-78"/>
              </a:endParaRPr>
            </a:p>
          </p:txBody>
        </p:sp>
        <p:sp>
          <p:nvSpPr>
            <p:cNvPr id="35" name="Google Shape;986;p66">
              <a:extLst>
                <a:ext uri="{FF2B5EF4-FFF2-40B4-BE49-F238E27FC236}">
                  <a16:creationId xmlns:a16="http://schemas.microsoft.com/office/drawing/2014/main" id="{3261258A-A7D4-6D39-005A-C14D852AB555}"/>
                </a:ext>
              </a:extLst>
            </p:cNvPr>
            <p:cNvSpPr/>
            <p:nvPr/>
          </p:nvSpPr>
          <p:spPr>
            <a:xfrm>
              <a:off x="242800" y="1883550"/>
              <a:ext cx="519825" cy="243675"/>
            </a:xfrm>
            <a:custGeom>
              <a:avLst/>
              <a:gdLst/>
              <a:ahLst/>
              <a:cxnLst/>
              <a:rect l="l" t="t" r="r" b="b"/>
              <a:pathLst>
                <a:path w="20793" h="9747" extrusionOk="0">
                  <a:moveTo>
                    <a:pt x="6134" y="4872"/>
                  </a:moveTo>
                  <a:lnTo>
                    <a:pt x="6134" y="6091"/>
                  </a:lnTo>
                  <a:lnTo>
                    <a:pt x="7351" y="6091"/>
                  </a:lnTo>
                  <a:lnTo>
                    <a:pt x="7351" y="7310"/>
                  </a:lnTo>
                  <a:lnTo>
                    <a:pt x="6134" y="7310"/>
                  </a:lnTo>
                  <a:lnTo>
                    <a:pt x="6134" y="8528"/>
                  </a:lnTo>
                  <a:lnTo>
                    <a:pt x="4915" y="8528"/>
                  </a:lnTo>
                  <a:lnTo>
                    <a:pt x="4915" y="7310"/>
                  </a:lnTo>
                  <a:lnTo>
                    <a:pt x="3697" y="7310"/>
                  </a:lnTo>
                  <a:lnTo>
                    <a:pt x="3697" y="6091"/>
                  </a:lnTo>
                  <a:lnTo>
                    <a:pt x="4915" y="6091"/>
                  </a:lnTo>
                  <a:lnTo>
                    <a:pt x="4915" y="4872"/>
                  </a:lnTo>
                  <a:close/>
                  <a:moveTo>
                    <a:pt x="1" y="0"/>
                  </a:moveTo>
                  <a:lnTo>
                    <a:pt x="1" y="2436"/>
                  </a:lnTo>
                  <a:lnTo>
                    <a:pt x="9828" y="2436"/>
                  </a:lnTo>
                  <a:lnTo>
                    <a:pt x="9828" y="3655"/>
                  </a:lnTo>
                  <a:lnTo>
                    <a:pt x="1" y="3655"/>
                  </a:lnTo>
                  <a:lnTo>
                    <a:pt x="1" y="9747"/>
                  </a:lnTo>
                  <a:lnTo>
                    <a:pt x="20792" y="9747"/>
                  </a:lnTo>
                  <a:lnTo>
                    <a:pt x="20792" y="8528"/>
                  </a:lnTo>
                  <a:lnTo>
                    <a:pt x="11047" y="8528"/>
                  </a:lnTo>
                  <a:lnTo>
                    <a:pt x="11047" y="2436"/>
                  </a:lnTo>
                  <a:lnTo>
                    <a:pt x="15920" y="2436"/>
                  </a:lnTo>
                  <a:lnTo>
                    <a:pt x="1592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2100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36109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182911">
            <a:off x="-431161" y="2666409"/>
            <a:ext cx="19150322" cy="10003857"/>
          </a:xfrm>
          <a:custGeom>
            <a:avLst/>
            <a:gdLst/>
            <a:ahLst/>
            <a:cxnLst/>
            <a:rect l="l" t="t" r="r" b="b"/>
            <a:pathLst>
              <a:path w="19150322" h="10003857">
                <a:moveTo>
                  <a:pt x="0" y="0"/>
                </a:moveTo>
                <a:lnTo>
                  <a:pt x="19150322" y="0"/>
                </a:lnTo>
                <a:lnTo>
                  <a:pt x="19150322" y="10003857"/>
                </a:lnTo>
                <a:lnTo>
                  <a:pt x="0" y="100038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849" t="-94314" r="-14538" b="-1725"/>
            </a:stretch>
          </a:blipFill>
        </p:spPr>
      </p:sp>
      <p:sp>
        <p:nvSpPr>
          <p:cNvPr id="3" name="Freeform 3"/>
          <p:cNvSpPr/>
          <p:nvPr/>
        </p:nvSpPr>
        <p:spPr>
          <a:xfrm rot="6923059">
            <a:off x="-3658576" y="5718211"/>
            <a:ext cx="5488151" cy="5488151"/>
          </a:xfrm>
          <a:custGeom>
            <a:avLst/>
            <a:gdLst/>
            <a:ahLst/>
            <a:cxnLst/>
            <a:rect l="l" t="t" r="r" b="b"/>
            <a:pathLst>
              <a:path w="5488151" h="5488151">
                <a:moveTo>
                  <a:pt x="0" y="0"/>
                </a:moveTo>
                <a:lnTo>
                  <a:pt x="5488151" y="0"/>
                </a:lnTo>
                <a:lnTo>
                  <a:pt x="5488151" y="5488151"/>
                </a:lnTo>
                <a:lnTo>
                  <a:pt x="0" y="54881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585894">
            <a:off x="12016764" y="-5816392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9110420">
            <a:off x="17252554" y="6627141"/>
            <a:ext cx="4993871" cy="4993871"/>
          </a:xfrm>
          <a:custGeom>
            <a:avLst/>
            <a:gdLst/>
            <a:ahLst/>
            <a:cxnLst/>
            <a:rect l="l" t="t" r="r" b="b"/>
            <a:pathLst>
              <a:path w="4993871" h="4993871">
                <a:moveTo>
                  <a:pt x="0" y="0"/>
                </a:moveTo>
                <a:lnTo>
                  <a:pt x="4993871" y="0"/>
                </a:lnTo>
                <a:lnTo>
                  <a:pt x="4993871" y="4993871"/>
                </a:lnTo>
                <a:lnTo>
                  <a:pt x="0" y="49938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3579199" y="4240893"/>
            <a:ext cx="1629663" cy="1678492"/>
            <a:chOff x="473037" y="440485"/>
            <a:chExt cx="2172884" cy="2237989"/>
          </a:xfrm>
        </p:grpSpPr>
        <p:sp>
          <p:nvSpPr>
            <p:cNvPr id="7" name="Freeform 7"/>
            <p:cNvSpPr/>
            <p:nvPr/>
          </p:nvSpPr>
          <p:spPr>
            <a:xfrm rot="-2700000">
              <a:off x="473037" y="440485"/>
              <a:ext cx="2172884" cy="2237989"/>
            </a:xfrm>
            <a:custGeom>
              <a:avLst/>
              <a:gdLst/>
              <a:ahLst/>
              <a:cxnLst/>
              <a:rect l="l" t="t" r="r" b="b"/>
              <a:pathLst>
                <a:path w="2172884" h="2237989">
                  <a:moveTo>
                    <a:pt x="0" y="0"/>
                  </a:moveTo>
                  <a:lnTo>
                    <a:pt x="2172884" y="0"/>
                  </a:lnTo>
                  <a:lnTo>
                    <a:pt x="2172884" y="2237988"/>
                  </a:lnTo>
                  <a:lnTo>
                    <a:pt x="0" y="22379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882302" y="629517"/>
              <a:ext cx="1354354" cy="14209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43"/>
                </a:lnSpc>
                <a:spcBef>
                  <a:spcPct val="0"/>
                </a:spcBef>
              </a:pPr>
              <a:r>
                <a:rPr lang="en-US" sz="6674">
                  <a:solidFill>
                    <a:srgbClr val="FFFAF6"/>
                  </a:solidFill>
                  <a:latin typeface="Handyman"/>
                  <a:cs typeface="B Nazanin" panose="00000400000000000000" pitchFamily="2" charset="-78"/>
                </a:rPr>
                <a:t>1.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971718" y="4273603"/>
            <a:ext cx="1629663" cy="1678492"/>
            <a:chOff x="417934" y="396872"/>
            <a:chExt cx="2172884" cy="2237989"/>
          </a:xfrm>
        </p:grpSpPr>
        <p:sp>
          <p:nvSpPr>
            <p:cNvPr id="10" name="Freeform 10"/>
            <p:cNvSpPr/>
            <p:nvPr/>
          </p:nvSpPr>
          <p:spPr>
            <a:xfrm rot="1832776">
              <a:off x="417934" y="396872"/>
              <a:ext cx="2172884" cy="2237989"/>
            </a:xfrm>
            <a:custGeom>
              <a:avLst/>
              <a:gdLst/>
              <a:ahLst/>
              <a:cxnLst/>
              <a:rect l="l" t="t" r="r" b="b"/>
              <a:pathLst>
                <a:path w="2172884" h="2237989">
                  <a:moveTo>
                    <a:pt x="0" y="0"/>
                  </a:moveTo>
                  <a:lnTo>
                    <a:pt x="2172883" y="0"/>
                  </a:lnTo>
                  <a:lnTo>
                    <a:pt x="2172883" y="2237989"/>
                  </a:lnTo>
                  <a:lnTo>
                    <a:pt x="0" y="22379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TextBox 11"/>
            <p:cNvSpPr txBox="1"/>
            <p:nvPr/>
          </p:nvSpPr>
          <p:spPr>
            <a:xfrm>
              <a:off x="827199" y="585904"/>
              <a:ext cx="1354353" cy="14209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43"/>
                </a:lnSpc>
                <a:spcBef>
                  <a:spcPct val="0"/>
                </a:spcBef>
              </a:pPr>
              <a:r>
                <a:rPr lang="en-US" sz="6674">
                  <a:solidFill>
                    <a:srgbClr val="FFFAF6"/>
                  </a:solidFill>
                  <a:latin typeface="Handyman"/>
                  <a:cs typeface="B Nazanin" panose="00000400000000000000" pitchFamily="2" charset="-78"/>
                </a:rPr>
                <a:t>2.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2608436" y="4242341"/>
            <a:ext cx="1629663" cy="1678491"/>
            <a:chOff x="468037" y="438552"/>
            <a:chExt cx="2172884" cy="2237989"/>
          </a:xfrm>
        </p:grpSpPr>
        <p:sp>
          <p:nvSpPr>
            <p:cNvPr id="13" name="Freeform 13"/>
            <p:cNvSpPr/>
            <p:nvPr/>
          </p:nvSpPr>
          <p:spPr>
            <a:xfrm rot="8329237">
              <a:off x="468037" y="438552"/>
              <a:ext cx="2172884" cy="2237989"/>
            </a:xfrm>
            <a:custGeom>
              <a:avLst/>
              <a:gdLst/>
              <a:ahLst/>
              <a:cxnLst/>
              <a:rect l="l" t="t" r="r" b="b"/>
              <a:pathLst>
                <a:path w="2172884" h="2237989">
                  <a:moveTo>
                    <a:pt x="0" y="0"/>
                  </a:moveTo>
                  <a:lnTo>
                    <a:pt x="2172884" y="0"/>
                  </a:lnTo>
                  <a:lnTo>
                    <a:pt x="2172884" y="2237989"/>
                  </a:lnTo>
                  <a:lnTo>
                    <a:pt x="0" y="22379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TextBox 14"/>
            <p:cNvSpPr txBox="1"/>
            <p:nvPr/>
          </p:nvSpPr>
          <p:spPr>
            <a:xfrm>
              <a:off x="877303" y="627585"/>
              <a:ext cx="1354353" cy="14209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43"/>
                </a:lnSpc>
                <a:spcBef>
                  <a:spcPct val="0"/>
                </a:spcBef>
              </a:pPr>
              <a:r>
                <a:rPr lang="en-US" sz="6674">
                  <a:solidFill>
                    <a:srgbClr val="FFFAF6"/>
                  </a:solidFill>
                  <a:latin typeface="Handyman"/>
                  <a:cs typeface="B Nazanin" panose="00000400000000000000" pitchFamily="2" charset="-78"/>
                </a:rPr>
                <a:t>3.</a:t>
              </a:r>
            </a:p>
          </p:txBody>
        </p:sp>
      </p:grpSp>
      <p:sp>
        <p:nvSpPr>
          <p:cNvPr id="15" name="Freeform 15"/>
          <p:cNvSpPr/>
          <p:nvPr/>
        </p:nvSpPr>
        <p:spPr>
          <a:xfrm rot="-2100069">
            <a:off x="15681" y="-4311178"/>
            <a:ext cx="5450625" cy="5450625"/>
          </a:xfrm>
          <a:custGeom>
            <a:avLst/>
            <a:gdLst/>
            <a:ahLst/>
            <a:cxnLst/>
            <a:rect l="l" t="t" r="r" b="b"/>
            <a:pathLst>
              <a:path w="5450625" h="5450625">
                <a:moveTo>
                  <a:pt x="0" y="0"/>
                </a:moveTo>
                <a:lnTo>
                  <a:pt x="5450626" y="0"/>
                </a:lnTo>
                <a:lnTo>
                  <a:pt x="5450626" y="5450625"/>
                </a:lnTo>
                <a:lnTo>
                  <a:pt x="0" y="545062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2065213">
            <a:off x="16113053" y="2270858"/>
            <a:ext cx="1817270" cy="1817270"/>
          </a:xfrm>
          <a:custGeom>
            <a:avLst/>
            <a:gdLst/>
            <a:ahLst/>
            <a:cxnLst/>
            <a:rect l="l" t="t" r="r" b="b"/>
            <a:pathLst>
              <a:path w="1817270" h="1817270">
                <a:moveTo>
                  <a:pt x="0" y="0"/>
                </a:moveTo>
                <a:lnTo>
                  <a:pt x="1817271" y="0"/>
                </a:lnTo>
                <a:lnTo>
                  <a:pt x="1817271" y="1817271"/>
                </a:lnTo>
                <a:lnTo>
                  <a:pt x="0" y="181727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rot="2058687">
            <a:off x="13540614" y="1366008"/>
            <a:ext cx="1687520" cy="1687520"/>
          </a:xfrm>
          <a:custGeom>
            <a:avLst/>
            <a:gdLst/>
            <a:ahLst/>
            <a:cxnLst/>
            <a:rect l="l" t="t" r="r" b="b"/>
            <a:pathLst>
              <a:path w="1687520" h="1687520">
                <a:moveTo>
                  <a:pt x="0" y="0"/>
                </a:moveTo>
                <a:lnTo>
                  <a:pt x="1687520" y="0"/>
                </a:lnTo>
                <a:lnTo>
                  <a:pt x="1687520" y="1687520"/>
                </a:lnTo>
                <a:lnTo>
                  <a:pt x="0" y="16875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4756444" y="1135284"/>
            <a:ext cx="8253776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فهرست مطالب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 rot="3232093">
            <a:off x="549584" y="2468209"/>
            <a:ext cx="1828226" cy="1828226"/>
          </a:xfrm>
          <a:custGeom>
            <a:avLst/>
            <a:gdLst/>
            <a:ahLst/>
            <a:cxnLst/>
            <a:rect l="l" t="t" r="r" b="b"/>
            <a:pathLst>
              <a:path w="1828226" h="1828226">
                <a:moveTo>
                  <a:pt x="0" y="0"/>
                </a:moveTo>
                <a:lnTo>
                  <a:pt x="1828226" y="0"/>
                </a:lnTo>
                <a:lnTo>
                  <a:pt x="1828226" y="1828226"/>
                </a:lnTo>
                <a:lnTo>
                  <a:pt x="0" y="182822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60000"/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7133511" y="6097348"/>
            <a:ext cx="3306074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5040"/>
              </a:lnSpc>
              <a:spcBef>
                <a:spcPct val="0"/>
              </a:spcBef>
            </a:pPr>
            <a:r>
              <a:rPr lang="fa-IR" sz="42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پروژه های ما</a:t>
            </a:r>
            <a:endParaRPr lang="en-US" sz="42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7133511" y="7059468"/>
            <a:ext cx="3306074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940"/>
              </a:lnSpc>
              <a:spcBef>
                <a:spcPct val="0"/>
              </a:spcBef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1526029" y="6097348"/>
            <a:ext cx="3794478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5040"/>
              </a:lnSpc>
              <a:spcBef>
                <a:spcPct val="0"/>
              </a:spcBef>
            </a:pPr>
            <a:r>
              <a:rPr lang="fa-IR" sz="42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آمار و ارقام</a:t>
            </a:r>
            <a:endParaRPr lang="en-US" sz="42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770231" y="7059468"/>
            <a:ext cx="3306074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940"/>
              </a:lnSpc>
              <a:spcBef>
                <a:spcPct val="0"/>
              </a:spcBef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2740994" y="6097348"/>
            <a:ext cx="3306074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5040"/>
              </a:lnSpc>
              <a:spcBef>
                <a:spcPct val="0"/>
              </a:spcBef>
            </a:pPr>
            <a:r>
              <a:rPr lang="fa-IR" sz="42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درباره ما</a:t>
            </a:r>
            <a:endParaRPr lang="en-US" sz="42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2740994" y="7059468"/>
            <a:ext cx="3306074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940"/>
              </a:lnSpc>
              <a:spcBef>
                <a:spcPct val="0"/>
              </a:spcBef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3D5262E5-6D6B-20DB-26D4-95F80CB2B511}"/>
              </a:ext>
            </a:extLst>
          </p:cNvPr>
          <p:cNvSpPr/>
          <p:nvPr/>
        </p:nvSpPr>
        <p:spPr>
          <a:xfrm>
            <a:off x="3861941" y="-7545649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BDED768A-22AE-C115-B1E6-725353CEF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0265"/>
            <a:ext cx="18288000" cy="1163667"/>
          </a:xfrm>
        </p:spPr>
        <p:txBody>
          <a:bodyPr>
            <a:normAutofit fontScale="9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در اینجا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 Placeholder 52">
            <a:extLst>
              <a:ext uri="{FF2B5EF4-FFF2-40B4-BE49-F238E27FC236}">
                <a16:creationId xmlns:a16="http://schemas.microsoft.com/office/drawing/2014/main" id="{A5118260-6F24-A1B8-2C10-4755B085C4E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0" y="1508072"/>
            <a:ext cx="18288000" cy="629069"/>
          </a:xfrm>
        </p:spPr>
        <p:txBody>
          <a:bodyPr>
            <a:normAutofit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8C824549-1F24-0AB4-A4F4-47B9CAAC9AF4}"/>
              </a:ext>
            </a:extLst>
          </p:cNvPr>
          <p:cNvGrpSpPr/>
          <p:nvPr/>
        </p:nvGrpSpPr>
        <p:grpSpPr>
          <a:xfrm>
            <a:off x="1973262" y="3048410"/>
            <a:ext cx="2746020" cy="2423711"/>
            <a:chOff x="3975087" y="1937022"/>
            <a:chExt cx="1830680" cy="161580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096CBD8-0CDA-E4FE-E29C-C150B1772E20}"/>
                </a:ext>
              </a:extLst>
            </p:cNvPr>
            <p:cNvSpPr txBox="1"/>
            <p:nvPr/>
          </p:nvSpPr>
          <p:spPr>
            <a:xfrm>
              <a:off x="3975087" y="1937022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405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7B79B9A-B291-EDA1-970A-53459AB82D7B}"/>
                </a:ext>
              </a:extLst>
            </p:cNvPr>
            <p:cNvSpPr txBox="1"/>
            <p:nvPr/>
          </p:nvSpPr>
          <p:spPr>
            <a:xfrm>
              <a:off x="3975087" y="2406361"/>
              <a:ext cx="1789152" cy="114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ectangle 5">
              <a:extLst>
                <a:ext uri="{FF2B5EF4-FFF2-40B4-BE49-F238E27FC236}">
                  <a16:creationId xmlns:a16="http://schemas.microsoft.com/office/drawing/2014/main" id="{431A3FC9-974D-6D56-3DB0-D16B84064776}"/>
                </a:ext>
              </a:extLst>
            </p:cNvPr>
            <p:cNvSpPr/>
            <p:nvPr/>
          </p:nvSpPr>
          <p:spPr>
            <a:xfrm>
              <a:off x="4016613" y="2370166"/>
              <a:ext cx="1737360" cy="457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6">
            <a:extLst>
              <a:ext uri="{FF2B5EF4-FFF2-40B4-BE49-F238E27FC236}">
                <a16:creationId xmlns:a16="http://schemas.microsoft.com/office/drawing/2014/main" id="{09D25672-D211-D775-E2DB-58672E9CE316}"/>
              </a:ext>
            </a:extLst>
          </p:cNvPr>
          <p:cNvGrpSpPr/>
          <p:nvPr/>
        </p:nvGrpSpPr>
        <p:grpSpPr>
          <a:xfrm>
            <a:off x="7760034" y="3048410"/>
            <a:ext cx="2746020" cy="2423711"/>
            <a:chOff x="6668697" y="1937022"/>
            <a:chExt cx="1830680" cy="161580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CF49A38-EF09-8D60-7B89-F782304AAAF0}"/>
                </a:ext>
              </a:extLst>
            </p:cNvPr>
            <p:cNvSpPr txBox="1"/>
            <p:nvPr/>
          </p:nvSpPr>
          <p:spPr>
            <a:xfrm>
              <a:off x="6668697" y="1937022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2022</a:t>
              </a:r>
              <a:endParaRPr lang="ko-KR" altLang="en-US" sz="405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96CC4A6-DC4B-B5D1-6924-2D926CC8EE43}"/>
                </a:ext>
              </a:extLst>
            </p:cNvPr>
            <p:cNvSpPr txBox="1"/>
            <p:nvPr/>
          </p:nvSpPr>
          <p:spPr>
            <a:xfrm>
              <a:off x="6668697" y="2406361"/>
              <a:ext cx="1789152" cy="114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Rectangle 9">
              <a:extLst>
                <a:ext uri="{FF2B5EF4-FFF2-40B4-BE49-F238E27FC236}">
                  <a16:creationId xmlns:a16="http://schemas.microsoft.com/office/drawing/2014/main" id="{3D772277-A8C8-E5BC-3569-466CAFB74F3F}"/>
                </a:ext>
              </a:extLst>
            </p:cNvPr>
            <p:cNvSpPr/>
            <p:nvPr/>
          </p:nvSpPr>
          <p:spPr>
            <a:xfrm>
              <a:off x="6706927" y="2370166"/>
              <a:ext cx="173736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0">
            <a:extLst>
              <a:ext uri="{FF2B5EF4-FFF2-40B4-BE49-F238E27FC236}">
                <a16:creationId xmlns:a16="http://schemas.microsoft.com/office/drawing/2014/main" id="{7EB21979-5416-50A8-E9E7-04ED75F6959F}"/>
              </a:ext>
            </a:extLst>
          </p:cNvPr>
          <p:cNvGrpSpPr/>
          <p:nvPr/>
        </p:nvGrpSpPr>
        <p:grpSpPr>
          <a:xfrm>
            <a:off x="13546806" y="3048410"/>
            <a:ext cx="2746020" cy="2423711"/>
            <a:chOff x="9362305" y="1937022"/>
            <a:chExt cx="1830680" cy="161580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8064B5F-FBF0-6FF9-E008-D71D7135DD1F}"/>
                </a:ext>
              </a:extLst>
            </p:cNvPr>
            <p:cNvSpPr txBox="1"/>
            <p:nvPr/>
          </p:nvSpPr>
          <p:spPr>
            <a:xfrm>
              <a:off x="9362305" y="1937022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2024</a:t>
              </a:r>
              <a:endParaRPr lang="ko-KR" altLang="en-US" sz="405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DBC9CFE-646A-B441-38EE-96D20C59F1D2}"/>
                </a:ext>
              </a:extLst>
            </p:cNvPr>
            <p:cNvSpPr txBox="1"/>
            <p:nvPr/>
          </p:nvSpPr>
          <p:spPr>
            <a:xfrm>
              <a:off x="9362305" y="2406361"/>
              <a:ext cx="1789152" cy="114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Rectangle 13">
              <a:extLst>
                <a:ext uri="{FF2B5EF4-FFF2-40B4-BE49-F238E27FC236}">
                  <a16:creationId xmlns:a16="http://schemas.microsoft.com/office/drawing/2014/main" id="{ED6E0842-C291-4599-F6B1-A09285621AB2}"/>
                </a:ext>
              </a:extLst>
            </p:cNvPr>
            <p:cNvSpPr/>
            <p:nvPr/>
          </p:nvSpPr>
          <p:spPr>
            <a:xfrm>
              <a:off x="9397241" y="2370166"/>
              <a:ext cx="1737360" cy="457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4">
            <a:extLst>
              <a:ext uri="{FF2B5EF4-FFF2-40B4-BE49-F238E27FC236}">
                <a16:creationId xmlns:a16="http://schemas.microsoft.com/office/drawing/2014/main" id="{7A0982BB-C911-6754-CDD0-B73C0AE6477F}"/>
              </a:ext>
            </a:extLst>
          </p:cNvPr>
          <p:cNvGrpSpPr/>
          <p:nvPr/>
        </p:nvGrpSpPr>
        <p:grpSpPr>
          <a:xfrm>
            <a:off x="4866648" y="6831560"/>
            <a:ext cx="2746020" cy="2383835"/>
            <a:chOff x="5321892" y="4678198"/>
            <a:chExt cx="1830680" cy="158922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06A006F-ABC5-D4DD-4A43-B16CB8FCF3CB}"/>
                </a:ext>
              </a:extLst>
            </p:cNvPr>
            <p:cNvSpPr txBox="1"/>
            <p:nvPr/>
          </p:nvSpPr>
          <p:spPr>
            <a:xfrm>
              <a:off x="5321892" y="4678198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2021</a:t>
              </a:r>
              <a:endParaRPr lang="ko-KR" altLang="en-US" sz="405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00412C9-1125-5D67-C9FB-AA7432463B2C}"/>
                </a:ext>
              </a:extLst>
            </p:cNvPr>
            <p:cNvSpPr txBox="1"/>
            <p:nvPr/>
          </p:nvSpPr>
          <p:spPr>
            <a:xfrm>
              <a:off x="5321892" y="5120953"/>
              <a:ext cx="1789152" cy="114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Rectangle 17">
              <a:extLst>
                <a:ext uri="{FF2B5EF4-FFF2-40B4-BE49-F238E27FC236}">
                  <a16:creationId xmlns:a16="http://schemas.microsoft.com/office/drawing/2014/main" id="{8F1FD52C-98EF-38B7-51D6-C3C5ACCE636B}"/>
                </a:ext>
              </a:extLst>
            </p:cNvPr>
            <p:cNvSpPr/>
            <p:nvPr/>
          </p:nvSpPr>
          <p:spPr>
            <a:xfrm>
              <a:off x="5363094" y="5120953"/>
              <a:ext cx="1737360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18">
            <a:extLst>
              <a:ext uri="{FF2B5EF4-FFF2-40B4-BE49-F238E27FC236}">
                <a16:creationId xmlns:a16="http://schemas.microsoft.com/office/drawing/2014/main" id="{56ADF05D-C7A3-CDBD-C7BE-84CA71372A60}"/>
              </a:ext>
            </a:extLst>
          </p:cNvPr>
          <p:cNvGrpSpPr/>
          <p:nvPr/>
        </p:nvGrpSpPr>
        <p:grpSpPr>
          <a:xfrm>
            <a:off x="10653420" y="6831560"/>
            <a:ext cx="2746020" cy="2383835"/>
            <a:chOff x="8015502" y="4678198"/>
            <a:chExt cx="1830680" cy="158922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EDBEED6-491E-7D97-FEAC-4CC420F733FB}"/>
                </a:ext>
              </a:extLst>
            </p:cNvPr>
            <p:cNvSpPr txBox="1"/>
            <p:nvPr/>
          </p:nvSpPr>
          <p:spPr>
            <a:xfrm>
              <a:off x="8015502" y="4678198"/>
              <a:ext cx="183068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05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2023</a:t>
              </a:r>
              <a:endParaRPr lang="ko-KR" altLang="en-US" sz="405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609F7B7-A682-E92E-291D-DAAAAE15402F}"/>
                </a:ext>
              </a:extLst>
            </p:cNvPr>
            <p:cNvSpPr txBox="1"/>
            <p:nvPr/>
          </p:nvSpPr>
          <p:spPr>
            <a:xfrm>
              <a:off x="8015502" y="5120953"/>
              <a:ext cx="1789152" cy="1146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Rectangle 21">
              <a:extLst>
                <a:ext uri="{FF2B5EF4-FFF2-40B4-BE49-F238E27FC236}">
                  <a16:creationId xmlns:a16="http://schemas.microsoft.com/office/drawing/2014/main" id="{3D44F766-1DAF-7DC5-BAEC-8F354C5A71FF}"/>
                </a:ext>
              </a:extLst>
            </p:cNvPr>
            <p:cNvSpPr/>
            <p:nvPr/>
          </p:nvSpPr>
          <p:spPr>
            <a:xfrm>
              <a:off x="8058966" y="5109861"/>
              <a:ext cx="173736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2">
            <a:extLst>
              <a:ext uri="{FF2B5EF4-FFF2-40B4-BE49-F238E27FC236}">
                <a16:creationId xmlns:a16="http://schemas.microsoft.com/office/drawing/2014/main" id="{C7219EAC-59CB-3486-CDF0-F88366939B88}"/>
              </a:ext>
            </a:extLst>
          </p:cNvPr>
          <p:cNvGrpSpPr/>
          <p:nvPr/>
        </p:nvGrpSpPr>
        <p:grpSpPr>
          <a:xfrm>
            <a:off x="1109320" y="5459673"/>
            <a:ext cx="16069364" cy="825564"/>
            <a:chOff x="843327" y="3639782"/>
            <a:chExt cx="10712909" cy="550376"/>
          </a:xfrm>
        </p:grpSpPr>
        <p:sp>
          <p:nvSpPr>
            <p:cNvPr id="28" name="Oval 28">
              <a:extLst>
                <a:ext uri="{FF2B5EF4-FFF2-40B4-BE49-F238E27FC236}">
                  <a16:creationId xmlns:a16="http://schemas.microsoft.com/office/drawing/2014/main" id="{07523ADE-1D82-6CF2-6959-B9C0AA2A8D3E}"/>
                </a:ext>
              </a:extLst>
            </p:cNvPr>
            <p:cNvSpPr/>
            <p:nvPr/>
          </p:nvSpPr>
          <p:spPr>
            <a:xfrm>
              <a:off x="84332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29" name="Oval 29">
              <a:extLst>
                <a:ext uri="{FF2B5EF4-FFF2-40B4-BE49-F238E27FC236}">
                  <a16:creationId xmlns:a16="http://schemas.microsoft.com/office/drawing/2014/main" id="{16F7AFBD-71C6-1D07-5941-5A54E2106F91}"/>
                </a:ext>
              </a:extLst>
            </p:cNvPr>
            <p:cNvSpPr/>
            <p:nvPr/>
          </p:nvSpPr>
          <p:spPr>
            <a:xfrm>
              <a:off x="113130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30" name="Oval 30">
              <a:extLst>
                <a:ext uri="{FF2B5EF4-FFF2-40B4-BE49-F238E27FC236}">
                  <a16:creationId xmlns:a16="http://schemas.microsoft.com/office/drawing/2014/main" id="{975DAB73-6664-D8A9-738A-30DCBCFF1E5D}"/>
                </a:ext>
              </a:extLst>
            </p:cNvPr>
            <p:cNvSpPr/>
            <p:nvPr/>
          </p:nvSpPr>
          <p:spPr>
            <a:xfrm>
              <a:off x="192776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31" name="Oval 31">
              <a:extLst>
                <a:ext uri="{FF2B5EF4-FFF2-40B4-BE49-F238E27FC236}">
                  <a16:creationId xmlns:a16="http://schemas.microsoft.com/office/drawing/2014/main" id="{07D12DB1-27DD-2C68-DA95-584BD57558C2}"/>
                </a:ext>
              </a:extLst>
            </p:cNvPr>
            <p:cNvSpPr/>
            <p:nvPr/>
          </p:nvSpPr>
          <p:spPr>
            <a:xfrm>
              <a:off x="250372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32" name="Oval 32">
              <a:extLst>
                <a:ext uri="{FF2B5EF4-FFF2-40B4-BE49-F238E27FC236}">
                  <a16:creationId xmlns:a16="http://schemas.microsoft.com/office/drawing/2014/main" id="{5A0CE535-40DA-78B1-2B87-A7AE19B59144}"/>
                </a:ext>
              </a:extLst>
            </p:cNvPr>
            <p:cNvSpPr/>
            <p:nvPr/>
          </p:nvSpPr>
          <p:spPr>
            <a:xfrm>
              <a:off x="279170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33" name="Oval 33">
              <a:extLst>
                <a:ext uri="{FF2B5EF4-FFF2-40B4-BE49-F238E27FC236}">
                  <a16:creationId xmlns:a16="http://schemas.microsoft.com/office/drawing/2014/main" id="{4FBB755A-1E69-7FC6-53C3-FD323FC38900}"/>
                </a:ext>
              </a:extLst>
            </p:cNvPr>
            <p:cNvSpPr/>
            <p:nvPr/>
          </p:nvSpPr>
          <p:spPr>
            <a:xfrm>
              <a:off x="307969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34" name="Oval 34">
              <a:extLst>
                <a:ext uri="{FF2B5EF4-FFF2-40B4-BE49-F238E27FC236}">
                  <a16:creationId xmlns:a16="http://schemas.microsoft.com/office/drawing/2014/main" id="{232D9D58-0DC7-2A8D-FF84-CF6A5AB0215A}"/>
                </a:ext>
              </a:extLst>
            </p:cNvPr>
            <p:cNvSpPr/>
            <p:nvPr/>
          </p:nvSpPr>
          <p:spPr>
            <a:xfrm>
              <a:off x="387614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35" name="Oval 35">
              <a:extLst>
                <a:ext uri="{FF2B5EF4-FFF2-40B4-BE49-F238E27FC236}">
                  <a16:creationId xmlns:a16="http://schemas.microsoft.com/office/drawing/2014/main" id="{AA2DCB40-C55E-B83F-2667-EEB937FCA5F7}"/>
                </a:ext>
              </a:extLst>
            </p:cNvPr>
            <p:cNvSpPr/>
            <p:nvPr/>
          </p:nvSpPr>
          <p:spPr>
            <a:xfrm>
              <a:off x="445211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36" name="Oval 36">
              <a:extLst>
                <a:ext uri="{FF2B5EF4-FFF2-40B4-BE49-F238E27FC236}">
                  <a16:creationId xmlns:a16="http://schemas.microsoft.com/office/drawing/2014/main" id="{1F5CFC4B-4B22-63C6-1947-A75C791342A7}"/>
                </a:ext>
              </a:extLst>
            </p:cNvPr>
            <p:cNvSpPr/>
            <p:nvPr/>
          </p:nvSpPr>
          <p:spPr>
            <a:xfrm>
              <a:off x="474009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37" name="Oval 37">
              <a:extLst>
                <a:ext uri="{FF2B5EF4-FFF2-40B4-BE49-F238E27FC236}">
                  <a16:creationId xmlns:a16="http://schemas.microsoft.com/office/drawing/2014/main" id="{622C3462-AE0F-E08E-9A62-CE671622ADC5}"/>
                </a:ext>
              </a:extLst>
            </p:cNvPr>
            <p:cNvSpPr/>
            <p:nvPr/>
          </p:nvSpPr>
          <p:spPr>
            <a:xfrm>
              <a:off x="502807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38" name="Oval 38">
              <a:extLst>
                <a:ext uri="{FF2B5EF4-FFF2-40B4-BE49-F238E27FC236}">
                  <a16:creationId xmlns:a16="http://schemas.microsoft.com/office/drawing/2014/main" id="{34B3D2C7-63C5-BAF9-6AA6-CB5872835561}"/>
                </a:ext>
              </a:extLst>
            </p:cNvPr>
            <p:cNvSpPr/>
            <p:nvPr/>
          </p:nvSpPr>
          <p:spPr>
            <a:xfrm>
              <a:off x="582453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39" name="Oval 39">
              <a:extLst>
                <a:ext uri="{FF2B5EF4-FFF2-40B4-BE49-F238E27FC236}">
                  <a16:creationId xmlns:a16="http://schemas.microsoft.com/office/drawing/2014/main" id="{B6DC096B-96CE-86DA-41E0-0A434B51900D}"/>
                </a:ext>
              </a:extLst>
            </p:cNvPr>
            <p:cNvSpPr/>
            <p:nvPr/>
          </p:nvSpPr>
          <p:spPr>
            <a:xfrm>
              <a:off x="640049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40" name="Oval 40">
              <a:extLst>
                <a:ext uri="{FF2B5EF4-FFF2-40B4-BE49-F238E27FC236}">
                  <a16:creationId xmlns:a16="http://schemas.microsoft.com/office/drawing/2014/main" id="{9A2525B0-E974-ACCD-7707-00C83F84C529}"/>
                </a:ext>
              </a:extLst>
            </p:cNvPr>
            <p:cNvSpPr/>
            <p:nvPr/>
          </p:nvSpPr>
          <p:spPr>
            <a:xfrm>
              <a:off x="668847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41" name="Oval 41">
              <a:extLst>
                <a:ext uri="{FF2B5EF4-FFF2-40B4-BE49-F238E27FC236}">
                  <a16:creationId xmlns:a16="http://schemas.microsoft.com/office/drawing/2014/main" id="{BCEAAB2D-DDA7-E6AC-745F-1607E11AAA95}"/>
                </a:ext>
              </a:extLst>
            </p:cNvPr>
            <p:cNvSpPr/>
            <p:nvPr/>
          </p:nvSpPr>
          <p:spPr>
            <a:xfrm>
              <a:off x="697645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42" name="Oval 42">
              <a:extLst>
                <a:ext uri="{FF2B5EF4-FFF2-40B4-BE49-F238E27FC236}">
                  <a16:creationId xmlns:a16="http://schemas.microsoft.com/office/drawing/2014/main" id="{6633E5B5-14EF-CFA4-DBA4-103CFC9C3B6E}"/>
                </a:ext>
              </a:extLst>
            </p:cNvPr>
            <p:cNvSpPr/>
            <p:nvPr/>
          </p:nvSpPr>
          <p:spPr>
            <a:xfrm>
              <a:off x="777291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43" name="Oval 43">
              <a:extLst>
                <a:ext uri="{FF2B5EF4-FFF2-40B4-BE49-F238E27FC236}">
                  <a16:creationId xmlns:a16="http://schemas.microsoft.com/office/drawing/2014/main" id="{51CE6D58-E9F5-C8CC-2CA1-C9CD181666B3}"/>
                </a:ext>
              </a:extLst>
            </p:cNvPr>
            <p:cNvSpPr/>
            <p:nvPr/>
          </p:nvSpPr>
          <p:spPr>
            <a:xfrm>
              <a:off x="834887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44" name="Oval 44">
              <a:extLst>
                <a:ext uri="{FF2B5EF4-FFF2-40B4-BE49-F238E27FC236}">
                  <a16:creationId xmlns:a16="http://schemas.microsoft.com/office/drawing/2014/main" id="{AAD3E00C-34AE-493A-EB40-65F0110B8463}"/>
                </a:ext>
              </a:extLst>
            </p:cNvPr>
            <p:cNvSpPr/>
            <p:nvPr/>
          </p:nvSpPr>
          <p:spPr>
            <a:xfrm>
              <a:off x="8636855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45" name="Oval 45">
              <a:extLst>
                <a:ext uri="{FF2B5EF4-FFF2-40B4-BE49-F238E27FC236}">
                  <a16:creationId xmlns:a16="http://schemas.microsoft.com/office/drawing/2014/main" id="{F93A56CD-C7FF-9B6B-AC24-5AAC865F2D82}"/>
                </a:ext>
              </a:extLst>
            </p:cNvPr>
            <p:cNvSpPr/>
            <p:nvPr/>
          </p:nvSpPr>
          <p:spPr>
            <a:xfrm>
              <a:off x="892483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46" name="Oval 46">
              <a:extLst>
                <a:ext uri="{FF2B5EF4-FFF2-40B4-BE49-F238E27FC236}">
                  <a16:creationId xmlns:a16="http://schemas.microsoft.com/office/drawing/2014/main" id="{2DA9E482-EB4C-C60C-84AF-89D7E009F662}"/>
                </a:ext>
              </a:extLst>
            </p:cNvPr>
            <p:cNvSpPr/>
            <p:nvPr/>
          </p:nvSpPr>
          <p:spPr>
            <a:xfrm>
              <a:off x="970183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grpSp>
          <p:nvGrpSpPr>
            <p:cNvPr id="47" name="Group 47">
              <a:extLst>
                <a:ext uri="{FF2B5EF4-FFF2-40B4-BE49-F238E27FC236}">
                  <a16:creationId xmlns:a16="http://schemas.microsoft.com/office/drawing/2014/main" id="{C0D811C7-0EC3-7556-1FA5-3D672D8F2C8D}"/>
                </a:ext>
              </a:extLst>
            </p:cNvPr>
            <p:cNvGrpSpPr/>
            <p:nvPr/>
          </p:nvGrpSpPr>
          <p:grpSpPr>
            <a:xfrm>
              <a:off x="10864750" y="3639782"/>
              <a:ext cx="691486" cy="550376"/>
              <a:chOff x="6546734" y="4469326"/>
              <a:chExt cx="691486" cy="550376"/>
            </a:xfrm>
            <a:solidFill>
              <a:schemeClr val="bg1">
                <a:lumMod val="75000"/>
              </a:schemeClr>
            </a:solidFill>
          </p:grpSpPr>
          <p:sp>
            <p:nvSpPr>
              <p:cNvPr id="56" name="Rounded Rectangle 25">
                <a:extLst>
                  <a:ext uri="{FF2B5EF4-FFF2-40B4-BE49-F238E27FC236}">
                    <a16:creationId xmlns:a16="http://schemas.microsoft.com/office/drawing/2014/main" id="{50470CB4-07FA-33BA-3B44-4D380C9B1915}"/>
                  </a:ext>
                </a:extLst>
              </p:cNvPr>
              <p:cNvSpPr/>
              <p:nvPr/>
            </p:nvSpPr>
            <p:spPr>
              <a:xfrm rot="2624939">
                <a:off x="6546734" y="4469326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405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Rounded Rectangle 26">
                <a:extLst>
                  <a:ext uri="{FF2B5EF4-FFF2-40B4-BE49-F238E27FC236}">
                    <a16:creationId xmlns:a16="http://schemas.microsoft.com/office/drawing/2014/main" id="{2DA2D2A6-627D-669C-07BC-BF5B7A854453}"/>
                  </a:ext>
                </a:extLst>
              </p:cNvPr>
              <p:cNvSpPr/>
              <p:nvPr/>
            </p:nvSpPr>
            <p:spPr>
              <a:xfrm rot="18900000">
                <a:off x="6555378" y="4839702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405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8" name="Oval 48">
              <a:extLst>
                <a:ext uri="{FF2B5EF4-FFF2-40B4-BE49-F238E27FC236}">
                  <a16:creationId xmlns:a16="http://schemas.microsoft.com/office/drawing/2014/main" id="{458AF2EE-38AE-EDAB-4413-329FB0719D0D}"/>
                </a:ext>
              </a:extLst>
            </p:cNvPr>
            <p:cNvSpPr/>
            <p:nvPr/>
          </p:nvSpPr>
          <p:spPr>
            <a:xfrm>
              <a:off x="1027780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49" name="Oval 49">
              <a:extLst>
                <a:ext uri="{FF2B5EF4-FFF2-40B4-BE49-F238E27FC236}">
                  <a16:creationId xmlns:a16="http://schemas.microsoft.com/office/drawing/2014/main" id="{57018469-CE56-EB07-A6EF-BFA1A49CDB05}"/>
                </a:ext>
              </a:extLst>
            </p:cNvPr>
            <p:cNvSpPr/>
            <p:nvPr/>
          </p:nvSpPr>
          <p:spPr>
            <a:xfrm>
              <a:off x="1056578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50" name="Oval 50">
              <a:extLst>
                <a:ext uri="{FF2B5EF4-FFF2-40B4-BE49-F238E27FC236}">
                  <a16:creationId xmlns:a16="http://schemas.microsoft.com/office/drawing/2014/main" id="{23CC8346-015A-277C-9F24-6771D7348097}"/>
                </a:ext>
              </a:extLst>
            </p:cNvPr>
            <p:cNvSpPr/>
            <p:nvPr/>
          </p:nvSpPr>
          <p:spPr>
            <a:xfrm>
              <a:off x="1085375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51" name="Oval 5">
              <a:extLst>
                <a:ext uri="{FF2B5EF4-FFF2-40B4-BE49-F238E27FC236}">
                  <a16:creationId xmlns:a16="http://schemas.microsoft.com/office/drawing/2014/main" id="{4EB4C98C-368F-7B22-ACF2-B2642EECE8B6}"/>
                </a:ext>
              </a:extLst>
            </p:cNvPr>
            <p:cNvSpPr/>
            <p:nvPr/>
          </p:nvSpPr>
          <p:spPr>
            <a:xfrm>
              <a:off x="221574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52" name="Oval 9">
              <a:extLst>
                <a:ext uri="{FF2B5EF4-FFF2-40B4-BE49-F238E27FC236}">
                  <a16:creationId xmlns:a16="http://schemas.microsoft.com/office/drawing/2014/main" id="{C6443998-8EF9-A2B1-E069-F17E3F35F1F1}"/>
                </a:ext>
              </a:extLst>
            </p:cNvPr>
            <p:cNvSpPr/>
            <p:nvPr/>
          </p:nvSpPr>
          <p:spPr>
            <a:xfrm>
              <a:off x="416412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53" name="Oval 13">
              <a:extLst>
                <a:ext uri="{FF2B5EF4-FFF2-40B4-BE49-F238E27FC236}">
                  <a16:creationId xmlns:a16="http://schemas.microsoft.com/office/drawing/2014/main" id="{DD085390-A919-0752-0DE5-E2A4B34C9737}"/>
                </a:ext>
              </a:extLst>
            </p:cNvPr>
            <p:cNvSpPr/>
            <p:nvPr/>
          </p:nvSpPr>
          <p:spPr>
            <a:xfrm>
              <a:off x="611251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54" name="Oval 17">
              <a:extLst>
                <a:ext uri="{FF2B5EF4-FFF2-40B4-BE49-F238E27FC236}">
                  <a16:creationId xmlns:a16="http://schemas.microsoft.com/office/drawing/2014/main" id="{E8DE11BA-B21C-9561-CFB5-2B0DECCEC286}"/>
                </a:ext>
              </a:extLst>
            </p:cNvPr>
            <p:cNvSpPr/>
            <p:nvPr/>
          </p:nvSpPr>
          <p:spPr>
            <a:xfrm>
              <a:off x="806089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  <p:sp>
          <p:nvSpPr>
            <p:cNvPr id="55" name="Oval 21">
              <a:extLst>
                <a:ext uri="{FF2B5EF4-FFF2-40B4-BE49-F238E27FC236}">
                  <a16:creationId xmlns:a16="http://schemas.microsoft.com/office/drawing/2014/main" id="{790FF749-3C55-1ACC-0BF8-0593ABA3ED64}"/>
                </a:ext>
              </a:extLst>
            </p:cNvPr>
            <p:cNvSpPr/>
            <p:nvPr/>
          </p:nvSpPr>
          <p:spPr>
            <a:xfrm>
              <a:off x="998981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4050" dirty="0">
                <a:cs typeface="B Nazanin" panose="00000400000000000000" pitchFamily="2" charset="-78"/>
              </a:endParaRPr>
            </a:p>
          </p:txBody>
        </p:sp>
      </p:grpSp>
      <p:sp>
        <p:nvSpPr>
          <p:cNvPr id="58" name="Freeform 5">
            <a:extLst>
              <a:ext uri="{FF2B5EF4-FFF2-40B4-BE49-F238E27FC236}">
                <a16:creationId xmlns:a16="http://schemas.microsoft.com/office/drawing/2014/main" id="{E5CB9323-3F31-83FC-D678-C15AF39CD65A}"/>
              </a:ext>
            </a:extLst>
          </p:cNvPr>
          <p:cNvSpPr/>
          <p:nvPr/>
        </p:nvSpPr>
        <p:spPr>
          <a:xfrm>
            <a:off x="1565390" y="5142246"/>
            <a:ext cx="1586148" cy="1327721"/>
          </a:xfrm>
          <a:custGeom>
            <a:avLst/>
            <a:gdLst/>
            <a:ahLst/>
            <a:cxnLst/>
            <a:rect l="l" t="t" r="r" b="b"/>
            <a:pathLst>
              <a:path w="1639663" h="1639663">
                <a:moveTo>
                  <a:pt x="0" y="0"/>
                </a:moveTo>
                <a:lnTo>
                  <a:pt x="1639663" y="0"/>
                </a:lnTo>
                <a:lnTo>
                  <a:pt x="1639663" y="1639663"/>
                </a:lnTo>
                <a:lnTo>
                  <a:pt x="0" y="16396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59" name="Freeform 7">
            <a:extLst>
              <a:ext uri="{FF2B5EF4-FFF2-40B4-BE49-F238E27FC236}">
                <a16:creationId xmlns:a16="http://schemas.microsoft.com/office/drawing/2014/main" id="{3E4E73A0-3D61-471E-1D8A-0EEF2027C583}"/>
              </a:ext>
            </a:extLst>
          </p:cNvPr>
          <p:cNvSpPr/>
          <p:nvPr/>
        </p:nvSpPr>
        <p:spPr>
          <a:xfrm>
            <a:off x="4723082" y="5322765"/>
            <a:ext cx="984362" cy="966684"/>
          </a:xfrm>
          <a:custGeom>
            <a:avLst/>
            <a:gdLst/>
            <a:ahLst/>
            <a:cxnLst/>
            <a:rect l="l" t="t" r="r" b="b"/>
            <a:pathLst>
              <a:path w="1705458" h="1705458">
                <a:moveTo>
                  <a:pt x="0" y="0"/>
                </a:moveTo>
                <a:lnTo>
                  <a:pt x="1705457" y="0"/>
                </a:lnTo>
                <a:lnTo>
                  <a:pt x="1705457" y="1705458"/>
                </a:lnTo>
                <a:lnTo>
                  <a:pt x="0" y="170545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0" name="Freeform 6">
            <a:extLst>
              <a:ext uri="{FF2B5EF4-FFF2-40B4-BE49-F238E27FC236}">
                <a16:creationId xmlns:a16="http://schemas.microsoft.com/office/drawing/2014/main" id="{3C17EA9D-246D-4D60-2650-487B94D20F60}"/>
              </a:ext>
            </a:extLst>
          </p:cNvPr>
          <p:cNvSpPr/>
          <p:nvPr/>
        </p:nvSpPr>
        <p:spPr>
          <a:xfrm>
            <a:off x="7803700" y="5486400"/>
            <a:ext cx="754898" cy="803049"/>
          </a:xfrm>
          <a:custGeom>
            <a:avLst/>
            <a:gdLst/>
            <a:ahLst/>
            <a:cxnLst/>
            <a:rect l="l" t="t" r="r" b="b"/>
            <a:pathLst>
              <a:path w="1783996" h="1783996">
                <a:moveTo>
                  <a:pt x="0" y="0"/>
                </a:moveTo>
                <a:lnTo>
                  <a:pt x="1783996" y="0"/>
                </a:lnTo>
                <a:lnTo>
                  <a:pt x="1783996" y="1783996"/>
                </a:lnTo>
                <a:lnTo>
                  <a:pt x="0" y="178399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1" name="Freeform 12">
            <a:extLst>
              <a:ext uri="{FF2B5EF4-FFF2-40B4-BE49-F238E27FC236}">
                <a16:creationId xmlns:a16="http://schemas.microsoft.com/office/drawing/2014/main" id="{3881D6BA-DBD1-566B-A23F-0A77DE9EE321}"/>
              </a:ext>
            </a:extLst>
          </p:cNvPr>
          <p:cNvSpPr/>
          <p:nvPr/>
        </p:nvSpPr>
        <p:spPr>
          <a:xfrm>
            <a:off x="10314546" y="5230352"/>
            <a:ext cx="1231422" cy="1246496"/>
          </a:xfrm>
          <a:custGeom>
            <a:avLst/>
            <a:gdLst/>
            <a:ahLst/>
            <a:cxnLst/>
            <a:rect l="l" t="t" r="r" b="b"/>
            <a:pathLst>
              <a:path w="1825515" h="1825515">
                <a:moveTo>
                  <a:pt x="0" y="0"/>
                </a:moveTo>
                <a:lnTo>
                  <a:pt x="1825515" y="0"/>
                </a:lnTo>
                <a:lnTo>
                  <a:pt x="1825515" y="1825515"/>
                </a:lnTo>
                <a:lnTo>
                  <a:pt x="0" y="182551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62" name="Freeform 8">
            <a:extLst>
              <a:ext uri="{FF2B5EF4-FFF2-40B4-BE49-F238E27FC236}">
                <a16:creationId xmlns:a16="http://schemas.microsoft.com/office/drawing/2014/main" id="{7CF57B9C-69F3-1A2B-9378-E78F0E305E91}"/>
              </a:ext>
            </a:extLst>
          </p:cNvPr>
          <p:cNvSpPr/>
          <p:nvPr/>
        </p:nvSpPr>
        <p:spPr>
          <a:xfrm>
            <a:off x="13362749" y="5160917"/>
            <a:ext cx="1132901" cy="1084008"/>
          </a:xfrm>
          <a:custGeom>
            <a:avLst/>
            <a:gdLst/>
            <a:ahLst/>
            <a:cxnLst/>
            <a:rect l="l" t="t" r="r" b="b"/>
            <a:pathLst>
              <a:path w="1734756" h="1734756">
                <a:moveTo>
                  <a:pt x="0" y="0"/>
                </a:moveTo>
                <a:lnTo>
                  <a:pt x="1734756" y="0"/>
                </a:lnTo>
                <a:lnTo>
                  <a:pt x="1734756" y="1734756"/>
                </a:lnTo>
                <a:lnTo>
                  <a:pt x="0" y="173475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7420634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830560" y="-7223637"/>
            <a:ext cx="15448156" cy="15911022"/>
          </a:xfrm>
          <a:custGeom>
            <a:avLst/>
            <a:gdLst/>
            <a:ahLst/>
            <a:cxnLst/>
            <a:rect l="l" t="t" r="r" b="b"/>
            <a:pathLst>
              <a:path w="15448156" h="15911022">
                <a:moveTo>
                  <a:pt x="0" y="0"/>
                </a:moveTo>
                <a:lnTo>
                  <a:pt x="15448156" y="0"/>
                </a:lnTo>
                <a:lnTo>
                  <a:pt x="15448156" y="15911022"/>
                </a:lnTo>
                <a:lnTo>
                  <a:pt x="0" y="159110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9524758">
            <a:off x="12489920" y="-523368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7582322">
            <a:off x="14947070" y="595455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5149133">
            <a:off x="3329588" y="842575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2554571">
            <a:off x="-1338430" y="-419664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679018" y="3288154"/>
            <a:ext cx="2162175" cy="2162175"/>
          </a:xfrm>
          <a:custGeom>
            <a:avLst/>
            <a:gdLst/>
            <a:ahLst/>
            <a:cxnLst/>
            <a:rect l="l" t="t" r="r" b="b"/>
            <a:pathLst>
              <a:path w="2162175" h="2162175">
                <a:moveTo>
                  <a:pt x="0" y="0"/>
                </a:moveTo>
                <a:lnTo>
                  <a:pt x="2162175" y="0"/>
                </a:lnTo>
                <a:lnTo>
                  <a:pt x="2162175" y="2162175"/>
                </a:lnTo>
                <a:lnTo>
                  <a:pt x="0" y="21621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972377" y="3812230"/>
            <a:ext cx="9449342" cy="1900849"/>
            <a:chOff x="473037" y="231573"/>
            <a:chExt cx="12599123" cy="2534465"/>
          </a:xfrm>
        </p:grpSpPr>
        <p:sp>
          <p:nvSpPr>
            <p:cNvPr id="9" name="TextBox 9"/>
            <p:cNvSpPr txBox="1"/>
            <p:nvPr/>
          </p:nvSpPr>
          <p:spPr>
            <a:xfrm>
              <a:off x="3527813" y="231573"/>
              <a:ext cx="8735568" cy="16414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9600"/>
                </a:lnSpc>
                <a:spcBef>
                  <a:spcPct val="0"/>
                </a:spcBef>
              </a:pPr>
              <a:r>
                <a:rPr lang="fa-IR" sz="8000" dirty="0">
                  <a:solidFill>
                    <a:srgbClr val="F6836B"/>
                  </a:solidFill>
                  <a:latin typeface="Handyman"/>
                  <a:cs typeface="B Nazanin" panose="00000400000000000000" pitchFamily="2" charset="-78"/>
                </a:rPr>
                <a:t>درباره ما</a:t>
              </a:r>
              <a:endParaRPr lang="en-US" sz="8000" u="none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3527814" y="2099189"/>
              <a:ext cx="9544346" cy="6668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919"/>
                </a:lnSpc>
                <a:spcBef>
                  <a:spcPct val="0"/>
                </a:spcBef>
              </a:pPr>
              <a:r>
                <a:rPr lang="fa-IR" sz="2799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7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endParaRPr>
            </a:p>
          </p:txBody>
        </p:sp>
        <p:sp>
          <p:nvSpPr>
            <p:cNvPr id="11" name="Freeform 11"/>
            <p:cNvSpPr/>
            <p:nvPr/>
          </p:nvSpPr>
          <p:spPr>
            <a:xfrm rot="-2700000">
              <a:off x="473037" y="440485"/>
              <a:ext cx="2172884" cy="2237989"/>
            </a:xfrm>
            <a:custGeom>
              <a:avLst/>
              <a:gdLst/>
              <a:ahLst/>
              <a:cxnLst/>
              <a:rect l="l" t="t" r="r" b="b"/>
              <a:pathLst>
                <a:path w="2172884" h="2237989">
                  <a:moveTo>
                    <a:pt x="0" y="0"/>
                  </a:moveTo>
                  <a:lnTo>
                    <a:pt x="2172884" y="0"/>
                  </a:lnTo>
                  <a:lnTo>
                    <a:pt x="2172884" y="2237988"/>
                  </a:lnTo>
                  <a:lnTo>
                    <a:pt x="0" y="223798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TextBox 12"/>
            <p:cNvSpPr txBox="1"/>
            <p:nvPr/>
          </p:nvSpPr>
          <p:spPr>
            <a:xfrm>
              <a:off x="882302" y="629517"/>
              <a:ext cx="1354353" cy="14209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9343"/>
                </a:lnSpc>
                <a:spcBef>
                  <a:spcPct val="0"/>
                </a:spcBef>
              </a:pPr>
              <a:r>
                <a:rPr lang="en-US" sz="6674">
                  <a:solidFill>
                    <a:srgbClr val="F8FFEA"/>
                  </a:solidFill>
                  <a:latin typeface="Handyman"/>
                  <a:cs typeface="B Nazanin" panose="00000400000000000000" pitchFamily="2" charset="-78"/>
                </a:rPr>
                <a:t>1.</a:t>
              </a:r>
            </a:p>
          </p:txBody>
        </p:sp>
      </p:grpSp>
      <p:sp>
        <p:nvSpPr>
          <p:cNvPr id="13" name="Freeform 13"/>
          <p:cNvSpPr/>
          <p:nvPr/>
        </p:nvSpPr>
        <p:spPr>
          <a:xfrm rot="-1713108">
            <a:off x="325205" y="7336561"/>
            <a:ext cx="2353059" cy="2353059"/>
          </a:xfrm>
          <a:custGeom>
            <a:avLst/>
            <a:gdLst/>
            <a:ahLst/>
            <a:cxnLst/>
            <a:rect l="l" t="t" r="r" b="b"/>
            <a:pathLst>
              <a:path w="2353059" h="2353059">
                <a:moveTo>
                  <a:pt x="0" y="0"/>
                </a:moveTo>
                <a:lnTo>
                  <a:pt x="2353059" y="0"/>
                </a:lnTo>
                <a:lnTo>
                  <a:pt x="2353059" y="2353059"/>
                </a:lnTo>
                <a:lnTo>
                  <a:pt x="0" y="235305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811349">
            <a:off x="7631054" y="1071873"/>
            <a:ext cx="2300979" cy="2300979"/>
          </a:xfrm>
          <a:custGeom>
            <a:avLst/>
            <a:gdLst/>
            <a:ahLst/>
            <a:cxnLst/>
            <a:rect l="l" t="t" r="r" b="b"/>
            <a:pathLst>
              <a:path w="2300979" h="2300979">
                <a:moveTo>
                  <a:pt x="0" y="0"/>
                </a:moveTo>
                <a:lnTo>
                  <a:pt x="2300980" y="0"/>
                </a:lnTo>
                <a:lnTo>
                  <a:pt x="2300980" y="2300980"/>
                </a:lnTo>
                <a:lnTo>
                  <a:pt x="0" y="230098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60000"/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 rot="-1589716">
            <a:off x="10310540" y="7082491"/>
            <a:ext cx="2222356" cy="2222356"/>
          </a:xfrm>
          <a:custGeom>
            <a:avLst/>
            <a:gdLst/>
            <a:ahLst/>
            <a:cxnLst/>
            <a:rect l="l" t="t" r="r" b="b"/>
            <a:pathLst>
              <a:path w="2222356" h="2222356">
                <a:moveTo>
                  <a:pt x="0" y="0"/>
                </a:moveTo>
                <a:lnTo>
                  <a:pt x="2222356" y="0"/>
                </a:lnTo>
                <a:lnTo>
                  <a:pt x="2222356" y="2222355"/>
                </a:lnTo>
                <a:lnTo>
                  <a:pt x="0" y="222235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alphaModFix amt="60000"/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-3607963">
            <a:off x="15194950" y="2132674"/>
            <a:ext cx="2262401" cy="2262401"/>
          </a:xfrm>
          <a:custGeom>
            <a:avLst/>
            <a:gdLst/>
            <a:ahLst/>
            <a:cxnLst/>
            <a:rect l="l" t="t" r="r" b="b"/>
            <a:pathLst>
              <a:path w="2262401" h="2262401">
                <a:moveTo>
                  <a:pt x="0" y="0"/>
                </a:moveTo>
                <a:lnTo>
                  <a:pt x="2262401" y="0"/>
                </a:lnTo>
                <a:lnTo>
                  <a:pt x="2262401" y="2262400"/>
                </a:lnTo>
                <a:lnTo>
                  <a:pt x="0" y="22624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alphaModFix amt="60000"/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rot="-1483229">
            <a:off x="13583540" y="5827302"/>
            <a:ext cx="2308816" cy="2308816"/>
          </a:xfrm>
          <a:custGeom>
            <a:avLst/>
            <a:gdLst/>
            <a:ahLst/>
            <a:cxnLst/>
            <a:rect l="l" t="t" r="r" b="b"/>
            <a:pathLst>
              <a:path w="2308816" h="2308816">
                <a:moveTo>
                  <a:pt x="0" y="0"/>
                </a:moveTo>
                <a:lnTo>
                  <a:pt x="2308816" y="0"/>
                </a:lnTo>
                <a:lnTo>
                  <a:pt x="2308816" y="2308816"/>
                </a:lnTo>
                <a:lnTo>
                  <a:pt x="0" y="2308816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alphaModFix amt="60000"/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reeform 2">
            <a:extLst>
              <a:ext uri="{FF2B5EF4-FFF2-40B4-BE49-F238E27FC236}">
                <a16:creationId xmlns:a16="http://schemas.microsoft.com/office/drawing/2014/main" id="{7FCFCAA4-C1F5-F307-6343-9232C1B1BB8A}"/>
              </a:ext>
            </a:extLst>
          </p:cNvPr>
          <p:cNvSpPr/>
          <p:nvPr/>
        </p:nvSpPr>
        <p:spPr>
          <a:xfrm>
            <a:off x="-1830560" y="-7223637"/>
            <a:ext cx="15448156" cy="15911022"/>
          </a:xfrm>
          <a:custGeom>
            <a:avLst/>
            <a:gdLst/>
            <a:ahLst/>
            <a:cxnLst/>
            <a:rect l="l" t="t" r="r" b="b"/>
            <a:pathLst>
              <a:path w="15448156" h="15911022">
                <a:moveTo>
                  <a:pt x="0" y="0"/>
                </a:moveTo>
                <a:lnTo>
                  <a:pt x="15448156" y="0"/>
                </a:lnTo>
                <a:lnTo>
                  <a:pt x="15448156" y="15911022"/>
                </a:lnTo>
                <a:lnTo>
                  <a:pt x="0" y="159110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7" name="Freeform 3">
            <a:extLst>
              <a:ext uri="{FF2B5EF4-FFF2-40B4-BE49-F238E27FC236}">
                <a16:creationId xmlns:a16="http://schemas.microsoft.com/office/drawing/2014/main" id="{4950BC98-43B5-4742-7E1F-6C6EEF99F30E}"/>
              </a:ext>
            </a:extLst>
          </p:cNvPr>
          <p:cNvSpPr/>
          <p:nvPr/>
        </p:nvSpPr>
        <p:spPr>
          <a:xfrm rot="-9524758">
            <a:off x="12489920" y="-523368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8" name="Freeform 4">
            <a:extLst>
              <a:ext uri="{FF2B5EF4-FFF2-40B4-BE49-F238E27FC236}">
                <a16:creationId xmlns:a16="http://schemas.microsoft.com/office/drawing/2014/main" id="{8B11B785-B7B6-74CE-7F8A-544191597DC3}"/>
              </a:ext>
            </a:extLst>
          </p:cNvPr>
          <p:cNvSpPr/>
          <p:nvPr/>
        </p:nvSpPr>
        <p:spPr>
          <a:xfrm rot="-7582322">
            <a:off x="14947070" y="595455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9" name="Freeform 5">
            <a:extLst>
              <a:ext uri="{FF2B5EF4-FFF2-40B4-BE49-F238E27FC236}">
                <a16:creationId xmlns:a16="http://schemas.microsoft.com/office/drawing/2014/main" id="{CF52B742-CBE1-BCCA-463C-975BFCC89761}"/>
              </a:ext>
            </a:extLst>
          </p:cNvPr>
          <p:cNvSpPr/>
          <p:nvPr/>
        </p:nvSpPr>
        <p:spPr>
          <a:xfrm rot="-5149133">
            <a:off x="3329588" y="842575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0" name="Freeform 6">
            <a:extLst>
              <a:ext uri="{FF2B5EF4-FFF2-40B4-BE49-F238E27FC236}">
                <a16:creationId xmlns:a16="http://schemas.microsoft.com/office/drawing/2014/main" id="{98C43CE6-39A1-AC8B-F783-BC99522895D7}"/>
              </a:ext>
            </a:extLst>
          </p:cNvPr>
          <p:cNvSpPr/>
          <p:nvPr/>
        </p:nvSpPr>
        <p:spPr>
          <a:xfrm rot="2554571">
            <a:off x="-1338430" y="-419664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1" name="Freeform 7">
            <a:extLst>
              <a:ext uri="{FF2B5EF4-FFF2-40B4-BE49-F238E27FC236}">
                <a16:creationId xmlns:a16="http://schemas.microsoft.com/office/drawing/2014/main" id="{1314937C-E02C-AD16-886C-5ED18D284DF1}"/>
              </a:ext>
            </a:extLst>
          </p:cNvPr>
          <p:cNvSpPr/>
          <p:nvPr/>
        </p:nvSpPr>
        <p:spPr>
          <a:xfrm>
            <a:off x="12679018" y="3288154"/>
            <a:ext cx="2162175" cy="2162175"/>
          </a:xfrm>
          <a:custGeom>
            <a:avLst/>
            <a:gdLst/>
            <a:ahLst/>
            <a:cxnLst/>
            <a:rect l="l" t="t" r="r" b="b"/>
            <a:pathLst>
              <a:path w="2162175" h="2162175">
                <a:moveTo>
                  <a:pt x="0" y="0"/>
                </a:moveTo>
                <a:lnTo>
                  <a:pt x="2162175" y="0"/>
                </a:lnTo>
                <a:lnTo>
                  <a:pt x="2162175" y="2162175"/>
                </a:lnTo>
                <a:lnTo>
                  <a:pt x="0" y="21621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7" name="Freeform 13">
            <a:extLst>
              <a:ext uri="{FF2B5EF4-FFF2-40B4-BE49-F238E27FC236}">
                <a16:creationId xmlns:a16="http://schemas.microsoft.com/office/drawing/2014/main" id="{26043698-9BAC-6EF7-C6E7-C6DDD7D79491}"/>
              </a:ext>
            </a:extLst>
          </p:cNvPr>
          <p:cNvSpPr/>
          <p:nvPr/>
        </p:nvSpPr>
        <p:spPr>
          <a:xfrm rot="-1713108">
            <a:off x="325205" y="7336561"/>
            <a:ext cx="2353059" cy="2353059"/>
          </a:xfrm>
          <a:custGeom>
            <a:avLst/>
            <a:gdLst/>
            <a:ahLst/>
            <a:cxnLst/>
            <a:rect l="l" t="t" r="r" b="b"/>
            <a:pathLst>
              <a:path w="2353059" h="2353059">
                <a:moveTo>
                  <a:pt x="0" y="0"/>
                </a:moveTo>
                <a:lnTo>
                  <a:pt x="2353059" y="0"/>
                </a:lnTo>
                <a:lnTo>
                  <a:pt x="2353059" y="2353059"/>
                </a:lnTo>
                <a:lnTo>
                  <a:pt x="0" y="235305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68" name="Freeform 14">
            <a:extLst>
              <a:ext uri="{FF2B5EF4-FFF2-40B4-BE49-F238E27FC236}">
                <a16:creationId xmlns:a16="http://schemas.microsoft.com/office/drawing/2014/main" id="{E9F54E85-75DD-7BFA-55B6-893DF88B2FB6}"/>
              </a:ext>
            </a:extLst>
          </p:cNvPr>
          <p:cNvSpPr/>
          <p:nvPr/>
        </p:nvSpPr>
        <p:spPr>
          <a:xfrm rot="811349">
            <a:off x="7631054" y="1071873"/>
            <a:ext cx="2300979" cy="2300979"/>
          </a:xfrm>
          <a:custGeom>
            <a:avLst/>
            <a:gdLst/>
            <a:ahLst/>
            <a:cxnLst/>
            <a:rect l="l" t="t" r="r" b="b"/>
            <a:pathLst>
              <a:path w="2300979" h="2300979">
                <a:moveTo>
                  <a:pt x="0" y="0"/>
                </a:moveTo>
                <a:lnTo>
                  <a:pt x="2300980" y="0"/>
                </a:lnTo>
                <a:lnTo>
                  <a:pt x="2300980" y="2300980"/>
                </a:lnTo>
                <a:lnTo>
                  <a:pt x="0" y="230098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69" name="Freeform 15">
            <a:extLst>
              <a:ext uri="{FF2B5EF4-FFF2-40B4-BE49-F238E27FC236}">
                <a16:creationId xmlns:a16="http://schemas.microsoft.com/office/drawing/2014/main" id="{F6ECEE7D-C74E-9D7F-3B6F-B2A32511161F}"/>
              </a:ext>
            </a:extLst>
          </p:cNvPr>
          <p:cNvSpPr/>
          <p:nvPr/>
        </p:nvSpPr>
        <p:spPr>
          <a:xfrm rot="-1589716">
            <a:off x="10310540" y="7082491"/>
            <a:ext cx="2222356" cy="2222356"/>
          </a:xfrm>
          <a:custGeom>
            <a:avLst/>
            <a:gdLst/>
            <a:ahLst/>
            <a:cxnLst/>
            <a:rect l="l" t="t" r="r" b="b"/>
            <a:pathLst>
              <a:path w="2222356" h="2222356">
                <a:moveTo>
                  <a:pt x="0" y="0"/>
                </a:moveTo>
                <a:lnTo>
                  <a:pt x="2222356" y="0"/>
                </a:lnTo>
                <a:lnTo>
                  <a:pt x="2222356" y="2222355"/>
                </a:lnTo>
                <a:lnTo>
                  <a:pt x="0" y="222235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60000"/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70" name="Freeform 16">
            <a:extLst>
              <a:ext uri="{FF2B5EF4-FFF2-40B4-BE49-F238E27FC236}">
                <a16:creationId xmlns:a16="http://schemas.microsoft.com/office/drawing/2014/main" id="{D8967068-8DBE-FAAC-2B0E-EFE394D34CA0}"/>
              </a:ext>
            </a:extLst>
          </p:cNvPr>
          <p:cNvSpPr/>
          <p:nvPr/>
        </p:nvSpPr>
        <p:spPr>
          <a:xfrm rot="-3607963">
            <a:off x="15194950" y="2132674"/>
            <a:ext cx="2262401" cy="2262401"/>
          </a:xfrm>
          <a:custGeom>
            <a:avLst/>
            <a:gdLst/>
            <a:ahLst/>
            <a:cxnLst/>
            <a:rect l="l" t="t" r="r" b="b"/>
            <a:pathLst>
              <a:path w="2262401" h="2262401">
                <a:moveTo>
                  <a:pt x="0" y="0"/>
                </a:moveTo>
                <a:lnTo>
                  <a:pt x="2262401" y="0"/>
                </a:lnTo>
                <a:lnTo>
                  <a:pt x="2262401" y="2262400"/>
                </a:lnTo>
                <a:lnTo>
                  <a:pt x="0" y="22624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alphaModFix amt="60000"/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71" name="Freeform 17">
            <a:extLst>
              <a:ext uri="{FF2B5EF4-FFF2-40B4-BE49-F238E27FC236}">
                <a16:creationId xmlns:a16="http://schemas.microsoft.com/office/drawing/2014/main" id="{2A3963C8-352A-DF7B-76BE-A467E66F9AEB}"/>
              </a:ext>
            </a:extLst>
          </p:cNvPr>
          <p:cNvSpPr/>
          <p:nvPr/>
        </p:nvSpPr>
        <p:spPr>
          <a:xfrm rot="-1483229">
            <a:off x="13583540" y="5827302"/>
            <a:ext cx="2308816" cy="2308816"/>
          </a:xfrm>
          <a:custGeom>
            <a:avLst/>
            <a:gdLst/>
            <a:ahLst/>
            <a:cxnLst/>
            <a:rect l="l" t="t" r="r" b="b"/>
            <a:pathLst>
              <a:path w="2308816" h="2308816">
                <a:moveTo>
                  <a:pt x="0" y="0"/>
                </a:moveTo>
                <a:lnTo>
                  <a:pt x="2308816" y="0"/>
                </a:lnTo>
                <a:lnTo>
                  <a:pt x="2308816" y="2308816"/>
                </a:lnTo>
                <a:lnTo>
                  <a:pt x="0" y="23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alphaModFix amt="60000"/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72" name="Title 1">
            <a:extLst>
              <a:ext uri="{FF2B5EF4-FFF2-40B4-BE49-F238E27FC236}">
                <a16:creationId xmlns:a16="http://schemas.microsoft.com/office/drawing/2014/main" id="{4C4C265F-3A5E-2319-8EE5-183815331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11957"/>
            <a:ext cx="16459200" cy="1188243"/>
          </a:xfrm>
        </p:spPr>
        <p:txBody>
          <a:bodyPr/>
          <a:lstStyle/>
          <a:p>
            <a:pPr algn="r" rtl="1"/>
            <a:r>
              <a:rPr lang="fa-IR" altLang="en-US" dirty="0">
                <a:cs typeface="B Nazanin" panose="00000400000000000000" pitchFamily="2" charset="-78"/>
              </a:rPr>
              <a:t>نمودار: مثال</a:t>
            </a:r>
            <a:endParaRPr lang="en-US" altLang="en-US" dirty="0">
              <a:cs typeface="B Nazanin" panose="00000400000000000000" pitchFamily="2" charset="-78"/>
            </a:endParaRPr>
          </a:p>
        </p:txBody>
      </p:sp>
      <p:sp>
        <p:nvSpPr>
          <p:cNvPr id="73" name="Content Placeholder 2">
            <a:extLst>
              <a:ext uri="{FF2B5EF4-FFF2-40B4-BE49-F238E27FC236}">
                <a16:creationId xmlns:a16="http://schemas.microsoft.com/office/drawing/2014/main" id="{396EA56F-8246-38D3-27E5-048121CCD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43100"/>
            <a:ext cx="16459200" cy="7429500"/>
          </a:xfrm>
        </p:spPr>
        <p:txBody>
          <a:bodyPr/>
          <a:lstStyle/>
          <a:p>
            <a:pPr marL="0" indent="0" algn="r" rtl="1">
              <a:buNone/>
            </a:pPr>
            <a:r>
              <a:rPr lang="fa-IR" altLang="en-US" dirty="0">
                <a:cs typeface="B Nazanin" panose="00000400000000000000" pitchFamily="2" charset="-78"/>
              </a:rPr>
              <a:t>تفکیک سنی</a:t>
            </a:r>
            <a:endParaRPr lang="en-US" alt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74" name="Chart 3">
            <a:extLst>
              <a:ext uri="{FF2B5EF4-FFF2-40B4-BE49-F238E27FC236}">
                <a16:creationId xmlns:a16="http://schemas.microsoft.com/office/drawing/2014/main" id="{A597AAB2-E27F-F7B4-FB75-4CDE9A07C5F4}"/>
              </a:ext>
            </a:extLst>
          </p:cNvPr>
          <p:cNvGraphicFramePr>
            <a:graphicFrameLocks/>
          </p:cNvGraphicFramePr>
          <p:nvPr/>
        </p:nvGraphicFramePr>
        <p:xfrm>
          <a:off x="3409950" y="1981200"/>
          <a:ext cx="11468100" cy="769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0" imgW="7643752" imgH="5126312" progId="Excel.Chart.8">
                  <p:embed/>
                </p:oleObj>
              </mc:Choice>
              <mc:Fallback>
                <p:oleObj r:id="rId20" imgW="7643752" imgH="5126312" progId="Excel.Chart.8">
                  <p:embed/>
                  <p:pic>
                    <p:nvPicPr>
                      <p:cNvPr id="13316" name="Chart 3">
                        <a:extLst>
                          <a:ext uri="{FF2B5EF4-FFF2-40B4-BE49-F238E27FC236}">
                            <a16:creationId xmlns:a16="http://schemas.microsoft.com/office/drawing/2014/main" id="{D3ADC7E2-C8E3-320C-598E-BC57FBE62572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9950" y="1981200"/>
                        <a:ext cx="11468100" cy="769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50360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182911">
            <a:off x="-691829" y="2125030"/>
            <a:ext cx="19150322" cy="10003857"/>
          </a:xfrm>
          <a:custGeom>
            <a:avLst/>
            <a:gdLst/>
            <a:ahLst/>
            <a:cxnLst/>
            <a:rect l="l" t="t" r="r" b="b"/>
            <a:pathLst>
              <a:path w="19150322" h="10003857">
                <a:moveTo>
                  <a:pt x="0" y="0"/>
                </a:moveTo>
                <a:lnTo>
                  <a:pt x="19150321" y="0"/>
                </a:lnTo>
                <a:lnTo>
                  <a:pt x="19150321" y="10003857"/>
                </a:lnTo>
                <a:lnTo>
                  <a:pt x="0" y="100038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849" t="-94314" r="-14538" b="-1725"/>
            </a:stretch>
          </a:blipFill>
        </p:spPr>
      </p:sp>
      <p:sp>
        <p:nvSpPr>
          <p:cNvPr id="3" name="Freeform 3"/>
          <p:cNvSpPr/>
          <p:nvPr/>
        </p:nvSpPr>
        <p:spPr>
          <a:xfrm rot="6923059">
            <a:off x="-3563248" y="651304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585894">
            <a:off x="12211364" y="-562770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3583057">
            <a:off x="15773232" y="715492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100069">
            <a:off x="-133540" y="-511994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065213">
            <a:off x="16726291" y="3014003"/>
            <a:ext cx="2217023" cy="2217023"/>
          </a:xfrm>
          <a:custGeom>
            <a:avLst/>
            <a:gdLst/>
            <a:ahLst/>
            <a:cxnLst/>
            <a:rect l="l" t="t" r="r" b="b"/>
            <a:pathLst>
              <a:path w="2217023" h="2217023">
                <a:moveTo>
                  <a:pt x="0" y="0"/>
                </a:moveTo>
                <a:lnTo>
                  <a:pt x="2217023" y="0"/>
                </a:lnTo>
                <a:lnTo>
                  <a:pt x="2217023" y="2217023"/>
                </a:lnTo>
                <a:lnTo>
                  <a:pt x="0" y="22170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2058687">
            <a:off x="13398687" y="1439680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232093">
            <a:off x="417924" y="2656105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79" y="0"/>
                </a:lnTo>
                <a:lnTo>
                  <a:pt x="2103779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589716">
            <a:off x="6765855" y="9160603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3869870" y="1121046"/>
            <a:ext cx="10500295" cy="4818716"/>
            <a:chOff x="-161290" y="232410"/>
            <a:chExt cx="12611100" cy="5787390"/>
          </a:xfrm>
        </p:grpSpPr>
        <p:sp>
          <p:nvSpPr>
            <p:cNvPr id="12" name="Freeform 12"/>
            <p:cNvSpPr/>
            <p:nvPr/>
          </p:nvSpPr>
          <p:spPr>
            <a:xfrm>
              <a:off x="-161290" y="232410"/>
              <a:ext cx="12611101" cy="5787390"/>
            </a:xfrm>
            <a:custGeom>
              <a:avLst/>
              <a:gdLst/>
              <a:ahLst/>
              <a:cxnLst/>
              <a:rect l="l" t="t" r="r" b="b"/>
              <a:pathLst>
                <a:path w="12611101" h="5787390">
                  <a:moveTo>
                    <a:pt x="12551410" y="2688590"/>
                  </a:moveTo>
                  <a:cubicBezTo>
                    <a:pt x="12498070" y="2100580"/>
                    <a:pt x="12113260" y="1581150"/>
                    <a:pt x="11629390" y="1242060"/>
                  </a:cubicBezTo>
                  <a:cubicBezTo>
                    <a:pt x="11145520" y="902970"/>
                    <a:pt x="10571480" y="721360"/>
                    <a:pt x="9999980" y="575310"/>
                  </a:cubicBezTo>
                  <a:cubicBezTo>
                    <a:pt x="8357870" y="157480"/>
                    <a:pt x="6649720" y="0"/>
                    <a:pt x="4958080" y="110490"/>
                  </a:cubicBezTo>
                  <a:cubicBezTo>
                    <a:pt x="3895090" y="123190"/>
                    <a:pt x="3690620" y="267970"/>
                    <a:pt x="2651760" y="491490"/>
                  </a:cubicBezTo>
                  <a:cubicBezTo>
                    <a:pt x="2020570" y="626110"/>
                    <a:pt x="1366520" y="817880"/>
                    <a:pt x="916940" y="1280160"/>
                  </a:cubicBezTo>
                  <a:cubicBezTo>
                    <a:pt x="0" y="2223770"/>
                    <a:pt x="400050" y="3919220"/>
                    <a:pt x="1418590" y="4751070"/>
                  </a:cubicBezTo>
                  <a:cubicBezTo>
                    <a:pt x="2437130" y="5582920"/>
                    <a:pt x="3836670" y="5750560"/>
                    <a:pt x="5152390" y="5767070"/>
                  </a:cubicBezTo>
                  <a:cubicBezTo>
                    <a:pt x="6744970" y="5787390"/>
                    <a:pt x="8346440" y="5632450"/>
                    <a:pt x="9888220" y="5229860"/>
                  </a:cubicBezTo>
                  <a:cubicBezTo>
                    <a:pt x="10535920" y="5060950"/>
                    <a:pt x="11187430" y="4839970"/>
                    <a:pt x="11710670" y="4423410"/>
                  </a:cubicBezTo>
                  <a:cubicBezTo>
                    <a:pt x="12232640" y="4005580"/>
                    <a:pt x="12611101" y="3355340"/>
                    <a:pt x="12551410" y="2688590"/>
                  </a:cubicBezTo>
                  <a:close/>
                </a:path>
              </a:pathLst>
            </a:custGeom>
            <a:blipFill>
              <a:blip r:embed="rId14"/>
              <a:stretch>
                <a:fillRect l="1327" t="-4082" r="-1327" b="-38254"/>
              </a:stretch>
            </a:blipFill>
          </p:spPr>
        </p:sp>
      </p:grpSp>
      <p:sp>
        <p:nvSpPr>
          <p:cNvPr id="13" name="TextBox 13"/>
          <p:cNvSpPr txBox="1"/>
          <p:nvPr/>
        </p:nvSpPr>
        <p:spPr>
          <a:xfrm>
            <a:off x="1365337" y="6240985"/>
            <a:ext cx="15557326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به ارائه خوش آمدید</a:t>
            </a:r>
            <a:endParaRPr lang="en-US" sz="80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65337" y="7736410"/>
            <a:ext cx="15557326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fa-IR" sz="27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من باران هستم و ایده های زیبای خود را با شما به اشتراک خواهم گذاشت.</a:t>
            </a:r>
          </a:p>
          <a:p>
            <a:pPr algn="ctr">
              <a:lnSpc>
                <a:spcPts val="3639"/>
              </a:lnSpc>
            </a:pPr>
            <a:r>
              <a:rPr lang="fa-IR" sz="27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من را در @</a:t>
            </a:r>
            <a:r>
              <a:rPr lang="en-US" sz="2799" dirty="0" err="1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reallygreatsite</a:t>
            </a:r>
            <a:r>
              <a:rPr lang="en-US" sz="27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 </a:t>
            </a:r>
            <a:r>
              <a:rPr lang="fa-IR" sz="27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دنبال کنید تا بیشتر بدانید.</a:t>
            </a:r>
            <a:endParaRPr lang="en-US" sz="2799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12BFF12-8FB2-095F-9CFA-82E597B52F79}"/>
              </a:ext>
            </a:extLst>
          </p:cNvPr>
          <p:cNvSpPr/>
          <p:nvPr/>
        </p:nvSpPr>
        <p:spPr>
          <a:xfrm>
            <a:off x="-1830560" y="-7223637"/>
            <a:ext cx="15448156" cy="15911022"/>
          </a:xfrm>
          <a:custGeom>
            <a:avLst/>
            <a:gdLst/>
            <a:ahLst/>
            <a:cxnLst/>
            <a:rect l="l" t="t" r="r" b="b"/>
            <a:pathLst>
              <a:path w="15448156" h="15911022">
                <a:moveTo>
                  <a:pt x="0" y="0"/>
                </a:moveTo>
                <a:lnTo>
                  <a:pt x="15448156" y="0"/>
                </a:lnTo>
                <a:lnTo>
                  <a:pt x="15448156" y="15911022"/>
                </a:lnTo>
                <a:lnTo>
                  <a:pt x="0" y="159110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9C0CF35-D260-093C-3217-B0844AA21C3E}"/>
              </a:ext>
            </a:extLst>
          </p:cNvPr>
          <p:cNvSpPr/>
          <p:nvPr/>
        </p:nvSpPr>
        <p:spPr>
          <a:xfrm rot="-9524758">
            <a:off x="12489920" y="-523368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6ACF98C-370C-4BA3-A63B-3EEC6FE64904}"/>
              </a:ext>
            </a:extLst>
          </p:cNvPr>
          <p:cNvSpPr/>
          <p:nvPr/>
        </p:nvSpPr>
        <p:spPr>
          <a:xfrm rot="-7582322">
            <a:off x="14947070" y="595455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A11D670E-EB89-73A4-CCB0-64A685685FD1}"/>
              </a:ext>
            </a:extLst>
          </p:cNvPr>
          <p:cNvSpPr/>
          <p:nvPr/>
        </p:nvSpPr>
        <p:spPr>
          <a:xfrm rot="-5149133">
            <a:off x="3329588" y="842575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490C231-1592-4C5A-DA0F-BB8A5AE6DE83}"/>
              </a:ext>
            </a:extLst>
          </p:cNvPr>
          <p:cNvSpPr/>
          <p:nvPr/>
        </p:nvSpPr>
        <p:spPr>
          <a:xfrm rot="2554571">
            <a:off x="-1338430" y="-419664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A7125859-3502-5D84-E611-BEFB288FC4DE}"/>
              </a:ext>
            </a:extLst>
          </p:cNvPr>
          <p:cNvSpPr/>
          <p:nvPr/>
        </p:nvSpPr>
        <p:spPr>
          <a:xfrm>
            <a:off x="12679018" y="3288154"/>
            <a:ext cx="2162175" cy="2162175"/>
          </a:xfrm>
          <a:custGeom>
            <a:avLst/>
            <a:gdLst/>
            <a:ahLst/>
            <a:cxnLst/>
            <a:rect l="l" t="t" r="r" b="b"/>
            <a:pathLst>
              <a:path w="2162175" h="2162175">
                <a:moveTo>
                  <a:pt x="0" y="0"/>
                </a:moveTo>
                <a:lnTo>
                  <a:pt x="2162175" y="0"/>
                </a:lnTo>
                <a:lnTo>
                  <a:pt x="2162175" y="2162175"/>
                </a:lnTo>
                <a:lnTo>
                  <a:pt x="0" y="21621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8D661BB1-1A50-6400-DCB0-65CDED91E979}"/>
              </a:ext>
            </a:extLst>
          </p:cNvPr>
          <p:cNvSpPr/>
          <p:nvPr/>
        </p:nvSpPr>
        <p:spPr>
          <a:xfrm rot="-1713108">
            <a:off x="325205" y="7336561"/>
            <a:ext cx="2353059" cy="2353059"/>
          </a:xfrm>
          <a:custGeom>
            <a:avLst/>
            <a:gdLst/>
            <a:ahLst/>
            <a:cxnLst/>
            <a:rect l="l" t="t" r="r" b="b"/>
            <a:pathLst>
              <a:path w="2353059" h="2353059">
                <a:moveTo>
                  <a:pt x="0" y="0"/>
                </a:moveTo>
                <a:lnTo>
                  <a:pt x="2353059" y="0"/>
                </a:lnTo>
                <a:lnTo>
                  <a:pt x="2353059" y="2353059"/>
                </a:lnTo>
                <a:lnTo>
                  <a:pt x="0" y="235305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7720EDDC-A652-D8C9-60E9-C7342D61B057}"/>
              </a:ext>
            </a:extLst>
          </p:cNvPr>
          <p:cNvSpPr/>
          <p:nvPr/>
        </p:nvSpPr>
        <p:spPr>
          <a:xfrm rot="811349">
            <a:off x="7631054" y="1071873"/>
            <a:ext cx="2300979" cy="2300979"/>
          </a:xfrm>
          <a:custGeom>
            <a:avLst/>
            <a:gdLst/>
            <a:ahLst/>
            <a:cxnLst/>
            <a:rect l="l" t="t" r="r" b="b"/>
            <a:pathLst>
              <a:path w="2300979" h="2300979">
                <a:moveTo>
                  <a:pt x="0" y="0"/>
                </a:moveTo>
                <a:lnTo>
                  <a:pt x="2300980" y="0"/>
                </a:lnTo>
                <a:lnTo>
                  <a:pt x="2300980" y="2300980"/>
                </a:lnTo>
                <a:lnTo>
                  <a:pt x="0" y="230098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8EA86AD1-A437-0270-5629-9125BE69AE0D}"/>
              </a:ext>
            </a:extLst>
          </p:cNvPr>
          <p:cNvSpPr/>
          <p:nvPr/>
        </p:nvSpPr>
        <p:spPr>
          <a:xfrm rot="-1589716">
            <a:off x="10310540" y="7082491"/>
            <a:ext cx="2222356" cy="2222356"/>
          </a:xfrm>
          <a:custGeom>
            <a:avLst/>
            <a:gdLst/>
            <a:ahLst/>
            <a:cxnLst/>
            <a:rect l="l" t="t" r="r" b="b"/>
            <a:pathLst>
              <a:path w="2222356" h="2222356">
                <a:moveTo>
                  <a:pt x="0" y="0"/>
                </a:moveTo>
                <a:lnTo>
                  <a:pt x="2222356" y="0"/>
                </a:lnTo>
                <a:lnTo>
                  <a:pt x="2222356" y="2222355"/>
                </a:lnTo>
                <a:lnTo>
                  <a:pt x="0" y="222235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60000"/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CF950B5F-1130-F321-5F21-6C9E8BFBB244}"/>
              </a:ext>
            </a:extLst>
          </p:cNvPr>
          <p:cNvSpPr/>
          <p:nvPr/>
        </p:nvSpPr>
        <p:spPr>
          <a:xfrm rot="-3607963">
            <a:off x="15194950" y="2132674"/>
            <a:ext cx="2262401" cy="2262401"/>
          </a:xfrm>
          <a:custGeom>
            <a:avLst/>
            <a:gdLst/>
            <a:ahLst/>
            <a:cxnLst/>
            <a:rect l="l" t="t" r="r" b="b"/>
            <a:pathLst>
              <a:path w="2262401" h="2262401">
                <a:moveTo>
                  <a:pt x="0" y="0"/>
                </a:moveTo>
                <a:lnTo>
                  <a:pt x="2262401" y="0"/>
                </a:lnTo>
                <a:lnTo>
                  <a:pt x="2262401" y="2262400"/>
                </a:lnTo>
                <a:lnTo>
                  <a:pt x="0" y="226240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alphaModFix amt="60000"/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78EF145B-EBDE-EA9C-127D-258466573AC9}"/>
              </a:ext>
            </a:extLst>
          </p:cNvPr>
          <p:cNvSpPr/>
          <p:nvPr/>
        </p:nvSpPr>
        <p:spPr>
          <a:xfrm rot="-1483229">
            <a:off x="13583540" y="5827302"/>
            <a:ext cx="2308816" cy="2308816"/>
          </a:xfrm>
          <a:custGeom>
            <a:avLst/>
            <a:gdLst/>
            <a:ahLst/>
            <a:cxnLst/>
            <a:rect l="l" t="t" r="r" b="b"/>
            <a:pathLst>
              <a:path w="2308816" h="2308816">
                <a:moveTo>
                  <a:pt x="0" y="0"/>
                </a:moveTo>
                <a:lnTo>
                  <a:pt x="2308816" y="0"/>
                </a:lnTo>
                <a:lnTo>
                  <a:pt x="2308816" y="2308816"/>
                </a:lnTo>
                <a:lnTo>
                  <a:pt x="0" y="23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alphaModFix amt="60000"/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287998-385E-1F3C-A73D-959E20CAAAA9}"/>
              </a:ext>
            </a:extLst>
          </p:cNvPr>
          <p:cNvSpPr txBox="1"/>
          <p:nvPr/>
        </p:nvSpPr>
        <p:spPr>
          <a:xfrm>
            <a:off x="0" y="340638"/>
            <a:ext cx="18288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fa-IR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rPr>
              <a:t>الگوی فرآیند دایره ای پاورپوینت</a:t>
            </a:r>
            <a:endParaRPr lang="en-IN" sz="5400" b="1" dirty="0">
              <a:solidFill>
                <a:schemeClr val="tx1">
                  <a:lumMod val="75000"/>
                  <a:lumOff val="25000"/>
                </a:schemeClr>
              </a:solidFill>
              <a:latin typeface="Lora" pitchFamily="2" charset="0"/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2CFC827-10E1-5E06-0503-DD92DEEB66EA}"/>
              </a:ext>
            </a:extLst>
          </p:cNvPr>
          <p:cNvGrpSpPr/>
          <p:nvPr/>
        </p:nvGrpSpPr>
        <p:grpSpPr>
          <a:xfrm>
            <a:off x="2323898" y="1716767"/>
            <a:ext cx="13640205" cy="7845676"/>
            <a:chOff x="1737365" y="1006077"/>
            <a:chExt cx="9093470" cy="5230450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D04E553-7B39-F1E3-220A-F8A91997CEEC}"/>
                </a:ext>
              </a:extLst>
            </p:cNvPr>
            <p:cNvSpPr/>
            <p:nvPr/>
          </p:nvSpPr>
          <p:spPr>
            <a:xfrm flipH="1">
              <a:off x="5216226" y="1868445"/>
              <a:ext cx="1759120" cy="987087"/>
            </a:xfrm>
            <a:custGeom>
              <a:avLst/>
              <a:gdLst>
                <a:gd name="connsiteX0" fmla="*/ 1063756 w 2128681"/>
                <a:gd name="connsiteY0" fmla="*/ -193 h 1194458"/>
                <a:gd name="connsiteX1" fmla="*/ -585 w 2128681"/>
                <a:gd name="connsiteY1" fmla="*/ 242956 h 1194458"/>
                <a:gd name="connsiteX2" fmla="*/ 1183612 w 2128681"/>
                <a:gd name="connsiteY2" fmla="*/ 1187441 h 1194458"/>
                <a:gd name="connsiteX3" fmla="*/ 2128096 w 2128681"/>
                <a:gd name="connsiteY3" fmla="*/ 242956 h 1194458"/>
                <a:gd name="connsiteX4" fmla="*/ 1063756 w 2128681"/>
                <a:gd name="connsiteY4" fmla="*/ -193 h 119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681" h="1194458">
                  <a:moveTo>
                    <a:pt x="1063756" y="-193"/>
                  </a:moveTo>
                  <a:cubicBezTo>
                    <a:pt x="695159" y="-638"/>
                    <a:pt x="331255" y="82494"/>
                    <a:pt x="-585" y="242956"/>
                  </a:cubicBezTo>
                  <a:cubicBezTo>
                    <a:pt x="65608" y="830775"/>
                    <a:pt x="595793" y="1253634"/>
                    <a:pt x="1183612" y="1187441"/>
                  </a:cubicBezTo>
                  <a:cubicBezTo>
                    <a:pt x="1680218" y="1131517"/>
                    <a:pt x="2072173" y="739578"/>
                    <a:pt x="2128096" y="242956"/>
                  </a:cubicBezTo>
                  <a:cubicBezTo>
                    <a:pt x="1796281" y="82494"/>
                    <a:pt x="1432368" y="-638"/>
                    <a:pt x="1063756" y="-193"/>
                  </a:cubicBezTo>
                  <a:close/>
                </a:path>
              </a:pathLst>
            </a:custGeom>
            <a:solidFill>
              <a:schemeClr val="accent3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B94A3C4-AA5B-8DB4-2206-02ABC4D7CF1B}"/>
                </a:ext>
              </a:extLst>
            </p:cNvPr>
            <p:cNvSpPr/>
            <p:nvPr/>
          </p:nvSpPr>
          <p:spPr>
            <a:xfrm flipH="1">
              <a:off x="6612456" y="1851300"/>
              <a:ext cx="810439" cy="407161"/>
            </a:xfrm>
            <a:custGeom>
              <a:avLst/>
              <a:gdLst>
                <a:gd name="connsiteX0" fmla="*/ 980113 w 980698"/>
                <a:gd name="connsiteY0" fmla="*/ -194 h 492699"/>
                <a:gd name="connsiteX1" fmla="*/ -585 w 980698"/>
                <a:gd name="connsiteY1" fmla="*/ 492505 h 49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0698" h="492699">
                  <a:moveTo>
                    <a:pt x="980113" y="-194"/>
                  </a:moveTo>
                  <a:cubicBezTo>
                    <a:pt x="621112" y="90330"/>
                    <a:pt x="286338" y="258515"/>
                    <a:pt x="-585" y="492505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F4756A7-CC1B-8CA3-A46F-3B62F784CE37}"/>
                </a:ext>
              </a:extLst>
            </p:cNvPr>
            <p:cNvSpPr/>
            <p:nvPr/>
          </p:nvSpPr>
          <p:spPr>
            <a:xfrm flipH="1">
              <a:off x="7349621" y="2171658"/>
              <a:ext cx="244203" cy="219086"/>
            </a:xfrm>
            <a:custGeom>
              <a:avLst/>
              <a:gdLst>
                <a:gd name="connsiteX0" fmla="*/ 165098 w 295506"/>
                <a:gd name="connsiteY0" fmla="*/ 0 h 265112"/>
                <a:gd name="connsiteX1" fmla="*/ 0 w 295506"/>
                <a:gd name="connsiteY1" fmla="*/ 265113 h 265112"/>
                <a:gd name="connsiteX2" fmla="*/ 295506 w 295506"/>
                <a:gd name="connsiteY2" fmla="*/ 164125 h 265112"/>
                <a:gd name="connsiteX3" fmla="*/ 165098 w 295506"/>
                <a:gd name="connsiteY3" fmla="*/ 0 h 265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506" h="265112">
                  <a:moveTo>
                    <a:pt x="165098" y="0"/>
                  </a:moveTo>
                  <a:lnTo>
                    <a:pt x="0" y="265113"/>
                  </a:lnTo>
                  <a:lnTo>
                    <a:pt x="295506" y="164125"/>
                  </a:lnTo>
                  <a:lnTo>
                    <a:pt x="165098" y="0"/>
                  </a:lnTo>
                  <a:close/>
                </a:path>
              </a:pathLst>
            </a:custGeom>
            <a:solidFill>
              <a:schemeClr val="accent3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41FFBC6-56AF-806C-2EDD-0D68922D777E}"/>
                </a:ext>
              </a:extLst>
            </p:cNvPr>
            <p:cNvSpPr/>
            <p:nvPr/>
          </p:nvSpPr>
          <p:spPr>
            <a:xfrm flipH="1">
              <a:off x="5414749" y="1288682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5 w 1648221"/>
                <a:gd name="connsiteY1" fmla="*/ -194 h 1648220"/>
                <a:gd name="connsiteX2" fmla="*/ 1647636 w 1648221"/>
                <a:gd name="connsiteY2" fmla="*/ 823916 h 1648220"/>
                <a:gd name="connsiteX3" fmla="*/ 823525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84" y="-194"/>
                    <a:pt x="823525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6"/>
                    <a:pt x="823525" y="1648026"/>
                  </a:cubicBezTo>
                  <a:cubicBezTo>
                    <a:pt x="368384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01C50E9-E6FD-364F-B64D-AF22BF8D8DC1}"/>
                </a:ext>
              </a:extLst>
            </p:cNvPr>
            <p:cNvSpPr/>
            <p:nvPr/>
          </p:nvSpPr>
          <p:spPr>
            <a:xfrm flipH="1">
              <a:off x="7038376" y="2491346"/>
              <a:ext cx="1081424" cy="1691280"/>
            </a:xfrm>
            <a:custGeom>
              <a:avLst/>
              <a:gdLst>
                <a:gd name="connsiteX0" fmla="*/ 119847 w 1308613"/>
                <a:gd name="connsiteY0" fmla="*/ 937061 h 2046590"/>
                <a:gd name="connsiteX1" fmla="*/ 21939 w 1308613"/>
                <a:gd name="connsiteY1" fmla="*/ 2024420 h 2046590"/>
                <a:gd name="connsiteX2" fmla="*/ 1286165 w 1308613"/>
                <a:gd name="connsiteY2" fmla="*/ 1189879 h 2046590"/>
                <a:gd name="connsiteX3" fmla="*/ 679818 w 1308613"/>
                <a:gd name="connsiteY3" fmla="*/ -194 h 2046590"/>
                <a:gd name="connsiteX4" fmla="*/ 119847 w 1308613"/>
                <a:gd name="connsiteY4" fmla="*/ 937061 h 204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8613" h="2046590">
                  <a:moveTo>
                    <a:pt x="119847" y="937061"/>
                  </a:moveTo>
                  <a:cubicBezTo>
                    <a:pt x="5421" y="1287454"/>
                    <a:pt x="-28052" y="1659228"/>
                    <a:pt x="21939" y="2024420"/>
                  </a:cubicBezTo>
                  <a:cubicBezTo>
                    <a:pt x="601499" y="2143069"/>
                    <a:pt x="1167508" y="1769430"/>
                    <a:pt x="1286165" y="1189879"/>
                  </a:cubicBezTo>
                  <a:cubicBezTo>
                    <a:pt x="1386390" y="700316"/>
                    <a:pt x="1134789" y="206490"/>
                    <a:pt x="679818" y="-194"/>
                  </a:cubicBezTo>
                  <a:cubicBezTo>
                    <a:pt x="424682" y="265858"/>
                    <a:pt x="233219" y="586312"/>
                    <a:pt x="119847" y="937061"/>
                  </a:cubicBezTo>
                  <a:close/>
                </a:path>
              </a:pathLst>
            </a:custGeom>
            <a:solidFill>
              <a:schemeClr val="accent2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BEC9AF9-0D83-B176-E0E8-169BEB2F1EF8}"/>
                </a:ext>
              </a:extLst>
            </p:cNvPr>
            <p:cNvSpPr/>
            <p:nvPr/>
          </p:nvSpPr>
          <p:spPr>
            <a:xfrm flipH="1">
              <a:off x="8059259" y="3752013"/>
              <a:ext cx="141504" cy="896640"/>
            </a:xfrm>
            <a:custGeom>
              <a:avLst/>
              <a:gdLst>
                <a:gd name="connsiteX0" fmla="*/ 5145 w 171232"/>
                <a:gd name="connsiteY0" fmla="*/ -194 h 1085009"/>
                <a:gd name="connsiteX1" fmla="*/ 170647 w 171232"/>
                <a:gd name="connsiteY1" fmla="*/ 1084815 h 108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232" h="1085009">
                  <a:moveTo>
                    <a:pt x="5145" y="-194"/>
                  </a:moveTo>
                  <a:cubicBezTo>
                    <a:pt x="-19762" y="369229"/>
                    <a:pt x="36730" y="739617"/>
                    <a:pt x="170647" y="1084815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B122201-E853-F350-9784-0CD5348AB957}"/>
                </a:ext>
              </a:extLst>
            </p:cNvPr>
            <p:cNvSpPr/>
            <p:nvPr/>
          </p:nvSpPr>
          <p:spPr>
            <a:xfrm flipH="1">
              <a:off x="7986252" y="4593998"/>
              <a:ext cx="166173" cy="258067"/>
            </a:xfrm>
            <a:custGeom>
              <a:avLst/>
              <a:gdLst>
                <a:gd name="connsiteX0" fmla="*/ 0 w 201083"/>
                <a:gd name="connsiteY0" fmla="*/ 73350 h 312283"/>
                <a:gd name="connsiteX1" fmla="*/ 201084 w 201083"/>
                <a:gd name="connsiteY1" fmla="*/ 312284 h 312283"/>
                <a:gd name="connsiteX2" fmla="*/ 196302 w 201083"/>
                <a:gd name="connsiteY2" fmla="*/ 0 h 312283"/>
                <a:gd name="connsiteX3" fmla="*/ 0 w 201083"/>
                <a:gd name="connsiteY3" fmla="*/ 73350 h 31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83" h="312283">
                  <a:moveTo>
                    <a:pt x="0" y="73350"/>
                  </a:moveTo>
                  <a:lnTo>
                    <a:pt x="201084" y="312284"/>
                  </a:lnTo>
                  <a:lnTo>
                    <a:pt x="196302" y="0"/>
                  </a:lnTo>
                  <a:lnTo>
                    <a:pt x="0" y="73350"/>
                  </a:lnTo>
                  <a:close/>
                </a:path>
              </a:pathLst>
            </a:custGeom>
            <a:solidFill>
              <a:schemeClr val="accent2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B36F9AD-6C98-930E-5B77-B088302DD54B}"/>
                </a:ext>
              </a:extLst>
            </p:cNvPr>
            <p:cNvSpPr/>
            <p:nvPr/>
          </p:nvSpPr>
          <p:spPr>
            <a:xfrm rot="5065200" flipH="1">
              <a:off x="7243086" y="2615868"/>
              <a:ext cx="1362072" cy="1362072"/>
            </a:xfrm>
            <a:custGeom>
              <a:avLst/>
              <a:gdLst>
                <a:gd name="connsiteX0" fmla="*/ 1647635 w 1648220"/>
                <a:gd name="connsiteY0" fmla="*/ 823916 h 1648220"/>
                <a:gd name="connsiteX1" fmla="*/ 823525 w 1648220"/>
                <a:gd name="connsiteY1" fmla="*/ 1648026 h 1648220"/>
                <a:gd name="connsiteX2" fmla="*/ -585 w 1648220"/>
                <a:gd name="connsiteY2" fmla="*/ 823916 h 1648220"/>
                <a:gd name="connsiteX3" fmla="*/ 823525 w 1648220"/>
                <a:gd name="connsiteY3" fmla="*/ -194 h 1648220"/>
                <a:gd name="connsiteX4" fmla="*/ 1647635 w 1648220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0" h="1648220">
                  <a:moveTo>
                    <a:pt x="1647635" y="823916"/>
                  </a:moveTo>
                  <a:cubicBezTo>
                    <a:pt x="1647635" y="1279059"/>
                    <a:pt x="1278668" y="1648026"/>
                    <a:pt x="823525" y="1648026"/>
                  </a:cubicBezTo>
                  <a:cubicBezTo>
                    <a:pt x="368381" y="1648026"/>
                    <a:pt x="-585" y="1279059"/>
                    <a:pt x="-585" y="823916"/>
                  </a:cubicBezTo>
                  <a:cubicBezTo>
                    <a:pt x="-585" y="368772"/>
                    <a:pt x="368381" y="-194"/>
                    <a:pt x="823525" y="-194"/>
                  </a:cubicBezTo>
                  <a:cubicBezTo>
                    <a:pt x="1278668" y="-194"/>
                    <a:pt x="1647635" y="368772"/>
                    <a:pt x="164763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96E6679-9DE0-7D6B-504A-D7B0C163D9E7}"/>
                </a:ext>
              </a:extLst>
            </p:cNvPr>
            <p:cNvSpPr/>
            <p:nvPr/>
          </p:nvSpPr>
          <p:spPr>
            <a:xfrm flipH="1">
              <a:off x="6339985" y="4560669"/>
              <a:ext cx="1538564" cy="1321858"/>
            </a:xfrm>
            <a:custGeom>
              <a:avLst/>
              <a:gdLst>
                <a:gd name="connsiteX0" fmla="*/ 717756 w 1861790"/>
                <a:gd name="connsiteY0" fmla="*/ 1170289 h 1599558"/>
                <a:gd name="connsiteX1" fmla="*/ 1721634 w 1861790"/>
                <a:gd name="connsiteY1" fmla="*/ 1599364 h 1599558"/>
                <a:gd name="connsiteX2" fmla="*/ 1318243 w 1861790"/>
                <a:gd name="connsiteY2" fmla="*/ 139227 h 1599558"/>
                <a:gd name="connsiteX3" fmla="*/ -585 w 1861790"/>
                <a:gd name="connsiteY3" fmla="*/ 348123 h 1599558"/>
                <a:gd name="connsiteX4" fmla="*/ 717756 w 1861790"/>
                <a:gd name="connsiteY4" fmla="*/ 1170289 h 159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1790" h="1599558">
                  <a:moveTo>
                    <a:pt x="717756" y="1170289"/>
                  </a:moveTo>
                  <a:cubicBezTo>
                    <a:pt x="1015653" y="1387347"/>
                    <a:pt x="1358881" y="1534047"/>
                    <a:pt x="1721634" y="1599364"/>
                  </a:cubicBezTo>
                  <a:cubicBezTo>
                    <a:pt x="2013444" y="1084765"/>
                    <a:pt x="1832842" y="431037"/>
                    <a:pt x="1318243" y="139227"/>
                  </a:cubicBezTo>
                  <a:cubicBezTo>
                    <a:pt x="883704" y="-107179"/>
                    <a:pt x="336532" y="-20513"/>
                    <a:pt x="-585" y="348123"/>
                  </a:cubicBezTo>
                  <a:cubicBezTo>
                    <a:pt x="173662" y="672937"/>
                    <a:pt x="419258" y="954033"/>
                    <a:pt x="717756" y="1170289"/>
                  </a:cubicBezTo>
                  <a:close/>
                </a:path>
              </a:pathLst>
            </a:custGeom>
            <a:solidFill>
              <a:schemeClr val="accent6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E3D4D71-420E-ECD6-33CE-94D5D9DEA991}"/>
                </a:ext>
              </a:extLst>
            </p:cNvPr>
            <p:cNvSpPr/>
            <p:nvPr/>
          </p:nvSpPr>
          <p:spPr>
            <a:xfrm flipH="1">
              <a:off x="5981922" y="5845288"/>
              <a:ext cx="894965" cy="150277"/>
            </a:xfrm>
            <a:custGeom>
              <a:avLst/>
              <a:gdLst>
                <a:gd name="connsiteX0" fmla="*/ -585 w 1082982"/>
                <a:gd name="connsiteY0" fmla="*/ -194 h 181848"/>
                <a:gd name="connsiteX1" fmla="*/ 1082397 w 1082982"/>
                <a:gd name="connsiteY1" fmla="*/ 177709 h 181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2982" h="181848">
                  <a:moveTo>
                    <a:pt x="-585" y="-194"/>
                  </a:moveTo>
                  <a:cubicBezTo>
                    <a:pt x="343040" y="137646"/>
                    <a:pt x="712731" y="198377"/>
                    <a:pt x="1082397" y="177709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494CA59-37C1-156F-4487-BD616C8894E8}"/>
                </a:ext>
              </a:extLst>
            </p:cNvPr>
            <p:cNvSpPr/>
            <p:nvPr/>
          </p:nvSpPr>
          <p:spPr>
            <a:xfrm flipH="1">
              <a:off x="5765850" y="5909721"/>
              <a:ext cx="246614" cy="173072"/>
            </a:xfrm>
            <a:custGeom>
              <a:avLst/>
              <a:gdLst>
                <a:gd name="connsiteX0" fmla="*/ 9077 w 298423"/>
                <a:gd name="connsiteY0" fmla="*/ 209432 h 209431"/>
                <a:gd name="connsiteX1" fmla="*/ 298424 w 298423"/>
                <a:gd name="connsiteY1" fmla="*/ 91991 h 209431"/>
                <a:gd name="connsiteX2" fmla="*/ 0 w 298423"/>
                <a:gd name="connsiteY2" fmla="*/ 0 h 209431"/>
                <a:gd name="connsiteX3" fmla="*/ 9077 w 298423"/>
                <a:gd name="connsiteY3" fmla="*/ 209432 h 20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23" h="209431">
                  <a:moveTo>
                    <a:pt x="9077" y="209432"/>
                  </a:moveTo>
                  <a:lnTo>
                    <a:pt x="298424" y="91991"/>
                  </a:lnTo>
                  <a:lnTo>
                    <a:pt x="0" y="0"/>
                  </a:lnTo>
                  <a:lnTo>
                    <a:pt x="9077" y="209432"/>
                  </a:lnTo>
                  <a:close/>
                </a:path>
              </a:pathLst>
            </a:custGeom>
            <a:solidFill>
              <a:schemeClr val="accent6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1975191-2FBA-4C62-98EA-E09FD0DD6EF4}"/>
                </a:ext>
              </a:extLst>
            </p:cNvPr>
            <p:cNvSpPr/>
            <p:nvPr/>
          </p:nvSpPr>
          <p:spPr>
            <a:xfrm flipH="1">
              <a:off x="6544273" y="4764792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5 w 1648221"/>
                <a:gd name="connsiteY1" fmla="*/ -194 h 1648220"/>
                <a:gd name="connsiteX2" fmla="*/ 1647636 w 1648221"/>
                <a:gd name="connsiteY2" fmla="*/ 823916 h 1648220"/>
                <a:gd name="connsiteX3" fmla="*/ 823525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84" y="-194"/>
                    <a:pt x="823525" y="-194"/>
                  </a:cubicBezTo>
                  <a:cubicBezTo>
                    <a:pt x="1278666" y="-194"/>
                    <a:pt x="1647636" y="368775"/>
                    <a:pt x="1647636" y="823916"/>
                  </a:cubicBezTo>
                  <a:cubicBezTo>
                    <a:pt x="1647636" y="1279057"/>
                    <a:pt x="1278666" y="1648026"/>
                    <a:pt x="823525" y="1648026"/>
                  </a:cubicBezTo>
                  <a:cubicBezTo>
                    <a:pt x="368384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F442846-D24F-928F-6F73-61AF0BFEF7F2}"/>
                </a:ext>
              </a:extLst>
            </p:cNvPr>
            <p:cNvSpPr/>
            <p:nvPr/>
          </p:nvSpPr>
          <p:spPr>
            <a:xfrm flipH="1">
              <a:off x="4313089" y="4560823"/>
              <a:ext cx="1538268" cy="1321637"/>
            </a:xfrm>
            <a:custGeom>
              <a:avLst/>
              <a:gdLst>
                <a:gd name="connsiteX0" fmla="*/ 1142587 w 1861432"/>
                <a:gd name="connsiteY0" fmla="*/ 1170022 h 1599291"/>
                <a:gd name="connsiteX1" fmla="*/ 1860847 w 1861432"/>
                <a:gd name="connsiteY1" fmla="*/ 347857 h 1599291"/>
                <a:gd name="connsiteX2" fmla="*/ 347491 w 1861432"/>
                <a:gd name="connsiteY2" fmla="*/ 280715 h 1599291"/>
                <a:gd name="connsiteX3" fmla="*/ 138708 w 1861432"/>
                <a:gd name="connsiteY3" fmla="*/ 1599098 h 1599291"/>
                <a:gd name="connsiteX4" fmla="*/ 1142587 w 1861432"/>
                <a:gd name="connsiteY4" fmla="*/ 1170022 h 159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1432" h="1599291">
                  <a:moveTo>
                    <a:pt x="1142587" y="1170022"/>
                  </a:moveTo>
                  <a:cubicBezTo>
                    <a:pt x="1441092" y="953806"/>
                    <a:pt x="1686672" y="672695"/>
                    <a:pt x="1860847" y="347857"/>
                  </a:cubicBezTo>
                  <a:cubicBezTo>
                    <a:pt x="1461516" y="-88578"/>
                    <a:pt x="783943" y="-118640"/>
                    <a:pt x="347491" y="280715"/>
                  </a:cubicBezTo>
                  <a:cubicBezTo>
                    <a:pt x="-20878" y="617800"/>
                    <a:pt x="-107487" y="1164689"/>
                    <a:pt x="138708" y="1599098"/>
                  </a:cubicBezTo>
                  <a:cubicBezTo>
                    <a:pt x="501485" y="1533788"/>
                    <a:pt x="844730" y="1387089"/>
                    <a:pt x="1142587" y="1170022"/>
                  </a:cubicBezTo>
                  <a:close/>
                </a:path>
              </a:pathLst>
            </a:custGeom>
            <a:solidFill>
              <a:schemeClr val="accent5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ECBEE21-4F4D-DD8B-EC26-955EDA6FAE72}"/>
                </a:ext>
              </a:extLst>
            </p:cNvPr>
            <p:cNvSpPr/>
            <p:nvPr/>
          </p:nvSpPr>
          <p:spPr>
            <a:xfrm flipH="1">
              <a:off x="4062388" y="4432111"/>
              <a:ext cx="416337" cy="805750"/>
            </a:xfrm>
            <a:custGeom>
              <a:avLst/>
              <a:gdLst>
                <a:gd name="connsiteX0" fmla="*/ -585 w 503802"/>
                <a:gd name="connsiteY0" fmla="*/ 974830 h 975024"/>
                <a:gd name="connsiteX1" fmla="*/ 503217 w 503802"/>
                <a:gd name="connsiteY1" fmla="*/ -194 h 97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802" h="975024">
                  <a:moveTo>
                    <a:pt x="-585" y="974830"/>
                  </a:moveTo>
                  <a:cubicBezTo>
                    <a:pt x="236727" y="690622"/>
                    <a:pt x="408714" y="357776"/>
                    <a:pt x="503217" y="-194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E8CC524-3A49-622C-867E-B205DCC787E3}"/>
                </a:ext>
              </a:extLst>
            </p:cNvPr>
            <p:cNvSpPr/>
            <p:nvPr/>
          </p:nvSpPr>
          <p:spPr>
            <a:xfrm flipH="1">
              <a:off x="3983422" y="4224679"/>
              <a:ext cx="166842" cy="257330"/>
            </a:xfrm>
            <a:custGeom>
              <a:avLst/>
              <a:gdLst>
                <a:gd name="connsiteX0" fmla="*/ 201894 w 201893"/>
                <a:gd name="connsiteY0" fmla="*/ 311392 h 311391"/>
                <a:gd name="connsiteX1" fmla="*/ 179686 w 201893"/>
                <a:gd name="connsiteY1" fmla="*/ 0 h 311391"/>
                <a:gd name="connsiteX2" fmla="*/ 0 w 201893"/>
                <a:gd name="connsiteY2" fmla="*/ 255387 h 311391"/>
                <a:gd name="connsiteX3" fmla="*/ 201894 w 201893"/>
                <a:gd name="connsiteY3" fmla="*/ 311392 h 3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893" h="311391">
                  <a:moveTo>
                    <a:pt x="201894" y="311392"/>
                  </a:moveTo>
                  <a:lnTo>
                    <a:pt x="179686" y="0"/>
                  </a:lnTo>
                  <a:lnTo>
                    <a:pt x="0" y="255387"/>
                  </a:lnTo>
                  <a:lnTo>
                    <a:pt x="201894" y="311392"/>
                  </a:lnTo>
                  <a:close/>
                </a:path>
              </a:pathLst>
            </a:custGeom>
            <a:solidFill>
              <a:schemeClr val="accent5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BCBF5AC-A466-EDFE-792A-59BAF4C8C466}"/>
                </a:ext>
              </a:extLst>
            </p:cNvPr>
            <p:cNvSpPr/>
            <p:nvPr/>
          </p:nvSpPr>
          <p:spPr>
            <a:xfrm flipH="1">
              <a:off x="4284957" y="4764725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1"/>
                <a:gd name="connsiteX1" fmla="*/ 823526 w 1648221"/>
                <a:gd name="connsiteY1" fmla="*/ -194 h 1648221"/>
                <a:gd name="connsiteX2" fmla="*/ 1647636 w 1648221"/>
                <a:gd name="connsiteY2" fmla="*/ 823916 h 1648221"/>
                <a:gd name="connsiteX3" fmla="*/ 823526 w 1648221"/>
                <a:gd name="connsiteY3" fmla="*/ 1648027 h 1648221"/>
                <a:gd name="connsiteX4" fmla="*/ -585 w 1648221"/>
                <a:gd name="connsiteY4" fmla="*/ 823916 h 164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1">
                  <a:moveTo>
                    <a:pt x="-585" y="823916"/>
                  </a:moveTo>
                  <a:cubicBezTo>
                    <a:pt x="-585" y="368775"/>
                    <a:pt x="368352" y="-194"/>
                    <a:pt x="823526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7"/>
                    <a:pt x="823526" y="1648027"/>
                  </a:cubicBezTo>
                  <a:cubicBezTo>
                    <a:pt x="368352" y="1648027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58B2E72-FFAF-8EA7-0CAD-33A6A0FEA86A}"/>
                </a:ext>
              </a:extLst>
            </p:cNvPr>
            <p:cNvSpPr/>
            <p:nvPr/>
          </p:nvSpPr>
          <p:spPr>
            <a:xfrm flipH="1">
              <a:off x="4071895" y="2491346"/>
              <a:ext cx="1081173" cy="1691042"/>
            </a:xfrm>
            <a:custGeom>
              <a:avLst/>
              <a:gdLst>
                <a:gd name="connsiteX0" fmla="*/ 1187360 w 1308309"/>
                <a:gd name="connsiteY0" fmla="*/ 937142 h 2046301"/>
                <a:gd name="connsiteX1" fmla="*/ 627390 w 1308309"/>
                <a:gd name="connsiteY1" fmla="*/ -194 h 2046301"/>
                <a:gd name="connsiteX2" fmla="*/ 95787 w 1308309"/>
                <a:gd name="connsiteY2" fmla="*/ 1418292 h 2046301"/>
                <a:gd name="connsiteX3" fmla="*/ 1285187 w 1308309"/>
                <a:gd name="connsiteY3" fmla="*/ 2024339 h 2046301"/>
                <a:gd name="connsiteX4" fmla="*/ 1187360 w 1308309"/>
                <a:gd name="connsiteY4" fmla="*/ 937142 h 204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8309" h="2046301">
                  <a:moveTo>
                    <a:pt x="1187360" y="937142"/>
                  </a:moveTo>
                  <a:cubicBezTo>
                    <a:pt x="1073972" y="586360"/>
                    <a:pt x="882533" y="265875"/>
                    <a:pt x="627390" y="-194"/>
                  </a:cubicBezTo>
                  <a:cubicBezTo>
                    <a:pt x="88898" y="244705"/>
                    <a:pt x="-149145" y="879783"/>
                    <a:pt x="95787" y="1418292"/>
                  </a:cubicBezTo>
                  <a:cubicBezTo>
                    <a:pt x="302463" y="1872866"/>
                    <a:pt x="795892" y="2124281"/>
                    <a:pt x="1285187" y="2024339"/>
                  </a:cubicBezTo>
                  <a:cubicBezTo>
                    <a:pt x="1335195" y="1659203"/>
                    <a:pt x="1301721" y="1287486"/>
                    <a:pt x="1187360" y="937142"/>
                  </a:cubicBezTo>
                  <a:close/>
                </a:path>
              </a:pathLst>
            </a:custGeom>
            <a:solidFill>
              <a:schemeClr val="accent4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40CEE16-B6DF-2150-6FEA-CDA4F9378B6A}"/>
                </a:ext>
              </a:extLst>
            </p:cNvPr>
            <p:cNvSpPr/>
            <p:nvPr/>
          </p:nvSpPr>
          <p:spPr>
            <a:xfrm flipH="1">
              <a:off x="4314897" y="2124304"/>
              <a:ext cx="637701" cy="645001"/>
            </a:xfrm>
            <a:custGeom>
              <a:avLst/>
              <a:gdLst>
                <a:gd name="connsiteX0" fmla="*/ 771086 w 771671"/>
                <a:gd name="connsiteY0" fmla="*/ 780311 h 780505"/>
                <a:gd name="connsiteX1" fmla="*/ -585 w 771671"/>
                <a:gd name="connsiteY1" fmla="*/ -194 h 78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671" h="780505">
                  <a:moveTo>
                    <a:pt x="771086" y="780311"/>
                  </a:moveTo>
                  <a:cubicBezTo>
                    <a:pt x="574054" y="466820"/>
                    <a:pt x="310644" y="200378"/>
                    <a:pt x="-585" y="-194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8A3A097-E45D-F90C-844C-7CA715E90488}"/>
                </a:ext>
              </a:extLst>
            </p:cNvPr>
            <p:cNvSpPr/>
            <p:nvPr/>
          </p:nvSpPr>
          <p:spPr>
            <a:xfrm flipH="1">
              <a:off x="4880663" y="2002671"/>
              <a:ext cx="250499" cy="206427"/>
            </a:xfrm>
            <a:custGeom>
              <a:avLst/>
              <a:gdLst>
                <a:gd name="connsiteX0" fmla="*/ 303125 w 303125"/>
                <a:gd name="connsiteY0" fmla="*/ 75052 h 249794"/>
                <a:gd name="connsiteX1" fmla="*/ 0 w 303125"/>
                <a:gd name="connsiteY1" fmla="*/ 0 h 249794"/>
                <a:gd name="connsiteX2" fmla="*/ 187386 w 303125"/>
                <a:gd name="connsiteY2" fmla="*/ 249794 h 249794"/>
                <a:gd name="connsiteX3" fmla="*/ 303125 w 303125"/>
                <a:gd name="connsiteY3" fmla="*/ 75052 h 249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3125" h="249794">
                  <a:moveTo>
                    <a:pt x="303125" y="75052"/>
                  </a:moveTo>
                  <a:lnTo>
                    <a:pt x="0" y="0"/>
                  </a:lnTo>
                  <a:lnTo>
                    <a:pt x="187386" y="249794"/>
                  </a:lnTo>
                  <a:lnTo>
                    <a:pt x="303125" y="75052"/>
                  </a:lnTo>
                  <a:close/>
                </a:path>
              </a:pathLst>
            </a:custGeom>
            <a:solidFill>
              <a:schemeClr val="accent4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BBA7D88D-8FE1-A185-2DC1-41D5EE9168C3}"/>
                </a:ext>
              </a:extLst>
            </p:cNvPr>
            <p:cNvSpPr/>
            <p:nvPr/>
          </p:nvSpPr>
          <p:spPr>
            <a:xfrm flipH="1">
              <a:off x="3586399" y="2616742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6 w 1648221"/>
                <a:gd name="connsiteY1" fmla="*/ -194 h 1648220"/>
                <a:gd name="connsiteX2" fmla="*/ 1647636 w 1648221"/>
                <a:gd name="connsiteY2" fmla="*/ 823916 h 1648220"/>
                <a:gd name="connsiteX3" fmla="*/ 823526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52" y="-194"/>
                    <a:pt x="823526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6"/>
                    <a:pt x="823526" y="1648026"/>
                  </a:cubicBezTo>
                  <a:cubicBezTo>
                    <a:pt x="368352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endParaRPr lang="en-IN" sz="2700" dirty="0">
                <a:cs typeface="B Nazanin" panose="00000400000000000000" pitchFamily="2" charset="-78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1BA4FC4-615F-B389-7999-1B937071D3D2}"/>
                </a:ext>
              </a:extLst>
            </p:cNvPr>
            <p:cNvSpPr/>
            <p:nvPr/>
          </p:nvSpPr>
          <p:spPr>
            <a:xfrm>
              <a:off x="8652370" y="2798180"/>
              <a:ext cx="2178465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>
                <a:spcAft>
                  <a:spcPts val="900"/>
                </a:spcAft>
              </a:pPr>
              <a:r>
                <a:rPr lang="fa-IR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روند</a:t>
              </a:r>
            </a:p>
            <a:p>
              <a:pPr algn="r" rtl="1">
                <a:spcAft>
                  <a:spcPts val="900"/>
                </a:spcAft>
              </a:pPr>
              <a:r>
                <a:rPr lang="fa-IR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توالی مراحل انجام شده برای انجام یک کار یا هدف.</a:t>
              </a:r>
              <a:endParaRPr lang="en-US" sz="165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1B3E22A-108A-4B93-9001-8F9B3A4D15BA}"/>
                </a:ext>
              </a:extLst>
            </p:cNvPr>
            <p:cNvSpPr/>
            <p:nvPr/>
          </p:nvSpPr>
          <p:spPr>
            <a:xfrm>
              <a:off x="6759315" y="1006077"/>
              <a:ext cx="2296796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کسب و کار</a:t>
              </a:r>
            </a:p>
            <a:p>
              <a:pPr algn="r" rtl="1"/>
              <a:r>
                <a:rPr lang="fa-IR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فعالیت کسب درآمد از طریق تولید کالا/خدمات.</a:t>
              </a:r>
              <a:endParaRPr lang="en-US" sz="165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8846062-D04A-9144-AF87-D933F17B2BA5}"/>
                </a:ext>
              </a:extLst>
            </p:cNvPr>
            <p:cNvSpPr/>
            <p:nvPr/>
          </p:nvSpPr>
          <p:spPr>
            <a:xfrm>
              <a:off x="7971213" y="5066976"/>
              <a:ext cx="233137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هدف</a:t>
              </a:r>
            </a:p>
            <a:p>
              <a:pPr algn="r" rtl="1"/>
              <a:r>
                <a:rPr lang="fa-IR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گروه یا بخش بازار یک محصول برای آن در نظر گرفته شده است.</a:t>
              </a:r>
              <a:endParaRPr lang="en-US" sz="165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1F5B9AD-D6F9-B026-168B-B3B62092B783}"/>
                </a:ext>
              </a:extLst>
            </p:cNvPr>
            <p:cNvSpPr/>
            <p:nvPr/>
          </p:nvSpPr>
          <p:spPr>
            <a:xfrm>
              <a:off x="1999305" y="5066976"/>
              <a:ext cx="2150959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fa-IR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رشد</a:t>
              </a:r>
            </a:p>
            <a:p>
              <a:pPr algn="r"/>
              <a:r>
                <a:rPr lang="fa-IR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گسترش یا توسعه یک کسب و کار یا یک ایده.</a:t>
              </a:r>
              <a:endParaRPr lang="en-US" sz="165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F5254A6-EFFF-4B54-8E31-CF7CFDAACF83}"/>
                </a:ext>
              </a:extLst>
            </p:cNvPr>
            <p:cNvSpPr/>
            <p:nvPr/>
          </p:nvSpPr>
          <p:spPr>
            <a:xfrm>
              <a:off x="1737365" y="2798180"/>
              <a:ext cx="17639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Bef>
                  <a:spcPts val="900"/>
                </a:spcBef>
                <a:spcAft>
                  <a:spcPts val="900"/>
                </a:spcAft>
              </a:pPr>
              <a:r>
                <a:rPr lang="fa-IR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سود</a:t>
              </a:r>
            </a:p>
            <a:p>
              <a:pPr algn="r">
                <a:spcBef>
                  <a:spcPts val="900"/>
                </a:spcBef>
                <a:spcAft>
                  <a:spcPts val="900"/>
                </a:spcAft>
              </a:pPr>
              <a:r>
                <a:rPr lang="fa-IR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سود مالی</a:t>
              </a:r>
            </a:p>
            <a:p>
              <a:pPr algn="r">
                <a:spcBef>
                  <a:spcPts val="900"/>
                </a:spcBef>
                <a:spcAft>
                  <a:spcPts val="900"/>
                </a:spcAft>
              </a:pPr>
              <a:r>
                <a:rPr lang="fa-IR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از موفقیت تجاری</a:t>
              </a:r>
              <a:endParaRPr lang="en-US" sz="1575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67D377DA-A734-ABA2-A12B-038E7D4B8E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0899" y="5140668"/>
              <a:ext cx="610188" cy="610186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7478EFC-E78C-D17E-E544-DCF342A4B31B}"/>
                </a:ext>
              </a:extLst>
            </p:cNvPr>
            <p:cNvSpPr txBox="1"/>
            <p:nvPr/>
          </p:nvSpPr>
          <p:spPr>
            <a:xfrm>
              <a:off x="5285667" y="3413520"/>
              <a:ext cx="1621095" cy="800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فرآیند</a:t>
              </a:r>
            </a:p>
            <a:p>
              <a:pPr algn="ctr"/>
              <a:r>
                <a:rPr lang="fa-IR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 دایره ای</a:t>
              </a:r>
              <a:endParaRPr lang="en-IN" sz="3600" dirty="0">
                <a:cs typeface="B Nazanin" panose="00000400000000000000" pitchFamily="2" charset="-78"/>
              </a:endParaRPr>
            </a:p>
          </p:txBody>
        </p:sp>
      </p:grpSp>
      <p:sp>
        <p:nvSpPr>
          <p:cNvPr id="47" name="Freeform 5">
            <a:extLst>
              <a:ext uri="{FF2B5EF4-FFF2-40B4-BE49-F238E27FC236}">
                <a16:creationId xmlns:a16="http://schemas.microsoft.com/office/drawing/2014/main" id="{558EE1D5-1AEA-CA24-D549-367F6558530D}"/>
              </a:ext>
            </a:extLst>
          </p:cNvPr>
          <p:cNvSpPr>
            <a:spLocks noEditPoints="1"/>
          </p:cNvSpPr>
          <p:nvPr/>
        </p:nvSpPr>
        <p:spPr bwMode="auto">
          <a:xfrm>
            <a:off x="8362560" y="2535860"/>
            <a:ext cx="1039374" cy="954732"/>
          </a:xfrm>
          <a:custGeom>
            <a:avLst/>
            <a:gdLst>
              <a:gd name="T0" fmla="*/ 76 w 587"/>
              <a:gd name="T1" fmla="*/ 490 h 578"/>
              <a:gd name="T2" fmla="*/ 204 w 587"/>
              <a:gd name="T3" fmla="*/ 444 h 578"/>
              <a:gd name="T4" fmla="*/ 226 w 587"/>
              <a:gd name="T5" fmla="*/ 577 h 578"/>
              <a:gd name="T6" fmla="*/ 383 w 587"/>
              <a:gd name="T7" fmla="*/ 553 h 578"/>
              <a:gd name="T8" fmla="*/ 480 w 587"/>
              <a:gd name="T9" fmla="*/ 501 h 578"/>
              <a:gd name="T10" fmla="*/ 576 w 587"/>
              <a:gd name="T11" fmla="*/ 377 h 578"/>
              <a:gd name="T12" fmla="*/ 468 w 587"/>
              <a:gd name="T13" fmla="*/ 289 h 578"/>
              <a:gd name="T14" fmla="*/ 578 w 587"/>
              <a:gd name="T15" fmla="*/ 202 h 578"/>
              <a:gd name="T16" fmla="*/ 482 w 587"/>
              <a:gd name="T17" fmla="*/ 75 h 578"/>
              <a:gd name="T18" fmla="*/ 383 w 587"/>
              <a:gd name="T19" fmla="*/ 24 h 578"/>
              <a:gd name="T20" fmla="*/ 227 w 587"/>
              <a:gd name="T21" fmla="*/ 1 h 578"/>
              <a:gd name="T22" fmla="*/ 204 w 587"/>
              <a:gd name="T23" fmla="*/ 134 h 578"/>
              <a:gd name="T24" fmla="*/ 80 w 587"/>
              <a:gd name="T25" fmla="*/ 81 h 578"/>
              <a:gd name="T26" fmla="*/ 19 w 587"/>
              <a:gd name="T27" fmla="*/ 230 h 578"/>
              <a:gd name="T28" fmla="*/ 17 w 587"/>
              <a:gd name="T29" fmla="*/ 348 h 578"/>
              <a:gd name="T30" fmla="*/ 238 w 587"/>
              <a:gd name="T31" fmla="*/ 445 h 578"/>
              <a:gd name="T32" fmla="*/ 254 w 587"/>
              <a:gd name="T33" fmla="*/ 410 h 578"/>
              <a:gd name="T34" fmla="*/ 238 w 587"/>
              <a:gd name="T35" fmla="*/ 445 h 578"/>
              <a:gd name="T36" fmla="*/ 386 w 587"/>
              <a:gd name="T37" fmla="*/ 229 h 578"/>
              <a:gd name="T38" fmla="*/ 340 w 587"/>
              <a:gd name="T39" fmla="*/ 294 h 578"/>
              <a:gd name="T40" fmla="*/ 342 w 587"/>
              <a:gd name="T41" fmla="*/ 267 h 578"/>
              <a:gd name="T42" fmla="*/ 228 w 587"/>
              <a:gd name="T43" fmla="*/ 279 h 578"/>
              <a:gd name="T44" fmla="*/ 241 w 587"/>
              <a:gd name="T45" fmla="*/ 301 h 578"/>
              <a:gd name="T46" fmla="*/ 256 w 587"/>
              <a:gd name="T47" fmla="*/ 337 h 578"/>
              <a:gd name="T48" fmla="*/ 270 w 587"/>
              <a:gd name="T49" fmla="*/ 289 h 578"/>
              <a:gd name="T50" fmla="*/ 260 w 587"/>
              <a:gd name="T51" fmla="*/ 180 h 578"/>
              <a:gd name="T52" fmla="*/ 335 w 587"/>
              <a:gd name="T53" fmla="*/ 229 h 578"/>
              <a:gd name="T54" fmla="*/ 310 w 587"/>
              <a:gd name="T55" fmla="*/ 382 h 578"/>
              <a:gd name="T56" fmla="*/ 343 w 587"/>
              <a:gd name="T57" fmla="*/ 395 h 578"/>
              <a:gd name="T58" fmla="*/ 333 w 587"/>
              <a:gd name="T59" fmla="*/ 358 h 578"/>
              <a:gd name="T60" fmla="*/ 362 w 587"/>
              <a:gd name="T61" fmla="*/ 393 h 578"/>
              <a:gd name="T62" fmla="*/ 305 w 587"/>
              <a:gd name="T63" fmla="*/ 443 h 578"/>
              <a:gd name="T64" fmla="*/ 279 w 587"/>
              <a:gd name="T65" fmla="*/ 444 h 578"/>
              <a:gd name="T66" fmla="*/ 237 w 587"/>
              <a:gd name="T67" fmla="*/ 359 h 578"/>
              <a:gd name="T68" fmla="*/ 228 w 587"/>
              <a:gd name="T69" fmla="*/ 279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7" h="578">
                <a:moveTo>
                  <a:pt x="10" y="377"/>
                </a:moveTo>
                <a:cubicBezTo>
                  <a:pt x="33" y="414"/>
                  <a:pt x="56" y="452"/>
                  <a:pt x="76" y="490"/>
                </a:cubicBezTo>
                <a:cubicBezTo>
                  <a:pt x="85" y="507"/>
                  <a:pt x="92" y="511"/>
                  <a:pt x="109" y="499"/>
                </a:cubicBezTo>
                <a:cubicBezTo>
                  <a:pt x="139" y="480"/>
                  <a:pt x="171" y="463"/>
                  <a:pt x="204" y="444"/>
                </a:cubicBezTo>
                <a:cubicBezTo>
                  <a:pt x="204" y="484"/>
                  <a:pt x="205" y="520"/>
                  <a:pt x="204" y="556"/>
                </a:cubicBezTo>
                <a:cubicBezTo>
                  <a:pt x="203" y="573"/>
                  <a:pt x="209" y="578"/>
                  <a:pt x="226" y="577"/>
                </a:cubicBezTo>
                <a:cubicBezTo>
                  <a:pt x="270" y="576"/>
                  <a:pt x="314" y="576"/>
                  <a:pt x="357" y="577"/>
                </a:cubicBezTo>
                <a:cubicBezTo>
                  <a:pt x="377" y="578"/>
                  <a:pt x="384" y="573"/>
                  <a:pt x="383" y="553"/>
                </a:cubicBezTo>
                <a:cubicBezTo>
                  <a:pt x="381" y="518"/>
                  <a:pt x="382" y="482"/>
                  <a:pt x="382" y="443"/>
                </a:cubicBezTo>
                <a:cubicBezTo>
                  <a:pt x="417" y="464"/>
                  <a:pt x="449" y="482"/>
                  <a:pt x="480" y="501"/>
                </a:cubicBezTo>
                <a:cubicBezTo>
                  <a:pt x="493" y="509"/>
                  <a:pt x="499" y="511"/>
                  <a:pt x="507" y="496"/>
                </a:cubicBezTo>
                <a:cubicBezTo>
                  <a:pt x="529" y="456"/>
                  <a:pt x="552" y="416"/>
                  <a:pt x="576" y="377"/>
                </a:cubicBezTo>
                <a:cubicBezTo>
                  <a:pt x="585" y="363"/>
                  <a:pt x="584" y="356"/>
                  <a:pt x="569" y="348"/>
                </a:cubicBezTo>
                <a:cubicBezTo>
                  <a:pt x="536" y="330"/>
                  <a:pt x="503" y="310"/>
                  <a:pt x="468" y="289"/>
                </a:cubicBezTo>
                <a:cubicBezTo>
                  <a:pt x="505" y="267"/>
                  <a:pt x="537" y="248"/>
                  <a:pt x="570" y="229"/>
                </a:cubicBezTo>
                <a:cubicBezTo>
                  <a:pt x="582" y="222"/>
                  <a:pt x="587" y="217"/>
                  <a:pt x="578" y="202"/>
                </a:cubicBezTo>
                <a:cubicBezTo>
                  <a:pt x="553" y="163"/>
                  <a:pt x="530" y="122"/>
                  <a:pt x="507" y="81"/>
                </a:cubicBezTo>
                <a:cubicBezTo>
                  <a:pt x="500" y="68"/>
                  <a:pt x="493" y="68"/>
                  <a:pt x="482" y="75"/>
                </a:cubicBezTo>
                <a:cubicBezTo>
                  <a:pt x="450" y="95"/>
                  <a:pt x="417" y="114"/>
                  <a:pt x="382" y="134"/>
                </a:cubicBezTo>
                <a:cubicBezTo>
                  <a:pt x="382" y="95"/>
                  <a:pt x="381" y="59"/>
                  <a:pt x="383" y="24"/>
                </a:cubicBezTo>
                <a:cubicBezTo>
                  <a:pt x="383" y="4"/>
                  <a:pt x="377" y="0"/>
                  <a:pt x="359" y="1"/>
                </a:cubicBezTo>
                <a:cubicBezTo>
                  <a:pt x="315" y="2"/>
                  <a:pt x="271" y="2"/>
                  <a:pt x="227" y="1"/>
                </a:cubicBezTo>
                <a:cubicBezTo>
                  <a:pt x="210" y="0"/>
                  <a:pt x="203" y="4"/>
                  <a:pt x="204" y="23"/>
                </a:cubicBezTo>
                <a:cubicBezTo>
                  <a:pt x="205" y="59"/>
                  <a:pt x="204" y="94"/>
                  <a:pt x="204" y="134"/>
                </a:cubicBezTo>
                <a:cubicBezTo>
                  <a:pt x="168" y="113"/>
                  <a:pt x="136" y="94"/>
                  <a:pt x="105" y="75"/>
                </a:cubicBezTo>
                <a:cubicBezTo>
                  <a:pt x="93" y="67"/>
                  <a:pt x="87" y="68"/>
                  <a:pt x="80" y="81"/>
                </a:cubicBezTo>
                <a:cubicBezTo>
                  <a:pt x="58" y="121"/>
                  <a:pt x="35" y="161"/>
                  <a:pt x="10" y="200"/>
                </a:cubicBezTo>
                <a:cubicBezTo>
                  <a:pt x="0" y="216"/>
                  <a:pt x="4" y="222"/>
                  <a:pt x="19" y="230"/>
                </a:cubicBezTo>
                <a:cubicBezTo>
                  <a:pt x="52" y="248"/>
                  <a:pt x="84" y="268"/>
                  <a:pt x="118" y="289"/>
                </a:cubicBezTo>
                <a:cubicBezTo>
                  <a:pt x="82" y="310"/>
                  <a:pt x="50" y="330"/>
                  <a:pt x="17" y="348"/>
                </a:cubicBezTo>
                <a:cubicBezTo>
                  <a:pt x="1" y="356"/>
                  <a:pt x="1" y="363"/>
                  <a:pt x="10" y="377"/>
                </a:cubicBezTo>
                <a:close/>
                <a:moveTo>
                  <a:pt x="238" y="445"/>
                </a:moveTo>
                <a:cubicBezTo>
                  <a:pt x="233" y="446"/>
                  <a:pt x="231" y="439"/>
                  <a:pt x="233" y="434"/>
                </a:cubicBezTo>
                <a:cubicBezTo>
                  <a:pt x="235" y="422"/>
                  <a:pt x="241" y="412"/>
                  <a:pt x="254" y="410"/>
                </a:cubicBezTo>
                <a:cubicBezTo>
                  <a:pt x="259" y="409"/>
                  <a:pt x="258" y="415"/>
                  <a:pt x="259" y="420"/>
                </a:cubicBezTo>
                <a:cubicBezTo>
                  <a:pt x="250" y="426"/>
                  <a:pt x="252" y="443"/>
                  <a:pt x="238" y="445"/>
                </a:cubicBezTo>
                <a:close/>
                <a:moveTo>
                  <a:pt x="370" y="237"/>
                </a:moveTo>
                <a:cubicBezTo>
                  <a:pt x="372" y="229"/>
                  <a:pt x="378" y="226"/>
                  <a:pt x="386" y="229"/>
                </a:cubicBezTo>
                <a:cubicBezTo>
                  <a:pt x="392" y="231"/>
                  <a:pt x="394" y="236"/>
                  <a:pt x="394" y="235"/>
                </a:cubicBezTo>
                <a:cubicBezTo>
                  <a:pt x="395" y="263"/>
                  <a:pt x="360" y="296"/>
                  <a:pt x="340" y="294"/>
                </a:cubicBezTo>
                <a:cubicBezTo>
                  <a:pt x="335" y="294"/>
                  <a:pt x="333" y="292"/>
                  <a:pt x="334" y="288"/>
                </a:cubicBezTo>
                <a:cubicBezTo>
                  <a:pt x="335" y="280"/>
                  <a:pt x="331" y="271"/>
                  <a:pt x="342" y="267"/>
                </a:cubicBezTo>
                <a:cubicBezTo>
                  <a:pt x="357" y="263"/>
                  <a:pt x="366" y="253"/>
                  <a:pt x="370" y="237"/>
                </a:cubicBezTo>
                <a:close/>
                <a:moveTo>
                  <a:pt x="228" y="279"/>
                </a:moveTo>
                <a:cubicBezTo>
                  <a:pt x="235" y="276"/>
                  <a:pt x="244" y="265"/>
                  <a:pt x="251" y="277"/>
                </a:cubicBezTo>
                <a:cubicBezTo>
                  <a:pt x="255" y="285"/>
                  <a:pt x="254" y="296"/>
                  <a:pt x="241" y="301"/>
                </a:cubicBezTo>
                <a:cubicBezTo>
                  <a:pt x="230" y="305"/>
                  <a:pt x="229" y="316"/>
                  <a:pt x="234" y="326"/>
                </a:cubicBezTo>
                <a:cubicBezTo>
                  <a:pt x="238" y="336"/>
                  <a:pt x="247" y="337"/>
                  <a:pt x="256" y="337"/>
                </a:cubicBezTo>
                <a:cubicBezTo>
                  <a:pt x="270" y="338"/>
                  <a:pt x="274" y="333"/>
                  <a:pt x="272" y="320"/>
                </a:cubicBezTo>
                <a:cubicBezTo>
                  <a:pt x="270" y="311"/>
                  <a:pt x="271" y="302"/>
                  <a:pt x="270" y="289"/>
                </a:cubicBezTo>
                <a:cubicBezTo>
                  <a:pt x="272" y="272"/>
                  <a:pt x="268" y="254"/>
                  <a:pt x="253" y="236"/>
                </a:cubicBezTo>
                <a:cubicBezTo>
                  <a:pt x="238" y="218"/>
                  <a:pt x="243" y="196"/>
                  <a:pt x="260" y="180"/>
                </a:cubicBezTo>
                <a:cubicBezTo>
                  <a:pt x="278" y="163"/>
                  <a:pt x="299" y="160"/>
                  <a:pt x="320" y="175"/>
                </a:cubicBezTo>
                <a:cubicBezTo>
                  <a:pt x="338" y="189"/>
                  <a:pt x="350" y="210"/>
                  <a:pt x="335" y="229"/>
                </a:cubicBezTo>
                <a:cubicBezTo>
                  <a:pt x="310" y="262"/>
                  <a:pt x="316" y="298"/>
                  <a:pt x="312" y="334"/>
                </a:cubicBezTo>
                <a:cubicBezTo>
                  <a:pt x="310" y="350"/>
                  <a:pt x="311" y="366"/>
                  <a:pt x="310" y="382"/>
                </a:cubicBezTo>
                <a:cubicBezTo>
                  <a:pt x="310" y="389"/>
                  <a:pt x="305" y="399"/>
                  <a:pt x="318" y="400"/>
                </a:cubicBezTo>
                <a:cubicBezTo>
                  <a:pt x="326" y="402"/>
                  <a:pt x="336" y="403"/>
                  <a:pt x="343" y="395"/>
                </a:cubicBezTo>
                <a:cubicBezTo>
                  <a:pt x="351" y="385"/>
                  <a:pt x="346" y="378"/>
                  <a:pt x="338" y="373"/>
                </a:cubicBezTo>
                <a:cubicBezTo>
                  <a:pt x="332" y="368"/>
                  <a:pt x="330" y="363"/>
                  <a:pt x="333" y="358"/>
                </a:cubicBezTo>
                <a:cubicBezTo>
                  <a:pt x="340" y="350"/>
                  <a:pt x="346" y="357"/>
                  <a:pt x="351" y="362"/>
                </a:cubicBezTo>
                <a:cubicBezTo>
                  <a:pt x="361" y="370"/>
                  <a:pt x="366" y="380"/>
                  <a:pt x="362" y="393"/>
                </a:cubicBezTo>
                <a:cubicBezTo>
                  <a:pt x="357" y="409"/>
                  <a:pt x="347" y="418"/>
                  <a:pt x="332" y="416"/>
                </a:cubicBezTo>
                <a:cubicBezTo>
                  <a:pt x="310" y="414"/>
                  <a:pt x="304" y="423"/>
                  <a:pt x="305" y="443"/>
                </a:cubicBezTo>
                <a:cubicBezTo>
                  <a:pt x="306" y="450"/>
                  <a:pt x="311" y="461"/>
                  <a:pt x="295" y="463"/>
                </a:cubicBezTo>
                <a:cubicBezTo>
                  <a:pt x="280" y="464"/>
                  <a:pt x="280" y="455"/>
                  <a:pt x="279" y="444"/>
                </a:cubicBezTo>
                <a:cubicBezTo>
                  <a:pt x="279" y="433"/>
                  <a:pt x="277" y="422"/>
                  <a:pt x="277" y="412"/>
                </a:cubicBezTo>
                <a:cubicBezTo>
                  <a:pt x="278" y="383"/>
                  <a:pt x="280" y="357"/>
                  <a:pt x="237" y="359"/>
                </a:cubicBezTo>
                <a:cubicBezTo>
                  <a:pt x="218" y="360"/>
                  <a:pt x="207" y="340"/>
                  <a:pt x="205" y="321"/>
                </a:cubicBezTo>
                <a:cubicBezTo>
                  <a:pt x="203" y="302"/>
                  <a:pt x="213" y="288"/>
                  <a:pt x="228" y="2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s-ES" sz="2700">
              <a:cs typeface="B Nazanin" panose="00000400000000000000" pitchFamily="2" charset="-78"/>
            </a:endParaRPr>
          </a:p>
        </p:txBody>
      </p:sp>
      <p:sp>
        <p:nvSpPr>
          <p:cNvPr id="48" name="Freeform 90">
            <a:extLst>
              <a:ext uri="{FF2B5EF4-FFF2-40B4-BE49-F238E27FC236}">
                <a16:creationId xmlns:a16="http://schemas.microsoft.com/office/drawing/2014/main" id="{5A761A43-1A05-1FCC-DB49-CD39AB8A1A16}"/>
              </a:ext>
            </a:extLst>
          </p:cNvPr>
          <p:cNvSpPr>
            <a:spLocks noEditPoints="1"/>
          </p:cNvSpPr>
          <p:nvPr/>
        </p:nvSpPr>
        <p:spPr bwMode="auto">
          <a:xfrm>
            <a:off x="10921214" y="4259953"/>
            <a:ext cx="1312310" cy="1344953"/>
          </a:xfrm>
          <a:custGeom>
            <a:avLst/>
            <a:gdLst>
              <a:gd name="T0" fmla="*/ 858 w 870"/>
              <a:gd name="T1" fmla="*/ 151 h 891"/>
              <a:gd name="T2" fmla="*/ 717 w 870"/>
              <a:gd name="T3" fmla="*/ 432 h 891"/>
              <a:gd name="T4" fmla="*/ 700 w 870"/>
              <a:gd name="T5" fmla="*/ 482 h 891"/>
              <a:gd name="T6" fmla="*/ 619 w 870"/>
              <a:gd name="T7" fmla="*/ 672 h 891"/>
              <a:gd name="T8" fmla="*/ 757 w 870"/>
              <a:gd name="T9" fmla="*/ 691 h 891"/>
              <a:gd name="T10" fmla="*/ 814 w 870"/>
              <a:gd name="T11" fmla="*/ 841 h 891"/>
              <a:gd name="T12" fmla="*/ 264 w 870"/>
              <a:gd name="T13" fmla="*/ 890 h 891"/>
              <a:gd name="T14" fmla="*/ 183 w 870"/>
              <a:gd name="T15" fmla="*/ 797 h 891"/>
              <a:gd name="T16" fmla="*/ 21 w 870"/>
              <a:gd name="T17" fmla="*/ 612 h 891"/>
              <a:gd name="T18" fmla="*/ 45 w 870"/>
              <a:gd name="T19" fmla="*/ 518 h 891"/>
              <a:gd name="T20" fmla="*/ 78 w 870"/>
              <a:gd name="T21" fmla="*/ 373 h 891"/>
              <a:gd name="T22" fmla="*/ 182 w 870"/>
              <a:gd name="T23" fmla="*/ 371 h 891"/>
              <a:gd name="T24" fmla="*/ 83 w 870"/>
              <a:gd name="T25" fmla="*/ 399 h 891"/>
              <a:gd name="T26" fmla="*/ 72 w 870"/>
              <a:gd name="T27" fmla="*/ 504 h 891"/>
              <a:gd name="T28" fmla="*/ 119 w 870"/>
              <a:gd name="T29" fmla="*/ 589 h 891"/>
              <a:gd name="T30" fmla="*/ 385 w 870"/>
              <a:gd name="T31" fmla="*/ 486 h 891"/>
              <a:gd name="T32" fmla="*/ 375 w 870"/>
              <a:gd name="T33" fmla="*/ 404 h 891"/>
              <a:gd name="T34" fmla="*/ 272 w 870"/>
              <a:gd name="T35" fmla="*/ 404 h 891"/>
              <a:gd name="T36" fmla="*/ 346 w 870"/>
              <a:gd name="T37" fmla="*/ 355 h 891"/>
              <a:gd name="T38" fmla="*/ 412 w 870"/>
              <a:gd name="T39" fmla="*/ 422 h 891"/>
              <a:gd name="T40" fmla="*/ 434 w 870"/>
              <a:gd name="T41" fmla="*/ 552 h 891"/>
              <a:gd name="T42" fmla="*/ 302 w 870"/>
              <a:gd name="T43" fmla="*/ 758 h 891"/>
              <a:gd name="T44" fmla="*/ 242 w 870"/>
              <a:gd name="T45" fmla="*/ 841 h 891"/>
              <a:gd name="T46" fmla="*/ 274 w 870"/>
              <a:gd name="T47" fmla="*/ 863 h 891"/>
              <a:gd name="T48" fmla="*/ 756 w 870"/>
              <a:gd name="T49" fmla="*/ 863 h 891"/>
              <a:gd name="T50" fmla="*/ 786 w 870"/>
              <a:gd name="T51" fmla="*/ 751 h 891"/>
              <a:gd name="T52" fmla="*/ 648 w 870"/>
              <a:gd name="T53" fmla="*/ 719 h 891"/>
              <a:gd name="T54" fmla="*/ 574 w 870"/>
              <a:gd name="T55" fmla="*/ 650 h 891"/>
              <a:gd name="T56" fmla="*/ 516 w 870"/>
              <a:gd name="T57" fmla="*/ 463 h 891"/>
              <a:gd name="T58" fmla="*/ 345 w 870"/>
              <a:gd name="T59" fmla="*/ 211 h 891"/>
              <a:gd name="T60" fmla="*/ 593 w 870"/>
              <a:gd name="T61" fmla="*/ 83 h 891"/>
              <a:gd name="T62" fmla="*/ 410 w 870"/>
              <a:gd name="T63" fmla="*/ 576 h 891"/>
              <a:gd name="T64" fmla="*/ 381 w 870"/>
              <a:gd name="T65" fmla="*/ 586 h 891"/>
              <a:gd name="T66" fmla="*/ 224 w 870"/>
              <a:gd name="T67" fmla="*/ 715 h 891"/>
              <a:gd name="T68" fmla="*/ 71 w 870"/>
              <a:gd name="T69" fmla="*/ 572 h 891"/>
              <a:gd name="T70" fmla="*/ 46 w 870"/>
              <a:gd name="T71" fmla="*/ 587 h 891"/>
              <a:gd name="T72" fmla="*/ 160 w 870"/>
              <a:gd name="T73" fmla="*/ 726 h 891"/>
              <a:gd name="T74" fmla="*/ 216 w 870"/>
              <a:gd name="T75" fmla="*/ 809 h 891"/>
              <a:gd name="T76" fmla="*/ 301 w 870"/>
              <a:gd name="T77" fmla="*/ 727 h 891"/>
              <a:gd name="T78" fmla="*/ 602 w 870"/>
              <a:gd name="T79" fmla="*/ 274 h 891"/>
              <a:gd name="T80" fmla="*/ 558 w 870"/>
              <a:gd name="T81" fmla="*/ 380 h 891"/>
              <a:gd name="T82" fmla="*/ 690 w 870"/>
              <a:gd name="T83" fmla="*/ 354 h 891"/>
              <a:gd name="T84" fmla="*/ 604 w 870"/>
              <a:gd name="T85" fmla="*/ 454 h 891"/>
              <a:gd name="T86" fmla="*/ 600 w 870"/>
              <a:gd name="T87" fmla="*/ 625 h 891"/>
              <a:gd name="T88" fmla="*/ 604 w 870"/>
              <a:gd name="T89" fmla="*/ 454 h 891"/>
              <a:gd name="T90" fmla="*/ 228 w 870"/>
              <a:gd name="T91" fmla="*/ 686 h 891"/>
              <a:gd name="T92" fmla="*/ 127 w 870"/>
              <a:gd name="T93" fmla="*/ 631 h 891"/>
              <a:gd name="T94" fmla="*/ 495 w 870"/>
              <a:gd name="T95" fmla="*/ 222 h 891"/>
              <a:gd name="T96" fmla="*/ 495 w 870"/>
              <a:gd name="T97" fmla="*/ 298 h 891"/>
              <a:gd name="T98" fmla="*/ 681 w 870"/>
              <a:gd name="T99" fmla="*/ 207 h 891"/>
              <a:gd name="T100" fmla="*/ 617 w 870"/>
              <a:gd name="T101" fmla="*/ 207 h 891"/>
              <a:gd name="T102" fmla="*/ 681 w 870"/>
              <a:gd name="T103" fmla="*/ 207 h 891"/>
              <a:gd name="T104" fmla="*/ 562 w 870"/>
              <a:gd name="T105" fmla="*/ 161 h 891"/>
              <a:gd name="T106" fmla="*/ 563 w 870"/>
              <a:gd name="T107" fmla="*/ 237 h 891"/>
              <a:gd name="T108" fmla="*/ 748 w 870"/>
              <a:gd name="T109" fmla="*/ 271 h 891"/>
              <a:gd name="T110" fmla="*/ 683 w 870"/>
              <a:gd name="T111" fmla="*/ 270 h 891"/>
              <a:gd name="T112" fmla="*/ 748 w 870"/>
              <a:gd name="T113" fmla="*/ 271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0" h="891">
                <a:moveTo>
                  <a:pt x="603" y="92"/>
                </a:moveTo>
                <a:cubicBezTo>
                  <a:pt x="686" y="0"/>
                  <a:pt x="829" y="36"/>
                  <a:pt x="858" y="151"/>
                </a:cubicBezTo>
                <a:cubicBezTo>
                  <a:pt x="870" y="195"/>
                  <a:pt x="861" y="238"/>
                  <a:pt x="841" y="279"/>
                </a:cubicBezTo>
                <a:cubicBezTo>
                  <a:pt x="811" y="340"/>
                  <a:pt x="767" y="388"/>
                  <a:pt x="717" y="432"/>
                </a:cubicBezTo>
                <a:cubicBezTo>
                  <a:pt x="707" y="441"/>
                  <a:pt x="697" y="449"/>
                  <a:pt x="686" y="459"/>
                </a:cubicBezTo>
                <a:cubicBezTo>
                  <a:pt x="692" y="468"/>
                  <a:pt x="696" y="475"/>
                  <a:pt x="700" y="482"/>
                </a:cubicBezTo>
                <a:cubicBezTo>
                  <a:pt x="736" y="546"/>
                  <a:pt x="708" y="622"/>
                  <a:pt x="639" y="646"/>
                </a:cubicBezTo>
                <a:cubicBezTo>
                  <a:pt x="625" y="651"/>
                  <a:pt x="611" y="655"/>
                  <a:pt x="619" y="672"/>
                </a:cubicBezTo>
                <a:cubicBezTo>
                  <a:pt x="623" y="681"/>
                  <a:pt x="638" y="689"/>
                  <a:pt x="648" y="690"/>
                </a:cubicBezTo>
                <a:cubicBezTo>
                  <a:pt x="684" y="692"/>
                  <a:pt x="721" y="691"/>
                  <a:pt x="757" y="691"/>
                </a:cubicBezTo>
                <a:cubicBezTo>
                  <a:pt x="798" y="692"/>
                  <a:pt x="814" y="708"/>
                  <a:pt x="814" y="750"/>
                </a:cubicBezTo>
                <a:cubicBezTo>
                  <a:pt x="814" y="780"/>
                  <a:pt x="815" y="811"/>
                  <a:pt x="814" y="841"/>
                </a:cubicBezTo>
                <a:cubicBezTo>
                  <a:pt x="812" y="874"/>
                  <a:pt x="796" y="890"/>
                  <a:pt x="763" y="890"/>
                </a:cubicBezTo>
                <a:cubicBezTo>
                  <a:pt x="597" y="891"/>
                  <a:pt x="430" y="891"/>
                  <a:pt x="264" y="890"/>
                </a:cubicBezTo>
                <a:cubicBezTo>
                  <a:pt x="256" y="890"/>
                  <a:pt x="248" y="889"/>
                  <a:pt x="241" y="887"/>
                </a:cubicBezTo>
                <a:cubicBezTo>
                  <a:pt x="225" y="880"/>
                  <a:pt x="182" y="814"/>
                  <a:pt x="183" y="797"/>
                </a:cubicBezTo>
                <a:cubicBezTo>
                  <a:pt x="186" y="775"/>
                  <a:pt x="176" y="765"/>
                  <a:pt x="157" y="757"/>
                </a:cubicBezTo>
                <a:cubicBezTo>
                  <a:pt x="91" y="728"/>
                  <a:pt x="37" y="687"/>
                  <a:pt x="21" y="612"/>
                </a:cubicBezTo>
                <a:cubicBezTo>
                  <a:pt x="16" y="586"/>
                  <a:pt x="0" y="555"/>
                  <a:pt x="41" y="539"/>
                </a:cubicBezTo>
                <a:cubicBezTo>
                  <a:pt x="44" y="538"/>
                  <a:pt x="45" y="526"/>
                  <a:pt x="45" y="518"/>
                </a:cubicBezTo>
                <a:cubicBezTo>
                  <a:pt x="45" y="486"/>
                  <a:pt x="45" y="453"/>
                  <a:pt x="45" y="421"/>
                </a:cubicBezTo>
                <a:cubicBezTo>
                  <a:pt x="44" y="396"/>
                  <a:pt x="55" y="381"/>
                  <a:pt x="78" y="373"/>
                </a:cubicBezTo>
                <a:cubicBezTo>
                  <a:pt x="85" y="371"/>
                  <a:pt x="92" y="368"/>
                  <a:pt x="97" y="363"/>
                </a:cubicBezTo>
                <a:cubicBezTo>
                  <a:pt x="120" y="344"/>
                  <a:pt x="164" y="347"/>
                  <a:pt x="182" y="371"/>
                </a:cubicBezTo>
                <a:cubicBezTo>
                  <a:pt x="194" y="387"/>
                  <a:pt x="189" y="400"/>
                  <a:pt x="174" y="410"/>
                </a:cubicBezTo>
                <a:cubicBezTo>
                  <a:pt x="145" y="431"/>
                  <a:pt x="118" y="429"/>
                  <a:pt x="83" y="399"/>
                </a:cubicBezTo>
                <a:cubicBezTo>
                  <a:pt x="79" y="409"/>
                  <a:pt x="74" y="418"/>
                  <a:pt x="73" y="427"/>
                </a:cubicBezTo>
                <a:cubicBezTo>
                  <a:pt x="72" y="452"/>
                  <a:pt x="72" y="478"/>
                  <a:pt x="72" y="504"/>
                </a:cubicBezTo>
                <a:cubicBezTo>
                  <a:pt x="72" y="522"/>
                  <a:pt x="68" y="540"/>
                  <a:pt x="93" y="551"/>
                </a:cubicBezTo>
                <a:cubicBezTo>
                  <a:pt x="105" y="556"/>
                  <a:pt x="107" y="579"/>
                  <a:pt x="119" y="589"/>
                </a:cubicBezTo>
                <a:cubicBezTo>
                  <a:pt x="183" y="641"/>
                  <a:pt x="291" y="635"/>
                  <a:pt x="347" y="575"/>
                </a:cubicBezTo>
                <a:cubicBezTo>
                  <a:pt x="369" y="551"/>
                  <a:pt x="395" y="526"/>
                  <a:pt x="385" y="486"/>
                </a:cubicBezTo>
                <a:cubicBezTo>
                  <a:pt x="380" y="466"/>
                  <a:pt x="385" y="444"/>
                  <a:pt x="384" y="423"/>
                </a:cubicBezTo>
                <a:cubicBezTo>
                  <a:pt x="384" y="416"/>
                  <a:pt x="380" y="407"/>
                  <a:pt x="375" y="404"/>
                </a:cubicBezTo>
                <a:cubicBezTo>
                  <a:pt x="372" y="402"/>
                  <a:pt x="362" y="407"/>
                  <a:pt x="357" y="411"/>
                </a:cubicBezTo>
                <a:cubicBezTo>
                  <a:pt x="333" y="430"/>
                  <a:pt x="290" y="428"/>
                  <a:pt x="272" y="404"/>
                </a:cubicBezTo>
                <a:cubicBezTo>
                  <a:pt x="267" y="397"/>
                  <a:pt x="266" y="383"/>
                  <a:pt x="270" y="376"/>
                </a:cubicBezTo>
                <a:cubicBezTo>
                  <a:pt x="280" y="354"/>
                  <a:pt x="326" y="343"/>
                  <a:pt x="346" y="355"/>
                </a:cubicBezTo>
                <a:cubicBezTo>
                  <a:pt x="360" y="363"/>
                  <a:pt x="376" y="367"/>
                  <a:pt x="386" y="378"/>
                </a:cubicBezTo>
                <a:cubicBezTo>
                  <a:pt x="398" y="390"/>
                  <a:pt x="409" y="406"/>
                  <a:pt x="412" y="422"/>
                </a:cubicBezTo>
                <a:cubicBezTo>
                  <a:pt x="416" y="445"/>
                  <a:pt x="413" y="470"/>
                  <a:pt x="413" y="494"/>
                </a:cubicBezTo>
                <a:cubicBezTo>
                  <a:pt x="414" y="515"/>
                  <a:pt x="406" y="539"/>
                  <a:pt x="434" y="552"/>
                </a:cubicBezTo>
                <a:cubicBezTo>
                  <a:pt x="440" y="554"/>
                  <a:pt x="442" y="573"/>
                  <a:pt x="440" y="583"/>
                </a:cubicBezTo>
                <a:cubicBezTo>
                  <a:pt x="428" y="668"/>
                  <a:pt x="383" y="728"/>
                  <a:pt x="302" y="758"/>
                </a:cubicBezTo>
                <a:cubicBezTo>
                  <a:pt x="282" y="765"/>
                  <a:pt x="271" y="774"/>
                  <a:pt x="275" y="796"/>
                </a:cubicBezTo>
                <a:cubicBezTo>
                  <a:pt x="280" y="821"/>
                  <a:pt x="267" y="836"/>
                  <a:pt x="242" y="841"/>
                </a:cubicBezTo>
                <a:cubicBezTo>
                  <a:pt x="241" y="844"/>
                  <a:pt x="241" y="847"/>
                  <a:pt x="241" y="850"/>
                </a:cubicBezTo>
                <a:cubicBezTo>
                  <a:pt x="252" y="855"/>
                  <a:pt x="263" y="862"/>
                  <a:pt x="274" y="863"/>
                </a:cubicBezTo>
                <a:cubicBezTo>
                  <a:pt x="414" y="864"/>
                  <a:pt x="554" y="863"/>
                  <a:pt x="693" y="863"/>
                </a:cubicBezTo>
                <a:cubicBezTo>
                  <a:pt x="714" y="863"/>
                  <a:pt x="735" y="863"/>
                  <a:pt x="756" y="863"/>
                </a:cubicBezTo>
                <a:cubicBezTo>
                  <a:pt x="776" y="864"/>
                  <a:pt x="786" y="855"/>
                  <a:pt x="786" y="834"/>
                </a:cubicBezTo>
                <a:cubicBezTo>
                  <a:pt x="785" y="806"/>
                  <a:pt x="785" y="779"/>
                  <a:pt x="786" y="751"/>
                </a:cubicBezTo>
                <a:cubicBezTo>
                  <a:pt x="787" y="728"/>
                  <a:pt x="778" y="718"/>
                  <a:pt x="754" y="718"/>
                </a:cubicBezTo>
                <a:cubicBezTo>
                  <a:pt x="719" y="719"/>
                  <a:pt x="683" y="719"/>
                  <a:pt x="648" y="719"/>
                </a:cubicBezTo>
                <a:cubicBezTo>
                  <a:pt x="606" y="719"/>
                  <a:pt x="595" y="709"/>
                  <a:pt x="588" y="667"/>
                </a:cubicBezTo>
                <a:cubicBezTo>
                  <a:pt x="587" y="660"/>
                  <a:pt x="580" y="652"/>
                  <a:pt x="574" y="650"/>
                </a:cubicBezTo>
                <a:cubicBezTo>
                  <a:pt x="489" y="618"/>
                  <a:pt x="464" y="543"/>
                  <a:pt x="515" y="466"/>
                </a:cubicBezTo>
                <a:cubicBezTo>
                  <a:pt x="516" y="464"/>
                  <a:pt x="517" y="462"/>
                  <a:pt x="516" y="463"/>
                </a:cubicBezTo>
                <a:cubicBezTo>
                  <a:pt x="474" y="416"/>
                  <a:pt x="429" y="374"/>
                  <a:pt x="394" y="325"/>
                </a:cubicBezTo>
                <a:cubicBezTo>
                  <a:pt x="370" y="292"/>
                  <a:pt x="354" y="251"/>
                  <a:pt x="345" y="211"/>
                </a:cubicBezTo>
                <a:cubicBezTo>
                  <a:pt x="331" y="145"/>
                  <a:pt x="364" y="85"/>
                  <a:pt x="421" y="55"/>
                </a:cubicBezTo>
                <a:cubicBezTo>
                  <a:pt x="478" y="26"/>
                  <a:pt x="543" y="37"/>
                  <a:pt x="593" y="83"/>
                </a:cubicBezTo>
                <a:cubicBezTo>
                  <a:pt x="596" y="86"/>
                  <a:pt x="598" y="88"/>
                  <a:pt x="603" y="92"/>
                </a:cubicBezTo>
                <a:close/>
                <a:moveTo>
                  <a:pt x="410" y="576"/>
                </a:moveTo>
                <a:cubicBezTo>
                  <a:pt x="408" y="573"/>
                  <a:pt x="405" y="570"/>
                  <a:pt x="402" y="567"/>
                </a:cubicBezTo>
                <a:cubicBezTo>
                  <a:pt x="395" y="574"/>
                  <a:pt x="388" y="580"/>
                  <a:pt x="381" y="586"/>
                </a:cubicBezTo>
                <a:cubicBezTo>
                  <a:pt x="379" y="588"/>
                  <a:pt x="380" y="592"/>
                  <a:pt x="379" y="595"/>
                </a:cubicBezTo>
                <a:cubicBezTo>
                  <a:pt x="363" y="664"/>
                  <a:pt x="298" y="714"/>
                  <a:pt x="224" y="715"/>
                </a:cubicBezTo>
                <a:cubicBezTo>
                  <a:pt x="155" y="716"/>
                  <a:pt x="96" y="669"/>
                  <a:pt x="78" y="599"/>
                </a:cubicBezTo>
                <a:cubicBezTo>
                  <a:pt x="76" y="590"/>
                  <a:pt x="74" y="581"/>
                  <a:pt x="71" y="572"/>
                </a:cubicBezTo>
                <a:cubicBezTo>
                  <a:pt x="62" y="572"/>
                  <a:pt x="55" y="572"/>
                  <a:pt x="47" y="572"/>
                </a:cubicBezTo>
                <a:cubicBezTo>
                  <a:pt x="46" y="578"/>
                  <a:pt x="46" y="583"/>
                  <a:pt x="46" y="587"/>
                </a:cubicBezTo>
                <a:cubicBezTo>
                  <a:pt x="47" y="594"/>
                  <a:pt x="48" y="601"/>
                  <a:pt x="49" y="607"/>
                </a:cubicBezTo>
                <a:cubicBezTo>
                  <a:pt x="64" y="667"/>
                  <a:pt x="104" y="707"/>
                  <a:pt x="160" y="726"/>
                </a:cubicBezTo>
                <a:cubicBezTo>
                  <a:pt x="200" y="739"/>
                  <a:pt x="219" y="759"/>
                  <a:pt x="212" y="802"/>
                </a:cubicBezTo>
                <a:cubicBezTo>
                  <a:pt x="212" y="803"/>
                  <a:pt x="214" y="805"/>
                  <a:pt x="216" y="809"/>
                </a:cubicBezTo>
                <a:cubicBezTo>
                  <a:pt x="225" y="808"/>
                  <a:pt x="234" y="808"/>
                  <a:pt x="249" y="807"/>
                </a:cubicBezTo>
                <a:cubicBezTo>
                  <a:pt x="232" y="755"/>
                  <a:pt x="264" y="743"/>
                  <a:pt x="301" y="727"/>
                </a:cubicBezTo>
                <a:cubicBezTo>
                  <a:pt x="367" y="700"/>
                  <a:pt x="406" y="649"/>
                  <a:pt x="410" y="576"/>
                </a:cubicBezTo>
                <a:close/>
                <a:moveTo>
                  <a:pt x="602" y="274"/>
                </a:moveTo>
                <a:cubicBezTo>
                  <a:pt x="558" y="274"/>
                  <a:pt x="524" y="303"/>
                  <a:pt x="517" y="347"/>
                </a:cubicBezTo>
                <a:cubicBezTo>
                  <a:pt x="512" y="379"/>
                  <a:pt x="529" y="395"/>
                  <a:pt x="558" y="380"/>
                </a:cubicBezTo>
                <a:cubicBezTo>
                  <a:pt x="590" y="364"/>
                  <a:pt x="618" y="364"/>
                  <a:pt x="650" y="381"/>
                </a:cubicBezTo>
                <a:cubicBezTo>
                  <a:pt x="675" y="394"/>
                  <a:pt x="689" y="382"/>
                  <a:pt x="690" y="354"/>
                </a:cubicBezTo>
                <a:cubicBezTo>
                  <a:pt x="690" y="309"/>
                  <a:pt x="652" y="274"/>
                  <a:pt x="602" y="274"/>
                </a:cubicBezTo>
                <a:close/>
                <a:moveTo>
                  <a:pt x="604" y="454"/>
                </a:moveTo>
                <a:cubicBezTo>
                  <a:pt x="558" y="453"/>
                  <a:pt x="518" y="490"/>
                  <a:pt x="517" y="536"/>
                </a:cubicBezTo>
                <a:cubicBezTo>
                  <a:pt x="516" y="583"/>
                  <a:pt x="553" y="623"/>
                  <a:pt x="600" y="625"/>
                </a:cubicBezTo>
                <a:cubicBezTo>
                  <a:pt x="646" y="627"/>
                  <a:pt x="687" y="588"/>
                  <a:pt x="688" y="541"/>
                </a:cubicBezTo>
                <a:cubicBezTo>
                  <a:pt x="688" y="494"/>
                  <a:pt x="650" y="455"/>
                  <a:pt x="604" y="454"/>
                </a:cubicBezTo>
                <a:close/>
                <a:moveTo>
                  <a:pt x="127" y="631"/>
                </a:moveTo>
                <a:cubicBezTo>
                  <a:pt x="149" y="672"/>
                  <a:pt x="185" y="686"/>
                  <a:pt x="228" y="686"/>
                </a:cubicBezTo>
                <a:cubicBezTo>
                  <a:pt x="276" y="686"/>
                  <a:pt x="319" y="659"/>
                  <a:pt x="333" y="621"/>
                </a:cubicBezTo>
                <a:cubicBezTo>
                  <a:pt x="265" y="661"/>
                  <a:pt x="197" y="662"/>
                  <a:pt x="127" y="631"/>
                </a:cubicBezTo>
                <a:close/>
                <a:moveTo>
                  <a:pt x="532" y="272"/>
                </a:moveTo>
                <a:cubicBezTo>
                  <a:pt x="517" y="251"/>
                  <a:pt x="506" y="237"/>
                  <a:pt x="495" y="222"/>
                </a:cubicBezTo>
                <a:cubicBezTo>
                  <a:pt x="486" y="238"/>
                  <a:pt x="472" y="253"/>
                  <a:pt x="468" y="271"/>
                </a:cubicBezTo>
                <a:cubicBezTo>
                  <a:pt x="463" y="288"/>
                  <a:pt x="477" y="301"/>
                  <a:pt x="495" y="298"/>
                </a:cubicBezTo>
                <a:cubicBezTo>
                  <a:pt x="507" y="295"/>
                  <a:pt x="517" y="284"/>
                  <a:pt x="532" y="272"/>
                </a:cubicBezTo>
                <a:close/>
                <a:moveTo>
                  <a:pt x="681" y="207"/>
                </a:moveTo>
                <a:cubicBezTo>
                  <a:pt x="665" y="187"/>
                  <a:pt x="654" y="174"/>
                  <a:pt x="642" y="160"/>
                </a:cubicBezTo>
                <a:cubicBezTo>
                  <a:pt x="634" y="176"/>
                  <a:pt x="621" y="191"/>
                  <a:pt x="617" y="207"/>
                </a:cubicBezTo>
                <a:cubicBezTo>
                  <a:pt x="613" y="224"/>
                  <a:pt x="625" y="240"/>
                  <a:pt x="643" y="236"/>
                </a:cubicBezTo>
                <a:cubicBezTo>
                  <a:pt x="655" y="234"/>
                  <a:pt x="665" y="220"/>
                  <a:pt x="681" y="207"/>
                </a:cubicBezTo>
                <a:close/>
                <a:moveTo>
                  <a:pt x="601" y="211"/>
                </a:moveTo>
                <a:cubicBezTo>
                  <a:pt x="585" y="190"/>
                  <a:pt x="573" y="175"/>
                  <a:pt x="562" y="161"/>
                </a:cubicBezTo>
                <a:cubicBezTo>
                  <a:pt x="553" y="176"/>
                  <a:pt x="540" y="191"/>
                  <a:pt x="537" y="208"/>
                </a:cubicBezTo>
                <a:cubicBezTo>
                  <a:pt x="536" y="216"/>
                  <a:pt x="552" y="235"/>
                  <a:pt x="563" y="237"/>
                </a:cubicBezTo>
                <a:cubicBezTo>
                  <a:pt x="572" y="238"/>
                  <a:pt x="584" y="223"/>
                  <a:pt x="601" y="211"/>
                </a:cubicBezTo>
                <a:close/>
                <a:moveTo>
                  <a:pt x="748" y="271"/>
                </a:moveTo>
                <a:cubicBezTo>
                  <a:pt x="732" y="251"/>
                  <a:pt x="724" y="234"/>
                  <a:pt x="710" y="224"/>
                </a:cubicBezTo>
                <a:cubicBezTo>
                  <a:pt x="701" y="217"/>
                  <a:pt x="682" y="249"/>
                  <a:pt x="683" y="270"/>
                </a:cubicBezTo>
                <a:cubicBezTo>
                  <a:pt x="684" y="288"/>
                  <a:pt x="693" y="302"/>
                  <a:pt x="711" y="298"/>
                </a:cubicBezTo>
                <a:cubicBezTo>
                  <a:pt x="723" y="296"/>
                  <a:pt x="732" y="283"/>
                  <a:pt x="748" y="2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s-ES" sz="2700">
              <a:cs typeface="B Nazanin" panose="00000400000000000000" pitchFamily="2" charset="-78"/>
            </a:endParaRPr>
          </a:p>
        </p:txBody>
      </p:sp>
      <p:grpSp>
        <p:nvGrpSpPr>
          <p:cNvPr id="49" name="Google Shape;1337;p49">
            <a:extLst>
              <a:ext uri="{FF2B5EF4-FFF2-40B4-BE49-F238E27FC236}">
                <a16:creationId xmlns:a16="http://schemas.microsoft.com/office/drawing/2014/main" id="{93D6A9C6-4E36-1A08-C129-B0EB414B8D28}"/>
              </a:ext>
            </a:extLst>
          </p:cNvPr>
          <p:cNvGrpSpPr/>
          <p:nvPr/>
        </p:nvGrpSpPr>
        <p:grpSpPr>
          <a:xfrm>
            <a:off x="5429276" y="4502791"/>
            <a:ext cx="1243682" cy="1074980"/>
            <a:chOff x="750995" y="1426352"/>
            <a:chExt cx="351609" cy="412846"/>
          </a:xfrm>
        </p:grpSpPr>
        <p:sp>
          <p:nvSpPr>
            <p:cNvPr id="50" name="Google Shape;1338;p49">
              <a:extLst>
                <a:ext uri="{FF2B5EF4-FFF2-40B4-BE49-F238E27FC236}">
                  <a16:creationId xmlns:a16="http://schemas.microsoft.com/office/drawing/2014/main" id="{B29BDF31-2FB3-D8DA-A544-4C0374CD581E}"/>
                </a:ext>
              </a:extLst>
            </p:cNvPr>
            <p:cNvSpPr/>
            <p:nvPr/>
          </p:nvSpPr>
          <p:spPr>
            <a:xfrm>
              <a:off x="928680" y="1449943"/>
              <a:ext cx="67636" cy="90349"/>
            </a:xfrm>
            <a:custGeom>
              <a:avLst/>
              <a:gdLst/>
              <a:ahLst/>
              <a:cxnLst/>
              <a:rect l="l" t="t" r="r" b="b"/>
              <a:pathLst>
                <a:path w="539" h="720" extrusionOk="0">
                  <a:moveTo>
                    <a:pt x="270" y="98"/>
                  </a:moveTo>
                  <a:cubicBezTo>
                    <a:pt x="361" y="98"/>
                    <a:pt x="441" y="221"/>
                    <a:pt x="441" y="361"/>
                  </a:cubicBezTo>
                  <a:cubicBezTo>
                    <a:pt x="441" y="501"/>
                    <a:pt x="361" y="624"/>
                    <a:pt x="270" y="624"/>
                  </a:cubicBezTo>
                  <a:cubicBezTo>
                    <a:pt x="178" y="624"/>
                    <a:pt x="98" y="501"/>
                    <a:pt x="98" y="361"/>
                  </a:cubicBezTo>
                  <a:cubicBezTo>
                    <a:pt x="97" y="221"/>
                    <a:pt x="178" y="98"/>
                    <a:pt x="270" y="98"/>
                  </a:cubicBezTo>
                  <a:close/>
                  <a:moveTo>
                    <a:pt x="270" y="1"/>
                  </a:moveTo>
                  <a:cubicBezTo>
                    <a:pt x="198" y="1"/>
                    <a:pt x="126" y="41"/>
                    <a:pt x="76" y="114"/>
                  </a:cubicBezTo>
                  <a:cubicBezTo>
                    <a:pt x="29" y="182"/>
                    <a:pt x="1" y="269"/>
                    <a:pt x="1" y="360"/>
                  </a:cubicBezTo>
                  <a:cubicBezTo>
                    <a:pt x="1" y="451"/>
                    <a:pt x="27" y="539"/>
                    <a:pt x="76" y="607"/>
                  </a:cubicBezTo>
                  <a:cubicBezTo>
                    <a:pt x="126" y="679"/>
                    <a:pt x="197" y="719"/>
                    <a:pt x="270" y="719"/>
                  </a:cubicBezTo>
                  <a:cubicBezTo>
                    <a:pt x="343" y="719"/>
                    <a:pt x="414" y="679"/>
                    <a:pt x="464" y="607"/>
                  </a:cubicBezTo>
                  <a:cubicBezTo>
                    <a:pt x="511" y="539"/>
                    <a:pt x="538" y="451"/>
                    <a:pt x="538" y="360"/>
                  </a:cubicBezTo>
                  <a:cubicBezTo>
                    <a:pt x="538" y="268"/>
                    <a:pt x="512" y="180"/>
                    <a:pt x="464" y="114"/>
                  </a:cubicBezTo>
                  <a:cubicBezTo>
                    <a:pt x="413" y="41"/>
                    <a:pt x="341" y="1"/>
                    <a:pt x="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51" name="Google Shape;1339;p49">
              <a:extLst>
                <a:ext uri="{FF2B5EF4-FFF2-40B4-BE49-F238E27FC236}">
                  <a16:creationId xmlns:a16="http://schemas.microsoft.com/office/drawing/2014/main" id="{F2DC0729-D3C3-A700-1EFB-E137B60D2AA2}"/>
                </a:ext>
              </a:extLst>
            </p:cNvPr>
            <p:cNvSpPr/>
            <p:nvPr/>
          </p:nvSpPr>
          <p:spPr>
            <a:xfrm>
              <a:off x="750995" y="1426352"/>
              <a:ext cx="351609" cy="412846"/>
            </a:xfrm>
            <a:custGeom>
              <a:avLst/>
              <a:gdLst/>
              <a:ahLst/>
              <a:cxnLst/>
              <a:rect l="l" t="t" r="r" b="b"/>
              <a:pathLst>
                <a:path w="2802" h="3290" extrusionOk="0">
                  <a:moveTo>
                    <a:pt x="2703" y="101"/>
                  </a:moveTo>
                  <a:lnTo>
                    <a:pt x="2703" y="202"/>
                  </a:lnTo>
                  <a:cubicBezTo>
                    <a:pt x="2551" y="219"/>
                    <a:pt x="2433" y="349"/>
                    <a:pt x="2433" y="504"/>
                  </a:cubicBezTo>
                  <a:lnTo>
                    <a:pt x="2433" y="832"/>
                  </a:lnTo>
                  <a:lnTo>
                    <a:pt x="2381" y="832"/>
                  </a:lnTo>
                  <a:cubicBezTo>
                    <a:pt x="2372" y="832"/>
                    <a:pt x="2365" y="826"/>
                    <a:pt x="2365" y="816"/>
                  </a:cubicBezTo>
                  <a:lnTo>
                    <a:pt x="2365" y="486"/>
                  </a:lnTo>
                  <a:cubicBezTo>
                    <a:pt x="2365" y="289"/>
                    <a:pt x="2514" y="126"/>
                    <a:pt x="2703" y="101"/>
                  </a:cubicBezTo>
                  <a:close/>
                  <a:moveTo>
                    <a:pt x="2613" y="927"/>
                  </a:moveTo>
                  <a:lnTo>
                    <a:pt x="2613" y="1132"/>
                  </a:lnTo>
                  <a:lnTo>
                    <a:pt x="2456" y="1132"/>
                  </a:lnTo>
                  <a:lnTo>
                    <a:pt x="2456" y="927"/>
                  </a:lnTo>
                  <a:close/>
                  <a:moveTo>
                    <a:pt x="2703" y="1865"/>
                  </a:moveTo>
                  <a:lnTo>
                    <a:pt x="2703" y="1962"/>
                  </a:lnTo>
                  <a:lnTo>
                    <a:pt x="2365" y="1962"/>
                  </a:lnTo>
                  <a:lnTo>
                    <a:pt x="2365" y="1865"/>
                  </a:lnTo>
                  <a:close/>
                  <a:moveTo>
                    <a:pt x="2703" y="2057"/>
                  </a:moveTo>
                  <a:lnTo>
                    <a:pt x="2703" y="2884"/>
                  </a:lnTo>
                  <a:lnTo>
                    <a:pt x="2462" y="2884"/>
                  </a:lnTo>
                  <a:cubicBezTo>
                    <a:pt x="2494" y="2808"/>
                    <a:pt x="2511" y="2724"/>
                    <a:pt x="2511" y="2636"/>
                  </a:cubicBezTo>
                  <a:cubicBezTo>
                    <a:pt x="2511" y="2482"/>
                    <a:pt x="2456" y="2337"/>
                    <a:pt x="2365" y="2226"/>
                  </a:cubicBezTo>
                  <a:lnTo>
                    <a:pt x="2365" y="2057"/>
                  </a:lnTo>
                  <a:close/>
                  <a:moveTo>
                    <a:pt x="1684" y="96"/>
                  </a:moveTo>
                  <a:cubicBezTo>
                    <a:pt x="1783" y="96"/>
                    <a:pt x="1875" y="146"/>
                    <a:pt x="1943" y="233"/>
                  </a:cubicBezTo>
                  <a:cubicBezTo>
                    <a:pt x="2008" y="316"/>
                    <a:pt x="2043" y="430"/>
                    <a:pt x="2043" y="547"/>
                  </a:cubicBezTo>
                  <a:cubicBezTo>
                    <a:pt x="2043" y="665"/>
                    <a:pt x="2008" y="776"/>
                    <a:pt x="1943" y="861"/>
                  </a:cubicBezTo>
                  <a:cubicBezTo>
                    <a:pt x="1908" y="906"/>
                    <a:pt x="1867" y="940"/>
                    <a:pt x="1823" y="964"/>
                  </a:cubicBezTo>
                  <a:cubicBezTo>
                    <a:pt x="1780" y="986"/>
                    <a:pt x="1733" y="997"/>
                    <a:pt x="1684" y="997"/>
                  </a:cubicBezTo>
                  <a:cubicBezTo>
                    <a:pt x="1521" y="997"/>
                    <a:pt x="1383" y="1116"/>
                    <a:pt x="1358" y="1277"/>
                  </a:cubicBezTo>
                  <a:lnTo>
                    <a:pt x="1221" y="2147"/>
                  </a:lnTo>
                  <a:cubicBezTo>
                    <a:pt x="1220" y="2150"/>
                    <a:pt x="1220" y="2155"/>
                    <a:pt x="1221" y="2159"/>
                  </a:cubicBezTo>
                  <a:lnTo>
                    <a:pt x="1249" y="2400"/>
                  </a:lnTo>
                  <a:cubicBezTo>
                    <a:pt x="1221" y="2474"/>
                    <a:pt x="1205" y="2555"/>
                    <a:pt x="1205" y="2636"/>
                  </a:cubicBezTo>
                  <a:cubicBezTo>
                    <a:pt x="1205" y="2773"/>
                    <a:pt x="1247" y="2901"/>
                    <a:pt x="1321" y="3006"/>
                  </a:cubicBezTo>
                  <a:lnTo>
                    <a:pt x="1338" y="3166"/>
                  </a:lnTo>
                  <a:cubicBezTo>
                    <a:pt x="1257" y="3099"/>
                    <a:pt x="1195" y="3008"/>
                    <a:pt x="1162" y="2905"/>
                  </a:cubicBezTo>
                  <a:lnTo>
                    <a:pt x="938" y="2203"/>
                  </a:lnTo>
                  <a:lnTo>
                    <a:pt x="1070" y="2203"/>
                  </a:lnTo>
                  <a:cubicBezTo>
                    <a:pt x="1094" y="2203"/>
                    <a:pt x="1115" y="2184"/>
                    <a:pt x="1118" y="2162"/>
                  </a:cubicBezTo>
                  <a:lnTo>
                    <a:pt x="1300" y="928"/>
                  </a:lnTo>
                  <a:cubicBezTo>
                    <a:pt x="1317" y="804"/>
                    <a:pt x="1327" y="677"/>
                    <a:pt x="1327" y="550"/>
                  </a:cubicBezTo>
                  <a:lnTo>
                    <a:pt x="1327" y="432"/>
                  </a:lnTo>
                  <a:cubicBezTo>
                    <a:pt x="1327" y="405"/>
                    <a:pt x="1306" y="383"/>
                    <a:pt x="1279" y="383"/>
                  </a:cubicBezTo>
                  <a:lnTo>
                    <a:pt x="1222" y="383"/>
                  </a:lnTo>
                  <a:lnTo>
                    <a:pt x="1222" y="269"/>
                  </a:lnTo>
                  <a:lnTo>
                    <a:pt x="1377" y="269"/>
                  </a:lnTo>
                  <a:cubicBezTo>
                    <a:pt x="1393" y="269"/>
                    <a:pt x="1406" y="262"/>
                    <a:pt x="1416" y="248"/>
                  </a:cubicBezTo>
                  <a:cubicBezTo>
                    <a:pt x="1482" y="154"/>
                    <a:pt x="1581" y="96"/>
                    <a:pt x="1684" y="96"/>
                  </a:cubicBezTo>
                  <a:close/>
                  <a:moveTo>
                    <a:pt x="893" y="2382"/>
                  </a:moveTo>
                  <a:lnTo>
                    <a:pt x="1019" y="2775"/>
                  </a:lnTo>
                  <a:lnTo>
                    <a:pt x="959" y="2965"/>
                  </a:lnTo>
                  <a:cubicBezTo>
                    <a:pt x="932" y="3053"/>
                    <a:pt x="875" y="3127"/>
                    <a:pt x="801" y="3178"/>
                  </a:cubicBezTo>
                  <a:lnTo>
                    <a:pt x="893" y="2382"/>
                  </a:lnTo>
                  <a:close/>
                  <a:moveTo>
                    <a:pt x="2703" y="2979"/>
                  </a:moveTo>
                  <a:lnTo>
                    <a:pt x="2703" y="3021"/>
                  </a:lnTo>
                  <a:cubicBezTo>
                    <a:pt x="2703" y="3117"/>
                    <a:pt x="2627" y="3191"/>
                    <a:pt x="2535" y="3191"/>
                  </a:cubicBezTo>
                  <a:cubicBezTo>
                    <a:pt x="2493" y="3191"/>
                    <a:pt x="2453" y="3175"/>
                    <a:pt x="2422" y="3148"/>
                  </a:cubicBezTo>
                  <a:cubicBezTo>
                    <a:pt x="2391" y="3121"/>
                    <a:pt x="2372" y="3084"/>
                    <a:pt x="2366" y="3044"/>
                  </a:cubicBezTo>
                  <a:cubicBezTo>
                    <a:pt x="2384" y="3023"/>
                    <a:pt x="2397" y="3002"/>
                    <a:pt x="2412" y="2979"/>
                  </a:cubicBezTo>
                  <a:close/>
                  <a:moveTo>
                    <a:pt x="456" y="0"/>
                  </a:moveTo>
                  <a:cubicBezTo>
                    <a:pt x="327" y="0"/>
                    <a:pt x="209" y="62"/>
                    <a:pt x="122" y="174"/>
                  </a:cubicBezTo>
                  <a:cubicBezTo>
                    <a:pt x="44" y="274"/>
                    <a:pt x="1" y="408"/>
                    <a:pt x="1" y="547"/>
                  </a:cubicBezTo>
                  <a:cubicBezTo>
                    <a:pt x="1" y="687"/>
                    <a:pt x="44" y="819"/>
                    <a:pt x="122" y="921"/>
                  </a:cubicBezTo>
                  <a:cubicBezTo>
                    <a:pt x="209" y="1032"/>
                    <a:pt x="327" y="1095"/>
                    <a:pt x="456" y="1095"/>
                  </a:cubicBezTo>
                  <a:cubicBezTo>
                    <a:pt x="513" y="1095"/>
                    <a:pt x="566" y="1115"/>
                    <a:pt x="608" y="1151"/>
                  </a:cubicBezTo>
                  <a:cubicBezTo>
                    <a:pt x="650" y="1188"/>
                    <a:pt x="678" y="1237"/>
                    <a:pt x="687" y="1293"/>
                  </a:cubicBezTo>
                  <a:lnTo>
                    <a:pt x="708" y="1424"/>
                  </a:lnTo>
                  <a:cubicBezTo>
                    <a:pt x="711" y="1447"/>
                    <a:pt x="731" y="1464"/>
                    <a:pt x="755" y="1464"/>
                  </a:cubicBezTo>
                  <a:cubicBezTo>
                    <a:pt x="757" y="1464"/>
                    <a:pt x="760" y="1464"/>
                    <a:pt x="762" y="1464"/>
                  </a:cubicBezTo>
                  <a:cubicBezTo>
                    <a:pt x="788" y="1460"/>
                    <a:pt x="807" y="1435"/>
                    <a:pt x="803" y="1409"/>
                  </a:cubicBezTo>
                  <a:lnTo>
                    <a:pt x="782" y="1278"/>
                  </a:lnTo>
                  <a:cubicBezTo>
                    <a:pt x="771" y="1201"/>
                    <a:pt x="730" y="1130"/>
                    <a:pt x="671" y="1079"/>
                  </a:cubicBezTo>
                  <a:cubicBezTo>
                    <a:pt x="610" y="1028"/>
                    <a:pt x="535" y="1000"/>
                    <a:pt x="456" y="1000"/>
                  </a:cubicBezTo>
                  <a:cubicBezTo>
                    <a:pt x="358" y="1000"/>
                    <a:pt x="267" y="952"/>
                    <a:pt x="199" y="864"/>
                  </a:cubicBezTo>
                  <a:cubicBezTo>
                    <a:pt x="133" y="780"/>
                    <a:pt x="97" y="667"/>
                    <a:pt x="97" y="550"/>
                  </a:cubicBezTo>
                  <a:cubicBezTo>
                    <a:pt x="97" y="432"/>
                    <a:pt x="133" y="321"/>
                    <a:pt x="199" y="236"/>
                  </a:cubicBezTo>
                  <a:cubicBezTo>
                    <a:pt x="267" y="148"/>
                    <a:pt x="358" y="100"/>
                    <a:pt x="456" y="100"/>
                  </a:cubicBezTo>
                  <a:cubicBezTo>
                    <a:pt x="555" y="100"/>
                    <a:pt x="646" y="148"/>
                    <a:pt x="714" y="236"/>
                  </a:cubicBezTo>
                  <a:cubicBezTo>
                    <a:pt x="718" y="241"/>
                    <a:pt x="722" y="245"/>
                    <a:pt x="724" y="250"/>
                  </a:cubicBezTo>
                  <a:cubicBezTo>
                    <a:pt x="734" y="263"/>
                    <a:pt x="749" y="271"/>
                    <a:pt x="764" y="271"/>
                  </a:cubicBezTo>
                  <a:lnTo>
                    <a:pt x="918" y="271"/>
                  </a:lnTo>
                  <a:lnTo>
                    <a:pt x="918" y="384"/>
                  </a:lnTo>
                  <a:lnTo>
                    <a:pt x="864" y="384"/>
                  </a:lnTo>
                  <a:cubicBezTo>
                    <a:pt x="838" y="384"/>
                    <a:pt x="815" y="405"/>
                    <a:pt x="815" y="434"/>
                  </a:cubicBezTo>
                  <a:lnTo>
                    <a:pt x="815" y="551"/>
                  </a:lnTo>
                  <a:cubicBezTo>
                    <a:pt x="815" y="678"/>
                    <a:pt x="824" y="806"/>
                    <a:pt x="843" y="929"/>
                  </a:cubicBezTo>
                  <a:lnTo>
                    <a:pt x="1016" y="2107"/>
                  </a:lnTo>
                  <a:lnTo>
                    <a:pt x="914" y="2107"/>
                  </a:lnTo>
                  <a:lnTo>
                    <a:pt x="839" y="1631"/>
                  </a:lnTo>
                  <a:cubicBezTo>
                    <a:pt x="835" y="1608"/>
                    <a:pt x="814" y="1591"/>
                    <a:pt x="791" y="1591"/>
                  </a:cubicBezTo>
                  <a:cubicBezTo>
                    <a:pt x="788" y="1591"/>
                    <a:pt x="786" y="1591"/>
                    <a:pt x="783" y="1591"/>
                  </a:cubicBezTo>
                  <a:cubicBezTo>
                    <a:pt x="757" y="1594"/>
                    <a:pt x="739" y="1620"/>
                    <a:pt x="743" y="1646"/>
                  </a:cubicBezTo>
                  <a:lnTo>
                    <a:pt x="824" y="2155"/>
                  </a:lnTo>
                  <a:lnTo>
                    <a:pt x="702" y="3200"/>
                  </a:lnTo>
                  <a:cubicBezTo>
                    <a:pt x="698" y="3231"/>
                    <a:pt x="713" y="3259"/>
                    <a:pt x="738" y="3276"/>
                  </a:cubicBezTo>
                  <a:cubicBezTo>
                    <a:pt x="751" y="3285"/>
                    <a:pt x="766" y="3289"/>
                    <a:pt x="782" y="3289"/>
                  </a:cubicBezTo>
                  <a:cubicBezTo>
                    <a:pt x="796" y="3289"/>
                    <a:pt x="809" y="3285"/>
                    <a:pt x="822" y="3279"/>
                  </a:cubicBezTo>
                  <a:cubicBezTo>
                    <a:pt x="932" y="3216"/>
                    <a:pt x="1014" y="3113"/>
                    <a:pt x="1052" y="2993"/>
                  </a:cubicBezTo>
                  <a:lnTo>
                    <a:pt x="1071" y="2933"/>
                  </a:lnTo>
                  <a:cubicBezTo>
                    <a:pt x="1115" y="3069"/>
                    <a:pt x="1199" y="3185"/>
                    <a:pt x="1312" y="3270"/>
                  </a:cubicBezTo>
                  <a:cubicBezTo>
                    <a:pt x="1327" y="3280"/>
                    <a:pt x="1343" y="3285"/>
                    <a:pt x="1359" y="3285"/>
                  </a:cubicBezTo>
                  <a:cubicBezTo>
                    <a:pt x="1374" y="3285"/>
                    <a:pt x="1388" y="3281"/>
                    <a:pt x="1400" y="3275"/>
                  </a:cubicBezTo>
                  <a:cubicBezTo>
                    <a:pt x="1427" y="3259"/>
                    <a:pt x="1443" y="3228"/>
                    <a:pt x="1440" y="3196"/>
                  </a:cubicBezTo>
                  <a:lnTo>
                    <a:pt x="1432" y="3131"/>
                  </a:lnTo>
                  <a:lnTo>
                    <a:pt x="1432" y="3131"/>
                  </a:lnTo>
                  <a:cubicBezTo>
                    <a:pt x="1546" y="3231"/>
                    <a:pt x="1695" y="3289"/>
                    <a:pt x="1859" y="3289"/>
                  </a:cubicBezTo>
                  <a:cubicBezTo>
                    <a:pt x="2023" y="3289"/>
                    <a:pt x="2175" y="3228"/>
                    <a:pt x="2291" y="3126"/>
                  </a:cubicBezTo>
                  <a:cubicBezTo>
                    <a:pt x="2306" y="3163"/>
                    <a:pt x="2328" y="3194"/>
                    <a:pt x="2359" y="3221"/>
                  </a:cubicBezTo>
                  <a:cubicBezTo>
                    <a:pt x="2407" y="3264"/>
                    <a:pt x="2470" y="3288"/>
                    <a:pt x="2536" y="3288"/>
                  </a:cubicBezTo>
                  <a:cubicBezTo>
                    <a:pt x="2682" y="3288"/>
                    <a:pt x="2802" y="3169"/>
                    <a:pt x="2802" y="3022"/>
                  </a:cubicBezTo>
                  <a:lnTo>
                    <a:pt x="2802" y="1246"/>
                  </a:lnTo>
                  <a:cubicBezTo>
                    <a:pt x="2802" y="1190"/>
                    <a:pt x="2762" y="1146"/>
                    <a:pt x="2711" y="1136"/>
                  </a:cubicBezTo>
                  <a:lnTo>
                    <a:pt x="2711" y="926"/>
                  </a:lnTo>
                  <a:cubicBezTo>
                    <a:pt x="2762" y="916"/>
                    <a:pt x="2802" y="870"/>
                    <a:pt x="2802" y="816"/>
                  </a:cubicBezTo>
                  <a:lnTo>
                    <a:pt x="2802" y="708"/>
                  </a:lnTo>
                  <a:cubicBezTo>
                    <a:pt x="2802" y="682"/>
                    <a:pt x="2781" y="660"/>
                    <a:pt x="2753" y="660"/>
                  </a:cubicBezTo>
                  <a:cubicBezTo>
                    <a:pt x="2726" y="660"/>
                    <a:pt x="2704" y="681"/>
                    <a:pt x="2704" y="708"/>
                  </a:cubicBezTo>
                  <a:lnTo>
                    <a:pt x="2704" y="816"/>
                  </a:lnTo>
                  <a:cubicBezTo>
                    <a:pt x="2704" y="824"/>
                    <a:pt x="2698" y="832"/>
                    <a:pt x="2689" y="832"/>
                  </a:cubicBezTo>
                  <a:lnTo>
                    <a:pt x="2532" y="832"/>
                  </a:lnTo>
                  <a:lnTo>
                    <a:pt x="2532" y="504"/>
                  </a:lnTo>
                  <a:cubicBezTo>
                    <a:pt x="2532" y="400"/>
                    <a:pt x="2606" y="315"/>
                    <a:pt x="2704" y="299"/>
                  </a:cubicBezTo>
                  <a:lnTo>
                    <a:pt x="2704" y="483"/>
                  </a:lnTo>
                  <a:cubicBezTo>
                    <a:pt x="2703" y="509"/>
                    <a:pt x="2725" y="530"/>
                    <a:pt x="2752" y="530"/>
                  </a:cubicBezTo>
                  <a:cubicBezTo>
                    <a:pt x="2778" y="530"/>
                    <a:pt x="2800" y="509"/>
                    <a:pt x="2800" y="482"/>
                  </a:cubicBezTo>
                  <a:lnTo>
                    <a:pt x="2800" y="48"/>
                  </a:lnTo>
                  <a:cubicBezTo>
                    <a:pt x="2800" y="36"/>
                    <a:pt x="2795" y="24"/>
                    <a:pt x="2786" y="15"/>
                  </a:cubicBezTo>
                  <a:cubicBezTo>
                    <a:pt x="2777" y="5"/>
                    <a:pt x="2765" y="0"/>
                    <a:pt x="2752" y="0"/>
                  </a:cubicBezTo>
                  <a:cubicBezTo>
                    <a:pt x="2485" y="1"/>
                    <a:pt x="2269" y="219"/>
                    <a:pt x="2269" y="484"/>
                  </a:cubicBezTo>
                  <a:lnTo>
                    <a:pt x="2269" y="815"/>
                  </a:lnTo>
                  <a:cubicBezTo>
                    <a:pt x="2269" y="870"/>
                    <a:pt x="2307" y="915"/>
                    <a:pt x="2359" y="924"/>
                  </a:cubicBezTo>
                  <a:lnTo>
                    <a:pt x="2359" y="1134"/>
                  </a:lnTo>
                  <a:cubicBezTo>
                    <a:pt x="2307" y="1144"/>
                    <a:pt x="2269" y="1190"/>
                    <a:pt x="2269" y="1244"/>
                  </a:cubicBezTo>
                  <a:lnTo>
                    <a:pt x="2269" y="1414"/>
                  </a:lnTo>
                  <a:cubicBezTo>
                    <a:pt x="2269" y="1440"/>
                    <a:pt x="2290" y="1462"/>
                    <a:pt x="2317" y="1462"/>
                  </a:cubicBezTo>
                  <a:cubicBezTo>
                    <a:pt x="2343" y="1462"/>
                    <a:pt x="2365" y="1442"/>
                    <a:pt x="2365" y="1414"/>
                  </a:cubicBezTo>
                  <a:lnTo>
                    <a:pt x="2365" y="1244"/>
                  </a:lnTo>
                  <a:cubicBezTo>
                    <a:pt x="2365" y="1235"/>
                    <a:pt x="2373" y="1228"/>
                    <a:pt x="2381" y="1228"/>
                  </a:cubicBezTo>
                  <a:lnTo>
                    <a:pt x="2688" y="1228"/>
                  </a:lnTo>
                  <a:cubicBezTo>
                    <a:pt x="2697" y="1228"/>
                    <a:pt x="2703" y="1236"/>
                    <a:pt x="2703" y="1244"/>
                  </a:cubicBezTo>
                  <a:lnTo>
                    <a:pt x="2703" y="1766"/>
                  </a:lnTo>
                  <a:lnTo>
                    <a:pt x="2365" y="1766"/>
                  </a:lnTo>
                  <a:lnTo>
                    <a:pt x="2365" y="1639"/>
                  </a:lnTo>
                  <a:cubicBezTo>
                    <a:pt x="2365" y="1613"/>
                    <a:pt x="2344" y="1591"/>
                    <a:pt x="2317" y="1591"/>
                  </a:cubicBezTo>
                  <a:cubicBezTo>
                    <a:pt x="2291" y="1591"/>
                    <a:pt x="2269" y="1612"/>
                    <a:pt x="2269" y="1639"/>
                  </a:cubicBezTo>
                  <a:lnTo>
                    <a:pt x="2269" y="2128"/>
                  </a:lnTo>
                  <a:cubicBezTo>
                    <a:pt x="2155" y="2037"/>
                    <a:pt x="2013" y="1982"/>
                    <a:pt x="1857" y="1982"/>
                  </a:cubicBezTo>
                  <a:cubicBezTo>
                    <a:pt x="1776" y="1982"/>
                    <a:pt x="1698" y="1997"/>
                    <a:pt x="1623" y="2026"/>
                  </a:cubicBezTo>
                  <a:cubicBezTo>
                    <a:pt x="1598" y="2034"/>
                    <a:pt x="1587" y="2064"/>
                    <a:pt x="1595" y="2089"/>
                  </a:cubicBezTo>
                  <a:cubicBezTo>
                    <a:pt x="1602" y="2108"/>
                    <a:pt x="1622" y="2119"/>
                    <a:pt x="1641" y="2119"/>
                  </a:cubicBezTo>
                  <a:cubicBezTo>
                    <a:pt x="1647" y="2119"/>
                    <a:pt x="1652" y="2118"/>
                    <a:pt x="1658" y="2116"/>
                  </a:cubicBezTo>
                  <a:cubicBezTo>
                    <a:pt x="1723" y="2091"/>
                    <a:pt x="1789" y="2079"/>
                    <a:pt x="1859" y="2079"/>
                  </a:cubicBezTo>
                  <a:cubicBezTo>
                    <a:pt x="2165" y="2079"/>
                    <a:pt x="2415" y="2330"/>
                    <a:pt x="2415" y="2636"/>
                  </a:cubicBezTo>
                  <a:cubicBezTo>
                    <a:pt x="2415" y="2943"/>
                    <a:pt x="2165" y="3192"/>
                    <a:pt x="1859" y="3192"/>
                  </a:cubicBezTo>
                  <a:cubicBezTo>
                    <a:pt x="1552" y="3192"/>
                    <a:pt x="1302" y="2943"/>
                    <a:pt x="1302" y="2636"/>
                  </a:cubicBezTo>
                  <a:cubicBezTo>
                    <a:pt x="1302" y="2480"/>
                    <a:pt x="1368" y="2331"/>
                    <a:pt x="1483" y="2226"/>
                  </a:cubicBezTo>
                  <a:cubicBezTo>
                    <a:pt x="1503" y="2207"/>
                    <a:pt x="1504" y="2178"/>
                    <a:pt x="1485" y="2158"/>
                  </a:cubicBezTo>
                  <a:cubicBezTo>
                    <a:pt x="1476" y="2148"/>
                    <a:pt x="1463" y="2142"/>
                    <a:pt x="1450" y="2142"/>
                  </a:cubicBezTo>
                  <a:cubicBezTo>
                    <a:pt x="1438" y="2142"/>
                    <a:pt x="1426" y="2147"/>
                    <a:pt x="1417" y="2155"/>
                  </a:cubicBezTo>
                  <a:cubicBezTo>
                    <a:pt x="1384" y="2185"/>
                    <a:pt x="1356" y="2218"/>
                    <a:pt x="1330" y="2253"/>
                  </a:cubicBezTo>
                  <a:lnTo>
                    <a:pt x="1317" y="2155"/>
                  </a:lnTo>
                  <a:lnTo>
                    <a:pt x="1456" y="1293"/>
                  </a:lnTo>
                  <a:cubicBezTo>
                    <a:pt x="1473" y="1179"/>
                    <a:pt x="1571" y="1095"/>
                    <a:pt x="1687" y="1095"/>
                  </a:cubicBezTo>
                  <a:cubicBezTo>
                    <a:pt x="1751" y="1095"/>
                    <a:pt x="1813" y="1079"/>
                    <a:pt x="1871" y="1049"/>
                  </a:cubicBezTo>
                  <a:cubicBezTo>
                    <a:pt x="1927" y="1018"/>
                    <a:pt x="1977" y="975"/>
                    <a:pt x="2021" y="921"/>
                  </a:cubicBezTo>
                  <a:cubicBezTo>
                    <a:pt x="2100" y="819"/>
                    <a:pt x="2143" y="686"/>
                    <a:pt x="2143" y="547"/>
                  </a:cubicBezTo>
                  <a:cubicBezTo>
                    <a:pt x="2143" y="409"/>
                    <a:pt x="2100" y="274"/>
                    <a:pt x="2021" y="174"/>
                  </a:cubicBezTo>
                  <a:cubicBezTo>
                    <a:pt x="1934" y="63"/>
                    <a:pt x="1815" y="0"/>
                    <a:pt x="1687" y="0"/>
                  </a:cubicBezTo>
                  <a:cubicBezTo>
                    <a:pt x="1558" y="0"/>
                    <a:pt x="1441" y="62"/>
                    <a:pt x="1354" y="172"/>
                  </a:cubicBezTo>
                  <a:lnTo>
                    <a:pt x="1225" y="172"/>
                  </a:lnTo>
                  <a:cubicBezTo>
                    <a:pt x="1171" y="172"/>
                    <a:pt x="1128" y="215"/>
                    <a:pt x="1128" y="268"/>
                  </a:cubicBezTo>
                  <a:lnTo>
                    <a:pt x="1128" y="382"/>
                  </a:lnTo>
                  <a:cubicBezTo>
                    <a:pt x="1128" y="436"/>
                    <a:pt x="1171" y="479"/>
                    <a:pt x="1225" y="479"/>
                  </a:cubicBezTo>
                  <a:lnTo>
                    <a:pt x="1231" y="479"/>
                  </a:lnTo>
                  <a:lnTo>
                    <a:pt x="1231" y="549"/>
                  </a:lnTo>
                  <a:cubicBezTo>
                    <a:pt x="1231" y="670"/>
                    <a:pt x="1222" y="792"/>
                    <a:pt x="1205" y="912"/>
                  </a:cubicBezTo>
                  <a:lnTo>
                    <a:pt x="1071" y="1822"/>
                  </a:lnTo>
                  <a:lnTo>
                    <a:pt x="938" y="914"/>
                  </a:lnTo>
                  <a:cubicBezTo>
                    <a:pt x="921" y="793"/>
                    <a:pt x="912" y="672"/>
                    <a:pt x="912" y="549"/>
                  </a:cubicBezTo>
                  <a:lnTo>
                    <a:pt x="912" y="479"/>
                  </a:lnTo>
                  <a:lnTo>
                    <a:pt x="918" y="479"/>
                  </a:lnTo>
                  <a:cubicBezTo>
                    <a:pt x="972" y="479"/>
                    <a:pt x="1016" y="436"/>
                    <a:pt x="1016" y="382"/>
                  </a:cubicBezTo>
                  <a:lnTo>
                    <a:pt x="1016" y="268"/>
                  </a:lnTo>
                  <a:cubicBezTo>
                    <a:pt x="1016" y="215"/>
                    <a:pt x="972" y="172"/>
                    <a:pt x="918" y="172"/>
                  </a:cubicBezTo>
                  <a:lnTo>
                    <a:pt x="788" y="172"/>
                  </a:lnTo>
                  <a:cubicBezTo>
                    <a:pt x="702" y="60"/>
                    <a:pt x="584" y="0"/>
                    <a:pt x="4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52" name="Google Shape;1340;p49">
              <a:extLst>
                <a:ext uri="{FF2B5EF4-FFF2-40B4-BE49-F238E27FC236}">
                  <a16:creationId xmlns:a16="http://schemas.microsoft.com/office/drawing/2014/main" id="{424858BC-B400-21C7-A3DE-71CDD4B6D2D8}"/>
                </a:ext>
              </a:extLst>
            </p:cNvPr>
            <p:cNvSpPr/>
            <p:nvPr/>
          </p:nvSpPr>
          <p:spPr>
            <a:xfrm>
              <a:off x="774586" y="1449943"/>
              <a:ext cx="67385" cy="90349"/>
            </a:xfrm>
            <a:custGeom>
              <a:avLst/>
              <a:gdLst/>
              <a:ahLst/>
              <a:cxnLst/>
              <a:rect l="l" t="t" r="r" b="b"/>
              <a:pathLst>
                <a:path w="537" h="720" extrusionOk="0">
                  <a:moveTo>
                    <a:pt x="268" y="98"/>
                  </a:moveTo>
                  <a:cubicBezTo>
                    <a:pt x="359" y="98"/>
                    <a:pt x="440" y="221"/>
                    <a:pt x="440" y="361"/>
                  </a:cubicBezTo>
                  <a:cubicBezTo>
                    <a:pt x="440" y="501"/>
                    <a:pt x="359" y="624"/>
                    <a:pt x="268" y="624"/>
                  </a:cubicBezTo>
                  <a:cubicBezTo>
                    <a:pt x="176" y="624"/>
                    <a:pt x="96" y="501"/>
                    <a:pt x="96" y="361"/>
                  </a:cubicBezTo>
                  <a:cubicBezTo>
                    <a:pt x="96" y="221"/>
                    <a:pt x="176" y="98"/>
                    <a:pt x="268" y="98"/>
                  </a:cubicBezTo>
                  <a:close/>
                  <a:moveTo>
                    <a:pt x="268" y="1"/>
                  </a:moveTo>
                  <a:cubicBezTo>
                    <a:pt x="196" y="1"/>
                    <a:pt x="126" y="41"/>
                    <a:pt x="74" y="114"/>
                  </a:cubicBezTo>
                  <a:cubicBezTo>
                    <a:pt x="27" y="182"/>
                    <a:pt x="0" y="269"/>
                    <a:pt x="0" y="360"/>
                  </a:cubicBezTo>
                  <a:cubicBezTo>
                    <a:pt x="0" y="557"/>
                    <a:pt x="121" y="719"/>
                    <a:pt x="268" y="719"/>
                  </a:cubicBezTo>
                  <a:cubicBezTo>
                    <a:pt x="416" y="719"/>
                    <a:pt x="536" y="559"/>
                    <a:pt x="536" y="360"/>
                  </a:cubicBezTo>
                  <a:cubicBezTo>
                    <a:pt x="536" y="268"/>
                    <a:pt x="510" y="180"/>
                    <a:pt x="462" y="114"/>
                  </a:cubicBezTo>
                  <a:cubicBezTo>
                    <a:pt x="411" y="42"/>
                    <a:pt x="341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53" name="Google Shape;1341;p49">
              <a:extLst>
                <a:ext uri="{FF2B5EF4-FFF2-40B4-BE49-F238E27FC236}">
                  <a16:creationId xmlns:a16="http://schemas.microsoft.com/office/drawing/2014/main" id="{CD2C0514-A12C-D220-3BEB-E2EAB94FFB4B}"/>
                </a:ext>
              </a:extLst>
            </p:cNvPr>
            <p:cNvSpPr/>
            <p:nvPr/>
          </p:nvSpPr>
          <p:spPr>
            <a:xfrm>
              <a:off x="937087" y="1710197"/>
              <a:ext cx="93988" cy="93988"/>
            </a:xfrm>
            <a:custGeom>
              <a:avLst/>
              <a:gdLst/>
              <a:ahLst/>
              <a:cxnLst/>
              <a:rect l="l" t="t" r="r" b="b"/>
              <a:pathLst>
                <a:path w="749" h="749" extrusionOk="0">
                  <a:moveTo>
                    <a:pt x="437" y="98"/>
                  </a:moveTo>
                  <a:lnTo>
                    <a:pt x="437" y="264"/>
                  </a:lnTo>
                  <a:cubicBezTo>
                    <a:pt x="437" y="290"/>
                    <a:pt x="458" y="313"/>
                    <a:pt x="486" y="313"/>
                  </a:cubicBezTo>
                  <a:lnTo>
                    <a:pt x="652" y="313"/>
                  </a:lnTo>
                  <a:lnTo>
                    <a:pt x="652" y="437"/>
                  </a:lnTo>
                  <a:lnTo>
                    <a:pt x="486" y="437"/>
                  </a:lnTo>
                  <a:cubicBezTo>
                    <a:pt x="460" y="437"/>
                    <a:pt x="437" y="458"/>
                    <a:pt x="437" y="486"/>
                  </a:cubicBezTo>
                  <a:lnTo>
                    <a:pt x="437" y="651"/>
                  </a:lnTo>
                  <a:lnTo>
                    <a:pt x="312" y="651"/>
                  </a:lnTo>
                  <a:lnTo>
                    <a:pt x="312" y="486"/>
                  </a:lnTo>
                  <a:cubicBezTo>
                    <a:pt x="312" y="460"/>
                    <a:pt x="291" y="437"/>
                    <a:pt x="264" y="437"/>
                  </a:cubicBezTo>
                  <a:lnTo>
                    <a:pt x="97" y="437"/>
                  </a:lnTo>
                  <a:lnTo>
                    <a:pt x="97" y="313"/>
                  </a:lnTo>
                  <a:lnTo>
                    <a:pt x="264" y="313"/>
                  </a:lnTo>
                  <a:cubicBezTo>
                    <a:pt x="290" y="313"/>
                    <a:pt x="312" y="292"/>
                    <a:pt x="312" y="264"/>
                  </a:cubicBezTo>
                  <a:lnTo>
                    <a:pt x="312" y="98"/>
                  </a:lnTo>
                  <a:close/>
                  <a:moveTo>
                    <a:pt x="264" y="1"/>
                  </a:moveTo>
                  <a:cubicBezTo>
                    <a:pt x="238" y="1"/>
                    <a:pt x="216" y="22"/>
                    <a:pt x="216" y="49"/>
                  </a:cubicBezTo>
                  <a:lnTo>
                    <a:pt x="216" y="216"/>
                  </a:lnTo>
                  <a:lnTo>
                    <a:pt x="49" y="216"/>
                  </a:lnTo>
                  <a:cubicBezTo>
                    <a:pt x="23" y="216"/>
                    <a:pt x="1" y="237"/>
                    <a:pt x="1" y="264"/>
                  </a:cubicBezTo>
                  <a:lnTo>
                    <a:pt x="1" y="486"/>
                  </a:lnTo>
                  <a:cubicBezTo>
                    <a:pt x="1" y="512"/>
                    <a:pt x="22" y="534"/>
                    <a:pt x="49" y="534"/>
                  </a:cubicBezTo>
                  <a:lnTo>
                    <a:pt x="216" y="534"/>
                  </a:lnTo>
                  <a:lnTo>
                    <a:pt x="216" y="701"/>
                  </a:lnTo>
                  <a:cubicBezTo>
                    <a:pt x="216" y="727"/>
                    <a:pt x="237" y="749"/>
                    <a:pt x="264" y="749"/>
                  </a:cubicBezTo>
                  <a:lnTo>
                    <a:pt x="486" y="749"/>
                  </a:lnTo>
                  <a:cubicBezTo>
                    <a:pt x="512" y="749"/>
                    <a:pt x="534" y="728"/>
                    <a:pt x="534" y="701"/>
                  </a:cubicBezTo>
                  <a:lnTo>
                    <a:pt x="534" y="534"/>
                  </a:lnTo>
                  <a:lnTo>
                    <a:pt x="701" y="534"/>
                  </a:lnTo>
                  <a:cubicBezTo>
                    <a:pt x="727" y="534"/>
                    <a:pt x="749" y="513"/>
                    <a:pt x="749" y="486"/>
                  </a:cubicBezTo>
                  <a:lnTo>
                    <a:pt x="749" y="264"/>
                  </a:lnTo>
                  <a:cubicBezTo>
                    <a:pt x="749" y="238"/>
                    <a:pt x="728" y="216"/>
                    <a:pt x="701" y="216"/>
                  </a:cubicBezTo>
                  <a:lnTo>
                    <a:pt x="534" y="216"/>
                  </a:lnTo>
                  <a:lnTo>
                    <a:pt x="534" y="49"/>
                  </a:lnTo>
                  <a:cubicBezTo>
                    <a:pt x="534" y="22"/>
                    <a:pt x="512" y="1"/>
                    <a:pt x="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oogle Shape;973;p66">
            <a:extLst>
              <a:ext uri="{FF2B5EF4-FFF2-40B4-BE49-F238E27FC236}">
                <a16:creationId xmlns:a16="http://schemas.microsoft.com/office/drawing/2014/main" id="{BD8C3716-2412-A0F9-22D8-4360D887B9EA}"/>
              </a:ext>
            </a:extLst>
          </p:cNvPr>
          <p:cNvGrpSpPr/>
          <p:nvPr/>
        </p:nvGrpSpPr>
        <p:grpSpPr>
          <a:xfrm>
            <a:off x="10060392" y="7624541"/>
            <a:ext cx="1048194" cy="1351043"/>
            <a:chOff x="1019650" y="1821375"/>
            <a:chExt cx="426400" cy="519825"/>
          </a:xfrm>
        </p:grpSpPr>
        <p:sp>
          <p:nvSpPr>
            <p:cNvPr id="55" name="Google Shape;974;p66">
              <a:extLst>
                <a:ext uri="{FF2B5EF4-FFF2-40B4-BE49-F238E27FC236}">
                  <a16:creationId xmlns:a16="http://schemas.microsoft.com/office/drawing/2014/main" id="{8F1DDFE7-4F2C-83D3-FFD0-630DC95D5D97}"/>
                </a:ext>
              </a:extLst>
            </p:cNvPr>
            <p:cNvSpPr/>
            <p:nvPr/>
          </p:nvSpPr>
          <p:spPr>
            <a:xfrm>
              <a:off x="1111050" y="1821375"/>
              <a:ext cx="243625" cy="123875"/>
            </a:xfrm>
            <a:custGeom>
              <a:avLst/>
              <a:gdLst/>
              <a:ahLst/>
              <a:cxnLst/>
              <a:rect l="l" t="t" r="r" b="b"/>
              <a:pathLst>
                <a:path w="9745" h="4955" extrusionOk="0">
                  <a:moveTo>
                    <a:pt x="0" y="1"/>
                  </a:moveTo>
                  <a:lnTo>
                    <a:pt x="0" y="4954"/>
                  </a:lnTo>
                  <a:lnTo>
                    <a:pt x="4264" y="4954"/>
                  </a:lnTo>
                  <a:lnTo>
                    <a:pt x="4264" y="3737"/>
                  </a:lnTo>
                  <a:lnTo>
                    <a:pt x="3045" y="3737"/>
                  </a:lnTo>
                  <a:lnTo>
                    <a:pt x="3045" y="2518"/>
                  </a:lnTo>
                  <a:lnTo>
                    <a:pt x="4264" y="2518"/>
                  </a:lnTo>
                  <a:lnTo>
                    <a:pt x="4264" y="1299"/>
                  </a:lnTo>
                  <a:lnTo>
                    <a:pt x="5483" y="1299"/>
                  </a:lnTo>
                  <a:lnTo>
                    <a:pt x="5483" y="2518"/>
                  </a:lnTo>
                  <a:lnTo>
                    <a:pt x="6700" y="2518"/>
                  </a:lnTo>
                  <a:lnTo>
                    <a:pt x="6700" y="3737"/>
                  </a:lnTo>
                  <a:lnTo>
                    <a:pt x="5481" y="3737"/>
                  </a:lnTo>
                  <a:lnTo>
                    <a:pt x="5481" y="4954"/>
                  </a:lnTo>
                  <a:lnTo>
                    <a:pt x="9745" y="4954"/>
                  </a:lnTo>
                  <a:lnTo>
                    <a:pt x="974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2100">
                <a:cs typeface="B Nazanin" panose="00000400000000000000" pitchFamily="2" charset="-78"/>
              </a:endParaRPr>
            </a:p>
          </p:txBody>
        </p:sp>
        <p:sp>
          <p:nvSpPr>
            <p:cNvPr id="56" name="Google Shape;975;p66">
              <a:extLst>
                <a:ext uri="{FF2B5EF4-FFF2-40B4-BE49-F238E27FC236}">
                  <a16:creationId xmlns:a16="http://schemas.microsoft.com/office/drawing/2014/main" id="{4CBA3E6B-625B-22D9-8936-0F59D32A12BB}"/>
                </a:ext>
              </a:extLst>
            </p:cNvPr>
            <p:cNvSpPr/>
            <p:nvPr/>
          </p:nvSpPr>
          <p:spPr>
            <a:xfrm>
              <a:off x="1111050" y="1975700"/>
              <a:ext cx="243625" cy="182725"/>
            </a:xfrm>
            <a:custGeom>
              <a:avLst/>
              <a:gdLst/>
              <a:ahLst/>
              <a:cxnLst/>
              <a:rect l="l" t="t" r="r" b="b"/>
              <a:pathLst>
                <a:path w="9745" h="7309" extrusionOk="0">
                  <a:moveTo>
                    <a:pt x="3653" y="1218"/>
                  </a:moveTo>
                  <a:lnTo>
                    <a:pt x="3653" y="2436"/>
                  </a:lnTo>
                  <a:lnTo>
                    <a:pt x="2436" y="2436"/>
                  </a:lnTo>
                  <a:lnTo>
                    <a:pt x="2436" y="1218"/>
                  </a:lnTo>
                  <a:close/>
                  <a:moveTo>
                    <a:pt x="7309" y="1218"/>
                  </a:moveTo>
                  <a:lnTo>
                    <a:pt x="7309" y="2436"/>
                  </a:lnTo>
                  <a:lnTo>
                    <a:pt x="6090" y="2436"/>
                  </a:lnTo>
                  <a:lnTo>
                    <a:pt x="6090" y="1218"/>
                  </a:lnTo>
                  <a:close/>
                  <a:moveTo>
                    <a:pt x="0" y="0"/>
                  </a:moveTo>
                  <a:lnTo>
                    <a:pt x="0" y="2436"/>
                  </a:lnTo>
                  <a:cubicBezTo>
                    <a:pt x="0" y="4307"/>
                    <a:pt x="1091" y="6035"/>
                    <a:pt x="2778" y="6833"/>
                  </a:cubicBezTo>
                  <a:cubicBezTo>
                    <a:pt x="3424" y="7149"/>
                    <a:pt x="4129" y="7309"/>
                    <a:pt x="4872" y="7309"/>
                  </a:cubicBezTo>
                  <a:cubicBezTo>
                    <a:pt x="5616" y="7309"/>
                    <a:pt x="6321" y="7149"/>
                    <a:pt x="6960" y="6836"/>
                  </a:cubicBezTo>
                  <a:cubicBezTo>
                    <a:pt x="8652" y="6033"/>
                    <a:pt x="9745" y="4307"/>
                    <a:pt x="9745" y="2436"/>
                  </a:cubicBezTo>
                  <a:lnTo>
                    <a:pt x="974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2100">
                <a:cs typeface="B Nazanin" panose="00000400000000000000" pitchFamily="2" charset="-78"/>
              </a:endParaRPr>
            </a:p>
          </p:txBody>
        </p:sp>
        <p:sp>
          <p:nvSpPr>
            <p:cNvPr id="57" name="Google Shape;976;p66">
              <a:extLst>
                <a:ext uri="{FF2B5EF4-FFF2-40B4-BE49-F238E27FC236}">
                  <a16:creationId xmlns:a16="http://schemas.microsoft.com/office/drawing/2014/main" id="{993F4896-360A-4A34-83B3-87D2235F4696}"/>
                </a:ext>
              </a:extLst>
            </p:cNvPr>
            <p:cNvSpPr/>
            <p:nvPr/>
          </p:nvSpPr>
          <p:spPr>
            <a:xfrm>
              <a:off x="1019650" y="2159950"/>
              <a:ext cx="426400" cy="181250"/>
            </a:xfrm>
            <a:custGeom>
              <a:avLst/>
              <a:gdLst/>
              <a:ahLst/>
              <a:cxnLst/>
              <a:rect l="l" t="t" r="r" b="b"/>
              <a:pathLst>
                <a:path w="17056" h="7250" extrusionOk="0">
                  <a:moveTo>
                    <a:pt x="13401" y="3594"/>
                  </a:moveTo>
                  <a:lnTo>
                    <a:pt x="13401" y="4813"/>
                  </a:lnTo>
                  <a:lnTo>
                    <a:pt x="10966" y="4813"/>
                  </a:lnTo>
                  <a:lnTo>
                    <a:pt x="10966" y="3594"/>
                  </a:lnTo>
                  <a:close/>
                  <a:moveTo>
                    <a:pt x="4873" y="1"/>
                  </a:moveTo>
                  <a:cubicBezTo>
                    <a:pt x="2141" y="308"/>
                    <a:pt x="1" y="2608"/>
                    <a:pt x="1" y="5422"/>
                  </a:cubicBezTo>
                  <a:lnTo>
                    <a:pt x="1" y="7249"/>
                  </a:lnTo>
                  <a:lnTo>
                    <a:pt x="17056" y="7249"/>
                  </a:lnTo>
                  <a:lnTo>
                    <a:pt x="17056" y="5422"/>
                  </a:lnTo>
                  <a:cubicBezTo>
                    <a:pt x="17056" y="2608"/>
                    <a:pt x="14916" y="308"/>
                    <a:pt x="12184" y="1"/>
                  </a:cubicBezTo>
                  <a:lnTo>
                    <a:pt x="12184" y="1306"/>
                  </a:lnTo>
                  <a:lnTo>
                    <a:pt x="8528" y="4959"/>
                  </a:lnTo>
                  <a:lnTo>
                    <a:pt x="4873" y="1306"/>
                  </a:lnTo>
                  <a:lnTo>
                    <a:pt x="487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2100">
                <a:cs typeface="B Nazanin" panose="00000400000000000000" pitchFamily="2" charset="-78"/>
              </a:endParaRPr>
            </a:p>
          </p:txBody>
        </p:sp>
        <p:sp>
          <p:nvSpPr>
            <p:cNvPr id="58" name="Google Shape;977;p66">
              <a:extLst>
                <a:ext uri="{FF2B5EF4-FFF2-40B4-BE49-F238E27FC236}">
                  <a16:creationId xmlns:a16="http://schemas.microsoft.com/office/drawing/2014/main" id="{2166A384-B660-86E9-09CE-31BE55EA763D}"/>
                </a:ext>
              </a:extLst>
            </p:cNvPr>
            <p:cNvSpPr/>
            <p:nvPr/>
          </p:nvSpPr>
          <p:spPr>
            <a:xfrm>
              <a:off x="1171950" y="2175950"/>
              <a:ext cx="121825" cy="64950"/>
            </a:xfrm>
            <a:custGeom>
              <a:avLst/>
              <a:gdLst/>
              <a:ahLst/>
              <a:cxnLst/>
              <a:rect l="l" t="t" r="r" b="b"/>
              <a:pathLst>
                <a:path w="4873" h="2598" extrusionOk="0">
                  <a:moveTo>
                    <a:pt x="0" y="1"/>
                  </a:moveTo>
                  <a:lnTo>
                    <a:pt x="0" y="163"/>
                  </a:lnTo>
                  <a:lnTo>
                    <a:pt x="2436" y="2597"/>
                  </a:lnTo>
                  <a:lnTo>
                    <a:pt x="4873" y="163"/>
                  </a:lnTo>
                  <a:lnTo>
                    <a:pt x="4873" y="1"/>
                  </a:lnTo>
                  <a:cubicBezTo>
                    <a:pt x="4114" y="340"/>
                    <a:pt x="3292" y="518"/>
                    <a:pt x="2460" y="518"/>
                  </a:cubicBezTo>
                  <a:cubicBezTo>
                    <a:pt x="2452" y="518"/>
                    <a:pt x="2444" y="518"/>
                    <a:pt x="2436" y="518"/>
                  </a:cubicBezTo>
                  <a:lnTo>
                    <a:pt x="2436" y="520"/>
                  </a:lnTo>
                  <a:cubicBezTo>
                    <a:pt x="1597" y="520"/>
                    <a:pt x="767" y="344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2100">
                <a:cs typeface="B Nazanin" panose="00000400000000000000" pitchFamily="2" charset="-78"/>
              </a:endParaRPr>
            </a:p>
          </p:txBody>
        </p:sp>
        <p:sp>
          <p:nvSpPr>
            <p:cNvPr id="59" name="Google Shape;978;p66">
              <a:extLst>
                <a:ext uri="{FF2B5EF4-FFF2-40B4-BE49-F238E27FC236}">
                  <a16:creationId xmlns:a16="http://schemas.microsoft.com/office/drawing/2014/main" id="{68FA3B63-53C1-693C-3353-A61CC51FBE4B}"/>
                </a:ext>
              </a:extLst>
            </p:cNvPr>
            <p:cNvSpPr/>
            <p:nvPr/>
          </p:nvSpPr>
          <p:spPr>
            <a:xfrm>
              <a:off x="1349450" y="1991425"/>
              <a:ext cx="96600" cy="174725"/>
            </a:xfrm>
            <a:custGeom>
              <a:avLst/>
              <a:gdLst/>
              <a:ahLst/>
              <a:cxnLst/>
              <a:rect l="l" t="t" r="r" b="b"/>
              <a:pathLst>
                <a:path w="3864" h="6989" extrusionOk="0">
                  <a:moveTo>
                    <a:pt x="1428" y="1"/>
                  </a:moveTo>
                  <a:lnTo>
                    <a:pt x="1428" y="1807"/>
                  </a:lnTo>
                  <a:cubicBezTo>
                    <a:pt x="1428" y="3256"/>
                    <a:pt x="900" y="4633"/>
                    <a:pt x="0" y="5713"/>
                  </a:cubicBezTo>
                  <a:cubicBezTo>
                    <a:pt x="969" y="5954"/>
                    <a:pt x="1852" y="6387"/>
                    <a:pt x="2597" y="6988"/>
                  </a:cubicBezTo>
                  <a:cubicBezTo>
                    <a:pt x="3366" y="6318"/>
                    <a:pt x="3864" y="5342"/>
                    <a:pt x="3864" y="4244"/>
                  </a:cubicBezTo>
                  <a:cubicBezTo>
                    <a:pt x="3864" y="3388"/>
                    <a:pt x="3564" y="2561"/>
                    <a:pt x="3016" y="1904"/>
                  </a:cubicBezTo>
                  <a:lnTo>
                    <a:pt x="142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2100">
                <a:cs typeface="B Nazanin" panose="00000400000000000000" pitchFamily="2" charset="-78"/>
              </a:endParaRPr>
            </a:p>
          </p:txBody>
        </p:sp>
        <p:sp>
          <p:nvSpPr>
            <p:cNvPr id="60" name="Google Shape;979;p66">
              <a:extLst>
                <a:ext uri="{FF2B5EF4-FFF2-40B4-BE49-F238E27FC236}">
                  <a16:creationId xmlns:a16="http://schemas.microsoft.com/office/drawing/2014/main" id="{AA02F1B9-67BD-DD01-560F-81288D3CC4EE}"/>
                </a:ext>
              </a:extLst>
            </p:cNvPr>
            <p:cNvSpPr/>
            <p:nvPr/>
          </p:nvSpPr>
          <p:spPr>
            <a:xfrm>
              <a:off x="1019650" y="1991425"/>
              <a:ext cx="96550" cy="174725"/>
            </a:xfrm>
            <a:custGeom>
              <a:avLst/>
              <a:gdLst/>
              <a:ahLst/>
              <a:cxnLst/>
              <a:rect l="l" t="t" r="r" b="b"/>
              <a:pathLst>
                <a:path w="3862" h="6989" extrusionOk="0">
                  <a:moveTo>
                    <a:pt x="2437" y="1"/>
                  </a:moveTo>
                  <a:lnTo>
                    <a:pt x="849" y="1904"/>
                  </a:lnTo>
                  <a:cubicBezTo>
                    <a:pt x="301" y="2559"/>
                    <a:pt x="1" y="3388"/>
                    <a:pt x="1" y="4244"/>
                  </a:cubicBezTo>
                  <a:cubicBezTo>
                    <a:pt x="1" y="5344"/>
                    <a:pt x="497" y="6318"/>
                    <a:pt x="1268" y="6988"/>
                  </a:cubicBezTo>
                  <a:cubicBezTo>
                    <a:pt x="2011" y="6387"/>
                    <a:pt x="2894" y="5954"/>
                    <a:pt x="3861" y="5713"/>
                  </a:cubicBezTo>
                  <a:cubicBezTo>
                    <a:pt x="2963" y="4635"/>
                    <a:pt x="2437" y="3256"/>
                    <a:pt x="2437" y="1807"/>
                  </a:cubicBezTo>
                  <a:lnTo>
                    <a:pt x="243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endParaRPr sz="21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42902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923059">
            <a:off x="8169581" y="635919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518569">
            <a:off x="13377237" y="334768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554571">
            <a:off x="4529435" y="-366886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491485" y="-7473533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100069">
            <a:off x="-5901764" y="-35475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2700000">
            <a:off x="625272" y="9042436"/>
            <a:ext cx="2032832" cy="2032832"/>
          </a:xfrm>
          <a:custGeom>
            <a:avLst/>
            <a:gdLst/>
            <a:ahLst/>
            <a:cxnLst/>
            <a:rect l="l" t="t" r="r" b="b"/>
            <a:pathLst>
              <a:path w="2032832" h="2032832">
                <a:moveTo>
                  <a:pt x="0" y="0"/>
                </a:moveTo>
                <a:lnTo>
                  <a:pt x="2032832" y="0"/>
                </a:lnTo>
                <a:lnTo>
                  <a:pt x="2032832" y="2032831"/>
                </a:lnTo>
                <a:lnTo>
                  <a:pt x="0" y="20328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2065213">
            <a:off x="5255885" y="4997115"/>
            <a:ext cx="1849660" cy="1849660"/>
          </a:xfrm>
          <a:custGeom>
            <a:avLst/>
            <a:gdLst/>
            <a:ahLst/>
            <a:cxnLst/>
            <a:rect l="l" t="t" r="r" b="b"/>
            <a:pathLst>
              <a:path w="1849660" h="1849660">
                <a:moveTo>
                  <a:pt x="0" y="0"/>
                </a:moveTo>
                <a:lnTo>
                  <a:pt x="1849660" y="0"/>
                </a:lnTo>
                <a:lnTo>
                  <a:pt x="1849660" y="1849660"/>
                </a:lnTo>
                <a:lnTo>
                  <a:pt x="0" y="18496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7466388" y="265655"/>
            <a:ext cx="10069618" cy="9692095"/>
            <a:chOff x="30480" y="591820"/>
            <a:chExt cx="12736830" cy="12259310"/>
          </a:xfrm>
        </p:grpSpPr>
        <p:sp>
          <p:nvSpPr>
            <p:cNvPr id="10" name="Freeform 10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0"/>
              <a:stretch>
                <a:fillRect l="-34707" t="-5134" r="-3421" b="5134"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1028700" y="933450"/>
            <a:ext cx="4100835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درباره ما</a:t>
            </a:r>
            <a:endParaRPr lang="en-US" sz="80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28700" y="6044256"/>
            <a:ext cx="4584125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320"/>
              </a:lnSpc>
              <a:spcBef>
                <a:spcPct val="0"/>
              </a:spcBef>
            </a:pPr>
            <a:r>
              <a:rPr lang="fa-IR" sz="3600" dirty="0">
                <a:solidFill>
                  <a:srgbClr val="1FDC93"/>
                </a:solidFill>
                <a:latin typeface="Handyman"/>
                <a:cs typeface="B Nazanin" panose="00000400000000000000" pitchFamily="2" charset="-78"/>
              </a:rPr>
              <a:t>چه کار می کنیم؟</a:t>
            </a:r>
            <a:endParaRPr lang="en-US" sz="3600" u="none" dirty="0">
              <a:solidFill>
                <a:srgbClr val="1FDC93"/>
              </a:solidFill>
              <a:latin typeface="Handyman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028700" y="3531227"/>
            <a:ext cx="4584125" cy="1794362"/>
            <a:chOff x="0" y="-76200"/>
            <a:chExt cx="6112166" cy="2392483"/>
          </a:xfrm>
        </p:grpSpPr>
        <p:sp>
          <p:nvSpPr>
            <p:cNvPr id="14" name="TextBox 14"/>
            <p:cNvSpPr txBox="1"/>
            <p:nvPr/>
          </p:nvSpPr>
          <p:spPr>
            <a:xfrm>
              <a:off x="0" y="-76200"/>
              <a:ext cx="6112166" cy="7352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4320"/>
                </a:lnSpc>
                <a:spcBef>
                  <a:spcPct val="0"/>
                </a:spcBef>
              </a:pPr>
              <a:r>
                <a:rPr lang="fa-IR" sz="3600" dirty="0">
                  <a:solidFill>
                    <a:srgbClr val="1FDC93"/>
                  </a:solidFill>
                  <a:latin typeface="Handyman"/>
                  <a:cs typeface="B Nazanin" panose="00000400000000000000" pitchFamily="2" charset="-78"/>
                </a:rPr>
                <a:t>ما کی هستیم؟</a:t>
              </a:r>
              <a:endParaRPr lang="en-US" sz="3600" u="none" dirty="0">
                <a:solidFill>
                  <a:srgbClr val="1FDC93"/>
                </a:solidFill>
                <a:latin typeface="Handyman"/>
                <a:cs typeface="B Nazanin" panose="00000400000000000000" pitchFamily="2" charset="-78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153571"/>
              <a:ext cx="6112166" cy="11627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359"/>
                </a:lnSpc>
                <a:spcBef>
                  <a:spcPct val="0"/>
                </a:spcBef>
              </a:pPr>
              <a:r>
                <a:rPr lang="fa-IR" sz="2399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به طور خلاصه در مورد آنچه می خواهید بحث کنید توضیح دهید.</a:t>
              </a:r>
              <a:endParaRPr lang="en-US" sz="2399" u="none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028700" y="6950039"/>
            <a:ext cx="4584125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به طور خلاصه در مورد آنچه می خواهید بحث کنید توضیح دهید.</a:t>
            </a:r>
            <a:endParaRPr lang="en-US" sz="2399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D67AAD28-4E9B-49C6-C781-C78F52A20AF7}"/>
              </a:ext>
            </a:extLst>
          </p:cNvPr>
          <p:cNvSpPr/>
          <p:nvPr/>
        </p:nvSpPr>
        <p:spPr>
          <a:xfrm rot="10182911">
            <a:off x="-431162" y="2810294"/>
            <a:ext cx="19150322" cy="10003857"/>
          </a:xfrm>
          <a:custGeom>
            <a:avLst/>
            <a:gdLst/>
            <a:ahLst/>
            <a:cxnLst/>
            <a:rect l="l" t="t" r="r" b="b"/>
            <a:pathLst>
              <a:path w="19150322" h="10003857">
                <a:moveTo>
                  <a:pt x="0" y="0"/>
                </a:moveTo>
                <a:lnTo>
                  <a:pt x="19150322" y="0"/>
                </a:lnTo>
                <a:lnTo>
                  <a:pt x="19150322" y="10003857"/>
                </a:lnTo>
                <a:lnTo>
                  <a:pt x="0" y="100038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849" t="-94314" r="-14538" b="-1725"/>
            </a:stretch>
          </a:blipFill>
        </p:spPr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40435182-6983-BDE8-22B9-9A92880DAABC}"/>
              </a:ext>
            </a:extLst>
          </p:cNvPr>
          <p:cNvSpPr/>
          <p:nvPr/>
        </p:nvSpPr>
        <p:spPr>
          <a:xfrm rot="6923059">
            <a:off x="-3658577" y="5862096"/>
            <a:ext cx="5488151" cy="5488151"/>
          </a:xfrm>
          <a:custGeom>
            <a:avLst/>
            <a:gdLst/>
            <a:ahLst/>
            <a:cxnLst/>
            <a:rect l="l" t="t" r="r" b="b"/>
            <a:pathLst>
              <a:path w="5488151" h="5488151">
                <a:moveTo>
                  <a:pt x="0" y="0"/>
                </a:moveTo>
                <a:lnTo>
                  <a:pt x="5488151" y="0"/>
                </a:lnTo>
                <a:lnTo>
                  <a:pt x="5488151" y="5488151"/>
                </a:lnTo>
                <a:lnTo>
                  <a:pt x="0" y="54881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4">
            <a:extLst>
              <a:ext uri="{FF2B5EF4-FFF2-40B4-BE49-F238E27FC236}">
                <a16:creationId xmlns:a16="http://schemas.microsoft.com/office/drawing/2014/main" id="{BE04C0E5-3FB2-D1A9-6D64-192BD51CF3E0}"/>
              </a:ext>
            </a:extLst>
          </p:cNvPr>
          <p:cNvSpPr/>
          <p:nvPr/>
        </p:nvSpPr>
        <p:spPr>
          <a:xfrm rot="1585894">
            <a:off x="12016763" y="-567250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ABE14C0A-D8B9-2DD3-38CF-23AEA6AA2DAB}"/>
              </a:ext>
            </a:extLst>
          </p:cNvPr>
          <p:cNvSpPr/>
          <p:nvPr/>
        </p:nvSpPr>
        <p:spPr>
          <a:xfrm rot="9110420">
            <a:off x="17252553" y="6771026"/>
            <a:ext cx="4993871" cy="4993871"/>
          </a:xfrm>
          <a:custGeom>
            <a:avLst/>
            <a:gdLst/>
            <a:ahLst/>
            <a:cxnLst/>
            <a:rect l="l" t="t" r="r" b="b"/>
            <a:pathLst>
              <a:path w="4993871" h="4993871">
                <a:moveTo>
                  <a:pt x="0" y="0"/>
                </a:moveTo>
                <a:lnTo>
                  <a:pt x="4993871" y="0"/>
                </a:lnTo>
                <a:lnTo>
                  <a:pt x="4993871" y="4993871"/>
                </a:lnTo>
                <a:lnTo>
                  <a:pt x="0" y="49938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34BF461E-7668-FB52-F762-B1310E93C0A2}"/>
              </a:ext>
            </a:extLst>
          </p:cNvPr>
          <p:cNvSpPr txBox="1"/>
          <p:nvPr/>
        </p:nvSpPr>
        <p:spPr>
          <a:xfrm>
            <a:off x="12915385" y="4528001"/>
            <a:ext cx="1015765" cy="10656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43"/>
              </a:lnSpc>
              <a:spcBef>
                <a:spcPct val="0"/>
              </a:spcBef>
            </a:pPr>
            <a:endParaRPr lang="en-US" sz="6674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7" name="Freeform 15">
            <a:extLst>
              <a:ext uri="{FF2B5EF4-FFF2-40B4-BE49-F238E27FC236}">
                <a16:creationId xmlns:a16="http://schemas.microsoft.com/office/drawing/2014/main" id="{D79840E0-FBA7-B4ED-0A21-B6175F11BF62}"/>
              </a:ext>
            </a:extLst>
          </p:cNvPr>
          <p:cNvSpPr/>
          <p:nvPr/>
        </p:nvSpPr>
        <p:spPr>
          <a:xfrm rot="-2100069">
            <a:off x="15680" y="-4167293"/>
            <a:ext cx="5450625" cy="5450625"/>
          </a:xfrm>
          <a:custGeom>
            <a:avLst/>
            <a:gdLst/>
            <a:ahLst/>
            <a:cxnLst/>
            <a:rect l="l" t="t" r="r" b="b"/>
            <a:pathLst>
              <a:path w="5450625" h="5450625">
                <a:moveTo>
                  <a:pt x="0" y="0"/>
                </a:moveTo>
                <a:lnTo>
                  <a:pt x="5450626" y="0"/>
                </a:lnTo>
                <a:lnTo>
                  <a:pt x="5450626" y="5450625"/>
                </a:lnTo>
                <a:lnTo>
                  <a:pt x="0" y="545062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6">
            <a:extLst>
              <a:ext uri="{FF2B5EF4-FFF2-40B4-BE49-F238E27FC236}">
                <a16:creationId xmlns:a16="http://schemas.microsoft.com/office/drawing/2014/main" id="{3A55DB79-FC95-1965-6188-BC3E0A88AEAF}"/>
              </a:ext>
            </a:extLst>
          </p:cNvPr>
          <p:cNvSpPr/>
          <p:nvPr/>
        </p:nvSpPr>
        <p:spPr>
          <a:xfrm rot="2065213">
            <a:off x="16113052" y="2414743"/>
            <a:ext cx="1817270" cy="1817270"/>
          </a:xfrm>
          <a:custGeom>
            <a:avLst/>
            <a:gdLst/>
            <a:ahLst/>
            <a:cxnLst/>
            <a:rect l="l" t="t" r="r" b="b"/>
            <a:pathLst>
              <a:path w="1817270" h="1817270">
                <a:moveTo>
                  <a:pt x="0" y="0"/>
                </a:moveTo>
                <a:lnTo>
                  <a:pt x="1817271" y="0"/>
                </a:lnTo>
                <a:lnTo>
                  <a:pt x="1817271" y="1817271"/>
                </a:lnTo>
                <a:lnTo>
                  <a:pt x="0" y="181727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7">
            <a:extLst>
              <a:ext uri="{FF2B5EF4-FFF2-40B4-BE49-F238E27FC236}">
                <a16:creationId xmlns:a16="http://schemas.microsoft.com/office/drawing/2014/main" id="{86209403-1926-48C3-5C84-816635CF3550}"/>
              </a:ext>
            </a:extLst>
          </p:cNvPr>
          <p:cNvSpPr/>
          <p:nvPr/>
        </p:nvSpPr>
        <p:spPr>
          <a:xfrm rot="2058687">
            <a:off x="13540613" y="1509893"/>
            <a:ext cx="1687520" cy="1687520"/>
          </a:xfrm>
          <a:custGeom>
            <a:avLst/>
            <a:gdLst/>
            <a:ahLst/>
            <a:cxnLst/>
            <a:rect l="l" t="t" r="r" b="b"/>
            <a:pathLst>
              <a:path w="1687520" h="1687520">
                <a:moveTo>
                  <a:pt x="0" y="0"/>
                </a:moveTo>
                <a:lnTo>
                  <a:pt x="1687520" y="0"/>
                </a:lnTo>
                <a:lnTo>
                  <a:pt x="1687520" y="1687520"/>
                </a:lnTo>
                <a:lnTo>
                  <a:pt x="0" y="168752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19">
            <a:extLst>
              <a:ext uri="{FF2B5EF4-FFF2-40B4-BE49-F238E27FC236}">
                <a16:creationId xmlns:a16="http://schemas.microsoft.com/office/drawing/2014/main" id="{324AA543-CC93-ADE3-5646-645A0A65E7E9}"/>
              </a:ext>
            </a:extLst>
          </p:cNvPr>
          <p:cNvSpPr/>
          <p:nvPr/>
        </p:nvSpPr>
        <p:spPr>
          <a:xfrm rot="3232093">
            <a:off x="549583" y="2612094"/>
            <a:ext cx="1828226" cy="1828226"/>
          </a:xfrm>
          <a:custGeom>
            <a:avLst/>
            <a:gdLst/>
            <a:ahLst/>
            <a:cxnLst/>
            <a:rect l="l" t="t" r="r" b="b"/>
            <a:pathLst>
              <a:path w="1828226" h="1828226">
                <a:moveTo>
                  <a:pt x="0" y="0"/>
                </a:moveTo>
                <a:lnTo>
                  <a:pt x="1828226" y="0"/>
                </a:lnTo>
                <a:lnTo>
                  <a:pt x="1828226" y="1828226"/>
                </a:lnTo>
                <a:lnTo>
                  <a:pt x="0" y="182822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99123725-3AC3-61A3-350B-A3E8B4CA91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143886"/>
            <a:ext cx="18288000" cy="5751872"/>
          </a:xfrm>
          <a:custGeom>
            <a:avLst/>
            <a:gdLst>
              <a:gd name="connsiteX0" fmla="*/ 0 w 12192000"/>
              <a:gd name="connsiteY0" fmla="*/ 0 h 3834581"/>
              <a:gd name="connsiteX1" fmla="*/ 12192000 w 12192000"/>
              <a:gd name="connsiteY1" fmla="*/ 0 h 3834581"/>
              <a:gd name="connsiteX2" fmla="*/ 12192000 w 12192000"/>
              <a:gd name="connsiteY2" fmla="*/ 3834581 h 3834581"/>
              <a:gd name="connsiteX3" fmla="*/ 0 w 12192000"/>
              <a:gd name="connsiteY3" fmla="*/ 3834581 h 3834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34581">
                <a:moveTo>
                  <a:pt x="0" y="0"/>
                </a:moveTo>
                <a:lnTo>
                  <a:pt x="12192000" y="0"/>
                </a:lnTo>
                <a:lnTo>
                  <a:pt x="12192000" y="3834581"/>
                </a:lnTo>
                <a:lnTo>
                  <a:pt x="0" y="383458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0809413F-45B1-4AA7-52B5-6B7481FE4FD0}"/>
              </a:ext>
            </a:extLst>
          </p:cNvPr>
          <p:cNvSpPr/>
          <p:nvPr/>
        </p:nvSpPr>
        <p:spPr>
          <a:xfrm>
            <a:off x="6256" y="98764"/>
            <a:ext cx="18288000" cy="5751872"/>
          </a:xfrm>
          <a:prstGeom prst="rect">
            <a:avLst/>
          </a:prstGeom>
          <a:gradFill flip="none" rotWithShape="1">
            <a:gsLst>
              <a:gs pos="3000">
                <a:srgbClr val="1FDC93"/>
              </a:gs>
              <a:gs pos="100000">
                <a:schemeClr val="accent2">
                  <a:alpha val="86000"/>
                </a:schemeClr>
              </a:gs>
            </a:gsLst>
            <a:lin ang="2700000" scaled="1"/>
            <a:tileRect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700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9B582A4-8FA2-FC17-AB08-3E2220D72C54}"/>
              </a:ext>
            </a:extLst>
          </p:cNvPr>
          <p:cNvSpPr/>
          <p:nvPr/>
        </p:nvSpPr>
        <p:spPr>
          <a:xfrm>
            <a:off x="2152424" y="3449986"/>
            <a:ext cx="1835046" cy="183504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791F6EC-8D7F-9A6A-6E9D-BF6CDEE34A76}"/>
              </a:ext>
            </a:extLst>
          </p:cNvPr>
          <p:cNvSpPr/>
          <p:nvPr/>
        </p:nvSpPr>
        <p:spPr>
          <a:xfrm>
            <a:off x="8039117" y="3449986"/>
            <a:ext cx="1835046" cy="183504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26F1A59-8571-AC01-1C7A-34A2517A84BA}"/>
              </a:ext>
            </a:extLst>
          </p:cNvPr>
          <p:cNvSpPr/>
          <p:nvPr/>
        </p:nvSpPr>
        <p:spPr>
          <a:xfrm>
            <a:off x="13925810" y="3449986"/>
            <a:ext cx="1835046" cy="183504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60" tIns="68580" rIns="137160" bIns="685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FEFCBED-185F-063E-4D43-60D61C78217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1122" y="3815291"/>
            <a:ext cx="1095021" cy="1095021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8C8FC986-0096-82FE-82EC-D16BF48C818F}"/>
              </a:ext>
            </a:extLst>
          </p:cNvPr>
          <p:cNvSpPr/>
          <p:nvPr/>
        </p:nvSpPr>
        <p:spPr>
          <a:xfrm>
            <a:off x="846765" y="7206137"/>
            <a:ext cx="4433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a-IR" sz="2700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sz="2700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42AC25C-D076-4187-E349-9835609F4A73}"/>
              </a:ext>
            </a:extLst>
          </p:cNvPr>
          <p:cNvSpPr/>
          <p:nvPr/>
        </p:nvSpPr>
        <p:spPr>
          <a:xfrm>
            <a:off x="6739696" y="7206137"/>
            <a:ext cx="4433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a-IR" sz="2700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sz="2700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ACB7282-FF0B-9D94-B5F3-2D0F5D91EA01}"/>
              </a:ext>
            </a:extLst>
          </p:cNvPr>
          <p:cNvSpPr/>
          <p:nvPr/>
        </p:nvSpPr>
        <p:spPr>
          <a:xfrm>
            <a:off x="12621688" y="7206137"/>
            <a:ext cx="4433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a-IR" sz="2700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sz="2700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DC2C7BC-2E0D-6ADD-1244-25D3EFC7998F}"/>
              </a:ext>
            </a:extLst>
          </p:cNvPr>
          <p:cNvSpPr/>
          <p:nvPr/>
        </p:nvSpPr>
        <p:spPr>
          <a:xfrm>
            <a:off x="2400360" y="6478271"/>
            <a:ext cx="132440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000" b="1" dirty="0">
                <a:latin typeface="Georgia" panose="02040502050405020303" pitchFamily="18" charset="0"/>
                <a:cs typeface="B Nazanin" panose="00000400000000000000" pitchFamily="2" charset="-78"/>
              </a:rPr>
              <a:t>چالش ها</a:t>
            </a:r>
            <a:endParaRPr lang="en-US" sz="30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EA9B75F-4BE8-44AA-EC3B-9B64BA5BB61B}"/>
              </a:ext>
            </a:extLst>
          </p:cNvPr>
          <p:cNvSpPr/>
          <p:nvPr/>
        </p:nvSpPr>
        <p:spPr>
          <a:xfrm>
            <a:off x="8410656" y="6478271"/>
            <a:ext cx="109196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000" b="1" dirty="0">
                <a:latin typeface="Georgia" panose="02040502050405020303" pitchFamily="18" charset="0"/>
                <a:cs typeface="B Nazanin" panose="00000400000000000000" pitchFamily="2" charset="-78"/>
              </a:rPr>
              <a:t>راه حل</a:t>
            </a:r>
            <a:endParaRPr lang="en-US" sz="30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12DD37B-74AE-8625-F4EC-FEABCA58366C}"/>
              </a:ext>
            </a:extLst>
          </p:cNvPr>
          <p:cNvSpPr/>
          <p:nvPr/>
        </p:nvSpPr>
        <p:spPr>
          <a:xfrm>
            <a:off x="14410470" y="6478271"/>
            <a:ext cx="85632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000" b="1" dirty="0">
                <a:latin typeface="Georgia" panose="02040502050405020303" pitchFamily="18" charset="0"/>
                <a:cs typeface="B Nazanin" panose="00000400000000000000" pitchFamily="2" charset="-78"/>
              </a:rPr>
              <a:t>نتایج</a:t>
            </a:r>
            <a:endParaRPr lang="en-US" sz="30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C8E67D6-8830-CB3E-EA77-AF545A9A83E8}"/>
              </a:ext>
            </a:extLst>
          </p:cNvPr>
          <p:cNvSpPr/>
          <p:nvPr/>
        </p:nvSpPr>
        <p:spPr>
          <a:xfrm>
            <a:off x="5761502" y="827439"/>
            <a:ext cx="67649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B Nazanin" panose="00000400000000000000" pitchFamily="2" charset="-78"/>
              </a:rPr>
              <a:t>الگوی پاورپوینت مطالعه موردی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D5BEB71-8A60-9AE2-487F-96FDE471C94B}"/>
              </a:ext>
            </a:extLst>
          </p:cNvPr>
          <p:cNvCxnSpPr/>
          <p:nvPr/>
        </p:nvCxnSpPr>
        <p:spPr>
          <a:xfrm>
            <a:off x="5190594" y="1796935"/>
            <a:ext cx="79068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2ECDA00-AED7-9AF4-31ED-EE603CB72C87}"/>
              </a:ext>
            </a:extLst>
          </p:cNvPr>
          <p:cNvCxnSpPr/>
          <p:nvPr/>
        </p:nvCxnSpPr>
        <p:spPr>
          <a:xfrm>
            <a:off x="5886449" y="3301227"/>
            <a:ext cx="0" cy="2123150"/>
          </a:xfrm>
          <a:prstGeom prst="line">
            <a:avLst/>
          </a:prstGeom>
          <a:ln w="5715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04D93CD-C90F-E9BC-A1CA-303F3C06BB32}"/>
              </a:ext>
            </a:extLst>
          </p:cNvPr>
          <p:cNvCxnSpPr/>
          <p:nvPr/>
        </p:nvCxnSpPr>
        <p:spPr>
          <a:xfrm>
            <a:off x="12089357" y="3301227"/>
            <a:ext cx="0" cy="2123150"/>
          </a:xfrm>
          <a:prstGeom prst="line">
            <a:avLst/>
          </a:prstGeom>
          <a:ln w="5715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oogle Shape;2113;p125">
            <a:extLst>
              <a:ext uri="{FF2B5EF4-FFF2-40B4-BE49-F238E27FC236}">
                <a16:creationId xmlns:a16="http://schemas.microsoft.com/office/drawing/2014/main" id="{78975AA0-4BE3-9D61-9AF8-B3D56DB484B5}"/>
              </a:ext>
            </a:extLst>
          </p:cNvPr>
          <p:cNvGrpSpPr/>
          <p:nvPr/>
        </p:nvGrpSpPr>
        <p:grpSpPr>
          <a:xfrm>
            <a:off x="8565181" y="3797917"/>
            <a:ext cx="937425" cy="1112396"/>
            <a:chOff x="5842825" y="1517900"/>
            <a:chExt cx="271775" cy="368925"/>
          </a:xfrm>
        </p:grpSpPr>
        <p:sp>
          <p:nvSpPr>
            <p:cNvPr id="45" name="Google Shape;2114;p125">
              <a:extLst>
                <a:ext uri="{FF2B5EF4-FFF2-40B4-BE49-F238E27FC236}">
                  <a16:creationId xmlns:a16="http://schemas.microsoft.com/office/drawing/2014/main" id="{5DB94CFC-F310-2864-94E7-302D391B35B4}"/>
                </a:ext>
              </a:extLst>
            </p:cNvPr>
            <p:cNvSpPr/>
            <p:nvPr/>
          </p:nvSpPr>
          <p:spPr>
            <a:xfrm>
              <a:off x="5842825" y="1517900"/>
              <a:ext cx="271775" cy="368925"/>
            </a:xfrm>
            <a:custGeom>
              <a:avLst/>
              <a:gdLst/>
              <a:ahLst/>
              <a:cxnLst/>
              <a:rect l="l" t="t" r="r" b="b"/>
              <a:pathLst>
                <a:path w="10871" h="14757" extrusionOk="0">
                  <a:moveTo>
                    <a:pt x="6477" y="4079"/>
                  </a:moveTo>
                  <a:cubicBezTo>
                    <a:pt x="6682" y="4079"/>
                    <a:pt x="6889" y="4140"/>
                    <a:pt x="6889" y="4589"/>
                  </a:cubicBezTo>
                  <a:cubicBezTo>
                    <a:pt x="6889" y="4891"/>
                    <a:pt x="6736" y="5199"/>
                    <a:pt x="6477" y="5199"/>
                  </a:cubicBezTo>
                  <a:cubicBezTo>
                    <a:pt x="6460" y="5199"/>
                    <a:pt x="6446" y="5199"/>
                    <a:pt x="6428" y="5196"/>
                  </a:cubicBezTo>
                  <a:lnTo>
                    <a:pt x="6428" y="4082"/>
                  </a:lnTo>
                  <a:cubicBezTo>
                    <a:pt x="6446" y="4079"/>
                    <a:pt x="6460" y="4079"/>
                    <a:pt x="6477" y="4079"/>
                  </a:cubicBezTo>
                  <a:close/>
                  <a:moveTo>
                    <a:pt x="875" y="4076"/>
                  </a:moveTo>
                  <a:cubicBezTo>
                    <a:pt x="890" y="4076"/>
                    <a:pt x="907" y="4079"/>
                    <a:pt x="924" y="4079"/>
                  </a:cubicBezTo>
                  <a:lnTo>
                    <a:pt x="924" y="5199"/>
                  </a:lnTo>
                  <a:cubicBezTo>
                    <a:pt x="907" y="5202"/>
                    <a:pt x="890" y="5202"/>
                    <a:pt x="875" y="5202"/>
                  </a:cubicBezTo>
                  <a:lnTo>
                    <a:pt x="875" y="5199"/>
                  </a:lnTo>
                  <a:cubicBezTo>
                    <a:pt x="616" y="5199"/>
                    <a:pt x="464" y="4888"/>
                    <a:pt x="464" y="4589"/>
                  </a:cubicBezTo>
                  <a:cubicBezTo>
                    <a:pt x="464" y="4137"/>
                    <a:pt x="671" y="4076"/>
                    <a:pt x="875" y="4076"/>
                  </a:cubicBezTo>
                  <a:close/>
                  <a:moveTo>
                    <a:pt x="10435" y="7378"/>
                  </a:moveTo>
                  <a:lnTo>
                    <a:pt x="10435" y="7810"/>
                  </a:lnTo>
                  <a:lnTo>
                    <a:pt x="5450" y="7813"/>
                  </a:lnTo>
                  <a:lnTo>
                    <a:pt x="5450" y="7378"/>
                  </a:lnTo>
                  <a:close/>
                  <a:moveTo>
                    <a:pt x="4655" y="2502"/>
                  </a:moveTo>
                  <a:cubicBezTo>
                    <a:pt x="4750" y="2813"/>
                    <a:pt x="4920" y="3195"/>
                    <a:pt x="5205" y="3452"/>
                  </a:cubicBezTo>
                  <a:cubicBezTo>
                    <a:pt x="5366" y="3598"/>
                    <a:pt x="5441" y="3846"/>
                    <a:pt x="5513" y="4091"/>
                  </a:cubicBezTo>
                  <a:cubicBezTo>
                    <a:pt x="5599" y="4376"/>
                    <a:pt x="5700" y="4718"/>
                    <a:pt x="5996" y="4831"/>
                  </a:cubicBezTo>
                  <a:lnTo>
                    <a:pt x="5996" y="5642"/>
                  </a:lnTo>
                  <a:cubicBezTo>
                    <a:pt x="5996" y="6106"/>
                    <a:pt x="5858" y="6561"/>
                    <a:pt x="5593" y="6946"/>
                  </a:cubicBezTo>
                  <a:lnTo>
                    <a:pt x="5234" y="6946"/>
                  </a:lnTo>
                  <a:cubicBezTo>
                    <a:pt x="5113" y="6946"/>
                    <a:pt x="5018" y="7041"/>
                    <a:pt x="5018" y="7162"/>
                  </a:cubicBezTo>
                  <a:lnTo>
                    <a:pt x="5018" y="7534"/>
                  </a:lnTo>
                  <a:cubicBezTo>
                    <a:pt x="4848" y="7652"/>
                    <a:pt x="4664" y="7750"/>
                    <a:pt x="4468" y="7822"/>
                  </a:cubicBezTo>
                  <a:cubicBezTo>
                    <a:pt x="4462" y="7822"/>
                    <a:pt x="4453" y="7824"/>
                    <a:pt x="4448" y="7827"/>
                  </a:cubicBezTo>
                  <a:cubicBezTo>
                    <a:pt x="4200" y="7917"/>
                    <a:pt x="3941" y="7960"/>
                    <a:pt x="3679" y="7960"/>
                  </a:cubicBezTo>
                  <a:lnTo>
                    <a:pt x="3673" y="7960"/>
                  </a:lnTo>
                  <a:cubicBezTo>
                    <a:pt x="2395" y="7957"/>
                    <a:pt x="1356" y="6921"/>
                    <a:pt x="1356" y="5642"/>
                  </a:cubicBezTo>
                  <a:lnTo>
                    <a:pt x="1356" y="5639"/>
                  </a:lnTo>
                  <a:lnTo>
                    <a:pt x="1356" y="4822"/>
                  </a:lnTo>
                  <a:cubicBezTo>
                    <a:pt x="1673" y="4718"/>
                    <a:pt x="1874" y="4514"/>
                    <a:pt x="1903" y="4255"/>
                  </a:cubicBezTo>
                  <a:cubicBezTo>
                    <a:pt x="1926" y="4039"/>
                    <a:pt x="2479" y="3115"/>
                    <a:pt x="3437" y="3026"/>
                  </a:cubicBezTo>
                  <a:cubicBezTo>
                    <a:pt x="4039" y="2971"/>
                    <a:pt x="4422" y="2726"/>
                    <a:pt x="4655" y="2502"/>
                  </a:cubicBezTo>
                  <a:close/>
                  <a:moveTo>
                    <a:pt x="5018" y="8046"/>
                  </a:moveTo>
                  <a:lnTo>
                    <a:pt x="5018" y="8697"/>
                  </a:lnTo>
                  <a:lnTo>
                    <a:pt x="4750" y="8662"/>
                  </a:lnTo>
                  <a:lnTo>
                    <a:pt x="4750" y="8176"/>
                  </a:lnTo>
                  <a:cubicBezTo>
                    <a:pt x="4842" y="8138"/>
                    <a:pt x="4931" y="8092"/>
                    <a:pt x="5018" y="8046"/>
                  </a:cubicBezTo>
                  <a:close/>
                  <a:moveTo>
                    <a:pt x="3037" y="8317"/>
                  </a:moveTo>
                  <a:cubicBezTo>
                    <a:pt x="3244" y="8366"/>
                    <a:pt x="3457" y="8392"/>
                    <a:pt x="3673" y="8392"/>
                  </a:cubicBezTo>
                  <a:lnTo>
                    <a:pt x="3673" y="8394"/>
                  </a:lnTo>
                  <a:lnTo>
                    <a:pt x="3679" y="8394"/>
                  </a:lnTo>
                  <a:cubicBezTo>
                    <a:pt x="3895" y="8394"/>
                    <a:pt x="4108" y="8371"/>
                    <a:pt x="4318" y="8320"/>
                  </a:cubicBezTo>
                  <a:lnTo>
                    <a:pt x="4318" y="8979"/>
                  </a:lnTo>
                  <a:cubicBezTo>
                    <a:pt x="4263" y="9324"/>
                    <a:pt x="4212" y="9647"/>
                    <a:pt x="4163" y="9949"/>
                  </a:cubicBezTo>
                  <a:cubicBezTo>
                    <a:pt x="4004" y="9995"/>
                    <a:pt x="3841" y="10018"/>
                    <a:pt x="3677" y="10018"/>
                  </a:cubicBezTo>
                  <a:cubicBezTo>
                    <a:pt x="3514" y="10018"/>
                    <a:pt x="3349" y="9995"/>
                    <a:pt x="3190" y="9949"/>
                  </a:cubicBezTo>
                  <a:cubicBezTo>
                    <a:pt x="3141" y="9647"/>
                    <a:pt x="3092" y="9321"/>
                    <a:pt x="3037" y="8979"/>
                  </a:cubicBezTo>
                  <a:lnTo>
                    <a:pt x="3037" y="8317"/>
                  </a:lnTo>
                  <a:close/>
                  <a:moveTo>
                    <a:pt x="4091" y="10412"/>
                  </a:moveTo>
                  <a:lnTo>
                    <a:pt x="4091" y="10412"/>
                  </a:lnTo>
                  <a:cubicBezTo>
                    <a:pt x="3901" y="11610"/>
                    <a:pt x="3768" y="12459"/>
                    <a:pt x="3676" y="13064"/>
                  </a:cubicBezTo>
                  <a:cubicBezTo>
                    <a:pt x="3584" y="12459"/>
                    <a:pt x="3452" y="11610"/>
                    <a:pt x="3262" y="10412"/>
                  </a:cubicBezTo>
                  <a:lnTo>
                    <a:pt x="3262" y="10412"/>
                  </a:lnTo>
                  <a:cubicBezTo>
                    <a:pt x="3398" y="10438"/>
                    <a:pt x="3537" y="10451"/>
                    <a:pt x="3675" y="10451"/>
                  </a:cubicBezTo>
                  <a:cubicBezTo>
                    <a:pt x="3814" y="10451"/>
                    <a:pt x="3953" y="10438"/>
                    <a:pt x="4091" y="10412"/>
                  </a:cubicBezTo>
                  <a:close/>
                  <a:moveTo>
                    <a:pt x="2617" y="9094"/>
                  </a:moveTo>
                  <a:cubicBezTo>
                    <a:pt x="2669" y="9439"/>
                    <a:pt x="2726" y="9791"/>
                    <a:pt x="2781" y="10142"/>
                  </a:cubicBezTo>
                  <a:cubicBezTo>
                    <a:pt x="2997" y="11506"/>
                    <a:pt x="3210" y="12865"/>
                    <a:pt x="3337" y="13709"/>
                  </a:cubicBezTo>
                  <a:lnTo>
                    <a:pt x="1874" y="11696"/>
                  </a:lnTo>
                  <a:lnTo>
                    <a:pt x="1998" y="11054"/>
                  </a:lnTo>
                  <a:cubicBezTo>
                    <a:pt x="2012" y="10968"/>
                    <a:pt x="1972" y="10879"/>
                    <a:pt x="1897" y="10833"/>
                  </a:cubicBezTo>
                  <a:lnTo>
                    <a:pt x="1506" y="10594"/>
                  </a:lnTo>
                  <a:lnTo>
                    <a:pt x="1583" y="9471"/>
                  </a:lnTo>
                  <a:lnTo>
                    <a:pt x="1583" y="9465"/>
                  </a:lnTo>
                  <a:lnTo>
                    <a:pt x="1598" y="9241"/>
                  </a:lnTo>
                  <a:lnTo>
                    <a:pt x="2617" y="9094"/>
                  </a:lnTo>
                  <a:close/>
                  <a:moveTo>
                    <a:pt x="4736" y="9097"/>
                  </a:moveTo>
                  <a:lnTo>
                    <a:pt x="5015" y="9137"/>
                  </a:lnTo>
                  <a:lnTo>
                    <a:pt x="5015" y="12333"/>
                  </a:lnTo>
                  <a:lnTo>
                    <a:pt x="4013" y="13711"/>
                  </a:lnTo>
                  <a:cubicBezTo>
                    <a:pt x="4128" y="12960"/>
                    <a:pt x="4318" y="11737"/>
                    <a:pt x="4569" y="10145"/>
                  </a:cubicBezTo>
                  <a:lnTo>
                    <a:pt x="4736" y="9097"/>
                  </a:lnTo>
                  <a:close/>
                  <a:moveTo>
                    <a:pt x="5015" y="13067"/>
                  </a:moveTo>
                  <a:lnTo>
                    <a:pt x="5015" y="14325"/>
                  </a:lnTo>
                  <a:lnTo>
                    <a:pt x="4099" y="14325"/>
                  </a:lnTo>
                  <a:lnTo>
                    <a:pt x="5015" y="13067"/>
                  </a:lnTo>
                  <a:close/>
                  <a:moveTo>
                    <a:pt x="3829" y="0"/>
                  </a:moveTo>
                  <a:cubicBezTo>
                    <a:pt x="2369" y="0"/>
                    <a:pt x="1724" y="587"/>
                    <a:pt x="1635" y="677"/>
                  </a:cubicBezTo>
                  <a:cubicBezTo>
                    <a:pt x="1612" y="697"/>
                    <a:pt x="1537" y="763"/>
                    <a:pt x="1437" y="867"/>
                  </a:cubicBezTo>
                  <a:cubicBezTo>
                    <a:pt x="1280" y="1023"/>
                    <a:pt x="1424" y="1237"/>
                    <a:pt x="1590" y="1237"/>
                  </a:cubicBezTo>
                  <a:cubicBezTo>
                    <a:pt x="1641" y="1237"/>
                    <a:pt x="1694" y="1217"/>
                    <a:pt x="1742" y="1169"/>
                  </a:cubicBezTo>
                  <a:cubicBezTo>
                    <a:pt x="1848" y="1062"/>
                    <a:pt x="1923" y="999"/>
                    <a:pt x="1926" y="999"/>
                  </a:cubicBezTo>
                  <a:cubicBezTo>
                    <a:pt x="1929" y="993"/>
                    <a:pt x="1935" y="987"/>
                    <a:pt x="1940" y="982"/>
                  </a:cubicBezTo>
                  <a:cubicBezTo>
                    <a:pt x="1946" y="976"/>
                    <a:pt x="2487" y="432"/>
                    <a:pt x="3829" y="432"/>
                  </a:cubicBezTo>
                  <a:cubicBezTo>
                    <a:pt x="5095" y="432"/>
                    <a:pt x="5317" y="1180"/>
                    <a:pt x="5326" y="1209"/>
                  </a:cubicBezTo>
                  <a:cubicBezTo>
                    <a:pt x="5340" y="1275"/>
                    <a:pt x="5389" y="1333"/>
                    <a:pt x="5452" y="1356"/>
                  </a:cubicBezTo>
                  <a:cubicBezTo>
                    <a:pt x="5458" y="1359"/>
                    <a:pt x="6074" y="1621"/>
                    <a:pt x="6290" y="2211"/>
                  </a:cubicBezTo>
                  <a:cubicBezTo>
                    <a:pt x="6460" y="2677"/>
                    <a:pt x="6353" y="3299"/>
                    <a:pt x="6299" y="3552"/>
                  </a:cubicBezTo>
                  <a:cubicBezTo>
                    <a:pt x="6126" y="3575"/>
                    <a:pt x="5996" y="3725"/>
                    <a:pt x="5996" y="3901"/>
                  </a:cubicBezTo>
                  <a:lnTo>
                    <a:pt x="5996" y="4180"/>
                  </a:lnTo>
                  <a:cubicBezTo>
                    <a:pt x="5973" y="4119"/>
                    <a:pt x="5953" y="4048"/>
                    <a:pt x="5927" y="3964"/>
                  </a:cubicBezTo>
                  <a:cubicBezTo>
                    <a:pt x="5844" y="3679"/>
                    <a:pt x="5746" y="3354"/>
                    <a:pt x="5493" y="3126"/>
                  </a:cubicBezTo>
                  <a:cubicBezTo>
                    <a:pt x="5185" y="2850"/>
                    <a:pt x="5044" y="2320"/>
                    <a:pt x="4998" y="2107"/>
                  </a:cubicBezTo>
                  <a:cubicBezTo>
                    <a:pt x="4969" y="1968"/>
                    <a:pt x="4850" y="1890"/>
                    <a:pt x="4729" y="1890"/>
                  </a:cubicBezTo>
                  <a:cubicBezTo>
                    <a:pt x="4645" y="1890"/>
                    <a:pt x="4561" y="1928"/>
                    <a:pt x="4505" y="2009"/>
                  </a:cubicBezTo>
                  <a:cubicBezTo>
                    <a:pt x="4373" y="2202"/>
                    <a:pt x="4056" y="2530"/>
                    <a:pt x="3397" y="2591"/>
                  </a:cubicBezTo>
                  <a:cubicBezTo>
                    <a:pt x="2764" y="2651"/>
                    <a:pt x="2300" y="2994"/>
                    <a:pt x="2024" y="3273"/>
                  </a:cubicBezTo>
                  <a:cubicBezTo>
                    <a:pt x="1722" y="3578"/>
                    <a:pt x="1500" y="3953"/>
                    <a:pt x="1474" y="4206"/>
                  </a:cubicBezTo>
                  <a:cubicBezTo>
                    <a:pt x="1465" y="4263"/>
                    <a:pt x="1419" y="4312"/>
                    <a:pt x="1356" y="4350"/>
                  </a:cubicBezTo>
                  <a:lnTo>
                    <a:pt x="1356" y="4004"/>
                  </a:lnTo>
                  <a:cubicBezTo>
                    <a:pt x="1356" y="3906"/>
                    <a:pt x="1316" y="3811"/>
                    <a:pt x="1244" y="3745"/>
                  </a:cubicBezTo>
                  <a:lnTo>
                    <a:pt x="1235" y="3739"/>
                  </a:lnTo>
                  <a:lnTo>
                    <a:pt x="1232" y="3734"/>
                  </a:lnTo>
                  <a:lnTo>
                    <a:pt x="1221" y="3725"/>
                  </a:lnTo>
                  <a:cubicBezTo>
                    <a:pt x="1177" y="3693"/>
                    <a:pt x="1129" y="3670"/>
                    <a:pt x="1077" y="3656"/>
                  </a:cubicBezTo>
                  <a:cubicBezTo>
                    <a:pt x="1065" y="3463"/>
                    <a:pt x="1039" y="3112"/>
                    <a:pt x="982" y="2600"/>
                  </a:cubicBezTo>
                  <a:cubicBezTo>
                    <a:pt x="956" y="2389"/>
                    <a:pt x="1031" y="2136"/>
                    <a:pt x="1203" y="1848"/>
                  </a:cubicBezTo>
                  <a:cubicBezTo>
                    <a:pt x="1264" y="1747"/>
                    <a:pt x="1232" y="1615"/>
                    <a:pt x="1129" y="1552"/>
                  </a:cubicBezTo>
                  <a:cubicBezTo>
                    <a:pt x="1094" y="1531"/>
                    <a:pt x="1056" y="1522"/>
                    <a:pt x="1018" y="1522"/>
                  </a:cubicBezTo>
                  <a:cubicBezTo>
                    <a:pt x="944" y="1522"/>
                    <a:pt x="872" y="1560"/>
                    <a:pt x="832" y="1626"/>
                  </a:cubicBezTo>
                  <a:cubicBezTo>
                    <a:pt x="610" y="1998"/>
                    <a:pt x="515" y="2340"/>
                    <a:pt x="553" y="2651"/>
                  </a:cubicBezTo>
                  <a:cubicBezTo>
                    <a:pt x="607" y="3141"/>
                    <a:pt x="633" y="3478"/>
                    <a:pt x="645" y="3668"/>
                  </a:cubicBezTo>
                  <a:cubicBezTo>
                    <a:pt x="250" y="3757"/>
                    <a:pt x="32" y="4082"/>
                    <a:pt x="32" y="4589"/>
                  </a:cubicBezTo>
                  <a:cubicBezTo>
                    <a:pt x="32" y="5185"/>
                    <a:pt x="394" y="5634"/>
                    <a:pt x="878" y="5634"/>
                  </a:cubicBezTo>
                  <a:cubicBezTo>
                    <a:pt x="892" y="5634"/>
                    <a:pt x="910" y="5634"/>
                    <a:pt x="927" y="5631"/>
                  </a:cubicBezTo>
                  <a:lnTo>
                    <a:pt x="927" y="5639"/>
                  </a:lnTo>
                  <a:cubicBezTo>
                    <a:pt x="927" y="6745"/>
                    <a:pt x="1589" y="7744"/>
                    <a:pt x="2605" y="8173"/>
                  </a:cubicBezTo>
                  <a:lnTo>
                    <a:pt x="2605" y="8659"/>
                  </a:lnTo>
                  <a:lnTo>
                    <a:pt x="1460" y="8823"/>
                  </a:lnTo>
                  <a:cubicBezTo>
                    <a:pt x="1304" y="8846"/>
                    <a:pt x="1186" y="8973"/>
                    <a:pt x="1175" y="9129"/>
                  </a:cubicBezTo>
                  <a:lnTo>
                    <a:pt x="1163" y="9327"/>
                  </a:lnTo>
                  <a:cubicBezTo>
                    <a:pt x="440" y="9788"/>
                    <a:pt x="3" y="10585"/>
                    <a:pt x="0" y="11443"/>
                  </a:cubicBezTo>
                  <a:lnTo>
                    <a:pt x="0" y="12911"/>
                  </a:lnTo>
                  <a:cubicBezTo>
                    <a:pt x="0" y="13032"/>
                    <a:pt x="98" y="13127"/>
                    <a:pt x="216" y="13127"/>
                  </a:cubicBezTo>
                  <a:cubicBezTo>
                    <a:pt x="337" y="13127"/>
                    <a:pt x="432" y="13032"/>
                    <a:pt x="432" y="12911"/>
                  </a:cubicBezTo>
                  <a:lnTo>
                    <a:pt x="432" y="11443"/>
                  </a:lnTo>
                  <a:cubicBezTo>
                    <a:pt x="435" y="10856"/>
                    <a:pt x="682" y="10294"/>
                    <a:pt x="1120" y="9900"/>
                  </a:cubicBezTo>
                  <a:lnTo>
                    <a:pt x="1120" y="9900"/>
                  </a:lnTo>
                  <a:lnTo>
                    <a:pt x="1065" y="10695"/>
                  </a:lnTo>
                  <a:cubicBezTo>
                    <a:pt x="1059" y="10775"/>
                    <a:pt x="1100" y="10850"/>
                    <a:pt x="1169" y="10893"/>
                  </a:cubicBezTo>
                  <a:lnTo>
                    <a:pt x="1543" y="11121"/>
                  </a:lnTo>
                  <a:lnTo>
                    <a:pt x="1434" y="11705"/>
                  </a:lnTo>
                  <a:cubicBezTo>
                    <a:pt x="1422" y="11765"/>
                    <a:pt x="1434" y="11826"/>
                    <a:pt x="1471" y="11875"/>
                  </a:cubicBezTo>
                  <a:lnTo>
                    <a:pt x="3253" y="14325"/>
                  </a:lnTo>
                  <a:lnTo>
                    <a:pt x="435" y="14325"/>
                  </a:lnTo>
                  <a:lnTo>
                    <a:pt x="435" y="13827"/>
                  </a:lnTo>
                  <a:cubicBezTo>
                    <a:pt x="435" y="13709"/>
                    <a:pt x="337" y="13611"/>
                    <a:pt x="219" y="13611"/>
                  </a:cubicBezTo>
                  <a:cubicBezTo>
                    <a:pt x="98" y="13611"/>
                    <a:pt x="3" y="13709"/>
                    <a:pt x="3" y="13827"/>
                  </a:cubicBezTo>
                  <a:lnTo>
                    <a:pt x="3" y="14541"/>
                  </a:lnTo>
                  <a:cubicBezTo>
                    <a:pt x="3" y="14659"/>
                    <a:pt x="98" y="14756"/>
                    <a:pt x="219" y="14756"/>
                  </a:cubicBezTo>
                  <a:lnTo>
                    <a:pt x="10654" y="14756"/>
                  </a:lnTo>
                  <a:cubicBezTo>
                    <a:pt x="10772" y="14756"/>
                    <a:pt x="10870" y="14659"/>
                    <a:pt x="10870" y="14541"/>
                  </a:cubicBezTo>
                  <a:lnTo>
                    <a:pt x="10870" y="10145"/>
                  </a:lnTo>
                  <a:cubicBezTo>
                    <a:pt x="10870" y="10027"/>
                    <a:pt x="10772" y="9929"/>
                    <a:pt x="10654" y="9929"/>
                  </a:cubicBezTo>
                  <a:cubicBezTo>
                    <a:pt x="10533" y="9929"/>
                    <a:pt x="10438" y="10027"/>
                    <a:pt x="10438" y="10145"/>
                  </a:cubicBezTo>
                  <a:lnTo>
                    <a:pt x="10438" y="14325"/>
                  </a:lnTo>
                  <a:lnTo>
                    <a:pt x="5450" y="14325"/>
                  </a:lnTo>
                  <a:lnTo>
                    <a:pt x="5450" y="8242"/>
                  </a:lnTo>
                  <a:lnTo>
                    <a:pt x="10435" y="8242"/>
                  </a:lnTo>
                  <a:lnTo>
                    <a:pt x="10435" y="9215"/>
                  </a:lnTo>
                  <a:cubicBezTo>
                    <a:pt x="10435" y="9333"/>
                    <a:pt x="10530" y="9431"/>
                    <a:pt x="10651" y="9431"/>
                  </a:cubicBezTo>
                  <a:cubicBezTo>
                    <a:pt x="10769" y="9431"/>
                    <a:pt x="10867" y="9333"/>
                    <a:pt x="10867" y="9215"/>
                  </a:cubicBezTo>
                  <a:lnTo>
                    <a:pt x="10867" y="7162"/>
                  </a:lnTo>
                  <a:cubicBezTo>
                    <a:pt x="10867" y="7041"/>
                    <a:pt x="10769" y="6946"/>
                    <a:pt x="10651" y="6946"/>
                  </a:cubicBezTo>
                  <a:lnTo>
                    <a:pt x="6100" y="6946"/>
                  </a:lnTo>
                  <a:cubicBezTo>
                    <a:pt x="6316" y="6543"/>
                    <a:pt x="6428" y="6094"/>
                    <a:pt x="6428" y="5639"/>
                  </a:cubicBezTo>
                  <a:lnTo>
                    <a:pt x="6428" y="5631"/>
                  </a:lnTo>
                  <a:lnTo>
                    <a:pt x="6477" y="5631"/>
                  </a:lnTo>
                  <a:cubicBezTo>
                    <a:pt x="6958" y="5631"/>
                    <a:pt x="7321" y="5182"/>
                    <a:pt x="7321" y="4589"/>
                  </a:cubicBezTo>
                  <a:cubicBezTo>
                    <a:pt x="7321" y="4085"/>
                    <a:pt x="7105" y="3760"/>
                    <a:pt x="6716" y="3670"/>
                  </a:cubicBezTo>
                  <a:cubicBezTo>
                    <a:pt x="6788" y="3357"/>
                    <a:pt x="6906" y="2643"/>
                    <a:pt x="6696" y="2064"/>
                  </a:cubicBezTo>
                  <a:cubicBezTo>
                    <a:pt x="6469" y="1439"/>
                    <a:pt x="5925" y="1108"/>
                    <a:pt x="5709" y="999"/>
                  </a:cubicBezTo>
                  <a:cubicBezTo>
                    <a:pt x="5593" y="723"/>
                    <a:pt x="5165" y="0"/>
                    <a:pt x="3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Google Shape;2115;p125">
              <a:extLst>
                <a:ext uri="{FF2B5EF4-FFF2-40B4-BE49-F238E27FC236}">
                  <a16:creationId xmlns:a16="http://schemas.microsoft.com/office/drawing/2014/main" id="{A79989B3-F4ED-742E-4A86-BAC335EEA866}"/>
                </a:ext>
              </a:extLst>
            </p:cNvPr>
            <p:cNvSpPr/>
            <p:nvPr/>
          </p:nvSpPr>
          <p:spPr>
            <a:xfrm>
              <a:off x="5999200" y="1738750"/>
              <a:ext cx="47600" cy="10825"/>
            </a:xfrm>
            <a:custGeom>
              <a:avLst/>
              <a:gdLst/>
              <a:ahLst/>
              <a:cxnLst/>
              <a:rect l="l" t="t" r="r" b="b"/>
              <a:pathLst>
                <a:path w="1904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688" y="433"/>
                  </a:lnTo>
                  <a:cubicBezTo>
                    <a:pt x="1806" y="433"/>
                    <a:pt x="1903" y="335"/>
                    <a:pt x="1903" y="217"/>
                  </a:cubicBezTo>
                  <a:cubicBezTo>
                    <a:pt x="1903" y="96"/>
                    <a:pt x="1806" y="1"/>
                    <a:pt x="16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Google Shape;2116;p125">
              <a:extLst>
                <a:ext uri="{FF2B5EF4-FFF2-40B4-BE49-F238E27FC236}">
                  <a16:creationId xmlns:a16="http://schemas.microsoft.com/office/drawing/2014/main" id="{D864E8FD-A57B-EDB8-5578-BA4F084B787F}"/>
                </a:ext>
              </a:extLst>
            </p:cNvPr>
            <p:cNvSpPr/>
            <p:nvPr/>
          </p:nvSpPr>
          <p:spPr>
            <a:xfrm>
              <a:off x="5999200" y="17785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Google Shape;2117;p125">
              <a:extLst>
                <a:ext uri="{FF2B5EF4-FFF2-40B4-BE49-F238E27FC236}">
                  <a16:creationId xmlns:a16="http://schemas.microsoft.com/office/drawing/2014/main" id="{90EB60C8-B047-8403-9126-3E3E4A76FFE2}"/>
                </a:ext>
              </a:extLst>
            </p:cNvPr>
            <p:cNvSpPr/>
            <p:nvPr/>
          </p:nvSpPr>
          <p:spPr>
            <a:xfrm>
              <a:off x="5999200" y="17993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9"/>
                    <a:pt x="1" y="217"/>
                  </a:cubicBezTo>
                  <a:cubicBezTo>
                    <a:pt x="1" y="338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8"/>
                    <a:pt x="3372" y="217"/>
                  </a:cubicBezTo>
                  <a:cubicBezTo>
                    <a:pt x="3372" y="99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Google Shape;2118;p125">
              <a:extLst>
                <a:ext uri="{FF2B5EF4-FFF2-40B4-BE49-F238E27FC236}">
                  <a16:creationId xmlns:a16="http://schemas.microsoft.com/office/drawing/2014/main" id="{AD5F5A1F-8542-236F-3989-C7414765DC49}"/>
                </a:ext>
              </a:extLst>
            </p:cNvPr>
            <p:cNvSpPr/>
            <p:nvPr/>
          </p:nvSpPr>
          <p:spPr>
            <a:xfrm>
              <a:off x="5999200" y="18202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Google Shape;2119;p125">
              <a:extLst>
                <a:ext uri="{FF2B5EF4-FFF2-40B4-BE49-F238E27FC236}">
                  <a16:creationId xmlns:a16="http://schemas.microsoft.com/office/drawing/2014/main" id="{3DFDF8F9-5598-2D73-7D8C-F32E3E14FD40}"/>
                </a:ext>
              </a:extLst>
            </p:cNvPr>
            <p:cNvSpPr/>
            <p:nvPr/>
          </p:nvSpPr>
          <p:spPr>
            <a:xfrm>
              <a:off x="5999200" y="18410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7"/>
                    <a:pt x="3372" y="216"/>
                  </a:cubicBezTo>
                  <a:cubicBezTo>
                    <a:pt x="3372" y="98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Google Shape;2120;p125">
              <a:extLst>
                <a:ext uri="{FF2B5EF4-FFF2-40B4-BE49-F238E27FC236}">
                  <a16:creationId xmlns:a16="http://schemas.microsoft.com/office/drawing/2014/main" id="{6F56B939-28D7-5F51-2AEE-2100E632C434}"/>
                </a:ext>
              </a:extLst>
            </p:cNvPr>
            <p:cNvSpPr/>
            <p:nvPr/>
          </p:nvSpPr>
          <p:spPr>
            <a:xfrm>
              <a:off x="5896425" y="1633075"/>
              <a:ext cx="30900" cy="13275"/>
            </a:xfrm>
            <a:custGeom>
              <a:avLst/>
              <a:gdLst/>
              <a:ahLst/>
              <a:cxnLst/>
              <a:rect l="l" t="t" r="r" b="b"/>
              <a:pathLst>
                <a:path w="1236" h="531" extrusionOk="0">
                  <a:moveTo>
                    <a:pt x="619" y="0"/>
                  </a:moveTo>
                  <a:cubicBezTo>
                    <a:pt x="455" y="0"/>
                    <a:pt x="291" y="42"/>
                    <a:pt x="145" y="126"/>
                  </a:cubicBezTo>
                  <a:cubicBezTo>
                    <a:pt x="38" y="183"/>
                    <a:pt x="1" y="316"/>
                    <a:pt x="61" y="419"/>
                  </a:cubicBezTo>
                  <a:cubicBezTo>
                    <a:pt x="100" y="490"/>
                    <a:pt x="174" y="530"/>
                    <a:pt x="250" y="530"/>
                  </a:cubicBezTo>
                  <a:cubicBezTo>
                    <a:pt x="286" y="530"/>
                    <a:pt x="322" y="521"/>
                    <a:pt x="355" y="503"/>
                  </a:cubicBezTo>
                  <a:cubicBezTo>
                    <a:pt x="437" y="456"/>
                    <a:pt x="528" y="433"/>
                    <a:pt x="619" y="433"/>
                  </a:cubicBezTo>
                  <a:cubicBezTo>
                    <a:pt x="707" y="433"/>
                    <a:pt x="795" y="455"/>
                    <a:pt x="876" y="497"/>
                  </a:cubicBezTo>
                  <a:cubicBezTo>
                    <a:pt x="912" y="520"/>
                    <a:pt x="952" y="531"/>
                    <a:pt x="992" y="531"/>
                  </a:cubicBezTo>
                  <a:cubicBezTo>
                    <a:pt x="1063" y="531"/>
                    <a:pt x="1132" y="496"/>
                    <a:pt x="1172" y="431"/>
                  </a:cubicBezTo>
                  <a:cubicBezTo>
                    <a:pt x="1236" y="330"/>
                    <a:pt x="1207" y="195"/>
                    <a:pt x="1106" y="131"/>
                  </a:cubicBezTo>
                  <a:cubicBezTo>
                    <a:pt x="956" y="44"/>
                    <a:pt x="787" y="0"/>
                    <a:pt x="6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Google Shape;2121;p125">
              <a:extLst>
                <a:ext uri="{FF2B5EF4-FFF2-40B4-BE49-F238E27FC236}">
                  <a16:creationId xmlns:a16="http://schemas.microsoft.com/office/drawing/2014/main" id="{AEBB55A8-94EF-1CCA-9369-986CB8D38394}"/>
                </a:ext>
              </a:extLst>
            </p:cNvPr>
            <p:cNvSpPr/>
            <p:nvPr/>
          </p:nvSpPr>
          <p:spPr>
            <a:xfrm>
              <a:off x="5942275" y="1633075"/>
              <a:ext cx="30825" cy="13225"/>
            </a:xfrm>
            <a:custGeom>
              <a:avLst/>
              <a:gdLst/>
              <a:ahLst/>
              <a:cxnLst/>
              <a:rect l="l" t="t" r="r" b="b"/>
              <a:pathLst>
                <a:path w="1233" h="529" extrusionOk="0">
                  <a:moveTo>
                    <a:pt x="617" y="0"/>
                  </a:moveTo>
                  <a:cubicBezTo>
                    <a:pt x="449" y="0"/>
                    <a:pt x="280" y="44"/>
                    <a:pt x="130" y="131"/>
                  </a:cubicBezTo>
                  <a:cubicBezTo>
                    <a:pt x="29" y="195"/>
                    <a:pt x="0" y="327"/>
                    <a:pt x="64" y="428"/>
                  </a:cubicBezTo>
                  <a:cubicBezTo>
                    <a:pt x="106" y="493"/>
                    <a:pt x="176" y="529"/>
                    <a:pt x="248" y="529"/>
                  </a:cubicBezTo>
                  <a:cubicBezTo>
                    <a:pt x="287" y="529"/>
                    <a:pt x="327" y="518"/>
                    <a:pt x="363" y="494"/>
                  </a:cubicBezTo>
                  <a:cubicBezTo>
                    <a:pt x="442" y="452"/>
                    <a:pt x="529" y="431"/>
                    <a:pt x="616" y="431"/>
                  </a:cubicBezTo>
                  <a:cubicBezTo>
                    <a:pt x="707" y="431"/>
                    <a:pt x="799" y="454"/>
                    <a:pt x="881" y="500"/>
                  </a:cubicBezTo>
                  <a:cubicBezTo>
                    <a:pt x="915" y="520"/>
                    <a:pt x="952" y="529"/>
                    <a:pt x="988" y="529"/>
                  </a:cubicBezTo>
                  <a:cubicBezTo>
                    <a:pt x="1063" y="529"/>
                    <a:pt x="1136" y="489"/>
                    <a:pt x="1175" y="419"/>
                  </a:cubicBezTo>
                  <a:cubicBezTo>
                    <a:pt x="1233" y="316"/>
                    <a:pt x="1198" y="183"/>
                    <a:pt x="1092" y="126"/>
                  </a:cubicBezTo>
                  <a:cubicBezTo>
                    <a:pt x="945" y="42"/>
                    <a:pt x="781" y="0"/>
                    <a:pt x="6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3" name="Google Shape;1337;p49">
            <a:extLst>
              <a:ext uri="{FF2B5EF4-FFF2-40B4-BE49-F238E27FC236}">
                <a16:creationId xmlns:a16="http://schemas.microsoft.com/office/drawing/2014/main" id="{9249F060-74C7-56A1-9B61-ED0A525154D4}"/>
              </a:ext>
            </a:extLst>
          </p:cNvPr>
          <p:cNvGrpSpPr/>
          <p:nvPr/>
        </p:nvGrpSpPr>
        <p:grpSpPr>
          <a:xfrm>
            <a:off x="2454455" y="3705107"/>
            <a:ext cx="1216800" cy="1205205"/>
            <a:chOff x="750995" y="1426352"/>
            <a:chExt cx="351609" cy="412846"/>
          </a:xfrm>
        </p:grpSpPr>
        <p:sp>
          <p:nvSpPr>
            <p:cNvPr id="54" name="Google Shape;1338;p49">
              <a:extLst>
                <a:ext uri="{FF2B5EF4-FFF2-40B4-BE49-F238E27FC236}">
                  <a16:creationId xmlns:a16="http://schemas.microsoft.com/office/drawing/2014/main" id="{2E02CEA1-A73D-195A-3485-3E2ECAC85999}"/>
                </a:ext>
              </a:extLst>
            </p:cNvPr>
            <p:cNvSpPr/>
            <p:nvPr/>
          </p:nvSpPr>
          <p:spPr>
            <a:xfrm>
              <a:off x="928680" y="1449943"/>
              <a:ext cx="67636" cy="90349"/>
            </a:xfrm>
            <a:custGeom>
              <a:avLst/>
              <a:gdLst/>
              <a:ahLst/>
              <a:cxnLst/>
              <a:rect l="l" t="t" r="r" b="b"/>
              <a:pathLst>
                <a:path w="539" h="720" extrusionOk="0">
                  <a:moveTo>
                    <a:pt x="270" y="98"/>
                  </a:moveTo>
                  <a:cubicBezTo>
                    <a:pt x="361" y="98"/>
                    <a:pt x="441" y="221"/>
                    <a:pt x="441" y="361"/>
                  </a:cubicBezTo>
                  <a:cubicBezTo>
                    <a:pt x="441" y="501"/>
                    <a:pt x="361" y="624"/>
                    <a:pt x="270" y="624"/>
                  </a:cubicBezTo>
                  <a:cubicBezTo>
                    <a:pt x="178" y="624"/>
                    <a:pt x="98" y="501"/>
                    <a:pt x="98" y="361"/>
                  </a:cubicBezTo>
                  <a:cubicBezTo>
                    <a:pt x="97" y="221"/>
                    <a:pt x="178" y="98"/>
                    <a:pt x="270" y="98"/>
                  </a:cubicBezTo>
                  <a:close/>
                  <a:moveTo>
                    <a:pt x="270" y="1"/>
                  </a:moveTo>
                  <a:cubicBezTo>
                    <a:pt x="198" y="1"/>
                    <a:pt x="126" y="41"/>
                    <a:pt x="76" y="114"/>
                  </a:cubicBezTo>
                  <a:cubicBezTo>
                    <a:pt x="29" y="182"/>
                    <a:pt x="1" y="269"/>
                    <a:pt x="1" y="360"/>
                  </a:cubicBezTo>
                  <a:cubicBezTo>
                    <a:pt x="1" y="451"/>
                    <a:pt x="27" y="539"/>
                    <a:pt x="76" y="607"/>
                  </a:cubicBezTo>
                  <a:cubicBezTo>
                    <a:pt x="126" y="679"/>
                    <a:pt x="197" y="719"/>
                    <a:pt x="270" y="719"/>
                  </a:cubicBezTo>
                  <a:cubicBezTo>
                    <a:pt x="343" y="719"/>
                    <a:pt x="414" y="679"/>
                    <a:pt x="464" y="607"/>
                  </a:cubicBezTo>
                  <a:cubicBezTo>
                    <a:pt x="511" y="539"/>
                    <a:pt x="538" y="451"/>
                    <a:pt x="538" y="360"/>
                  </a:cubicBezTo>
                  <a:cubicBezTo>
                    <a:pt x="538" y="268"/>
                    <a:pt x="512" y="180"/>
                    <a:pt x="464" y="114"/>
                  </a:cubicBezTo>
                  <a:cubicBezTo>
                    <a:pt x="413" y="41"/>
                    <a:pt x="341" y="1"/>
                    <a:pt x="2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55" name="Google Shape;1339;p49">
              <a:extLst>
                <a:ext uri="{FF2B5EF4-FFF2-40B4-BE49-F238E27FC236}">
                  <a16:creationId xmlns:a16="http://schemas.microsoft.com/office/drawing/2014/main" id="{F4061869-73F1-E909-CD2F-7785359384F1}"/>
                </a:ext>
              </a:extLst>
            </p:cNvPr>
            <p:cNvSpPr/>
            <p:nvPr/>
          </p:nvSpPr>
          <p:spPr>
            <a:xfrm>
              <a:off x="750995" y="1426352"/>
              <a:ext cx="351609" cy="412846"/>
            </a:xfrm>
            <a:custGeom>
              <a:avLst/>
              <a:gdLst/>
              <a:ahLst/>
              <a:cxnLst/>
              <a:rect l="l" t="t" r="r" b="b"/>
              <a:pathLst>
                <a:path w="2802" h="3290" extrusionOk="0">
                  <a:moveTo>
                    <a:pt x="2703" y="101"/>
                  </a:moveTo>
                  <a:lnTo>
                    <a:pt x="2703" y="202"/>
                  </a:lnTo>
                  <a:cubicBezTo>
                    <a:pt x="2551" y="219"/>
                    <a:pt x="2433" y="349"/>
                    <a:pt x="2433" y="504"/>
                  </a:cubicBezTo>
                  <a:lnTo>
                    <a:pt x="2433" y="832"/>
                  </a:lnTo>
                  <a:lnTo>
                    <a:pt x="2381" y="832"/>
                  </a:lnTo>
                  <a:cubicBezTo>
                    <a:pt x="2372" y="832"/>
                    <a:pt x="2365" y="826"/>
                    <a:pt x="2365" y="816"/>
                  </a:cubicBezTo>
                  <a:lnTo>
                    <a:pt x="2365" y="486"/>
                  </a:lnTo>
                  <a:cubicBezTo>
                    <a:pt x="2365" y="289"/>
                    <a:pt x="2514" y="126"/>
                    <a:pt x="2703" y="101"/>
                  </a:cubicBezTo>
                  <a:close/>
                  <a:moveTo>
                    <a:pt x="2613" y="927"/>
                  </a:moveTo>
                  <a:lnTo>
                    <a:pt x="2613" y="1132"/>
                  </a:lnTo>
                  <a:lnTo>
                    <a:pt x="2456" y="1132"/>
                  </a:lnTo>
                  <a:lnTo>
                    <a:pt x="2456" y="927"/>
                  </a:lnTo>
                  <a:close/>
                  <a:moveTo>
                    <a:pt x="2703" y="1865"/>
                  </a:moveTo>
                  <a:lnTo>
                    <a:pt x="2703" y="1962"/>
                  </a:lnTo>
                  <a:lnTo>
                    <a:pt x="2365" y="1962"/>
                  </a:lnTo>
                  <a:lnTo>
                    <a:pt x="2365" y="1865"/>
                  </a:lnTo>
                  <a:close/>
                  <a:moveTo>
                    <a:pt x="2703" y="2057"/>
                  </a:moveTo>
                  <a:lnTo>
                    <a:pt x="2703" y="2884"/>
                  </a:lnTo>
                  <a:lnTo>
                    <a:pt x="2462" y="2884"/>
                  </a:lnTo>
                  <a:cubicBezTo>
                    <a:pt x="2494" y="2808"/>
                    <a:pt x="2511" y="2724"/>
                    <a:pt x="2511" y="2636"/>
                  </a:cubicBezTo>
                  <a:cubicBezTo>
                    <a:pt x="2511" y="2482"/>
                    <a:pt x="2456" y="2337"/>
                    <a:pt x="2365" y="2226"/>
                  </a:cubicBezTo>
                  <a:lnTo>
                    <a:pt x="2365" y="2057"/>
                  </a:lnTo>
                  <a:close/>
                  <a:moveTo>
                    <a:pt x="1684" y="96"/>
                  </a:moveTo>
                  <a:cubicBezTo>
                    <a:pt x="1783" y="96"/>
                    <a:pt x="1875" y="146"/>
                    <a:pt x="1943" y="233"/>
                  </a:cubicBezTo>
                  <a:cubicBezTo>
                    <a:pt x="2008" y="316"/>
                    <a:pt x="2043" y="430"/>
                    <a:pt x="2043" y="547"/>
                  </a:cubicBezTo>
                  <a:cubicBezTo>
                    <a:pt x="2043" y="665"/>
                    <a:pt x="2008" y="776"/>
                    <a:pt x="1943" y="861"/>
                  </a:cubicBezTo>
                  <a:cubicBezTo>
                    <a:pt x="1908" y="906"/>
                    <a:pt x="1867" y="940"/>
                    <a:pt x="1823" y="964"/>
                  </a:cubicBezTo>
                  <a:cubicBezTo>
                    <a:pt x="1780" y="986"/>
                    <a:pt x="1733" y="997"/>
                    <a:pt x="1684" y="997"/>
                  </a:cubicBezTo>
                  <a:cubicBezTo>
                    <a:pt x="1521" y="997"/>
                    <a:pt x="1383" y="1116"/>
                    <a:pt x="1358" y="1277"/>
                  </a:cubicBezTo>
                  <a:lnTo>
                    <a:pt x="1221" y="2147"/>
                  </a:lnTo>
                  <a:cubicBezTo>
                    <a:pt x="1220" y="2150"/>
                    <a:pt x="1220" y="2155"/>
                    <a:pt x="1221" y="2159"/>
                  </a:cubicBezTo>
                  <a:lnTo>
                    <a:pt x="1249" y="2400"/>
                  </a:lnTo>
                  <a:cubicBezTo>
                    <a:pt x="1221" y="2474"/>
                    <a:pt x="1205" y="2555"/>
                    <a:pt x="1205" y="2636"/>
                  </a:cubicBezTo>
                  <a:cubicBezTo>
                    <a:pt x="1205" y="2773"/>
                    <a:pt x="1247" y="2901"/>
                    <a:pt x="1321" y="3006"/>
                  </a:cubicBezTo>
                  <a:lnTo>
                    <a:pt x="1338" y="3166"/>
                  </a:lnTo>
                  <a:cubicBezTo>
                    <a:pt x="1257" y="3099"/>
                    <a:pt x="1195" y="3008"/>
                    <a:pt x="1162" y="2905"/>
                  </a:cubicBezTo>
                  <a:lnTo>
                    <a:pt x="938" y="2203"/>
                  </a:lnTo>
                  <a:lnTo>
                    <a:pt x="1070" y="2203"/>
                  </a:lnTo>
                  <a:cubicBezTo>
                    <a:pt x="1094" y="2203"/>
                    <a:pt x="1115" y="2184"/>
                    <a:pt x="1118" y="2162"/>
                  </a:cubicBezTo>
                  <a:lnTo>
                    <a:pt x="1300" y="928"/>
                  </a:lnTo>
                  <a:cubicBezTo>
                    <a:pt x="1317" y="804"/>
                    <a:pt x="1327" y="677"/>
                    <a:pt x="1327" y="550"/>
                  </a:cubicBezTo>
                  <a:lnTo>
                    <a:pt x="1327" y="432"/>
                  </a:lnTo>
                  <a:cubicBezTo>
                    <a:pt x="1327" y="405"/>
                    <a:pt x="1306" y="383"/>
                    <a:pt x="1279" y="383"/>
                  </a:cubicBezTo>
                  <a:lnTo>
                    <a:pt x="1222" y="383"/>
                  </a:lnTo>
                  <a:lnTo>
                    <a:pt x="1222" y="269"/>
                  </a:lnTo>
                  <a:lnTo>
                    <a:pt x="1377" y="269"/>
                  </a:lnTo>
                  <a:cubicBezTo>
                    <a:pt x="1393" y="269"/>
                    <a:pt x="1406" y="262"/>
                    <a:pt x="1416" y="248"/>
                  </a:cubicBezTo>
                  <a:cubicBezTo>
                    <a:pt x="1482" y="154"/>
                    <a:pt x="1581" y="96"/>
                    <a:pt x="1684" y="96"/>
                  </a:cubicBezTo>
                  <a:close/>
                  <a:moveTo>
                    <a:pt x="893" y="2382"/>
                  </a:moveTo>
                  <a:lnTo>
                    <a:pt x="1019" y="2775"/>
                  </a:lnTo>
                  <a:lnTo>
                    <a:pt x="959" y="2965"/>
                  </a:lnTo>
                  <a:cubicBezTo>
                    <a:pt x="932" y="3053"/>
                    <a:pt x="875" y="3127"/>
                    <a:pt x="801" y="3178"/>
                  </a:cubicBezTo>
                  <a:lnTo>
                    <a:pt x="893" y="2382"/>
                  </a:lnTo>
                  <a:close/>
                  <a:moveTo>
                    <a:pt x="2703" y="2979"/>
                  </a:moveTo>
                  <a:lnTo>
                    <a:pt x="2703" y="3021"/>
                  </a:lnTo>
                  <a:cubicBezTo>
                    <a:pt x="2703" y="3117"/>
                    <a:pt x="2627" y="3191"/>
                    <a:pt x="2535" y="3191"/>
                  </a:cubicBezTo>
                  <a:cubicBezTo>
                    <a:pt x="2493" y="3191"/>
                    <a:pt x="2453" y="3175"/>
                    <a:pt x="2422" y="3148"/>
                  </a:cubicBezTo>
                  <a:cubicBezTo>
                    <a:pt x="2391" y="3121"/>
                    <a:pt x="2372" y="3084"/>
                    <a:pt x="2366" y="3044"/>
                  </a:cubicBezTo>
                  <a:cubicBezTo>
                    <a:pt x="2384" y="3023"/>
                    <a:pt x="2397" y="3002"/>
                    <a:pt x="2412" y="2979"/>
                  </a:cubicBezTo>
                  <a:close/>
                  <a:moveTo>
                    <a:pt x="456" y="0"/>
                  </a:moveTo>
                  <a:cubicBezTo>
                    <a:pt x="327" y="0"/>
                    <a:pt x="209" y="62"/>
                    <a:pt x="122" y="174"/>
                  </a:cubicBezTo>
                  <a:cubicBezTo>
                    <a:pt x="44" y="274"/>
                    <a:pt x="1" y="408"/>
                    <a:pt x="1" y="547"/>
                  </a:cubicBezTo>
                  <a:cubicBezTo>
                    <a:pt x="1" y="687"/>
                    <a:pt x="44" y="819"/>
                    <a:pt x="122" y="921"/>
                  </a:cubicBezTo>
                  <a:cubicBezTo>
                    <a:pt x="209" y="1032"/>
                    <a:pt x="327" y="1095"/>
                    <a:pt x="456" y="1095"/>
                  </a:cubicBezTo>
                  <a:cubicBezTo>
                    <a:pt x="513" y="1095"/>
                    <a:pt x="566" y="1115"/>
                    <a:pt x="608" y="1151"/>
                  </a:cubicBezTo>
                  <a:cubicBezTo>
                    <a:pt x="650" y="1188"/>
                    <a:pt x="678" y="1237"/>
                    <a:pt x="687" y="1293"/>
                  </a:cubicBezTo>
                  <a:lnTo>
                    <a:pt x="708" y="1424"/>
                  </a:lnTo>
                  <a:cubicBezTo>
                    <a:pt x="711" y="1447"/>
                    <a:pt x="731" y="1464"/>
                    <a:pt x="755" y="1464"/>
                  </a:cubicBezTo>
                  <a:cubicBezTo>
                    <a:pt x="757" y="1464"/>
                    <a:pt x="760" y="1464"/>
                    <a:pt x="762" y="1464"/>
                  </a:cubicBezTo>
                  <a:cubicBezTo>
                    <a:pt x="788" y="1460"/>
                    <a:pt x="807" y="1435"/>
                    <a:pt x="803" y="1409"/>
                  </a:cubicBezTo>
                  <a:lnTo>
                    <a:pt x="782" y="1278"/>
                  </a:lnTo>
                  <a:cubicBezTo>
                    <a:pt x="771" y="1201"/>
                    <a:pt x="730" y="1130"/>
                    <a:pt x="671" y="1079"/>
                  </a:cubicBezTo>
                  <a:cubicBezTo>
                    <a:pt x="610" y="1028"/>
                    <a:pt x="535" y="1000"/>
                    <a:pt x="456" y="1000"/>
                  </a:cubicBezTo>
                  <a:cubicBezTo>
                    <a:pt x="358" y="1000"/>
                    <a:pt x="267" y="952"/>
                    <a:pt x="199" y="864"/>
                  </a:cubicBezTo>
                  <a:cubicBezTo>
                    <a:pt x="133" y="780"/>
                    <a:pt x="97" y="667"/>
                    <a:pt x="97" y="550"/>
                  </a:cubicBezTo>
                  <a:cubicBezTo>
                    <a:pt x="97" y="432"/>
                    <a:pt x="133" y="321"/>
                    <a:pt x="199" y="236"/>
                  </a:cubicBezTo>
                  <a:cubicBezTo>
                    <a:pt x="267" y="148"/>
                    <a:pt x="358" y="100"/>
                    <a:pt x="456" y="100"/>
                  </a:cubicBezTo>
                  <a:cubicBezTo>
                    <a:pt x="555" y="100"/>
                    <a:pt x="646" y="148"/>
                    <a:pt x="714" y="236"/>
                  </a:cubicBezTo>
                  <a:cubicBezTo>
                    <a:pt x="718" y="241"/>
                    <a:pt x="722" y="245"/>
                    <a:pt x="724" y="250"/>
                  </a:cubicBezTo>
                  <a:cubicBezTo>
                    <a:pt x="734" y="263"/>
                    <a:pt x="749" y="271"/>
                    <a:pt x="764" y="271"/>
                  </a:cubicBezTo>
                  <a:lnTo>
                    <a:pt x="918" y="271"/>
                  </a:lnTo>
                  <a:lnTo>
                    <a:pt x="918" y="384"/>
                  </a:lnTo>
                  <a:lnTo>
                    <a:pt x="864" y="384"/>
                  </a:lnTo>
                  <a:cubicBezTo>
                    <a:pt x="838" y="384"/>
                    <a:pt x="815" y="405"/>
                    <a:pt x="815" y="434"/>
                  </a:cubicBezTo>
                  <a:lnTo>
                    <a:pt x="815" y="551"/>
                  </a:lnTo>
                  <a:cubicBezTo>
                    <a:pt x="815" y="678"/>
                    <a:pt x="824" y="806"/>
                    <a:pt x="843" y="929"/>
                  </a:cubicBezTo>
                  <a:lnTo>
                    <a:pt x="1016" y="2107"/>
                  </a:lnTo>
                  <a:lnTo>
                    <a:pt x="914" y="2107"/>
                  </a:lnTo>
                  <a:lnTo>
                    <a:pt x="839" y="1631"/>
                  </a:lnTo>
                  <a:cubicBezTo>
                    <a:pt x="835" y="1608"/>
                    <a:pt x="814" y="1591"/>
                    <a:pt x="791" y="1591"/>
                  </a:cubicBezTo>
                  <a:cubicBezTo>
                    <a:pt x="788" y="1591"/>
                    <a:pt x="786" y="1591"/>
                    <a:pt x="783" y="1591"/>
                  </a:cubicBezTo>
                  <a:cubicBezTo>
                    <a:pt x="757" y="1594"/>
                    <a:pt x="739" y="1620"/>
                    <a:pt x="743" y="1646"/>
                  </a:cubicBezTo>
                  <a:lnTo>
                    <a:pt x="824" y="2155"/>
                  </a:lnTo>
                  <a:lnTo>
                    <a:pt x="702" y="3200"/>
                  </a:lnTo>
                  <a:cubicBezTo>
                    <a:pt x="698" y="3231"/>
                    <a:pt x="713" y="3259"/>
                    <a:pt x="738" y="3276"/>
                  </a:cubicBezTo>
                  <a:cubicBezTo>
                    <a:pt x="751" y="3285"/>
                    <a:pt x="766" y="3289"/>
                    <a:pt x="782" y="3289"/>
                  </a:cubicBezTo>
                  <a:cubicBezTo>
                    <a:pt x="796" y="3289"/>
                    <a:pt x="809" y="3285"/>
                    <a:pt x="822" y="3279"/>
                  </a:cubicBezTo>
                  <a:cubicBezTo>
                    <a:pt x="932" y="3216"/>
                    <a:pt x="1014" y="3113"/>
                    <a:pt x="1052" y="2993"/>
                  </a:cubicBezTo>
                  <a:lnTo>
                    <a:pt x="1071" y="2933"/>
                  </a:lnTo>
                  <a:cubicBezTo>
                    <a:pt x="1115" y="3069"/>
                    <a:pt x="1199" y="3185"/>
                    <a:pt x="1312" y="3270"/>
                  </a:cubicBezTo>
                  <a:cubicBezTo>
                    <a:pt x="1327" y="3280"/>
                    <a:pt x="1343" y="3285"/>
                    <a:pt x="1359" y="3285"/>
                  </a:cubicBezTo>
                  <a:cubicBezTo>
                    <a:pt x="1374" y="3285"/>
                    <a:pt x="1388" y="3281"/>
                    <a:pt x="1400" y="3275"/>
                  </a:cubicBezTo>
                  <a:cubicBezTo>
                    <a:pt x="1427" y="3259"/>
                    <a:pt x="1443" y="3228"/>
                    <a:pt x="1440" y="3196"/>
                  </a:cubicBezTo>
                  <a:lnTo>
                    <a:pt x="1432" y="3131"/>
                  </a:lnTo>
                  <a:lnTo>
                    <a:pt x="1432" y="3131"/>
                  </a:lnTo>
                  <a:cubicBezTo>
                    <a:pt x="1546" y="3231"/>
                    <a:pt x="1695" y="3289"/>
                    <a:pt x="1859" y="3289"/>
                  </a:cubicBezTo>
                  <a:cubicBezTo>
                    <a:pt x="2023" y="3289"/>
                    <a:pt x="2175" y="3228"/>
                    <a:pt x="2291" y="3126"/>
                  </a:cubicBezTo>
                  <a:cubicBezTo>
                    <a:pt x="2306" y="3163"/>
                    <a:pt x="2328" y="3194"/>
                    <a:pt x="2359" y="3221"/>
                  </a:cubicBezTo>
                  <a:cubicBezTo>
                    <a:pt x="2407" y="3264"/>
                    <a:pt x="2470" y="3288"/>
                    <a:pt x="2536" y="3288"/>
                  </a:cubicBezTo>
                  <a:cubicBezTo>
                    <a:pt x="2682" y="3288"/>
                    <a:pt x="2802" y="3169"/>
                    <a:pt x="2802" y="3022"/>
                  </a:cubicBezTo>
                  <a:lnTo>
                    <a:pt x="2802" y="1246"/>
                  </a:lnTo>
                  <a:cubicBezTo>
                    <a:pt x="2802" y="1190"/>
                    <a:pt x="2762" y="1146"/>
                    <a:pt x="2711" y="1136"/>
                  </a:cubicBezTo>
                  <a:lnTo>
                    <a:pt x="2711" y="926"/>
                  </a:lnTo>
                  <a:cubicBezTo>
                    <a:pt x="2762" y="916"/>
                    <a:pt x="2802" y="870"/>
                    <a:pt x="2802" y="816"/>
                  </a:cubicBezTo>
                  <a:lnTo>
                    <a:pt x="2802" y="708"/>
                  </a:lnTo>
                  <a:cubicBezTo>
                    <a:pt x="2802" y="682"/>
                    <a:pt x="2781" y="660"/>
                    <a:pt x="2753" y="660"/>
                  </a:cubicBezTo>
                  <a:cubicBezTo>
                    <a:pt x="2726" y="660"/>
                    <a:pt x="2704" y="681"/>
                    <a:pt x="2704" y="708"/>
                  </a:cubicBezTo>
                  <a:lnTo>
                    <a:pt x="2704" y="816"/>
                  </a:lnTo>
                  <a:cubicBezTo>
                    <a:pt x="2704" y="824"/>
                    <a:pt x="2698" y="832"/>
                    <a:pt x="2689" y="832"/>
                  </a:cubicBezTo>
                  <a:lnTo>
                    <a:pt x="2532" y="832"/>
                  </a:lnTo>
                  <a:lnTo>
                    <a:pt x="2532" y="504"/>
                  </a:lnTo>
                  <a:cubicBezTo>
                    <a:pt x="2532" y="400"/>
                    <a:pt x="2606" y="315"/>
                    <a:pt x="2704" y="299"/>
                  </a:cubicBezTo>
                  <a:lnTo>
                    <a:pt x="2704" y="483"/>
                  </a:lnTo>
                  <a:cubicBezTo>
                    <a:pt x="2703" y="509"/>
                    <a:pt x="2725" y="530"/>
                    <a:pt x="2752" y="530"/>
                  </a:cubicBezTo>
                  <a:cubicBezTo>
                    <a:pt x="2778" y="530"/>
                    <a:pt x="2800" y="509"/>
                    <a:pt x="2800" y="482"/>
                  </a:cubicBezTo>
                  <a:lnTo>
                    <a:pt x="2800" y="48"/>
                  </a:lnTo>
                  <a:cubicBezTo>
                    <a:pt x="2800" y="36"/>
                    <a:pt x="2795" y="24"/>
                    <a:pt x="2786" y="15"/>
                  </a:cubicBezTo>
                  <a:cubicBezTo>
                    <a:pt x="2777" y="5"/>
                    <a:pt x="2765" y="0"/>
                    <a:pt x="2752" y="0"/>
                  </a:cubicBezTo>
                  <a:cubicBezTo>
                    <a:pt x="2485" y="1"/>
                    <a:pt x="2269" y="219"/>
                    <a:pt x="2269" y="484"/>
                  </a:cubicBezTo>
                  <a:lnTo>
                    <a:pt x="2269" y="815"/>
                  </a:lnTo>
                  <a:cubicBezTo>
                    <a:pt x="2269" y="870"/>
                    <a:pt x="2307" y="915"/>
                    <a:pt x="2359" y="924"/>
                  </a:cubicBezTo>
                  <a:lnTo>
                    <a:pt x="2359" y="1134"/>
                  </a:lnTo>
                  <a:cubicBezTo>
                    <a:pt x="2307" y="1144"/>
                    <a:pt x="2269" y="1190"/>
                    <a:pt x="2269" y="1244"/>
                  </a:cubicBezTo>
                  <a:lnTo>
                    <a:pt x="2269" y="1414"/>
                  </a:lnTo>
                  <a:cubicBezTo>
                    <a:pt x="2269" y="1440"/>
                    <a:pt x="2290" y="1462"/>
                    <a:pt x="2317" y="1462"/>
                  </a:cubicBezTo>
                  <a:cubicBezTo>
                    <a:pt x="2343" y="1462"/>
                    <a:pt x="2365" y="1442"/>
                    <a:pt x="2365" y="1414"/>
                  </a:cubicBezTo>
                  <a:lnTo>
                    <a:pt x="2365" y="1244"/>
                  </a:lnTo>
                  <a:cubicBezTo>
                    <a:pt x="2365" y="1235"/>
                    <a:pt x="2373" y="1228"/>
                    <a:pt x="2381" y="1228"/>
                  </a:cubicBezTo>
                  <a:lnTo>
                    <a:pt x="2688" y="1228"/>
                  </a:lnTo>
                  <a:cubicBezTo>
                    <a:pt x="2697" y="1228"/>
                    <a:pt x="2703" y="1236"/>
                    <a:pt x="2703" y="1244"/>
                  </a:cubicBezTo>
                  <a:lnTo>
                    <a:pt x="2703" y="1766"/>
                  </a:lnTo>
                  <a:lnTo>
                    <a:pt x="2365" y="1766"/>
                  </a:lnTo>
                  <a:lnTo>
                    <a:pt x="2365" y="1639"/>
                  </a:lnTo>
                  <a:cubicBezTo>
                    <a:pt x="2365" y="1613"/>
                    <a:pt x="2344" y="1591"/>
                    <a:pt x="2317" y="1591"/>
                  </a:cubicBezTo>
                  <a:cubicBezTo>
                    <a:pt x="2291" y="1591"/>
                    <a:pt x="2269" y="1612"/>
                    <a:pt x="2269" y="1639"/>
                  </a:cubicBezTo>
                  <a:lnTo>
                    <a:pt x="2269" y="2128"/>
                  </a:lnTo>
                  <a:cubicBezTo>
                    <a:pt x="2155" y="2037"/>
                    <a:pt x="2013" y="1982"/>
                    <a:pt x="1857" y="1982"/>
                  </a:cubicBezTo>
                  <a:cubicBezTo>
                    <a:pt x="1776" y="1982"/>
                    <a:pt x="1698" y="1997"/>
                    <a:pt x="1623" y="2026"/>
                  </a:cubicBezTo>
                  <a:cubicBezTo>
                    <a:pt x="1598" y="2034"/>
                    <a:pt x="1587" y="2064"/>
                    <a:pt x="1595" y="2089"/>
                  </a:cubicBezTo>
                  <a:cubicBezTo>
                    <a:pt x="1602" y="2108"/>
                    <a:pt x="1622" y="2119"/>
                    <a:pt x="1641" y="2119"/>
                  </a:cubicBezTo>
                  <a:cubicBezTo>
                    <a:pt x="1647" y="2119"/>
                    <a:pt x="1652" y="2118"/>
                    <a:pt x="1658" y="2116"/>
                  </a:cubicBezTo>
                  <a:cubicBezTo>
                    <a:pt x="1723" y="2091"/>
                    <a:pt x="1789" y="2079"/>
                    <a:pt x="1859" y="2079"/>
                  </a:cubicBezTo>
                  <a:cubicBezTo>
                    <a:pt x="2165" y="2079"/>
                    <a:pt x="2415" y="2330"/>
                    <a:pt x="2415" y="2636"/>
                  </a:cubicBezTo>
                  <a:cubicBezTo>
                    <a:pt x="2415" y="2943"/>
                    <a:pt x="2165" y="3192"/>
                    <a:pt x="1859" y="3192"/>
                  </a:cubicBezTo>
                  <a:cubicBezTo>
                    <a:pt x="1552" y="3192"/>
                    <a:pt x="1302" y="2943"/>
                    <a:pt x="1302" y="2636"/>
                  </a:cubicBezTo>
                  <a:cubicBezTo>
                    <a:pt x="1302" y="2480"/>
                    <a:pt x="1368" y="2331"/>
                    <a:pt x="1483" y="2226"/>
                  </a:cubicBezTo>
                  <a:cubicBezTo>
                    <a:pt x="1503" y="2207"/>
                    <a:pt x="1504" y="2178"/>
                    <a:pt x="1485" y="2158"/>
                  </a:cubicBezTo>
                  <a:cubicBezTo>
                    <a:pt x="1476" y="2148"/>
                    <a:pt x="1463" y="2142"/>
                    <a:pt x="1450" y="2142"/>
                  </a:cubicBezTo>
                  <a:cubicBezTo>
                    <a:pt x="1438" y="2142"/>
                    <a:pt x="1426" y="2147"/>
                    <a:pt x="1417" y="2155"/>
                  </a:cubicBezTo>
                  <a:cubicBezTo>
                    <a:pt x="1384" y="2185"/>
                    <a:pt x="1356" y="2218"/>
                    <a:pt x="1330" y="2253"/>
                  </a:cubicBezTo>
                  <a:lnTo>
                    <a:pt x="1317" y="2155"/>
                  </a:lnTo>
                  <a:lnTo>
                    <a:pt x="1456" y="1293"/>
                  </a:lnTo>
                  <a:cubicBezTo>
                    <a:pt x="1473" y="1179"/>
                    <a:pt x="1571" y="1095"/>
                    <a:pt x="1687" y="1095"/>
                  </a:cubicBezTo>
                  <a:cubicBezTo>
                    <a:pt x="1751" y="1095"/>
                    <a:pt x="1813" y="1079"/>
                    <a:pt x="1871" y="1049"/>
                  </a:cubicBezTo>
                  <a:cubicBezTo>
                    <a:pt x="1927" y="1018"/>
                    <a:pt x="1977" y="975"/>
                    <a:pt x="2021" y="921"/>
                  </a:cubicBezTo>
                  <a:cubicBezTo>
                    <a:pt x="2100" y="819"/>
                    <a:pt x="2143" y="686"/>
                    <a:pt x="2143" y="547"/>
                  </a:cubicBezTo>
                  <a:cubicBezTo>
                    <a:pt x="2143" y="409"/>
                    <a:pt x="2100" y="274"/>
                    <a:pt x="2021" y="174"/>
                  </a:cubicBezTo>
                  <a:cubicBezTo>
                    <a:pt x="1934" y="63"/>
                    <a:pt x="1815" y="0"/>
                    <a:pt x="1687" y="0"/>
                  </a:cubicBezTo>
                  <a:cubicBezTo>
                    <a:pt x="1558" y="0"/>
                    <a:pt x="1441" y="62"/>
                    <a:pt x="1354" y="172"/>
                  </a:cubicBezTo>
                  <a:lnTo>
                    <a:pt x="1225" y="172"/>
                  </a:lnTo>
                  <a:cubicBezTo>
                    <a:pt x="1171" y="172"/>
                    <a:pt x="1128" y="215"/>
                    <a:pt x="1128" y="268"/>
                  </a:cubicBezTo>
                  <a:lnTo>
                    <a:pt x="1128" y="382"/>
                  </a:lnTo>
                  <a:cubicBezTo>
                    <a:pt x="1128" y="436"/>
                    <a:pt x="1171" y="479"/>
                    <a:pt x="1225" y="479"/>
                  </a:cubicBezTo>
                  <a:lnTo>
                    <a:pt x="1231" y="479"/>
                  </a:lnTo>
                  <a:lnTo>
                    <a:pt x="1231" y="549"/>
                  </a:lnTo>
                  <a:cubicBezTo>
                    <a:pt x="1231" y="670"/>
                    <a:pt x="1222" y="792"/>
                    <a:pt x="1205" y="912"/>
                  </a:cubicBezTo>
                  <a:lnTo>
                    <a:pt x="1071" y="1822"/>
                  </a:lnTo>
                  <a:lnTo>
                    <a:pt x="938" y="914"/>
                  </a:lnTo>
                  <a:cubicBezTo>
                    <a:pt x="921" y="793"/>
                    <a:pt x="912" y="672"/>
                    <a:pt x="912" y="549"/>
                  </a:cubicBezTo>
                  <a:lnTo>
                    <a:pt x="912" y="479"/>
                  </a:lnTo>
                  <a:lnTo>
                    <a:pt x="918" y="479"/>
                  </a:lnTo>
                  <a:cubicBezTo>
                    <a:pt x="972" y="479"/>
                    <a:pt x="1016" y="436"/>
                    <a:pt x="1016" y="382"/>
                  </a:cubicBezTo>
                  <a:lnTo>
                    <a:pt x="1016" y="268"/>
                  </a:lnTo>
                  <a:cubicBezTo>
                    <a:pt x="1016" y="215"/>
                    <a:pt x="972" y="172"/>
                    <a:pt x="918" y="172"/>
                  </a:cubicBezTo>
                  <a:lnTo>
                    <a:pt x="788" y="172"/>
                  </a:lnTo>
                  <a:cubicBezTo>
                    <a:pt x="702" y="60"/>
                    <a:pt x="584" y="0"/>
                    <a:pt x="4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56" name="Google Shape;1340;p49">
              <a:extLst>
                <a:ext uri="{FF2B5EF4-FFF2-40B4-BE49-F238E27FC236}">
                  <a16:creationId xmlns:a16="http://schemas.microsoft.com/office/drawing/2014/main" id="{B1280EED-BBE4-2619-FA66-5D56A5DCE873}"/>
                </a:ext>
              </a:extLst>
            </p:cNvPr>
            <p:cNvSpPr/>
            <p:nvPr/>
          </p:nvSpPr>
          <p:spPr>
            <a:xfrm>
              <a:off x="774586" y="1449943"/>
              <a:ext cx="67385" cy="90349"/>
            </a:xfrm>
            <a:custGeom>
              <a:avLst/>
              <a:gdLst/>
              <a:ahLst/>
              <a:cxnLst/>
              <a:rect l="l" t="t" r="r" b="b"/>
              <a:pathLst>
                <a:path w="537" h="720" extrusionOk="0">
                  <a:moveTo>
                    <a:pt x="268" y="98"/>
                  </a:moveTo>
                  <a:cubicBezTo>
                    <a:pt x="359" y="98"/>
                    <a:pt x="440" y="221"/>
                    <a:pt x="440" y="361"/>
                  </a:cubicBezTo>
                  <a:cubicBezTo>
                    <a:pt x="440" y="501"/>
                    <a:pt x="359" y="624"/>
                    <a:pt x="268" y="624"/>
                  </a:cubicBezTo>
                  <a:cubicBezTo>
                    <a:pt x="176" y="624"/>
                    <a:pt x="96" y="501"/>
                    <a:pt x="96" y="361"/>
                  </a:cubicBezTo>
                  <a:cubicBezTo>
                    <a:pt x="96" y="221"/>
                    <a:pt x="176" y="98"/>
                    <a:pt x="268" y="98"/>
                  </a:cubicBezTo>
                  <a:close/>
                  <a:moveTo>
                    <a:pt x="268" y="1"/>
                  </a:moveTo>
                  <a:cubicBezTo>
                    <a:pt x="196" y="1"/>
                    <a:pt x="126" y="41"/>
                    <a:pt x="74" y="114"/>
                  </a:cubicBezTo>
                  <a:cubicBezTo>
                    <a:pt x="27" y="182"/>
                    <a:pt x="0" y="269"/>
                    <a:pt x="0" y="360"/>
                  </a:cubicBezTo>
                  <a:cubicBezTo>
                    <a:pt x="0" y="557"/>
                    <a:pt x="121" y="719"/>
                    <a:pt x="268" y="719"/>
                  </a:cubicBezTo>
                  <a:cubicBezTo>
                    <a:pt x="416" y="719"/>
                    <a:pt x="536" y="559"/>
                    <a:pt x="536" y="360"/>
                  </a:cubicBezTo>
                  <a:cubicBezTo>
                    <a:pt x="536" y="268"/>
                    <a:pt x="510" y="180"/>
                    <a:pt x="462" y="114"/>
                  </a:cubicBezTo>
                  <a:cubicBezTo>
                    <a:pt x="411" y="42"/>
                    <a:pt x="341" y="1"/>
                    <a:pt x="2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57" name="Google Shape;1341;p49">
              <a:extLst>
                <a:ext uri="{FF2B5EF4-FFF2-40B4-BE49-F238E27FC236}">
                  <a16:creationId xmlns:a16="http://schemas.microsoft.com/office/drawing/2014/main" id="{462862F8-AFB7-D60F-0BC2-EEC9F8406F3E}"/>
                </a:ext>
              </a:extLst>
            </p:cNvPr>
            <p:cNvSpPr/>
            <p:nvPr/>
          </p:nvSpPr>
          <p:spPr>
            <a:xfrm>
              <a:off x="937087" y="1710197"/>
              <a:ext cx="93988" cy="93988"/>
            </a:xfrm>
            <a:custGeom>
              <a:avLst/>
              <a:gdLst/>
              <a:ahLst/>
              <a:cxnLst/>
              <a:rect l="l" t="t" r="r" b="b"/>
              <a:pathLst>
                <a:path w="749" h="749" extrusionOk="0">
                  <a:moveTo>
                    <a:pt x="437" y="98"/>
                  </a:moveTo>
                  <a:lnTo>
                    <a:pt x="437" y="264"/>
                  </a:lnTo>
                  <a:cubicBezTo>
                    <a:pt x="437" y="290"/>
                    <a:pt x="458" y="313"/>
                    <a:pt x="486" y="313"/>
                  </a:cubicBezTo>
                  <a:lnTo>
                    <a:pt x="652" y="313"/>
                  </a:lnTo>
                  <a:lnTo>
                    <a:pt x="652" y="437"/>
                  </a:lnTo>
                  <a:lnTo>
                    <a:pt x="486" y="437"/>
                  </a:lnTo>
                  <a:cubicBezTo>
                    <a:pt x="460" y="437"/>
                    <a:pt x="437" y="458"/>
                    <a:pt x="437" y="486"/>
                  </a:cubicBezTo>
                  <a:lnTo>
                    <a:pt x="437" y="651"/>
                  </a:lnTo>
                  <a:lnTo>
                    <a:pt x="312" y="651"/>
                  </a:lnTo>
                  <a:lnTo>
                    <a:pt x="312" y="486"/>
                  </a:lnTo>
                  <a:cubicBezTo>
                    <a:pt x="312" y="460"/>
                    <a:pt x="291" y="437"/>
                    <a:pt x="264" y="437"/>
                  </a:cubicBezTo>
                  <a:lnTo>
                    <a:pt x="97" y="437"/>
                  </a:lnTo>
                  <a:lnTo>
                    <a:pt x="97" y="313"/>
                  </a:lnTo>
                  <a:lnTo>
                    <a:pt x="264" y="313"/>
                  </a:lnTo>
                  <a:cubicBezTo>
                    <a:pt x="290" y="313"/>
                    <a:pt x="312" y="292"/>
                    <a:pt x="312" y="264"/>
                  </a:cubicBezTo>
                  <a:lnTo>
                    <a:pt x="312" y="98"/>
                  </a:lnTo>
                  <a:close/>
                  <a:moveTo>
                    <a:pt x="264" y="1"/>
                  </a:moveTo>
                  <a:cubicBezTo>
                    <a:pt x="238" y="1"/>
                    <a:pt x="216" y="22"/>
                    <a:pt x="216" y="49"/>
                  </a:cubicBezTo>
                  <a:lnTo>
                    <a:pt x="216" y="216"/>
                  </a:lnTo>
                  <a:lnTo>
                    <a:pt x="49" y="216"/>
                  </a:lnTo>
                  <a:cubicBezTo>
                    <a:pt x="23" y="216"/>
                    <a:pt x="1" y="237"/>
                    <a:pt x="1" y="264"/>
                  </a:cubicBezTo>
                  <a:lnTo>
                    <a:pt x="1" y="486"/>
                  </a:lnTo>
                  <a:cubicBezTo>
                    <a:pt x="1" y="512"/>
                    <a:pt x="22" y="534"/>
                    <a:pt x="49" y="534"/>
                  </a:cubicBezTo>
                  <a:lnTo>
                    <a:pt x="216" y="534"/>
                  </a:lnTo>
                  <a:lnTo>
                    <a:pt x="216" y="701"/>
                  </a:lnTo>
                  <a:cubicBezTo>
                    <a:pt x="216" y="727"/>
                    <a:pt x="237" y="749"/>
                    <a:pt x="264" y="749"/>
                  </a:cubicBezTo>
                  <a:lnTo>
                    <a:pt x="486" y="749"/>
                  </a:lnTo>
                  <a:cubicBezTo>
                    <a:pt x="512" y="749"/>
                    <a:pt x="534" y="728"/>
                    <a:pt x="534" y="701"/>
                  </a:cubicBezTo>
                  <a:lnTo>
                    <a:pt x="534" y="534"/>
                  </a:lnTo>
                  <a:lnTo>
                    <a:pt x="701" y="534"/>
                  </a:lnTo>
                  <a:cubicBezTo>
                    <a:pt x="727" y="534"/>
                    <a:pt x="749" y="513"/>
                    <a:pt x="749" y="486"/>
                  </a:cubicBezTo>
                  <a:lnTo>
                    <a:pt x="749" y="264"/>
                  </a:lnTo>
                  <a:cubicBezTo>
                    <a:pt x="749" y="238"/>
                    <a:pt x="728" y="216"/>
                    <a:pt x="701" y="216"/>
                  </a:cubicBezTo>
                  <a:lnTo>
                    <a:pt x="534" y="216"/>
                  </a:lnTo>
                  <a:lnTo>
                    <a:pt x="534" y="49"/>
                  </a:lnTo>
                  <a:cubicBezTo>
                    <a:pt x="534" y="22"/>
                    <a:pt x="512" y="1"/>
                    <a:pt x="4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36200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923059">
            <a:off x="8169581" y="635919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2554571">
            <a:off x="3637598" y="-227504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910335" y="-7473533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518569">
            <a:off x="16594543" y="505099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100069">
            <a:off x="-5444919" y="164039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2700000">
            <a:off x="588718" y="8646526"/>
            <a:ext cx="2032832" cy="2032832"/>
          </a:xfrm>
          <a:custGeom>
            <a:avLst/>
            <a:gdLst/>
            <a:ahLst/>
            <a:cxnLst/>
            <a:rect l="l" t="t" r="r" b="b"/>
            <a:pathLst>
              <a:path w="2032832" h="2032832">
                <a:moveTo>
                  <a:pt x="0" y="0"/>
                </a:moveTo>
                <a:lnTo>
                  <a:pt x="2032831" y="0"/>
                </a:lnTo>
                <a:lnTo>
                  <a:pt x="2032831" y="2032831"/>
                </a:lnTo>
                <a:lnTo>
                  <a:pt x="0" y="20328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3607963">
            <a:off x="473933" y="779418"/>
            <a:ext cx="2262401" cy="2262401"/>
          </a:xfrm>
          <a:custGeom>
            <a:avLst/>
            <a:gdLst/>
            <a:ahLst/>
            <a:cxnLst/>
            <a:rect l="l" t="t" r="r" b="b"/>
            <a:pathLst>
              <a:path w="2262401" h="2262401">
                <a:moveTo>
                  <a:pt x="0" y="0"/>
                </a:moveTo>
                <a:lnTo>
                  <a:pt x="2262401" y="0"/>
                </a:lnTo>
                <a:lnTo>
                  <a:pt x="2262401" y="2262400"/>
                </a:lnTo>
                <a:lnTo>
                  <a:pt x="0" y="22624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498629" y="784345"/>
            <a:ext cx="7121116" cy="6854136"/>
            <a:chOff x="30480" y="591820"/>
            <a:chExt cx="12736830" cy="12259310"/>
          </a:xfrm>
        </p:grpSpPr>
        <p:sp>
          <p:nvSpPr>
            <p:cNvPr id="10" name="Freeform 10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0"/>
              <a:stretch>
                <a:fillRect l="-19221" t="-5134" r="-18734" b="5134"/>
              </a:stretch>
            </a:blip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826404" y="5696718"/>
            <a:ext cx="2893839" cy="4155119"/>
            <a:chOff x="0" y="0"/>
            <a:chExt cx="4137660" cy="5941060"/>
          </a:xfrm>
        </p:grpSpPr>
        <p:sp>
          <p:nvSpPr>
            <p:cNvPr id="12" name="Freeform 12"/>
            <p:cNvSpPr/>
            <p:nvPr/>
          </p:nvSpPr>
          <p:spPr>
            <a:xfrm>
              <a:off x="-350520" y="-288290"/>
              <a:ext cx="4956810" cy="6334760"/>
            </a:xfrm>
            <a:custGeom>
              <a:avLst/>
              <a:gdLst/>
              <a:ahLst/>
              <a:cxnLst/>
              <a:rect l="l" t="t" r="r" b="b"/>
              <a:pathLst>
                <a:path w="4956810" h="6334760">
                  <a:moveTo>
                    <a:pt x="762000" y="824230"/>
                  </a:moveTo>
                  <a:cubicBezTo>
                    <a:pt x="1517650" y="146050"/>
                    <a:pt x="2913380" y="0"/>
                    <a:pt x="3416300" y="1047750"/>
                  </a:cubicBezTo>
                  <a:cubicBezTo>
                    <a:pt x="3614420" y="1484630"/>
                    <a:pt x="3507740" y="1979930"/>
                    <a:pt x="3566160" y="2440940"/>
                  </a:cubicBezTo>
                  <a:cubicBezTo>
                    <a:pt x="3647440" y="3079750"/>
                    <a:pt x="4140200" y="3562350"/>
                    <a:pt x="4362450" y="4147820"/>
                  </a:cubicBezTo>
                  <a:cubicBezTo>
                    <a:pt x="4956810" y="5591810"/>
                    <a:pt x="3315970" y="6334760"/>
                    <a:pt x="2122170" y="6216650"/>
                  </a:cubicBezTo>
                  <a:cubicBezTo>
                    <a:pt x="1496060" y="6215380"/>
                    <a:pt x="762000" y="6047740"/>
                    <a:pt x="467360" y="5431790"/>
                  </a:cubicBezTo>
                  <a:cubicBezTo>
                    <a:pt x="166370" y="4765040"/>
                    <a:pt x="539750" y="4028440"/>
                    <a:pt x="553720" y="3336290"/>
                  </a:cubicBezTo>
                  <a:cubicBezTo>
                    <a:pt x="571500" y="2500630"/>
                    <a:pt x="0" y="1489710"/>
                    <a:pt x="762000" y="824230"/>
                  </a:cubicBezTo>
                  <a:close/>
                </a:path>
              </a:pathLst>
            </a:custGeom>
            <a:blipFill>
              <a:blip r:embed="rId11"/>
              <a:stretch>
                <a:fillRect t="-2241" b="-2241"/>
              </a:stretch>
            </a:blip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3910335" y="7331803"/>
            <a:ext cx="5079703" cy="2331139"/>
            <a:chOff x="-161290" y="232410"/>
            <a:chExt cx="12611100" cy="5787390"/>
          </a:xfrm>
        </p:grpSpPr>
        <p:sp>
          <p:nvSpPr>
            <p:cNvPr id="14" name="Freeform 14"/>
            <p:cNvSpPr/>
            <p:nvPr/>
          </p:nvSpPr>
          <p:spPr>
            <a:xfrm>
              <a:off x="-161290" y="232410"/>
              <a:ext cx="12611101" cy="5787390"/>
            </a:xfrm>
            <a:custGeom>
              <a:avLst/>
              <a:gdLst/>
              <a:ahLst/>
              <a:cxnLst/>
              <a:rect l="l" t="t" r="r" b="b"/>
              <a:pathLst>
                <a:path w="12611101" h="5787390">
                  <a:moveTo>
                    <a:pt x="12551410" y="2688590"/>
                  </a:moveTo>
                  <a:cubicBezTo>
                    <a:pt x="12498070" y="2100580"/>
                    <a:pt x="12113260" y="1581150"/>
                    <a:pt x="11629390" y="1242060"/>
                  </a:cubicBezTo>
                  <a:cubicBezTo>
                    <a:pt x="11145520" y="902970"/>
                    <a:pt x="10571480" y="721360"/>
                    <a:pt x="9999980" y="575310"/>
                  </a:cubicBezTo>
                  <a:cubicBezTo>
                    <a:pt x="8357870" y="157480"/>
                    <a:pt x="6649720" y="0"/>
                    <a:pt x="4958080" y="110490"/>
                  </a:cubicBezTo>
                  <a:cubicBezTo>
                    <a:pt x="3895090" y="123190"/>
                    <a:pt x="3690620" y="267970"/>
                    <a:pt x="2651760" y="491490"/>
                  </a:cubicBezTo>
                  <a:cubicBezTo>
                    <a:pt x="2020570" y="626110"/>
                    <a:pt x="1366520" y="817880"/>
                    <a:pt x="916940" y="1280160"/>
                  </a:cubicBezTo>
                  <a:cubicBezTo>
                    <a:pt x="0" y="2223770"/>
                    <a:pt x="400050" y="3919220"/>
                    <a:pt x="1418590" y="4751070"/>
                  </a:cubicBezTo>
                  <a:cubicBezTo>
                    <a:pt x="2437130" y="5582920"/>
                    <a:pt x="3836670" y="5750560"/>
                    <a:pt x="5152390" y="5767070"/>
                  </a:cubicBezTo>
                  <a:cubicBezTo>
                    <a:pt x="6744970" y="5787390"/>
                    <a:pt x="8346440" y="5632450"/>
                    <a:pt x="9888220" y="5229860"/>
                  </a:cubicBezTo>
                  <a:cubicBezTo>
                    <a:pt x="10535920" y="5060950"/>
                    <a:pt x="11187430" y="4839970"/>
                    <a:pt x="11710670" y="4423410"/>
                  </a:cubicBezTo>
                  <a:cubicBezTo>
                    <a:pt x="12232640" y="4005580"/>
                    <a:pt x="12611101" y="3355340"/>
                    <a:pt x="12551410" y="2688590"/>
                  </a:cubicBezTo>
                  <a:close/>
                </a:path>
              </a:pathLst>
            </a:custGeom>
            <a:blipFill>
              <a:blip r:embed="rId12"/>
              <a:stretch>
                <a:fillRect l="-29499" t="-108339" r="-51529" b="-81541"/>
              </a:stretch>
            </a:blipFill>
          </p:spPr>
        </p:sp>
      </p:grpSp>
      <p:sp>
        <p:nvSpPr>
          <p:cNvPr id="15" name="TextBox 15"/>
          <p:cNvSpPr txBox="1"/>
          <p:nvPr/>
        </p:nvSpPr>
        <p:spPr>
          <a:xfrm>
            <a:off x="8556995" y="857250"/>
            <a:ext cx="7729031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تصویر گالری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931315" y="2406660"/>
            <a:ext cx="556260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</a:pPr>
            <a:r>
              <a:rPr lang="fa-IR" sz="27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پروژه های خود چه می توانید بگویید؟ آن را در اینجا به اشتراک بگذارید!</a:t>
            </a:r>
            <a:endParaRPr lang="en-US" sz="2799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 rot="-9524758">
            <a:off x="4701590" y="-4125489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6286026" y="3314075"/>
            <a:ext cx="1630059" cy="1630059"/>
          </a:xfrm>
          <a:custGeom>
            <a:avLst/>
            <a:gdLst/>
            <a:ahLst/>
            <a:cxnLst/>
            <a:rect l="l" t="t" r="r" b="b"/>
            <a:pathLst>
              <a:path w="1630059" h="1630059">
                <a:moveTo>
                  <a:pt x="0" y="0"/>
                </a:moveTo>
                <a:lnTo>
                  <a:pt x="1630059" y="0"/>
                </a:lnTo>
                <a:lnTo>
                  <a:pt x="1630059" y="1630059"/>
                </a:lnTo>
                <a:lnTo>
                  <a:pt x="0" y="163005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alphaModFix amt="60000"/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 rot="-1589716">
            <a:off x="10128055" y="6853769"/>
            <a:ext cx="1841018" cy="1841018"/>
          </a:xfrm>
          <a:custGeom>
            <a:avLst/>
            <a:gdLst/>
            <a:ahLst/>
            <a:cxnLst/>
            <a:rect l="l" t="t" r="r" b="b"/>
            <a:pathLst>
              <a:path w="1841018" h="1841018">
                <a:moveTo>
                  <a:pt x="0" y="0"/>
                </a:moveTo>
                <a:lnTo>
                  <a:pt x="1841018" y="0"/>
                </a:lnTo>
                <a:lnTo>
                  <a:pt x="1841018" y="1841018"/>
                </a:lnTo>
                <a:lnTo>
                  <a:pt x="0" y="184101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alphaModFix amt="60000"/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 rot="-1478938">
            <a:off x="8711134" y="3619979"/>
            <a:ext cx="1797262" cy="1797262"/>
          </a:xfrm>
          <a:custGeom>
            <a:avLst/>
            <a:gdLst/>
            <a:ahLst/>
            <a:cxnLst/>
            <a:rect l="l" t="t" r="r" b="b"/>
            <a:pathLst>
              <a:path w="1797262" h="1797262">
                <a:moveTo>
                  <a:pt x="0" y="0"/>
                </a:moveTo>
                <a:lnTo>
                  <a:pt x="1797262" y="0"/>
                </a:lnTo>
                <a:lnTo>
                  <a:pt x="1797262" y="1797262"/>
                </a:lnTo>
                <a:lnTo>
                  <a:pt x="0" y="17972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 rot="-1483229">
            <a:off x="12736227" y="4506077"/>
            <a:ext cx="2308816" cy="2308816"/>
          </a:xfrm>
          <a:custGeom>
            <a:avLst/>
            <a:gdLst/>
            <a:ahLst/>
            <a:cxnLst/>
            <a:rect l="l" t="t" r="r" b="b"/>
            <a:pathLst>
              <a:path w="2308816" h="2308816">
                <a:moveTo>
                  <a:pt x="0" y="0"/>
                </a:moveTo>
                <a:lnTo>
                  <a:pt x="2308816" y="0"/>
                </a:lnTo>
                <a:lnTo>
                  <a:pt x="2308816" y="2308816"/>
                </a:lnTo>
                <a:lnTo>
                  <a:pt x="0" y="23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alphaModFix amt="60000"/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6E83A81-4310-AB79-CDCC-387DFF2FA4F3}"/>
              </a:ext>
            </a:extLst>
          </p:cNvPr>
          <p:cNvSpPr/>
          <p:nvPr/>
        </p:nvSpPr>
        <p:spPr>
          <a:xfrm rot="-7582322">
            <a:off x="-1799186" y="5716632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3DC3E79-3F6C-CFD9-C706-83E6F2C7DC5B}"/>
              </a:ext>
            </a:extLst>
          </p:cNvPr>
          <p:cNvSpPr/>
          <p:nvPr/>
        </p:nvSpPr>
        <p:spPr>
          <a:xfrm rot="-6809172">
            <a:off x="2941835" y="-1261089"/>
            <a:ext cx="13259812" cy="13657110"/>
          </a:xfrm>
          <a:custGeom>
            <a:avLst/>
            <a:gdLst/>
            <a:ahLst/>
            <a:cxnLst/>
            <a:rect l="l" t="t" r="r" b="b"/>
            <a:pathLst>
              <a:path w="13259812" h="13657110">
                <a:moveTo>
                  <a:pt x="0" y="0"/>
                </a:moveTo>
                <a:lnTo>
                  <a:pt x="13259812" y="0"/>
                </a:lnTo>
                <a:lnTo>
                  <a:pt x="13259812" y="13657110"/>
                </a:lnTo>
                <a:lnTo>
                  <a:pt x="0" y="136571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149059DB-8B50-582E-8BB8-A666103B20CC}"/>
              </a:ext>
            </a:extLst>
          </p:cNvPr>
          <p:cNvSpPr/>
          <p:nvPr/>
        </p:nvSpPr>
        <p:spPr>
          <a:xfrm rot="-9524758">
            <a:off x="12489920" y="-523368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842E497-E559-1ED2-03CC-F8CC39C37D21}"/>
              </a:ext>
            </a:extLst>
          </p:cNvPr>
          <p:cNvSpPr/>
          <p:nvPr/>
        </p:nvSpPr>
        <p:spPr>
          <a:xfrm rot="-7582322">
            <a:off x="13955557" y="5716632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F58D060-3EA2-55AF-3928-A1EF8FF6F44C}"/>
              </a:ext>
            </a:extLst>
          </p:cNvPr>
          <p:cNvSpPr/>
          <p:nvPr/>
        </p:nvSpPr>
        <p:spPr>
          <a:xfrm>
            <a:off x="10381483" y="4259957"/>
            <a:ext cx="1731750" cy="1731750"/>
          </a:xfrm>
          <a:custGeom>
            <a:avLst/>
            <a:gdLst/>
            <a:ahLst/>
            <a:cxnLst/>
            <a:rect l="l" t="t" r="r" b="b"/>
            <a:pathLst>
              <a:path w="1731750" h="1731750">
                <a:moveTo>
                  <a:pt x="0" y="0"/>
                </a:moveTo>
                <a:lnTo>
                  <a:pt x="1731750" y="0"/>
                </a:lnTo>
                <a:lnTo>
                  <a:pt x="1731750" y="1731751"/>
                </a:lnTo>
                <a:lnTo>
                  <a:pt x="0" y="17317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E754C94-055D-353E-9B77-0E407B1C25AD}"/>
              </a:ext>
            </a:extLst>
          </p:cNvPr>
          <p:cNvSpPr/>
          <p:nvPr/>
        </p:nvSpPr>
        <p:spPr>
          <a:xfrm rot="6923059">
            <a:off x="-3303743" y="-330374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95F55E59-402C-D476-7652-B3AAA90696C1}"/>
              </a:ext>
            </a:extLst>
          </p:cNvPr>
          <p:cNvSpPr/>
          <p:nvPr/>
        </p:nvSpPr>
        <p:spPr>
          <a:xfrm rot="-1713108">
            <a:off x="5890085" y="8314481"/>
            <a:ext cx="1411787" cy="1411787"/>
          </a:xfrm>
          <a:custGeom>
            <a:avLst/>
            <a:gdLst/>
            <a:ahLst/>
            <a:cxnLst/>
            <a:rect l="l" t="t" r="r" b="b"/>
            <a:pathLst>
              <a:path w="1411787" h="1411787">
                <a:moveTo>
                  <a:pt x="0" y="0"/>
                </a:moveTo>
                <a:lnTo>
                  <a:pt x="1411787" y="0"/>
                </a:lnTo>
                <a:lnTo>
                  <a:pt x="1411787" y="1411787"/>
                </a:lnTo>
                <a:lnTo>
                  <a:pt x="0" y="14117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CA319D7-2FDF-DAB0-768B-EAF0D62CB4F7}"/>
              </a:ext>
            </a:extLst>
          </p:cNvPr>
          <p:cNvSpPr/>
          <p:nvPr/>
        </p:nvSpPr>
        <p:spPr>
          <a:xfrm rot="811349">
            <a:off x="7014058" y="758746"/>
            <a:ext cx="1799693" cy="1799693"/>
          </a:xfrm>
          <a:custGeom>
            <a:avLst/>
            <a:gdLst/>
            <a:ahLst/>
            <a:cxnLst/>
            <a:rect l="l" t="t" r="r" b="b"/>
            <a:pathLst>
              <a:path w="1799693" h="1799693">
                <a:moveTo>
                  <a:pt x="0" y="0"/>
                </a:moveTo>
                <a:lnTo>
                  <a:pt x="1799693" y="0"/>
                </a:lnTo>
                <a:lnTo>
                  <a:pt x="1799693" y="1799693"/>
                </a:lnTo>
                <a:lnTo>
                  <a:pt x="0" y="179969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BF6E6FB4-81EE-C104-C227-FFC273B1AFE5}"/>
              </a:ext>
            </a:extLst>
          </p:cNvPr>
          <p:cNvSpPr/>
          <p:nvPr/>
        </p:nvSpPr>
        <p:spPr>
          <a:xfrm rot="-1589716">
            <a:off x="10334706" y="7479773"/>
            <a:ext cx="1519397" cy="1519397"/>
          </a:xfrm>
          <a:custGeom>
            <a:avLst/>
            <a:gdLst/>
            <a:ahLst/>
            <a:cxnLst/>
            <a:rect l="l" t="t" r="r" b="b"/>
            <a:pathLst>
              <a:path w="1519397" h="1519397">
                <a:moveTo>
                  <a:pt x="0" y="0"/>
                </a:moveTo>
                <a:lnTo>
                  <a:pt x="1519398" y="0"/>
                </a:lnTo>
                <a:lnTo>
                  <a:pt x="1519398" y="1519397"/>
                </a:lnTo>
                <a:lnTo>
                  <a:pt x="0" y="151939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F4A31C00-0252-06A9-550A-A35BCAEA21D1}"/>
              </a:ext>
            </a:extLst>
          </p:cNvPr>
          <p:cNvSpPr/>
          <p:nvPr/>
        </p:nvSpPr>
        <p:spPr>
          <a:xfrm rot="-3607963">
            <a:off x="16187367" y="1911117"/>
            <a:ext cx="1383035" cy="1383035"/>
          </a:xfrm>
          <a:custGeom>
            <a:avLst/>
            <a:gdLst/>
            <a:ahLst/>
            <a:cxnLst/>
            <a:rect l="l" t="t" r="r" b="b"/>
            <a:pathLst>
              <a:path w="1383035" h="1383035">
                <a:moveTo>
                  <a:pt x="0" y="0"/>
                </a:moveTo>
                <a:lnTo>
                  <a:pt x="1383036" y="0"/>
                </a:lnTo>
                <a:lnTo>
                  <a:pt x="1383036" y="1383035"/>
                </a:lnTo>
                <a:lnTo>
                  <a:pt x="0" y="138303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60000"/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BF2AC4F0-DCB2-7B5B-EA1F-6A7383688884}"/>
              </a:ext>
            </a:extLst>
          </p:cNvPr>
          <p:cNvSpPr/>
          <p:nvPr/>
        </p:nvSpPr>
        <p:spPr>
          <a:xfrm rot="-1483229">
            <a:off x="11689797" y="1129478"/>
            <a:ext cx="1058230" cy="1058230"/>
          </a:xfrm>
          <a:custGeom>
            <a:avLst/>
            <a:gdLst/>
            <a:ahLst/>
            <a:cxnLst/>
            <a:rect l="l" t="t" r="r" b="b"/>
            <a:pathLst>
              <a:path w="1058230" h="1058230">
                <a:moveTo>
                  <a:pt x="0" y="0"/>
                </a:moveTo>
                <a:lnTo>
                  <a:pt x="1058230" y="0"/>
                </a:lnTo>
                <a:lnTo>
                  <a:pt x="1058230" y="1058229"/>
                </a:lnTo>
                <a:lnTo>
                  <a:pt x="0" y="105822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alphaModFix amt="30000"/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1B8B3EC-A893-9AAB-2560-0B8033841EC8}"/>
              </a:ext>
            </a:extLst>
          </p:cNvPr>
          <p:cNvSpPr txBox="1">
            <a:spLocks/>
          </p:cNvSpPr>
          <p:nvPr/>
        </p:nvSpPr>
        <p:spPr>
          <a:xfrm>
            <a:off x="914400" y="411957"/>
            <a:ext cx="16459200" cy="118824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altLang="en-US" dirty="0">
                <a:cs typeface="B Nazanin" panose="00000400000000000000" pitchFamily="2" charset="-78"/>
              </a:rPr>
              <a:t>نمودار: مثال</a:t>
            </a:r>
            <a:endParaRPr lang="en-US" altLang="en-US" dirty="0">
              <a:cs typeface="B Nazanin" panose="00000400000000000000" pitchFamily="2" charset="-78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57121A8-BA95-A656-A1BE-92833AF7B0F1}"/>
              </a:ext>
            </a:extLst>
          </p:cNvPr>
          <p:cNvSpPr txBox="1">
            <a:spLocks/>
          </p:cNvSpPr>
          <p:nvPr/>
        </p:nvSpPr>
        <p:spPr>
          <a:xfrm>
            <a:off x="914400" y="1943100"/>
            <a:ext cx="16459200" cy="74295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Font typeface="Arial" pitchFamily="34" charset="0"/>
              <a:buNone/>
            </a:pPr>
            <a:r>
              <a:rPr lang="en-US" altLang="en-US" dirty="0">
                <a:cs typeface="B Nazanin" panose="00000400000000000000" pitchFamily="2" charset="-78"/>
              </a:rPr>
              <a:t>CMO Medicaid</a:t>
            </a:r>
          </a:p>
        </p:txBody>
      </p:sp>
      <p:graphicFrame>
        <p:nvGraphicFramePr>
          <p:cNvPr id="17" name="Chart 3">
            <a:extLst>
              <a:ext uri="{FF2B5EF4-FFF2-40B4-BE49-F238E27FC236}">
                <a16:creationId xmlns:a16="http://schemas.microsoft.com/office/drawing/2014/main" id="{0CEE6DF6-CDE4-3989-B2E2-798378D25FB3}"/>
              </a:ext>
            </a:extLst>
          </p:cNvPr>
          <p:cNvGraphicFramePr>
            <a:graphicFrameLocks/>
          </p:cNvGraphicFramePr>
          <p:nvPr/>
        </p:nvGraphicFramePr>
        <p:xfrm>
          <a:off x="3581400" y="2552700"/>
          <a:ext cx="11125200" cy="678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8" imgW="7412123" imgH="4522858" progId="Excel.Chart.8">
                  <p:embed/>
                </p:oleObj>
              </mc:Choice>
              <mc:Fallback>
                <p:oleObj r:id="rId18" imgW="7412123" imgH="4522858" progId="Excel.Chart.8">
                  <p:embed/>
                  <p:pic>
                    <p:nvPicPr>
                      <p:cNvPr id="14340" name="Chart 3">
                        <a:extLst>
                          <a:ext uri="{FF2B5EF4-FFF2-40B4-BE49-F238E27FC236}">
                            <a16:creationId xmlns:a16="http://schemas.microsoft.com/office/drawing/2014/main" id="{E45C5A2E-750F-81A3-0E85-425CD047B887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552700"/>
                        <a:ext cx="11125200" cy="678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90260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316938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36482" y="3528149"/>
            <a:ext cx="5510281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ایده خود را بنویسید</a:t>
            </a:r>
            <a:endParaRPr lang="en-US" sz="80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 rot="6923059">
            <a:off x="7555165" y="868329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2554571">
            <a:off x="1364275" y="-406904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203902">
            <a:off x="3822850" y="6534102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80" y="0"/>
                </a:lnTo>
                <a:lnTo>
                  <a:pt x="2103780" y="2103779"/>
                </a:lnTo>
                <a:lnTo>
                  <a:pt x="0" y="210377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2100069">
            <a:off x="-5927863" y="380828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58048" y="7974611"/>
            <a:ext cx="1933575" cy="1933575"/>
          </a:xfrm>
          <a:custGeom>
            <a:avLst/>
            <a:gdLst/>
            <a:ahLst/>
            <a:cxnLst/>
            <a:rect l="l" t="t" r="r" b="b"/>
            <a:pathLst>
              <a:path w="1933575" h="1933575">
                <a:moveTo>
                  <a:pt x="0" y="0"/>
                </a:moveTo>
                <a:lnTo>
                  <a:pt x="1933575" y="0"/>
                </a:lnTo>
                <a:lnTo>
                  <a:pt x="1933575" y="1933575"/>
                </a:lnTo>
                <a:lnTo>
                  <a:pt x="0" y="19335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2563013">
            <a:off x="793912" y="1062832"/>
            <a:ext cx="1732612" cy="1732612"/>
          </a:xfrm>
          <a:custGeom>
            <a:avLst/>
            <a:gdLst/>
            <a:ahLst/>
            <a:cxnLst/>
            <a:rect l="l" t="t" r="r" b="b"/>
            <a:pathLst>
              <a:path w="1732612" h="1732612">
                <a:moveTo>
                  <a:pt x="0" y="0"/>
                </a:moveTo>
                <a:lnTo>
                  <a:pt x="1732612" y="0"/>
                </a:lnTo>
                <a:lnTo>
                  <a:pt x="1732612" y="1732613"/>
                </a:lnTo>
                <a:lnTo>
                  <a:pt x="0" y="173261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6309328" y="704969"/>
            <a:ext cx="6277512" cy="9013567"/>
            <a:chOff x="0" y="0"/>
            <a:chExt cx="4137660" cy="5941060"/>
          </a:xfrm>
        </p:grpSpPr>
        <p:sp>
          <p:nvSpPr>
            <p:cNvPr id="11" name="Freeform 11"/>
            <p:cNvSpPr/>
            <p:nvPr/>
          </p:nvSpPr>
          <p:spPr>
            <a:xfrm>
              <a:off x="-350520" y="-288290"/>
              <a:ext cx="4956810" cy="6334760"/>
            </a:xfrm>
            <a:custGeom>
              <a:avLst/>
              <a:gdLst/>
              <a:ahLst/>
              <a:cxnLst/>
              <a:rect l="l" t="t" r="r" b="b"/>
              <a:pathLst>
                <a:path w="4956810" h="6334760">
                  <a:moveTo>
                    <a:pt x="762000" y="824230"/>
                  </a:moveTo>
                  <a:cubicBezTo>
                    <a:pt x="1517650" y="146050"/>
                    <a:pt x="2913380" y="0"/>
                    <a:pt x="3416300" y="1047750"/>
                  </a:cubicBezTo>
                  <a:cubicBezTo>
                    <a:pt x="3614420" y="1484630"/>
                    <a:pt x="3507740" y="1979930"/>
                    <a:pt x="3566160" y="2440940"/>
                  </a:cubicBezTo>
                  <a:cubicBezTo>
                    <a:pt x="3647440" y="3079750"/>
                    <a:pt x="4140200" y="3562350"/>
                    <a:pt x="4362450" y="4147820"/>
                  </a:cubicBezTo>
                  <a:cubicBezTo>
                    <a:pt x="4956810" y="5591810"/>
                    <a:pt x="3315970" y="6334760"/>
                    <a:pt x="2122170" y="6216650"/>
                  </a:cubicBezTo>
                  <a:cubicBezTo>
                    <a:pt x="1496060" y="6215380"/>
                    <a:pt x="762000" y="6047740"/>
                    <a:pt x="467360" y="5431790"/>
                  </a:cubicBezTo>
                  <a:cubicBezTo>
                    <a:pt x="166370" y="4765040"/>
                    <a:pt x="539750" y="4028440"/>
                    <a:pt x="553720" y="3336290"/>
                  </a:cubicBezTo>
                  <a:cubicBezTo>
                    <a:pt x="571500" y="2500630"/>
                    <a:pt x="0" y="1489710"/>
                    <a:pt x="762000" y="824230"/>
                  </a:cubicBezTo>
                  <a:close/>
                </a:path>
              </a:pathLst>
            </a:custGeom>
            <a:blipFill>
              <a:blip r:embed="rId12"/>
              <a:stretch>
                <a:fillRect t="-2241" b="-2241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13260616" y="1695450"/>
            <a:ext cx="3998684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FFFAF6"/>
                </a:solidFill>
                <a:latin typeface="Noto Sans"/>
                <a:cs typeface="B Nazanin" panose="00000400000000000000" pitchFamily="2" charset="-78"/>
              </a:rPr>
              <a:t>به طور خلاصه در مورد آنچه می خواهید بحث کنید توضیح دهید.</a:t>
            </a:r>
            <a:endParaRPr lang="en-US" sz="2399" u="none" dirty="0">
              <a:solidFill>
                <a:srgbClr val="FFFAF6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260616" y="5597078"/>
            <a:ext cx="3998684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FFFAF6"/>
                </a:solidFill>
                <a:latin typeface="Noto Sans"/>
                <a:cs typeface="B Nazanin" panose="00000400000000000000" pitchFamily="2" charset="-78"/>
              </a:rPr>
              <a:t>به طور خلاصه در مورد آنچه می خواهید بحث کنید توضیح دهید.</a:t>
            </a:r>
            <a:endParaRPr lang="en-US" sz="2399" u="none" dirty="0">
              <a:solidFill>
                <a:srgbClr val="FFFAF6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260616" y="3646264"/>
            <a:ext cx="3998684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FFFAF6"/>
                </a:solidFill>
                <a:latin typeface="Noto Sans"/>
                <a:cs typeface="B Nazanin" panose="00000400000000000000" pitchFamily="2" charset="-78"/>
              </a:rPr>
              <a:t>به طور خلاصه در مورد آنچه می خواهید بحث کنید توضیح دهید.</a:t>
            </a:r>
            <a:endParaRPr lang="en-US" sz="2399" u="none" dirty="0">
              <a:solidFill>
                <a:srgbClr val="FFFAF6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260616" y="7547891"/>
            <a:ext cx="3998684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399" dirty="0">
                <a:solidFill>
                  <a:srgbClr val="FFFAF6"/>
                </a:solidFill>
                <a:latin typeface="Noto Sans"/>
                <a:cs typeface="B Nazanin" panose="00000400000000000000" pitchFamily="2" charset="-78"/>
              </a:rPr>
              <a:t>به طور خلاصه در مورد آنچه می خواهید بحث کنید توضیح دهید.</a:t>
            </a:r>
            <a:endParaRPr lang="en-US" sz="2399" u="none" dirty="0">
              <a:solidFill>
                <a:srgbClr val="FFFAF6"/>
              </a:solidFill>
              <a:latin typeface="Noto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182911">
            <a:off x="-634558" y="3082176"/>
            <a:ext cx="19150322" cy="10003857"/>
          </a:xfrm>
          <a:custGeom>
            <a:avLst/>
            <a:gdLst/>
            <a:ahLst/>
            <a:cxnLst/>
            <a:rect l="l" t="t" r="r" b="b"/>
            <a:pathLst>
              <a:path w="19150322" h="10003857">
                <a:moveTo>
                  <a:pt x="0" y="0"/>
                </a:moveTo>
                <a:lnTo>
                  <a:pt x="19150321" y="0"/>
                </a:lnTo>
                <a:lnTo>
                  <a:pt x="19150321" y="10003857"/>
                </a:lnTo>
                <a:lnTo>
                  <a:pt x="0" y="100038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849" t="-94314" r="-14538" b="-1725"/>
            </a:stretch>
          </a:blipFill>
        </p:spPr>
      </p:sp>
      <p:sp>
        <p:nvSpPr>
          <p:cNvPr id="3" name="Freeform 3"/>
          <p:cNvSpPr/>
          <p:nvPr/>
        </p:nvSpPr>
        <p:spPr>
          <a:xfrm rot="6923059">
            <a:off x="-5239648" y="715492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585894">
            <a:off x="11643098" y="-613252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3583057">
            <a:off x="15773232" y="715492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100069">
            <a:off x="-133540" y="-511994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065213">
            <a:off x="16726291" y="3014003"/>
            <a:ext cx="2217023" cy="2217023"/>
          </a:xfrm>
          <a:custGeom>
            <a:avLst/>
            <a:gdLst/>
            <a:ahLst/>
            <a:cxnLst/>
            <a:rect l="l" t="t" r="r" b="b"/>
            <a:pathLst>
              <a:path w="2217023" h="2217023">
                <a:moveTo>
                  <a:pt x="0" y="0"/>
                </a:moveTo>
                <a:lnTo>
                  <a:pt x="2217023" y="0"/>
                </a:lnTo>
                <a:lnTo>
                  <a:pt x="2217023" y="2217023"/>
                </a:lnTo>
                <a:lnTo>
                  <a:pt x="0" y="22170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2058687">
            <a:off x="13932087" y="1123546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232093">
            <a:off x="-785373" y="2999416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79" y="0"/>
                </a:lnTo>
                <a:lnTo>
                  <a:pt x="2103779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589716">
            <a:off x="7356405" y="10017853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11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771331"/>
              </p:ext>
            </p:extLst>
          </p:nvPr>
        </p:nvGraphicFramePr>
        <p:xfrm>
          <a:off x="2031605" y="3406826"/>
          <a:ext cx="13817994" cy="6116792"/>
        </p:xfrm>
        <a:graphic>
          <a:graphicData uri="http://schemas.openxmlformats.org/drawingml/2006/table">
            <a:tbl>
              <a:tblPr/>
              <a:tblGrid>
                <a:gridCol w="46059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5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05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68227"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000000"/>
                          </a:solidFill>
                          <a:latin typeface="Handyman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</a:p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به طور خلاصه در مورد آنچه که دارید توضیح دهید</a:t>
                      </a:r>
                    </a:p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می خواهند بحث کنند</a:t>
                      </a:r>
                      <a:endParaRPr lang="en-US" sz="1800" dirty="0">
                        <a:solidFill>
                          <a:srgbClr val="000000"/>
                        </a:solidFill>
                        <a:latin typeface="Noto Sans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000000"/>
                          </a:solidFill>
                          <a:latin typeface="Handyman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</a:p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به طور خلاصه در مورد آنچه که دارید توضیح دهید</a:t>
                      </a:r>
                    </a:p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می خواهند بحث کنند</a:t>
                      </a:r>
                      <a:endParaRPr lang="en-US" sz="1800" dirty="0">
                        <a:solidFill>
                          <a:srgbClr val="000000"/>
                        </a:solidFill>
                        <a:latin typeface="Noto Sans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000000"/>
                          </a:solidFill>
                          <a:latin typeface="Handyman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</a:p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به طور خلاصه در مورد آنچه که دارید توضیح دهید</a:t>
                      </a:r>
                    </a:p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می خواهند بحث کنند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. </a:t>
                      </a:r>
                    </a:p>
                  </a:txBody>
                  <a:tcPr marL="190500" marR="190500" marT="190500" marB="190500" anchor="ctr">
                    <a:lnL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565"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000000"/>
                          </a:solidFill>
                          <a:latin typeface="Handyman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</a:p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به طور خلاصه در مورد آنچه که دارید توضیح دهید</a:t>
                      </a:r>
                    </a:p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می خواهند بحث کنند</a:t>
                      </a:r>
                      <a:endParaRPr lang="en-US" sz="1800" dirty="0">
                        <a:solidFill>
                          <a:srgbClr val="000000"/>
                        </a:solidFill>
                        <a:latin typeface="Noto Sans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000000"/>
                          </a:solidFill>
                          <a:latin typeface="Handyman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</a:p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به طور خلاصه در مورد آنچه که دارید توضیح دهید</a:t>
                      </a:r>
                    </a:p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می خواهند بحث کنند</a:t>
                      </a:r>
                      <a:endParaRPr lang="en-US" sz="1800" dirty="0">
                        <a:solidFill>
                          <a:srgbClr val="000000"/>
                        </a:solidFill>
                        <a:latin typeface="Noto Sans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2999" dirty="0">
                          <a:solidFill>
                            <a:srgbClr val="000000"/>
                          </a:solidFill>
                          <a:latin typeface="Handyman Bold"/>
                          <a:cs typeface="B Nazanin" panose="00000400000000000000" pitchFamily="2" charset="-78"/>
                        </a:rPr>
                        <a:t>یک نکته اصلی اضافه کنید</a:t>
                      </a:r>
                    </a:p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به طور خلاصه در مورد آنچه که دارید توضیح دهید</a:t>
                      </a:r>
                    </a:p>
                    <a:p>
                      <a:pPr algn="ctr" rtl="1">
                        <a:lnSpc>
                          <a:spcPts val="4199"/>
                        </a:lnSpc>
                        <a:defRPr/>
                      </a:pPr>
                      <a:r>
                        <a:rPr lang="fa-IR" sz="18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می خواهند بحث کنند</a:t>
                      </a:r>
                      <a:endParaRPr lang="en-US" sz="1800" dirty="0">
                        <a:solidFill>
                          <a:srgbClr val="000000"/>
                        </a:solidFill>
                        <a:latin typeface="Noto Sans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TextBox 12"/>
          <p:cNvSpPr txBox="1"/>
          <p:nvPr/>
        </p:nvSpPr>
        <p:spPr>
          <a:xfrm>
            <a:off x="1028700" y="819150"/>
            <a:ext cx="162306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یک جدول اضافه کنید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7582322">
            <a:off x="-1799186" y="5716632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6809172">
            <a:off x="2941835" y="-1261089"/>
            <a:ext cx="13259812" cy="13657110"/>
          </a:xfrm>
          <a:custGeom>
            <a:avLst/>
            <a:gdLst/>
            <a:ahLst/>
            <a:cxnLst/>
            <a:rect l="l" t="t" r="r" b="b"/>
            <a:pathLst>
              <a:path w="13259812" h="13657110">
                <a:moveTo>
                  <a:pt x="0" y="0"/>
                </a:moveTo>
                <a:lnTo>
                  <a:pt x="13259812" y="0"/>
                </a:lnTo>
                <a:lnTo>
                  <a:pt x="13259812" y="13657110"/>
                </a:lnTo>
                <a:lnTo>
                  <a:pt x="0" y="136571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9524758">
            <a:off x="12489920" y="-523368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7582322">
            <a:off x="13955557" y="5716632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381483" y="4259957"/>
            <a:ext cx="1731750" cy="1731750"/>
          </a:xfrm>
          <a:custGeom>
            <a:avLst/>
            <a:gdLst/>
            <a:ahLst/>
            <a:cxnLst/>
            <a:rect l="l" t="t" r="r" b="b"/>
            <a:pathLst>
              <a:path w="1731750" h="1731750">
                <a:moveTo>
                  <a:pt x="0" y="0"/>
                </a:moveTo>
                <a:lnTo>
                  <a:pt x="1731750" y="0"/>
                </a:lnTo>
                <a:lnTo>
                  <a:pt x="1731750" y="1731751"/>
                </a:lnTo>
                <a:lnTo>
                  <a:pt x="0" y="17317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6923059">
            <a:off x="-3303743" y="-330374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713108">
            <a:off x="5890085" y="8314481"/>
            <a:ext cx="1411787" cy="1411787"/>
          </a:xfrm>
          <a:custGeom>
            <a:avLst/>
            <a:gdLst/>
            <a:ahLst/>
            <a:cxnLst/>
            <a:rect l="l" t="t" r="r" b="b"/>
            <a:pathLst>
              <a:path w="1411787" h="1411787">
                <a:moveTo>
                  <a:pt x="0" y="0"/>
                </a:moveTo>
                <a:lnTo>
                  <a:pt x="1411787" y="0"/>
                </a:lnTo>
                <a:lnTo>
                  <a:pt x="1411787" y="1411787"/>
                </a:lnTo>
                <a:lnTo>
                  <a:pt x="0" y="14117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811349">
            <a:off x="7014058" y="758746"/>
            <a:ext cx="1799693" cy="1799693"/>
          </a:xfrm>
          <a:custGeom>
            <a:avLst/>
            <a:gdLst/>
            <a:ahLst/>
            <a:cxnLst/>
            <a:rect l="l" t="t" r="r" b="b"/>
            <a:pathLst>
              <a:path w="1799693" h="1799693">
                <a:moveTo>
                  <a:pt x="0" y="0"/>
                </a:moveTo>
                <a:lnTo>
                  <a:pt x="1799693" y="0"/>
                </a:lnTo>
                <a:lnTo>
                  <a:pt x="1799693" y="1799693"/>
                </a:lnTo>
                <a:lnTo>
                  <a:pt x="0" y="179969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589716">
            <a:off x="10334706" y="7479773"/>
            <a:ext cx="1519397" cy="1519397"/>
          </a:xfrm>
          <a:custGeom>
            <a:avLst/>
            <a:gdLst/>
            <a:ahLst/>
            <a:cxnLst/>
            <a:rect l="l" t="t" r="r" b="b"/>
            <a:pathLst>
              <a:path w="1519397" h="1519397">
                <a:moveTo>
                  <a:pt x="0" y="0"/>
                </a:moveTo>
                <a:lnTo>
                  <a:pt x="1519398" y="0"/>
                </a:lnTo>
                <a:lnTo>
                  <a:pt x="1519398" y="1519397"/>
                </a:lnTo>
                <a:lnTo>
                  <a:pt x="0" y="151939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3607963">
            <a:off x="16187367" y="1911117"/>
            <a:ext cx="1383035" cy="1383035"/>
          </a:xfrm>
          <a:custGeom>
            <a:avLst/>
            <a:gdLst/>
            <a:ahLst/>
            <a:cxnLst/>
            <a:rect l="l" t="t" r="r" b="b"/>
            <a:pathLst>
              <a:path w="1383035" h="1383035">
                <a:moveTo>
                  <a:pt x="0" y="0"/>
                </a:moveTo>
                <a:lnTo>
                  <a:pt x="1383036" y="0"/>
                </a:lnTo>
                <a:lnTo>
                  <a:pt x="1383036" y="1383035"/>
                </a:lnTo>
                <a:lnTo>
                  <a:pt x="0" y="138303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60000"/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1483229">
            <a:off x="11689797" y="1129478"/>
            <a:ext cx="1058230" cy="1058230"/>
          </a:xfrm>
          <a:custGeom>
            <a:avLst/>
            <a:gdLst/>
            <a:ahLst/>
            <a:cxnLst/>
            <a:rect l="l" t="t" r="r" b="b"/>
            <a:pathLst>
              <a:path w="1058230" h="1058230">
                <a:moveTo>
                  <a:pt x="0" y="0"/>
                </a:moveTo>
                <a:lnTo>
                  <a:pt x="1058230" y="0"/>
                </a:lnTo>
                <a:lnTo>
                  <a:pt x="1058230" y="1058229"/>
                </a:lnTo>
                <a:lnTo>
                  <a:pt x="0" y="105822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alphaModFix amt="30000"/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3450825" y="3544769"/>
            <a:ext cx="11096779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یک بیانیه اصلی یا نقل قول الهام بخش بنویسید</a:t>
            </a:r>
            <a:endParaRPr lang="en-US" sz="80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529363" y="6092414"/>
            <a:ext cx="9140456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919"/>
              </a:lnSpc>
              <a:spcBef>
                <a:spcPct val="0"/>
              </a:spcBef>
            </a:pPr>
            <a:r>
              <a:rPr lang="fa-IR" sz="27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- یک اعتبار، نقل قول یا پیام پشتیبانی را درج کنید</a:t>
            </a:r>
            <a:endParaRPr lang="en-US" sz="2799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182911">
            <a:off x="-691829" y="2125030"/>
            <a:ext cx="19150322" cy="10003857"/>
          </a:xfrm>
          <a:custGeom>
            <a:avLst/>
            <a:gdLst/>
            <a:ahLst/>
            <a:cxnLst/>
            <a:rect l="l" t="t" r="r" b="b"/>
            <a:pathLst>
              <a:path w="19150322" h="10003857">
                <a:moveTo>
                  <a:pt x="0" y="0"/>
                </a:moveTo>
                <a:lnTo>
                  <a:pt x="19150321" y="0"/>
                </a:lnTo>
                <a:lnTo>
                  <a:pt x="19150321" y="10003857"/>
                </a:lnTo>
                <a:lnTo>
                  <a:pt x="0" y="100038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849" t="-94314" r="-14538" b="-172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999414" y="7370170"/>
            <a:ext cx="2429727" cy="1390759"/>
            <a:chOff x="0" y="38100"/>
            <a:chExt cx="3239636" cy="1854345"/>
          </a:xfrm>
        </p:grpSpPr>
        <p:sp>
          <p:nvSpPr>
            <p:cNvPr id="4" name="TextBox 4"/>
            <p:cNvSpPr txBox="1"/>
            <p:nvPr/>
          </p:nvSpPr>
          <p:spPr>
            <a:xfrm>
              <a:off x="0" y="38100"/>
              <a:ext cx="3239636" cy="11122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32"/>
                </a:lnSpc>
              </a:pPr>
              <a:r>
                <a:rPr lang="fa-IR" sz="3600" spc="179" dirty="0">
                  <a:solidFill>
                    <a:srgbClr val="F6836B"/>
                  </a:solidFill>
                  <a:latin typeface="Handyman Bold"/>
                  <a:cs typeface="B Nazanin" panose="00000400000000000000" pitchFamily="2" charset="-78"/>
                </a:rPr>
                <a:t>نام نام خانوادگی</a:t>
              </a:r>
              <a:endParaRPr lang="en-US" sz="3600" spc="179" dirty="0">
                <a:solidFill>
                  <a:srgbClr val="F6836B"/>
                </a:solidFill>
                <a:latin typeface="Handyman Bold"/>
                <a:cs typeface="B Nazanin" panose="00000400000000000000" pitchFamily="2" charset="-78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1516273"/>
              <a:ext cx="3239636" cy="376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60"/>
                </a:lnSpc>
              </a:pPr>
              <a:r>
                <a:rPr lang="fa-IR" spc="89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عنوان یا موقعیت</a:t>
              </a:r>
              <a:endParaRPr lang="en-US" sz="1800" spc="8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6307137" y="7370170"/>
            <a:ext cx="2429727" cy="1390759"/>
            <a:chOff x="0" y="38100"/>
            <a:chExt cx="3239636" cy="1854345"/>
          </a:xfrm>
        </p:grpSpPr>
        <p:sp>
          <p:nvSpPr>
            <p:cNvPr id="7" name="TextBox 7"/>
            <p:cNvSpPr txBox="1"/>
            <p:nvPr/>
          </p:nvSpPr>
          <p:spPr>
            <a:xfrm>
              <a:off x="0" y="38100"/>
              <a:ext cx="3239636" cy="11122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32"/>
                </a:lnSpc>
              </a:pPr>
              <a:r>
                <a:rPr lang="fa-IR" sz="3600" spc="179" dirty="0">
                  <a:solidFill>
                    <a:srgbClr val="F6836B"/>
                  </a:solidFill>
                  <a:latin typeface="Handyman Bold"/>
                  <a:cs typeface="B Nazanin" panose="00000400000000000000" pitchFamily="2" charset="-78"/>
                </a:rPr>
                <a:t>نام نام خانوادگی</a:t>
              </a:r>
              <a:endParaRPr lang="en-US" sz="3600" spc="179" dirty="0">
                <a:solidFill>
                  <a:srgbClr val="F6836B"/>
                </a:solidFill>
                <a:latin typeface="Handyman Bold"/>
                <a:cs typeface="B Nazanin" panose="00000400000000000000" pitchFamily="2" charset="-7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516273"/>
              <a:ext cx="3239636" cy="376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60"/>
                </a:lnSpc>
              </a:pPr>
              <a:r>
                <a:rPr lang="fa-IR" spc="89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عنوان یا موقعیت</a:t>
              </a:r>
              <a:endParaRPr lang="en-US" sz="1800" spc="8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614859" y="7370170"/>
            <a:ext cx="2429727" cy="1390759"/>
            <a:chOff x="0" y="38100"/>
            <a:chExt cx="3239636" cy="1854345"/>
          </a:xfrm>
        </p:grpSpPr>
        <p:sp>
          <p:nvSpPr>
            <p:cNvPr id="10" name="TextBox 10"/>
            <p:cNvSpPr txBox="1"/>
            <p:nvPr/>
          </p:nvSpPr>
          <p:spPr>
            <a:xfrm>
              <a:off x="0" y="38100"/>
              <a:ext cx="3239636" cy="11122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32"/>
                </a:lnSpc>
              </a:pPr>
              <a:r>
                <a:rPr lang="fa-IR" sz="3600" spc="179" dirty="0">
                  <a:solidFill>
                    <a:srgbClr val="F6836B"/>
                  </a:solidFill>
                  <a:latin typeface="Handyman Bold"/>
                  <a:cs typeface="B Nazanin" panose="00000400000000000000" pitchFamily="2" charset="-78"/>
                </a:rPr>
                <a:t>نام نام خانوادگی</a:t>
              </a:r>
              <a:endParaRPr lang="en-US" sz="3600" spc="179" dirty="0">
                <a:solidFill>
                  <a:srgbClr val="F6836B"/>
                </a:solidFill>
                <a:latin typeface="Handyman Bold"/>
                <a:cs typeface="B Nazanin" panose="00000400000000000000" pitchFamily="2" charset="-78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516273"/>
              <a:ext cx="3239636" cy="376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60"/>
                </a:lnSpc>
              </a:pPr>
              <a:r>
                <a:rPr lang="fa-IR" spc="89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عنوان یا موقعیت</a:t>
              </a:r>
              <a:endParaRPr lang="en-US" sz="1800" spc="8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2922582" y="7370170"/>
            <a:ext cx="2429727" cy="1390759"/>
            <a:chOff x="0" y="38100"/>
            <a:chExt cx="3239636" cy="1854345"/>
          </a:xfrm>
        </p:grpSpPr>
        <p:sp>
          <p:nvSpPr>
            <p:cNvPr id="13" name="TextBox 13"/>
            <p:cNvSpPr txBox="1"/>
            <p:nvPr/>
          </p:nvSpPr>
          <p:spPr>
            <a:xfrm>
              <a:off x="0" y="38100"/>
              <a:ext cx="3239636" cy="11122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32"/>
                </a:lnSpc>
              </a:pPr>
              <a:r>
                <a:rPr lang="fa-IR" sz="3600" spc="179" dirty="0">
                  <a:solidFill>
                    <a:srgbClr val="F6836B"/>
                  </a:solidFill>
                  <a:latin typeface="Handyman Bold"/>
                  <a:cs typeface="B Nazanin" panose="00000400000000000000" pitchFamily="2" charset="-78"/>
                </a:rPr>
                <a:t>نام نام خانوادگی</a:t>
              </a:r>
              <a:endParaRPr lang="en-US" sz="3600" spc="179" dirty="0">
                <a:solidFill>
                  <a:srgbClr val="F6836B"/>
                </a:solidFill>
                <a:latin typeface="Handyman Bold"/>
                <a:cs typeface="B Nazanin" panose="000004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516273"/>
              <a:ext cx="3239636" cy="376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60"/>
                </a:lnSpc>
              </a:pPr>
              <a:r>
                <a:rPr lang="fa-IR" spc="89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عنوان یا موقعیت</a:t>
              </a:r>
              <a:endParaRPr lang="en-US" sz="1800" spc="8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endParaRPr>
            </a:p>
          </p:txBody>
        </p:sp>
      </p:grpSp>
      <p:sp>
        <p:nvSpPr>
          <p:cNvPr id="15" name="Freeform 15"/>
          <p:cNvSpPr/>
          <p:nvPr/>
        </p:nvSpPr>
        <p:spPr>
          <a:xfrm rot="6923059">
            <a:off x="-3563248" y="651304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1585894">
            <a:off x="12211364" y="-562770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rot="-3583057">
            <a:off x="15773232" y="715492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 rot="-2100069">
            <a:off x="-133540" y="-511994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 rot="2065213">
            <a:off x="16726291" y="3014003"/>
            <a:ext cx="2217023" cy="2217023"/>
          </a:xfrm>
          <a:custGeom>
            <a:avLst/>
            <a:gdLst/>
            <a:ahLst/>
            <a:cxnLst/>
            <a:rect l="l" t="t" r="r" b="b"/>
            <a:pathLst>
              <a:path w="2217023" h="2217023">
                <a:moveTo>
                  <a:pt x="0" y="0"/>
                </a:moveTo>
                <a:lnTo>
                  <a:pt x="2217023" y="0"/>
                </a:lnTo>
                <a:lnTo>
                  <a:pt x="2217023" y="2217023"/>
                </a:lnTo>
                <a:lnTo>
                  <a:pt x="0" y="22170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 rot="2058687">
            <a:off x="12991705" y="2360676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 rot="3232093">
            <a:off x="417924" y="2656105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79" y="0"/>
                </a:lnTo>
                <a:lnTo>
                  <a:pt x="2103779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 rot="-1589716">
            <a:off x="6765855" y="9160603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2937659" y="4334790"/>
            <a:ext cx="2553238" cy="2553227"/>
            <a:chOff x="0" y="0"/>
            <a:chExt cx="6350000" cy="6349975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4"/>
              <a:stretch>
                <a:fillRect l="-60843" r="-20916" b="-22232"/>
              </a:stretch>
            </a:blip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6245382" y="4334790"/>
            <a:ext cx="2553238" cy="2553227"/>
            <a:chOff x="0" y="0"/>
            <a:chExt cx="6350000" cy="6349975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5"/>
              <a:stretch>
                <a:fillRect l="-139626" t="-7713" r="-25547" b="-69070"/>
              </a:stretch>
            </a:blip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9553104" y="4334790"/>
            <a:ext cx="2553238" cy="2553227"/>
            <a:chOff x="0" y="0"/>
            <a:chExt cx="6350000" cy="6349975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6"/>
              <a:stretch>
                <a:fillRect l="-54037" t="-4990" r="-106424" b="-68651"/>
              </a:stretch>
            </a:blip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2860827" y="4334790"/>
            <a:ext cx="2553238" cy="2553227"/>
            <a:chOff x="0" y="0"/>
            <a:chExt cx="6350000" cy="6349975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7"/>
              <a:stretch>
                <a:fillRect l="-11203" t="-13657" r="-1361" b="-55190"/>
              </a:stretch>
            </a:blipFill>
          </p:spPr>
        </p:sp>
      </p:grpSp>
      <p:sp>
        <p:nvSpPr>
          <p:cNvPr id="31" name="TextBox 31"/>
          <p:cNvSpPr txBox="1"/>
          <p:nvPr/>
        </p:nvSpPr>
        <p:spPr>
          <a:xfrm>
            <a:off x="2171684" y="857250"/>
            <a:ext cx="1394463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یک صفحه اعضای تیم اضافه کنید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182911">
            <a:off x="-691829" y="2125030"/>
            <a:ext cx="19150322" cy="10003857"/>
          </a:xfrm>
          <a:custGeom>
            <a:avLst/>
            <a:gdLst/>
            <a:ahLst/>
            <a:cxnLst/>
            <a:rect l="l" t="t" r="r" b="b"/>
            <a:pathLst>
              <a:path w="19150322" h="10003857">
                <a:moveTo>
                  <a:pt x="0" y="0"/>
                </a:moveTo>
                <a:lnTo>
                  <a:pt x="19150321" y="0"/>
                </a:lnTo>
                <a:lnTo>
                  <a:pt x="19150321" y="10003857"/>
                </a:lnTo>
                <a:lnTo>
                  <a:pt x="0" y="100038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849" t="-94314" r="-14538" b="-1725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228418" y="7379695"/>
            <a:ext cx="2429727" cy="436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2"/>
              </a:lnSpc>
            </a:pPr>
            <a:r>
              <a:rPr lang="fa-IR" sz="3600" spc="179" dirty="0">
                <a:solidFill>
                  <a:srgbClr val="F6836B"/>
                </a:solidFill>
                <a:latin typeface="Handyman Bold"/>
                <a:cs typeface="B Nazanin" panose="00000400000000000000" pitchFamily="2" charset="-78"/>
              </a:rPr>
              <a:t>نام مشتری</a:t>
            </a:r>
            <a:endParaRPr lang="en-US" sz="3600" spc="179" dirty="0">
              <a:solidFill>
                <a:srgbClr val="F6836B"/>
              </a:solidFill>
              <a:latin typeface="Handyman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228418" y="8481181"/>
            <a:ext cx="242972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pc="8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عنوان یا موقعیت</a:t>
            </a:r>
            <a:endParaRPr lang="en-US" sz="1800" spc="89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 rot="6923059">
            <a:off x="-3563248" y="651304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1585894">
            <a:off x="12211364" y="-562770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3583057">
            <a:off x="15773232" y="715492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2100069">
            <a:off x="-133540" y="-511994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2065213">
            <a:off x="16726291" y="3014003"/>
            <a:ext cx="2217023" cy="2217023"/>
          </a:xfrm>
          <a:custGeom>
            <a:avLst/>
            <a:gdLst/>
            <a:ahLst/>
            <a:cxnLst/>
            <a:rect l="l" t="t" r="r" b="b"/>
            <a:pathLst>
              <a:path w="2217023" h="2217023">
                <a:moveTo>
                  <a:pt x="0" y="0"/>
                </a:moveTo>
                <a:lnTo>
                  <a:pt x="2217023" y="0"/>
                </a:lnTo>
                <a:lnTo>
                  <a:pt x="2217023" y="2217023"/>
                </a:lnTo>
                <a:lnTo>
                  <a:pt x="0" y="22170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2058687">
            <a:off x="13398687" y="1439680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3232093">
            <a:off x="417924" y="2656105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79" y="0"/>
                </a:lnTo>
                <a:lnTo>
                  <a:pt x="2103779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1589716">
            <a:off x="6765855" y="9160603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7465275" y="4334790"/>
            <a:ext cx="2567149" cy="2567139"/>
            <a:chOff x="0" y="0"/>
            <a:chExt cx="6350000" cy="634997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4"/>
              <a:stretch>
                <a:fillRect l="-4061" t="-16245" r="-80407" b="-6734"/>
              </a:stretch>
            </a:blip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3166663" y="4334790"/>
            <a:ext cx="2567149" cy="2567139"/>
            <a:chOff x="0" y="0"/>
            <a:chExt cx="6350000" cy="634997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1763888" y="4334790"/>
            <a:ext cx="2567149" cy="2567139"/>
            <a:chOff x="0" y="0"/>
            <a:chExt cx="6350000" cy="63499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6"/>
              <a:stretch>
                <a:fillRect t="-19585" b="-30415"/>
              </a:stretch>
            </a:blipFill>
          </p:spPr>
        </p:sp>
      </p:grpSp>
      <p:sp>
        <p:nvSpPr>
          <p:cNvPr id="19" name="TextBox 19"/>
          <p:cNvSpPr txBox="1"/>
          <p:nvPr/>
        </p:nvSpPr>
        <p:spPr>
          <a:xfrm>
            <a:off x="11839555" y="7379695"/>
            <a:ext cx="2429727" cy="436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2"/>
              </a:lnSpc>
            </a:pPr>
            <a:r>
              <a:rPr lang="fa-IR" sz="3600" spc="179" dirty="0">
                <a:solidFill>
                  <a:srgbClr val="F6836B"/>
                </a:solidFill>
                <a:latin typeface="Handyman Bold"/>
                <a:cs typeface="B Nazanin" panose="00000400000000000000" pitchFamily="2" charset="-78"/>
              </a:rPr>
              <a:t>نام مشتری</a:t>
            </a:r>
            <a:endParaRPr lang="en-US" sz="3600" spc="179" dirty="0">
              <a:solidFill>
                <a:srgbClr val="F6836B"/>
              </a:solidFill>
              <a:latin typeface="Handyman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1839555" y="8481181"/>
            <a:ext cx="242972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pc="8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عنوان یا موقعیت</a:t>
            </a:r>
            <a:endParaRPr lang="en-US" sz="1800" spc="89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7534255" y="7379695"/>
            <a:ext cx="2429727" cy="436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2"/>
              </a:lnSpc>
            </a:pPr>
            <a:r>
              <a:rPr lang="fa-IR" sz="3600" spc="179" dirty="0">
                <a:solidFill>
                  <a:srgbClr val="F6836B"/>
                </a:solidFill>
                <a:latin typeface="Handyman Bold"/>
                <a:cs typeface="B Nazanin" panose="00000400000000000000" pitchFamily="2" charset="-78"/>
              </a:rPr>
              <a:t>نام مشتری</a:t>
            </a:r>
            <a:endParaRPr lang="en-US" sz="3600" spc="179" dirty="0">
              <a:solidFill>
                <a:srgbClr val="F6836B"/>
              </a:solidFill>
              <a:latin typeface="Handyman Bold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7534255" y="8481181"/>
            <a:ext cx="242972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pc="8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عنوان یا موقعیت</a:t>
            </a:r>
            <a:endParaRPr lang="en-US" sz="1800" spc="89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2171684" y="857250"/>
            <a:ext cx="1394463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گواهینامه ها</a:t>
            </a:r>
            <a:endParaRPr lang="en-US" sz="8000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">
            <a:extLst>
              <a:ext uri="{FF2B5EF4-FFF2-40B4-BE49-F238E27FC236}">
                <a16:creationId xmlns:a16="http://schemas.microsoft.com/office/drawing/2014/main" id="{D528D87F-24E6-8616-8792-77E73CB84833}"/>
              </a:ext>
            </a:extLst>
          </p:cNvPr>
          <p:cNvSpPr/>
          <p:nvPr/>
        </p:nvSpPr>
        <p:spPr>
          <a:xfrm rot="10182911">
            <a:off x="-691829" y="2125030"/>
            <a:ext cx="19150322" cy="10003857"/>
          </a:xfrm>
          <a:custGeom>
            <a:avLst/>
            <a:gdLst/>
            <a:ahLst/>
            <a:cxnLst/>
            <a:rect l="l" t="t" r="r" b="b"/>
            <a:pathLst>
              <a:path w="19150322" h="10003857">
                <a:moveTo>
                  <a:pt x="0" y="0"/>
                </a:moveTo>
                <a:lnTo>
                  <a:pt x="19150321" y="0"/>
                </a:lnTo>
                <a:lnTo>
                  <a:pt x="19150321" y="10003857"/>
                </a:lnTo>
                <a:lnTo>
                  <a:pt x="0" y="100038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849" t="-94314" r="-14538" b="-1725"/>
            </a:stretch>
          </a:blipFill>
        </p:spPr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id="{AE111195-3A34-2F48-0F4F-D6492C16AEE9}"/>
              </a:ext>
            </a:extLst>
          </p:cNvPr>
          <p:cNvSpPr/>
          <p:nvPr/>
        </p:nvSpPr>
        <p:spPr>
          <a:xfrm rot="6923059">
            <a:off x="-3563248" y="651304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6">
            <a:extLst>
              <a:ext uri="{FF2B5EF4-FFF2-40B4-BE49-F238E27FC236}">
                <a16:creationId xmlns:a16="http://schemas.microsoft.com/office/drawing/2014/main" id="{BB04EFE8-1E8F-2C78-239F-A7F97E1E08FF}"/>
              </a:ext>
            </a:extLst>
          </p:cNvPr>
          <p:cNvSpPr/>
          <p:nvPr/>
        </p:nvSpPr>
        <p:spPr>
          <a:xfrm rot="1585894">
            <a:off x="12211364" y="-562770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7">
            <a:extLst>
              <a:ext uri="{FF2B5EF4-FFF2-40B4-BE49-F238E27FC236}">
                <a16:creationId xmlns:a16="http://schemas.microsoft.com/office/drawing/2014/main" id="{6B96C54C-FF79-7A72-A8F6-6A17663F3472}"/>
              </a:ext>
            </a:extLst>
          </p:cNvPr>
          <p:cNvSpPr/>
          <p:nvPr/>
        </p:nvSpPr>
        <p:spPr>
          <a:xfrm rot="-3583057">
            <a:off x="15773232" y="715492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8">
            <a:extLst>
              <a:ext uri="{FF2B5EF4-FFF2-40B4-BE49-F238E27FC236}">
                <a16:creationId xmlns:a16="http://schemas.microsoft.com/office/drawing/2014/main" id="{65F83DFA-2B7F-02B8-996C-A62CEECB663E}"/>
              </a:ext>
            </a:extLst>
          </p:cNvPr>
          <p:cNvSpPr/>
          <p:nvPr/>
        </p:nvSpPr>
        <p:spPr>
          <a:xfrm rot="-2100069">
            <a:off x="-133540" y="-511994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3" name="Freeform 9">
            <a:extLst>
              <a:ext uri="{FF2B5EF4-FFF2-40B4-BE49-F238E27FC236}">
                <a16:creationId xmlns:a16="http://schemas.microsoft.com/office/drawing/2014/main" id="{21813EF4-6D3C-8473-5197-AC8EFBD94238}"/>
              </a:ext>
            </a:extLst>
          </p:cNvPr>
          <p:cNvSpPr/>
          <p:nvPr/>
        </p:nvSpPr>
        <p:spPr>
          <a:xfrm rot="2065213">
            <a:off x="16726291" y="3014003"/>
            <a:ext cx="2217023" cy="2217023"/>
          </a:xfrm>
          <a:custGeom>
            <a:avLst/>
            <a:gdLst/>
            <a:ahLst/>
            <a:cxnLst/>
            <a:rect l="l" t="t" r="r" b="b"/>
            <a:pathLst>
              <a:path w="2217023" h="2217023">
                <a:moveTo>
                  <a:pt x="0" y="0"/>
                </a:moveTo>
                <a:lnTo>
                  <a:pt x="2217023" y="0"/>
                </a:lnTo>
                <a:lnTo>
                  <a:pt x="2217023" y="2217023"/>
                </a:lnTo>
                <a:lnTo>
                  <a:pt x="0" y="22170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4" name="Freeform 10">
            <a:extLst>
              <a:ext uri="{FF2B5EF4-FFF2-40B4-BE49-F238E27FC236}">
                <a16:creationId xmlns:a16="http://schemas.microsoft.com/office/drawing/2014/main" id="{07DB6A4F-2D23-91C0-A301-BB83D9F97B4D}"/>
              </a:ext>
            </a:extLst>
          </p:cNvPr>
          <p:cNvSpPr/>
          <p:nvPr/>
        </p:nvSpPr>
        <p:spPr>
          <a:xfrm rot="2058687">
            <a:off x="13398687" y="1439680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11">
            <a:extLst>
              <a:ext uri="{FF2B5EF4-FFF2-40B4-BE49-F238E27FC236}">
                <a16:creationId xmlns:a16="http://schemas.microsoft.com/office/drawing/2014/main" id="{AFA5FCFD-9D37-73D4-C20B-C1856EE30FA7}"/>
              </a:ext>
            </a:extLst>
          </p:cNvPr>
          <p:cNvSpPr/>
          <p:nvPr/>
        </p:nvSpPr>
        <p:spPr>
          <a:xfrm rot="3232093">
            <a:off x="417924" y="2656105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79" y="0"/>
                </a:lnTo>
                <a:lnTo>
                  <a:pt x="2103779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12">
            <a:extLst>
              <a:ext uri="{FF2B5EF4-FFF2-40B4-BE49-F238E27FC236}">
                <a16:creationId xmlns:a16="http://schemas.microsoft.com/office/drawing/2014/main" id="{543E2F69-651F-5899-F1D9-32D338F8F4D0}"/>
              </a:ext>
            </a:extLst>
          </p:cNvPr>
          <p:cNvSpPr/>
          <p:nvPr/>
        </p:nvSpPr>
        <p:spPr>
          <a:xfrm rot="-1589716">
            <a:off x="6765855" y="9160603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61C5791-D35E-ED19-4B8F-EFA397C5ED2D}"/>
              </a:ext>
            </a:extLst>
          </p:cNvPr>
          <p:cNvGrpSpPr/>
          <p:nvPr/>
        </p:nvGrpSpPr>
        <p:grpSpPr>
          <a:xfrm>
            <a:off x="1747295" y="414644"/>
            <a:ext cx="14793411" cy="9457713"/>
            <a:chOff x="981382" y="252678"/>
            <a:chExt cx="9862274" cy="6305142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8B1E4480-EA51-3D63-9027-8B76163FC2E8}"/>
                </a:ext>
              </a:extLst>
            </p:cNvPr>
            <p:cNvGrpSpPr/>
            <p:nvPr/>
          </p:nvGrpSpPr>
          <p:grpSpPr>
            <a:xfrm>
              <a:off x="7855127" y="994872"/>
              <a:ext cx="2988529" cy="4820753"/>
              <a:chOff x="8128259" y="1398757"/>
              <a:chExt cx="2988529" cy="4820753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136BB622-1B53-6DDD-2772-EBBEFE68EFC1}"/>
                  </a:ext>
                </a:extLst>
              </p:cNvPr>
              <p:cNvGrpSpPr/>
              <p:nvPr/>
            </p:nvGrpSpPr>
            <p:grpSpPr>
              <a:xfrm>
                <a:off x="8128259" y="1398757"/>
                <a:ext cx="2715396" cy="569386"/>
                <a:chOff x="8152009" y="508108"/>
                <a:chExt cx="2715396" cy="569386"/>
              </a:xfrm>
            </p:grpSpPr>
            <p:sp>
              <p:nvSpPr>
                <p:cNvPr id="103" name="TextBox 102">
                  <a:extLst>
                    <a:ext uri="{FF2B5EF4-FFF2-40B4-BE49-F238E27FC236}">
                      <a16:creationId xmlns:a16="http://schemas.microsoft.com/office/drawing/2014/main" id="{AE098ACF-B56C-CFD3-D276-3268DAC300CA}"/>
                    </a:ext>
                  </a:extLst>
                </p:cNvPr>
                <p:cNvSpPr txBox="1"/>
                <p:nvPr/>
              </p:nvSpPr>
              <p:spPr>
                <a:xfrm>
                  <a:off x="8596250" y="508108"/>
                  <a:ext cx="2271155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accent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اقتصاد و حسابداری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مدیریت امور مالی و بودجه.</a:t>
                  </a:r>
                  <a:endPara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04" name="Group 103">
                  <a:extLst>
                    <a:ext uri="{FF2B5EF4-FFF2-40B4-BE49-F238E27FC236}">
                      <a16:creationId xmlns:a16="http://schemas.microsoft.com/office/drawing/2014/main" id="{8EF0E2AA-A9DF-60BD-6B88-A27E4483AC36}"/>
                    </a:ext>
                  </a:extLst>
                </p:cNvPr>
                <p:cNvGrpSpPr/>
                <p:nvPr/>
              </p:nvGrpSpPr>
              <p:grpSpPr>
                <a:xfrm>
                  <a:off x="8152009" y="652255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105" name="Freeform 12">
                    <a:extLst>
                      <a:ext uri="{FF2B5EF4-FFF2-40B4-BE49-F238E27FC236}">
                        <a16:creationId xmlns:a16="http://schemas.microsoft.com/office/drawing/2014/main" id="{E3BA7B6C-DFCA-9FDD-1A13-3FF00F1054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6" name="Freeform 13">
                    <a:extLst>
                      <a:ext uri="{FF2B5EF4-FFF2-40B4-BE49-F238E27FC236}">
                        <a16:creationId xmlns:a16="http://schemas.microsoft.com/office/drawing/2014/main" id="{F1223C21-6B73-2DCE-0CB4-57BE94CD260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504B3813-B23D-6A77-69AA-B114E714E18F}"/>
                  </a:ext>
                </a:extLst>
              </p:cNvPr>
              <p:cNvGrpSpPr/>
              <p:nvPr/>
            </p:nvGrpSpPr>
            <p:grpSpPr>
              <a:xfrm>
                <a:off x="8128259" y="3099303"/>
                <a:ext cx="2846023" cy="569386"/>
                <a:chOff x="8152009" y="2655166"/>
                <a:chExt cx="2846023" cy="569386"/>
              </a:xfrm>
            </p:grpSpPr>
            <p:sp>
              <p:nvSpPr>
                <p:cNvPr id="99" name="TextBox 98">
                  <a:extLst>
                    <a:ext uri="{FF2B5EF4-FFF2-40B4-BE49-F238E27FC236}">
                      <a16:creationId xmlns:a16="http://schemas.microsoft.com/office/drawing/2014/main" id="{E9B9870B-9D2A-70C9-A92C-C0407A4F21F1}"/>
                    </a:ext>
                  </a:extLst>
                </p:cNvPr>
                <p:cNvSpPr txBox="1"/>
                <p:nvPr/>
              </p:nvSpPr>
              <p:spPr>
                <a:xfrm>
                  <a:off x="8596250" y="2655166"/>
                  <a:ext cx="2401782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accent5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مدیریت و رهبری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رهبری موثر تیم</a:t>
                  </a:r>
                  <a:endPara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00" name="Group 99">
                  <a:extLst>
                    <a:ext uri="{FF2B5EF4-FFF2-40B4-BE49-F238E27FC236}">
                      <a16:creationId xmlns:a16="http://schemas.microsoft.com/office/drawing/2014/main" id="{B28DF022-DB09-6C6E-7556-34C17D85BE4F}"/>
                    </a:ext>
                  </a:extLst>
                </p:cNvPr>
                <p:cNvGrpSpPr/>
                <p:nvPr/>
              </p:nvGrpSpPr>
              <p:grpSpPr>
                <a:xfrm>
                  <a:off x="8152009" y="2799313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101" name="Freeform 12">
                    <a:extLst>
                      <a:ext uri="{FF2B5EF4-FFF2-40B4-BE49-F238E27FC236}">
                        <a16:creationId xmlns:a16="http://schemas.microsoft.com/office/drawing/2014/main" id="{26D095BF-E94F-0305-7642-A7A21B07EA4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2" name="Freeform 13">
                    <a:extLst>
                      <a:ext uri="{FF2B5EF4-FFF2-40B4-BE49-F238E27FC236}">
                        <a16:creationId xmlns:a16="http://schemas.microsoft.com/office/drawing/2014/main" id="{395BDF73-6F83-0286-F81E-A587F84F08D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A19FE289-F3AB-BC30-EAEF-91A4B3669EFF}"/>
                  </a:ext>
                </a:extLst>
              </p:cNvPr>
              <p:cNvGrpSpPr/>
              <p:nvPr/>
            </p:nvGrpSpPr>
            <p:grpSpPr>
              <a:xfrm>
                <a:off x="8128259" y="3949576"/>
                <a:ext cx="2988529" cy="569386"/>
                <a:chOff x="8152009" y="3728695"/>
                <a:chExt cx="2988529" cy="569386"/>
              </a:xfrm>
            </p:grpSpPr>
            <p:sp>
              <p:nvSpPr>
                <p:cNvPr id="95" name="TextBox 94">
                  <a:extLst>
                    <a:ext uri="{FF2B5EF4-FFF2-40B4-BE49-F238E27FC236}">
                      <a16:creationId xmlns:a16="http://schemas.microsoft.com/office/drawing/2014/main" id="{96E812F1-C265-3FC1-93DD-C8FE0A934D92}"/>
                    </a:ext>
                  </a:extLst>
                </p:cNvPr>
                <p:cNvSpPr txBox="1"/>
                <p:nvPr/>
              </p:nvSpPr>
              <p:spPr>
                <a:xfrm>
                  <a:off x="8596250" y="3728695"/>
                  <a:ext cx="2544288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bg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استراتژی کسب و کار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tx2"/>
                      </a:solidFill>
                      <a:latin typeface="Montserrrat"/>
                      <a:cs typeface="B Nazanin" panose="00000400000000000000" pitchFamily="2" charset="-78"/>
                    </a:rPr>
                    <a:t>برنامه ریزی برای رقابت پذیری</a:t>
                  </a:r>
                  <a:endParaRPr lang="en-US" dirty="0">
                    <a:solidFill>
                      <a:schemeClr val="tx2"/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96" name="Group 95">
                  <a:extLst>
                    <a:ext uri="{FF2B5EF4-FFF2-40B4-BE49-F238E27FC236}">
                      <a16:creationId xmlns:a16="http://schemas.microsoft.com/office/drawing/2014/main" id="{FBF0995B-D888-D1E1-7101-16DA9F1BE418}"/>
                    </a:ext>
                  </a:extLst>
                </p:cNvPr>
                <p:cNvGrpSpPr/>
                <p:nvPr/>
              </p:nvGrpSpPr>
              <p:grpSpPr>
                <a:xfrm>
                  <a:off x="8152009" y="387284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97" name="Freeform 12">
                    <a:extLst>
                      <a:ext uri="{FF2B5EF4-FFF2-40B4-BE49-F238E27FC236}">
                        <a16:creationId xmlns:a16="http://schemas.microsoft.com/office/drawing/2014/main" id="{B77D2111-5577-BFC4-C673-BBE1EC9129F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98" name="Freeform 13">
                    <a:extLst>
                      <a:ext uri="{FF2B5EF4-FFF2-40B4-BE49-F238E27FC236}">
                        <a16:creationId xmlns:a16="http://schemas.microsoft.com/office/drawing/2014/main" id="{7E9EADFD-AAF9-5F21-3F68-8B4061FB021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4B648EE7-730F-7D43-8134-EF5C9762E355}"/>
                  </a:ext>
                </a:extLst>
              </p:cNvPr>
              <p:cNvGrpSpPr/>
              <p:nvPr/>
            </p:nvGrpSpPr>
            <p:grpSpPr>
              <a:xfrm>
                <a:off x="8128259" y="4799849"/>
                <a:ext cx="2715396" cy="569386"/>
                <a:chOff x="8152009" y="4802224"/>
                <a:chExt cx="2715396" cy="569386"/>
              </a:xfrm>
            </p:grpSpPr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7CD264D3-8D0B-5576-6C44-FB65AB6C3107}"/>
                    </a:ext>
                  </a:extLst>
                </p:cNvPr>
                <p:cNvSpPr txBox="1"/>
                <p:nvPr/>
              </p:nvSpPr>
              <p:spPr>
                <a:xfrm>
                  <a:off x="8596250" y="4802224"/>
                  <a:ext cx="2271155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accent6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منابع انسانی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latin typeface="Montserrrat"/>
                      <a:cs typeface="B Nazanin" panose="00000400000000000000" pitchFamily="2" charset="-78"/>
                    </a:rPr>
                    <a:t>مدیریت شخصی.</a:t>
                  </a:r>
                  <a:endParaRPr lang="en-US" dirty="0"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92" name="Group 91">
                  <a:extLst>
                    <a:ext uri="{FF2B5EF4-FFF2-40B4-BE49-F238E27FC236}">
                      <a16:creationId xmlns:a16="http://schemas.microsoft.com/office/drawing/2014/main" id="{B9DC7DD9-3735-7301-62C2-39F8898E27CD}"/>
                    </a:ext>
                  </a:extLst>
                </p:cNvPr>
                <p:cNvGrpSpPr/>
                <p:nvPr/>
              </p:nvGrpSpPr>
              <p:grpSpPr>
                <a:xfrm>
                  <a:off x="8152009" y="4946371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93" name="Freeform 12">
                    <a:extLst>
                      <a:ext uri="{FF2B5EF4-FFF2-40B4-BE49-F238E27FC236}">
                        <a16:creationId xmlns:a16="http://schemas.microsoft.com/office/drawing/2014/main" id="{03A84EB0-0688-AA00-6440-7F0B472957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94" name="Freeform 13">
                    <a:extLst>
                      <a:ext uri="{FF2B5EF4-FFF2-40B4-BE49-F238E27FC236}">
                        <a16:creationId xmlns:a16="http://schemas.microsoft.com/office/drawing/2014/main" id="{CBF0499D-927D-E6AE-3296-98ECBD82D6B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93F0FD8A-0844-081E-0BED-A7A9F014AD16}"/>
                  </a:ext>
                </a:extLst>
              </p:cNvPr>
              <p:cNvGrpSpPr/>
              <p:nvPr/>
            </p:nvGrpSpPr>
            <p:grpSpPr>
              <a:xfrm>
                <a:off x="8128259" y="5650124"/>
                <a:ext cx="2988529" cy="569386"/>
                <a:chOff x="8152009" y="5875755"/>
                <a:chExt cx="2988529" cy="569386"/>
              </a:xfrm>
            </p:grpSpPr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154107B3-4E2D-433C-6461-5DFFDE33F7B6}"/>
                    </a:ext>
                  </a:extLst>
                </p:cNvPr>
                <p:cNvSpPr txBox="1"/>
                <p:nvPr/>
              </p:nvSpPr>
              <p:spPr>
                <a:xfrm>
                  <a:off x="8596250" y="5875755"/>
                  <a:ext cx="2544288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accent1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بازاریابی و برندسازی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latin typeface="Montserrrat"/>
                      <a:cs typeface="B Nazanin" panose="00000400000000000000" pitchFamily="2" charset="-78"/>
                    </a:rPr>
                    <a:t>ارتقاء و توسعه برند.</a:t>
                  </a:r>
                  <a:endParaRPr lang="en-US" dirty="0"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88" name="Group 87">
                  <a:extLst>
                    <a:ext uri="{FF2B5EF4-FFF2-40B4-BE49-F238E27FC236}">
                      <a16:creationId xmlns:a16="http://schemas.microsoft.com/office/drawing/2014/main" id="{312927C1-4AEB-B2B0-D9D1-3C07C93729D0}"/>
                    </a:ext>
                  </a:extLst>
                </p:cNvPr>
                <p:cNvGrpSpPr/>
                <p:nvPr/>
              </p:nvGrpSpPr>
              <p:grpSpPr>
                <a:xfrm>
                  <a:off x="8152009" y="601990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89" name="Freeform 12">
                    <a:extLst>
                      <a:ext uri="{FF2B5EF4-FFF2-40B4-BE49-F238E27FC236}">
                        <a16:creationId xmlns:a16="http://schemas.microsoft.com/office/drawing/2014/main" id="{06056E5C-7E10-BF0B-26E5-276E7066DC0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90" name="Freeform 13">
                    <a:extLst>
                      <a:ext uri="{FF2B5EF4-FFF2-40B4-BE49-F238E27FC236}">
                        <a16:creationId xmlns:a16="http://schemas.microsoft.com/office/drawing/2014/main" id="{BDD9D637-F889-CC9B-553F-0D2FAF6A3F7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7722FE91-A25F-CCF1-AE5D-C7D48C652AAA}"/>
                  </a:ext>
                </a:extLst>
              </p:cNvPr>
              <p:cNvGrpSpPr/>
              <p:nvPr/>
            </p:nvGrpSpPr>
            <p:grpSpPr>
              <a:xfrm>
                <a:off x="8128259" y="2249030"/>
                <a:ext cx="2988529" cy="569386"/>
                <a:chOff x="8152009" y="1581637"/>
                <a:chExt cx="2988529" cy="569386"/>
              </a:xfrm>
            </p:grpSpPr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AA487686-5BA2-63E2-13E9-F98B3AF44502}"/>
                    </a:ext>
                  </a:extLst>
                </p:cNvPr>
                <p:cNvSpPr txBox="1"/>
                <p:nvPr/>
              </p:nvSpPr>
              <p:spPr>
                <a:xfrm>
                  <a:off x="8596250" y="1581637"/>
                  <a:ext cx="2544288" cy="5693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tx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کارآفرینی</a:t>
                  </a:r>
                </a:p>
                <a:p>
                  <a:pPr algn="r" rtl="1">
                    <a:spcBef>
                      <a:spcPts val="900"/>
                    </a:spcBef>
                  </a:pPr>
                  <a:r>
                    <a:rPr lang="fa-IR" sz="21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راه اندازی و رشد کسب و کار.</a:t>
                  </a:r>
                  <a:endParaRPr 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84" name="Group 83">
                  <a:extLst>
                    <a:ext uri="{FF2B5EF4-FFF2-40B4-BE49-F238E27FC236}">
                      <a16:creationId xmlns:a16="http://schemas.microsoft.com/office/drawing/2014/main" id="{E37CEC77-4DE8-B66A-244F-197F93C9C16E}"/>
                    </a:ext>
                  </a:extLst>
                </p:cNvPr>
                <p:cNvGrpSpPr/>
                <p:nvPr/>
              </p:nvGrpSpPr>
              <p:grpSpPr>
                <a:xfrm>
                  <a:off x="8152009" y="1725784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85" name="Freeform 12">
                    <a:extLst>
                      <a:ext uri="{FF2B5EF4-FFF2-40B4-BE49-F238E27FC236}">
                        <a16:creationId xmlns:a16="http://schemas.microsoft.com/office/drawing/2014/main" id="{E2061696-3D9A-0CF8-FFBC-274B5E8FD41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6" name="Freeform 13">
                    <a:extLst>
                      <a:ext uri="{FF2B5EF4-FFF2-40B4-BE49-F238E27FC236}">
                        <a16:creationId xmlns:a16="http://schemas.microsoft.com/office/drawing/2014/main" id="{CFEF246B-B895-9056-EEBE-1AC66B3B8A4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137160" tIns="68580" rIns="137160" bIns="6858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270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E41B31DF-9287-BB84-1072-167AA7612C67}"/>
                </a:ext>
              </a:extLst>
            </p:cNvPr>
            <p:cNvGrpSpPr/>
            <p:nvPr/>
          </p:nvGrpSpPr>
          <p:grpSpPr>
            <a:xfrm>
              <a:off x="981382" y="252678"/>
              <a:ext cx="5787864" cy="6305142"/>
              <a:chOff x="981382" y="252678"/>
              <a:chExt cx="5787864" cy="6305142"/>
            </a:xfrm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D58BD9DB-84CB-34E0-036D-3CC2D1CDDCD4}"/>
                  </a:ext>
                </a:extLst>
              </p:cNvPr>
              <p:cNvSpPr/>
              <p:nvPr/>
            </p:nvSpPr>
            <p:spPr>
              <a:xfrm>
                <a:off x="2652908" y="252678"/>
                <a:ext cx="2444811" cy="2444813"/>
              </a:xfrm>
              <a:custGeom>
                <a:avLst/>
                <a:gdLst>
                  <a:gd name="connsiteX0" fmla="*/ -718 w 2083122"/>
                  <a:gd name="connsiteY0" fmla="*/ 1040915 h 2083123"/>
                  <a:gd name="connsiteX1" fmla="*/ 1040868 w 2083122"/>
                  <a:gd name="connsiteY1" fmla="*/ -622 h 2083123"/>
                  <a:gd name="connsiteX2" fmla="*/ 2082405 w 2083122"/>
                  <a:gd name="connsiteY2" fmla="*/ 1040915 h 2083123"/>
                  <a:gd name="connsiteX3" fmla="*/ 1040868 w 2083122"/>
                  <a:gd name="connsiteY3" fmla="*/ 2082501 h 2083123"/>
                  <a:gd name="connsiteX4" fmla="*/ -718 w 2083122"/>
                  <a:gd name="connsiteY4" fmla="*/ 1040915 h 2083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3">
                    <a:moveTo>
                      <a:pt x="-718" y="1040915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15"/>
                    </a:cubicBezTo>
                    <a:cubicBezTo>
                      <a:pt x="2082405" y="1616134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39"/>
                      <a:pt x="-718" y="10409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04AC051F-3711-5848-C6CD-3F6386F82C21}"/>
                  </a:ext>
                </a:extLst>
              </p:cNvPr>
              <p:cNvSpPr/>
              <p:nvPr/>
            </p:nvSpPr>
            <p:spPr>
              <a:xfrm>
                <a:off x="4324435" y="1215913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182"/>
                      <a:pt x="-718" y="1040963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6983002-60E5-B69F-675B-7D5880AC88FF}"/>
                  </a:ext>
                </a:extLst>
              </p:cNvPr>
              <p:cNvSpPr/>
              <p:nvPr/>
            </p:nvSpPr>
            <p:spPr>
              <a:xfrm>
                <a:off x="4324435" y="3147814"/>
                <a:ext cx="2444811" cy="2445149"/>
              </a:xfrm>
              <a:custGeom>
                <a:avLst/>
                <a:gdLst>
                  <a:gd name="connsiteX0" fmla="*/ -718 w 2083122"/>
                  <a:gd name="connsiteY0" fmla="*/ 1040963 h 2083409"/>
                  <a:gd name="connsiteX1" fmla="*/ 1040868 w 2083122"/>
                  <a:gd name="connsiteY1" fmla="*/ -622 h 2083409"/>
                  <a:gd name="connsiteX2" fmla="*/ 2082405 w 2083122"/>
                  <a:gd name="connsiteY2" fmla="*/ 1040963 h 2083409"/>
                  <a:gd name="connsiteX3" fmla="*/ 1040868 w 2083122"/>
                  <a:gd name="connsiteY3" fmla="*/ 2082787 h 2083409"/>
                  <a:gd name="connsiteX4" fmla="*/ -718 w 2083122"/>
                  <a:gd name="connsiteY4" fmla="*/ 1040963 h 2083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409">
                    <a:moveTo>
                      <a:pt x="-718" y="1040963"/>
                    </a:moveTo>
                    <a:cubicBezTo>
                      <a:pt x="-718" y="465745"/>
                      <a:pt x="465601" y="-622"/>
                      <a:pt x="1040868" y="-622"/>
                    </a:cubicBezTo>
                    <a:cubicBezTo>
                      <a:pt x="1616134" y="-622"/>
                      <a:pt x="2082405" y="465745"/>
                      <a:pt x="2082405" y="1040963"/>
                    </a:cubicBezTo>
                    <a:cubicBezTo>
                      <a:pt x="2082405" y="1616182"/>
                      <a:pt x="1616086" y="2082787"/>
                      <a:pt x="1040868" y="2082787"/>
                    </a:cubicBezTo>
                    <a:cubicBezTo>
                      <a:pt x="465649" y="2082787"/>
                      <a:pt x="-718" y="1616230"/>
                      <a:pt x="-718" y="104096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7EF97F4-8CC5-E950-C77E-84BB21830C0F}"/>
                  </a:ext>
                </a:extLst>
              </p:cNvPr>
              <p:cNvSpPr/>
              <p:nvPr/>
            </p:nvSpPr>
            <p:spPr>
              <a:xfrm>
                <a:off x="2652908" y="4113008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86"/>
                      <a:pt x="-718" y="104096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652829E-649B-960D-69A1-38BE160DF58D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503 h 1320060"/>
                  <a:gd name="connsiteX6" fmla="*/ -718 w 1320060"/>
                  <a:gd name="connsiteY6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29"/>
                      <a:pt x="294739" y="-574"/>
                      <a:pt x="659265" y="-622"/>
                    </a:cubicBezTo>
                    <a:cubicBezTo>
                      <a:pt x="1023791" y="-670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39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834" y="1319486"/>
                      <a:pt x="-670" y="1023982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4C6EAF06-4DBB-4197-C01A-CE11B98F0A39}"/>
                  </a:ext>
                </a:extLst>
              </p:cNvPr>
              <p:cNvSpPr/>
              <p:nvPr/>
            </p:nvSpPr>
            <p:spPr>
              <a:xfrm>
                <a:off x="981382" y="3400071"/>
                <a:ext cx="2444813" cy="2186733"/>
              </a:xfrm>
              <a:custGeom>
                <a:avLst/>
                <a:gdLst>
                  <a:gd name="connsiteX0" fmla="*/ 400682 w 2083123"/>
                  <a:gd name="connsiteY0" fmla="*/ -574 h 1863224"/>
                  <a:gd name="connsiteX1" fmla="*/ -717 w 2083123"/>
                  <a:gd name="connsiteY1" fmla="*/ 821017 h 1863224"/>
                  <a:gd name="connsiteX2" fmla="*/ 1040820 w 2083123"/>
                  <a:gd name="connsiteY2" fmla="*/ 1862602 h 1863224"/>
                  <a:gd name="connsiteX3" fmla="*/ 2082405 w 2083123"/>
                  <a:gd name="connsiteY3" fmla="*/ 821017 h 1863224"/>
                  <a:gd name="connsiteX4" fmla="*/ 1681007 w 2083123"/>
                  <a:gd name="connsiteY4" fmla="*/ -622 h 1863224"/>
                  <a:gd name="connsiteX5" fmla="*/ 400682 w 2083123"/>
                  <a:gd name="connsiteY5" fmla="*/ -622 h 186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3" h="1863224">
                    <a:moveTo>
                      <a:pt x="400682" y="-574"/>
                    </a:moveTo>
                    <a:cubicBezTo>
                      <a:pt x="147154" y="196571"/>
                      <a:pt x="-1008" y="499850"/>
                      <a:pt x="-717" y="821017"/>
                    </a:cubicBezTo>
                    <a:cubicBezTo>
                      <a:pt x="-717" y="1396283"/>
                      <a:pt x="465602" y="1862602"/>
                      <a:pt x="1040820" y="1862602"/>
                    </a:cubicBezTo>
                    <a:cubicBezTo>
                      <a:pt x="1616039" y="1862602"/>
                      <a:pt x="2082405" y="1396283"/>
                      <a:pt x="2082405" y="821017"/>
                    </a:cubicBezTo>
                    <a:cubicBezTo>
                      <a:pt x="2082692" y="499850"/>
                      <a:pt x="1934534" y="196571"/>
                      <a:pt x="1681007" y="-622"/>
                    </a:cubicBezTo>
                    <a:cubicBezTo>
                      <a:pt x="1304622" y="292687"/>
                      <a:pt x="777066" y="292687"/>
                      <a:pt x="400682" y="-62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39D05999-9696-D3F1-BAFE-484A11D458D5}"/>
                  </a:ext>
                </a:extLst>
              </p:cNvPr>
              <p:cNvSpPr/>
              <p:nvPr/>
            </p:nvSpPr>
            <p:spPr>
              <a:xfrm>
                <a:off x="981382" y="1213394"/>
                <a:ext cx="2444811" cy="2444913"/>
              </a:xfrm>
              <a:custGeom>
                <a:avLst/>
                <a:gdLst>
                  <a:gd name="connsiteX0" fmla="*/ 400681 w 2083122"/>
                  <a:gd name="connsiteY0" fmla="*/ 1862602 h 2083208"/>
                  <a:gd name="connsiteX1" fmla="*/ 1862459 w 2083122"/>
                  <a:gd name="connsiteY1" fmla="*/ 1681102 h 2083208"/>
                  <a:gd name="connsiteX2" fmla="*/ 2082405 w 2083122"/>
                  <a:gd name="connsiteY2" fmla="*/ 1040963 h 2083208"/>
                  <a:gd name="connsiteX3" fmla="*/ 1040820 w 2083122"/>
                  <a:gd name="connsiteY3" fmla="*/ -622 h 2083208"/>
                  <a:gd name="connsiteX4" fmla="*/ -717 w 2083122"/>
                  <a:gd name="connsiteY4" fmla="*/ 1040963 h 2083208"/>
                  <a:gd name="connsiteX5" fmla="*/ 400681 w 2083122"/>
                  <a:gd name="connsiteY5" fmla="*/ 1862602 h 2083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2" h="2083208">
                    <a:moveTo>
                      <a:pt x="400681" y="1862602"/>
                    </a:moveTo>
                    <a:cubicBezTo>
                      <a:pt x="854469" y="2216158"/>
                      <a:pt x="1508952" y="2134876"/>
                      <a:pt x="1862459" y="1681102"/>
                    </a:cubicBezTo>
                    <a:cubicBezTo>
                      <a:pt x="2004988" y="1498124"/>
                      <a:pt x="2082405" y="1272883"/>
                      <a:pt x="2082405" y="1040963"/>
                    </a:cubicBezTo>
                    <a:cubicBezTo>
                      <a:pt x="2082405" y="465745"/>
                      <a:pt x="1616087" y="-622"/>
                      <a:pt x="1040820" y="-622"/>
                    </a:cubicBezTo>
                    <a:cubicBezTo>
                      <a:pt x="465554" y="-622"/>
                      <a:pt x="-717" y="465745"/>
                      <a:pt x="-717" y="1040963"/>
                    </a:cubicBezTo>
                    <a:cubicBezTo>
                      <a:pt x="-980" y="1362130"/>
                      <a:pt x="147178" y="1665409"/>
                      <a:pt x="400681" y="186260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214DEE9A-DC53-1F03-D4A3-2200463A2B83}"/>
                  </a:ext>
                </a:extLst>
              </p:cNvPr>
              <p:cNvSpPr/>
              <p:nvPr/>
            </p:nvSpPr>
            <p:spPr>
              <a:xfrm>
                <a:off x="4772238" y="35958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217 h 1320060"/>
                  <a:gd name="connsiteX1" fmla="*/ 659503 w 1320059"/>
                  <a:gd name="connsiteY1" fmla="*/ -622 h 1320060"/>
                  <a:gd name="connsiteX2" fmla="*/ 1319342 w 1320059"/>
                  <a:gd name="connsiteY2" fmla="*/ 659599 h 1320060"/>
                  <a:gd name="connsiteX3" fmla="*/ 659312 w 1320059"/>
                  <a:gd name="connsiteY3" fmla="*/ 1319438 h 1320060"/>
                  <a:gd name="connsiteX4" fmla="*/ -718 w 1320059"/>
                  <a:gd name="connsiteY4" fmla="*/ 659408 h 1320060"/>
                  <a:gd name="connsiteX5" fmla="*/ -718 w 1320059"/>
                  <a:gd name="connsiteY5" fmla="*/ 659217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217"/>
                    </a:moveTo>
                    <a:cubicBezTo>
                      <a:pt x="-622" y="294691"/>
                      <a:pt x="294977" y="-718"/>
                      <a:pt x="659503" y="-622"/>
                    </a:cubicBezTo>
                    <a:cubicBezTo>
                      <a:pt x="1024029" y="-527"/>
                      <a:pt x="1319438" y="295073"/>
                      <a:pt x="1319342" y="659599"/>
                    </a:cubicBezTo>
                    <a:cubicBezTo>
                      <a:pt x="1319247" y="1024029"/>
                      <a:pt x="1023743" y="1319438"/>
                      <a:pt x="659312" y="1319438"/>
                    </a:cubicBezTo>
                    <a:cubicBezTo>
                      <a:pt x="294786" y="1319438"/>
                      <a:pt x="-718" y="1023934"/>
                      <a:pt x="-718" y="659408"/>
                    </a:cubicBezTo>
                    <a:cubicBezTo>
                      <a:pt x="-718" y="659360"/>
                      <a:pt x="-718" y="659265"/>
                      <a:pt x="-718" y="6592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70D7AFEA-5CC8-9488-FE8C-E09A6EE8BBFB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360 w 1320059"/>
                  <a:gd name="connsiteY3" fmla="*/ 1319438 h 1320060"/>
                  <a:gd name="connsiteX4" fmla="*/ 659312 w 1320059"/>
                  <a:gd name="connsiteY4" fmla="*/ 1319438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65" y="294930"/>
                      <a:pt x="294738" y="-594"/>
                      <a:pt x="659265" y="-622"/>
                    </a:cubicBezTo>
                    <a:cubicBezTo>
                      <a:pt x="1023791" y="-646"/>
                      <a:pt x="1319295" y="294834"/>
                      <a:pt x="1319342" y="659360"/>
                    </a:cubicBezTo>
                    <a:cubicBezTo>
                      <a:pt x="1319390" y="1023887"/>
                      <a:pt x="1023886" y="1319390"/>
                      <a:pt x="659360" y="1319438"/>
                    </a:cubicBezTo>
                    <a:cubicBezTo>
                      <a:pt x="659360" y="1319438"/>
                      <a:pt x="659312" y="1319438"/>
                      <a:pt x="659312" y="1319438"/>
                    </a:cubicBezTo>
                    <a:cubicBezTo>
                      <a:pt x="294786" y="1319438"/>
                      <a:pt x="-670" y="1023982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7BB34863-ED93-2570-6881-B45470C567DB}"/>
                  </a:ext>
                </a:extLst>
              </p:cNvPr>
              <p:cNvSpPr/>
              <p:nvPr/>
            </p:nvSpPr>
            <p:spPr>
              <a:xfrm>
                <a:off x="3100712" y="700369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30"/>
                      <a:pt x="294739" y="-593"/>
                      <a:pt x="659265" y="-622"/>
                    </a:cubicBezTo>
                    <a:cubicBezTo>
                      <a:pt x="1023791" y="-651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41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787" y="1319438"/>
                      <a:pt x="-670" y="102396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AC1F2B9-2A4D-3CE5-9ACC-916848476D99}"/>
                  </a:ext>
                </a:extLst>
              </p:cNvPr>
              <p:cNvSpPr/>
              <p:nvPr/>
            </p:nvSpPr>
            <p:spPr>
              <a:xfrm>
                <a:off x="1429187" y="16611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1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99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30"/>
                      <a:pt x="294738" y="-593"/>
                      <a:pt x="659265" y="-622"/>
                    </a:cubicBezTo>
                    <a:cubicBezTo>
                      <a:pt x="1023791" y="-651"/>
                      <a:pt x="1319295" y="294834"/>
                      <a:pt x="1319342" y="659361"/>
                    </a:cubicBezTo>
                    <a:cubicBezTo>
                      <a:pt x="1319390" y="1023886"/>
                      <a:pt x="1023934" y="1319391"/>
                      <a:pt x="659408" y="1319438"/>
                    </a:cubicBezTo>
                    <a:cubicBezTo>
                      <a:pt x="294910" y="1319534"/>
                      <a:pt x="-636" y="1024077"/>
                      <a:pt x="-718" y="659599"/>
                    </a:cubicBezTo>
                    <a:cubicBezTo>
                      <a:pt x="-718" y="659551"/>
                      <a:pt x="-718" y="65950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05D9405-7DF3-6216-0CBB-429068712C74}"/>
                  </a:ext>
                </a:extLst>
              </p:cNvPr>
              <p:cNvSpPr/>
              <p:nvPr/>
            </p:nvSpPr>
            <p:spPr>
              <a:xfrm>
                <a:off x="1429187" y="3589684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03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29"/>
                      <a:pt x="294738" y="-574"/>
                      <a:pt x="659265" y="-622"/>
                    </a:cubicBezTo>
                    <a:cubicBezTo>
                      <a:pt x="1023791" y="-670"/>
                      <a:pt x="1319295" y="294834"/>
                      <a:pt x="1319342" y="659360"/>
                    </a:cubicBezTo>
                    <a:cubicBezTo>
                      <a:pt x="1319390" y="1023886"/>
                      <a:pt x="1023934" y="1319390"/>
                      <a:pt x="659408" y="1319438"/>
                    </a:cubicBezTo>
                    <a:cubicBezTo>
                      <a:pt x="294882" y="1319486"/>
                      <a:pt x="-665" y="1024029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0F446401-BD19-FEF6-6885-E5D943E3B320}"/>
                  </a:ext>
                </a:extLst>
              </p:cNvPr>
              <p:cNvSpPr/>
              <p:nvPr/>
            </p:nvSpPr>
            <p:spPr>
              <a:xfrm>
                <a:off x="2203817" y="1475112"/>
                <a:ext cx="3342995" cy="3860219"/>
              </a:xfrm>
              <a:custGeom>
                <a:avLst/>
                <a:gdLst>
                  <a:gd name="connsiteX0" fmla="*/ 0 w 2848427"/>
                  <a:gd name="connsiteY0" fmla="*/ 822259 h 3289131"/>
                  <a:gd name="connsiteX1" fmla="*/ 1424238 w 2848427"/>
                  <a:gd name="connsiteY1" fmla="*/ 0 h 3289131"/>
                  <a:gd name="connsiteX2" fmla="*/ 2848428 w 2848427"/>
                  <a:gd name="connsiteY2" fmla="*/ 822259 h 3289131"/>
                  <a:gd name="connsiteX3" fmla="*/ 2848428 w 2848427"/>
                  <a:gd name="connsiteY3" fmla="*/ 2466873 h 3289131"/>
                  <a:gd name="connsiteX4" fmla="*/ 1424238 w 2848427"/>
                  <a:gd name="connsiteY4" fmla="*/ 3289132 h 3289131"/>
                  <a:gd name="connsiteX5" fmla="*/ 0 w 2848427"/>
                  <a:gd name="connsiteY5" fmla="*/ 2466873 h 3289131"/>
                  <a:gd name="connsiteX6" fmla="*/ 0 w 2848427"/>
                  <a:gd name="connsiteY6" fmla="*/ 822259 h 3289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48427" h="3289131">
                    <a:moveTo>
                      <a:pt x="0" y="822259"/>
                    </a:moveTo>
                    <a:lnTo>
                      <a:pt x="1424238" y="0"/>
                    </a:lnTo>
                    <a:lnTo>
                      <a:pt x="2848428" y="822259"/>
                    </a:lnTo>
                    <a:lnTo>
                      <a:pt x="2848428" y="2466873"/>
                    </a:lnTo>
                    <a:lnTo>
                      <a:pt x="1424238" y="3289132"/>
                    </a:lnTo>
                    <a:lnTo>
                      <a:pt x="0" y="2466873"/>
                    </a:lnTo>
                    <a:lnTo>
                      <a:pt x="0" y="822259"/>
                    </a:ln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37861B81-7B39-9DE1-8B75-63A51925E557}"/>
                  </a:ext>
                </a:extLst>
              </p:cNvPr>
              <p:cNvSpPr/>
              <p:nvPr/>
            </p:nvSpPr>
            <p:spPr>
              <a:xfrm>
                <a:off x="3201202" y="4661245"/>
                <a:ext cx="1348282" cy="1348283"/>
              </a:xfrm>
              <a:custGeom>
                <a:avLst/>
                <a:gdLst>
                  <a:gd name="connsiteX0" fmla="*/ -718 w 1148815"/>
                  <a:gd name="connsiteY0" fmla="*/ 573834 h 1148816"/>
                  <a:gd name="connsiteX1" fmla="*/ 573643 w 1148815"/>
                  <a:gd name="connsiteY1" fmla="*/ -622 h 1148816"/>
                  <a:gd name="connsiteX2" fmla="*/ 1148098 w 1148815"/>
                  <a:gd name="connsiteY2" fmla="*/ 573738 h 1148816"/>
                  <a:gd name="connsiteX3" fmla="*/ 573738 w 1148815"/>
                  <a:gd name="connsiteY3" fmla="*/ 1148194 h 1148816"/>
                  <a:gd name="connsiteX4" fmla="*/ 573690 w 1148815"/>
                  <a:gd name="connsiteY4" fmla="*/ 1148194 h 1148816"/>
                  <a:gd name="connsiteX5" fmla="*/ -718 w 1148815"/>
                  <a:gd name="connsiteY5" fmla="*/ 573834 h 1148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6">
                    <a:moveTo>
                      <a:pt x="-718" y="573834"/>
                    </a:moveTo>
                    <a:cubicBezTo>
                      <a:pt x="-765" y="256579"/>
                      <a:pt x="256387" y="-574"/>
                      <a:pt x="573643" y="-622"/>
                    </a:cubicBezTo>
                    <a:cubicBezTo>
                      <a:pt x="890898" y="-669"/>
                      <a:pt x="1148050" y="256483"/>
                      <a:pt x="1148098" y="573738"/>
                    </a:cubicBezTo>
                    <a:cubicBezTo>
                      <a:pt x="1148146" y="890994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1758B0E4-E68A-23E1-1816-9A3C3DA140D5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3 h 1319964"/>
                  <a:gd name="connsiteX2" fmla="*/ 659217 w 1319965"/>
                  <a:gd name="connsiteY2" fmla="*/ -622 h 1319964"/>
                  <a:gd name="connsiteX3" fmla="*/ -718 w 1319965"/>
                  <a:gd name="connsiteY3" fmla="*/ 659408 h 1319964"/>
                  <a:gd name="connsiteX4" fmla="*/ -718 w 1319965"/>
                  <a:gd name="connsiteY4" fmla="*/ 659456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4953 h 1319964"/>
                  <a:gd name="connsiteX7" fmla="*/ 1233720 w 1319965"/>
                  <a:gd name="connsiteY7" fmla="*/ 659360 h 1319964"/>
                  <a:gd name="connsiteX8" fmla="*/ 659313 w 1319965"/>
                  <a:gd name="connsiteY8" fmla="*/ 1233768 h 1319964"/>
                  <a:gd name="connsiteX9" fmla="*/ 84905 w 1319965"/>
                  <a:gd name="connsiteY9" fmla="*/ 659456 h 1319964"/>
                  <a:gd name="connsiteX10" fmla="*/ 659217 w 1319965"/>
                  <a:gd name="connsiteY10" fmla="*/ 84953 h 1319964"/>
                  <a:gd name="connsiteX11" fmla="*/ 659313 w 1319965"/>
                  <a:gd name="connsiteY11" fmla="*/ 84953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200" y="294834"/>
                      <a:pt x="1023696" y="-670"/>
                      <a:pt x="659217" y="-622"/>
                    </a:cubicBezTo>
                    <a:cubicBezTo>
                      <a:pt x="294739" y="-574"/>
                      <a:pt x="-765" y="294929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22" y="1023934"/>
                      <a:pt x="294834" y="1319343"/>
                      <a:pt x="659313" y="1319343"/>
                    </a:cubicBezTo>
                    <a:close/>
                    <a:moveTo>
                      <a:pt x="659313" y="84953"/>
                    </a:moveTo>
                    <a:cubicBezTo>
                      <a:pt x="976568" y="84953"/>
                      <a:pt x="1233720" y="342105"/>
                      <a:pt x="1233720" y="659360"/>
                    </a:cubicBezTo>
                    <a:cubicBezTo>
                      <a:pt x="1233720" y="976615"/>
                      <a:pt x="976568" y="1233768"/>
                      <a:pt x="659313" y="1233768"/>
                    </a:cubicBezTo>
                    <a:cubicBezTo>
                      <a:pt x="342106" y="1233768"/>
                      <a:pt x="84953" y="976663"/>
                      <a:pt x="84905" y="659456"/>
                    </a:cubicBezTo>
                    <a:cubicBezTo>
                      <a:pt x="84857" y="342200"/>
                      <a:pt x="341962" y="85000"/>
                      <a:pt x="659217" y="84953"/>
                    </a:cubicBezTo>
                    <a:cubicBezTo>
                      <a:pt x="659265" y="84953"/>
                      <a:pt x="659265" y="84953"/>
                      <a:pt x="659313" y="849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DFB6F4BC-D3AC-5E7E-4721-0BA7F13E7525}"/>
                  </a:ext>
                </a:extLst>
              </p:cNvPr>
              <p:cNvSpPr/>
              <p:nvPr/>
            </p:nvSpPr>
            <p:spPr>
              <a:xfrm>
                <a:off x="1529675" y="3690453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595 h 1148815"/>
                  <a:gd name="connsiteX1" fmla="*/ 573881 w 1148815"/>
                  <a:gd name="connsiteY1" fmla="*/ -622 h 1148815"/>
                  <a:gd name="connsiteX2" fmla="*/ 1148098 w 1148815"/>
                  <a:gd name="connsiteY2" fmla="*/ 573976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976 h 1148815"/>
                  <a:gd name="connsiteX5" fmla="*/ -718 w 1148815"/>
                  <a:gd name="connsiteY5" fmla="*/ 573595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595"/>
                    </a:moveTo>
                    <a:cubicBezTo>
                      <a:pt x="-613" y="256340"/>
                      <a:pt x="256645" y="-718"/>
                      <a:pt x="573881" y="-622"/>
                    </a:cubicBezTo>
                    <a:cubicBezTo>
                      <a:pt x="891136" y="-527"/>
                      <a:pt x="1148194" y="256721"/>
                      <a:pt x="1148098" y="573976"/>
                    </a:cubicBezTo>
                    <a:cubicBezTo>
                      <a:pt x="1148003" y="891088"/>
                      <a:pt x="890898" y="1148146"/>
                      <a:pt x="573786" y="1148194"/>
                    </a:cubicBezTo>
                    <a:cubicBezTo>
                      <a:pt x="256574" y="1148289"/>
                      <a:pt x="-636" y="891184"/>
                      <a:pt x="-718" y="573976"/>
                    </a:cubicBezTo>
                    <a:cubicBezTo>
                      <a:pt x="-718" y="573833"/>
                      <a:pt x="-718" y="573738"/>
                      <a:pt x="-718" y="573595"/>
                    </a:cubicBezTo>
                    <a:close/>
                  </a:path>
                </a:pathLst>
              </a:custGeom>
              <a:solidFill>
                <a:schemeClr val="bg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F642C979-35AB-CA48-ED8D-36869783F423}"/>
                  </a:ext>
                </a:extLst>
              </p:cNvPr>
              <p:cNvSpPr/>
              <p:nvPr/>
            </p:nvSpPr>
            <p:spPr>
              <a:xfrm>
                <a:off x="1429298" y="3589796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5 w 1319964"/>
                  <a:gd name="connsiteY9" fmla="*/ 659408 h 1319964"/>
                  <a:gd name="connsiteX10" fmla="*/ 84905 w 1319964"/>
                  <a:gd name="connsiteY10" fmla="*/ 659360 h 1319964"/>
                  <a:gd name="connsiteX11" fmla="*/ 659265 w 1319964"/>
                  <a:gd name="connsiteY11" fmla="*/ 85000 h 1319964"/>
                  <a:gd name="connsiteX12" fmla="*/ 659312 w 1319964"/>
                  <a:gd name="connsiteY12" fmla="*/ 85000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5"/>
                      <a:pt x="-718" y="294882"/>
                      <a:pt x="-718" y="659360"/>
                    </a:cubicBezTo>
                    <a:cubicBezTo>
                      <a:pt x="-718" y="1023838"/>
                      <a:pt x="294767" y="1319343"/>
                      <a:pt x="659265" y="1319343"/>
                    </a:cubicBezTo>
                    <a:cubicBezTo>
                      <a:pt x="659279" y="1319343"/>
                      <a:pt x="659298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76" y="1233816"/>
                      <a:pt x="84905" y="976663"/>
                      <a:pt x="84905" y="659408"/>
                    </a:cubicBezTo>
                    <a:cubicBezTo>
                      <a:pt x="84905" y="659408"/>
                      <a:pt x="84905" y="659360"/>
                      <a:pt x="84905" y="659360"/>
                    </a:cubicBezTo>
                    <a:cubicBezTo>
                      <a:pt x="84905" y="342153"/>
                      <a:pt x="342053" y="85000"/>
                      <a:pt x="659265" y="85000"/>
                    </a:cubicBezTo>
                    <a:cubicBezTo>
                      <a:pt x="659279" y="85000"/>
                      <a:pt x="659298" y="85000"/>
                      <a:pt x="659312" y="850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C3C4AAE8-3AB3-A571-EE13-3674B98594E2}"/>
                  </a:ext>
                </a:extLst>
              </p:cNvPr>
              <p:cNvSpPr/>
              <p:nvPr/>
            </p:nvSpPr>
            <p:spPr>
              <a:xfrm>
                <a:off x="1529675" y="1761630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834 h 1148815"/>
                  <a:gd name="connsiteX1" fmla="*/ 573642 w 1148815"/>
                  <a:gd name="connsiteY1" fmla="*/ -622 h 1148815"/>
                  <a:gd name="connsiteX2" fmla="*/ 1148098 w 1148815"/>
                  <a:gd name="connsiteY2" fmla="*/ 573738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834"/>
                    </a:moveTo>
                    <a:cubicBezTo>
                      <a:pt x="-741" y="256597"/>
                      <a:pt x="256406" y="-598"/>
                      <a:pt x="573642" y="-622"/>
                    </a:cubicBezTo>
                    <a:cubicBezTo>
                      <a:pt x="890898" y="-646"/>
                      <a:pt x="1148050" y="256502"/>
                      <a:pt x="1148098" y="573738"/>
                    </a:cubicBezTo>
                    <a:cubicBezTo>
                      <a:pt x="1148146" y="890946"/>
                      <a:pt x="890993" y="1148146"/>
                      <a:pt x="573786" y="1148194"/>
                    </a:cubicBezTo>
                    <a:cubicBezTo>
                      <a:pt x="256550" y="1148241"/>
                      <a:pt x="-665" y="891136"/>
                      <a:pt x="-718" y="573881"/>
                    </a:cubicBezTo>
                    <a:cubicBezTo>
                      <a:pt x="-718" y="573881"/>
                      <a:pt x="-718" y="573834"/>
                      <a:pt x="-718" y="573834"/>
                    </a:cubicBezTo>
                    <a:close/>
                  </a:path>
                </a:pathLst>
              </a:custGeom>
              <a:solidFill>
                <a:schemeClr val="tx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BF5672C-DF64-0D9A-B7D7-7CB28B90E847}"/>
                  </a:ext>
                </a:extLst>
              </p:cNvPr>
              <p:cNvSpPr/>
              <p:nvPr/>
            </p:nvSpPr>
            <p:spPr>
              <a:xfrm>
                <a:off x="3201202" y="800914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786 h 1148815"/>
                  <a:gd name="connsiteX1" fmla="*/ 573690 w 1148815"/>
                  <a:gd name="connsiteY1" fmla="*/ -622 h 1148815"/>
                  <a:gd name="connsiteX2" fmla="*/ 1148098 w 1148815"/>
                  <a:gd name="connsiteY2" fmla="*/ 573786 h 1148815"/>
                  <a:gd name="connsiteX3" fmla="*/ 573690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786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786"/>
                    </a:moveTo>
                    <a:cubicBezTo>
                      <a:pt x="-718" y="256550"/>
                      <a:pt x="256435" y="-622"/>
                      <a:pt x="573690" y="-622"/>
                    </a:cubicBezTo>
                    <a:cubicBezTo>
                      <a:pt x="890945" y="-622"/>
                      <a:pt x="1148098" y="256550"/>
                      <a:pt x="1148098" y="573786"/>
                    </a:cubicBezTo>
                    <a:cubicBezTo>
                      <a:pt x="1148098" y="891022"/>
                      <a:pt x="890945" y="1148194"/>
                      <a:pt x="573690" y="1148194"/>
                    </a:cubicBezTo>
                    <a:cubicBezTo>
                      <a:pt x="256483" y="1148217"/>
                      <a:pt x="-670" y="891093"/>
                      <a:pt x="-718" y="573881"/>
                    </a:cubicBezTo>
                    <a:cubicBezTo>
                      <a:pt x="-718" y="573848"/>
                      <a:pt x="-718" y="573819"/>
                      <a:pt x="-718" y="5737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05E6A55-E2AE-1692-86D8-1943987682E1}"/>
                  </a:ext>
                </a:extLst>
              </p:cNvPr>
              <p:cNvSpPr/>
              <p:nvPr/>
            </p:nvSpPr>
            <p:spPr>
              <a:xfrm>
                <a:off x="3100712" y="700482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2 h 1319964"/>
                  <a:gd name="connsiteX2" fmla="*/ 659217 w 1319965"/>
                  <a:gd name="connsiteY2" fmla="*/ -622 h 1319964"/>
                  <a:gd name="connsiteX3" fmla="*/ -718 w 1319965"/>
                  <a:gd name="connsiteY3" fmla="*/ 659360 h 1319964"/>
                  <a:gd name="connsiteX4" fmla="*/ 659265 w 1319965"/>
                  <a:gd name="connsiteY4" fmla="*/ 1319343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5000 h 1319964"/>
                  <a:gd name="connsiteX7" fmla="*/ 1233720 w 1319965"/>
                  <a:gd name="connsiteY7" fmla="*/ 659408 h 1319964"/>
                  <a:gd name="connsiteX8" fmla="*/ 659313 w 1319965"/>
                  <a:gd name="connsiteY8" fmla="*/ 1233816 h 1319964"/>
                  <a:gd name="connsiteX9" fmla="*/ 84905 w 1319965"/>
                  <a:gd name="connsiteY9" fmla="*/ 659408 h 1319964"/>
                  <a:gd name="connsiteX10" fmla="*/ 84905 w 1319965"/>
                  <a:gd name="connsiteY10" fmla="*/ 659360 h 1319964"/>
                  <a:gd name="connsiteX11" fmla="*/ 659170 w 1319965"/>
                  <a:gd name="connsiteY11" fmla="*/ 84905 h 1319964"/>
                  <a:gd name="connsiteX12" fmla="*/ 659313 w 1319965"/>
                  <a:gd name="connsiteY12" fmla="*/ 84905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314"/>
                      <a:pt x="1319295" y="1023810"/>
                      <a:pt x="1319247" y="659312"/>
                    </a:cubicBezTo>
                    <a:cubicBezTo>
                      <a:pt x="1319200" y="294815"/>
                      <a:pt x="1023696" y="-651"/>
                      <a:pt x="659217" y="-622"/>
                    </a:cubicBezTo>
                    <a:cubicBezTo>
                      <a:pt x="294739" y="-594"/>
                      <a:pt x="-718" y="294882"/>
                      <a:pt x="-718" y="659360"/>
                    </a:cubicBezTo>
                    <a:cubicBezTo>
                      <a:pt x="-718" y="1023858"/>
                      <a:pt x="294787" y="1319343"/>
                      <a:pt x="659265" y="1319343"/>
                    </a:cubicBezTo>
                    <a:cubicBezTo>
                      <a:pt x="659265" y="1319343"/>
                      <a:pt x="659313" y="1319343"/>
                      <a:pt x="659313" y="1319343"/>
                    </a:cubicBezTo>
                    <a:close/>
                    <a:moveTo>
                      <a:pt x="659313" y="85000"/>
                    </a:moveTo>
                    <a:cubicBezTo>
                      <a:pt x="976568" y="85000"/>
                      <a:pt x="1233720" y="342172"/>
                      <a:pt x="1233720" y="659408"/>
                    </a:cubicBezTo>
                    <a:cubicBezTo>
                      <a:pt x="1233720" y="976644"/>
                      <a:pt x="976568" y="1233816"/>
                      <a:pt x="659313" y="1233816"/>
                    </a:cubicBezTo>
                    <a:cubicBezTo>
                      <a:pt x="342058" y="1233816"/>
                      <a:pt x="84905" y="976644"/>
                      <a:pt x="84905" y="659408"/>
                    </a:cubicBezTo>
                    <a:cubicBezTo>
                      <a:pt x="84905" y="659394"/>
                      <a:pt x="84905" y="659375"/>
                      <a:pt x="84905" y="659360"/>
                    </a:cubicBezTo>
                    <a:cubicBezTo>
                      <a:pt x="84857" y="342148"/>
                      <a:pt x="341962" y="84957"/>
                      <a:pt x="659170" y="84905"/>
                    </a:cubicBezTo>
                    <a:cubicBezTo>
                      <a:pt x="659217" y="84905"/>
                      <a:pt x="659265" y="84905"/>
                      <a:pt x="659313" y="849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2FAA9A9-DBFE-AB81-93C9-75E36BCAA0BE}"/>
                  </a:ext>
                </a:extLst>
              </p:cNvPr>
              <p:cNvSpPr/>
              <p:nvPr/>
            </p:nvSpPr>
            <p:spPr>
              <a:xfrm>
                <a:off x="4872727" y="1764150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4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6" h="1148815">
                    <a:moveTo>
                      <a:pt x="-718" y="573834"/>
                    </a:moveTo>
                    <a:cubicBezTo>
                      <a:pt x="-765" y="256597"/>
                      <a:pt x="256387" y="-594"/>
                      <a:pt x="573643" y="-622"/>
                    </a:cubicBezTo>
                    <a:cubicBezTo>
                      <a:pt x="890898" y="-646"/>
                      <a:pt x="1148051" y="256502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2F6FB6FD-4A87-8A7E-726B-11573FE352A8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659312 w 1320059"/>
                  <a:gd name="connsiteY0" fmla="*/ 1319438 h 1320060"/>
                  <a:gd name="connsiteX1" fmla="*/ 1319342 w 1320059"/>
                  <a:gd name="connsiteY1" fmla="*/ 659408 h 1320060"/>
                  <a:gd name="connsiteX2" fmla="*/ 659312 w 1320059"/>
                  <a:gd name="connsiteY2" fmla="*/ -622 h 1320060"/>
                  <a:gd name="connsiteX3" fmla="*/ -718 w 1320059"/>
                  <a:gd name="connsiteY3" fmla="*/ 659408 h 1320060"/>
                  <a:gd name="connsiteX4" fmla="*/ -718 w 1320059"/>
                  <a:gd name="connsiteY4" fmla="*/ 659456 h 1320060"/>
                  <a:gd name="connsiteX5" fmla="*/ 659312 w 1320059"/>
                  <a:gd name="connsiteY5" fmla="*/ 1319438 h 1320060"/>
                  <a:gd name="connsiteX6" fmla="*/ 659312 w 1320059"/>
                  <a:gd name="connsiteY6" fmla="*/ 85048 h 1320060"/>
                  <a:gd name="connsiteX7" fmla="*/ 1233720 w 1320059"/>
                  <a:gd name="connsiteY7" fmla="*/ 659456 h 1320060"/>
                  <a:gd name="connsiteX8" fmla="*/ 659312 w 1320059"/>
                  <a:gd name="connsiteY8" fmla="*/ 1233864 h 1320060"/>
                  <a:gd name="connsiteX9" fmla="*/ 84904 w 1320059"/>
                  <a:gd name="connsiteY9" fmla="*/ 659456 h 1320060"/>
                  <a:gd name="connsiteX10" fmla="*/ 659217 w 1320059"/>
                  <a:gd name="connsiteY10" fmla="*/ 85048 h 1320060"/>
                  <a:gd name="connsiteX11" fmla="*/ 659312 w 1320059"/>
                  <a:gd name="connsiteY11" fmla="*/ 85048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20059" h="1320060">
                    <a:moveTo>
                      <a:pt x="659312" y="1319438"/>
                    </a:moveTo>
                    <a:cubicBezTo>
                      <a:pt x="1023839" y="1319438"/>
                      <a:pt x="1319342" y="1023934"/>
                      <a:pt x="1319342" y="659408"/>
                    </a:cubicBezTo>
                    <a:cubicBezTo>
                      <a:pt x="1319342" y="294882"/>
                      <a:pt x="1023839" y="-622"/>
                      <a:pt x="659312" y="-622"/>
                    </a:cubicBezTo>
                    <a:cubicBezTo>
                      <a:pt x="294786" y="-622"/>
                      <a:pt x="-718" y="294882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70" y="1023982"/>
                      <a:pt x="294786" y="1319438"/>
                      <a:pt x="659312" y="1319438"/>
                    </a:cubicBezTo>
                    <a:close/>
                    <a:moveTo>
                      <a:pt x="659312" y="85048"/>
                    </a:moveTo>
                    <a:cubicBezTo>
                      <a:pt x="976568" y="85048"/>
                      <a:pt x="1233720" y="342220"/>
                      <a:pt x="1233720" y="659456"/>
                    </a:cubicBezTo>
                    <a:cubicBezTo>
                      <a:pt x="1233720" y="976711"/>
                      <a:pt x="976568" y="1233864"/>
                      <a:pt x="659312" y="1233864"/>
                    </a:cubicBezTo>
                    <a:cubicBezTo>
                      <a:pt x="342057" y="1233864"/>
                      <a:pt x="84904" y="976711"/>
                      <a:pt x="84904" y="659456"/>
                    </a:cubicBezTo>
                    <a:cubicBezTo>
                      <a:pt x="84857" y="342244"/>
                      <a:pt x="342009" y="85076"/>
                      <a:pt x="659217" y="85048"/>
                    </a:cubicBezTo>
                    <a:cubicBezTo>
                      <a:pt x="659265" y="85048"/>
                      <a:pt x="659265" y="85048"/>
                      <a:pt x="659312" y="850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CC140E4C-1F5F-FCAC-D334-1ABC04646097}"/>
                  </a:ext>
                </a:extLst>
              </p:cNvPr>
              <p:cNvSpPr/>
              <p:nvPr/>
            </p:nvSpPr>
            <p:spPr>
              <a:xfrm>
                <a:off x="4872727" y="3696051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3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81 h 1148815"/>
                  <a:gd name="connsiteX6" fmla="*/ -718 w 1148816"/>
                  <a:gd name="connsiteY6" fmla="*/ 573833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8816" h="1148815">
                    <a:moveTo>
                      <a:pt x="-718" y="573833"/>
                    </a:moveTo>
                    <a:cubicBezTo>
                      <a:pt x="-765" y="256578"/>
                      <a:pt x="256387" y="-574"/>
                      <a:pt x="573643" y="-622"/>
                    </a:cubicBezTo>
                    <a:cubicBezTo>
                      <a:pt x="890898" y="-670"/>
                      <a:pt x="1148051" y="256483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241"/>
                      <a:pt x="-670" y="891088"/>
                      <a:pt x="-718" y="573881"/>
                    </a:cubicBezTo>
                    <a:cubicBezTo>
                      <a:pt x="-718" y="573881"/>
                      <a:pt x="-718" y="573833"/>
                      <a:pt x="-718" y="573833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A1F02915-C157-DE90-9716-517C988B76E8}"/>
                  </a:ext>
                </a:extLst>
              </p:cNvPr>
              <p:cNvSpPr/>
              <p:nvPr/>
            </p:nvSpPr>
            <p:spPr>
              <a:xfrm>
                <a:off x="4772238" y="35959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4 w 1319964"/>
                  <a:gd name="connsiteY9" fmla="*/ 659408 h 1319964"/>
                  <a:gd name="connsiteX10" fmla="*/ 84904 w 1319964"/>
                  <a:gd name="connsiteY10" fmla="*/ 659360 h 1319964"/>
                  <a:gd name="connsiteX11" fmla="*/ 659026 w 1319964"/>
                  <a:gd name="connsiteY11" fmla="*/ 84762 h 1319964"/>
                  <a:gd name="connsiteX12" fmla="*/ 659312 w 1319964"/>
                  <a:gd name="connsiteY12" fmla="*/ 8476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4"/>
                      <a:pt x="-718" y="294882"/>
                      <a:pt x="-718" y="659360"/>
                    </a:cubicBezTo>
                    <a:cubicBezTo>
                      <a:pt x="-718" y="1023839"/>
                      <a:pt x="294786" y="1319343"/>
                      <a:pt x="659265" y="1319343"/>
                    </a:cubicBezTo>
                    <a:cubicBezTo>
                      <a:pt x="659265" y="1319343"/>
                      <a:pt x="659312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57" y="1233816"/>
                      <a:pt x="84904" y="976663"/>
                      <a:pt x="84904" y="659408"/>
                    </a:cubicBezTo>
                    <a:cubicBezTo>
                      <a:pt x="84904" y="659408"/>
                      <a:pt x="84904" y="659360"/>
                      <a:pt x="84904" y="659360"/>
                    </a:cubicBezTo>
                    <a:cubicBezTo>
                      <a:pt x="84761" y="342153"/>
                      <a:pt x="341818" y="84904"/>
                      <a:pt x="659026" y="84762"/>
                    </a:cubicBezTo>
                    <a:cubicBezTo>
                      <a:pt x="659121" y="84762"/>
                      <a:pt x="659217" y="84762"/>
                      <a:pt x="659312" y="8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FDABE815-98A9-1591-CD99-867ACB75290D}"/>
                  </a:ext>
                </a:extLst>
              </p:cNvPr>
              <p:cNvSpPr/>
              <p:nvPr/>
            </p:nvSpPr>
            <p:spPr>
              <a:xfrm>
                <a:off x="1429298" y="16612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2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312 w 1319964"/>
                  <a:gd name="connsiteY4" fmla="*/ 1319343 h 1319964"/>
                  <a:gd name="connsiteX5" fmla="*/ 659312 w 1319964"/>
                  <a:gd name="connsiteY5" fmla="*/ 84952 h 1319964"/>
                  <a:gd name="connsiteX6" fmla="*/ 1233720 w 1319964"/>
                  <a:gd name="connsiteY6" fmla="*/ 659360 h 1319964"/>
                  <a:gd name="connsiteX7" fmla="*/ 659312 w 1319964"/>
                  <a:gd name="connsiteY7" fmla="*/ 1233768 h 1319964"/>
                  <a:gd name="connsiteX8" fmla="*/ 84905 w 1319964"/>
                  <a:gd name="connsiteY8" fmla="*/ 659360 h 1319964"/>
                  <a:gd name="connsiteX9" fmla="*/ 659217 w 1319964"/>
                  <a:gd name="connsiteY9" fmla="*/ 84952 h 1319964"/>
                  <a:gd name="connsiteX10" fmla="*/ 659312 w 1319964"/>
                  <a:gd name="connsiteY10" fmla="*/ 8495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2"/>
                    </a:cubicBezTo>
                    <a:cubicBezTo>
                      <a:pt x="1319199" y="294815"/>
                      <a:pt x="1023696" y="-646"/>
                      <a:pt x="659217" y="-622"/>
                    </a:cubicBezTo>
                    <a:cubicBezTo>
                      <a:pt x="294738" y="-594"/>
                      <a:pt x="-718" y="294882"/>
                      <a:pt x="-718" y="659360"/>
                    </a:cubicBezTo>
                    <a:cubicBezTo>
                      <a:pt x="-694" y="1023886"/>
                      <a:pt x="294805" y="1319343"/>
                      <a:pt x="659312" y="1319343"/>
                    </a:cubicBezTo>
                    <a:close/>
                    <a:moveTo>
                      <a:pt x="659312" y="84952"/>
                    </a:moveTo>
                    <a:cubicBezTo>
                      <a:pt x="976568" y="84952"/>
                      <a:pt x="1233720" y="342124"/>
                      <a:pt x="1233720" y="659360"/>
                    </a:cubicBezTo>
                    <a:cubicBezTo>
                      <a:pt x="1233720" y="976616"/>
                      <a:pt x="976568" y="1233768"/>
                      <a:pt x="659312" y="1233768"/>
                    </a:cubicBezTo>
                    <a:cubicBezTo>
                      <a:pt x="342076" y="1233768"/>
                      <a:pt x="84905" y="976616"/>
                      <a:pt x="84905" y="659360"/>
                    </a:cubicBezTo>
                    <a:cubicBezTo>
                      <a:pt x="84881" y="342148"/>
                      <a:pt x="342005" y="84976"/>
                      <a:pt x="659217" y="84952"/>
                    </a:cubicBezTo>
                    <a:cubicBezTo>
                      <a:pt x="659250" y="84952"/>
                      <a:pt x="659279" y="84952"/>
                      <a:pt x="659312" y="849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A0C94BF4-FD46-EB34-11A4-7EAC2C5E3654}"/>
                  </a:ext>
                </a:extLst>
              </p:cNvPr>
              <p:cNvSpPr txBox="1"/>
              <p:nvPr/>
            </p:nvSpPr>
            <p:spPr>
              <a:xfrm>
                <a:off x="2846614" y="3143611"/>
                <a:ext cx="2057400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4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PPT </a:t>
                </a:r>
                <a:r>
                  <a:rPr lang="fa-IR" sz="4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دایره ای</a:t>
                </a:r>
                <a:endParaRPr lang="en-US" sz="4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rat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07" name="Google Shape;2063;p125">
            <a:extLst>
              <a:ext uri="{FF2B5EF4-FFF2-40B4-BE49-F238E27FC236}">
                <a16:creationId xmlns:a16="http://schemas.microsoft.com/office/drawing/2014/main" id="{F9C7D1EA-C94B-BA89-2C31-DD01086DB210}"/>
              </a:ext>
            </a:extLst>
          </p:cNvPr>
          <p:cNvGrpSpPr/>
          <p:nvPr/>
        </p:nvGrpSpPr>
        <p:grpSpPr>
          <a:xfrm>
            <a:off x="3230084" y="3173827"/>
            <a:ext cx="623649" cy="967196"/>
            <a:chOff x="373050" y="2654500"/>
            <a:chExt cx="99050" cy="368925"/>
          </a:xfrm>
          <a:solidFill>
            <a:schemeClr val="bg1"/>
          </a:solidFill>
        </p:grpSpPr>
        <p:sp>
          <p:nvSpPr>
            <p:cNvPr id="108" name="Google Shape;2064;p125">
              <a:extLst>
                <a:ext uri="{FF2B5EF4-FFF2-40B4-BE49-F238E27FC236}">
                  <a16:creationId xmlns:a16="http://schemas.microsoft.com/office/drawing/2014/main" id="{3849AB13-054F-B00D-4499-C31DCB9769A3}"/>
                </a:ext>
              </a:extLst>
            </p:cNvPr>
            <p:cNvSpPr/>
            <p:nvPr/>
          </p:nvSpPr>
          <p:spPr>
            <a:xfrm>
              <a:off x="388300" y="2764175"/>
              <a:ext cx="68475" cy="172100"/>
            </a:xfrm>
            <a:custGeom>
              <a:avLst/>
              <a:gdLst/>
              <a:ahLst/>
              <a:cxnLst/>
              <a:rect l="l" t="t" r="r" b="b"/>
              <a:pathLst>
                <a:path w="2739" h="6884" extrusionOk="0">
                  <a:moveTo>
                    <a:pt x="220" y="0"/>
                  </a:moveTo>
                  <a:cubicBezTo>
                    <a:pt x="99" y="0"/>
                    <a:pt x="4" y="95"/>
                    <a:pt x="4" y="216"/>
                  </a:cubicBezTo>
                  <a:lnTo>
                    <a:pt x="4" y="3371"/>
                  </a:lnTo>
                  <a:cubicBezTo>
                    <a:pt x="1" y="3780"/>
                    <a:pt x="148" y="4174"/>
                    <a:pt x="415" y="4485"/>
                  </a:cubicBezTo>
                  <a:cubicBezTo>
                    <a:pt x="614" y="4718"/>
                    <a:pt x="724" y="5012"/>
                    <a:pt x="724" y="5320"/>
                  </a:cubicBezTo>
                  <a:lnTo>
                    <a:pt x="724" y="6236"/>
                  </a:lnTo>
                  <a:cubicBezTo>
                    <a:pt x="724" y="6593"/>
                    <a:pt x="1011" y="6883"/>
                    <a:pt x="1371" y="6883"/>
                  </a:cubicBezTo>
                  <a:cubicBezTo>
                    <a:pt x="1728" y="6883"/>
                    <a:pt x="2019" y="6593"/>
                    <a:pt x="2019" y="6236"/>
                  </a:cubicBezTo>
                  <a:lnTo>
                    <a:pt x="2019" y="5320"/>
                  </a:lnTo>
                  <a:cubicBezTo>
                    <a:pt x="2019" y="5012"/>
                    <a:pt x="2128" y="4718"/>
                    <a:pt x="2327" y="4485"/>
                  </a:cubicBezTo>
                  <a:cubicBezTo>
                    <a:pt x="2592" y="4174"/>
                    <a:pt x="2739" y="3780"/>
                    <a:pt x="2739" y="3371"/>
                  </a:cubicBezTo>
                  <a:lnTo>
                    <a:pt x="2739" y="2994"/>
                  </a:lnTo>
                  <a:cubicBezTo>
                    <a:pt x="2739" y="2873"/>
                    <a:pt x="2644" y="2778"/>
                    <a:pt x="2523" y="2778"/>
                  </a:cubicBezTo>
                  <a:cubicBezTo>
                    <a:pt x="2405" y="2778"/>
                    <a:pt x="2307" y="2873"/>
                    <a:pt x="2307" y="2994"/>
                  </a:cubicBezTo>
                  <a:lnTo>
                    <a:pt x="2307" y="3371"/>
                  </a:lnTo>
                  <a:cubicBezTo>
                    <a:pt x="2307" y="3676"/>
                    <a:pt x="2197" y="3970"/>
                    <a:pt x="1999" y="4203"/>
                  </a:cubicBezTo>
                  <a:cubicBezTo>
                    <a:pt x="1734" y="4514"/>
                    <a:pt x="1587" y="4911"/>
                    <a:pt x="1587" y="5320"/>
                  </a:cubicBezTo>
                  <a:lnTo>
                    <a:pt x="1587" y="6236"/>
                  </a:lnTo>
                  <a:cubicBezTo>
                    <a:pt x="1587" y="6354"/>
                    <a:pt x="1489" y="6451"/>
                    <a:pt x="1371" y="6451"/>
                  </a:cubicBezTo>
                  <a:cubicBezTo>
                    <a:pt x="1250" y="6451"/>
                    <a:pt x="1155" y="6354"/>
                    <a:pt x="1155" y="6236"/>
                  </a:cubicBezTo>
                  <a:lnTo>
                    <a:pt x="1155" y="5320"/>
                  </a:lnTo>
                  <a:cubicBezTo>
                    <a:pt x="1155" y="4911"/>
                    <a:pt x="1009" y="4514"/>
                    <a:pt x="744" y="4203"/>
                  </a:cubicBezTo>
                  <a:cubicBezTo>
                    <a:pt x="545" y="3973"/>
                    <a:pt x="436" y="3676"/>
                    <a:pt x="436" y="3371"/>
                  </a:cubicBezTo>
                  <a:lnTo>
                    <a:pt x="436" y="216"/>
                  </a:lnTo>
                  <a:cubicBezTo>
                    <a:pt x="436" y="98"/>
                    <a:pt x="338" y="0"/>
                    <a:pt x="22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Google Shape;2065;p125">
              <a:extLst>
                <a:ext uri="{FF2B5EF4-FFF2-40B4-BE49-F238E27FC236}">
                  <a16:creationId xmlns:a16="http://schemas.microsoft.com/office/drawing/2014/main" id="{7430384E-C489-B58A-6553-30F4D4892874}"/>
                </a:ext>
              </a:extLst>
            </p:cNvPr>
            <p:cNvSpPr/>
            <p:nvPr/>
          </p:nvSpPr>
          <p:spPr>
            <a:xfrm>
              <a:off x="373050" y="2654500"/>
              <a:ext cx="99050" cy="166700"/>
            </a:xfrm>
            <a:custGeom>
              <a:avLst/>
              <a:gdLst/>
              <a:ahLst/>
              <a:cxnLst/>
              <a:rect l="l" t="t" r="r" b="b"/>
              <a:pathLst>
                <a:path w="3962" h="6668" extrusionOk="0">
                  <a:moveTo>
                    <a:pt x="1981" y="435"/>
                  </a:moveTo>
                  <a:cubicBezTo>
                    <a:pt x="2456" y="435"/>
                    <a:pt x="2842" y="878"/>
                    <a:pt x="2842" y="1428"/>
                  </a:cubicBezTo>
                  <a:cubicBezTo>
                    <a:pt x="2842" y="1673"/>
                    <a:pt x="2761" y="1911"/>
                    <a:pt x="2609" y="2104"/>
                  </a:cubicBezTo>
                  <a:lnTo>
                    <a:pt x="1354" y="2104"/>
                  </a:lnTo>
                  <a:cubicBezTo>
                    <a:pt x="1201" y="1911"/>
                    <a:pt x="1120" y="1673"/>
                    <a:pt x="1120" y="1428"/>
                  </a:cubicBezTo>
                  <a:cubicBezTo>
                    <a:pt x="1120" y="878"/>
                    <a:pt x="1506" y="435"/>
                    <a:pt x="1981" y="435"/>
                  </a:cubicBezTo>
                  <a:close/>
                  <a:moveTo>
                    <a:pt x="1981" y="0"/>
                  </a:moveTo>
                  <a:cubicBezTo>
                    <a:pt x="1270" y="0"/>
                    <a:pt x="689" y="642"/>
                    <a:pt x="689" y="1428"/>
                  </a:cubicBezTo>
                  <a:cubicBezTo>
                    <a:pt x="689" y="1661"/>
                    <a:pt x="743" y="1894"/>
                    <a:pt x="844" y="2104"/>
                  </a:cubicBezTo>
                  <a:lnTo>
                    <a:pt x="686" y="2104"/>
                  </a:lnTo>
                  <a:cubicBezTo>
                    <a:pt x="680" y="2104"/>
                    <a:pt x="675" y="2104"/>
                    <a:pt x="669" y="2104"/>
                  </a:cubicBezTo>
                  <a:cubicBezTo>
                    <a:pt x="325" y="2104"/>
                    <a:pt x="38" y="2372"/>
                    <a:pt x="21" y="2718"/>
                  </a:cubicBezTo>
                  <a:cubicBezTo>
                    <a:pt x="1" y="3066"/>
                    <a:pt x="263" y="3368"/>
                    <a:pt x="614" y="3397"/>
                  </a:cubicBezTo>
                  <a:lnTo>
                    <a:pt x="614" y="3682"/>
                  </a:lnTo>
                  <a:cubicBezTo>
                    <a:pt x="614" y="3800"/>
                    <a:pt x="709" y="3895"/>
                    <a:pt x="830" y="3895"/>
                  </a:cubicBezTo>
                  <a:cubicBezTo>
                    <a:pt x="948" y="3895"/>
                    <a:pt x="1046" y="3800"/>
                    <a:pt x="1046" y="3682"/>
                  </a:cubicBezTo>
                  <a:lnTo>
                    <a:pt x="1046" y="3403"/>
                  </a:lnTo>
                  <a:lnTo>
                    <a:pt x="1866" y="3403"/>
                  </a:lnTo>
                  <a:cubicBezTo>
                    <a:pt x="1984" y="3403"/>
                    <a:pt x="2082" y="3305"/>
                    <a:pt x="2082" y="3187"/>
                  </a:cubicBezTo>
                  <a:cubicBezTo>
                    <a:pt x="2082" y="3069"/>
                    <a:pt x="1984" y="2971"/>
                    <a:pt x="1866" y="2971"/>
                  </a:cubicBezTo>
                  <a:lnTo>
                    <a:pt x="686" y="2971"/>
                  </a:lnTo>
                  <a:cubicBezTo>
                    <a:pt x="565" y="2971"/>
                    <a:pt x="470" y="2873"/>
                    <a:pt x="470" y="2755"/>
                  </a:cubicBezTo>
                  <a:cubicBezTo>
                    <a:pt x="470" y="2637"/>
                    <a:pt x="565" y="2539"/>
                    <a:pt x="686" y="2539"/>
                  </a:cubicBezTo>
                  <a:lnTo>
                    <a:pt x="3280" y="2539"/>
                  </a:lnTo>
                  <a:cubicBezTo>
                    <a:pt x="3398" y="2539"/>
                    <a:pt x="3493" y="2637"/>
                    <a:pt x="3493" y="2755"/>
                  </a:cubicBezTo>
                  <a:cubicBezTo>
                    <a:pt x="3493" y="2873"/>
                    <a:pt x="3398" y="2971"/>
                    <a:pt x="3280" y="2971"/>
                  </a:cubicBezTo>
                  <a:lnTo>
                    <a:pt x="2793" y="2971"/>
                  </a:lnTo>
                  <a:cubicBezTo>
                    <a:pt x="2675" y="2971"/>
                    <a:pt x="2577" y="3069"/>
                    <a:pt x="2577" y="3187"/>
                  </a:cubicBezTo>
                  <a:cubicBezTo>
                    <a:pt x="2577" y="3305"/>
                    <a:pt x="2675" y="3403"/>
                    <a:pt x="2793" y="3403"/>
                  </a:cubicBezTo>
                  <a:lnTo>
                    <a:pt x="2917" y="3403"/>
                  </a:lnTo>
                  <a:lnTo>
                    <a:pt x="2917" y="6454"/>
                  </a:lnTo>
                  <a:cubicBezTo>
                    <a:pt x="2917" y="6572"/>
                    <a:pt x="3015" y="6667"/>
                    <a:pt x="3133" y="6667"/>
                  </a:cubicBezTo>
                  <a:cubicBezTo>
                    <a:pt x="3254" y="6667"/>
                    <a:pt x="3349" y="6572"/>
                    <a:pt x="3349" y="6454"/>
                  </a:cubicBezTo>
                  <a:lnTo>
                    <a:pt x="3349" y="3400"/>
                  </a:lnTo>
                  <a:cubicBezTo>
                    <a:pt x="3700" y="3368"/>
                    <a:pt x="3962" y="3066"/>
                    <a:pt x="3942" y="2718"/>
                  </a:cubicBezTo>
                  <a:cubicBezTo>
                    <a:pt x="3922" y="2372"/>
                    <a:pt x="3637" y="2104"/>
                    <a:pt x="3293" y="2104"/>
                  </a:cubicBezTo>
                  <a:cubicBezTo>
                    <a:pt x="3288" y="2104"/>
                    <a:pt x="3282" y="2104"/>
                    <a:pt x="3277" y="2104"/>
                  </a:cubicBezTo>
                  <a:lnTo>
                    <a:pt x="3118" y="2104"/>
                  </a:lnTo>
                  <a:cubicBezTo>
                    <a:pt x="3219" y="1894"/>
                    <a:pt x="3274" y="1661"/>
                    <a:pt x="3274" y="1428"/>
                  </a:cubicBezTo>
                  <a:cubicBezTo>
                    <a:pt x="3274" y="642"/>
                    <a:pt x="2695" y="0"/>
                    <a:pt x="198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Google Shape;2066;p125">
              <a:extLst>
                <a:ext uri="{FF2B5EF4-FFF2-40B4-BE49-F238E27FC236}">
                  <a16:creationId xmlns:a16="http://schemas.microsoft.com/office/drawing/2014/main" id="{87C493FF-BCB1-0DC1-EE3E-F22126FA846F}"/>
                </a:ext>
              </a:extLst>
            </p:cNvPr>
            <p:cNvSpPr/>
            <p:nvPr/>
          </p:nvSpPr>
          <p:spPr>
            <a:xfrm>
              <a:off x="384075" y="2944900"/>
              <a:ext cx="77100" cy="78525"/>
            </a:xfrm>
            <a:custGeom>
              <a:avLst/>
              <a:gdLst/>
              <a:ahLst/>
              <a:cxnLst/>
              <a:rect l="l" t="t" r="r" b="b"/>
              <a:pathLst>
                <a:path w="3084" h="3141" extrusionOk="0">
                  <a:moveTo>
                    <a:pt x="1540" y="463"/>
                  </a:moveTo>
                  <a:cubicBezTo>
                    <a:pt x="2208" y="1050"/>
                    <a:pt x="2651" y="1606"/>
                    <a:pt x="2651" y="1859"/>
                  </a:cubicBezTo>
                  <a:cubicBezTo>
                    <a:pt x="2651" y="2332"/>
                    <a:pt x="2153" y="2709"/>
                    <a:pt x="1540" y="2709"/>
                  </a:cubicBezTo>
                  <a:cubicBezTo>
                    <a:pt x="930" y="2709"/>
                    <a:pt x="432" y="2329"/>
                    <a:pt x="432" y="1859"/>
                  </a:cubicBezTo>
                  <a:cubicBezTo>
                    <a:pt x="432" y="1606"/>
                    <a:pt x="875" y="1050"/>
                    <a:pt x="1540" y="463"/>
                  </a:cubicBezTo>
                  <a:close/>
                  <a:moveTo>
                    <a:pt x="1541" y="0"/>
                  </a:moveTo>
                  <a:cubicBezTo>
                    <a:pt x="1465" y="0"/>
                    <a:pt x="1388" y="27"/>
                    <a:pt x="1324" y="80"/>
                  </a:cubicBezTo>
                  <a:cubicBezTo>
                    <a:pt x="829" y="506"/>
                    <a:pt x="0" y="1307"/>
                    <a:pt x="0" y="1862"/>
                  </a:cubicBezTo>
                  <a:cubicBezTo>
                    <a:pt x="0" y="2568"/>
                    <a:pt x="691" y="3140"/>
                    <a:pt x="1543" y="3140"/>
                  </a:cubicBezTo>
                  <a:cubicBezTo>
                    <a:pt x="2392" y="3140"/>
                    <a:pt x="3083" y="2565"/>
                    <a:pt x="3083" y="1862"/>
                  </a:cubicBezTo>
                  <a:cubicBezTo>
                    <a:pt x="3083" y="1307"/>
                    <a:pt x="2251" y="506"/>
                    <a:pt x="1756" y="80"/>
                  </a:cubicBezTo>
                  <a:cubicBezTo>
                    <a:pt x="1694" y="27"/>
                    <a:pt x="1618" y="0"/>
                    <a:pt x="15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1" name="Google Shape;2067;p125">
              <a:extLst>
                <a:ext uri="{FF2B5EF4-FFF2-40B4-BE49-F238E27FC236}">
                  <a16:creationId xmlns:a16="http://schemas.microsoft.com/office/drawing/2014/main" id="{2C88EA32-C42C-3A00-8609-BDDF408B3D88}"/>
                </a:ext>
              </a:extLst>
            </p:cNvPr>
            <p:cNvSpPr/>
            <p:nvPr/>
          </p:nvSpPr>
          <p:spPr>
            <a:xfrm>
              <a:off x="406025" y="2976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2" name="Google Shape;2068;p125">
              <a:extLst>
                <a:ext uri="{FF2B5EF4-FFF2-40B4-BE49-F238E27FC236}">
                  <a16:creationId xmlns:a16="http://schemas.microsoft.com/office/drawing/2014/main" id="{9BAAEC06-D673-2A25-70EB-131912A76F0E}"/>
                </a:ext>
              </a:extLst>
            </p:cNvPr>
            <p:cNvSpPr/>
            <p:nvPr/>
          </p:nvSpPr>
          <p:spPr>
            <a:xfrm>
              <a:off x="424725" y="2976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3" name="Google Shape;2132;p125">
            <a:extLst>
              <a:ext uri="{FF2B5EF4-FFF2-40B4-BE49-F238E27FC236}">
                <a16:creationId xmlns:a16="http://schemas.microsoft.com/office/drawing/2014/main" id="{BA6B9669-F98C-95EE-877F-0277DBA788F3}"/>
              </a:ext>
            </a:extLst>
          </p:cNvPr>
          <p:cNvGrpSpPr/>
          <p:nvPr/>
        </p:nvGrpSpPr>
        <p:grpSpPr>
          <a:xfrm>
            <a:off x="8224217" y="6255321"/>
            <a:ext cx="1042928" cy="772173"/>
            <a:chOff x="5164950" y="2766900"/>
            <a:chExt cx="368925" cy="256450"/>
          </a:xfrm>
          <a:solidFill>
            <a:schemeClr val="bg1"/>
          </a:solidFill>
        </p:grpSpPr>
        <p:sp>
          <p:nvSpPr>
            <p:cNvPr id="114" name="Google Shape;2133;p125">
              <a:extLst>
                <a:ext uri="{FF2B5EF4-FFF2-40B4-BE49-F238E27FC236}">
                  <a16:creationId xmlns:a16="http://schemas.microsoft.com/office/drawing/2014/main" id="{257C3AFD-FA58-5D4C-1DC4-FCF882B62D2F}"/>
                </a:ext>
              </a:extLst>
            </p:cNvPr>
            <p:cNvSpPr/>
            <p:nvPr/>
          </p:nvSpPr>
          <p:spPr>
            <a:xfrm>
              <a:off x="5164950" y="2766900"/>
              <a:ext cx="368925" cy="256450"/>
            </a:xfrm>
            <a:custGeom>
              <a:avLst/>
              <a:gdLst/>
              <a:ahLst/>
              <a:cxnLst/>
              <a:rect l="l" t="t" r="r" b="b"/>
              <a:pathLst>
                <a:path w="14757" h="10258" extrusionOk="0">
                  <a:moveTo>
                    <a:pt x="4045" y="432"/>
                  </a:moveTo>
                  <a:cubicBezTo>
                    <a:pt x="4148" y="432"/>
                    <a:pt x="4232" y="516"/>
                    <a:pt x="4232" y="620"/>
                  </a:cubicBezTo>
                  <a:lnTo>
                    <a:pt x="4232" y="1152"/>
                  </a:lnTo>
                  <a:lnTo>
                    <a:pt x="2936" y="1152"/>
                  </a:lnTo>
                  <a:lnTo>
                    <a:pt x="2936" y="620"/>
                  </a:lnTo>
                  <a:cubicBezTo>
                    <a:pt x="2936" y="516"/>
                    <a:pt x="3020" y="432"/>
                    <a:pt x="3124" y="432"/>
                  </a:cubicBezTo>
                  <a:close/>
                  <a:moveTo>
                    <a:pt x="5170" y="1587"/>
                  </a:moveTo>
                  <a:lnTo>
                    <a:pt x="5170" y="2019"/>
                  </a:lnTo>
                  <a:lnTo>
                    <a:pt x="1857" y="2019"/>
                  </a:lnTo>
                  <a:lnTo>
                    <a:pt x="1857" y="1587"/>
                  </a:lnTo>
                  <a:close/>
                  <a:moveTo>
                    <a:pt x="1178" y="5652"/>
                  </a:moveTo>
                  <a:cubicBezTo>
                    <a:pt x="1192" y="5652"/>
                    <a:pt x="1206" y="5663"/>
                    <a:pt x="1206" y="5680"/>
                  </a:cubicBezTo>
                  <a:lnTo>
                    <a:pt x="1206" y="6170"/>
                  </a:lnTo>
                  <a:cubicBezTo>
                    <a:pt x="1206" y="6184"/>
                    <a:pt x="1192" y="6199"/>
                    <a:pt x="1178" y="6199"/>
                  </a:cubicBezTo>
                  <a:lnTo>
                    <a:pt x="685" y="6199"/>
                  </a:lnTo>
                  <a:cubicBezTo>
                    <a:pt x="671" y="6199"/>
                    <a:pt x="656" y="6184"/>
                    <a:pt x="656" y="6170"/>
                  </a:cubicBezTo>
                  <a:lnTo>
                    <a:pt x="656" y="6167"/>
                  </a:lnTo>
                  <a:lnTo>
                    <a:pt x="656" y="5680"/>
                  </a:lnTo>
                  <a:cubicBezTo>
                    <a:pt x="656" y="5663"/>
                    <a:pt x="671" y="5652"/>
                    <a:pt x="685" y="5652"/>
                  </a:cubicBezTo>
                  <a:close/>
                  <a:moveTo>
                    <a:pt x="5170" y="2450"/>
                  </a:moveTo>
                  <a:lnTo>
                    <a:pt x="5170" y="4468"/>
                  </a:lnTo>
                  <a:lnTo>
                    <a:pt x="4603" y="4468"/>
                  </a:lnTo>
                  <a:cubicBezTo>
                    <a:pt x="4485" y="4468"/>
                    <a:pt x="4387" y="4566"/>
                    <a:pt x="4387" y="4684"/>
                  </a:cubicBezTo>
                  <a:cubicBezTo>
                    <a:pt x="4387" y="4805"/>
                    <a:pt x="4485" y="4900"/>
                    <a:pt x="4603" y="4900"/>
                  </a:cubicBezTo>
                  <a:lnTo>
                    <a:pt x="5170" y="4900"/>
                  </a:lnTo>
                  <a:lnTo>
                    <a:pt x="5170" y="7408"/>
                  </a:lnTo>
                  <a:lnTo>
                    <a:pt x="4123" y="7408"/>
                  </a:lnTo>
                  <a:cubicBezTo>
                    <a:pt x="3791" y="7062"/>
                    <a:pt x="3350" y="6889"/>
                    <a:pt x="2908" y="6889"/>
                  </a:cubicBezTo>
                  <a:cubicBezTo>
                    <a:pt x="2466" y="6889"/>
                    <a:pt x="2024" y="7062"/>
                    <a:pt x="1693" y="7408"/>
                  </a:cubicBezTo>
                  <a:lnTo>
                    <a:pt x="1166" y="7408"/>
                  </a:lnTo>
                  <a:lnTo>
                    <a:pt x="1166" y="6630"/>
                  </a:lnTo>
                  <a:lnTo>
                    <a:pt x="1178" y="6630"/>
                  </a:lnTo>
                  <a:cubicBezTo>
                    <a:pt x="1431" y="6627"/>
                    <a:pt x="1638" y="6423"/>
                    <a:pt x="1638" y="6167"/>
                  </a:cubicBezTo>
                  <a:lnTo>
                    <a:pt x="1638" y="5680"/>
                  </a:lnTo>
                  <a:cubicBezTo>
                    <a:pt x="1638" y="5424"/>
                    <a:pt x="1431" y="5217"/>
                    <a:pt x="1178" y="5217"/>
                  </a:cubicBezTo>
                  <a:lnTo>
                    <a:pt x="1166" y="5217"/>
                  </a:lnTo>
                  <a:lnTo>
                    <a:pt x="1166" y="5087"/>
                  </a:lnTo>
                  <a:cubicBezTo>
                    <a:pt x="1166" y="4984"/>
                    <a:pt x="1247" y="4900"/>
                    <a:pt x="1350" y="4900"/>
                  </a:cubicBezTo>
                  <a:lnTo>
                    <a:pt x="3688" y="4900"/>
                  </a:lnTo>
                  <a:cubicBezTo>
                    <a:pt x="3806" y="4900"/>
                    <a:pt x="3901" y="4805"/>
                    <a:pt x="3901" y="4684"/>
                  </a:cubicBezTo>
                  <a:cubicBezTo>
                    <a:pt x="3901" y="4566"/>
                    <a:pt x="3806" y="4468"/>
                    <a:pt x="3688" y="4468"/>
                  </a:cubicBezTo>
                  <a:lnTo>
                    <a:pt x="1699" y="4468"/>
                  </a:lnTo>
                  <a:lnTo>
                    <a:pt x="2211" y="2450"/>
                  </a:lnTo>
                  <a:close/>
                  <a:moveTo>
                    <a:pt x="1391" y="7839"/>
                  </a:moveTo>
                  <a:cubicBezTo>
                    <a:pt x="1324" y="7978"/>
                    <a:pt x="1278" y="8122"/>
                    <a:pt x="1250" y="8271"/>
                  </a:cubicBezTo>
                  <a:lnTo>
                    <a:pt x="429" y="8271"/>
                  </a:lnTo>
                  <a:lnTo>
                    <a:pt x="429" y="7839"/>
                  </a:lnTo>
                  <a:close/>
                  <a:moveTo>
                    <a:pt x="10297" y="7839"/>
                  </a:moveTo>
                  <a:cubicBezTo>
                    <a:pt x="10231" y="7978"/>
                    <a:pt x="10182" y="8122"/>
                    <a:pt x="10156" y="8271"/>
                  </a:cubicBezTo>
                  <a:lnTo>
                    <a:pt x="4566" y="8271"/>
                  </a:lnTo>
                  <a:cubicBezTo>
                    <a:pt x="4540" y="8122"/>
                    <a:pt x="4491" y="7978"/>
                    <a:pt x="4425" y="7839"/>
                  </a:cubicBezTo>
                  <a:close/>
                  <a:moveTo>
                    <a:pt x="14322" y="7839"/>
                  </a:moveTo>
                  <a:lnTo>
                    <a:pt x="14322" y="8271"/>
                  </a:lnTo>
                  <a:lnTo>
                    <a:pt x="13473" y="8271"/>
                  </a:lnTo>
                  <a:cubicBezTo>
                    <a:pt x="13444" y="8122"/>
                    <a:pt x="13398" y="7978"/>
                    <a:pt x="13332" y="7839"/>
                  </a:cubicBezTo>
                  <a:close/>
                  <a:moveTo>
                    <a:pt x="2909" y="7321"/>
                  </a:moveTo>
                  <a:cubicBezTo>
                    <a:pt x="3070" y="7321"/>
                    <a:pt x="3233" y="7352"/>
                    <a:pt x="3388" y="7416"/>
                  </a:cubicBezTo>
                  <a:cubicBezTo>
                    <a:pt x="3858" y="7609"/>
                    <a:pt x="4163" y="8067"/>
                    <a:pt x="4163" y="8574"/>
                  </a:cubicBezTo>
                  <a:cubicBezTo>
                    <a:pt x="4163" y="9267"/>
                    <a:pt x="3601" y="9829"/>
                    <a:pt x="2908" y="9829"/>
                  </a:cubicBezTo>
                  <a:cubicBezTo>
                    <a:pt x="2401" y="9829"/>
                    <a:pt x="1943" y="9523"/>
                    <a:pt x="1750" y="9054"/>
                  </a:cubicBezTo>
                  <a:cubicBezTo>
                    <a:pt x="1558" y="8585"/>
                    <a:pt x="1664" y="8047"/>
                    <a:pt x="2021" y="7687"/>
                  </a:cubicBezTo>
                  <a:cubicBezTo>
                    <a:pt x="2262" y="7448"/>
                    <a:pt x="2582" y="7321"/>
                    <a:pt x="2909" y="7321"/>
                  </a:cubicBezTo>
                  <a:close/>
                  <a:moveTo>
                    <a:pt x="11815" y="7321"/>
                  </a:moveTo>
                  <a:cubicBezTo>
                    <a:pt x="11977" y="7321"/>
                    <a:pt x="12140" y="7352"/>
                    <a:pt x="12295" y="7416"/>
                  </a:cubicBezTo>
                  <a:cubicBezTo>
                    <a:pt x="12762" y="7609"/>
                    <a:pt x="13067" y="8067"/>
                    <a:pt x="13067" y="8574"/>
                  </a:cubicBezTo>
                  <a:cubicBezTo>
                    <a:pt x="13067" y="9267"/>
                    <a:pt x="12505" y="9829"/>
                    <a:pt x="11815" y="9829"/>
                  </a:cubicBezTo>
                  <a:cubicBezTo>
                    <a:pt x="11308" y="9829"/>
                    <a:pt x="10850" y="9523"/>
                    <a:pt x="10657" y="9054"/>
                  </a:cubicBezTo>
                  <a:cubicBezTo>
                    <a:pt x="10462" y="8585"/>
                    <a:pt x="10571" y="8047"/>
                    <a:pt x="10928" y="7687"/>
                  </a:cubicBezTo>
                  <a:cubicBezTo>
                    <a:pt x="11169" y="7448"/>
                    <a:pt x="11489" y="7321"/>
                    <a:pt x="11815" y="7321"/>
                  </a:cubicBezTo>
                  <a:close/>
                  <a:moveTo>
                    <a:pt x="3126" y="1"/>
                  </a:moveTo>
                  <a:cubicBezTo>
                    <a:pt x="2784" y="1"/>
                    <a:pt x="2508" y="277"/>
                    <a:pt x="2508" y="620"/>
                  </a:cubicBezTo>
                  <a:lnTo>
                    <a:pt x="2508" y="1152"/>
                  </a:lnTo>
                  <a:lnTo>
                    <a:pt x="1759" y="1152"/>
                  </a:lnTo>
                  <a:cubicBezTo>
                    <a:pt x="1575" y="1152"/>
                    <a:pt x="1428" y="1302"/>
                    <a:pt x="1425" y="1483"/>
                  </a:cubicBezTo>
                  <a:lnTo>
                    <a:pt x="1425" y="2119"/>
                  </a:lnTo>
                  <a:cubicBezTo>
                    <a:pt x="1428" y="2301"/>
                    <a:pt x="1575" y="2450"/>
                    <a:pt x="1759" y="2450"/>
                  </a:cubicBezTo>
                  <a:lnTo>
                    <a:pt x="1768" y="2450"/>
                  </a:lnTo>
                  <a:lnTo>
                    <a:pt x="1252" y="4477"/>
                  </a:lnTo>
                  <a:cubicBezTo>
                    <a:pt x="953" y="4526"/>
                    <a:pt x="734" y="4782"/>
                    <a:pt x="734" y="5084"/>
                  </a:cubicBezTo>
                  <a:lnTo>
                    <a:pt x="734" y="5217"/>
                  </a:lnTo>
                  <a:lnTo>
                    <a:pt x="688" y="5217"/>
                  </a:lnTo>
                  <a:cubicBezTo>
                    <a:pt x="435" y="5217"/>
                    <a:pt x="228" y="5424"/>
                    <a:pt x="228" y="5677"/>
                  </a:cubicBezTo>
                  <a:lnTo>
                    <a:pt x="228" y="6167"/>
                  </a:lnTo>
                  <a:cubicBezTo>
                    <a:pt x="228" y="6423"/>
                    <a:pt x="435" y="6627"/>
                    <a:pt x="688" y="6627"/>
                  </a:cubicBezTo>
                  <a:lnTo>
                    <a:pt x="734" y="6627"/>
                  </a:lnTo>
                  <a:lnTo>
                    <a:pt x="734" y="7408"/>
                  </a:lnTo>
                  <a:lnTo>
                    <a:pt x="216" y="7408"/>
                  </a:lnTo>
                  <a:cubicBezTo>
                    <a:pt x="98" y="7408"/>
                    <a:pt x="0" y="7503"/>
                    <a:pt x="0" y="7624"/>
                  </a:cubicBezTo>
                  <a:lnTo>
                    <a:pt x="0" y="8487"/>
                  </a:lnTo>
                  <a:cubicBezTo>
                    <a:pt x="0" y="8605"/>
                    <a:pt x="98" y="8703"/>
                    <a:pt x="216" y="8703"/>
                  </a:cubicBezTo>
                  <a:lnTo>
                    <a:pt x="1229" y="8703"/>
                  </a:lnTo>
                  <a:cubicBezTo>
                    <a:pt x="1298" y="9581"/>
                    <a:pt x="2030" y="10258"/>
                    <a:pt x="2911" y="10258"/>
                  </a:cubicBezTo>
                  <a:cubicBezTo>
                    <a:pt x="3791" y="10258"/>
                    <a:pt x="4523" y="9581"/>
                    <a:pt x="4592" y="8703"/>
                  </a:cubicBezTo>
                  <a:lnTo>
                    <a:pt x="10136" y="8703"/>
                  </a:lnTo>
                  <a:cubicBezTo>
                    <a:pt x="10205" y="9581"/>
                    <a:pt x="10936" y="10258"/>
                    <a:pt x="11817" y="10258"/>
                  </a:cubicBezTo>
                  <a:cubicBezTo>
                    <a:pt x="12698" y="10258"/>
                    <a:pt x="13429" y="9581"/>
                    <a:pt x="13496" y="8703"/>
                  </a:cubicBezTo>
                  <a:lnTo>
                    <a:pt x="14541" y="8703"/>
                  </a:lnTo>
                  <a:cubicBezTo>
                    <a:pt x="14659" y="8703"/>
                    <a:pt x="14757" y="8605"/>
                    <a:pt x="14757" y="8487"/>
                  </a:cubicBezTo>
                  <a:lnTo>
                    <a:pt x="14757" y="7624"/>
                  </a:lnTo>
                  <a:cubicBezTo>
                    <a:pt x="14757" y="7504"/>
                    <a:pt x="14662" y="7408"/>
                    <a:pt x="14543" y="7408"/>
                  </a:cubicBezTo>
                  <a:cubicBezTo>
                    <a:pt x="14541" y="7408"/>
                    <a:pt x="14540" y="7408"/>
                    <a:pt x="14538" y="7408"/>
                  </a:cubicBezTo>
                  <a:lnTo>
                    <a:pt x="14480" y="7408"/>
                  </a:lnTo>
                  <a:lnTo>
                    <a:pt x="14480" y="6990"/>
                  </a:lnTo>
                  <a:cubicBezTo>
                    <a:pt x="14480" y="6872"/>
                    <a:pt x="14382" y="6774"/>
                    <a:pt x="14264" y="6774"/>
                  </a:cubicBezTo>
                  <a:cubicBezTo>
                    <a:pt x="14143" y="6774"/>
                    <a:pt x="14048" y="6872"/>
                    <a:pt x="14048" y="6990"/>
                  </a:cubicBezTo>
                  <a:lnTo>
                    <a:pt x="14048" y="7408"/>
                  </a:lnTo>
                  <a:lnTo>
                    <a:pt x="13029" y="7408"/>
                  </a:lnTo>
                  <a:cubicBezTo>
                    <a:pt x="12698" y="7062"/>
                    <a:pt x="12256" y="6889"/>
                    <a:pt x="11815" y="6889"/>
                  </a:cubicBezTo>
                  <a:cubicBezTo>
                    <a:pt x="11373" y="6889"/>
                    <a:pt x="10931" y="7062"/>
                    <a:pt x="10600" y="7408"/>
                  </a:cubicBezTo>
                  <a:lnTo>
                    <a:pt x="5602" y="7408"/>
                  </a:lnTo>
                  <a:lnTo>
                    <a:pt x="5602" y="922"/>
                  </a:lnTo>
                  <a:lnTo>
                    <a:pt x="6454" y="922"/>
                  </a:lnTo>
                  <a:cubicBezTo>
                    <a:pt x="6572" y="922"/>
                    <a:pt x="6670" y="824"/>
                    <a:pt x="6670" y="706"/>
                  </a:cubicBezTo>
                  <a:cubicBezTo>
                    <a:pt x="6670" y="588"/>
                    <a:pt x="6572" y="490"/>
                    <a:pt x="6454" y="490"/>
                  </a:cubicBezTo>
                  <a:lnTo>
                    <a:pt x="5389" y="490"/>
                  </a:lnTo>
                  <a:cubicBezTo>
                    <a:pt x="5268" y="490"/>
                    <a:pt x="5173" y="588"/>
                    <a:pt x="5173" y="706"/>
                  </a:cubicBezTo>
                  <a:lnTo>
                    <a:pt x="5173" y="1152"/>
                  </a:lnTo>
                  <a:lnTo>
                    <a:pt x="4669" y="1152"/>
                  </a:lnTo>
                  <a:lnTo>
                    <a:pt x="4669" y="620"/>
                  </a:lnTo>
                  <a:cubicBezTo>
                    <a:pt x="4667" y="277"/>
                    <a:pt x="4390" y="1"/>
                    <a:pt x="4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5" name="Google Shape;2134;p125">
              <a:extLst>
                <a:ext uri="{FF2B5EF4-FFF2-40B4-BE49-F238E27FC236}">
                  <a16:creationId xmlns:a16="http://schemas.microsoft.com/office/drawing/2014/main" id="{61C60959-F41E-143B-9C19-5ACC4DCEDB31}"/>
                </a:ext>
              </a:extLst>
            </p:cNvPr>
            <p:cNvSpPr/>
            <p:nvPr/>
          </p:nvSpPr>
          <p:spPr>
            <a:xfrm>
              <a:off x="5343925" y="2779125"/>
              <a:ext cx="183050" cy="144325"/>
            </a:xfrm>
            <a:custGeom>
              <a:avLst/>
              <a:gdLst/>
              <a:ahLst/>
              <a:cxnLst/>
              <a:rect l="l" t="t" r="r" b="b"/>
              <a:pathLst>
                <a:path w="7322" h="577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5"/>
                    <a:pt x="96" y="433"/>
                    <a:pt x="216" y="433"/>
                  </a:cubicBezTo>
                  <a:lnTo>
                    <a:pt x="6889" y="433"/>
                  </a:lnTo>
                  <a:lnTo>
                    <a:pt x="6889" y="5560"/>
                  </a:lnTo>
                  <a:cubicBezTo>
                    <a:pt x="6889" y="5678"/>
                    <a:pt x="6984" y="5773"/>
                    <a:pt x="7105" y="5773"/>
                  </a:cubicBezTo>
                  <a:cubicBezTo>
                    <a:pt x="7223" y="5773"/>
                    <a:pt x="7321" y="5678"/>
                    <a:pt x="7321" y="5560"/>
                  </a:cubicBezTo>
                  <a:lnTo>
                    <a:pt x="7321" y="217"/>
                  </a:lnTo>
                  <a:cubicBezTo>
                    <a:pt x="7321" y="99"/>
                    <a:pt x="7223" y="1"/>
                    <a:pt x="71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6" name="Google Shape;2135;p125">
              <a:extLst>
                <a:ext uri="{FF2B5EF4-FFF2-40B4-BE49-F238E27FC236}">
                  <a16:creationId xmlns:a16="http://schemas.microsoft.com/office/drawing/2014/main" id="{E3353655-89CF-EA7F-12B7-478CED189B77}"/>
                </a:ext>
              </a:extLst>
            </p:cNvPr>
            <p:cNvSpPr/>
            <p:nvPr/>
          </p:nvSpPr>
          <p:spPr>
            <a:xfrm>
              <a:off x="5250950" y="2908900"/>
              <a:ext cx="23200" cy="10825"/>
            </a:xfrm>
            <a:custGeom>
              <a:avLst/>
              <a:gdLst/>
              <a:ahLst/>
              <a:cxnLst/>
              <a:rect l="l" t="t" r="r" b="b"/>
              <a:pathLst>
                <a:path w="928" h="433" extrusionOk="0">
                  <a:moveTo>
                    <a:pt x="216" y="0"/>
                  </a:moveTo>
                  <a:cubicBezTo>
                    <a:pt x="98" y="0"/>
                    <a:pt x="0" y="95"/>
                    <a:pt x="0" y="216"/>
                  </a:cubicBezTo>
                  <a:cubicBezTo>
                    <a:pt x="0" y="334"/>
                    <a:pt x="98" y="432"/>
                    <a:pt x="216" y="432"/>
                  </a:cubicBezTo>
                  <a:lnTo>
                    <a:pt x="711" y="432"/>
                  </a:lnTo>
                  <a:cubicBezTo>
                    <a:pt x="829" y="432"/>
                    <a:pt x="927" y="334"/>
                    <a:pt x="927" y="216"/>
                  </a:cubicBezTo>
                  <a:cubicBezTo>
                    <a:pt x="927" y="95"/>
                    <a:pt x="829" y="0"/>
                    <a:pt x="7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Google Shape;2136;p125">
              <a:extLst>
                <a:ext uri="{FF2B5EF4-FFF2-40B4-BE49-F238E27FC236}">
                  <a16:creationId xmlns:a16="http://schemas.microsoft.com/office/drawing/2014/main" id="{F001AFD5-761F-FAFF-C663-9454FF4B2B26}"/>
                </a:ext>
              </a:extLst>
            </p:cNvPr>
            <p:cNvSpPr/>
            <p:nvPr/>
          </p:nvSpPr>
          <p:spPr>
            <a:xfrm>
              <a:off x="5343850" y="2811050"/>
              <a:ext cx="134600" cy="106725"/>
            </a:xfrm>
            <a:custGeom>
              <a:avLst/>
              <a:gdLst/>
              <a:ahLst/>
              <a:cxnLst/>
              <a:rect l="l" t="t" r="r" b="b"/>
              <a:pathLst>
                <a:path w="5384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2" y="1603"/>
                  </a:cubicBezTo>
                  <a:cubicBezTo>
                    <a:pt x="758" y="1496"/>
                    <a:pt x="628" y="1283"/>
                    <a:pt x="631" y="1053"/>
                  </a:cubicBezTo>
                  <a:lnTo>
                    <a:pt x="628" y="1053"/>
                  </a:lnTo>
                  <a:cubicBezTo>
                    <a:pt x="631" y="736"/>
                    <a:pt x="870" y="474"/>
                    <a:pt x="1187" y="443"/>
                  </a:cubicBezTo>
                  <a:cubicBezTo>
                    <a:pt x="1207" y="441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3"/>
                    <a:pt x="4705" y="558"/>
                  </a:cubicBezTo>
                  <a:cubicBezTo>
                    <a:pt x="5070" y="834"/>
                    <a:pt x="5021" y="1393"/>
                    <a:pt x="4615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88" y="625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2" y="1781"/>
                    <a:pt x="4492" y="2512"/>
                  </a:cubicBezTo>
                  <a:cubicBezTo>
                    <a:pt x="4492" y="3244"/>
                    <a:pt x="3729" y="3837"/>
                    <a:pt x="2790" y="3837"/>
                  </a:cubicBezTo>
                  <a:cubicBezTo>
                    <a:pt x="1852" y="3837"/>
                    <a:pt x="1086" y="3244"/>
                    <a:pt x="1086" y="2512"/>
                  </a:cubicBezTo>
                  <a:cubicBezTo>
                    <a:pt x="1086" y="1781"/>
                    <a:pt x="1852" y="1185"/>
                    <a:pt x="2790" y="1185"/>
                  </a:cubicBezTo>
                  <a:close/>
                  <a:moveTo>
                    <a:pt x="1243" y="1"/>
                  </a:moveTo>
                  <a:cubicBezTo>
                    <a:pt x="1022" y="1"/>
                    <a:pt x="798" y="70"/>
                    <a:pt x="602" y="221"/>
                  </a:cubicBezTo>
                  <a:cubicBezTo>
                    <a:pt x="1" y="690"/>
                    <a:pt x="81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0" y="4268"/>
                    <a:pt x="4926" y="3480"/>
                    <a:pt x="4926" y="2512"/>
                  </a:cubicBezTo>
                  <a:cubicBezTo>
                    <a:pt x="4926" y="2331"/>
                    <a:pt x="4895" y="2150"/>
                    <a:pt x="4828" y="1980"/>
                  </a:cubicBezTo>
                  <a:cubicBezTo>
                    <a:pt x="5171" y="1798"/>
                    <a:pt x="5384" y="1442"/>
                    <a:pt x="5384" y="1053"/>
                  </a:cubicBezTo>
                  <a:cubicBezTo>
                    <a:pt x="5384" y="520"/>
                    <a:pt x="4984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1" y="808"/>
                  </a:cubicBezTo>
                  <a:cubicBezTo>
                    <a:pt x="3140" y="772"/>
                    <a:pt x="2965" y="754"/>
                    <a:pt x="2790" y="754"/>
                  </a:cubicBezTo>
                  <a:cubicBezTo>
                    <a:pt x="2615" y="754"/>
                    <a:pt x="2440" y="772"/>
                    <a:pt x="2269" y="808"/>
                  </a:cubicBezTo>
                  <a:cubicBezTo>
                    <a:pt x="2148" y="306"/>
                    <a:pt x="1705" y="1"/>
                    <a:pt x="12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Google Shape;2137;p125">
              <a:extLst>
                <a:ext uri="{FF2B5EF4-FFF2-40B4-BE49-F238E27FC236}">
                  <a16:creationId xmlns:a16="http://schemas.microsoft.com/office/drawing/2014/main" id="{AC9F9CA5-571C-9694-FF68-23524D383FC9}"/>
                </a:ext>
              </a:extLst>
            </p:cNvPr>
            <p:cNvSpPr/>
            <p:nvPr/>
          </p:nvSpPr>
          <p:spPr>
            <a:xfrm>
              <a:off x="52100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4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3" y="1048"/>
                    <a:pt x="1324" y="1224"/>
                    <a:pt x="1106" y="1224"/>
                  </a:cubicBezTo>
                  <a:cubicBezTo>
                    <a:pt x="754" y="1224"/>
                    <a:pt x="576" y="798"/>
                    <a:pt x="826" y="547"/>
                  </a:cubicBezTo>
                  <a:cubicBezTo>
                    <a:pt x="907" y="467"/>
                    <a:pt x="1007" y="431"/>
                    <a:pt x="1104" y="431"/>
                  </a:cubicBezTo>
                  <a:close/>
                  <a:moveTo>
                    <a:pt x="1106" y="0"/>
                  </a:moveTo>
                  <a:cubicBezTo>
                    <a:pt x="369" y="0"/>
                    <a:pt x="0" y="893"/>
                    <a:pt x="521" y="1414"/>
                  </a:cubicBezTo>
                  <a:cubicBezTo>
                    <a:pt x="690" y="1582"/>
                    <a:pt x="897" y="1658"/>
                    <a:pt x="1100" y="1658"/>
                  </a:cubicBezTo>
                  <a:cubicBezTo>
                    <a:pt x="1526" y="1658"/>
                    <a:pt x="1935" y="1327"/>
                    <a:pt x="1935" y="827"/>
                  </a:cubicBezTo>
                  <a:cubicBezTo>
                    <a:pt x="1932" y="372"/>
                    <a:pt x="1563" y="0"/>
                    <a:pt x="11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" name="Google Shape;2138;p125">
              <a:extLst>
                <a:ext uri="{FF2B5EF4-FFF2-40B4-BE49-F238E27FC236}">
                  <a16:creationId xmlns:a16="http://schemas.microsoft.com/office/drawing/2014/main" id="{DAC85D52-A090-A511-3786-2209B091150F}"/>
                </a:ext>
              </a:extLst>
            </p:cNvPr>
            <p:cNvSpPr/>
            <p:nvPr/>
          </p:nvSpPr>
          <p:spPr>
            <a:xfrm>
              <a:off x="54326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5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6" y="1048"/>
                    <a:pt x="1327" y="1224"/>
                    <a:pt x="1109" y="1224"/>
                  </a:cubicBezTo>
                  <a:cubicBezTo>
                    <a:pt x="754" y="1224"/>
                    <a:pt x="579" y="798"/>
                    <a:pt x="829" y="547"/>
                  </a:cubicBezTo>
                  <a:cubicBezTo>
                    <a:pt x="909" y="467"/>
                    <a:pt x="1008" y="431"/>
                    <a:pt x="1105" y="431"/>
                  </a:cubicBezTo>
                  <a:close/>
                  <a:moveTo>
                    <a:pt x="1109" y="0"/>
                  </a:moveTo>
                  <a:cubicBezTo>
                    <a:pt x="372" y="0"/>
                    <a:pt x="0" y="893"/>
                    <a:pt x="521" y="1414"/>
                  </a:cubicBezTo>
                  <a:cubicBezTo>
                    <a:pt x="691" y="1582"/>
                    <a:pt x="898" y="1658"/>
                    <a:pt x="1102" y="1658"/>
                  </a:cubicBezTo>
                  <a:cubicBezTo>
                    <a:pt x="1527" y="1658"/>
                    <a:pt x="1935" y="1327"/>
                    <a:pt x="1935" y="827"/>
                  </a:cubicBezTo>
                  <a:cubicBezTo>
                    <a:pt x="1935" y="372"/>
                    <a:pt x="1563" y="0"/>
                    <a:pt x="1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Google Shape;2139;p125">
              <a:extLst>
                <a:ext uri="{FF2B5EF4-FFF2-40B4-BE49-F238E27FC236}">
                  <a16:creationId xmlns:a16="http://schemas.microsoft.com/office/drawing/2014/main" id="{5E911812-150E-90FC-EB76-9D852D22B073}"/>
                </a:ext>
              </a:extLst>
            </p:cNvPr>
            <p:cNvSpPr/>
            <p:nvPr/>
          </p:nvSpPr>
          <p:spPr>
            <a:xfrm>
              <a:off x="5392875" y="28525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Google Shape;2140;p125">
              <a:extLst>
                <a:ext uri="{FF2B5EF4-FFF2-40B4-BE49-F238E27FC236}">
                  <a16:creationId xmlns:a16="http://schemas.microsoft.com/office/drawing/2014/main" id="{9434A832-2D3B-C382-7212-5EC9D0A7F6BC}"/>
                </a:ext>
              </a:extLst>
            </p:cNvPr>
            <p:cNvSpPr/>
            <p:nvPr/>
          </p:nvSpPr>
          <p:spPr>
            <a:xfrm>
              <a:off x="5419925" y="28525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8" y="434"/>
                  </a:cubicBezTo>
                  <a:cubicBezTo>
                    <a:pt x="399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2" name="Google Shape;1823;p125">
            <a:extLst>
              <a:ext uri="{FF2B5EF4-FFF2-40B4-BE49-F238E27FC236}">
                <a16:creationId xmlns:a16="http://schemas.microsoft.com/office/drawing/2014/main" id="{A3AC71C1-16EE-9D40-2748-D8092EA22389}"/>
              </a:ext>
            </a:extLst>
          </p:cNvPr>
          <p:cNvGrpSpPr/>
          <p:nvPr/>
        </p:nvGrpSpPr>
        <p:grpSpPr>
          <a:xfrm>
            <a:off x="5757547" y="7498031"/>
            <a:ext cx="661052" cy="1231752"/>
            <a:chOff x="5869725" y="2072400"/>
            <a:chExt cx="190900" cy="368800"/>
          </a:xfrm>
          <a:solidFill>
            <a:schemeClr val="bg1"/>
          </a:solidFill>
        </p:grpSpPr>
        <p:sp>
          <p:nvSpPr>
            <p:cNvPr id="123" name="Google Shape;1824;p125">
              <a:extLst>
                <a:ext uri="{FF2B5EF4-FFF2-40B4-BE49-F238E27FC236}">
                  <a16:creationId xmlns:a16="http://schemas.microsoft.com/office/drawing/2014/main" id="{0F72E900-A236-C399-FA07-9A2B04451313}"/>
                </a:ext>
              </a:extLst>
            </p:cNvPr>
            <p:cNvSpPr/>
            <p:nvPr/>
          </p:nvSpPr>
          <p:spPr>
            <a:xfrm>
              <a:off x="5869725" y="2072400"/>
              <a:ext cx="190900" cy="368800"/>
            </a:xfrm>
            <a:custGeom>
              <a:avLst/>
              <a:gdLst/>
              <a:ahLst/>
              <a:cxnLst/>
              <a:rect l="l" t="t" r="r" b="b"/>
              <a:pathLst>
                <a:path w="7636" h="14752" extrusionOk="0">
                  <a:moveTo>
                    <a:pt x="5318" y="430"/>
                  </a:moveTo>
                  <a:cubicBezTo>
                    <a:pt x="5436" y="430"/>
                    <a:pt x="5534" y="528"/>
                    <a:pt x="5534" y="646"/>
                  </a:cubicBezTo>
                  <a:cubicBezTo>
                    <a:pt x="5534" y="766"/>
                    <a:pt x="5436" y="861"/>
                    <a:pt x="5318" y="861"/>
                  </a:cubicBezTo>
                  <a:lnTo>
                    <a:pt x="2318" y="861"/>
                  </a:lnTo>
                  <a:cubicBezTo>
                    <a:pt x="2200" y="861"/>
                    <a:pt x="2102" y="766"/>
                    <a:pt x="2102" y="646"/>
                  </a:cubicBezTo>
                  <a:cubicBezTo>
                    <a:pt x="2102" y="528"/>
                    <a:pt x="2200" y="430"/>
                    <a:pt x="2318" y="430"/>
                  </a:cubicBezTo>
                  <a:close/>
                  <a:moveTo>
                    <a:pt x="4034" y="1293"/>
                  </a:moveTo>
                  <a:lnTo>
                    <a:pt x="4034" y="2261"/>
                  </a:lnTo>
                  <a:lnTo>
                    <a:pt x="3602" y="2261"/>
                  </a:lnTo>
                  <a:lnTo>
                    <a:pt x="3602" y="1293"/>
                  </a:lnTo>
                  <a:close/>
                  <a:moveTo>
                    <a:pt x="2753" y="5603"/>
                  </a:moveTo>
                  <a:cubicBezTo>
                    <a:pt x="2902" y="5603"/>
                    <a:pt x="3038" y="5698"/>
                    <a:pt x="3090" y="5842"/>
                  </a:cubicBezTo>
                  <a:cubicBezTo>
                    <a:pt x="2877" y="5934"/>
                    <a:pt x="2689" y="6078"/>
                    <a:pt x="2540" y="6256"/>
                  </a:cubicBezTo>
                  <a:cubicBezTo>
                    <a:pt x="2255" y="6052"/>
                    <a:pt x="2402" y="5603"/>
                    <a:pt x="2753" y="5603"/>
                  </a:cubicBezTo>
                  <a:close/>
                  <a:moveTo>
                    <a:pt x="4886" y="5603"/>
                  </a:moveTo>
                  <a:cubicBezTo>
                    <a:pt x="5234" y="5603"/>
                    <a:pt x="5381" y="6052"/>
                    <a:pt x="5096" y="6256"/>
                  </a:cubicBezTo>
                  <a:cubicBezTo>
                    <a:pt x="4946" y="6078"/>
                    <a:pt x="4759" y="5934"/>
                    <a:pt x="4546" y="5842"/>
                  </a:cubicBezTo>
                  <a:cubicBezTo>
                    <a:pt x="4598" y="5698"/>
                    <a:pt x="4733" y="5603"/>
                    <a:pt x="4886" y="5603"/>
                  </a:cubicBezTo>
                  <a:close/>
                  <a:moveTo>
                    <a:pt x="3818" y="6122"/>
                  </a:moveTo>
                  <a:cubicBezTo>
                    <a:pt x="3960" y="6122"/>
                    <a:pt x="4101" y="6144"/>
                    <a:pt x="4238" y="6187"/>
                  </a:cubicBezTo>
                  <a:lnTo>
                    <a:pt x="4250" y="6190"/>
                  </a:lnTo>
                  <a:cubicBezTo>
                    <a:pt x="4512" y="6276"/>
                    <a:pt x="4722" y="6435"/>
                    <a:pt x="4837" y="6636"/>
                  </a:cubicBezTo>
                  <a:lnTo>
                    <a:pt x="4840" y="6645"/>
                  </a:lnTo>
                  <a:cubicBezTo>
                    <a:pt x="4897" y="6743"/>
                    <a:pt x="4926" y="6858"/>
                    <a:pt x="4926" y="6973"/>
                  </a:cubicBezTo>
                  <a:cubicBezTo>
                    <a:pt x="4923" y="7163"/>
                    <a:pt x="4846" y="7347"/>
                    <a:pt x="4707" y="7480"/>
                  </a:cubicBezTo>
                  <a:cubicBezTo>
                    <a:pt x="4699" y="7488"/>
                    <a:pt x="4690" y="7497"/>
                    <a:pt x="4682" y="7506"/>
                  </a:cubicBezTo>
                  <a:cubicBezTo>
                    <a:pt x="4480" y="7698"/>
                    <a:pt x="4166" y="7822"/>
                    <a:pt x="3818" y="7822"/>
                  </a:cubicBezTo>
                  <a:cubicBezTo>
                    <a:pt x="3470" y="7822"/>
                    <a:pt x="3156" y="7698"/>
                    <a:pt x="2954" y="7506"/>
                  </a:cubicBezTo>
                  <a:cubicBezTo>
                    <a:pt x="2946" y="7497"/>
                    <a:pt x="2937" y="7488"/>
                    <a:pt x="2928" y="7480"/>
                  </a:cubicBezTo>
                  <a:cubicBezTo>
                    <a:pt x="2790" y="7347"/>
                    <a:pt x="2712" y="7163"/>
                    <a:pt x="2710" y="6973"/>
                  </a:cubicBezTo>
                  <a:cubicBezTo>
                    <a:pt x="2710" y="6858"/>
                    <a:pt x="2738" y="6746"/>
                    <a:pt x="2796" y="6645"/>
                  </a:cubicBezTo>
                  <a:cubicBezTo>
                    <a:pt x="2796" y="6642"/>
                    <a:pt x="2799" y="6639"/>
                    <a:pt x="2799" y="6636"/>
                  </a:cubicBezTo>
                  <a:cubicBezTo>
                    <a:pt x="2914" y="6435"/>
                    <a:pt x="3124" y="6276"/>
                    <a:pt x="3383" y="6190"/>
                  </a:cubicBezTo>
                  <a:lnTo>
                    <a:pt x="3398" y="6187"/>
                  </a:lnTo>
                  <a:cubicBezTo>
                    <a:pt x="3534" y="6144"/>
                    <a:pt x="3676" y="6122"/>
                    <a:pt x="3818" y="6122"/>
                  </a:cubicBezTo>
                  <a:close/>
                  <a:moveTo>
                    <a:pt x="2281" y="7057"/>
                  </a:moveTo>
                  <a:cubicBezTo>
                    <a:pt x="2295" y="7235"/>
                    <a:pt x="2353" y="7411"/>
                    <a:pt x="2451" y="7563"/>
                  </a:cubicBezTo>
                  <a:cubicBezTo>
                    <a:pt x="2128" y="7698"/>
                    <a:pt x="1788" y="7791"/>
                    <a:pt x="1440" y="7834"/>
                  </a:cubicBezTo>
                  <a:lnTo>
                    <a:pt x="1440" y="7641"/>
                  </a:lnTo>
                  <a:cubicBezTo>
                    <a:pt x="1639" y="7347"/>
                    <a:pt x="1938" y="7140"/>
                    <a:pt x="2281" y="7057"/>
                  </a:cubicBezTo>
                  <a:close/>
                  <a:moveTo>
                    <a:pt x="5358" y="7057"/>
                  </a:moveTo>
                  <a:cubicBezTo>
                    <a:pt x="5698" y="7140"/>
                    <a:pt x="5997" y="7347"/>
                    <a:pt x="6196" y="7641"/>
                  </a:cubicBezTo>
                  <a:lnTo>
                    <a:pt x="6196" y="7834"/>
                  </a:lnTo>
                  <a:cubicBezTo>
                    <a:pt x="5847" y="7791"/>
                    <a:pt x="5508" y="7698"/>
                    <a:pt x="5188" y="7563"/>
                  </a:cubicBezTo>
                  <a:cubicBezTo>
                    <a:pt x="5283" y="7411"/>
                    <a:pt x="5341" y="7235"/>
                    <a:pt x="5358" y="7057"/>
                  </a:cubicBezTo>
                  <a:close/>
                  <a:moveTo>
                    <a:pt x="6055" y="11052"/>
                  </a:moveTo>
                  <a:lnTo>
                    <a:pt x="5830" y="11484"/>
                  </a:lnTo>
                  <a:lnTo>
                    <a:pt x="1806" y="11484"/>
                  </a:lnTo>
                  <a:lnTo>
                    <a:pt x="1581" y="11052"/>
                  </a:lnTo>
                  <a:close/>
                  <a:moveTo>
                    <a:pt x="4466" y="11916"/>
                  </a:moveTo>
                  <a:lnTo>
                    <a:pt x="4466" y="12348"/>
                  </a:lnTo>
                  <a:lnTo>
                    <a:pt x="3170" y="12348"/>
                  </a:lnTo>
                  <a:lnTo>
                    <a:pt x="3170" y="11916"/>
                  </a:lnTo>
                  <a:close/>
                  <a:moveTo>
                    <a:pt x="2321" y="1"/>
                  </a:moveTo>
                  <a:cubicBezTo>
                    <a:pt x="1961" y="1"/>
                    <a:pt x="1673" y="289"/>
                    <a:pt x="1673" y="648"/>
                  </a:cubicBezTo>
                  <a:cubicBezTo>
                    <a:pt x="1673" y="1005"/>
                    <a:pt x="1961" y="1296"/>
                    <a:pt x="2321" y="1296"/>
                  </a:cubicBezTo>
                  <a:lnTo>
                    <a:pt x="3170" y="1296"/>
                  </a:lnTo>
                  <a:lnTo>
                    <a:pt x="3170" y="2261"/>
                  </a:lnTo>
                  <a:lnTo>
                    <a:pt x="648" y="2261"/>
                  </a:lnTo>
                  <a:cubicBezTo>
                    <a:pt x="291" y="2261"/>
                    <a:pt x="1" y="2551"/>
                    <a:pt x="1" y="2908"/>
                  </a:cubicBezTo>
                  <a:cubicBezTo>
                    <a:pt x="1" y="3265"/>
                    <a:pt x="291" y="3556"/>
                    <a:pt x="648" y="3556"/>
                  </a:cubicBezTo>
                  <a:lnTo>
                    <a:pt x="1008" y="3556"/>
                  </a:lnTo>
                  <a:lnTo>
                    <a:pt x="1008" y="3680"/>
                  </a:lnTo>
                  <a:cubicBezTo>
                    <a:pt x="1008" y="3801"/>
                    <a:pt x="1103" y="3896"/>
                    <a:pt x="1224" y="3896"/>
                  </a:cubicBezTo>
                  <a:cubicBezTo>
                    <a:pt x="1342" y="3896"/>
                    <a:pt x="1440" y="3801"/>
                    <a:pt x="1440" y="3680"/>
                  </a:cubicBezTo>
                  <a:lnTo>
                    <a:pt x="1440" y="3556"/>
                  </a:lnTo>
                  <a:lnTo>
                    <a:pt x="6196" y="3556"/>
                  </a:lnTo>
                  <a:lnTo>
                    <a:pt x="6196" y="7005"/>
                  </a:lnTo>
                  <a:cubicBezTo>
                    <a:pt x="5951" y="6800"/>
                    <a:pt x="5655" y="6665"/>
                    <a:pt x="5341" y="6610"/>
                  </a:cubicBezTo>
                  <a:cubicBezTo>
                    <a:pt x="5781" y="6297"/>
                    <a:pt x="5784" y="5649"/>
                    <a:pt x="5352" y="5329"/>
                  </a:cubicBezTo>
                  <a:cubicBezTo>
                    <a:pt x="5209" y="5223"/>
                    <a:pt x="5045" y="5174"/>
                    <a:pt x="4884" y="5174"/>
                  </a:cubicBezTo>
                  <a:cubicBezTo>
                    <a:pt x="4559" y="5174"/>
                    <a:pt x="4245" y="5374"/>
                    <a:pt x="4132" y="5715"/>
                  </a:cubicBezTo>
                  <a:cubicBezTo>
                    <a:pt x="4028" y="5698"/>
                    <a:pt x="3923" y="5689"/>
                    <a:pt x="3818" y="5689"/>
                  </a:cubicBezTo>
                  <a:cubicBezTo>
                    <a:pt x="3713" y="5689"/>
                    <a:pt x="3608" y="5698"/>
                    <a:pt x="3504" y="5715"/>
                  </a:cubicBezTo>
                  <a:cubicBezTo>
                    <a:pt x="3391" y="5374"/>
                    <a:pt x="3076" y="5174"/>
                    <a:pt x="2752" y="5174"/>
                  </a:cubicBezTo>
                  <a:cubicBezTo>
                    <a:pt x="2590" y="5174"/>
                    <a:pt x="2427" y="5223"/>
                    <a:pt x="2284" y="5329"/>
                  </a:cubicBezTo>
                  <a:cubicBezTo>
                    <a:pt x="1849" y="5649"/>
                    <a:pt x="1855" y="6297"/>
                    <a:pt x="2292" y="6610"/>
                  </a:cubicBezTo>
                  <a:cubicBezTo>
                    <a:pt x="1978" y="6665"/>
                    <a:pt x="1685" y="6800"/>
                    <a:pt x="1440" y="7005"/>
                  </a:cubicBezTo>
                  <a:lnTo>
                    <a:pt x="1440" y="4610"/>
                  </a:lnTo>
                  <a:cubicBezTo>
                    <a:pt x="1440" y="4492"/>
                    <a:pt x="1342" y="4394"/>
                    <a:pt x="1224" y="4394"/>
                  </a:cubicBezTo>
                  <a:cubicBezTo>
                    <a:pt x="1106" y="4394"/>
                    <a:pt x="1008" y="4492"/>
                    <a:pt x="1008" y="4610"/>
                  </a:cubicBezTo>
                  <a:lnTo>
                    <a:pt x="1008" y="10836"/>
                  </a:lnTo>
                  <a:cubicBezTo>
                    <a:pt x="1008" y="10839"/>
                    <a:pt x="1008" y="10848"/>
                    <a:pt x="1008" y="10854"/>
                  </a:cubicBezTo>
                  <a:lnTo>
                    <a:pt x="1008" y="10856"/>
                  </a:lnTo>
                  <a:cubicBezTo>
                    <a:pt x="1008" y="10865"/>
                    <a:pt x="1011" y="10874"/>
                    <a:pt x="1011" y="10882"/>
                  </a:cubicBezTo>
                  <a:lnTo>
                    <a:pt x="1011" y="10885"/>
                  </a:lnTo>
                  <a:cubicBezTo>
                    <a:pt x="1014" y="10894"/>
                    <a:pt x="1017" y="10900"/>
                    <a:pt x="1017" y="10905"/>
                  </a:cubicBezTo>
                  <a:lnTo>
                    <a:pt x="1020" y="10911"/>
                  </a:lnTo>
                  <a:cubicBezTo>
                    <a:pt x="1023" y="10920"/>
                    <a:pt x="1026" y="10926"/>
                    <a:pt x="1028" y="10931"/>
                  </a:cubicBezTo>
                  <a:lnTo>
                    <a:pt x="1028" y="10934"/>
                  </a:lnTo>
                  <a:lnTo>
                    <a:pt x="1028" y="10937"/>
                  </a:lnTo>
                  <a:lnTo>
                    <a:pt x="1480" y="11798"/>
                  </a:lnTo>
                  <a:cubicBezTo>
                    <a:pt x="1515" y="11870"/>
                    <a:pt x="1590" y="11916"/>
                    <a:pt x="1670" y="11916"/>
                  </a:cubicBezTo>
                  <a:lnTo>
                    <a:pt x="2733" y="11916"/>
                  </a:lnTo>
                  <a:lnTo>
                    <a:pt x="2733" y="12564"/>
                  </a:lnTo>
                  <a:cubicBezTo>
                    <a:pt x="2733" y="12682"/>
                    <a:pt x="2828" y="12779"/>
                    <a:pt x="2949" y="12779"/>
                  </a:cubicBezTo>
                  <a:lnTo>
                    <a:pt x="3596" y="12779"/>
                  </a:lnTo>
                  <a:lnTo>
                    <a:pt x="3596" y="14536"/>
                  </a:lnTo>
                  <a:cubicBezTo>
                    <a:pt x="3596" y="14656"/>
                    <a:pt x="3691" y="14751"/>
                    <a:pt x="3812" y="14751"/>
                  </a:cubicBezTo>
                  <a:cubicBezTo>
                    <a:pt x="3930" y="14751"/>
                    <a:pt x="4028" y="14656"/>
                    <a:pt x="4028" y="14536"/>
                  </a:cubicBezTo>
                  <a:lnTo>
                    <a:pt x="4028" y="12779"/>
                  </a:lnTo>
                  <a:lnTo>
                    <a:pt x="4676" y="12779"/>
                  </a:lnTo>
                  <a:cubicBezTo>
                    <a:pt x="4794" y="12779"/>
                    <a:pt x="4892" y="12684"/>
                    <a:pt x="4892" y="12564"/>
                  </a:cubicBezTo>
                  <a:lnTo>
                    <a:pt x="4892" y="11916"/>
                  </a:lnTo>
                  <a:lnTo>
                    <a:pt x="5954" y="11916"/>
                  </a:lnTo>
                  <a:cubicBezTo>
                    <a:pt x="6035" y="11916"/>
                    <a:pt x="6107" y="11873"/>
                    <a:pt x="6144" y="11801"/>
                  </a:cubicBezTo>
                  <a:lnTo>
                    <a:pt x="6596" y="10940"/>
                  </a:lnTo>
                  <a:lnTo>
                    <a:pt x="6596" y="10937"/>
                  </a:lnTo>
                  <a:lnTo>
                    <a:pt x="6596" y="10934"/>
                  </a:lnTo>
                  <a:cubicBezTo>
                    <a:pt x="6599" y="10926"/>
                    <a:pt x="6602" y="10920"/>
                    <a:pt x="6605" y="10914"/>
                  </a:cubicBezTo>
                  <a:lnTo>
                    <a:pt x="6605" y="10908"/>
                  </a:lnTo>
                  <a:cubicBezTo>
                    <a:pt x="6607" y="10900"/>
                    <a:pt x="6610" y="10894"/>
                    <a:pt x="6610" y="10888"/>
                  </a:cubicBezTo>
                  <a:lnTo>
                    <a:pt x="6610" y="10882"/>
                  </a:lnTo>
                  <a:cubicBezTo>
                    <a:pt x="6613" y="10874"/>
                    <a:pt x="6616" y="10865"/>
                    <a:pt x="6616" y="10856"/>
                  </a:cubicBezTo>
                  <a:lnTo>
                    <a:pt x="6616" y="10854"/>
                  </a:lnTo>
                  <a:lnTo>
                    <a:pt x="6616" y="10836"/>
                  </a:lnTo>
                  <a:lnTo>
                    <a:pt x="6616" y="10140"/>
                  </a:lnTo>
                  <a:cubicBezTo>
                    <a:pt x="6616" y="10019"/>
                    <a:pt x="6518" y="9924"/>
                    <a:pt x="6400" y="9924"/>
                  </a:cubicBezTo>
                  <a:cubicBezTo>
                    <a:pt x="6279" y="9924"/>
                    <a:pt x="6184" y="10019"/>
                    <a:pt x="6184" y="10140"/>
                  </a:cubicBezTo>
                  <a:lnTo>
                    <a:pt x="6184" y="10618"/>
                  </a:lnTo>
                  <a:lnTo>
                    <a:pt x="1440" y="10618"/>
                  </a:lnTo>
                  <a:lnTo>
                    <a:pt x="1440" y="8268"/>
                  </a:lnTo>
                  <a:cubicBezTo>
                    <a:pt x="1895" y="8217"/>
                    <a:pt x="2338" y="8093"/>
                    <a:pt x="2756" y="7900"/>
                  </a:cubicBezTo>
                  <a:cubicBezTo>
                    <a:pt x="3071" y="8136"/>
                    <a:pt x="3444" y="8254"/>
                    <a:pt x="3818" y="8254"/>
                  </a:cubicBezTo>
                  <a:cubicBezTo>
                    <a:pt x="4191" y="8254"/>
                    <a:pt x="4565" y="8136"/>
                    <a:pt x="4880" y="7900"/>
                  </a:cubicBezTo>
                  <a:cubicBezTo>
                    <a:pt x="5298" y="8093"/>
                    <a:pt x="5741" y="8217"/>
                    <a:pt x="6196" y="8268"/>
                  </a:cubicBezTo>
                  <a:lnTo>
                    <a:pt x="6196" y="9218"/>
                  </a:lnTo>
                  <a:cubicBezTo>
                    <a:pt x="6196" y="9336"/>
                    <a:pt x="6294" y="9434"/>
                    <a:pt x="6412" y="9434"/>
                  </a:cubicBezTo>
                  <a:cubicBezTo>
                    <a:pt x="6530" y="9434"/>
                    <a:pt x="6628" y="9336"/>
                    <a:pt x="6628" y="9218"/>
                  </a:cubicBezTo>
                  <a:lnTo>
                    <a:pt x="6628" y="3559"/>
                  </a:lnTo>
                  <a:lnTo>
                    <a:pt x="6987" y="3559"/>
                  </a:lnTo>
                  <a:cubicBezTo>
                    <a:pt x="7344" y="3559"/>
                    <a:pt x="7635" y="3268"/>
                    <a:pt x="7635" y="2911"/>
                  </a:cubicBezTo>
                  <a:cubicBezTo>
                    <a:pt x="7635" y="2551"/>
                    <a:pt x="7344" y="2263"/>
                    <a:pt x="6987" y="2263"/>
                  </a:cubicBezTo>
                  <a:lnTo>
                    <a:pt x="6987" y="2261"/>
                  </a:lnTo>
                  <a:lnTo>
                    <a:pt x="5669" y="2261"/>
                  </a:lnTo>
                  <a:cubicBezTo>
                    <a:pt x="5551" y="2261"/>
                    <a:pt x="5453" y="2358"/>
                    <a:pt x="5453" y="2476"/>
                  </a:cubicBezTo>
                  <a:cubicBezTo>
                    <a:pt x="5453" y="2594"/>
                    <a:pt x="5551" y="2692"/>
                    <a:pt x="5669" y="2692"/>
                  </a:cubicBezTo>
                  <a:lnTo>
                    <a:pt x="6987" y="2692"/>
                  </a:lnTo>
                  <a:cubicBezTo>
                    <a:pt x="7108" y="2692"/>
                    <a:pt x="7203" y="2790"/>
                    <a:pt x="7203" y="2908"/>
                  </a:cubicBezTo>
                  <a:cubicBezTo>
                    <a:pt x="7203" y="3026"/>
                    <a:pt x="7108" y="3124"/>
                    <a:pt x="6987" y="3124"/>
                  </a:cubicBezTo>
                  <a:lnTo>
                    <a:pt x="648" y="3124"/>
                  </a:lnTo>
                  <a:cubicBezTo>
                    <a:pt x="528" y="3124"/>
                    <a:pt x="433" y="3026"/>
                    <a:pt x="433" y="2908"/>
                  </a:cubicBezTo>
                  <a:cubicBezTo>
                    <a:pt x="433" y="2790"/>
                    <a:pt x="528" y="2692"/>
                    <a:pt x="648" y="2692"/>
                  </a:cubicBezTo>
                  <a:lnTo>
                    <a:pt x="4748" y="2692"/>
                  </a:lnTo>
                  <a:cubicBezTo>
                    <a:pt x="4866" y="2692"/>
                    <a:pt x="4964" y="2594"/>
                    <a:pt x="4964" y="2476"/>
                  </a:cubicBezTo>
                  <a:cubicBezTo>
                    <a:pt x="4964" y="2358"/>
                    <a:pt x="4866" y="2261"/>
                    <a:pt x="4748" y="2261"/>
                  </a:cubicBezTo>
                  <a:lnTo>
                    <a:pt x="4466" y="2261"/>
                  </a:lnTo>
                  <a:lnTo>
                    <a:pt x="4466" y="1296"/>
                  </a:lnTo>
                  <a:lnTo>
                    <a:pt x="5318" y="1296"/>
                  </a:lnTo>
                  <a:cubicBezTo>
                    <a:pt x="5675" y="1296"/>
                    <a:pt x="5965" y="1005"/>
                    <a:pt x="5965" y="648"/>
                  </a:cubicBezTo>
                  <a:cubicBezTo>
                    <a:pt x="5965" y="289"/>
                    <a:pt x="5675" y="1"/>
                    <a:pt x="53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" name="Google Shape;1825;p125">
              <a:extLst>
                <a:ext uri="{FF2B5EF4-FFF2-40B4-BE49-F238E27FC236}">
                  <a16:creationId xmlns:a16="http://schemas.microsoft.com/office/drawing/2014/main" id="{5D694933-7AD9-C6F8-C331-B19A72425CCE}"/>
                </a:ext>
              </a:extLst>
            </p:cNvPr>
            <p:cNvSpPr/>
            <p:nvPr/>
          </p:nvSpPr>
          <p:spPr>
            <a:xfrm>
              <a:off x="5948600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7"/>
                  </a:cubicBezTo>
                  <a:cubicBezTo>
                    <a:pt x="505" y="99"/>
                    <a:pt x="407" y="1"/>
                    <a:pt x="2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Google Shape;1826;p125">
              <a:extLst>
                <a:ext uri="{FF2B5EF4-FFF2-40B4-BE49-F238E27FC236}">
                  <a16:creationId xmlns:a16="http://schemas.microsoft.com/office/drawing/2014/main" id="{094DE01A-3770-014B-9FAE-1CCDE14E71B5}"/>
                </a:ext>
              </a:extLst>
            </p:cNvPr>
            <p:cNvSpPr/>
            <p:nvPr/>
          </p:nvSpPr>
          <p:spPr>
            <a:xfrm>
              <a:off x="5967325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6" name="Google Shape;1993;p125">
            <a:extLst>
              <a:ext uri="{FF2B5EF4-FFF2-40B4-BE49-F238E27FC236}">
                <a16:creationId xmlns:a16="http://schemas.microsoft.com/office/drawing/2014/main" id="{2EB5F322-13A2-D415-15D0-46A40A08D6A8}"/>
              </a:ext>
            </a:extLst>
          </p:cNvPr>
          <p:cNvGrpSpPr/>
          <p:nvPr/>
        </p:nvGrpSpPr>
        <p:grpSpPr>
          <a:xfrm>
            <a:off x="2970095" y="6194709"/>
            <a:ext cx="982073" cy="832785"/>
            <a:chOff x="849775" y="3235925"/>
            <a:chExt cx="373175" cy="368925"/>
          </a:xfrm>
        </p:grpSpPr>
        <p:sp>
          <p:nvSpPr>
            <p:cNvPr id="127" name="Google Shape;1994;p125">
              <a:extLst>
                <a:ext uri="{FF2B5EF4-FFF2-40B4-BE49-F238E27FC236}">
                  <a16:creationId xmlns:a16="http://schemas.microsoft.com/office/drawing/2014/main" id="{5272EB0C-8D9D-417D-AFC5-5C4D3CD791B7}"/>
                </a:ext>
              </a:extLst>
            </p:cNvPr>
            <p:cNvSpPr/>
            <p:nvPr/>
          </p:nvSpPr>
          <p:spPr>
            <a:xfrm>
              <a:off x="921375" y="3236000"/>
              <a:ext cx="301575" cy="368850"/>
            </a:xfrm>
            <a:custGeom>
              <a:avLst/>
              <a:gdLst/>
              <a:ahLst/>
              <a:cxnLst/>
              <a:rect l="l" t="t" r="r" b="b"/>
              <a:pathLst>
                <a:path w="12063" h="14754" extrusionOk="0">
                  <a:moveTo>
                    <a:pt x="9915" y="1975"/>
                  </a:moveTo>
                  <a:cubicBezTo>
                    <a:pt x="10442" y="2102"/>
                    <a:pt x="10802" y="2594"/>
                    <a:pt x="10762" y="3135"/>
                  </a:cubicBezTo>
                  <a:cubicBezTo>
                    <a:pt x="10721" y="3676"/>
                    <a:pt x="10295" y="4111"/>
                    <a:pt x="9754" y="4160"/>
                  </a:cubicBezTo>
                  <a:cubicBezTo>
                    <a:pt x="9861" y="3737"/>
                    <a:pt x="9915" y="3305"/>
                    <a:pt x="9915" y="2870"/>
                  </a:cubicBezTo>
                  <a:lnTo>
                    <a:pt x="9915" y="1975"/>
                  </a:lnTo>
                  <a:close/>
                  <a:moveTo>
                    <a:pt x="9915" y="1097"/>
                  </a:moveTo>
                  <a:cubicBezTo>
                    <a:pt x="10943" y="1235"/>
                    <a:pt x="11691" y="2148"/>
                    <a:pt x="11622" y="3184"/>
                  </a:cubicBezTo>
                  <a:cubicBezTo>
                    <a:pt x="11553" y="4221"/>
                    <a:pt x="10692" y="5027"/>
                    <a:pt x="9653" y="5027"/>
                  </a:cubicBezTo>
                  <a:lnTo>
                    <a:pt x="9653" y="5029"/>
                  </a:lnTo>
                  <a:cubicBezTo>
                    <a:pt x="9587" y="5029"/>
                    <a:pt x="9521" y="5024"/>
                    <a:pt x="9452" y="5018"/>
                  </a:cubicBezTo>
                  <a:cubicBezTo>
                    <a:pt x="9515" y="4880"/>
                    <a:pt x="9570" y="4739"/>
                    <a:pt x="9622" y="4595"/>
                  </a:cubicBezTo>
                  <a:lnTo>
                    <a:pt x="9653" y="4595"/>
                  </a:lnTo>
                  <a:cubicBezTo>
                    <a:pt x="10456" y="4595"/>
                    <a:pt x="11124" y="3982"/>
                    <a:pt x="11190" y="3184"/>
                  </a:cubicBezTo>
                  <a:cubicBezTo>
                    <a:pt x="11260" y="2387"/>
                    <a:pt x="10704" y="1667"/>
                    <a:pt x="9915" y="1535"/>
                  </a:cubicBezTo>
                  <a:lnTo>
                    <a:pt x="9915" y="1097"/>
                  </a:lnTo>
                  <a:close/>
                  <a:moveTo>
                    <a:pt x="4034" y="8058"/>
                  </a:moveTo>
                  <a:cubicBezTo>
                    <a:pt x="4250" y="8084"/>
                    <a:pt x="4463" y="8098"/>
                    <a:pt x="4679" y="8098"/>
                  </a:cubicBezTo>
                  <a:lnTo>
                    <a:pt x="4687" y="8098"/>
                  </a:lnTo>
                  <a:cubicBezTo>
                    <a:pt x="4903" y="8098"/>
                    <a:pt x="5119" y="8084"/>
                    <a:pt x="5332" y="8058"/>
                  </a:cubicBezTo>
                  <a:lnTo>
                    <a:pt x="5332" y="8058"/>
                  </a:lnTo>
                  <a:lnTo>
                    <a:pt x="5329" y="9379"/>
                  </a:lnTo>
                  <a:lnTo>
                    <a:pt x="4034" y="9379"/>
                  </a:lnTo>
                  <a:lnTo>
                    <a:pt x="4034" y="8058"/>
                  </a:lnTo>
                  <a:close/>
                  <a:moveTo>
                    <a:pt x="8718" y="13890"/>
                  </a:moveTo>
                  <a:cubicBezTo>
                    <a:pt x="8836" y="13890"/>
                    <a:pt x="8934" y="13988"/>
                    <a:pt x="8934" y="14106"/>
                  </a:cubicBezTo>
                  <a:cubicBezTo>
                    <a:pt x="8934" y="14227"/>
                    <a:pt x="8836" y="14322"/>
                    <a:pt x="8718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8372" y="0"/>
                  </a:moveTo>
                  <a:cubicBezTo>
                    <a:pt x="8251" y="0"/>
                    <a:pt x="8156" y="95"/>
                    <a:pt x="8156" y="216"/>
                  </a:cubicBezTo>
                  <a:cubicBezTo>
                    <a:pt x="8156" y="334"/>
                    <a:pt x="8251" y="432"/>
                    <a:pt x="8372" y="432"/>
                  </a:cubicBezTo>
                  <a:lnTo>
                    <a:pt x="9483" y="432"/>
                  </a:lnTo>
                  <a:lnTo>
                    <a:pt x="9483" y="2870"/>
                  </a:lnTo>
                  <a:cubicBezTo>
                    <a:pt x="9483" y="5513"/>
                    <a:pt x="7330" y="7666"/>
                    <a:pt x="4687" y="7666"/>
                  </a:cubicBezTo>
                  <a:lnTo>
                    <a:pt x="4679" y="7666"/>
                  </a:lnTo>
                  <a:cubicBezTo>
                    <a:pt x="3723" y="7666"/>
                    <a:pt x="2790" y="7381"/>
                    <a:pt x="2002" y="6849"/>
                  </a:cubicBezTo>
                  <a:cubicBezTo>
                    <a:pt x="1964" y="6824"/>
                    <a:pt x="1922" y="6812"/>
                    <a:pt x="1880" y="6812"/>
                  </a:cubicBezTo>
                  <a:cubicBezTo>
                    <a:pt x="1810" y="6812"/>
                    <a:pt x="1742" y="6845"/>
                    <a:pt x="1699" y="6906"/>
                  </a:cubicBezTo>
                  <a:cubicBezTo>
                    <a:pt x="1633" y="7004"/>
                    <a:pt x="1659" y="7140"/>
                    <a:pt x="1760" y="7206"/>
                  </a:cubicBezTo>
                  <a:cubicBezTo>
                    <a:pt x="2315" y="7583"/>
                    <a:pt x="2943" y="7848"/>
                    <a:pt x="3602" y="7986"/>
                  </a:cubicBezTo>
                  <a:lnTo>
                    <a:pt x="3602" y="9379"/>
                  </a:lnTo>
                  <a:lnTo>
                    <a:pt x="1080" y="9379"/>
                  </a:lnTo>
                  <a:cubicBezTo>
                    <a:pt x="959" y="9379"/>
                    <a:pt x="864" y="9477"/>
                    <a:pt x="864" y="9595"/>
                  </a:cubicBezTo>
                  <a:lnTo>
                    <a:pt x="864" y="13458"/>
                  </a:ln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8718" y="14754"/>
                  </a:lnTo>
                  <a:cubicBezTo>
                    <a:pt x="9075" y="14754"/>
                    <a:pt x="9365" y="14463"/>
                    <a:pt x="9365" y="14106"/>
                  </a:cubicBezTo>
                  <a:cubicBezTo>
                    <a:pt x="9365" y="13749"/>
                    <a:pt x="9075" y="13458"/>
                    <a:pt x="8718" y="13458"/>
                  </a:cubicBezTo>
                  <a:lnTo>
                    <a:pt x="8502" y="13458"/>
                  </a:lnTo>
                  <a:lnTo>
                    <a:pt x="8502" y="12911"/>
                  </a:lnTo>
                  <a:cubicBezTo>
                    <a:pt x="8502" y="12791"/>
                    <a:pt x="8404" y="12696"/>
                    <a:pt x="8286" y="12696"/>
                  </a:cubicBezTo>
                  <a:cubicBezTo>
                    <a:pt x="8165" y="12696"/>
                    <a:pt x="8070" y="12791"/>
                    <a:pt x="8070" y="12911"/>
                  </a:cubicBezTo>
                  <a:lnTo>
                    <a:pt x="8070" y="13458"/>
                  </a:lnTo>
                  <a:lnTo>
                    <a:pt x="1296" y="13458"/>
                  </a:lnTo>
                  <a:lnTo>
                    <a:pt x="1296" y="9814"/>
                  </a:lnTo>
                  <a:lnTo>
                    <a:pt x="8070" y="9814"/>
                  </a:lnTo>
                  <a:lnTo>
                    <a:pt x="8070" y="11979"/>
                  </a:lnTo>
                  <a:cubicBezTo>
                    <a:pt x="8070" y="12100"/>
                    <a:pt x="8165" y="12195"/>
                    <a:pt x="8286" y="12195"/>
                  </a:cubicBezTo>
                  <a:cubicBezTo>
                    <a:pt x="8404" y="12195"/>
                    <a:pt x="8502" y="12100"/>
                    <a:pt x="8502" y="11979"/>
                  </a:cubicBezTo>
                  <a:lnTo>
                    <a:pt x="8502" y="9598"/>
                  </a:lnTo>
                  <a:cubicBezTo>
                    <a:pt x="8502" y="9477"/>
                    <a:pt x="8404" y="9382"/>
                    <a:pt x="8286" y="9382"/>
                  </a:cubicBezTo>
                  <a:lnTo>
                    <a:pt x="5764" y="9382"/>
                  </a:lnTo>
                  <a:lnTo>
                    <a:pt x="5764" y="7986"/>
                  </a:lnTo>
                  <a:cubicBezTo>
                    <a:pt x="7238" y="7672"/>
                    <a:pt x="8508" y="6739"/>
                    <a:pt x="9244" y="5427"/>
                  </a:cubicBezTo>
                  <a:cubicBezTo>
                    <a:pt x="9384" y="5451"/>
                    <a:pt x="9522" y="5462"/>
                    <a:pt x="9658" y="5462"/>
                  </a:cubicBezTo>
                  <a:cubicBezTo>
                    <a:pt x="10958" y="5462"/>
                    <a:pt x="12060" y="4405"/>
                    <a:pt x="12060" y="3055"/>
                  </a:cubicBezTo>
                  <a:cubicBezTo>
                    <a:pt x="12063" y="2424"/>
                    <a:pt x="11815" y="1817"/>
                    <a:pt x="11372" y="1368"/>
                  </a:cubicBezTo>
                  <a:cubicBezTo>
                    <a:pt x="10983" y="970"/>
                    <a:pt x="10465" y="720"/>
                    <a:pt x="9912" y="662"/>
                  </a:cubicBezTo>
                  <a:lnTo>
                    <a:pt x="9912" y="216"/>
                  </a:lnTo>
                  <a:cubicBezTo>
                    <a:pt x="9912" y="95"/>
                    <a:pt x="9817" y="0"/>
                    <a:pt x="9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1995;p125">
              <a:extLst>
                <a:ext uri="{FF2B5EF4-FFF2-40B4-BE49-F238E27FC236}">
                  <a16:creationId xmlns:a16="http://schemas.microsoft.com/office/drawing/2014/main" id="{69455A4D-A083-F791-A850-6759EEB71905}"/>
                </a:ext>
              </a:extLst>
            </p:cNvPr>
            <p:cNvSpPr/>
            <p:nvPr/>
          </p:nvSpPr>
          <p:spPr>
            <a:xfrm>
              <a:off x="849775" y="3235925"/>
              <a:ext cx="263225" cy="166700"/>
            </a:xfrm>
            <a:custGeom>
              <a:avLst/>
              <a:gdLst/>
              <a:ahLst/>
              <a:cxnLst/>
              <a:rect l="l" t="t" r="r" b="b"/>
              <a:pathLst>
                <a:path w="10529" h="6668" extrusionOk="0">
                  <a:moveTo>
                    <a:pt x="2315" y="1978"/>
                  </a:moveTo>
                  <a:lnTo>
                    <a:pt x="2315" y="2873"/>
                  </a:lnTo>
                  <a:cubicBezTo>
                    <a:pt x="2315" y="3308"/>
                    <a:pt x="2367" y="3740"/>
                    <a:pt x="2473" y="4163"/>
                  </a:cubicBezTo>
                  <a:cubicBezTo>
                    <a:pt x="1932" y="4114"/>
                    <a:pt x="1506" y="3679"/>
                    <a:pt x="1469" y="3138"/>
                  </a:cubicBezTo>
                  <a:cubicBezTo>
                    <a:pt x="1428" y="2597"/>
                    <a:pt x="1788" y="2105"/>
                    <a:pt x="2315" y="1978"/>
                  </a:cubicBezTo>
                  <a:close/>
                  <a:moveTo>
                    <a:pt x="2315" y="1100"/>
                  </a:moveTo>
                  <a:lnTo>
                    <a:pt x="2315" y="1538"/>
                  </a:lnTo>
                  <a:cubicBezTo>
                    <a:pt x="1526" y="1673"/>
                    <a:pt x="971" y="2390"/>
                    <a:pt x="1037" y="3187"/>
                  </a:cubicBezTo>
                  <a:cubicBezTo>
                    <a:pt x="1106" y="3983"/>
                    <a:pt x="1771" y="4598"/>
                    <a:pt x="2568" y="4598"/>
                  </a:cubicBezTo>
                  <a:cubicBezTo>
                    <a:pt x="2570" y="4598"/>
                    <a:pt x="2572" y="4598"/>
                    <a:pt x="2574" y="4598"/>
                  </a:cubicBezTo>
                  <a:lnTo>
                    <a:pt x="2606" y="4598"/>
                  </a:lnTo>
                  <a:cubicBezTo>
                    <a:pt x="2655" y="4742"/>
                    <a:pt x="2712" y="4883"/>
                    <a:pt x="2773" y="5021"/>
                  </a:cubicBezTo>
                  <a:cubicBezTo>
                    <a:pt x="2706" y="5027"/>
                    <a:pt x="2640" y="5032"/>
                    <a:pt x="2574" y="5032"/>
                  </a:cubicBezTo>
                  <a:cubicBezTo>
                    <a:pt x="1535" y="5030"/>
                    <a:pt x="674" y="4224"/>
                    <a:pt x="605" y="3187"/>
                  </a:cubicBezTo>
                  <a:cubicBezTo>
                    <a:pt x="539" y="2151"/>
                    <a:pt x="1284" y="1238"/>
                    <a:pt x="2315" y="1100"/>
                  </a:cubicBezTo>
                  <a:close/>
                  <a:moveTo>
                    <a:pt x="2531" y="0"/>
                  </a:moveTo>
                  <a:cubicBezTo>
                    <a:pt x="2413" y="0"/>
                    <a:pt x="2315" y="98"/>
                    <a:pt x="2315" y="216"/>
                  </a:cubicBezTo>
                  <a:lnTo>
                    <a:pt x="2315" y="662"/>
                  </a:lnTo>
                  <a:cubicBezTo>
                    <a:pt x="965" y="806"/>
                    <a:pt x="0" y="2041"/>
                    <a:pt x="188" y="3389"/>
                  </a:cubicBezTo>
                  <a:cubicBezTo>
                    <a:pt x="355" y="4597"/>
                    <a:pt x="1389" y="5465"/>
                    <a:pt x="2569" y="5465"/>
                  </a:cubicBezTo>
                  <a:cubicBezTo>
                    <a:pt x="2704" y="5465"/>
                    <a:pt x="2842" y="5453"/>
                    <a:pt x="2980" y="5430"/>
                  </a:cubicBezTo>
                  <a:cubicBezTo>
                    <a:pt x="3222" y="5859"/>
                    <a:pt x="3524" y="6256"/>
                    <a:pt x="3878" y="6601"/>
                  </a:cubicBezTo>
                  <a:cubicBezTo>
                    <a:pt x="3925" y="6648"/>
                    <a:pt x="3977" y="6667"/>
                    <a:pt x="4027" y="6667"/>
                  </a:cubicBezTo>
                  <a:cubicBezTo>
                    <a:pt x="4195" y="6667"/>
                    <a:pt x="4338" y="6449"/>
                    <a:pt x="4180" y="6293"/>
                  </a:cubicBezTo>
                  <a:cubicBezTo>
                    <a:pt x="3826" y="5945"/>
                    <a:pt x="3527" y="5545"/>
                    <a:pt x="3297" y="5104"/>
                  </a:cubicBezTo>
                  <a:cubicBezTo>
                    <a:pt x="3291" y="5090"/>
                    <a:pt x="3282" y="5076"/>
                    <a:pt x="3274" y="5061"/>
                  </a:cubicBezTo>
                  <a:cubicBezTo>
                    <a:pt x="3150" y="4825"/>
                    <a:pt x="3049" y="4578"/>
                    <a:pt x="2968" y="4321"/>
                  </a:cubicBezTo>
                  <a:cubicBezTo>
                    <a:pt x="2966" y="4310"/>
                    <a:pt x="2963" y="4295"/>
                    <a:pt x="2957" y="4284"/>
                  </a:cubicBezTo>
                  <a:cubicBezTo>
                    <a:pt x="2816" y="3826"/>
                    <a:pt x="2747" y="3351"/>
                    <a:pt x="2747" y="2873"/>
                  </a:cubicBezTo>
                  <a:lnTo>
                    <a:pt x="2747" y="432"/>
                  </a:lnTo>
                  <a:lnTo>
                    <a:pt x="10312" y="432"/>
                  </a:lnTo>
                  <a:cubicBezTo>
                    <a:pt x="10433" y="432"/>
                    <a:pt x="10528" y="337"/>
                    <a:pt x="10528" y="216"/>
                  </a:cubicBezTo>
                  <a:cubicBezTo>
                    <a:pt x="10528" y="98"/>
                    <a:pt x="10433" y="0"/>
                    <a:pt x="10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1996;p125">
              <a:extLst>
                <a:ext uri="{FF2B5EF4-FFF2-40B4-BE49-F238E27FC236}">
                  <a16:creationId xmlns:a16="http://schemas.microsoft.com/office/drawing/2014/main" id="{B4CD6B25-F551-76F3-C7D8-517CF5AC6D34}"/>
                </a:ext>
              </a:extLst>
            </p:cNvPr>
            <p:cNvSpPr/>
            <p:nvPr/>
          </p:nvSpPr>
          <p:spPr>
            <a:xfrm>
              <a:off x="989750" y="3502925"/>
              <a:ext cx="97325" cy="46875"/>
            </a:xfrm>
            <a:custGeom>
              <a:avLst/>
              <a:gdLst/>
              <a:ahLst/>
              <a:cxnLst/>
              <a:rect l="l" t="t" r="r" b="b"/>
              <a:pathLst>
                <a:path w="3893" h="1875" extrusionOk="0">
                  <a:moveTo>
                    <a:pt x="2957" y="432"/>
                  </a:moveTo>
                  <a:cubicBezTo>
                    <a:pt x="3233" y="432"/>
                    <a:pt x="3461" y="657"/>
                    <a:pt x="3461" y="936"/>
                  </a:cubicBezTo>
                  <a:cubicBezTo>
                    <a:pt x="3461" y="1215"/>
                    <a:pt x="3233" y="1440"/>
                    <a:pt x="2957" y="1440"/>
                  </a:cubicBezTo>
                  <a:lnTo>
                    <a:pt x="939" y="1440"/>
                  </a:lnTo>
                  <a:cubicBezTo>
                    <a:pt x="660" y="1440"/>
                    <a:pt x="435" y="1215"/>
                    <a:pt x="435" y="936"/>
                  </a:cubicBezTo>
                  <a:cubicBezTo>
                    <a:pt x="435" y="657"/>
                    <a:pt x="660" y="432"/>
                    <a:pt x="939" y="432"/>
                  </a:cubicBezTo>
                  <a:close/>
                  <a:moveTo>
                    <a:pt x="939" y="1"/>
                  </a:moveTo>
                  <a:cubicBezTo>
                    <a:pt x="421" y="1"/>
                    <a:pt x="1" y="421"/>
                    <a:pt x="1" y="936"/>
                  </a:cubicBezTo>
                  <a:cubicBezTo>
                    <a:pt x="1" y="1454"/>
                    <a:pt x="421" y="1875"/>
                    <a:pt x="939" y="1875"/>
                  </a:cubicBezTo>
                  <a:lnTo>
                    <a:pt x="2957" y="1875"/>
                  </a:lnTo>
                  <a:cubicBezTo>
                    <a:pt x="3472" y="1875"/>
                    <a:pt x="3893" y="1454"/>
                    <a:pt x="3893" y="936"/>
                  </a:cubicBezTo>
                  <a:cubicBezTo>
                    <a:pt x="3893" y="421"/>
                    <a:pt x="3472" y="1"/>
                    <a:pt x="2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997;p125">
              <a:extLst>
                <a:ext uri="{FF2B5EF4-FFF2-40B4-BE49-F238E27FC236}">
                  <a16:creationId xmlns:a16="http://schemas.microsoft.com/office/drawing/2014/main" id="{57E2B755-D145-6DE6-E9F3-5F297AF8B433}"/>
                </a:ext>
              </a:extLst>
            </p:cNvPr>
            <p:cNvSpPr/>
            <p:nvPr/>
          </p:nvSpPr>
          <p:spPr>
            <a:xfrm>
              <a:off x="968675" y="3273700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41"/>
                  </a:moveTo>
                  <a:cubicBezTo>
                    <a:pt x="1537" y="441"/>
                    <a:pt x="1792" y="643"/>
                    <a:pt x="1851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5"/>
                    <a:pt x="628" y="1285"/>
                    <a:pt x="628" y="1054"/>
                  </a:cubicBezTo>
                  <a:cubicBezTo>
                    <a:pt x="631" y="738"/>
                    <a:pt x="872" y="473"/>
                    <a:pt x="1186" y="444"/>
                  </a:cubicBezTo>
                  <a:cubicBezTo>
                    <a:pt x="1207" y="442"/>
                    <a:pt x="1228" y="441"/>
                    <a:pt x="1249" y="441"/>
                  </a:cubicBezTo>
                  <a:close/>
                  <a:moveTo>
                    <a:pt x="4334" y="434"/>
                  </a:moveTo>
                  <a:cubicBezTo>
                    <a:pt x="4461" y="434"/>
                    <a:pt x="4591" y="474"/>
                    <a:pt x="4704" y="559"/>
                  </a:cubicBezTo>
                  <a:cubicBezTo>
                    <a:pt x="5070" y="833"/>
                    <a:pt x="5021" y="1394"/>
                    <a:pt x="4618" y="1601"/>
                  </a:cubicBezTo>
                  <a:cubicBezTo>
                    <a:pt x="4387" y="1302"/>
                    <a:pt x="4079" y="1069"/>
                    <a:pt x="3728" y="933"/>
                  </a:cubicBezTo>
                  <a:cubicBezTo>
                    <a:pt x="3787" y="625"/>
                    <a:pt x="4055" y="434"/>
                    <a:pt x="4334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0"/>
                    <a:pt x="4494" y="2511"/>
                  </a:cubicBezTo>
                  <a:cubicBezTo>
                    <a:pt x="4494" y="3242"/>
                    <a:pt x="3728" y="3838"/>
                    <a:pt x="2790" y="3838"/>
                  </a:cubicBezTo>
                  <a:cubicBezTo>
                    <a:pt x="1851" y="3838"/>
                    <a:pt x="1088" y="3242"/>
                    <a:pt x="1088" y="2511"/>
                  </a:cubicBezTo>
                  <a:cubicBezTo>
                    <a:pt x="1088" y="1780"/>
                    <a:pt x="1851" y="1187"/>
                    <a:pt x="2790" y="1187"/>
                  </a:cubicBezTo>
                  <a:close/>
                  <a:moveTo>
                    <a:pt x="1244" y="0"/>
                  </a:moveTo>
                  <a:cubicBezTo>
                    <a:pt x="1023" y="0"/>
                    <a:pt x="798" y="70"/>
                    <a:pt x="602" y="222"/>
                  </a:cubicBezTo>
                  <a:cubicBezTo>
                    <a:pt x="0" y="689"/>
                    <a:pt x="84" y="1624"/>
                    <a:pt x="757" y="1981"/>
                  </a:cubicBezTo>
                  <a:cubicBezTo>
                    <a:pt x="691" y="2151"/>
                    <a:pt x="659" y="2330"/>
                    <a:pt x="659" y="2511"/>
                  </a:cubicBezTo>
                  <a:cubicBezTo>
                    <a:pt x="659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0" y="1800"/>
                    <a:pt x="5386" y="1440"/>
                    <a:pt x="5383" y="1054"/>
                  </a:cubicBezTo>
                  <a:cubicBezTo>
                    <a:pt x="5383" y="522"/>
                    <a:pt x="4986" y="73"/>
                    <a:pt x="4456" y="12"/>
                  </a:cubicBezTo>
                  <a:cubicBezTo>
                    <a:pt x="4414" y="7"/>
                    <a:pt x="4372" y="5"/>
                    <a:pt x="4330" y="5"/>
                  </a:cubicBezTo>
                  <a:cubicBezTo>
                    <a:pt x="3853" y="5"/>
                    <a:pt x="3427" y="330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1" y="771"/>
                    <a:pt x="2269" y="807"/>
                  </a:cubicBezTo>
                  <a:cubicBezTo>
                    <a:pt x="2148" y="305"/>
                    <a:pt x="1705" y="0"/>
                    <a:pt x="12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1998;p125">
              <a:extLst>
                <a:ext uri="{FF2B5EF4-FFF2-40B4-BE49-F238E27FC236}">
                  <a16:creationId xmlns:a16="http://schemas.microsoft.com/office/drawing/2014/main" id="{29A9B4A6-E951-6A9C-4511-A70ECE87B7D2}"/>
                </a:ext>
              </a:extLst>
            </p:cNvPr>
            <p:cNvSpPr/>
            <p:nvPr/>
          </p:nvSpPr>
          <p:spPr>
            <a:xfrm>
              <a:off x="1017675" y="3315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" name="Google Shape;1999;p125">
              <a:extLst>
                <a:ext uri="{FF2B5EF4-FFF2-40B4-BE49-F238E27FC236}">
                  <a16:creationId xmlns:a16="http://schemas.microsoft.com/office/drawing/2014/main" id="{67521335-5B17-CAD1-9B4D-800644DE975A}"/>
                </a:ext>
              </a:extLst>
            </p:cNvPr>
            <p:cNvSpPr/>
            <p:nvPr/>
          </p:nvSpPr>
          <p:spPr>
            <a:xfrm>
              <a:off x="1044725" y="3315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8" y="347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3" name="Freeform 10">
            <a:extLst>
              <a:ext uri="{FF2B5EF4-FFF2-40B4-BE49-F238E27FC236}">
                <a16:creationId xmlns:a16="http://schemas.microsoft.com/office/drawing/2014/main" id="{C1920023-F7FB-391D-9B34-76FD52FCD1E7}"/>
              </a:ext>
            </a:extLst>
          </p:cNvPr>
          <p:cNvSpPr/>
          <p:nvPr/>
        </p:nvSpPr>
        <p:spPr>
          <a:xfrm>
            <a:off x="8121471" y="3004722"/>
            <a:ext cx="1058916" cy="1225293"/>
          </a:xfrm>
          <a:custGeom>
            <a:avLst/>
            <a:gdLst/>
            <a:ahLst/>
            <a:cxnLst/>
            <a:rect l="l" t="t" r="r" b="b"/>
            <a:pathLst>
              <a:path w="1674604" h="1674604">
                <a:moveTo>
                  <a:pt x="0" y="0"/>
                </a:moveTo>
                <a:lnTo>
                  <a:pt x="1674604" y="0"/>
                </a:lnTo>
                <a:lnTo>
                  <a:pt x="1674604" y="1674604"/>
                </a:lnTo>
                <a:lnTo>
                  <a:pt x="0" y="167460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grpSp>
        <p:nvGrpSpPr>
          <p:cNvPr id="134" name="Google Shape;1626;p49">
            <a:extLst>
              <a:ext uri="{FF2B5EF4-FFF2-40B4-BE49-F238E27FC236}">
                <a16:creationId xmlns:a16="http://schemas.microsoft.com/office/drawing/2014/main" id="{0CC13A1C-8BFC-CB4F-43C4-85BEF05A2E1E}"/>
              </a:ext>
            </a:extLst>
          </p:cNvPr>
          <p:cNvGrpSpPr/>
          <p:nvPr/>
        </p:nvGrpSpPr>
        <p:grpSpPr>
          <a:xfrm>
            <a:off x="5559648" y="1478756"/>
            <a:ext cx="1288983" cy="1324589"/>
            <a:chOff x="4747407" y="3507002"/>
            <a:chExt cx="413095" cy="412593"/>
          </a:xfrm>
        </p:grpSpPr>
        <p:sp>
          <p:nvSpPr>
            <p:cNvPr id="135" name="Google Shape;1627;p49">
              <a:extLst>
                <a:ext uri="{FF2B5EF4-FFF2-40B4-BE49-F238E27FC236}">
                  <a16:creationId xmlns:a16="http://schemas.microsoft.com/office/drawing/2014/main" id="{0F2C4446-BDAF-932F-25C3-E4BD93CC9BFB}"/>
                </a:ext>
              </a:extLst>
            </p:cNvPr>
            <p:cNvSpPr/>
            <p:nvPr/>
          </p:nvSpPr>
          <p:spPr>
            <a:xfrm>
              <a:off x="4996368" y="3755586"/>
              <a:ext cx="164134" cy="164009"/>
            </a:xfrm>
            <a:custGeom>
              <a:avLst/>
              <a:gdLst/>
              <a:ahLst/>
              <a:cxnLst/>
              <a:rect l="l" t="t" r="r" b="b"/>
              <a:pathLst>
                <a:path w="1308" h="1307" extrusionOk="0">
                  <a:moveTo>
                    <a:pt x="654" y="0"/>
                  </a:moveTo>
                  <a:cubicBezTo>
                    <a:pt x="294" y="0"/>
                    <a:pt x="1" y="294"/>
                    <a:pt x="1" y="654"/>
                  </a:cubicBezTo>
                  <a:cubicBezTo>
                    <a:pt x="1" y="1013"/>
                    <a:pt x="294" y="1307"/>
                    <a:pt x="654" y="1307"/>
                  </a:cubicBezTo>
                  <a:cubicBezTo>
                    <a:pt x="1014" y="1307"/>
                    <a:pt x="1307" y="1013"/>
                    <a:pt x="1307" y="654"/>
                  </a:cubicBezTo>
                  <a:cubicBezTo>
                    <a:pt x="1307" y="541"/>
                    <a:pt x="1278" y="429"/>
                    <a:pt x="1221" y="330"/>
                  </a:cubicBezTo>
                  <a:cubicBezTo>
                    <a:pt x="1212" y="314"/>
                    <a:pt x="1196" y="305"/>
                    <a:pt x="1179" y="305"/>
                  </a:cubicBezTo>
                  <a:cubicBezTo>
                    <a:pt x="1171" y="305"/>
                    <a:pt x="1163" y="307"/>
                    <a:pt x="1155" y="312"/>
                  </a:cubicBezTo>
                  <a:cubicBezTo>
                    <a:pt x="1132" y="325"/>
                    <a:pt x="1124" y="356"/>
                    <a:pt x="1137" y="378"/>
                  </a:cubicBezTo>
                  <a:cubicBezTo>
                    <a:pt x="1186" y="461"/>
                    <a:pt x="1211" y="557"/>
                    <a:pt x="1211" y="655"/>
                  </a:cubicBezTo>
                  <a:cubicBezTo>
                    <a:pt x="1211" y="963"/>
                    <a:pt x="960" y="1211"/>
                    <a:pt x="654" y="1211"/>
                  </a:cubicBezTo>
                  <a:cubicBezTo>
                    <a:pt x="346" y="1211"/>
                    <a:pt x="97" y="961"/>
                    <a:pt x="97" y="655"/>
                  </a:cubicBezTo>
                  <a:cubicBezTo>
                    <a:pt x="97" y="347"/>
                    <a:pt x="347" y="99"/>
                    <a:pt x="654" y="99"/>
                  </a:cubicBezTo>
                  <a:cubicBezTo>
                    <a:pt x="782" y="99"/>
                    <a:pt x="903" y="141"/>
                    <a:pt x="1002" y="220"/>
                  </a:cubicBezTo>
                  <a:cubicBezTo>
                    <a:pt x="1011" y="227"/>
                    <a:pt x="1021" y="231"/>
                    <a:pt x="1032" y="231"/>
                  </a:cubicBezTo>
                  <a:cubicBezTo>
                    <a:pt x="1046" y="231"/>
                    <a:pt x="1061" y="224"/>
                    <a:pt x="1070" y="212"/>
                  </a:cubicBezTo>
                  <a:cubicBezTo>
                    <a:pt x="1087" y="191"/>
                    <a:pt x="1084" y="162"/>
                    <a:pt x="1063" y="144"/>
                  </a:cubicBezTo>
                  <a:cubicBezTo>
                    <a:pt x="948" y="52"/>
                    <a:pt x="802" y="0"/>
                    <a:pt x="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136" name="Google Shape;1628;p49">
              <a:extLst>
                <a:ext uri="{FF2B5EF4-FFF2-40B4-BE49-F238E27FC236}">
                  <a16:creationId xmlns:a16="http://schemas.microsoft.com/office/drawing/2014/main" id="{4A5BD372-9F47-5FDF-7FF7-641061C37A5D}"/>
                </a:ext>
              </a:extLst>
            </p:cNvPr>
            <p:cNvSpPr/>
            <p:nvPr/>
          </p:nvSpPr>
          <p:spPr>
            <a:xfrm>
              <a:off x="5031378" y="3790847"/>
              <a:ext cx="93988" cy="93988"/>
            </a:xfrm>
            <a:custGeom>
              <a:avLst/>
              <a:gdLst/>
              <a:ahLst/>
              <a:cxnLst/>
              <a:rect l="l" t="t" r="r" b="b"/>
              <a:pathLst>
                <a:path w="749" h="749" extrusionOk="0">
                  <a:moveTo>
                    <a:pt x="436" y="98"/>
                  </a:moveTo>
                  <a:lnTo>
                    <a:pt x="436" y="264"/>
                  </a:lnTo>
                  <a:cubicBezTo>
                    <a:pt x="436" y="290"/>
                    <a:pt x="457" y="312"/>
                    <a:pt x="485" y="312"/>
                  </a:cubicBezTo>
                  <a:lnTo>
                    <a:pt x="651" y="312"/>
                  </a:lnTo>
                  <a:lnTo>
                    <a:pt x="651" y="437"/>
                  </a:lnTo>
                  <a:lnTo>
                    <a:pt x="485" y="437"/>
                  </a:lnTo>
                  <a:cubicBezTo>
                    <a:pt x="459" y="437"/>
                    <a:pt x="436" y="458"/>
                    <a:pt x="436" y="485"/>
                  </a:cubicBezTo>
                  <a:lnTo>
                    <a:pt x="436" y="652"/>
                  </a:lnTo>
                  <a:lnTo>
                    <a:pt x="313" y="652"/>
                  </a:lnTo>
                  <a:lnTo>
                    <a:pt x="313" y="485"/>
                  </a:lnTo>
                  <a:cubicBezTo>
                    <a:pt x="313" y="459"/>
                    <a:pt x="292" y="437"/>
                    <a:pt x="263" y="437"/>
                  </a:cubicBezTo>
                  <a:lnTo>
                    <a:pt x="98" y="437"/>
                  </a:lnTo>
                  <a:lnTo>
                    <a:pt x="98" y="312"/>
                  </a:lnTo>
                  <a:lnTo>
                    <a:pt x="263" y="312"/>
                  </a:lnTo>
                  <a:cubicBezTo>
                    <a:pt x="289" y="312"/>
                    <a:pt x="313" y="291"/>
                    <a:pt x="313" y="264"/>
                  </a:cubicBezTo>
                  <a:lnTo>
                    <a:pt x="313" y="98"/>
                  </a:lnTo>
                  <a:close/>
                  <a:moveTo>
                    <a:pt x="263" y="0"/>
                  </a:moveTo>
                  <a:cubicBezTo>
                    <a:pt x="237" y="0"/>
                    <a:pt x="215" y="21"/>
                    <a:pt x="215" y="49"/>
                  </a:cubicBezTo>
                  <a:lnTo>
                    <a:pt x="215" y="215"/>
                  </a:lnTo>
                  <a:lnTo>
                    <a:pt x="49" y="215"/>
                  </a:lnTo>
                  <a:cubicBezTo>
                    <a:pt x="22" y="215"/>
                    <a:pt x="0" y="236"/>
                    <a:pt x="0" y="264"/>
                  </a:cubicBezTo>
                  <a:lnTo>
                    <a:pt x="0" y="485"/>
                  </a:lnTo>
                  <a:cubicBezTo>
                    <a:pt x="0" y="511"/>
                    <a:pt x="21" y="533"/>
                    <a:pt x="49" y="533"/>
                  </a:cubicBezTo>
                  <a:lnTo>
                    <a:pt x="215" y="533"/>
                  </a:lnTo>
                  <a:lnTo>
                    <a:pt x="215" y="700"/>
                  </a:lnTo>
                  <a:cubicBezTo>
                    <a:pt x="215" y="726"/>
                    <a:pt x="237" y="748"/>
                    <a:pt x="263" y="748"/>
                  </a:cubicBezTo>
                  <a:lnTo>
                    <a:pt x="485" y="748"/>
                  </a:lnTo>
                  <a:cubicBezTo>
                    <a:pt x="512" y="748"/>
                    <a:pt x="534" y="727"/>
                    <a:pt x="534" y="700"/>
                  </a:cubicBezTo>
                  <a:lnTo>
                    <a:pt x="534" y="533"/>
                  </a:lnTo>
                  <a:lnTo>
                    <a:pt x="700" y="533"/>
                  </a:lnTo>
                  <a:cubicBezTo>
                    <a:pt x="726" y="533"/>
                    <a:pt x="748" y="512"/>
                    <a:pt x="748" y="485"/>
                  </a:cubicBezTo>
                  <a:lnTo>
                    <a:pt x="748" y="264"/>
                  </a:lnTo>
                  <a:cubicBezTo>
                    <a:pt x="748" y="238"/>
                    <a:pt x="727" y="215"/>
                    <a:pt x="700" y="215"/>
                  </a:cubicBezTo>
                  <a:lnTo>
                    <a:pt x="534" y="215"/>
                  </a:lnTo>
                  <a:lnTo>
                    <a:pt x="534" y="49"/>
                  </a:lnTo>
                  <a:cubicBezTo>
                    <a:pt x="534" y="23"/>
                    <a:pt x="513" y="0"/>
                    <a:pt x="4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137" name="Google Shape;1629;p49">
              <a:extLst>
                <a:ext uri="{FF2B5EF4-FFF2-40B4-BE49-F238E27FC236}">
                  <a16:creationId xmlns:a16="http://schemas.microsoft.com/office/drawing/2014/main" id="{3A13F50B-592F-5B7A-2319-DFFBA5CF2DAC}"/>
                </a:ext>
              </a:extLst>
            </p:cNvPr>
            <p:cNvSpPr/>
            <p:nvPr/>
          </p:nvSpPr>
          <p:spPr>
            <a:xfrm>
              <a:off x="4773006" y="3835017"/>
              <a:ext cx="42288" cy="42163"/>
            </a:xfrm>
            <a:custGeom>
              <a:avLst/>
              <a:gdLst/>
              <a:ahLst/>
              <a:cxnLst/>
              <a:rect l="l" t="t" r="r" b="b"/>
              <a:pathLst>
                <a:path w="337" h="336" extrusionOk="0">
                  <a:moveTo>
                    <a:pt x="168" y="97"/>
                  </a:moveTo>
                  <a:cubicBezTo>
                    <a:pt x="208" y="97"/>
                    <a:pt x="240" y="128"/>
                    <a:pt x="240" y="168"/>
                  </a:cubicBezTo>
                  <a:cubicBezTo>
                    <a:pt x="240" y="207"/>
                    <a:pt x="208" y="238"/>
                    <a:pt x="168" y="238"/>
                  </a:cubicBezTo>
                  <a:cubicBezTo>
                    <a:pt x="130" y="238"/>
                    <a:pt x="98" y="207"/>
                    <a:pt x="98" y="168"/>
                  </a:cubicBezTo>
                  <a:cubicBezTo>
                    <a:pt x="98" y="128"/>
                    <a:pt x="130" y="97"/>
                    <a:pt x="168" y="97"/>
                  </a:cubicBezTo>
                  <a:close/>
                  <a:moveTo>
                    <a:pt x="168" y="0"/>
                  </a:moveTo>
                  <a:cubicBezTo>
                    <a:pt x="75" y="0"/>
                    <a:pt x="1" y="75"/>
                    <a:pt x="1" y="168"/>
                  </a:cubicBezTo>
                  <a:cubicBezTo>
                    <a:pt x="1" y="259"/>
                    <a:pt x="75" y="335"/>
                    <a:pt x="168" y="335"/>
                  </a:cubicBezTo>
                  <a:cubicBezTo>
                    <a:pt x="262" y="335"/>
                    <a:pt x="336" y="260"/>
                    <a:pt x="336" y="168"/>
                  </a:cubicBezTo>
                  <a:cubicBezTo>
                    <a:pt x="336" y="76"/>
                    <a:pt x="262" y="0"/>
                    <a:pt x="1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138" name="Google Shape;1630;p49">
              <a:extLst>
                <a:ext uri="{FF2B5EF4-FFF2-40B4-BE49-F238E27FC236}">
                  <a16:creationId xmlns:a16="http://schemas.microsoft.com/office/drawing/2014/main" id="{6C0BDDA8-93B2-77C7-1B2F-0E68A8E4F841}"/>
                </a:ext>
              </a:extLst>
            </p:cNvPr>
            <p:cNvSpPr/>
            <p:nvPr/>
          </p:nvSpPr>
          <p:spPr>
            <a:xfrm>
              <a:off x="4747407" y="3507002"/>
              <a:ext cx="333539" cy="395905"/>
            </a:xfrm>
            <a:custGeom>
              <a:avLst/>
              <a:gdLst/>
              <a:ahLst/>
              <a:cxnLst/>
              <a:rect l="l" t="t" r="r" b="b"/>
              <a:pathLst>
                <a:path w="2658" h="3155" extrusionOk="0">
                  <a:moveTo>
                    <a:pt x="2196" y="96"/>
                  </a:moveTo>
                  <a:cubicBezTo>
                    <a:pt x="2236" y="96"/>
                    <a:pt x="2269" y="128"/>
                    <a:pt x="2269" y="168"/>
                  </a:cubicBezTo>
                  <a:cubicBezTo>
                    <a:pt x="2269" y="207"/>
                    <a:pt x="2236" y="239"/>
                    <a:pt x="2196" y="239"/>
                  </a:cubicBezTo>
                  <a:lnTo>
                    <a:pt x="2075" y="239"/>
                  </a:lnTo>
                  <a:cubicBezTo>
                    <a:pt x="2036" y="239"/>
                    <a:pt x="2003" y="207"/>
                    <a:pt x="2003" y="168"/>
                  </a:cubicBezTo>
                  <a:cubicBezTo>
                    <a:pt x="2003" y="128"/>
                    <a:pt x="2036" y="96"/>
                    <a:pt x="2075" y="96"/>
                  </a:cubicBezTo>
                  <a:close/>
                  <a:moveTo>
                    <a:pt x="1423" y="97"/>
                  </a:moveTo>
                  <a:cubicBezTo>
                    <a:pt x="1462" y="97"/>
                    <a:pt x="1494" y="129"/>
                    <a:pt x="1494" y="169"/>
                  </a:cubicBezTo>
                  <a:cubicBezTo>
                    <a:pt x="1494" y="208"/>
                    <a:pt x="1462" y="241"/>
                    <a:pt x="1423" y="241"/>
                  </a:cubicBezTo>
                  <a:lnTo>
                    <a:pt x="1301" y="241"/>
                  </a:lnTo>
                  <a:cubicBezTo>
                    <a:pt x="1262" y="241"/>
                    <a:pt x="1229" y="208"/>
                    <a:pt x="1229" y="169"/>
                  </a:cubicBezTo>
                  <a:cubicBezTo>
                    <a:pt x="1229" y="129"/>
                    <a:pt x="1262" y="97"/>
                    <a:pt x="1301" y="97"/>
                  </a:cubicBezTo>
                  <a:close/>
                  <a:moveTo>
                    <a:pt x="2364" y="137"/>
                  </a:moveTo>
                  <a:lnTo>
                    <a:pt x="2364" y="137"/>
                  </a:lnTo>
                  <a:cubicBezTo>
                    <a:pt x="2419" y="140"/>
                    <a:pt x="2469" y="166"/>
                    <a:pt x="2505" y="208"/>
                  </a:cubicBezTo>
                  <a:cubicBezTo>
                    <a:pt x="2545" y="254"/>
                    <a:pt x="2562" y="316"/>
                    <a:pt x="2551" y="375"/>
                  </a:cubicBezTo>
                  <a:lnTo>
                    <a:pt x="2430" y="1101"/>
                  </a:lnTo>
                  <a:cubicBezTo>
                    <a:pt x="2419" y="1097"/>
                    <a:pt x="2410" y="1095"/>
                    <a:pt x="2403" y="1092"/>
                  </a:cubicBezTo>
                  <a:cubicBezTo>
                    <a:pt x="2390" y="1088"/>
                    <a:pt x="2378" y="1087"/>
                    <a:pt x="2366" y="1086"/>
                  </a:cubicBezTo>
                  <a:lnTo>
                    <a:pt x="2486" y="365"/>
                  </a:lnTo>
                  <a:cubicBezTo>
                    <a:pt x="2493" y="323"/>
                    <a:pt x="2482" y="283"/>
                    <a:pt x="2455" y="250"/>
                  </a:cubicBezTo>
                  <a:cubicBezTo>
                    <a:pt x="2431" y="221"/>
                    <a:pt x="2399" y="205"/>
                    <a:pt x="2363" y="200"/>
                  </a:cubicBezTo>
                  <a:cubicBezTo>
                    <a:pt x="2366" y="190"/>
                    <a:pt x="2367" y="178"/>
                    <a:pt x="2367" y="168"/>
                  </a:cubicBezTo>
                  <a:cubicBezTo>
                    <a:pt x="2367" y="158"/>
                    <a:pt x="2366" y="147"/>
                    <a:pt x="2364" y="137"/>
                  </a:cubicBezTo>
                  <a:close/>
                  <a:moveTo>
                    <a:pt x="1882" y="1851"/>
                  </a:moveTo>
                  <a:lnTo>
                    <a:pt x="1882" y="2019"/>
                  </a:lnTo>
                  <a:lnTo>
                    <a:pt x="1881" y="2019"/>
                  </a:lnTo>
                  <a:cubicBezTo>
                    <a:pt x="1881" y="2033"/>
                    <a:pt x="1871" y="2041"/>
                    <a:pt x="1859" y="2041"/>
                  </a:cubicBezTo>
                  <a:lnTo>
                    <a:pt x="1640" y="2041"/>
                  </a:lnTo>
                  <a:cubicBezTo>
                    <a:pt x="1627" y="2041"/>
                    <a:pt x="1618" y="2031"/>
                    <a:pt x="1618" y="2019"/>
                  </a:cubicBezTo>
                  <a:lnTo>
                    <a:pt x="1618" y="1851"/>
                  </a:lnTo>
                  <a:cubicBezTo>
                    <a:pt x="1661" y="1858"/>
                    <a:pt x="1706" y="1862"/>
                    <a:pt x="1750" y="1862"/>
                  </a:cubicBezTo>
                  <a:cubicBezTo>
                    <a:pt x="1794" y="1862"/>
                    <a:pt x="1839" y="1858"/>
                    <a:pt x="1882" y="1851"/>
                  </a:cubicBezTo>
                  <a:close/>
                  <a:moveTo>
                    <a:pt x="372" y="2506"/>
                  </a:moveTo>
                  <a:cubicBezTo>
                    <a:pt x="524" y="2506"/>
                    <a:pt x="648" y="2630"/>
                    <a:pt x="648" y="2782"/>
                  </a:cubicBezTo>
                  <a:cubicBezTo>
                    <a:pt x="648" y="2934"/>
                    <a:pt x="524" y="3056"/>
                    <a:pt x="372" y="3056"/>
                  </a:cubicBezTo>
                  <a:cubicBezTo>
                    <a:pt x="221" y="3056"/>
                    <a:pt x="98" y="2934"/>
                    <a:pt x="98" y="2782"/>
                  </a:cubicBezTo>
                  <a:cubicBezTo>
                    <a:pt x="98" y="2630"/>
                    <a:pt x="221" y="2506"/>
                    <a:pt x="372" y="2506"/>
                  </a:cubicBezTo>
                  <a:close/>
                  <a:moveTo>
                    <a:pt x="2075" y="0"/>
                  </a:moveTo>
                  <a:cubicBezTo>
                    <a:pt x="1982" y="0"/>
                    <a:pt x="1907" y="76"/>
                    <a:pt x="1907" y="169"/>
                  </a:cubicBezTo>
                  <a:cubicBezTo>
                    <a:pt x="1907" y="262"/>
                    <a:pt x="1984" y="338"/>
                    <a:pt x="2075" y="338"/>
                  </a:cubicBezTo>
                  <a:lnTo>
                    <a:pt x="2196" y="338"/>
                  </a:lnTo>
                  <a:cubicBezTo>
                    <a:pt x="2238" y="338"/>
                    <a:pt x="2275" y="323"/>
                    <a:pt x="2305" y="299"/>
                  </a:cubicBezTo>
                  <a:lnTo>
                    <a:pt x="2346" y="299"/>
                  </a:lnTo>
                  <a:cubicBezTo>
                    <a:pt x="2361" y="299"/>
                    <a:pt x="2372" y="304"/>
                    <a:pt x="2382" y="315"/>
                  </a:cubicBezTo>
                  <a:cubicBezTo>
                    <a:pt x="2390" y="325"/>
                    <a:pt x="2394" y="338"/>
                    <a:pt x="2391" y="351"/>
                  </a:cubicBezTo>
                  <a:lnTo>
                    <a:pt x="2263" y="1118"/>
                  </a:lnTo>
                  <a:cubicBezTo>
                    <a:pt x="2234" y="1139"/>
                    <a:pt x="2215" y="1168"/>
                    <a:pt x="2205" y="1202"/>
                  </a:cubicBezTo>
                  <a:cubicBezTo>
                    <a:pt x="2185" y="1271"/>
                    <a:pt x="2148" y="1336"/>
                    <a:pt x="2099" y="1390"/>
                  </a:cubicBezTo>
                  <a:cubicBezTo>
                    <a:pt x="2080" y="1409"/>
                    <a:pt x="2081" y="1439"/>
                    <a:pt x="2101" y="1458"/>
                  </a:cubicBezTo>
                  <a:cubicBezTo>
                    <a:pt x="2110" y="1466"/>
                    <a:pt x="2122" y="1470"/>
                    <a:pt x="2134" y="1470"/>
                  </a:cubicBezTo>
                  <a:cubicBezTo>
                    <a:pt x="2147" y="1470"/>
                    <a:pt x="2160" y="1465"/>
                    <a:pt x="2169" y="1454"/>
                  </a:cubicBezTo>
                  <a:cubicBezTo>
                    <a:pt x="2228" y="1391"/>
                    <a:pt x="2273" y="1312"/>
                    <a:pt x="2298" y="1228"/>
                  </a:cubicBezTo>
                  <a:cubicBezTo>
                    <a:pt x="2303" y="1211"/>
                    <a:pt x="2314" y="1198"/>
                    <a:pt x="2327" y="1190"/>
                  </a:cubicBezTo>
                  <a:cubicBezTo>
                    <a:pt x="2337" y="1185"/>
                    <a:pt x="2348" y="1182"/>
                    <a:pt x="2358" y="1182"/>
                  </a:cubicBezTo>
                  <a:cubicBezTo>
                    <a:pt x="2365" y="1182"/>
                    <a:pt x="2371" y="1183"/>
                    <a:pt x="2377" y="1185"/>
                  </a:cubicBezTo>
                  <a:cubicBezTo>
                    <a:pt x="2410" y="1196"/>
                    <a:pt x="2430" y="1231"/>
                    <a:pt x="2421" y="1265"/>
                  </a:cubicBezTo>
                  <a:cubicBezTo>
                    <a:pt x="2379" y="1407"/>
                    <a:pt x="2291" y="1535"/>
                    <a:pt x="2173" y="1625"/>
                  </a:cubicBezTo>
                  <a:cubicBezTo>
                    <a:pt x="2052" y="1718"/>
                    <a:pt x="1905" y="1768"/>
                    <a:pt x="1750" y="1768"/>
                  </a:cubicBezTo>
                  <a:cubicBezTo>
                    <a:pt x="1596" y="1768"/>
                    <a:pt x="1450" y="1718"/>
                    <a:pt x="1327" y="1625"/>
                  </a:cubicBezTo>
                  <a:cubicBezTo>
                    <a:pt x="1209" y="1535"/>
                    <a:pt x="1121" y="1406"/>
                    <a:pt x="1080" y="1265"/>
                  </a:cubicBezTo>
                  <a:cubicBezTo>
                    <a:pt x="1074" y="1248"/>
                    <a:pt x="1077" y="1231"/>
                    <a:pt x="1085" y="1217"/>
                  </a:cubicBezTo>
                  <a:cubicBezTo>
                    <a:pt x="1093" y="1201"/>
                    <a:pt x="1107" y="1190"/>
                    <a:pt x="1123" y="1186"/>
                  </a:cubicBezTo>
                  <a:cubicBezTo>
                    <a:pt x="1129" y="1184"/>
                    <a:pt x="1135" y="1184"/>
                    <a:pt x="1140" y="1184"/>
                  </a:cubicBezTo>
                  <a:cubicBezTo>
                    <a:pt x="1152" y="1184"/>
                    <a:pt x="1162" y="1187"/>
                    <a:pt x="1172" y="1192"/>
                  </a:cubicBezTo>
                  <a:cubicBezTo>
                    <a:pt x="1185" y="1200"/>
                    <a:pt x="1198" y="1214"/>
                    <a:pt x="1201" y="1229"/>
                  </a:cubicBezTo>
                  <a:cubicBezTo>
                    <a:pt x="1271" y="1470"/>
                    <a:pt x="1497" y="1640"/>
                    <a:pt x="1748" y="1640"/>
                  </a:cubicBezTo>
                  <a:cubicBezTo>
                    <a:pt x="1822" y="1640"/>
                    <a:pt x="1896" y="1625"/>
                    <a:pt x="1965" y="1596"/>
                  </a:cubicBezTo>
                  <a:cubicBezTo>
                    <a:pt x="1990" y="1585"/>
                    <a:pt x="2001" y="1558"/>
                    <a:pt x="1991" y="1533"/>
                  </a:cubicBezTo>
                  <a:cubicBezTo>
                    <a:pt x="1983" y="1515"/>
                    <a:pt x="1965" y="1503"/>
                    <a:pt x="1946" y="1503"/>
                  </a:cubicBezTo>
                  <a:cubicBezTo>
                    <a:pt x="1940" y="1503"/>
                    <a:pt x="1934" y="1504"/>
                    <a:pt x="1928" y="1507"/>
                  </a:cubicBezTo>
                  <a:cubicBezTo>
                    <a:pt x="1871" y="1531"/>
                    <a:pt x="1811" y="1544"/>
                    <a:pt x="1749" y="1544"/>
                  </a:cubicBezTo>
                  <a:cubicBezTo>
                    <a:pt x="1539" y="1544"/>
                    <a:pt x="1353" y="1404"/>
                    <a:pt x="1294" y="1203"/>
                  </a:cubicBezTo>
                  <a:cubicBezTo>
                    <a:pt x="1284" y="1170"/>
                    <a:pt x="1264" y="1140"/>
                    <a:pt x="1236" y="1119"/>
                  </a:cubicBezTo>
                  <a:lnTo>
                    <a:pt x="1107" y="352"/>
                  </a:lnTo>
                  <a:cubicBezTo>
                    <a:pt x="1105" y="339"/>
                    <a:pt x="1109" y="326"/>
                    <a:pt x="1117" y="316"/>
                  </a:cubicBezTo>
                  <a:cubicBezTo>
                    <a:pt x="1127" y="305"/>
                    <a:pt x="1138" y="300"/>
                    <a:pt x="1153" y="300"/>
                  </a:cubicBezTo>
                  <a:lnTo>
                    <a:pt x="1194" y="300"/>
                  </a:lnTo>
                  <a:cubicBezTo>
                    <a:pt x="1222" y="325"/>
                    <a:pt x="1261" y="339"/>
                    <a:pt x="1303" y="339"/>
                  </a:cubicBezTo>
                  <a:lnTo>
                    <a:pt x="1424" y="339"/>
                  </a:lnTo>
                  <a:cubicBezTo>
                    <a:pt x="1517" y="339"/>
                    <a:pt x="1593" y="263"/>
                    <a:pt x="1593" y="170"/>
                  </a:cubicBezTo>
                  <a:cubicBezTo>
                    <a:pt x="1593" y="77"/>
                    <a:pt x="1517" y="1"/>
                    <a:pt x="1424" y="1"/>
                  </a:cubicBezTo>
                  <a:lnTo>
                    <a:pt x="1303" y="1"/>
                  </a:lnTo>
                  <a:cubicBezTo>
                    <a:pt x="1261" y="1"/>
                    <a:pt x="1224" y="16"/>
                    <a:pt x="1194" y="40"/>
                  </a:cubicBezTo>
                  <a:lnTo>
                    <a:pt x="1153" y="40"/>
                  </a:lnTo>
                  <a:cubicBezTo>
                    <a:pt x="1064" y="40"/>
                    <a:pt x="980" y="80"/>
                    <a:pt x="922" y="148"/>
                  </a:cubicBezTo>
                  <a:cubicBezTo>
                    <a:pt x="865" y="216"/>
                    <a:pt x="840" y="305"/>
                    <a:pt x="855" y="394"/>
                  </a:cubicBezTo>
                  <a:lnTo>
                    <a:pt x="890" y="598"/>
                  </a:lnTo>
                  <a:cubicBezTo>
                    <a:pt x="894" y="621"/>
                    <a:pt x="915" y="637"/>
                    <a:pt x="937" y="637"/>
                  </a:cubicBezTo>
                  <a:cubicBezTo>
                    <a:pt x="939" y="637"/>
                    <a:pt x="942" y="637"/>
                    <a:pt x="944" y="636"/>
                  </a:cubicBezTo>
                  <a:cubicBezTo>
                    <a:pt x="971" y="632"/>
                    <a:pt x="989" y="608"/>
                    <a:pt x="984" y="582"/>
                  </a:cubicBezTo>
                  <a:lnTo>
                    <a:pt x="950" y="379"/>
                  </a:lnTo>
                  <a:cubicBezTo>
                    <a:pt x="939" y="318"/>
                    <a:pt x="957" y="258"/>
                    <a:pt x="996" y="211"/>
                  </a:cubicBezTo>
                  <a:cubicBezTo>
                    <a:pt x="1031" y="169"/>
                    <a:pt x="1083" y="143"/>
                    <a:pt x="1137" y="139"/>
                  </a:cubicBezTo>
                  <a:lnTo>
                    <a:pt x="1137" y="139"/>
                  </a:lnTo>
                  <a:cubicBezTo>
                    <a:pt x="1136" y="149"/>
                    <a:pt x="1135" y="160"/>
                    <a:pt x="1135" y="170"/>
                  </a:cubicBezTo>
                  <a:cubicBezTo>
                    <a:pt x="1135" y="182"/>
                    <a:pt x="1136" y="192"/>
                    <a:pt x="1137" y="203"/>
                  </a:cubicBezTo>
                  <a:cubicBezTo>
                    <a:pt x="1102" y="207"/>
                    <a:pt x="1069" y="224"/>
                    <a:pt x="1046" y="253"/>
                  </a:cubicBezTo>
                  <a:cubicBezTo>
                    <a:pt x="1018" y="285"/>
                    <a:pt x="1006" y="326"/>
                    <a:pt x="1015" y="368"/>
                  </a:cubicBezTo>
                  <a:lnTo>
                    <a:pt x="1135" y="1088"/>
                  </a:lnTo>
                  <a:cubicBezTo>
                    <a:pt x="1121" y="1088"/>
                    <a:pt x="1110" y="1091"/>
                    <a:pt x="1098" y="1095"/>
                  </a:cubicBezTo>
                  <a:cubicBezTo>
                    <a:pt x="1089" y="1097"/>
                    <a:pt x="1081" y="1101"/>
                    <a:pt x="1073" y="1106"/>
                  </a:cubicBezTo>
                  <a:lnTo>
                    <a:pt x="1022" y="804"/>
                  </a:lnTo>
                  <a:cubicBezTo>
                    <a:pt x="1018" y="781"/>
                    <a:pt x="999" y="764"/>
                    <a:pt x="977" y="764"/>
                  </a:cubicBezTo>
                  <a:cubicBezTo>
                    <a:pt x="974" y="764"/>
                    <a:pt x="971" y="765"/>
                    <a:pt x="967" y="765"/>
                  </a:cubicBezTo>
                  <a:cubicBezTo>
                    <a:pt x="941" y="768"/>
                    <a:pt x="922" y="793"/>
                    <a:pt x="928" y="820"/>
                  </a:cubicBezTo>
                  <a:lnTo>
                    <a:pt x="991" y="1197"/>
                  </a:lnTo>
                  <a:cubicBezTo>
                    <a:pt x="980" y="1228"/>
                    <a:pt x="979" y="1261"/>
                    <a:pt x="988" y="1292"/>
                  </a:cubicBezTo>
                  <a:cubicBezTo>
                    <a:pt x="1036" y="1454"/>
                    <a:pt x="1135" y="1600"/>
                    <a:pt x="1269" y="1703"/>
                  </a:cubicBezTo>
                  <a:cubicBezTo>
                    <a:pt x="1347" y="1761"/>
                    <a:pt x="1432" y="1804"/>
                    <a:pt x="1523" y="1832"/>
                  </a:cubicBezTo>
                  <a:lnTo>
                    <a:pt x="1523" y="2021"/>
                  </a:lnTo>
                  <a:cubicBezTo>
                    <a:pt x="1523" y="2081"/>
                    <a:pt x="1566" y="2130"/>
                    <a:pt x="1622" y="2140"/>
                  </a:cubicBezTo>
                  <a:lnTo>
                    <a:pt x="1622" y="2681"/>
                  </a:lnTo>
                  <a:cubicBezTo>
                    <a:pt x="1622" y="2801"/>
                    <a:pt x="1525" y="2898"/>
                    <a:pt x="1405" y="2898"/>
                  </a:cubicBezTo>
                  <a:cubicBezTo>
                    <a:pt x="1287" y="2898"/>
                    <a:pt x="1190" y="2801"/>
                    <a:pt x="1190" y="2681"/>
                  </a:cubicBezTo>
                  <a:lnTo>
                    <a:pt x="1190" y="2538"/>
                  </a:lnTo>
                  <a:cubicBezTo>
                    <a:pt x="1190" y="2511"/>
                    <a:pt x="1169" y="2489"/>
                    <a:pt x="1141" y="2489"/>
                  </a:cubicBezTo>
                  <a:cubicBezTo>
                    <a:pt x="1115" y="2489"/>
                    <a:pt x="1093" y="2510"/>
                    <a:pt x="1093" y="2538"/>
                  </a:cubicBezTo>
                  <a:lnTo>
                    <a:pt x="1093" y="2681"/>
                  </a:lnTo>
                  <a:cubicBezTo>
                    <a:pt x="1093" y="2853"/>
                    <a:pt x="1233" y="2993"/>
                    <a:pt x="1404" y="2993"/>
                  </a:cubicBezTo>
                  <a:cubicBezTo>
                    <a:pt x="1576" y="2993"/>
                    <a:pt x="1715" y="2853"/>
                    <a:pt x="1715" y="2681"/>
                  </a:cubicBezTo>
                  <a:lnTo>
                    <a:pt x="1715" y="2141"/>
                  </a:lnTo>
                  <a:lnTo>
                    <a:pt x="1780" y="2141"/>
                  </a:lnTo>
                  <a:lnTo>
                    <a:pt x="1780" y="2681"/>
                  </a:lnTo>
                  <a:cubicBezTo>
                    <a:pt x="1780" y="2889"/>
                    <a:pt x="1611" y="3057"/>
                    <a:pt x="1404" y="3057"/>
                  </a:cubicBezTo>
                  <a:cubicBezTo>
                    <a:pt x="1197" y="3057"/>
                    <a:pt x="1028" y="2889"/>
                    <a:pt x="1028" y="2681"/>
                  </a:cubicBezTo>
                  <a:lnTo>
                    <a:pt x="1028" y="2077"/>
                  </a:lnTo>
                  <a:cubicBezTo>
                    <a:pt x="1028" y="1905"/>
                    <a:pt x="888" y="1765"/>
                    <a:pt x="717" y="1765"/>
                  </a:cubicBezTo>
                  <a:cubicBezTo>
                    <a:pt x="545" y="1765"/>
                    <a:pt x="405" y="1905"/>
                    <a:pt x="405" y="2077"/>
                  </a:cubicBezTo>
                  <a:lnTo>
                    <a:pt x="405" y="2413"/>
                  </a:lnTo>
                  <a:cubicBezTo>
                    <a:pt x="394" y="2412"/>
                    <a:pt x="384" y="2412"/>
                    <a:pt x="372" y="2412"/>
                  </a:cubicBezTo>
                  <a:cubicBezTo>
                    <a:pt x="362" y="2412"/>
                    <a:pt x="351" y="2412"/>
                    <a:pt x="340" y="2413"/>
                  </a:cubicBezTo>
                  <a:lnTo>
                    <a:pt x="340" y="2077"/>
                  </a:lnTo>
                  <a:cubicBezTo>
                    <a:pt x="340" y="1869"/>
                    <a:pt x="509" y="1701"/>
                    <a:pt x="715" y="1701"/>
                  </a:cubicBezTo>
                  <a:cubicBezTo>
                    <a:pt x="922" y="1701"/>
                    <a:pt x="1091" y="1869"/>
                    <a:pt x="1091" y="2077"/>
                  </a:cubicBezTo>
                  <a:lnTo>
                    <a:pt x="1091" y="2312"/>
                  </a:lnTo>
                  <a:cubicBezTo>
                    <a:pt x="1091" y="2339"/>
                    <a:pt x="1112" y="2361"/>
                    <a:pt x="1140" y="2361"/>
                  </a:cubicBezTo>
                  <a:cubicBezTo>
                    <a:pt x="1167" y="2361"/>
                    <a:pt x="1189" y="2340"/>
                    <a:pt x="1189" y="2312"/>
                  </a:cubicBezTo>
                  <a:lnTo>
                    <a:pt x="1189" y="2077"/>
                  </a:lnTo>
                  <a:cubicBezTo>
                    <a:pt x="1189" y="1816"/>
                    <a:pt x="976" y="1604"/>
                    <a:pt x="716" y="1604"/>
                  </a:cubicBezTo>
                  <a:cubicBezTo>
                    <a:pt x="455" y="1604"/>
                    <a:pt x="243" y="1816"/>
                    <a:pt x="243" y="2077"/>
                  </a:cubicBezTo>
                  <a:lnTo>
                    <a:pt x="243" y="2434"/>
                  </a:lnTo>
                  <a:cubicBezTo>
                    <a:pt x="101" y="2486"/>
                    <a:pt x="1" y="2623"/>
                    <a:pt x="1" y="2783"/>
                  </a:cubicBezTo>
                  <a:cubicBezTo>
                    <a:pt x="1" y="2987"/>
                    <a:pt x="167" y="3153"/>
                    <a:pt x="371" y="3153"/>
                  </a:cubicBezTo>
                  <a:cubicBezTo>
                    <a:pt x="576" y="3153"/>
                    <a:pt x="741" y="2987"/>
                    <a:pt x="741" y="2783"/>
                  </a:cubicBezTo>
                  <a:cubicBezTo>
                    <a:pt x="741" y="2623"/>
                    <a:pt x="641" y="2486"/>
                    <a:pt x="499" y="2434"/>
                  </a:cubicBezTo>
                  <a:lnTo>
                    <a:pt x="499" y="2077"/>
                  </a:lnTo>
                  <a:cubicBezTo>
                    <a:pt x="499" y="1957"/>
                    <a:pt x="597" y="1861"/>
                    <a:pt x="715" y="1861"/>
                  </a:cubicBezTo>
                  <a:cubicBezTo>
                    <a:pt x="834" y="1861"/>
                    <a:pt x="932" y="1957"/>
                    <a:pt x="932" y="2077"/>
                  </a:cubicBezTo>
                  <a:lnTo>
                    <a:pt x="932" y="2681"/>
                  </a:lnTo>
                  <a:cubicBezTo>
                    <a:pt x="932" y="2942"/>
                    <a:pt x="1143" y="3155"/>
                    <a:pt x="1404" y="3155"/>
                  </a:cubicBezTo>
                  <a:cubicBezTo>
                    <a:pt x="1665" y="3155"/>
                    <a:pt x="1877" y="2942"/>
                    <a:pt x="1877" y="2681"/>
                  </a:cubicBezTo>
                  <a:lnTo>
                    <a:pt x="1877" y="2140"/>
                  </a:lnTo>
                  <a:cubicBezTo>
                    <a:pt x="1933" y="2130"/>
                    <a:pt x="1976" y="2082"/>
                    <a:pt x="1976" y="2021"/>
                  </a:cubicBezTo>
                  <a:lnTo>
                    <a:pt x="1976" y="1832"/>
                  </a:lnTo>
                  <a:cubicBezTo>
                    <a:pt x="2069" y="1803"/>
                    <a:pt x="2153" y="1760"/>
                    <a:pt x="2230" y="1701"/>
                  </a:cubicBezTo>
                  <a:cubicBezTo>
                    <a:pt x="2364" y="1599"/>
                    <a:pt x="2463" y="1452"/>
                    <a:pt x="2511" y="1291"/>
                  </a:cubicBezTo>
                  <a:cubicBezTo>
                    <a:pt x="2520" y="1259"/>
                    <a:pt x="2519" y="1226"/>
                    <a:pt x="2508" y="1196"/>
                  </a:cubicBezTo>
                  <a:lnTo>
                    <a:pt x="2644" y="393"/>
                  </a:lnTo>
                  <a:cubicBezTo>
                    <a:pt x="2657" y="305"/>
                    <a:pt x="2634" y="215"/>
                    <a:pt x="2577" y="147"/>
                  </a:cubicBezTo>
                  <a:cubicBezTo>
                    <a:pt x="2519" y="79"/>
                    <a:pt x="2435" y="39"/>
                    <a:pt x="2346" y="39"/>
                  </a:cubicBezTo>
                  <a:lnTo>
                    <a:pt x="2305" y="39"/>
                  </a:lnTo>
                  <a:cubicBezTo>
                    <a:pt x="2276" y="14"/>
                    <a:pt x="2238" y="0"/>
                    <a:pt x="2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2408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524758">
            <a:off x="12489920" y="-523368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7582322">
            <a:off x="14947070" y="595455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149133">
            <a:off x="3329588" y="842575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2554571">
            <a:off x="-1836125" y="-198775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1931659" y="-7717353"/>
            <a:ext cx="15448156" cy="15911022"/>
          </a:xfrm>
          <a:custGeom>
            <a:avLst/>
            <a:gdLst/>
            <a:ahLst/>
            <a:cxnLst/>
            <a:rect l="l" t="t" r="r" b="b"/>
            <a:pathLst>
              <a:path w="15448156" h="15911022">
                <a:moveTo>
                  <a:pt x="0" y="0"/>
                </a:moveTo>
                <a:lnTo>
                  <a:pt x="15448156" y="0"/>
                </a:lnTo>
                <a:lnTo>
                  <a:pt x="15448156" y="15911022"/>
                </a:lnTo>
                <a:lnTo>
                  <a:pt x="0" y="159110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6923059">
            <a:off x="-3397781" y="-330374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713108">
            <a:off x="590228" y="7166298"/>
            <a:ext cx="2054742" cy="2054742"/>
          </a:xfrm>
          <a:custGeom>
            <a:avLst/>
            <a:gdLst/>
            <a:ahLst/>
            <a:cxnLst/>
            <a:rect l="l" t="t" r="r" b="b"/>
            <a:pathLst>
              <a:path w="2054742" h="2054742">
                <a:moveTo>
                  <a:pt x="0" y="0"/>
                </a:moveTo>
                <a:lnTo>
                  <a:pt x="2054742" y="0"/>
                </a:lnTo>
                <a:lnTo>
                  <a:pt x="2054742" y="2054741"/>
                </a:lnTo>
                <a:lnTo>
                  <a:pt x="0" y="205474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811349">
            <a:off x="6870453" y="665616"/>
            <a:ext cx="2300979" cy="2300979"/>
          </a:xfrm>
          <a:custGeom>
            <a:avLst/>
            <a:gdLst/>
            <a:ahLst/>
            <a:cxnLst/>
            <a:rect l="l" t="t" r="r" b="b"/>
            <a:pathLst>
              <a:path w="2300979" h="2300979">
                <a:moveTo>
                  <a:pt x="0" y="0"/>
                </a:moveTo>
                <a:lnTo>
                  <a:pt x="2300980" y="0"/>
                </a:lnTo>
                <a:lnTo>
                  <a:pt x="2300980" y="2300979"/>
                </a:lnTo>
                <a:lnTo>
                  <a:pt x="0" y="230097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53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589716">
            <a:off x="11121308" y="7912950"/>
            <a:ext cx="1558029" cy="1558029"/>
          </a:xfrm>
          <a:custGeom>
            <a:avLst/>
            <a:gdLst/>
            <a:ahLst/>
            <a:cxnLst/>
            <a:rect l="l" t="t" r="r" b="b"/>
            <a:pathLst>
              <a:path w="1558029" h="1558029">
                <a:moveTo>
                  <a:pt x="0" y="0"/>
                </a:moveTo>
                <a:lnTo>
                  <a:pt x="1558029" y="0"/>
                </a:lnTo>
                <a:lnTo>
                  <a:pt x="1558029" y="1558029"/>
                </a:lnTo>
                <a:lnTo>
                  <a:pt x="0" y="155802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3607963">
            <a:off x="14909624" y="2229190"/>
            <a:ext cx="2262401" cy="2262401"/>
          </a:xfrm>
          <a:custGeom>
            <a:avLst/>
            <a:gdLst/>
            <a:ahLst/>
            <a:cxnLst/>
            <a:rect l="l" t="t" r="r" b="b"/>
            <a:pathLst>
              <a:path w="2262401" h="2262401">
                <a:moveTo>
                  <a:pt x="0" y="0"/>
                </a:moveTo>
                <a:lnTo>
                  <a:pt x="2262400" y="0"/>
                </a:lnTo>
                <a:lnTo>
                  <a:pt x="2262400" y="2262401"/>
                </a:lnTo>
                <a:lnTo>
                  <a:pt x="0" y="226240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1483229">
            <a:off x="12362089" y="4778023"/>
            <a:ext cx="2308816" cy="2308816"/>
          </a:xfrm>
          <a:custGeom>
            <a:avLst/>
            <a:gdLst/>
            <a:ahLst/>
            <a:cxnLst/>
            <a:rect l="l" t="t" r="r" b="b"/>
            <a:pathLst>
              <a:path w="2308816" h="2308816">
                <a:moveTo>
                  <a:pt x="0" y="0"/>
                </a:moveTo>
                <a:lnTo>
                  <a:pt x="2308816" y="0"/>
                </a:lnTo>
                <a:lnTo>
                  <a:pt x="2308816" y="2308816"/>
                </a:lnTo>
                <a:lnTo>
                  <a:pt x="0" y="230881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60000"/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931049" y="3812230"/>
            <a:ext cx="9247158" cy="2368368"/>
            <a:chOff x="417934" y="231573"/>
            <a:chExt cx="12329545" cy="3157825"/>
          </a:xfrm>
        </p:grpSpPr>
        <p:sp>
          <p:nvSpPr>
            <p:cNvPr id="14" name="TextBox 14"/>
            <p:cNvSpPr txBox="1"/>
            <p:nvPr/>
          </p:nvSpPr>
          <p:spPr>
            <a:xfrm>
              <a:off x="3527813" y="231573"/>
              <a:ext cx="9219666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9600"/>
                </a:lnSpc>
                <a:spcBef>
                  <a:spcPct val="0"/>
                </a:spcBef>
              </a:pPr>
              <a:r>
                <a:rPr lang="fa-IR" sz="8000" dirty="0">
                  <a:solidFill>
                    <a:srgbClr val="F6836B"/>
                  </a:solidFill>
                  <a:latin typeface="Handyman"/>
                  <a:cs typeface="B Nazanin" panose="00000400000000000000" pitchFamily="2" charset="-78"/>
                </a:rPr>
                <a:t>پروژه ما</a:t>
              </a:r>
              <a:endParaRPr lang="en-US" sz="80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2605790" y="2055699"/>
              <a:ext cx="9544346" cy="13336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3919"/>
                </a:lnSpc>
              </a:pPr>
              <a:r>
                <a:rPr lang="fa-IR" sz="2799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در مورد آنچه که دارید توضیح دهید</a:t>
              </a:r>
            </a:p>
            <a:p>
              <a:pPr algn="r" rtl="1">
                <a:lnSpc>
                  <a:spcPts val="3919"/>
                </a:lnSpc>
              </a:pPr>
              <a:r>
                <a:rPr lang="fa-IR" sz="2799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می خواهند بحث کنند</a:t>
              </a:r>
              <a:endParaRPr lang="en-US" sz="27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endParaRPr>
            </a:p>
          </p:txBody>
        </p:sp>
        <p:sp>
          <p:nvSpPr>
            <p:cNvPr id="16" name="Freeform 16"/>
            <p:cNvSpPr/>
            <p:nvPr/>
          </p:nvSpPr>
          <p:spPr>
            <a:xfrm rot="1832776">
              <a:off x="417934" y="396872"/>
              <a:ext cx="2172884" cy="2237989"/>
            </a:xfrm>
            <a:custGeom>
              <a:avLst/>
              <a:gdLst/>
              <a:ahLst/>
              <a:cxnLst/>
              <a:rect l="l" t="t" r="r" b="b"/>
              <a:pathLst>
                <a:path w="2172884" h="2237989">
                  <a:moveTo>
                    <a:pt x="0" y="0"/>
                  </a:moveTo>
                  <a:lnTo>
                    <a:pt x="2172883" y="0"/>
                  </a:lnTo>
                  <a:lnTo>
                    <a:pt x="2172883" y="2237989"/>
                  </a:lnTo>
                  <a:lnTo>
                    <a:pt x="0" y="22379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TextBox 17"/>
            <p:cNvSpPr txBox="1"/>
            <p:nvPr/>
          </p:nvSpPr>
          <p:spPr>
            <a:xfrm>
              <a:off x="827199" y="585904"/>
              <a:ext cx="1354353" cy="14209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9343"/>
                </a:lnSpc>
                <a:spcBef>
                  <a:spcPct val="0"/>
                </a:spcBef>
              </a:pPr>
              <a:r>
                <a:rPr lang="en-US" sz="6674">
                  <a:solidFill>
                    <a:srgbClr val="F8FFEA"/>
                  </a:solidFill>
                  <a:latin typeface="Handyman"/>
                  <a:cs typeface="B Nazanin" panose="00000400000000000000" pitchFamily="2" charset="-78"/>
                </a:rPr>
                <a:t>2.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923059">
            <a:off x="8169581" y="635919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518569">
            <a:off x="13377237" y="334768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554571">
            <a:off x="4406838" y="-355139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491485" y="-7473533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100069">
            <a:off x="-6307929" y="51907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2700000">
            <a:off x="-856797" y="8845063"/>
            <a:ext cx="2032832" cy="2032832"/>
          </a:xfrm>
          <a:custGeom>
            <a:avLst/>
            <a:gdLst/>
            <a:ahLst/>
            <a:cxnLst/>
            <a:rect l="l" t="t" r="r" b="b"/>
            <a:pathLst>
              <a:path w="2032832" h="2032832">
                <a:moveTo>
                  <a:pt x="0" y="0"/>
                </a:moveTo>
                <a:lnTo>
                  <a:pt x="2032832" y="0"/>
                </a:lnTo>
                <a:lnTo>
                  <a:pt x="2032832" y="2032832"/>
                </a:lnTo>
                <a:lnTo>
                  <a:pt x="0" y="203283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2065213">
            <a:off x="5198997" y="6903707"/>
            <a:ext cx="2308816" cy="2308816"/>
          </a:xfrm>
          <a:custGeom>
            <a:avLst/>
            <a:gdLst/>
            <a:ahLst/>
            <a:cxnLst/>
            <a:rect l="l" t="t" r="r" b="b"/>
            <a:pathLst>
              <a:path w="2308816" h="2308816">
                <a:moveTo>
                  <a:pt x="0" y="0"/>
                </a:moveTo>
                <a:lnTo>
                  <a:pt x="2308816" y="0"/>
                </a:lnTo>
                <a:lnTo>
                  <a:pt x="2308816" y="2308817"/>
                </a:lnTo>
                <a:lnTo>
                  <a:pt x="0" y="230881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7466388" y="265655"/>
            <a:ext cx="10069618" cy="9692095"/>
            <a:chOff x="30480" y="591820"/>
            <a:chExt cx="12736830" cy="12259310"/>
          </a:xfrm>
        </p:grpSpPr>
        <p:sp>
          <p:nvSpPr>
            <p:cNvPr id="10" name="Freeform 10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0"/>
              <a:stretch>
                <a:fillRect l="-19264" t="-5134" r="-18777" b="5134"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1028700" y="8152918"/>
            <a:ext cx="5492628" cy="863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400" dirty="0">
                <a:solidFill>
                  <a:srgbClr val="000000"/>
                </a:solidFill>
                <a:latin typeface="Handyman Bold"/>
                <a:cs typeface="B Nazanin" panose="00000400000000000000" pitchFamily="2" charset="-78"/>
              </a:rPr>
              <a:t>سال: 2022</a:t>
            </a:r>
          </a:p>
          <a:p>
            <a:pPr lvl="0" algn="r" rtl="1">
              <a:lnSpc>
                <a:spcPts val="3359"/>
              </a:lnSpc>
              <a:spcBef>
                <a:spcPct val="0"/>
              </a:spcBef>
            </a:pPr>
            <a:r>
              <a:rPr lang="fa-IR" sz="2400" dirty="0">
                <a:solidFill>
                  <a:srgbClr val="000000"/>
                </a:solidFill>
                <a:latin typeface="Handyman Bold"/>
                <a:cs typeface="B Nazanin" panose="00000400000000000000" pitchFamily="2" charset="-78"/>
              </a:rPr>
              <a:t>نقش: نقش خود را بنویسید</a:t>
            </a:r>
            <a:endParaRPr lang="en-US" sz="2400" u="none" dirty="0">
              <a:solidFill>
                <a:srgbClr val="000000"/>
              </a:solidFill>
              <a:latin typeface="Handyman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28700" y="3947074"/>
            <a:ext cx="5492628" cy="27238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ct val="150000"/>
              </a:lnSpc>
              <a:spcBef>
                <a:spcPct val="0"/>
              </a:spcBef>
            </a:pPr>
            <a:r>
              <a:rPr lang="fa-IR" sz="24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ارائه ها ابزارهای ارتباطی هستند که می توانند به عنوان نمایش، سخنرانی، سخنرانی، گزارش و غیره استفاده شوند. بیشتر در برابر مخاطبان ارائه می شود. اهداف مختلفی را دنبال می کند و ارائه ها را به ابزاری قدرتمند برای متقاعد کردن و آموزش تبدیل می کند.</a:t>
            </a:r>
            <a:endParaRPr lang="en-US" sz="24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28700" y="933450"/>
            <a:ext cx="4462785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پروژه شما</a:t>
            </a:r>
            <a:endParaRPr lang="en-US" sz="80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F5AF73F-6723-4F0E-8E6F-944A49FBE3A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308057" cy="10287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B7133B1-0C76-4D30-B22E-746B8D97D173}"/>
              </a:ext>
            </a:extLst>
          </p:cNvPr>
          <p:cNvSpPr txBox="1"/>
          <p:nvPr/>
        </p:nvSpPr>
        <p:spPr>
          <a:xfrm>
            <a:off x="243057" y="226221"/>
            <a:ext cx="6821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chemeClr val="bg1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الگوی ارائه تشخیص</a:t>
            </a:r>
            <a:endParaRPr lang="en-IN" sz="4800" dirty="0">
              <a:solidFill>
                <a:schemeClr val="bg1"/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8A78608-3BED-455E-873F-2C1198619F9C}"/>
              </a:ext>
            </a:extLst>
          </p:cNvPr>
          <p:cNvSpPr/>
          <p:nvPr/>
        </p:nvSpPr>
        <p:spPr>
          <a:xfrm>
            <a:off x="7308057" y="679555"/>
            <a:ext cx="10979943" cy="892789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N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E581EB5-4674-420E-8EE3-A5956B37291D}"/>
              </a:ext>
            </a:extLst>
          </p:cNvPr>
          <p:cNvGrpSpPr/>
          <p:nvPr/>
        </p:nvGrpSpPr>
        <p:grpSpPr>
          <a:xfrm>
            <a:off x="7932128" y="1520531"/>
            <a:ext cx="9777168" cy="7735304"/>
            <a:chOff x="5226413" y="1355319"/>
            <a:chExt cx="6518112" cy="5156869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BCDB2B8B-EFF9-4065-94EF-B9ACF5F2B449}"/>
                </a:ext>
              </a:extLst>
            </p:cNvPr>
            <p:cNvGrpSpPr/>
            <p:nvPr/>
          </p:nvGrpSpPr>
          <p:grpSpPr>
            <a:xfrm>
              <a:off x="5226414" y="1355319"/>
              <a:ext cx="6518111" cy="1009507"/>
              <a:chOff x="5226414" y="1355319"/>
              <a:chExt cx="6518111" cy="1009507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7C001A83-3DA1-4EE8-B48A-DAD18102A6D2}"/>
                  </a:ext>
                </a:extLst>
              </p:cNvPr>
              <p:cNvGrpSpPr/>
              <p:nvPr/>
            </p:nvGrpSpPr>
            <p:grpSpPr>
              <a:xfrm>
                <a:off x="5226414" y="1355319"/>
                <a:ext cx="3194624" cy="1009507"/>
                <a:chOff x="5226414" y="1355319"/>
                <a:chExt cx="3194624" cy="1009507"/>
              </a:xfrm>
            </p:grpSpPr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C81F437F-F99F-4C87-BECD-EDAB1F851C76}"/>
                    </a:ext>
                  </a:extLst>
                </p:cNvPr>
                <p:cNvSpPr txBox="1"/>
                <p:nvPr/>
              </p:nvSpPr>
              <p:spPr>
                <a:xfrm>
                  <a:off x="5841733" y="1355319"/>
                  <a:ext cx="2579305" cy="10095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بالینی</a:t>
                  </a: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endPara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65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2E535C0A-6518-4A8E-BB27-D07033ADA518}"/>
                    </a:ext>
                  </a:extLst>
                </p:cNvPr>
                <p:cNvSpPr txBox="1"/>
                <p:nvPr/>
              </p:nvSpPr>
              <p:spPr>
                <a:xfrm>
                  <a:off x="5226414" y="1466119"/>
                  <a:ext cx="486458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36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01</a:t>
                  </a:r>
                  <a:endParaRPr lang="en-IN" sz="3600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427ED13A-3D8E-428B-B777-FF35393C5514}"/>
                  </a:ext>
                </a:extLst>
              </p:cNvPr>
              <p:cNvGrpSpPr/>
              <p:nvPr/>
            </p:nvGrpSpPr>
            <p:grpSpPr>
              <a:xfrm>
                <a:off x="8589656" y="1355319"/>
                <a:ext cx="3154869" cy="1009507"/>
                <a:chOff x="8589656" y="1355319"/>
                <a:chExt cx="3154869" cy="1009507"/>
              </a:xfrm>
            </p:grpSpPr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E4992ED1-F4D5-4A0A-8895-38B08C823A5E}"/>
                    </a:ext>
                  </a:extLst>
                </p:cNvPr>
                <p:cNvSpPr txBox="1"/>
                <p:nvPr/>
              </p:nvSpPr>
              <p:spPr>
                <a:xfrm>
                  <a:off x="9165220" y="1355319"/>
                  <a:ext cx="2579305" cy="10095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طرد</a:t>
                  </a: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endPara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65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DF491F9F-D6D7-4F56-B3DF-67AC8F1CE7F6}"/>
                    </a:ext>
                  </a:extLst>
                </p:cNvPr>
                <p:cNvSpPr txBox="1"/>
                <p:nvPr/>
              </p:nvSpPr>
              <p:spPr>
                <a:xfrm>
                  <a:off x="8589656" y="1466119"/>
                  <a:ext cx="486458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36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05</a:t>
                  </a:r>
                  <a:endParaRPr lang="en-IN" sz="3600" dirty="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C03D3117-9B43-4A15-AE44-BFD910EAC58E}"/>
                </a:ext>
              </a:extLst>
            </p:cNvPr>
            <p:cNvGrpSpPr/>
            <p:nvPr/>
          </p:nvGrpSpPr>
          <p:grpSpPr>
            <a:xfrm>
              <a:off x="5226413" y="2737773"/>
              <a:ext cx="6518112" cy="1009507"/>
              <a:chOff x="5226413" y="2678685"/>
              <a:chExt cx="6518112" cy="1009507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96818ECD-10E1-4114-B897-5BCE3F35ED87}"/>
                  </a:ext>
                </a:extLst>
              </p:cNvPr>
              <p:cNvGrpSpPr/>
              <p:nvPr/>
            </p:nvGrpSpPr>
            <p:grpSpPr>
              <a:xfrm>
                <a:off x="5226413" y="2678685"/>
                <a:ext cx="3194625" cy="1009507"/>
                <a:chOff x="5226413" y="2678685"/>
                <a:chExt cx="3194625" cy="1009507"/>
              </a:xfrm>
            </p:grpSpPr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0CD49A6-767F-4C94-8169-9E1070E183D9}"/>
                    </a:ext>
                  </a:extLst>
                </p:cNvPr>
                <p:cNvSpPr txBox="1"/>
                <p:nvPr/>
              </p:nvSpPr>
              <p:spPr>
                <a:xfrm>
                  <a:off x="5841733" y="2678685"/>
                  <a:ext cx="2579305" cy="10095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آزمایشگاهی</a:t>
                  </a: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endPara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65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06318042-9596-475E-ABF3-80EB6B020EAE}"/>
                    </a:ext>
                  </a:extLst>
                </p:cNvPr>
                <p:cNvSpPr txBox="1"/>
                <p:nvPr/>
              </p:nvSpPr>
              <p:spPr>
                <a:xfrm>
                  <a:off x="5226413" y="2789485"/>
                  <a:ext cx="486458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36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02</a:t>
                  </a:r>
                  <a:endParaRPr lang="en-IN" sz="3600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C809BA6D-E820-4D30-A965-6A966C923431}"/>
                  </a:ext>
                </a:extLst>
              </p:cNvPr>
              <p:cNvGrpSpPr/>
              <p:nvPr/>
            </p:nvGrpSpPr>
            <p:grpSpPr>
              <a:xfrm>
                <a:off x="8589656" y="2678685"/>
                <a:ext cx="3154869" cy="1009507"/>
                <a:chOff x="8589656" y="2678685"/>
                <a:chExt cx="3154869" cy="1009507"/>
              </a:xfrm>
            </p:grpSpPr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7D090620-E615-4DBC-A108-BF6FF2B49E5F}"/>
                    </a:ext>
                  </a:extLst>
                </p:cNvPr>
                <p:cNvSpPr txBox="1"/>
                <p:nvPr/>
              </p:nvSpPr>
              <p:spPr>
                <a:xfrm>
                  <a:off x="9165220" y="2678685"/>
                  <a:ext cx="2579305" cy="10095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دوگانه</a:t>
                  </a: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endPara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65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B47502CE-230B-4814-8D01-5BF8C58C03DE}"/>
                    </a:ext>
                  </a:extLst>
                </p:cNvPr>
                <p:cNvSpPr txBox="1"/>
                <p:nvPr/>
              </p:nvSpPr>
              <p:spPr>
                <a:xfrm>
                  <a:off x="8589656" y="2789485"/>
                  <a:ext cx="486458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36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06</a:t>
                  </a:r>
                  <a:endParaRPr lang="en-IN" sz="3600" dirty="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671AB13-BFDA-4A91-8D78-3B9DC057A353}"/>
                </a:ext>
              </a:extLst>
            </p:cNvPr>
            <p:cNvGrpSpPr/>
            <p:nvPr/>
          </p:nvGrpSpPr>
          <p:grpSpPr>
            <a:xfrm>
              <a:off x="5226413" y="4120227"/>
              <a:ext cx="6518112" cy="1009507"/>
              <a:chOff x="5226413" y="4002051"/>
              <a:chExt cx="6518112" cy="1009507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95DA7CC7-3B7F-4B86-A701-544CA45E18E9}"/>
                  </a:ext>
                </a:extLst>
              </p:cNvPr>
              <p:cNvGrpSpPr/>
              <p:nvPr/>
            </p:nvGrpSpPr>
            <p:grpSpPr>
              <a:xfrm>
                <a:off x="5226413" y="4002051"/>
                <a:ext cx="3194625" cy="1009507"/>
                <a:chOff x="5226413" y="4002051"/>
                <a:chExt cx="3194625" cy="1009507"/>
              </a:xfrm>
            </p:grpSpPr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C231507-C43C-40D3-87ED-A3506D1565C4}"/>
                    </a:ext>
                  </a:extLst>
                </p:cNvPr>
                <p:cNvSpPr txBox="1"/>
                <p:nvPr/>
              </p:nvSpPr>
              <p:spPr>
                <a:xfrm>
                  <a:off x="5841733" y="4002051"/>
                  <a:ext cx="2579305" cy="10095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رادیولوژیک</a:t>
                  </a: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endPara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65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32AA6F8-7968-47D4-ACC0-DAF9B8E096E3}"/>
                    </a:ext>
                  </a:extLst>
                </p:cNvPr>
                <p:cNvSpPr txBox="1"/>
                <p:nvPr/>
              </p:nvSpPr>
              <p:spPr>
                <a:xfrm>
                  <a:off x="5226413" y="4112851"/>
                  <a:ext cx="486458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36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03</a:t>
                  </a:r>
                  <a:endParaRPr lang="en-IN" sz="3600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9FB7E848-AD4F-41D2-A685-FCD9675FBB44}"/>
                  </a:ext>
                </a:extLst>
              </p:cNvPr>
              <p:cNvGrpSpPr/>
              <p:nvPr/>
            </p:nvGrpSpPr>
            <p:grpSpPr>
              <a:xfrm>
                <a:off x="8589656" y="4002051"/>
                <a:ext cx="3154869" cy="1009507"/>
                <a:chOff x="8589656" y="4002051"/>
                <a:chExt cx="3154869" cy="1009507"/>
              </a:xfrm>
            </p:grpSpPr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140E0347-9694-4D29-AA40-E5DBC50924CE}"/>
                    </a:ext>
                  </a:extLst>
                </p:cNvPr>
                <p:cNvSpPr txBox="1"/>
                <p:nvPr/>
              </p:nvSpPr>
              <p:spPr>
                <a:xfrm>
                  <a:off x="9165220" y="4002051"/>
                  <a:ext cx="2579305" cy="10095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خود تشخیصی</a:t>
                  </a: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endPara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65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A8DAC54-C061-4FFC-B0B3-092712334174}"/>
                    </a:ext>
                  </a:extLst>
                </p:cNvPr>
                <p:cNvSpPr txBox="1"/>
                <p:nvPr/>
              </p:nvSpPr>
              <p:spPr>
                <a:xfrm>
                  <a:off x="8589656" y="4112851"/>
                  <a:ext cx="486458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36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07</a:t>
                  </a:r>
                  <a:endParaRPr lang="en-IN" sz="3600" dirty="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DDA837BA-FDB4-4A75-91C3-66378B07B06A}"/>
                </a:ext>
              </a:extLst>
            </p:cNvPr>
            <p:cNvGrpSpPr/>
            <p:nvPr/>
          </p:nvGrpSpPr>
          <p:grpSpPr>
            <a:xfrm>
              <a:off x="5226413" y="5502681"/>
              <a:ext cx="6518112" cy="1009507"/>
              <a:chOff x="5226413" y="5325418"/>
              <a:chExt cx="6518112" cy="1009507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DC253A94-F221-4B5B-A460-070184475CB1}"/>
                  </a:ext>
                </a:extLst>
              </p:cNvPr>
              <p:cNvGrpSpPr/>
              <p:nvPr/>
            </p:nvGrpSpPr>
            <p:grpSpPr>
              <a:xfrm>
                <a:off x="5226413" y="5325418"/>
                <a:ext cx="3194625" cy="1009507"/>
                <a:chOff x="5226413" y="5325418"/>
                <a:chExt cx="3194625" cy="1009507"/>
              </a:xfrm>
            </p:grpSpPr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34195746-C78D-44A8-B740-4A64A8ED2352}"/>
                    </a:ext>
                  </a:extLst>
                </p:cNvPr>
                <p:cNvSpPr txBox="1"/>
                <p:nvPr/>
              </p:nvSpPr>
              <p:spPr>
                <a:xfrm>
                  <a:off x="5841733" y="5325418"/>
                  <a:ext cx="2579305" cy="10095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قبل از تولد</a:t>
                  </a: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endPara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65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8A38DDD8-B15B-4243-A6A2-4F204AA75F08}"/>
                    </a:ext>
                  </a:extLst>
                </p:cNvPr>
                <p:cNvSpPr txBox="1"/>
                <p:nvPr/>
              </p:nvSpPr>
              <p:spPr>
                <a:xfrm>
                  <a:off x="5226413" y="5436218"/>
                  <a:ext cx="486458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36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04</a:t>
                  </a:r>
                  <a:endParaRPr lang="en-IN" sz="3600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5CC175BC-0A47-472B-BED9-F173EE46788B}"/>
                  </a:ext>
                </a:extLst>
              </p:cNvPr>
              <p:cNvGrpSpPr/>
              <p:nvPr/>
            </p:nvGrpSpPr>
            <p:grpSpPr>
              <a:xfrm>
                <a:off x="8589656" y="5325418"/>
                <a:ext cx="3154869" cy="1009507"/>
                <a:chOff x="8589656" y="5325418"/>
                <a:chExt cx="3154869" cy="1009507"/>
              </a:xfrm>
            </p:grpSpPr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2FC40D87-CD70-469B-BA1B-0BFC5637FA72}"/>
                    </a:ext>
                  </a:extLst>
                </p:cNvPr>
                <p:cNvSpPr txBox="1"/>
                <p:nvPr/>
              </p:nvSpPr>
              <p:spPr>
                <a:xfrm>
                  <a:off x="9165220" y="5325418"/>
                  <a:ext cx="2579305" cy="10095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تشخیص از راه دور</a:t>
                  </a: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endPara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  <a:p>
                  <a:pPr algn="r" defTabSz="1828755" rtl="1">
                    <a:spcBef>
                      <a:spcPct val="20000"/>
                    </a:spcBef>
                    <a:defRPr/>
                  </a:pPr>
                  <a:r>
                    <a:rPr lang="fa-IR" sz="21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بسیار مهم است که خدمات مشتری داشته باشید، اما همین طور است.</a:t>
                  </a:r>
                  <a:endParaRPr lang="en-US" sz="165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14ED336A-A3AD-489F-AEAC-F3E5DF78E1E4}"/>
                    </a:ext>
                  </a:extLst>
                </p:cNvPr>
                <p:cNvSpPr txBox="1"/>
                <p:nvPr/>
              </p:nvSpPr>
              <p:spPr>
                <a:xfrm>
                  <a:off x="8589656" y="5436218"/>
                  <a:ext cx="486458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rtl="1"/>
                  <a:r>
                    <a:rPr lang="en-US" sz="3600" b="1" dirty="0">
                      <a:latin typeface="Georgia Pro Cond" panose="02040506050405020303" pitchFamily="18" charset="0"/>
                      <a:cs typeface="B Nazanin" panose="00000400000000000000" pitchFamily="2" charset="-78"/>
                    </a:rPr>
                    <a:t>08</a:t>
                  </a:r>
                  <a:endParaRPr lang="en-IN" sz="3600" dirty="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8357D175-5D43-44A0-BD55-CB82C582A8DF}"/>
              </a:ext>
            </a:extLst>
          </p:cNvPr>
          <p:cNvSpPr/>
          <p:nvPr/>
        </p:nvSpPr>
        <p:spPr>
          <a:xfrm>
            <a:off x="7512671" y="944217"/>
            <a:ext cx="10570718" cy="83985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N" sz="27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40813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524758">
            <a:off x="12489920" y="-523368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7582322">
            <a:off x="14947070" y="595455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7582322">
            <a:off x="-5708073" y="-227504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5149133">
            <a:off x="3329588" y="842575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125479" y="2238875"/>
            <a:ext cx="2162175" cy="2162175"/>
          </a:xfrm>
          <a:custGeom>
            <a:avLst/>
            <a:gdLst/>
            <a:ahLst/>
            <a:cxnLst/>
            <a:rect l="l" t="t" r="r" b="b"/>
            <a:pathLst>
              <a:path w="2162175" h="2162175">
                <a:moveTo>
                  <a:pt x="0" y="0"/>
                </a:moveTo>
                <a:lnTo>
                  <a:pt x="2162175" y="0"/>
                </a:lnTo>
                <a:lnTo>
                  <a:pt x="2162175" y="2162175"/>
                </a:lnTo>
                <a:lnTo>
                  <a:pt x="0" y="21621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1713108">
            <a:off x="419243" y="7766951"/>
            <a:ext cx="2353059" cy="2353059"/>
          </a:xfrm>
          <a:custGeom>
            <a:avLst/>
            <a:gdLst/>
            <a:ahLst/>
            <a:cxnLst/>
            <a:rect l="l" t="t" r="r" b="b"/>
            <a:pathLst>
              <a:path w="2353059" h="2353059">
                <a:moveTo>
                  <a:pt x="0" y="0"/>
                </a:moveTo>
                <a:lnTo>
                  <a:pt x="2353059" y="0"/>
                </a:lnTo>
                <a:lnTo>
                  <a:pt x="2353059" y="2353059"/>
                </a:lnTo>
                <a:lnTo>
                  <a:pt x="0" y="235305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589716">
            <a:off x="4527556" y="365133"/>
            <a:ext cx="1798966" cy="1798966"/>
          </a:xfrm>
          <a:custGeom>
            <a:avLst/>
            <a:gdLst/>
            <a:ahLst/>
            <a:cxnLst/>
            <a:rect l="l" t="t" r="r" b="b"/>
            <a:pathLst>
              <a:path w="1798966" h="1798966">
                <a:moveTo>
                  <a:pt x="0" y="0"/>
                </a:moveTo>
                <a:lnTo>
                  <a:pt x="1798966" y="0"/>
                </a:lnTo>
                <a:lnTo>
                  <a:pt x="1798966" y="1798966"/>
                </a:lnTo>
                <a:lnTo>
                  <a:pt x="0" y="17989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3607963">
            <a:off x="15194950" y="2132674"/>
            <a:ext cx="2262401" cy="2262401"/>
          </a:xfrm>
          <a:custGeom>
            <a:avLst/>
            <a:gdLst/>
            <a:ahLst/>
            <a:cxnLst/>
            <a:rect l="l" t="t" r="r" b="b"/>
            <a:pathLst>
              <a:path w="2262401" h="2262401">
                <a:moveTo>
                  <a:pt x="0" y="0"/>
                </a:moveTo>
                <a:lnTo>
                  <a:pt x="2262401" y="0"/>
                </a:lnTo>
                <a:lnTo>
                  <a:pt x="2262401" y="2262400"/>
                </a:lnTo>
                <a:lnTo>
                  <a:pt x="0" y="22624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483229">
            <a:off x="5350281" y="6587244"/>
            <a:ext cx="1520929" cy="1520929"/>
          </a:xfrm>
          <a:custGeom>
            <a:avLst/>
            <a:gdLst/>
            <a:ahLst/>
            <a:cxnLst/>
            <a:rect l="l" t="t" r="r" b="b"/>
            <a:pathLst>
              <a:path w="1520929" h="1520929">
                <a:moveTo>
                  <a:pt x="0" y="0"/>
                </a:moveTo>
                <a:lnTo>
                  <a:pt x="1520929" y="0"/>
                </a:lnTo>
                <a:lnTo>
                  <a:pt x="1520929" y="1520929"/>
                </a:lnTo>
                <a:lnTo>
                  <a:pt x="0" y="152092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6602962" y="-2425055"/>
            <a:ext cx="13207211" cy="12712055"/>
            <a:chOff x="30480" y="591820"/>
            <a:chExt cx="12736830" cy="12259310"/>
          </a:xfrm>
        </p:grpSpPr>
        <p:sp>
          <p:nvSpPr>
            <p:cNvPr id="12" name="Freeform 12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4"/>
              <a:stretch>
                <a:fillRect l="-243" t="-36580" r="243" b="-26311"/>
              </a:stretch>
            </a:blipFill>
          </p:spPr>
        </p:sp>
      </p:grpSp>
      <p:sp>
        <p:nvSpPr>
          <p:cNvPr id="13" name="TextBox 13"/>
          <p:cNvSpPr txBox="1"/>
          <p:nvPr/>
        </p:nvSpPr>
        <p:spPr>
          <a:xfrm>
            <a:off x="1595772" y="2299458"/>
            <a:ext cx="6355205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یک تصویر ارزش هزار کلمه است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182911">
            <a:off x="-546438" y="2371430"/>
            <a:ext cx="19150322" cy="10003857"/>
          </a:xfrm>
          <a:custGeom>
            <a:avLst/>
            <a:gdLst/>
            <a:ahLst/>
            <a:cxnLst/>
            <a:rect l="l" t="t" r="r" b="b"/>
            <a:pathLst>
              <a:path w="19150322" h="10003857">
                <a:moveTo>
                  <a:pt x="0" y="0"/>
                </a:moveTo>
                <a:lnTo>
                  <a:pt x="19150321" y="0"/>
                </a:lnTo>
                <a:lnTo>
                  <a:pt x="19150321" y="10003857"/>
                </a:lnTo>
                <a:lnTo>
                  <a:pt x="0" y="100038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849" t="-94314" r="-14538" b="-1725"/>
            </a:stretch>
          </a:blipFill>
        </p:spPr>
      </p:sp>
      <p:sp>
        <p:nvSpPr>
          <p:cNvPr id="3" name="Freeform 3"/>
          <p:cNvSpPr/>
          <p:nvPr/>
        </p:nvSpPr>
        <p:spPr>
          <a:xfrm rot="6923059">
            <a:off x="-4765167" y="491569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3583057">
            <a:off x="15890798" y="520028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2100069">
            <a:off x="-3259827" y="-482561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2065213">
            <a:off x="15683491" y="601347"/>
            <a:ext cx="1377769" cy="1377769"/>
          </a:xfrm>
          <a:custGeom>
            <a:avLst/>
            <a:gdLst/>
            <a:ahLst/>
            <a:cxnLst/>
            <a:rect l="l" t="t" r="r" b="b"/>
            <a:pathLst>
              <a:path w="1377769" h="1377769">
                <a:moveTo>
                  <a:pt x="0" y="0"/>
                </a:moveTo>
                <a:lnTo>
                  <a:pt x="1377769" y="0"/>
                </a:lnTo>
                <a:lnTo>
                  <a:pt x="1377769" y="1377769"/>
                </a:lnTo>
                <a:lnTo>
                  <a:pt x="0" y="137776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058687">
            <a:off x="15673327" y="2749668"/>
            <a:ext cx="1327354" cy="1327354"/>
          </a:xfrm>
          <a:custGeom>
            <a:avLst/>
            <a:gdLst/>
            <a:ahLst/>
            <a:cxnLst/>
            <a:rect l="l" t="t" r="r" b="b"/>
            <a:pathLst>
              <a:path w="1327354" h="1327354">
                <a:moveTo>
                  <a:pt x="0" y="0"/>
                </a:moveTo>
                <a:lnTo>
                  <a:pt x="1327353" y="0"/>
                </a:lnTo>
                <a:lnTo>
                  <a:pt x="1327353" y="1327354"/>
                </a:lnTo>
                <a:lnTo>
                  <a:pt x="0" y="132735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3232093">
            <a:off x="1269822" y="2227490"/>
            <a:ext cx="1213781" cy="1213781"/>
          </a:xfrm>
          <a:custGeom>
            <a:avLst/>
            <a:gdLst/>
            <a:ahLst/>
            <a:cxnLst/>
            <a:rect l="l" t="t" r="r" b="b"/>
            <a:pathLst>
              <a:path w="1213781" h="1213781">
                <a:moveTo>
                  <a:pt x="0" y="0"/>
                </a:moveTo>
                <a:lnTo>
                  <a:pt x="1213781" y="0"/>
                </a:lnTo>
                <a:lnTo>
                  <a:pt x="1213781" y="1213782"/>
                </a:lnTo>
                <a:lnTo>
                  <a:pt x="0" y="121378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589716">
            <a:off x="6187376" y="8321350"/>
            <a:ext cx="1222282" cy="1222282"/>
          </a:xfrm>
          <a:custGeom>
            <a:avLst/>
            <a:gdLst/>
            <a:ahLst/>
            <a:cxnLst/>
            <a:rect l="l" t="t" r="r" b="b"/>
            <a:pathLst>
              <a:path w="1222282" h="1222282">
                <a:moveTo>
                  <a:pt x="0" y="0"/>
                </a:moveTo>
                <a:lnTo>
                  <a:pt x="1222282" y="0"/>
                </a:lnTo>
                <a:lnTo>
                  <a:pt x="1222282" y="1222282"/>
                </a:lnTo>
                <a:lnTo>
                  <a:pt x="0" y="122228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3460818" y="4313274"/>
            <a:ext cx="1751436" cy="1751436"/>
          </a:xfrm>
          <a:custGeom>
            <a:avLst/>
            <a:gdLst/>
            <a:ahLst/>
            <a:cxnLst/>
            <a:rect l="l" t="t" r="r" b="b"/>
            <a:pathLst>
              <a:path w="1751436" h="1751436">
                <a:moveTo>
                  <a:pt x="0" y="0"/>
                </a:moveTo>
                <a:lnTo>
                  <a:pt x="1751436" y="0"/>
                </a:lnTo>
                <a:lnTo>
                  <a:pt x="1751436" y="1751436"/>
                </a:lnTo>
                <a:lnTo>
                  <a:pt x="0" y="175143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062052" y="4290906"/>
            <a:ext cx="1751436" cy="1751436"/>
          </a:xfrm>
          <a:custGeom>
            <a:avLst/>
            <a:gdLst/>
            <a:ahLst/>
            <a:cxnLst/>
            <a:rect l="l" t="t" r="r" b="b"/>
            <a:pathLst>
              <a:path w="1751436" h="1751436">
                <a:moveTo>
                  <a:pt x="0" y="0"/>
                </a:moveTo>
                <a:lnTo>
                  <a:pt x="1751436" y="0"/>
                </a:lnTo>
                <a:lnTo>
                  <a:pt x="1751436" y="1751437"/>
                </a:lnTo>
                <a:lnTo>
                  <a:pt x="0" y="175143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1997388" y="4335641"/>
            <a:ext cx="1706701" cy="1706701"/>
          </a:xfrm>
          <a:custGeom>
            <a:avLst/>
            <a:gdLst/>
            <a:ahLst/>
            <a:cxnLst/>
            <a:rect l="l" t="t" r="r" b="b"/>
            <a:pathLst>
              <a:path w="1706701" h="1706701">
                <a:moveTo>
                  <a:pt x="0" y="0"/>
                </a:moveTo>
                <a:lnTo>
                  <a:pt x="1706701" y="0"/>
                </a:lnTo>
                <a:lnTo>
                  <a:pt x="1706701" y="1706702"/>
                </a:lnTo>
                <a:lnTo>
                  <a:pt x="0" y="170670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2539507" y="6474382"/>
            <a:ext cx="4041742" cy="4885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1FDC93"/>
                </a:solidFill>
                <a:latin typeface="Handyman"/>
                <a:cs typeface="B Nazanin" panose="00000400000000000000" pitchFamily="2" charset="-78"/>
              </a:rPr>
              <a:t>یک نکته اصلی اضافه کنید</a:t>
            </a:r>
            <a:endParaRPr lang="en-US" sz="3200" u="none" dirty="0">
              <a:solidFill>
                <a:srgbClr val="1FDC93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939627" y="7344784"/>
            <a:ext cx="3411046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به طور خلاصه در مورد آنچه می خواهید بحث کنید توضیح دهید.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881019" y="6312449"/>
            <a:ext cx="3968515" cy="4885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1FDC93"/>
                </a:solidFill>
                <a:latin typeface="Handyman"/>
                <a:cs typeface="B Nazanin" panose="00000400000000000000" pitchFamily="2" charset="-78"/>
              </a:rPr>
              <a:t>یک نکته اصلی اضافه کنید</a:t>
            </a:r>
            <a:endParaRPr lang="en-US" sz="3200" u="none" dirty="0">
              <a:solidFill>
                <a:srgbClr val="1FDC93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323200" y="7344784"/>
            <a:ext cx="3411046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به طور خلاصه در مورد آنچه می خواهید بحث کنید توضیح دهید.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149304" y="6363235"/>
            <a:ext cx="3968515" cy="4885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1FDC93"/>
                </a:solidFill>
                <a:latin typeface="Handyman"/>
                <a:cs typeface="B Nazanin" panose="00000400000000000000" pitchFamily="2" charset="-78"/>
              </a:rPr>
              <a:t>یک نکته اصلی اضافه کنید</a:t>
            </a:r>
            <a:endParaRPr lang="en-US" sz="3200" u="none" dirty="0">
              <a:solidFill>
                <a:srgbClr val="1FDC93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569174" y="7344784"/>
            <a:ext cx="3411046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252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به طور خلاصه در مورد آنچه می خواهید بحث کنید توضیح دهید.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539507" y="857250"/>
            <a:ext cx="13208985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موضوع یا ایده خود را بنویسید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818180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2" y="0"/>
                </a:lnTo>
                <a:lnTo>
                  <a:pt x="17022352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2554571">
            <a:off x="6107225" y="-4125955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585894">
            <a:off x="13669351" y="-237467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6923059">
            <a:off x="5054482" y="969536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28700" y="1619209"/>
            <a:ext cx="55626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خدمات ما</a:t>
            </a:r>
            <a:endParaRPr lang="en-US" sz="8000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700" y="4367429"/>
            <a:ext cx="278130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1FDC93"/>
                </a:solidFill>
                <a:latin typeface="Handyman"/>
                <a:cs typeface="B Nazanin" panose="00000400000000000000" pitchFamily="2" charset="-78"/>
              </a:rPr>
              <a:t>سرویس یک</a:t>
            </a:r>
            <a:endParaRPr lang="en-US" sz="3200" dirty="0">
              <a:solidFill>
                <a:srgbClr val="1FDC93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305300" y="4367429"/>
            <a:ext cx="3070652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1FDC93"/>
                </a:solidFill>
                <a:latin typeface="Handyman"/>
                <a:cs typeface="B Nazanin" panose="00000400000000000000" pitchFamily="2" charset="-78"/>
              </a:rPr>
              <a:t>سرویس دو</a:t>
            </a:r>
            <a:endParaRPr lang="en-US" sz="3200" dirty="0">
              <a:solidFill>
                <a:srgbClr val="1FDC93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700" y="5125186"/>
            <a:ext cx="307065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940"/>
              </a:lnSpc>
              <a:spcBef>
                <a:spcPct val="0"/>
              </a:spcBef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305300" y="5125186"/>
            <a:ext cx="307065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940"/>
              </a:lnSpc>
              <a:spcBef>
                <a:spcPct val="0"/>
              </a:spcBef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28700" y="7569352"/>
            <a:ext cx="278130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1FDC93"/>
                </a:solidFill>
                <a:latin typeface="Handyman"/>
                <a:cs typeface="B Nazanin" panose="00000400000000000000" pitchFamily="2" charset="-78"/>
              </a:rPr>
              <a:t>سرویس سه</a:t>
            </a:r>
            <a:endParaRPr lang="en-US" sz="3200" dirty="0">
              <a:solidFill>
                <a:srgbClr val="1FDC93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305300" y="7569352"/>
            <a:ext cx="278130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1FDC93"/>
                </a:solidFill>
                <a:latin typeface="Handyman"/>
                <a:cs typeface="B Nazanin" panose="00000400000000000000" pitchFamily="2" charset="-78"/>
              </a:rPr>
              <a:t>سرویس چهار</a:t>
            </a:r>
            <a:endParaRPr lang="en-US" sz="3200" dirty="0">
              <a:solidFill>
                <a:srgbClr val="1FDC93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28700" y="8327109"/>
            <a:ext cx="27813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940"/>
              </a:lnSpc>
              <a:spcBef>
                <a:spcPct val="0"/>
              </a:spcBef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305300" y="8327109"/>
            <a:ext cx="27813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940"/>
              </a:lnSpc>
              <a:spcBef>
                <a:spcPct val="0"/>
              </a:spcBef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آنچه می خواهید بحث کنید توضیح دهید.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871216" y="3258238"/>
            <a:ext cx="1172823" cy="1175137"/>
            <a:chOff x="0" y="0"/>
            <a:chExt cx="1563764" cy="1566850"/>
          </a:xfrm>
        </p:grpSpPr>
        <p:sp>
          <p:nvSpPr>
            <p:cNvPr id="16" name="Freeform 16"/>
            <p:cNvSpPr/>
            <p:nvPr/>
          </p:nvSpPr>
          <p:spPr>
            <a:xfrm rot="8329237">
              <a:off x="235416" y="220586"/>
              <a:ext cx="1092931" cy="1125678"/>
            </a:xfrm>
            <a:custGeom>
              <a:avLst/>
              <a:gdLst/>
              <a:ahLst/>
              <a:cxnLst/>
              <a:rect l="l" t="t" r="r" b="b"/>
              <a:pathLst>
                <a:path w="1092931" h="1125678">
                  <a:moveTo>
                    <a:pt x="0" y="0"/>
                  </a:moveTo>
                  <a:lnTo>
                    <a:pt x="1092932" y="0"/>
                  </a:lnTo>
                  <a:lnTo>
                    <a:pt x="1092932" y="1125678"/>
                  </a:lnTo>
                  <a:lnTo>
                    <a:pt x="0" y="11256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>
              <a:off x="457037" y="478042"/>
              <a:ext cx="649689" cy="649689"/>
            </a:xfrm>
            <a:custGeom>
              <a:avLst/>
              <a:gdLst/>
              <a:ahLst/>
              <a:cxnLst/>
              <a:rect l="l" t="t" r="r" b="b"/>
              <a:pathLst>
                <a:path w="649689" h="649689">
                  <a:moveTo>
                    <a:pt x="0" y="0"/>
                  </a:moveTo>
                  <a:lnTo>
                    <a:pt x="649690" y="0"/>
                  </a:lnTo>
                  <a:lnTo>
                    <a:pt x="649690" y="649689"/>
                  </a:lnTo>
                  <a:lnTo>
                    <a:pt x="0" y="6496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4305300" y="3257509"/>
            <a:ext cx="1176595" cy="1176595"/>
            <a:chOff x="0" y="0"/>
            <a:chExt cx="1568793" cy="1568793"/>
          </a:xfrm>
        </p:grpSpPr>
        <p:sp>
          <p:nvSpPr>
            <p:cNvPr id="19" name="Freeform 19"/>
            <p:cNvSpPr/>
            <p:nvPr/>
          </p:nvSpPr>
          <p:spPr>
            <a:xfrm rot="-8100000">
              <a:off x="237931" y="221558"/>
              <a:ext cx="1092931" cy="1125678"/>
            </a:xfrm>
            <a:custGeom>
              <a:avLst/>
              <a:gdLst/>
              <a:ahLst/>
              <a:cxnLst/>
              <a:rect l="l" t="t" r="r" b="b"/>
              <a:pathLst>
                <a:path w="1092931" h="1125678">
                  <a:moveTo>
                    <a:pt x="0" y="0"/>
                  </a:moveTo>
                  <a:lnTo>
                    <a:pt x="1092931" y="0"/>
                  </a:lnTo>
                  <a:lnTo>
                    <a:pt x="1092931" y="1125678"/>
                  </a:lnTo>
                  <a:lnTo>
                    <a:pt x="0" y="11256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416373" y="459552"/>
              <a:ext cx="649689" cy="649689"/>
            </a:xfrm>
            <a:custGeom>
              <a:avLst/>
              <a:gdLst/>
              <a:ahLst/>
              <a:cxnLst/>
              <a:rect l="l" t="t" r="r" b="b"/>
              <a:pathLst>
                <a:path w="649689" h="649689">
                  <a:moveTo>
                    <a:pt x="0" y="0"/>
                  </a:moveTo>
                  <a:lnTo>
                    <a:pt x="649690" y="0"/>
                  </a:lnTo>
                  <a:lnTo>
                    <a:pt x="649690" y="649689"/>
                  </a:lnTo>
                  <a:lnTo>
                    <a:pt x="0" y="6496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1" name="Group 21"/>
          <p:cNvGrpSpPr/>
          <p:nvPr/>
        </p:nvGrpSpPr>
        <p:grpSpPr>
          <a:xfrm>
            <a:off x="1028700" y="6385410"/>
            <a:ext cx="911901" cy="889554"/>
            <a:chOff x="0" y="0"/>
            <a:chExt cx="1215868" cy="1186072"/>
          </a:xfrm>
        </p:grpSpPr>
        <p:sp>
          <p:nvSpPr>
            <p:cNvPr id="22" name="Freeform 22"/>
            <p:cNvSpPr/>
            <p:nvPr/>
          </p:nvSpPr>
          <p:spPr>
            <a:xfrm rot="-5697289">
              <a:off x="61469" y="30197"/>
              <a:ext cx="1092931" cy="1125678"/>
            </a:xfrm>
            <a:custGeom>
              <a:avLst/>
              <a:gdLst/>
              <a:ahLst/>
              <a:cxnLst/>
              <a:rect l="l" t="t" r="r" b="b"/>
              <a:pathLst>
                <a:path w="1092931" h="1125678">
                  <a:moveTo>
                    <a:pt x="0" y="0"/>
                  </a:moveTo>
                  <a:lnTo>
                    <a:pt x="1092931" y="0"/>
                  </a:lnTo>
                  <a:lnTo>
                    <a:pt x="1092931" y="1125678"/>
                  </a:lnTo>
                  <a:lnTo>
                    <a:pt x="0" y="11256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283089" y="248730"/>
              <a:ext cx="649689" cy="649689"/>
            </a:xfrm>
            <a:custGeom>
              <a:avLst/>
              <a:gdLst/>
              <a:ahLst/>
              <a:cxnLst/>
              <a:rect l="l" t="t" r="r" b="b"/>
              <a:pathLst>
                <a:path w="649689" h="649689">
                  <a:moveTo>
                    <a:pt x="0" y="0"/>
                  </a:moveTo>
                  <a:lnTo>
                    <a:pt x="649690" y="0"/>
                  </a:lnTo>
                  <a:lnTo>
                    <a:pt x="649690" y="649689"/>
                  </a:lnTo>
                  <a:lnTo>
                    <a:pt x="0" y="6496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4" name="Group 24"/>
          <p:cNvGrpSpPr/>
          <p:nvPr/>
        </p:nvGrpSpPr>
        <p:grpSpPr>
          <a:xfrm>
            <a:off x="4233024" y="6329146"/>
            <a:ext cx="1019851" cy="1002082"/>
            <a:chOff x="0" y="0"/>
            <a:chExt cx="1359801" cy="1336109"/>
          </a:xfrm>
        </p:grpSpPr>
        <p:sp>
          <p:nvSpPr>
            <p:cNvPr id="25" name="Freeform 25"/>
            <p:cNvSpPr/>
            <p:nvPr/>
          </p:nvSpPr>
          <p:spPr>
            <a:xfrm rot="4546183">
              <a:off x="133435" y="105215"/>
              <a:ext cx="1092931" cy="1125678"/>
            </a:xfrm>
            <a:custGeom>
              <a:avLst/>
              <a:gdLst/>
              <a:ahLst/>
              <a:cxnLst/>
              <a:rect l="l" t="t" r="r" b="b"/>
              <a:pathLst>
                <a:path w="1092931" h="1125678">
                  <a:moveTo>
                    <a:pt x="0" y="0"/>
                  </a:moveTo>
                  <a:lnTo>
                    <a:pt x="1092931" y="0"/>
                  </a:lnTo>
                  <a:lnTo>
                    <a:pt x="1092931" y="1125678"/>
                  </a:lnTo>
                  <a:lnTo>
                    <a:pt x="0" y="11256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6" name="Freeform 26"/>
            <p:cNvSpPr/>
            <p:nvPr/>
          </p:nvSpPr>
          <p:spPr>
            <a:xfrm>
              <a:off x="410626" y="362671"/>
              <a:ext cx="649689" cy="649689"/>
            </a:xfrm>
            <a:custGeom>
              <a:avLst/>
              <a:gdLst/>
              <a:ahLst/>
              <a:cxnLst/>
              <a:rect l="l" t="t" r="r" b="b"/>
              <a:pathLst>
                <a:path w="649689" h="649689">
                  <a:moveTo>
                    <a:pt x="0" y="0"/>
                  </a:moveTo>
                  <a:lnTo>
                    <a:pt x="649689" y="0"/>
                  </a:lnTo>
                  <a:lnTo>
                    <a:pt x="649689" y="649689"/>
                  </a:lnTo>
                  <a:lnTo>
                    <a:pt x="0" y="6496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7871252" y="317238"/>
            <a:ext cx="10069618" cy="9692095"/>
            <a:chOff x="30480" y="591820"/>
            <a:chExt cx="12736830" cy="12259310"/>
          </a:xfrm>
        </p:grpSpPr>
        <p:sp>
          <p:nvSpPr>
            <p:cNvPr id="28" name="Freeform 28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6"/>
              <a:stretch>
                <a:fillRect l="-83495" t="-5134" r="243" b="-34823"/>
              </a:stretch>
            </a:blip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182911">
            <a:off x="-431161" y="2970500"/>
            <a:ext cx="19150322" cy="10003857"/>
          </a:xfrm>
          <a:custGeom>
            <a:avLst/>
            <a:gdLst/>
            <a:ahLst/>
            <a:cxnLst/>
            <a:rect l="l" t="t" r="r" b="b"/>
            <a:pathLst>
              <a:path w="19150322" h="10003857">
                <a:moveTo>
                  <a:pt x="0" y="0"/>
                </a:moveTo>
                <a:lnTo>
                  <a:pt x="19150322" y="0"/>
                </a:lnTo>
                <a:lnTo>
                  <a:pt x="19150322" y="10003857"/>
                </a:lnTo>
                <a:lnTo>
                  <a:pt x="0" y="100038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849" t="-94314" r="-14538" b="-1725"/>
            </a:stretch>
          </a:blipFill>
        </p:spPr>
      </p:sp>
      <p:sp>
        <p:nvSpPr>
          <p:cNvPr id="3" name="Freeform 3"/>
          <p:cNvSpPr/>
          <p:nvPr/>
        </p:nvSpPr>
        <p:spPr>
          <a:xfrm rot="6923059">
            <a:off x="-3410477" y="7115035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585894">
            <a:off x="12211364" y="-562770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3583057">
            <a:off x="17122517" y="7445535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100069">
            <a:off x="-1855188" y="-519660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065213">
            <a:off x="15463769" y="6612125"/>
            <a:ext cx="1675991" cy="1675991"/>
          </a:xfrm>
          <a:custGeom>
            <a:avLst/>
            <a:gdLst/>
            <a:ahLst/>
            <a:cxnLst/>
            <a:rect l="l" t="t" r="r" b="b"/>
            <a:pathLst>
              <a:path w="1675991" h="1675991">
                <a:moveTo>
                  <a:pt x="0" y="0"/>
                </a:moveTo>
                <a:lnTo>
                  <a:pt x="1675991" y="0"/>
                </a:lnTo>
                <a:lnTo>
                  <a:pt x="1675991" y="1675990"/>
                </a:lnTo>
                <a:lnTo>
                  <a:pt x="0" y="167599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2058687">
            <a:off x="15401753" y="2118738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232093">
            <a:off x="812988" y="3219592"/>
            <a:ext cx="1271135" cy="1271135"/>
          </a:xfrm>
          <a:custGeom>
            <a:avLst/>
            <a:gdLst/>
            <a:ahLst/>
            <a:cxnLst/>
            <a:rect l="l" t="t" r="r" b="b"/>
            <a:pathLst>
              <a:path w="1271135" h="1271135">
                <a:moveTo>
                  <a:pt x="0" y="0"/>
                </a:moveTo>
                <a:lnTo>
                  <a:pt x="1271135" y="0"/>
                </a:lnTo>
                <a:lnTo>
                  <a:pt x="1271135" y="1271136"/>
                </a:lnTo>
                <a:lnTo>
                  <a:pt x="0" y="127113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589716">
            <a:off x="8353936" y="8200688"/>
            <a:ext cx="1338391" cy="1338391"/>
          </a:xfrm>
          <a:custGeom>
            <a:avLst/>
            <a:gdLst/>
            <a:ahLst/>
            <a:cxnLst/>
            <a:rect l="l" t="t" r="r" b="b"/>
            <a:pathLst>
              <a:path w="1338391" h="1338391">
                <a:moveTo>
                  <a:pt x="0" y="0"/>
                </a:moveTo>
                <a:lnTo>
                  <a:pt x="1338391" y="0"/>
                </a:lnTo>
                <a:lnTo>
                  <a:pt x="1338391" y="1338391"/>
                </a:lnTo>
                <a:lnTo>
                  <a:pt x="0" y="133839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2865696" y="914400"/>
            <a:ext cx="12556607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موضوع یا ایده بزرگ خود را بنویسید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843300" y="6604300"/>
            <a:ext cx="5309630" cy="1061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fa-IR" sz="24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ارائه ها ابزارهای ارتباطی هستند که می توانند به عنوان نمایش، سخنرانی، سخنرانی، گزارش و غیره استفاده شوند.</a:t>
            </a:r>
            <a:endParaRPr lang="en-US" sz="24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781704" y="6604300"/>
            <a:ext cx="4775833" cy="16009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fa-IR" sz="24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اهداف مختلفی را دنبال می کند و ارائه ها را به ابزاری قدرتمند برای متقاعد کردن و آموزش تبدیل می کند.</a:t>
            </a:r>
            <a:endParaRPr lang="en-US" sz="24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4294317" y="3993726"/>
            <a:ext cx="2643458" cy="2648674"/>
            <a:chOff x="0" y="0"/>
            <a:chExt cx="3524610" cy="3531566"/>
          </a:xfrm>
        </p:grpSpPr>
        <p:sp>
          <p:nvSpPr>
            <p:cNvPr id="15" name="Freeform 15"/>
            <p:cNvSpPr/>
            <p:nvPr/>
          </p:nvSpPr>
          <p:spPr>
            <a:xfrm rot="8329237">
              <a:off x="530612" y="497185"/>
              <a:ext cx="2463387" cy="2537196"/>
            </a:xfrm>
            <a:custGeom>
              <a:avLst/>
              <a:gdLst/>
              <a:ahLst/>
              <a:cxnLst/>
              <a:rect l="l" t="t" r="r" b="b"/>
              <a:pathLst>
                <a:path w="2463387" h="2537196">
                  <a:moveTo>
                    <a:pt x="0" y="0"/>
                  </a:moveTo>
                  <a:lnTo>
                    <a:pt x="2463387" y="0"/>
                  </a:lnTo>
                  <a:lnTo>
                    <a:pt x="2463387" y="2537196"/>
                  </a:lnTo>
                  <a:lnTo>
                    <a:pt x="0" y="25371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>
              <a:off x="1030129" y="1077471"/>
              <a:ext cx="1464353" cy="1464353"/>
            </a:xfrm>
            <a:custGeom>
              <a:avLst/>
              <a:gdLst/>
              <a:ahLst/>
              <a:cxnLst/>
              <a:rect l="l" t="t" r="r" b="b"/>
              <a:pathLst>
                <a:path w="1464353" h="1464353">
                  <a:moveTo>
                    <a:pt x="0" y="0"/>
                  </a:moveTo>
                  <a:lnTo>
                    <a:pt x="1464353" y="0"/>
                  </a:lnTo>
                  <a:lnTo>
                    <a:pt x="1464353" y="1464353"/>
                  </a:lnTo>
                  <a:lnTo>
                    <a:pt x="0" y="14643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7" name="Group 17"/>
          <p:cNvGrpSpPr/>
          <p:nvPr/>
        </p:nvGrpSpPr>
        <p:grpSpPr>
          <a:xfrm>
            <a:off x="11086124" y="4286430"/>
            <a:ext cx="2298670" cy="2258619"/>
            <a:chOff x="0" y="0"/>
            <a:chExt cx="3064893" cy="3011492"/>
          </a:xfrm>
        </p:grpSpPr>
        <p:sp>
          <p:nvSpPr>
            <p:cNvPr id="18" name="Freeform 18"/>
            <p:cNvSpPr/>
            <p:nvPr/>
          </p:nvSpPr>
          <p:spPr>
            <a:xfrm rot="4546183">
              <a:off x="300753" y="237148"/>
              <a:ext cx="2463387" cy="2537196"/>
            </a:xfrm>
            <a:custGeom>
              <a:avLst/>
              <a:gdLst/>
              <a:ahLst/>
              <a:cxnLst/>
              <a:rect l="l" t="t" r="r" b="b"/>
              <a:pathLst>
                <a:path w="2463387" h="2537196">
                  <a:moveTo>
                    <a:pt x="0" y="0"/>
                  </a:moveTo>
                  <a:lnTo>
                    <a:pt x="2463387" y="0"/>
                  </a:lnTo>
                  <a:lnTo>
                    <a:pt x="2463387" y="2537196"/>
                  </a:lnTo>
                  <a:lnTo>
                    <a:pt x="0" y="25371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>
              <a:off x="872883" y="773570"/>
              <a:ext cx="1464353" cy="1464353"/>
            </a:xfrm>
            <a:custGeom>
              <a:avLst/>
              <a:gdLst/>
              <a:ahLst/>
              <a:cxnLst/>
              <a:rect l="l" t="t" r="r" b="b"/>
              <a:pathLst>
                <a:path w="1464353" h="1464353">
                  <a:moveTo>
                    <a:pt x="0" y="0"/>
                  </a:moveTo>
                  <a:lnTo>
                    <a:pt x="1464353" y="0"/>
                  </a:lnTo>
                  <a:lnTo>
                    <a:pt x="1464353" y="1464352"/>
                  </a:lnTo>
                  <a:lnTo>
                    <a:pt x="0" y="14643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524758">
            <a:off x="12489920" y="-523368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7582322">
            <a:off x="13211078" y="805559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2007911">
            <a:off x="-222780" y="665677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171419" y="-7518348"/>
            <a:ext cx="15448156" cy="15911022"/>
          </a:xfrm>
          <a:custGeom>
            <a:avLst/>
            <a:gdLst/>
            <a:ahLst/>
            <a:cxnLst/>
            <a:rect l="l" t="t" r="r" b="b"/>
            <a:pathLst>
              <a:path w="15448156" h="15911022">
                <a:moveTo>
                  <a:pt x="0" y="0"/>
                </a:moveTo>
                <a:lnTo>
                  <a:pt x="15448155" y="0"/>
                </a:lnTo>
                <a:lnTo>
                  <a:pt x="15448155" y="15911022"/>
                </a:lnTo>
                <a:lnTo>
                  <a:pt x="0" y="159110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616248" y="1028700"/>
            <a:ext cx="2162175" cy="2162175"/>
          </a:xfrm>
          <a:custGeom>
            <a:avLst/>
            <a:gdLst/>
            <a:ahLst/>
            <a:cxnLst/>
            <a:rect l="l" t="t" r="r" b="b"/>
            <a:pathLst>
              <a:path w="2162175" h="2162175">
                <a:moveTo>
                  <a:pt x="0" y="0"/>
                </a:moveTo>
                <a:lnTo>
                  <a:pt x="2162175" y="0"/>
                </a:lnTo>
                <a:lnTo>
                  <a:pt x="2162175" y="2162175"/>
                </a:lnTo>
                <a:lnTo>
                  <a:pt x="0" y="21621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6923059">
            <a:off x="-3146865" y="-330374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911441">
            <a:off x="2741763" y="3186897"/>
            <a:ext cx="2353059" cy="2353059"/>
          </a:xfrm>
          <a:custGeom>
            <a:avLst/>
            <a:gdLst/>
            <a:ahLst/>
            <a:cxnLst/>
            <a:rect l="l" t="t" r="r" b="b"/>
            <a:pathLst>
              <a:path w="2353059" h="2353059">
                <a:moveTo>
                  <a:pt x="0" y="0"/>
                </a:moveTo>
                <a:lnTo>
                  <a:pt x="2353059" y="0"/>
                </a:lnTo>
                <a:lnTo>
                  <a:pt x="2353059" y="2353059"/>
                </a:lnTo>
                <a:lnTo>
                  <a:pt x="0" y="235305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811349">
            <a:off x="6468300" y="567212"/>
            <a:ext cx="1261960" cy="1261960"/>
          </a:xfrm>
          <a:custGeom>
            <a:avLst/>
            <a:gdLst/>
            <a:ahLst/>
            <a:cxnLst/>
            <a:rect l="l" t="t" r="r" b="b"/>
            <a:pathLst>
              <a:path w="1261960" h="1261960">
                <a:moveTo>
                  <a:pt x="0" y="0"/>
                </a:moveTo>
                <a:lnTo>
                  <a:pt x="1261960" y="0"/>
                </a:lnTo>
                <a:lnTo>
                  <a:pt x="1261960" y="1261960"/>
                </a:lnTo>
                <a:lnTo>
                  <a:pt x="0" y="12619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589716">
            <a:off x="7680806" y="7900067"/>
            <a:ext cx="1160340" cy="1160340"/>
          </a:xfrm>
          <a:custGeom>
            <a:avLst/>
            <a:gdLst/>
            <a:ahLst/>
            <a:cxnLst/>
            <a:rect l="l" t="t" r="r" b="b"/>
            <a:pathLst>
              <a:path w="1160340" h="1160340">
                <a:moveTo>
                  <a:pt x="0" y="0"/>
                </a:moveTo>
                <a:lnTo>
                  <a:pt x="1160339" y="0"/>
                </a:lnTo>
                <a:lnTo>
                  <a:pt x="1160339" y="1160340"/>
                </a:lnTo>
                <a:lnTo>
                  <a:pt x="0" y="11603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4636259" y="1198192"/>
            <a:ext cx="2262401" cy="2262401"/>
          </a:xfrm>
          <a:custGeom>
            <a:avLst/>
            <a:gdLst/>
            <a:ahLst/>
            <a:cxnLst/>
            <a:rect l="l" t="t" r="r" b="b"/>
            <a:pathLst>
              <a:path w="2262401" h="2262401">
                <a:moveTo>
                  <a:pt x="0" y="0"/>
                </a:moveTo>
                <a:lnTo>
                  <a:pt x="2262401" y="0"/>
                </a:lnTo>
                <a:lnTo>
                  <a:pt x="2262401" y="2262400"/>
                </a:lnTo>
                <a:lnTo>
                  <a:pt x="0" y="22624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60000"/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5278474" y="4768545"/>
            <a:ext cx="1228278" cy="1228278"/>
          </a:xfrm>
          <a:custGeom>
            <a:avLst/>
            <a:gdLst/>
            <a:ahLst/>
            <a:cxnLst/>
            <a:rect l="l" t="t" r="r" b="b"/>
            <a:pathLst>
              <a:path w="1228278" h="1228278">
                <a:moveTo>
                  <a:pt x="0" y="0"/>
                </a:moveTo>
                <a:lnTo>
                  <a:pt x="1228278" y="0"/>
                </a:lnTo>
                <a:lnTo>
                  <a:pt x="1228278" y="1228278"/>
                </a:lnTo>
                <a:lnTo>
                  <a:pt x="0" y="122827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alphaModFix amt="60000"/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7833941" y="3638563"/>
            <a:ext cx="9247159" cy="1839657"/>
            <a:chOff x="468037" y="223664"/>
            <a:chExt cx="12329545" cy="2452877"/>
          </a:xfrm>
        </p:grpSpPr>
        <p:sp>
          <p:nvSpPr>
            <p:cNvPr id="14" name="TextBox 14"/>
            <p:cNvSpPr txBox="1"/>
            <p:nvPr/>
          </p:nvSpPr>
          <p:spPr>
            <a:xfrm>
              <a:off x="3577917" y="223664"/>
              <a:ext cx="9219665" cy="16414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9600"/>
                </a:lnSpc>
                <a:spcBef>
                  <a:spcPct val="0"/>
                </a:spcBef>
              </a:pPr>
              <a:r>
                <a:rPr lang="fa-IR" sz="8000" dirty="0">
                  <a:solidFill>
                    <a:srgbClr val="F6836B"/>
                  </a:solidFill>
                  <a:latin typeface="Handyman"/>
                  <a:cs typeface="B Nazanin" panose="00000400000000000000" pitchFamily="2" charset="-78"/>
                </a:rPr>
                <a:t>آمار و ارقام</a:t>
              </a:r>
              <a:endParaRPr lang="en-US" sz="80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endParaRPr>
            </a:p>
          </p:txBody>
        </p:sp>
        <p:sp>
          <p:nvSpPr>
            <p:cNvPr id="15" name="Freeform 15"/>
            <p:cNvSpPr/>
            <p:nvPr/>
          </p:nvSpPr>
          <p:spPr>
            <a:xfrm rot="8329237">
              <a:off x="468037" y="438552"/>
              <a:ext cx="2172884" cy="2237989"/>
            </a:xfrm>
            <a:custGeom>
              <a:avLst/>
              <a:gdLst/>
              <a:ahLst/>
              <a:cxnLst/>
              <a:rect l="l" t="t" r="r" b="b"/>
              <a:pathLst>
                <a:path w="2172884" h="2237989">
                  <a:moveTo>
                    <a:pt x="0" y="0"/>
                  </a:moveTo>
                  <a:lnTo>
                    <a:pt x="2172884" y="0"/>
                  </a:lnTo>
                  <a:lnTo>
                    <a:pt x="2172884" y="2237989"/>
                  </a:lnTo>
                  <a:lnTo>
                    <a:pt x="0" y="22379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6" name="TextBox 16"/>
            <p:cNvSpPr txBox="1"/>
            <p:nvPr/>
          </p:nvSpPr>
          <p:spPr>
            <a:xfrm>
              <a:off x="877303" y="627585"/>
              <a:ext cx="1354354" cy="16027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43"/>
                </a:lnSpc>
                <a:spcBef>
                  <a:spcPct val="0"/>
                </a:spcBef>
              </a:pPr>
              <a:r>
                <a:rPr lang="en-US" sz="6674">
                  <a:solidFill>
                    <a:srgbClr val="F8FFEA"/>
                  </a:solidFill>
                  <a:latin typeface="Handyman"/>
                </a:rPr>
                <a:t>3.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699739">
            <a:off x="-6754828" y="7086164"/>
            <a:ext cx="11206647" cy="9154807"/>
          </a:xfrm>
          <a:custGeom>
            <a:avLst/>
            <a:gdLst/>
            <a:ahLst/>
            <a:cxnLst/>
            <a:rect l="l" t="t" r="r" b="b"/>
            <a:pathLst>
              <a:path w="11206647" h="9154807">
                <a:moveTo>
                  <a:pt x="0" y="0"/>
                </a:moveTo>
                <a:lnTo>
                  <a:pt x="11206647" y="0"/>
                </a:lnTo>
                <a:lnTo>
                  <a:pt x="11206647" y="9154807"/>
                </a:lnTo>
                <a:lnTo>
                  <a:pt x="0" y="91548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6762" b="-948"/>
            </a:stretch>
          </a:blipFill>
        </p:spPr>
      </p:sp>
      <p:sp>
        <p:nvSpPr>
          <p:cNvPr id="3" name="Freeform 3"/>
          <p:cNvSpPr/>
          <p:nvPr/>
        </p:nvSpPr>
        <p:spPr>
          <a:xfrm rot="6923059">
            <a:off x="-3563248" y="651304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0182911">
            <a:off x="13661888" y="-7862610"/>
            <a:ext cx="16644678" cy="14516630"/>
          </a:xfrm>
          <a:custGeom>
            <a:avLst/>
            <a:gdLst/>
            <a:ahLst/>
            <a:cxnLst/>
            <a:rect l="l" t="t" r="r" b="b"/>
            <a:pathLst>
              <a:path w="16644678" h="14516630">
                <a:moveTo>
                  <a:pt x="0" y="0"/>
                </a:moveTo>
                <a:lnTo>
                  <a:pt x="16644677" y="0"/>
                </a:lnTo>
                <a:lnTo>
                  <a:pt x="16644677" y="14516630"/>
                </a:lnTo>
                <a:lnTo>
                  <a:pt x="0" y="145166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b="-887"/>
            </a:stretch>
          </a:blipFill>
        </p:spPr>
      </p:sp>
      <p:sp>
        <p:nvSpPr>
          <p:cNvPr id="5" name="Freeform 5"/>
          <p:cNvSpPr/>
          <p:nvPr/>
        </p:nvSpPr>
        <p:spPr>
          <a:xfrm rot="1585894">
            <a:off x="8186305" y="-573717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3583057">
            <a:off x="15773232" y="715492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2100069">
            <a:off x="-1297648" y="-4485115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2065213">
            <a:off x="14436029" y="4307228"/>
            <a:ext cx="2217023" cy="2217023"/>
          </a:xfrm>
          <a:custGeom>
            <a:avLst/>
            <a:gdLst/>
            <a:ahLst/>
            <a:cxnLst/>
            <a:rect l="l" t="t" r="r" b="b"/>
            <a:pathLst>
              <a:path w="2217023" h="2217023">
                <a:moveTo>
                  <a:pt x="0" y="0"/>
                </a:moveTo>
                <a:lnTo>
                  <a:pt x="2217023" y="0"/>
                </a:lnTo>
                <a:lnTo>
                  <a:pt x="2217023" y="2217023"/>
                </a:lnTo>
                <a:lnTo>
                  <a:pt x="0" y="22170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2058687">
            <a:off x="15238550" y="301779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7" y="0"/>
                </a:lnTo>
                <a:lnTo>
                  <a:pt x="2172507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3232093">
            <a:off x="1297702" y="3418058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79" y="0"/>
                </a:lnTo>
                <a:lnTo>
                  <a:pt x="2103779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589716">
            <a:off x="7977667" y="8194510"/>
            <a:ext cx="1433973" cy="1433973"/>
          </a:xfrm>
          <a:custGeom>
            <a:avLst/>
            <a:gdLst/>
            <a:ahLst/>
            <a:cxnLst/>
            <a:rect l="l" t="t" r="r" b="b"/>
            <a:pathLst>
              <a:path w="1433973" h="1433973">
                <a:moveTo>
                  <a:pt x="0" y="0"/>
                </a:moveTo>
                <a:lnTo>
                  <a:pt x="1433972" y="0"/>
                </a:lnTo>
                <a:lnTo>
                  <a:pt x="1433972" y="1433973"/>
                </a:lnTo>
                <a:lnTo>
                  <a:pt x="0" y="143397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5400000">
            <a:off x="6284418" y="-338248"/>
            <a:ext cx="3939614" cy="6471645"/>
          </a:xfrm>
          <a:custGeom>
            <a:avLst/>
            <a:gdLst/>
            <a:ahLst/>
            <a:cxnLst/>
            <a:rect l="l" t="t" r="r" b="b"/>
            <a:pathLst>
              <a:path w="3939614" h="6471645">
                <a:moveTo>
                  <a:pt x="0" y="0"/>
                </a:moveTo>
                <a:lnTo>
                  <a:pt x="3939614" y="0"/>
                </a:lnTo>
                <a:lnTo>
                  <a:pt x="3939614" y="6471645"/>
                </a:lnTo>
                <a:lnTo>
                  <a:pt x="0" y="647164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4730278">
            <a:off x="3946709" y="4448295"/>
            <a:ext cx="4447491" cy="4602837"/>
          </a:xfrm>
          <a:custGeom>
            <a:avLst/>
            <a:gdLst/>
            <a:ahLst/>
            <a:cxnLst/>
            <a:rect l="l" t="t" r="r" b="b"/>
            <a:pathLst>
              <a:path w="4447491" h="4602837">
                <a:moveTo>
                  <a:pt x="0" y="0"/>
                </a:moveTo>
                <a:lnTo>
                  <a:pt x="4447491" y="0"/>
                </a:lnTo>
                <a:lnTo>
                  <a:pt x="4447491" y="4602837"/>
                </a:lnTo>
                <a:lnTo>
                  <a:pt x="0" y="460283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147336" y="4539912"/>
            <a:ext cx="4685424" cy="4825812"/>
          </a:xfrm>
          <a:custGeom>
            <a:avLst/>
            <a:gdLst/>
            <a:ahLst/>
            <a:cxnLst/>
            <a:rect l="l" t="t" r="r" b="b"/>
            <a:pathLst>
              <a:path w="4685424" h="4825812">
                <a:moveTo>
                  <a:pt x="0" y="0"/>
                </a:moveTo>
                <a:lnTo>
                  <a:pt x="4685424" y="0"/>
                </a:lnTo>
                <a:lnTo>
                  <a:pt x="4685424" y="4825812"/>
                </a:lnTo>
                <a:lnTo>
                  <a:pt x="0" y="482581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5018403" y="7426075"/>
            <a:ext cx="2475503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آمار برجسته توضیح دهید.</a:t>
            </a:r>
            <a:endParaRPr lang="en-US" sz="18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625188" y="3515112"/>
            <a:ext cx="361670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آمار برجسته توضیح دهید.</a:t>
            </a:r>
            <a:endParaRPr lang="en-US" sz="18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733365" y="7766103"/>
            <a:ext cx="361670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آمار برجسته توضیح دهید.</a:t>
            </a:r>
            <a:endParaRPr lang="en-US" sz="18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0069679" y="5216379"/>
            <a:ext cx="3099271" cy="1165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23"/>
              </a:lnSpc>
            </a:pPr>
            <a:r>
              <a:rPr lang="fa-IR" sz="8799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2 از 5</a:t>
            </a:r>
            <a:endParaRPr lang="en-US" sz="8799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626817" y="5596861"/>
            <a:ext cx="2539105" cy="14087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319"/>
              </a:lnSpc>
              <a:spcBef>
                <a:spcPct val="0"/>
              </a:spcBef>
            </a:pPr>
            <a:r>
              <a:rPr lang="en-US" sz="8799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95%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607329" y="1738381"/>
            <a:ext cx="3807619" cy="1577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319"/>
              </a:lnSpc>
              <a:spcBef>
                <a:spcPct val="0"/>
              </a:spcBef>
            </a:pPr>
            <a:r>
              <a:rPr lang="fa-IR" sz="8799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12 میلیون</a:t>
            </a:r>
            <a:endParaRPr lang="en-US" sz="8799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182911">
            <a:off x="-691829" y="2416617"/>
            <a:ext cx="19150322" cy="10003857"/>
          </a:xfrm>
          <a:custGeom>
            <a:avLst/>
            <a:gdLst/>
            <a:ahLst/>
            <a:cxnLst/>
            <a:rect l="l" t="t" r="r" b="b"/>
            <a:pathLst>
              <a:path w="19150322" h="10003857">
                <a:moveTo>
                  <a:pt x="0" y="0"/>
                </a:moveTo>
                <a:lnTo>
                  <a:pt x="19150321" y="0"/>
                </a:lnTo>
                <a:lnTo>
                  <a:pt x="19150321" y="10003858"/>
                </a:lnTo>
                <a:lnTo>
                  <a:pt x="0" y="100038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849" t="-94314" r="-14538" b="-1725"/>
            </a:stretch>
          </a:blipFill>
        </p:spPr>
      </p:sp>
      <p:sp>
        <p:nvSpPr>
          <p:cNvPr id="3" name="Freeform 3"/>
          <p:cNvSpPr/>
          <p:nvPr/>
        </p:nvSpPr>
        <p:spPr>
          <a:xfrm rot="6923059">
            <a:off x="-4734774" y="624080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585894">
            <a:off x="13955557" y="-561800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3583057">
            <a:off x="16214032" y="6358659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100069">
            <a:off x="-3117722" y="-487079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065213">
            <a:off x="16994604" y="2674783"/>
            <a:ext cx="2217023" cy="2217023"/>
          </a:xfrm>
          <a:custGeom>
            <a:avLst/>
            <a:gdLst/>
            <a:ahLst/>
            <a:cxnLst/>
            <a:rect l="l" t="t" r="r" b="b"/>
            <a:pathLst>
              <a:path w="2217023" h="2217023">
                <a:moveTo>
                  <a:pt x="0" y="0"/>
                </a:moveTo>
                <a:lnTo>
                  <a:pt x="2217023" y="0"/>
                </a:lnTo>
                <a:lnTo>
                  <a:pt x="2217023" y="2217023"/>
                </a:lnTo>
                <a:lnTo>
                  <a:pt x="0" y="22170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2058687">
            <a:off x="14533436" y="1939037"/>
            <a:ext cx="1543521" cy="1543521"/>
          </a:xfrm>
          <a:custGeom>
            <a:avLst/>
            <a:gdLst/>
            <a:ahLst/>
            <a:cxnLst/>
            <a:rect l="l" t="t" r="r" b="b"/>
            <a:pathLst>
              <a:path w="1543521" h="1543521">
                <a:moveTo>
                  <a:pt x="0" y="0"/>
                </a:moveTo>
                <a:lnTo>
                  <a:pt x="1543521" y="0"/>
                </a:lnTo>
                <a:lnTo>
                  <a:pt x="1543521" y="1543521"/>
                </a:lnTo>
                <a:lnTo>
                  <a:pt x="0" y="154352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232093">
            <a:off x="700581" y="2583996"/>
            <a:ext cx="1404183" cy="1404183"/>
          </a:xfrm>
          <a:custGeom>
            <a:avLst/>
            <a:gdLst/>
            <a:ahLst/>
            <a:cxnLst/>
            <a:rect l="l" t="t" r="r" b="b"/>
            <a:pathLst>
              <a:path w="1404183" h="1404183">
                <a:moveTo>
                  <a:pt x="0" y="0"/>
                </a:moveTo>
                <a:lnTo>
                  <a:pt x="1404184" y="0"/>
                </a:lnTo>
                <a:lnTo>
                  <a:pt x="1404184" y="1404183"/>
                </a:lnTo>
                <a:lnTo>
                  <a:pt x="0" y="140418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589716">
            <a:off x="10725294" y="8653308"/>
            <a:ext cx="1209984" cy="1209984"/>
          </a:xfrm>
          <a:custGeom>
            <a:avLst/>
            <a:gdLst/>
            <a:ahLst/>
            <a:cxnLst/>
            <a:rect l="l" t="t" r="r" b="b"/>
            <a:pathLst>
              <a:path w="1209984" h="1209984">
                <a:moveTo>
                  <a:pt x="0" y="0"/>
                </a:moveTo>
                <a:lnTo>
                  <a:pt x="1209984" y="0"/>
                </a:lnTo>
                <a:lnTo>
                  <a:pt x="1209984" y="1209984"/>
                </a:lnTo>
                <a:lnTo>
                  <a:pt x="0" y="120998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03862" y="4173794"/>
            <a:ext cx="3849673" cy="3849673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2559259" y="8089894"/>
            <a:ext cx="3538878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940"/>
              </a:lnSpc>
              <a:spcBef>
                <a:spcPct val="0"/>
              </a:spcBef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آمار برجسته توضیح دهید.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1976229" y="8089894"/>
            <a:ext cx="3538878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940"/>
              </a:lnSpc>
              <a:spcBef>
                <a:spcPct val="0"/>
              </a:spcBef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آمار برجسته توضیح دهید.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7374561" y="8089894"/>
            <a:ext cx="3538878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2940"/>
              </a:lnSpc>
              <a:spcBef>
                <a:spcPct val="0"/>
              </a:spcBef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آمار برجسته توضیح دهید.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219164" y="4173794"/>
            <a:ext cx="3849673" cy="3849673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820831" y="4173794"/>
            <a:ext cx="3849673" cy="3849673"/>
          </a:xfrm>
          <a:prstGeom prst="rect">
            <a:avLst/>
          </a:prstGeom>
        </p:spPr>
      </p:pic>
      <p:sp>
        <p:nvSpPr>
          <p:cNvPr id="17" name="TextBox 17"/>
          <p:cNvSpPr txBox="1"/>
          <p:nvPr/>
        </p:nvSpPr>
        <p:spPr>
          <a:xfrm>
            <a:off x="2171684" y="857250"/>
            <a:ext cx="1394463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گزارش اسلاید اینفوگرافیک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982803" y="2286000"/>
            <a:ext cx="12322393" cy="39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20"/>
              </a:lnSpc>
            </a:pPr>
            <a:r>
              <a:rPr lang="fa-IR" sz="24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مورد آمار برجسته توضیح دهید</a:t>
            </a:r>
            <a:endParaRPr lang="en-US" sz="24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57857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2" y="0"/>
                </a:lnTo>
                <a:lnTo>
                  <a:pt x="17022352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6923059">
            <a:off x="5469977" y="903706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554571">
            <a:off x="2935440" y="-3815425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2203902">
            <a:off x="4699105" y="6664248"/>
            <a:ext cx="1634164" cy="1634164"/>
          </a:xfrm>
          <a:custGeom>
            <a:avLst/>
            <a:gdLst/>
            <a:ahLst/>
            <a:cxnLst/>
            <a:rect l="l" t="t" r="r" b="b"/>
            <a:pathLst>
              <a:path w="1634164" h="1634164">
                <a:moveTo>
                  <a:pt x="0" y="0"/>
                </a:moveTo>
                <a:lnTo>
                  <a:pt x="1634164" y="0"/>
                </a:lnTo>
                <a:lnTo>
                  <a:pt x="1634164" y="1634164"/>
                </a:lnTo>
                <a:lnTo>
                  <a:pt x="0" y="163416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12115" y="8247939"/>
            <a:ext cx="1318099" cy="1318099"/>
          </a:xfrm>
          <a:custGeom>
            <a:avLst/>
            <a:gdLst/>
            <a:ahLst/>
            <a:cxnLst/>
            <a:rect l="l" t="t" r="r" b="b"/>
            <a:pathLst>
              <a:path w="1318099" h="1318099">
                <a:moveTo>
                  <a:pt x="0" y="0"/>
                </a:moveTo>
                <a:lnTo>
                  <a:pt x="1318099" y="0"/>
                </a:lnTo>
                <a:lnTo>
                  <a:pt x="1318099" y="1318099"/>
                </a:lnTo>
                <a:lnTo>
                  <a:pt x="0" y="131809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563013">
            <a:off x="781958" y="1076158"/>
            <a:ext cx="1578414" cy="1578414"/>
          </a:xfrm>
          <a:custGeom>
            <a:avLst/>
            <a:gdLst/>
            <a:ahLst/>
            <a:cxnLst/>
            <a:rect l="l" t="t" r="r" b="b"/>
            <a:pathLst>
              <a:path w="1578414" h="1578414">
                <a:moveTo>
                  <a:pt x="0" y="0"/>
                </a:moveTo>
                <a:lnTo>
                  <a:pt x="1578414" y="0"/>
                </a:lnTo>
                <a:lnTo>
                  <a:pt x="1578414" y="1578414"/>
                </a:lnTo>
                <a:lnTo>
                  <a:pt x="0" y="157841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44444" y="627637"/>
            <a:ext cx="9921282" cy="9106125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028700" y="3259777"/>
            <a:ext cx="6288238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موضوع یا ایده خود را بنویسید</a:t>
            </a:r>
            <a:endParaRPr lang="en-US" sz="80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8700" y="6162793"/>
            <a:ext cx="5429157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120"/>
              </a:lnSpc>
            </a:pPr>
            <a:r>
              <a:rPr lang="fa-IR" sz="24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توضیح در مورد</a:t>
            </a:r>
          </a:p>
          <a:p>
            <a:pPr algn="r" rtl="1">
              <a:lnSpc>
                <a:spcPts val="3120"/>
              </a:lnSpc>
            </a:pPr>
            <a:r>
              <a:rPr lang="fa-IR" sz="24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آمار برجسته</a:t>
            </a:r>
            <a:endParaRPr lang="en-US" sz="24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182911">
            <a:off x="-691829" y="2125030"/>
            <a:ext cx="19150322" cy="10003857"/>
          </a:xfrm>
          <a:custGeom>
            <a:avLst/>
            <a:gdLst/>
            <a:ahLst/>
            <a:cxnLst/>
            <a:rect l="l" t="t" r="r" b="b"/>
            <a:pathLst>
              <a:path w="19150322" h="10003857">
                <a:moveTo>
                  <a:pt x="0" y="0"/>
                </a:moveTo>
                <a:lnTo>
                  <a:pt x="19150321" y="0"/>
                </a:lnTo>
                <a:lnTo>
                  <a:pt x="19150321" y="10003857"/>
                </a:lnTo>
                <a:lnTo>
                  <a:pt x="0" y="100038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849" t="-94314" r="-14538" b="-172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158448" y="4356607"/>
            <a:ext cx="9971104" cy="4939103"/>
          </a:xfrm>
          <a:custGeom>
            <a:avLst/>
            <a:gdLst/>
            <a:ahLst/>
            <a:cxnLst/>
            <a:rect l="l" t="t" r="r" b="b"/>
            <a:pathLst>
              <a:path w="9971104" h="4939103">
                <a:moveTo>
                  <a:pt x="0" y="0"/>
                </a:moveTo>
                <a:lnTo>
                  <a:pt x="9971104" y="0"/>
                </a:lnTo>
                <a:lnTo>
                  <a:pt x="9971104" y="4939103"/>
                </a:lnTo>
                <a:lnTo>
                  <a:pt x="0" y="49391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47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171684" y="857250"/>
            <a:ext cx="1394463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گزارش نقشه جهان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 rot="1585894">
            <a:off x="13957122" y="-2817905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100069">
            <a:off x="-2519127" y="-299015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058687">
            <a:off x="15604699" y="1126682"/>
            <a:ext cx="1023235" cy="1023235"/>
          </a:xfrm>
          <a:custGeom>
            <a:avLst/>
            <a:gdLst/>
            <a:ahLst/>
            <a:cxnLst/>
            <a:rect l="l" t="t" r="r" b="b"/>
            <a:pathLst>
              <a:path w="1023235" h="1023235">
                <a:moveTo>
                  <a:pt x="0" y="0"/>
                </a:moveTo>
                <a:lnTo>
                  <a:pt x="1023235" y="0"/>
                </a:lnTo>
                <a:lnTo>
                  <a:pt x="1023235" y="1023236"/>
                </a:lnTo>
                <a:lnTo>
                  <a:pt x="0" y="102323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3232093">
            <a:off x="828024" y="1251386"/>
            <a:ext cx="1120974" cy="1120974"/>
          </a:xfrm>
          <a:custGeom>
            <a:avLst/>
            <a:gdLst/>
            <a:ahLst/>
            <a:cxnLst/>
            <a:rect l="l" t="t" r="r" b="b"/>
            <a:pathLst>
              <a:path w="1120974" h="1120974">
                <a:moveTo>
                  <a:pt x="0" y="0"/>
                </a:moveTo>
                <a:lnTo>
                  <a:pt x="1120974" y="0"/>
                </a:lnTo>
                <a:lnTo>
                  <a:pt x="1120974" y="1120973"/>
                </a:lnTo>
                <a:lnTo>
                  <a:pt x="0" y="112097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2785944" y="5187937"/>
            <a:ext cx="768517" cy="768517"/>
          </a:xfrm>
          <a:custGeom>
            <a:avLst/>
            <a:gdLst/>
            <a:ahLst/>
            <a:cxnLst/>
            <a:rect l="l" t="t" r="r" b="b"/>
            <a:pathLst>
              <a:path w="768517" h="768517">
                <a:moveTo>
                  <a:pt x="0" y="0"/>
                </a:moveTo>
                <a:lnTo>
                  <a:pt x="768518" y="0"/>
                </a:lnTo>
                <a:lnTo>
                  <a:pt x="768518" y="768517"/>
                </a:lnTo>
                <a:lnTo>
                  <a:pt x="0" y="76851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870911" y="7544425"/>
            <a:ext cx="768517" cy="768517"/>
          </a:xfrm>
          <a:custGeom>
            <a:avLst/>
            <a:gdLst/>
            <a:ahLst/>
            <a:cxnLst/>
            <a:rect l="l" t="t" r="r" b="b"/>
            <a:pathLst>
              <a:path w="768517" h="768517">
                <a:moveTo>
                  <a:pt x="0" y="0"/>
                </a:moveTo>
                <a:lnTo>
                  <a:pt x="768517" y="0"/>
                </a:lnTo>
                <a:lnTo>
                  <a:pt x="768517" y="768517"/>
                </a:lnTo>
                <a:lnTo>
                  <a:pt x="0" y="76851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047010" y="5324396"/>
            <a:ext cx="678280" cy="678280"/>
          </a:xfrm>
          <a:custGeom>
            <a:avLst/>
            <a:gdLst/>
            <a:ahLst/>
            <a:cxnLst/>
            <a:rect l="l" t="t" r="r" b="b"/>
            <a:pathLst>
              <a:path w="678280" h="678280">
                <a:moveTo>
                  <a:pt x="0" y="0"/>
                </a:moveTo>
                <a:lnTo>
                  <a:pt x="678280" y="0"/>
                </a:lnTo>
                <a:lnTo>
                  <a:pt x="678280" y="678280"/>
                </a:lnTo>
                <a:lnTo>
                  <a:pt x="0" y="67828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107276" y="7716878"/>
            <a:ext cx="700839" cy="700839"/>
          </a:xfrm>
          <a:custGeom>
            <a:avLst/>
            <a:gdLst/>
            <a:ahLst/>
            <a:cxnLst/>
            <a:rect l="l" t="t" r="r" b="b"/>
            <a:pathLst>
              <a:path w="700839" h="700839">
                <a:moveTo>
                  <a:pt x="0" y="0"/>
                </a:moveTo>
                <a:lnTo>
                  <a:pt x="700840" y="0"/>
                </a:lnTo>
                <a:lnTo>
                  <a:pt x="700840" y="700839"/>
                </a:lnTo>
                <a:lnTo>
                  <a:pt x="0" y="70083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870911" y="8351042"/>
            <a:ext cx="3976233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مرحله سوم</a:t>
            </a:r>
            <a:endParaRPr lang="en-US" sz="32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870911" y="8975670"/>
            <a:ext cx="3777157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52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ارائه ها هستند</a:t>
            </a:r>
          </a:p>
          <a:p>
            <a:pPr lvl="0" algn="r" rtl="1">
              <a:lnSpc>
                <a:spcPts val="252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ابزار های ارتباطی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831883" y="8351042"/>
            <a:ext cx="3976233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مرحله چهارم</a:t>
            </a:r>
            <a:endParaRPr lang="en-US" sz="32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948133" y="6694781"/>
            <a:ext cx="3777157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52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ارائه ها هستند</a:t>
            </a:r>
          </a:p>
          <a:p>
            <a:pPr lvl="0" algn="r" rtl="1">
              <a:lnSpc>
                <a:spcPts val="252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ابزار های ارتباطی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3030958" y="8975670"/>
            <a:ext cx="3777157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52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ارائه ها هستند</a:t>
            </a:r>
          </a:p>
          <a:p>
            <a:pPr lvl="0" algn="r" rtl="1">
              <a:lnSpc>
                <a:spcPts val="252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ابزار های ارتباطی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749057" y="5994554"/>
            <a:ext cx="3976233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مرحله دو</a:t>
            </a:r>
            <a:endParaRPr lang="en-US" sz="32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799007" y="5994554"/>
            <a:ext cx="3976233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3840"/>
              </a:lnSpc>
              <a:spcBef>
                <a:spcPct val="0"/>
              </a:spcBef>
            </a:pPr>
            <a:r>
              <a:rPr lang="fa-IR" sz="32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گام یک</a:t>
            </a:r>
            <a:endParaRPr lang="en-US" sz="32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799007" y="6725780"/>
            <a:ext cx="3777157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52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ارائه ها هستند</a:t>
            </a:r>
          </a:p>
          <a:p>
            <a:pPr lvl="0" algn="r" rtl="1">
              <a:lnSpc>
                <a:spcPts val="252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ابزار های ارتباطی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182911">
            <a:off x="-703708" y="2125030"/>
            <a:ext cx="19150322" cy="10003857"/>
          </a:xfrm>
          <a:custGeom>
            <a:avLst/>
            <a:gdLst/>
            <a:ahLst/>
            <a:cxnLst/>
            <a:rect l="l" t="t" r="r" b="b"/>
            <a:pathLst>
              <a:path w="19150322" h="10003857">
                <a:moveTo>
                  <a:pt x="0" y="0"/>
                </a:moveTo>
                <a:lnTo>
                  <a:pt x="19150322" y="0"/>
                </a:lnTo>
                <a:lnTo>
                  <a:pt x="19150322" y="10003857"/>
                </a:lnTo>
                <a:lnTo>
                  <a:pt x="0" y="100038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849" t="-94314" r="-14538" b="-1725"/>
            </a:stretch>
          </a:blipFill>
        </p:spPr>
      </p:sp>
      <p:sp>
        <p:nvSpPr>
          <p:cNvPr id="3" name="Freeform 3"/>
          <p:cNvSpPr/>
          <p:nvPr/>
        </p:nvSpPr>
        <p:spPr>
          <a:xfrm rot="6923059">
            <a:off x="-4889091" y="6453435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585894">
            <a:off x="14319539" y="-542745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7943117">
            <a:off x="15449797" y="7989865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100069">
            <a:off x="-1552701" y="-532348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065213">
            <a:off x="16726291" y="3014003"/>
            <a:ext cx="2217023" cy="2217023"/>
          </a:xfrm>
          <a:custGeom>
            <a:avLst/>
            <a:gdLst/>
            <a:ahLst/>
            <a:cxnLst/>
            <a:rect l="l" t="t" r="r" b="b"/>
            <a:pathLst>
              <a:path w="2217023" h="2217023">
                <a:moveTo>
                  <a:pt x="0" y="0"/>
                </a:moveTo>
                <a:lnTo>
                  <a:pt x="2217023" y="0"/>
                </a:lnTo>
                <a:lnTo>
                  <a:pt x="2217023" y="2217023"/>
                </a:lnTo>
                <a:lnTo>
                  <a:pt x="0" y="22170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2058687">
            <a:off x="14696590" y="1562951"/>
            <a:ext cx="1637034" cy="1637034"/>
          </a:xfrm>
          <a:custGeom>
            <a:avLst/>
            <a:gdLst/>
            <a:ahLst/>
            <a:cxnLst/>
            <a:rect l="l" t="t" r="r" b="b"/>
            <a:pathLst>
              <a:path w="1637034" h="1637034">
                <a:moveTo>
                  <a:pt x="0" y="0"/>
                </a:moveTo>
                <a:lnTo>
                  <a:pt x="1637034" y="0"/>
                </a:lnTo>
                <a:lnTo>
                  <a:pt x="1637034" y="1637034"/>
                </a:lnTo>
                <a:lnTo>
                  <a:pt x="0" y="163703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232093">
            <a:off x="650551" y="2754741"/>
            <a:ext cx="1253155" cy="1253155"/>
          </a:xfrm>
          <a:custGeom>
            <a:avLst/>
            <a:gdLst/>
            <a:ahLst/>
            <a:cxnLst/>
            <a:rect l="l" t="t" r="r" b="b"/>
            <a:pathLst>
              <a:path w="1253155" h="1253155">
                <a:moveTo>
                  <a:pt x="0" y="0"/>
                </a:moveTo>
                <a:lnTo>
                  <a:pt x="1253155" y="0"/>
                </a:lnTo>
                <a:lnTo>
                  <a:pt x="1253155" y="1253155"/>
                </a:lnTo>
                <a:lnTo>
                  <a:pt x="0" y="1253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589716">
            <a:off x="8191583" y="8316660"/>
            <a:ext cx="1359740" cy="1359740"/>
          </a:xfrm>
          <a:custGeom>
            <a:avLst/>
            <a:gdLst/>
            <a:ahLst/>
            <a:cxnLst/>
            <a:rect l="l" t="t" r="r" b="b"/>
            <a:pathLst>
              <a:path w="1359740" h="1359740">
                <a:moveTo>
                  <a:pt x="0" y="0"/>
                </a:moveTo>
                <a:lnTo>
                  <a:pt x="1359740" y="0"/>
                </a:lnTo>
                <a:lnTo>
                  <a:pt x="1359740" y="1359740"/>
                </a:lnTo>
                <a:lnTo>
                  <a:pt x="0" y="13597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AutoShape 11"/>
          <p:cNvSpPr/>
          <p:nvPr/>
        </p:nvSpPr>
        <p:spPr>
          <a:xfrm>
            <a:off x="3664434" y="4958654"/>
            <a:ext cx="2170694" cy="0"/>
          </a:xfrm>
          <a:prstGeom prst="line">
            <a:avLst/>
          </a:prstGeom>
          <a:ln w="47625" cap="rnd">
            <a:solidFill>
              <a:srgbClr val="1FDC93"/>
            </a:solidFill>
            <a:prstDash val="sysDot"/>
            <a:headEnd type="none" w="sm" len="sm"/>
            <a:tailEnd type="triangle" w="lg" len="med"/>
          </a:ln>
        </p:spPr>
      </p:sp>
      <p:sp>
        <p:nvSpPr>
          <p:cNvPr id="12" name="Freeform 12"/>
          <p:cNvSpPr/>
          <p:nvPr/>
        </p:nvSpPr>
        <p:spPr>
          <a:xfrm rot="8329237">
            <a:off x="2039094" y="4293788"/>
            <a:ext cx="1337289" cy="1377358"/>
          </a:xfrm>
          <a:custGeom>
            <a:avLst/>
            <a:gdLst/>
            <a:ahLst/>
            <a:cxnLst/>
            <a:rect l="l" t="t" r="r" b="b"/>
            <a:pathLst>
              <a:path w="1337289" h="1377358">
                <a:moveTo>
                  <a:pt x="0" y="0"/>
                </a:moveTo>
                <a:lnTo>
                  <a:pt x="1337289" y="0"/>
                </a:lnTo>
                <a:lnTo>
                  <a:pt x="1337289" y="1377357"/>
                </a:lnTo>
                <a:lnTo>
                  <a:pt x="0" y="137735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2310264" y="4608805"/>
            <a:ext cx="794947" cy="794947"/>
          </a:xfrm>
          <a:custGeom>
            <a:avLst/>
            <a:gdLst/>
            <a:ahLst/>
            <a:cxnLst/>
            <a:rect l="l" t="t" r="r" b="b"/>
            <a:pathLst>
              <a:path w="794947" h="794947">
                <a:moveTo>
                  <a:pt x="0" y="0"/>
                </a:moveTo>
                <a:lnTo>
                  <a:pt x="794948" y="0"/>
                </a:lnTo>
                <a:lnTo>
                  <a:pt x="794948" y="794948"/>
                </a:lnTo>
                <a:lnTo>
                  <a:pt x="0" y="79494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8100000">
            <a:off x="6126256" y="4293788"/>
            <a:ext cx="1337289" cy="1377358"/>
          </a:xfrm>
          <a:custGeom>
            <a:avLst/>
            <a:gdLst/>
            <a:ahLst/>
            <a:cxnLst/>
            <a:rect l="l" t="t" r="r" b="b"/>
            <a:pathLst>
              <a:path w="1337289" h="1377358">
                <a:moveTo>
                  <a:pt x="0" y="0"/>
                </a:moveTo>
                <a:lnTo>
                  <a:pt x="1337289" y="0"/>
                </a:lnTo>
                <a:lnTo>
                  <a:pt x="1337289" y="1377357"/>
                </a:lnTo>
                <a:lnTo>
                  <a:pt x="0" y="137735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344594" y="4584993"/>
            <a:ext cx="794947" cy="794947"/>
          </a:xfrm>
          <a:custGeom>
            <a:avLst/>
            <a:gdLst/>
            <a:ahLst/>
            <a:cxnLst/>
            <a:rect l="l" t="t" r="r" b="b"/>
            <a:pathLst>
              <a:path w="794947" h="794947">
                <a:moveTo>
                  <a:pt x="0" y="0"/>
                </a:moveTo>
                <a:lnTo>
                  <a:pt x="794947" y="0"/>
                </a:lnTo>
                <a:lnTo>
                  <a:pt x="794947" y="794947"/>
                </a:lnTo>
                <a:lnTo>
                  <a:pt x="0" y="794947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-5697289">
            <a:off x="10000578" y="4293788"/>
            <a:ext cx="1337289" cy="1377358"/>
          </a:xfrm>
          <a:custGeom>
            <a:avLst/>
            <a:gdLst/>
            <a:ahLst/>
            <a:cxnLst/>
            <a:rect l="l" t="t" r="r" b="b"/>
            <a:pathLst>
              <a:path w="1337289" h="1377358">
                <a:moveTo>
                  <a:pt x="0" y="0"/>
                </a:moveTo>
                <a:lnTo>
                  <a:pt x="1337289" y="0"/>
                </a:lnTo>
                <a:lnTo>
                  <a:pt x="1337289" y="1377357"/>
                </a:lnTo>
                <a:lnTo>
                  <a:pt x="0" y="137735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0271749" y="4561180"/>
            <a:ext cx="794947" cy="794947"/>
          </a:xfrm>
          <a:custGeom>
            <a:avLst/>
            <a:gdLst/>
            <a:ahLst/>
            <a:cxnLst/>
            <a:rect l="l" t="t" r="r" b="b"/>
            <a:pathLst>
              <a:path w="794947" h="794947">
                <a:moveTo>
                  <a:pt x="0" y="0"/>
                </a:moveTo>
                <a:lnTo>
                  <a:pt x="794947" y="0"/>
                </a:lnTo>
                <a:lnTo>
                  <a:pt x="794947" y="794948"/>
                </a:lnTo>
                <a:lnTo>
                  <a:pt x="0" y="794948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 rot="4546183">
            <a:off x="13747041" y="4293788"/>
            <a:ext cx="1337289" cy="1377358"/>
          </a:xfrm>
          <a:custGeom>
            <a:avLst/>
            <a:gdLst/>
            <a:ahLst/>
            <a:cxnLst/>
            <a:rect l="l" t="t" r="r" b="b"/>
            <a:pathLst>
              <a:path w="1337289" h="1377358">
                <a:moveTo>
                  <a:pt x="0" y="0"/>
                </a:moveTo>
                <a:lnTo>
                  <a:pt x="1337289" y="0"/>
                </a:lnTo>
                <a:lnTo>
                  <a:pt x="1337289" y="1377357"/>
                </a:lnTo>
                <a:lnTo>
                  <a:pt x="0" y="137735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4086206" y="4608805"/>
            <a:ext cx="794947" cy="794947"/>
          </a:xfrm>
          <a:custGeom>
            <a:avLst/>
            <a:gdLst/>
            <a:ahLst/>
            <a:cxnLst/>
            <a:rect l="l" t="t" r="r" b="b"/>
            <a:pathLst>
              <a:path w="794947" h="794947">
                <a:moveTo>
                  <a:pt x="0" y="0"/>
                </a:moveTo>
                <a:lnTo>
                  <a:pt x="794948" y="0"/>
                </a:lnTo>
                <a:lnTo>
                  <a:pt x="794948" y="794948"/>
                </a:lnTo>
                <a:lnTo>
                  <a:pt x="0" y="794948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20" name="AutoShape 20"/>
          <p:cNvSpPr/>
          <p:nvPr/>
        </p:nvSpPr>
        <p:spPr>
          <a:xfrm rot="45794">
            <a:off x="11822401" y="4946748"/>
            <a:ext cx="1787634" cy="0"/>
          </a:xfrm>
          <a:prstGeom prst="line">
            <a:avLst/>
          </a:prstGeom>
          <a:ln w="47625" cap="rnd">
            <a:solidFill>
              <a:srgbClr val="1FDC93"/>
            </a:solidFill>
            <a:prstDash val="sysDot"/>
            <a:headEnd type="none" w="sm" len="sm"/>
            <a:tailEnd type="triangle" w="lg" len="med"/>
          </a:ln>
        </p:spPr>
      </p:sp>
      <p:sp>
        <p:nvSpPr>
          <p:cNvPr id="21" name="AutoShape 21"/>
          <p:cNvSpPr/>
          <p:nvPr/>
        </p:nvSpPr>
        <p:spPr>
          <a:xfrm>
            <a:off x="7683601" y="4958654"/>
            <a:ext cx="2099622" cy="0"/>
          </a:xfrm>
          <a:prstGeom prst="line">
            <a:avLst/>
          </a:prstGeom>
          <a:ln w="47625" cap="rnd">
            <a:solidFill>
              <a:srgbClr val="1FDC93"/>
            </a:solidFill>
            <a:prstDash val="sysDot"/>
            <a:headEnd type="none" w="sm" len="sm"/>
            <a:tailEnd type="triangle" w="lg" len="med"/>
          </a:ln>
        </p:spPr>
      </p:sp>
      <p:sp>
        <p:nvSpPr>
          <p:cNvPr id="22" name="TextBox 22"/>
          <p:cNvSpPr txBox="1"/>
          <p:nvPr/>
        </p:nvSpPr>
        <p:spPr>
          <a:xfrm>
            <a:off x="1028700" y="990818"/>
            <a:ext cx="162306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یک صفحه زمانی اضافه کنید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2152650" y="6111308"/>
            <a:ext cx="2597131" cy="1999059"/>
            <a:chOff x="0" y="-66675"/>
            <a:chExt cx="3462841" cy="2665412"/>
          </a:xfrm>
        </p:grpSpPr>
        <p:sp>
          <p:nvSpPr>
            <p:cNvPr id="24" name="TextBox 24"/>
            <p:cNvSpPr txBox="1"/>
            <p:nvPr/>
          </p:nvSpPr>
          <p:spPr>
            <a:xfrm>
              <a:off x="0" y="-66675"/>
              <a:ext cx="3462841" cy="12995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1FDC93"/>
                  </a:solidFill>
                  <a:latin typeface="Handyman"/>
                  <a:cs typeface="B Nazanin" panose="00000400000000000000" pitchFamily="2" charset="-78"/>
                </a:rPr>
                <a:t>یک نکته اصلی اضافه کنید</a:t>
              </a:r>
              <a:endParaRPr lang="en-US" sz="3200" u="none" dirty="0">
                <a:solidFill>
                  <a:srgbClr val="1FDC93"/>
                </a:solidFill>
                <a:latin typeface="Handyman"/>
                <a:cs typeface="B Nazanin" panose="00000400000000000000" pitchFamily="2" charset="-78"/>
              </a:endParaRP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1607013"/>
              <a:ext cx="3462841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94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100" u="none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5981700" y="6111308"/>
            <a:ext cx="2597131" cy="2006903"/>
            <a:chOff x="0" y="-66675"/>
            <a:chExt cx="3462841" cy="2675871"/>
          </a:xfrm>
        </p:grpSpPr>
        <p:sp>
          <p:nvSpPr>
            <p:cNvPr id="27" name="TextBox 27"/>
            <p:cNvSpPr txBox="1"/>
            <p:nvPr/>
          </p:nvSpPr>
          <p:spPr>
            <a:xfrm>
              <a:off x="0" y="-66675"/>
              <a:ext cx="3462841" cy="12995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1FDC93"/>
                  </a:solidFill>
                  <a:latin typeface="Handyman"/>
                  <a:cs typeface="B Nazanin" panose="00000400000000000000" pitchFamily="2" charset="-78"/>
                </a:rPr>
                <a:t>یک نکته اصلی اضافه کنید</a:t>
              </a:r>
              <a:endParaRPr lang="en-US" sz="3200" u="none" dirty="0">
                <a:solidFill>
                  <a:srgbClr val="1FDC93"/>
                </a:solidFill>
                <a:latin typeface="Handyman"/>
                <a:cs typeface="B Nazanin" panose="00000400000000000000" pitchFamily="2" charset="-78"/>
              </a:endParaRP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1617472"/>
              <a:ext cx="3462841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94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100" u="none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9925366" y="6111308"/>
            <a:ext cx="2597131" cy="2006903"/>
            <a:chOff x="0" y="-66675"/>
            <a:chExt cx="3462841" cy="2675871"/>
          </a:xfrm>
        </p:grpSpPr>
        <p:sp>
          <p:nvSpPr>
            <p:cNvPr id="30" name="TextBox 30"/>
            <p:cNvSpPr txBox="1"/>
            <p:nvPr/>
          </p:nvSpPr>
          <p:spPr>
            <a:xfrm>
              <a:off x="0" y="-66675"/>
              <a:ext cx="3462841" cy="12995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1FDC93"/>
                  </a:solidFill>
                  <a:latin typeface="Handyman"/>
                  <a:cs typeface="B Nazanin" panose="00000400000000000000" pitchFamily="2" charset="-78"/>
                </a:rPr>
                <a:t>یک نکته اصلی اضافه کنید</a:t>
              </a:r>
              <a:endParaRPr lang="en-US" sz="3200" u="none" dirty="0">
                <a:solidFill>
                  <a:srgbClr val="1FDC93"/>
                </a:solidFill>
                <a:latin typeface="Handyman"/>
                <a:cs typeface="B Nazanin" panose="00000400000000000000" pitchFamily="2" charset="-78"/>
              </a:endParaRP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1617472"/>
              <a:ext cx="3462841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94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100" u="none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3751222" y="6111308"/>
            <a:ext cx="2597131" cy="2006903"/>
            <a:chOff x="0" y="-66675"/>
            <a:chExt cx="3462841" cy="2675871"/>
          </a:xfrm>
        </p:grpSpPr>
        <p:sp>
          <p:nvSpPr>
            <p:cNvPr id="33" name="TextBox 33"/>
            <p:cNvSpPr txBox="1"/>
            <p:nvPr/>
          </p:nvSpPr>
          <p:spPr>
            <a:xfrm>
              <a:off x="0" y="-66675"/>
              <a:ext cx="3462841" cy="12995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3840"/>
                </a:lnSpc>
                <a:spcBef>
                  <a:spcPct val="0"/>
                </a:spcBef>
              </a:pPr>
              <a:r>
                <a:rPr lang="fa-IR" sz="3200" dirty="0">
                  <a:solidFill>
                    <a:srgbClr val="1FDC93"/>
                  </a:solidFill>
                  <a:latin typeface="Handyman"/>
                  <a:cs typeface="B Nazanin" panose="00000400000000000000" pitchFamily="2" charset="-78"/>
                </a:rPr>
                <a:t>یک نکته اصلی اضافه کنید</a:t>
              </a:r>
              <a:endParaRPr lang="en-US" sz="3200" u="none" dirty="0">
                <a:solidFill>
                  <a:srgbClr val="1FDC93"/>
                </a:solidFill>
                <a:latin typeface="Handyman"/>
                <a:cs typeface="B Nazanin" panose="00000400000000000000" pitchFamily="2" charset="-78"/>
              </a:endParaRP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1617472"/>
              <a:ext cx="3462841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r" rtl="1">
                <a:lnSpc>
                  <a:spcPts val="2940"/>
                </a:lnSpc>
                <a:spcBef>
                  <a:spcPct val="0"/>
                </a:spcBef>
              </a:pPr>
              <a:r>
                <a:rPr lang="fa-IR" sz="210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در مورد آنچه می خواهید بحث کنید توضیح دهید.</a:t>
              </a:r>
              <a:endParaRPr lang="en-US" sz="2100" u="none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75D8E92-9A45-AD3C-441A-17A9D405F820}"/>
              </a:ext>
            </a:extLst>
          </p:cNvPr>
          <p:cNvSpPr/>
          <p:nvPr/>
        </p:nvSpPr>
        <p:spPr>
          <a:xfrm rot="6923059">
            <a:off x="13890292" y="675510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6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8D174D6-1B25-DCDC-773E-EE9054274CFA}"/>
              </a:ext>
            </a:extLst>
          </p:cNvPr>
          <p:cNvSpPr/>
          <p:nvPr/>
        </p:nvSpPr>
        <p:spPr>
          <a:xfrm>
            <a:off x="4032767" y="-7473533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61FB8C20-55BC-33CA-415C-561EB6CD4AD0}"/>
              </a:ext>
            </a:extLst>
          </p:cNvPr>
          <p:cNvSpPr/>
          <p:nvPr/>
        </p:nvSpPr>
        <p:spPr>
          <a:xfrm rot="-2700000">
            <a:off x="799158" y="4433058"/>
            <a:ext cx="1198170" cy="1198170"/>
          </a:xfrm>
          <a:custGeom>
            <a:avLst/>
            <a:gdLst/>
            <a:ahLst/>
            <a:cxnLst/>
            <a:rect l="l" t="t" r="r" b="b"/>
            <a:pathLst>
              <a:path w="1198170" h="1198170">
                <a:moveTo>
                  <a:pt x="0" y="0"/>
                </a:moveTo>
                <a:lnTo>
                  <a:pt x="1198170" y="0"/>
                </a:lnTo>
                <a:lnTo>
                  <a:pt x="1198170" y="1198170"/>
                </a:lnTo>
                <a:lnTo>
                  <a:pt x="0" y="11981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0CE7BB7-631A-4D32-15F0-4F3037E1CD66}"/>
              </a:ext>
            </a:extLst>
          </p:cNvPr>
          <p:cNvSpPr/>
          <p:nvPr/>
        </p:nvSpPr>
        <p:spPr>
          <a:xfrm rot="-133046">
            <a:off x="593930" y="701906"/>
            <a:ext cx="2262401" cy="2262401"/>
          </a:xfrm>
          <a:custGeom>
            <a:avLst/>
            <a:gdLst/>
            <a:ahLst/>
            <a:cxnLst/>
            <a:rect l="l" t="t" r="r" b="b"/>
            <a:pathLst>
              <a:path w="2262401" h="2262401">
                <a:moveTo>
                  <a:pt x="0" y="0"/>
                </a:moveTo>
                <a:lnTo>
                  <a:pt x="2262401" y="0"/>
                </a:lnTo>
                <a:lnTo>
                  <a:pt x="2262401" y="2262401"/>
                </a:lnTo>
                <a:lnTo>
                  <a:pt x="0" y="226240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3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449A679-BB94-4F4D-B606-A5615C1419DF}"/>
              </a:ext>
            </a:extLst>
          </p:cNvPr>
          <p:cNvSpPr/>
          <p:nvPr/>
        </p:nvSpPr>
        <p:spPr>
          <a:xfrm rot="2065213">
            <a:off x="4888501" y="7854583"/>
            <a:ext cx="1721801" cy="1721801"/>
          </a:xfrm>
          <a:custGeom>
            <a:avLst/>
            <a:gdLst/>
            <a:ahLst/>
            <a:cxnLst/>
            <a:rect l="l" t="t" r="r" b="b"/>
            <a:pathLst>
              <a:path w="1721801" h="1721801">
                <a:moveTo>
                  <a:pt x="0" y="0"/>
                </a:moveTo>
                <a:lnTo>
                  <a:pt x="1721801" y="0"/>
                </a:lnTo>
                <a:lnTo>
                  <a:pt x="1721801" y="1721800"/>
                </a:lnTo>
                <a:lnTo>
                  <a:pt x="0" y="1721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3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0E46937-0C7C-739D-159D-60D223EB15F1}"/>
              </a:ext>
            </a:extLst>
          </p:cNvPr>
          <p:cNvGrpSpPr/>
          <p:nvPr/>
        </p:nvGrpSpPr>
        <p:grpSpPr>
          <a:xfrm>
            <a:off x="334937" y="2333503"/>
            <a:ext cx="17618127" cy="6403767"/>
            <a:chOff x="310613" y="1408673"/>
            <a:chExt cx="11116700" cy="404065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64400BA-B56B-E7A1-7ACE-FE2BDA5AEF4C}"/>
                </a:ext>
              </a:extLst>
            </p:cNvPr>
            <p:cNvSpPr/>
            <p:nvPr/>
          </p:nvSpPr>
          <p:spPr>
            <a:xfrm>
              <a:off x="310613" y="140867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6AC98A3-E279-E9B1-DC06-0EAE61B749C2}"/>
                </a:ext>
              </a:extLst>
            </p:cNvPr>
            <p:cNvSpPr/>
            <p:nvPr/>
          </p:nvSpPr>
          <p:spPr>
            <a:xfrm>
              <a:off x="1358929" y="245075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FC9A7D3-8865-DEFD-DE80-E00AB31FAEA6}"/>
                </a:ext>
              </a:extLst>
            </p:cNvPr>
            <p:cNvSpPr/>
            <p:nvPr/>
          </p:nvSpPr>
          <p:spPr>
            <a:xfrm>
              <a:off x="2407245" y="349284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A7D5C4F-139D-DD47-18E4-45E4FAA55521}"/>
                </a:ext>
              </a:extLst>
            </p:cNvPr>
            <p:cNvSpPr/>
            <p:nvPr/>
          </p:nvSpPr>
          <p:spPr>
            <a:xfrm>
              <a:off x="3455560" y="453492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B13BE57-5BC3-4C27-581A-67982477BD35}"/>
                </a:ext>
              </a:extLst>
            </p:cNvPr>
            <p:cNvSpPr/>
            <p:nvPr/>
          </p:nvSpPr>
          <p:spPr>
            <a:xfrm>
              <a:off x="4947548" y="140867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CD29319-0A59-50DB-33BE-557FBDBA82DA}"/>
                </a:ext>
              </a:extLst>
            </p:cNvPr>
            <p:cNvSpPr/>
            <p:nvPr/>
          </p:nvSpPr>
          <p:spPr>
            <a:xfrm>
              <a:off x="5995864" y="245075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B7037E4-37E2-70B0-03D8-6C9BF002A5FA}"/>
                </a:ext>
              </a:extLst>
            </p:cNvPr>
            <p:cNvSpPr/>
            <p:nvPr/>
          </p:nvSpPr>
          <p:spPr>
            <a:xfrm>
              <a:off x="7044180" y="349284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A45E36C-0161-7432-704A-C4C142BD4332}"/>
                </a:ext>
              </a:extLst>
            </p:cNvPr>
            <p:cNvSpPr/>
            <p:nvPr/>
          </p:nvSpPr>
          <p:spPr>
            <a:xfrm>
              <a:off x="8092495" y="453492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7F09C14-53FB-F415-F60F-2D03FA552034}"/>
                </a:ext>
              </a:extLst>
            </p:cNvPr>
            <p:cNvSpPr/>
            <p:nvPr/>
          </p:nvSpPr>
          <p:spPr>
            <a:xfrm>
              <a:off x="1552222" y="1657127"/>
              <a:ext cx="2095833" cy="40782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13FEAF4-946D-DD7A-3DC8-ADB325313668}"/>
                </a:ext>
              </a:extLst>
            </p:cNvPr>
            <p:cNvSpPr/>
            <p:nvPr/>
          </p:nvSpPr>
          <p:spPr>
            <a:xfrm>
              <a:off x="504305" y="1598869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54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01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56E27AD-020D-3055-ED16-A4293CC2C506}"/>
                </a:ext>
              </a:extLst>
            </p:cNvPr>
            <p:cNvSpPr/>
            <p:nvPr/>
          </p:nvSpPr>
          <p:spPr>
            <a:xfrm>
              <a:off x="2600139" y="2704645"/>
              <a:ext cx="2095833" cy="40782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EAF798-1466-735D-133C-28F35B3F3467}"/>
                </a:ext>
              </a:extLst>
            </p:cNvPr>
            <p:cNvSpPr/>
            <p:nvPr/>
          </p:nvSpPr>
          <p:spPr>
            <a:xfrm>
              <a:off x="1552222" y="2646387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54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02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4961486-D008-E309-F434-F15D252DE6D8}"/>
                </a:ext>
              </a:extLst>
            </p:cNvPr>
            <p:cNvSpPr/>
            <p:nvPr/>
          </p:nvSpPr>
          <p:spPr>
            <a:xfrm>
              <a:off x="3648454" y="3750965"/>
              <a:ext cx="2095833" cy="40782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1FD9959-9B0F-1F65-0FE8-2E8D84573FE0}"/>
                </a:ext>
              </a:extLst>
            </p:cNvPr>
            <p:cNvSpPr/>
            <p:nvPr/>
          </p:nvSpPr>
          <p:spPr>
            <a:xfrm>
              <a:off x="2600537" y="3692707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54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03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AB53770F-E2D1-4781-910D-BEE1D1F07B70}"/>
                </a:ext>
              </a:extLst>
            </p:cNvPr>
            <p:cNvSpPr/>
            <p:nvPr/>
          </p:nvSpPr>
          <p:spPr>
            <a:xfrm>
              <a:off x="4694545" y="4799072"/>
              <a:ext cx="2095833" cy="40782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0314966-9441-A916-42D2-BFCAB04FD315}"/>
                </a:ext>
              </a:extLst>
            </p:cNvPr>
            <p:cNvSpPr/>
            <p:nvPr/>
          </p:nvSpPr>
          <p:spPr>
            <a:xfrm>
              <a:off x="3646628" y="4740813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54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04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E50D434-9056-A70D-165B-08B7726B00DF}"/>
                </a:ext>
              </a:extLst>
            </p:cNvPr>
            <p:cNvSpPr/>
            <p:nvPr/>
          </p:nvSpPr>
          <p:spPr>
            <a:xfrm>
              <a:off x="7237074" y="2704645"/>
              <a:ext cx="2095833" cy="40782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5A43A57-BB57-0C10-7D7C-501136E8DEE6}"/>
                </a:ext>
              </a:extLst>
            </p:cNvPr>
            <p:cNvSpPr/>
            <p:nvPr/>
          </p:nvSpPr>
          <p:spPr>
            <a:xfrm>
              <a:off x="6189157" y="2646388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54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06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4DD21E9-28E2-02DA-4D0F-0828EB5E45E0}"/>
                </a:ext>
              </a:extLst>
            </p:cNvPr>
            <p:cNvSpPr/>
            <p:nvPr/>
          </p:nvSpPr>
          <p:spPr>
            <a:xfrm>
              <a:off x="8285389" y="3750965"/>
              <a:ext cx="2095833" cy="40782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877F459-EB66-C17D-A47C-73948C1392D1}"/>
                </a:ext>
              </a:extLst>
            </p:cNvPr>
            <p:cNvSpPr/>
            <p:nvPr/>
          </p:nvSpPr>
          <p:spPr>
            <a:xfrm>
              <a:off x="7237472" y="3692707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54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07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927AA05-4DDB-E397-A70E-F74F4721484B}"/>
                </a:ext>
              </a:extLst>
            </p:cNvPr>
            <p:cNvSpPr/>
            <p:nvPr/>
          </p:nvSpPr>
          <p:spPr>
            <a:xfrm>
              <a:off x="9331480" y="4793050"/>
              <a:ext cx="2095833" cy="40782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59F2F71-2B59-4E88-0FBC-C2857E9186A1}"/>
                </a:ext>
              </a:extLst>
            </p:cNvPr>
            <p:cNvSpPr/>
            <p:nvPr/>
          </p:nvSpPr>
          <p:spPr>
            <a:xfrm>
              <a:off x="8283563" y="4734791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54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08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A708078-4145-C322-0B3E-4CFD62984E08}"/>
                </a:ext>
              </a:extLst>
            </p:cNvPr>
            <p:cNvSpPr/>
            <p:nvPr/>
          </p:nvSpPr>
          <p:spPr>
            <a:xfrm>
              <a:off x="6188758" y="1657127"/>
              <a:ext cx="2095833" cy="40782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900"/>
                </a:spcBef>
              </a:pPr>
              <a:r>
                <a:rPr lang="en-GB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21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21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1848B7F-BFEC-F286-8E28-8E9D327EC093}"/>
                </a:ext>
              </a:extLst>
            </p:cNvPr>
            <p:cNvSpPr/>
            <p:nvPr/>
          </p:nvSpPr>
          <p:spPr>
            <a:xfrm>
              <a:off x="5140841" y="1598869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54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05</a:t>
              </a: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5E4EF7D6-B3AD-A299-9099-9BB027CA84F3}"/>
              </a:ext>
            </a:extLst>
          </p:cNvPr>
          <p:cNvSpPr txBox="1"/>
          <p:nvPr/>
        </p:nvSpPr>
        <p:spPr>
          <a:xfrm>
            <a:off x="0" y="320634"/>
            <a:ext cx="18288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5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PPT </a:t>
            </a:r>
            <a:r>
              <a:rPr lang="fa-IR" sz="45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الگوی اسلاید دستور کار</a:t>
            </a:r>
            <a:endParaRPr lang="en-IN" sz="45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852329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923059">
            <a:off x="-3887674" y="6622322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585894">
            <a:off x="15849552" y="-1866398"/>
            <a:ext cx="4843013" cy="4843013"/>
          </a:xfrm>
          <a:custGeom>
            <a:avLst/>
            <a:gdLst/>
            <a:ahLst/>
            <a:cxnLst/>
            <a:rect l="l" t="t" r="r" b="b"/>
            <a:pathLst>
              <a:path w="4843013" h="4843013">
                <a:moveTo>
                  <a:pt x="0" y="0"/>
                </a:moveTo>
                <a:lnTo>
                  <a:pt x="4843013" y="0"/>
                </a:lnTo>
                <a:lnTo>
                  <a:pt x="4843013" y="4843012"/>
                </a:lnTo>
                <a:lnTo>
                  <a:pt x="0" y="48430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585894">
            <a:off x="-683693" y="-2262169"/>
            <a:ext cx="4843013" cy="4843013"/>
          </a:xfrm>
          <a:custGeom>
            <a:avLst/>
            <a:gdLst/>
            <a:ahLst/>
            <a:cxnLst/>
            <a:rect l="l" t="t" r="r" b="b"/>
            <a:pathLst>
              <a:path w="4843013" h="4843013">
                <a:moveTo>
                  <a:pt x="0" y="0"/>
                </a:moveTo>
                <a:lnTo>
                  <a:pt x="4843013" y="0"/>
                </a:lnTo>
                <a:lnTo>
                  <a:pt x="4843013" y="4843013"/>
                </a:lnTo>
                <a:lnTo>
                  <a:pt x="0" y="48430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6809172">
            <a:off x="2179469" y="-1902461"/>
            <a:ext cx="14422807" cy="14854951"/>
          </a:xfrm>
          <a:custGeom>
            <a:avLst/>
            <a:gdLst/>
            <a:ahLst/>
            <a:cxnLst/>
            <a:rect l="l" t="t" r="r" b="b"/>
            <a:pathLst>
              <a:path w="14422807" h="14854951">
                <a:moveTo>
                  <a:pt x="0" y="0"/>
                </a:moveTo>
                <a:lnTo>
                  <a:pt x="14422807" y="0"/>
                </a:lnTo>
                <a:lnTo>
                  <a:pt x="14422807" y="14854952"/>
                </a:lnTo>
                <a:lnTo>
                  <a:pt x="0" y="148549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3583057">
            <a:off x="15773232" y="674017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065213">
            <a:off x="16726291" y="3838108"/>
            <a:ext cx="2217023" cy="2217023"/>
          </a:xfrm>
          <a:custGeom>
            <a:avLst/>
            <a:gdLst/>
            <a:ahLst/>
            <a:cxnLst/>
            <a:rect l="l" t="t" r="r" b="b"/>
            <a:pathLst>
              <a:path w="2217023" h="2217023">
                <a:moveTo>
                  <a:pt x="0" y="0"/>
                </a:moveTo>
                <a:lnTo>
                  <a:pt x="2217023" y="0"/>
                </a:lnTo>
                <a:lnTo>
                  <a:pt x="2217023" y="2217023"/>
                </a:lnTo>
                <a:lnTo>
                  <a:pt x="0" y="22170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2058687">
            <a:off x="10171956" y="-973629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7" y="0"/>
                </a:lnTo>
                <a:lnTo>
                  <a:pt x="2172507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232093">
            <a:off x="1893650" y="3496445"/>
            <a:ext cx="1431818" cy="1431818"/>
          </a:xfrm>
          <a:custGeom>
            <a:avLst/>
            <a:gdLst/>
            <a:ahLst/>
            <a:cxnLst/>
            <a:rect l="l" t="t" r="r" b="b"/>
            <a:pathLst>
              <a:path w="1431818" h="1431818">
                <a:moveTo>
                  <a:pt x="0" y="0"/>
                </a:moveTo>
                <a:lnTo>
                  <a:pt x="1431818" y="0"/>
                </a:lnTo>
                <a:lnTo>
                  <a:pt x="1431818" y="1431817"/>
                </a:lnTo>
                <a:lnTo>
                  <a:pt x="0" y="143181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3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7596961" y="2124601"/>
            <a:ext cx="980595" cy="980595"/>
          </a:xfrm>
          <a:custGeom>
            <a:avLst/>
            <a:gdLst/>
            <a:ahLst/>
            <a:cxnLst/>
            <a:rect l="l" t="t" r="r" b="b"/>
            <a:pathLst>
              <a:path w="980595" h="980595">
                <a:moveTo>
                  <a:pt x="0" y="0"/>
                </a:moveTo>
                <a:lnTo>
                  <a:pt x="980595" y="0"/>
                </a:lnTo>
                <a:lnTo>
                  <a:pt x="980595" y="980595"/>
                </a:lnTo>
                <a:lnTo>
                  <a:pt x="0" y="98059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235281" y="2057790"/>
            <a:ext cx="980595" cy="980595"/>
          </a:xfrm>
          <a:custGeom>
            <a:avLst/>
            <a:gdLst/>
            <a:ahLst/>
            <a:cxnLst/>
            <a:rect l="l" t="t" r="r" b="b"/>
            <a:pathLst>
              <a:path w="980595" h="980595">
                <a:moveTo>
                  <a:pt x="0" y="0"/>
                </a:moveTo>
                <a:lnTo>
                  <a:pt x="980596" y="0"/>
                </a:lnTo>
                <a:lnTo>
                  <a:pt x="980596" y="980595"/>
                </a:lnTo>
                <a:lnTo>
                  <a:pt x="0" y="98059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1589716">
            <a:off x="14707049" y="4356567"/>
            <a:ext cx="845588" cy="845588"/>
          </a:xfrm>
          <a:custGeom>
            <a:avLst/>
            <a:gdLst/>
            <a:ahLst/>
            <a:cxnLst/>
            <a:rect l="l" t="t" r="r" b="b"/>
            <a:pathLst>
              <a:path w="845588" h="845588">
                <a:moveTo>
                  <a:pt x="0" y="0"/>
                </a:moveTo>
                <a:lnTo>
                  <a:pt x="845588" y="0"/>
                </a:lnTo>
                <a:lnTo>
                  <a:pt x="845588" y="845588"/>
                </a:lnTo>
                <a:lnTo>
                  <a:pt x="0" y="84558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alphaModFix amt="30000"/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235281" y="6298444"/>
            <a:ext cx="980595" cy="980595"/>
          </a:xfrm>
          <a:custGeom>
            <a:avLst/>
            <a:gdLst/>
            <a:ahLst/>
            <a:cxnLst/>
            <a:rect l="l" t="t" r="r" b="b"/>
            <a:pathLst>
              <a:path w="980595" h="980595">
                <a:moveTo>
                  <a:pt x="0" y="0"/>
                </a:moveTo>
                <a:lnTo>
                  <a:pt x="980596" y="0"/>
                </a:lnTo>
                <a:lnTo>
                  <a:pt x="980596" y="980595"/>
                </a:lnTo>
                <a:lnTo>
                  <a:pt x="0" y="980595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7596961" y="6298444"/>
            <a:ext cx="980595" cy="980595"/>
          </a:xfrm>
          <a:custGeom>
            <a:avLst/>
            <a:gdLst/>
            <a:ahLst/>
            <a:cxnLst/>
            <a:rect l="l" t="t" r="r" b="b"/>
            <a:pathLst>
              <a:path w="980595" h="980595">
                <a:moveTo>
                  <a:pt x="0" y="0"/>
                </a:moveTo>
                <a:lnTo>
                  <a:pt x="980595" y="0"/>
                </a:lnTo>
                <a:lnTo>
                  <a:pt x="980595" y="980595"/>
                </a:lnTo>
                <a:lnTo>
                  <a:pt x="0" y="980595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15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992752"/>
              </p:ext>
            </p:extLst>
          </p:nvPr>
        </p:nvGraphicFramePr>
        <p:xfrm>
          <a:off x="3416787" y="1624568"/>
          <a:ext cx="11141287" cy="3900447"/>
        </p:xfrm>
        <a:graphic>
          <a:graphicData uri="http://schemas.openxmlformats.org/drawingml/2006/table">
            <a:tbl>
              <a:tblPr/>
              <a:tblGrid>
                <a:gridCol w="5573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8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90672">
                <a:tc>
                  <a:txBody>
                    <a:bodyPr/>
                    <a:lstStyle/>
                    <a:p>
                      <a:pPr algn="just" rtl="1">
                        <a:lnSpc>
                          <a:spcPts val="7840"/>
                        </a:lnSpc>
                        <a:defRPr/>
                      </a:pPr>
                      <a:r>
                        <a:rPr lang="en-US" sz="5600" dirty="0">
                          <a:solidFill>
                            <a:srgbClr val="F6836B"/>
                          </a:solidFill>
                          <a:latin typeface="Handyman Bold"/>
                          <a:cs typeface="B Nazanin" panose="00000400000000000000" pitchFamily="2" charset="-78"/>
                        </a:rPr>
                        <a:t>S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  <a:p>
                      <a:pPr algn="just" rtl="1">
                        <a:lnSpc>
                          <a:spcPts val="3360"/>
                        </a:lnSpc>
                      </a:pPr>
                      <a:r>
                        <a:rPr lang="fa-IR" sz="2400" dirty="0">
                          <a:solidFill>
                            <a:srgbClr val="F6836B"/>
                          </a:solidFill>
                          <a:latin typeface="Noto Sans Bold"/>
                          <a:cs typeface="B Nazanin" panose="00000400000000000000" pitchFamily="2" charset="-78"/>
                        </a:rPr>
                        <a:t>نقاط قوت</a:t>
                      </a:r>
                      <a:endParaRPr lang="en-US" sz="2400" dirty="0">
                        <a:solidFill>
                          <a:srgbClr val="F6836B"/>
                        </a:solidFill>
                        <a:latin typeface="Noto Sans Bold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8331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8331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8331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B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ts val="7840"/>
                        </a:lnSpc>
                        <a:defRPr/>
                      </a:pPr>
                      <a:r>
                        <a:rPr lang="en-US" sz="5600" dirty="0">
                          <a:solidFill>
                            <a:srgbClr val="FFFFFF"/>
                          </a:solidFill>
                          <a:latin typeface="Handyman Bold"/>
                          <a:cs typeface="B Nazanin" panose="00000400000000000000" pitchFamily="2" charset="-78"/>
                        </a:rPr>
                        <a:t>W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  <a:p>
                      <a:pPr algn="just" rtl="1">
                        <a:lnSpc>
                          <a:spcPts val="3359"/>
                        </a:lnSpc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Noto Sans Bold"/>
                          <a:cs typeface="B Nazanin" panose="00000400000000000000" pitchFamily="2" charset="-78"/>
                        </a:rPr>
                        <a:t>نقاط ضعف</a:t>
                      </a:r>
                      <a:r>
                        <a:rPr lang="en-US" sz="2400" dirty="0">
                          <a:solidFill>
                            <a:srgbClr val="FFFFFF"/>
                          </a:solidFill>
                          <a:latin typeface="Noto Sans Bold"/>
                          <a:cs typeface="B Nazanin" panose="00000400000000000000" pitchFamily="2" charset="-78"/>
                        </a:rPr>
                        <a:t> 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8331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8331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8331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C9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775">
                <a:tc>
                  <a:txBody>
                    <a:bodyPr/>
                    <a:lstStyle/>
                    <a:p>
                      <a:pPr marL="367029" lvl="1" indent="-183514" algn="just" rtl="1">
                        <a:lnSpc>
                          <a:spcPts val="2634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699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چه کار خوبی می کنی؟</a:t>
                      </a:r>
                    </a:p>
                    <a:p>
                      <a:pPr marL="367029" lvl="1" indent="-183514" algn="just" rtl="1">
                        <a:lnSpc>
                          <a:spcPts val="2634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699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چه چیزی شما را متمایز می کند؟</a:t>
                      </a:r>
                    </a:p>
                    <a:p>
                      <a:pPr marL="367029" lvl="1" indent="-183514" algn="just" rtl="1">
                        <a:lnSpc>
                          <a:spcPts val="2634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699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ویژگی های خوب شما چیست؟</a:t>
                      </a:r>
                      <a:endParaRPr lang="en-US" sz="1699" dirty="0">
                        <a:solidFill>
                          <a:srgbClr val="000000"/>
                        </a:solidFill>
                        <a:latin typeface="Noto Sans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>
                    <a:lnL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AF6"/>
                    </a:solidFill>
                  </a:tcPr>
                </a:tc>
                <a:tc>
                  <a:txBody>
                    <a:bodyPr/>
                    <a:lstStyle/>
                    <a:p>
                      <a:pPr marL="367029" lvl="1" indent="-183514" algn="r" rtl="1">
                        <a:lnSpc>
                          <a:spcPts val="2634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699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کجا نیاز به بهبود دارید؟</a:t>
                      </a:r>
                    </a:p>
                    <a:p>
                      <a:pPr marL="367029" lvl="1" indent="-183514" algn="r" rtl="1">
                        <a:lnSpc>
                          <a:spcPts val="2634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699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آیا منابع کافی هستند؟</a:t>
                      </a:r>
                    </a:p>
                    <a:p>
                      <a:pPr marL="367029" lvl="1" indent="-183514" algn="r" rtl="1">
                        <a:lnSpc>
                          <a:spcPts val="2634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699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دیگران چه کاری را بهتر از شما انجام می دهند؟</a:t>
                      </a:r>
                      <a:endParaRPr lang="en-US" sz="1699" dirty="0">
                        <a:solidFill>
                          <a:srgbClr val="000000"/>
                        </a:solidFill>
                        <a:latin typeface="Noto Sans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>
                    <a:lnL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88258"/>
              </p:ext>
            </p:extLst>
          </p:nvPr>
        </p:nvGraphicFramePr>
        <p:xfrm>
          <a:off x="3416787" y="5525015"/>
          <a:ext cx="11146050" cy="3910013"/>
        </p:xfrm>
        <a:graphic>
          <a:graphicData uri="http://schemas.openxmlformats.org/drawingml/2006/table">
            <a:tbl>
              <a:tblPr/>
              <a:tblGrid>
                <a:gridCol w="5573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73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8250">
                <a:tc>
                  <a:txBody>
                    <a:bodyPr/>
                    <a:lstStyle/>
                    <a:p>
                      <a:pPr algn="just" rtl="1">
                        <a:lnSpc>
                          <a:spcPts val="7840"/>
                        </a:lnSpc>
                        <a:defRPr/>
                      </a:pPr>
                      <a:r>
                        <a:rPr lang="en-US" sz="5600" dirty="0">
                          <a:solidFill>
                            <a:srgbClr val="FFFAF6"/>
                          </a:solidFill>
                          <a:latin typeface="Handyman Bold"/>
                          <a:cs typeface="B Nazanin" panose="00000400000000000000" pitchFamily="2" charset="-78"/>
                        </a:rPr>
                        <a:t>O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  <a:p>
                      <a:pPr algn="just" rtl="1">
                        <a:lnSpc>
                          <a:spcPts val="3359"/>
                        </a:lnSpc>
                      </a:pPr>
                      <a:r>
                        <a:rPr lang="fa-IR" sz="2400" dirty="0">
                          <a:solidFill>
                            <a:srgbClr val="FFFAF6"/>
                          </a:solidFill>
                          <a:latin typeface="Noto Sans Bold"/>
                          <a:cs typeface="B Nazanin" panose="00000400000000000000" pitchFamily="2" charset="-78"/>
                        </a:rPr>
                        <a:t>فرصت ها</a:t>
                      </a:r>
                      <a:r>
                        <a:rPr lang="en-US" sz="2400" dirty="0">
                          <a:solidFill>
                            <a:srgbClr val="FFFAF6"/>
                          </a:solidFill>
                          <a:latin typeface="Noto Sans Bold"/>
                          <a:cs typeface="B Nazanin" panose="00000400000000000000" pitchFamily="2" charset="-78"/>
                        </a:rPr>
                        <a:t> 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8331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683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83312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DC93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ts val="7840"/>
                        </a:lnSpc>
                        <a:defRPr/>
                      </a:pPr>
                      <a:r>
                        <a:rPr lang="en-US" sz="5600" dirty="0">
                          <a:solidFill>
                            <a:srgbClr val="FFFFFF"/>
                          </a:solidFill>
                          <a:latin typeface="Handyman Bold"/>
                          <a:cs typeface="B Nazanin" panose="00000400000000000000" pitchFamily="2" charset="-78"/>
                        </a:rPr>
                        <a:t>T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  <a:p>
                      <a:pPr algn="r" rtl="1">
                        <a:lnSpc>
                          <a:spcPts val="3359"/>
                        </a:lnSpc>
                      </a:pPr>
                      <a:r>
                        <a:rPr lang="fa-IR" sz="2400" dirty="0">
                          <a:solidFill>
                            <a:srgbClr val="FFFFFF"/>
                          </a:solidFill>
                          <a:latin typeface="Noto Sans Bold"/>
                          <a:cs typeface="B Nazanin" panose="00000400000000000000" pitchFamily="2" charset="-78"/>
                        </a:rPr>
                        <a:t>تهدیدها</a:t>
                      </a:r>
                      <a:endParaRPr lang="en-US" sz="2400" dirty="0">
                        <a:solidFill>
                          <a:srgbClr val="FFFFFF"/>
                        </a:solidFill>
                        <a:latin typeface="Noto Sans Bold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 anchor="ctr">
                    <a:lnL w="9525" cap="flat" cmpd="sng" algn="ctr">
                      <a:solidFill>
                        <a:srgbClr val="F683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683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6836B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83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83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1763">
                <a:tc>
                  <a:txBody>
                    <a:bodyPr/>
                    <a:lstStyle/>
                    <a:p>
                      <a:pPr marL="367029" lvl="1" indent="-183514" algn="r" rtl="1">
                        <a:lnSpc>
                          <a:spcPts val="2634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699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اهداف شما چه هستند؟</a:t>
                      </a:r>
                    </a:p>
                    <a:p>
                      <a:pPr marL="367029" lvl="1" indent="-183514" algn="r" rtl="1">
                        <a:lnSpc>
                          <a:spcPts val="2634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699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آیا تقاضاها تغییر می کنند؟ چگونه می توانید آن را بهبود بخشید؟</a:t>
                      </a:r>
                      <a:endParaRPr lang="en-US" sz="1699" dirty="0">
                        <a:solidFill>
                          <a:srgbClr val="000000"/>
                        </a:solidFill>
                        <a:latin typeface="Noto Sans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>
                    <a:lnL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AF6"/>
                    </a:solidFill>
                  </a:tcPr>
                </a:tc>
                <a:tc>
                  <a:txBody>
                    <a:bodyPr/>
                    <a:lstStyle/>
                    <a:p>
                      <a:pPr marL="367029" lvl="1" indent="-183514" algn="r" rtl="1">
                        <a:lnSpc>
                          <a:spcPts val="2634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699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مسدود کننده هایی که با آن روبرو هستید چیست؟</a:t>
                      </a:r>
                    </a:p>
                    <a:p>
                      <a:pPr marL="367029" lvl="1" indent="-183514" algn="r" rtl="1">
                        <a:lnSpc>
                          <a:spcPts val="2634"/>
                        </a:lnSpc>
                        <a:buFont typeface="Arial"/>
                        <a:buChar char="•"/>
                        <a:defRPr/>
                      </a:pPr>
                      <a:r>
                        <a:rPr lang="fa-IR" sz="1699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عوامل خارج از کنترل شما چیست؟</a:t>
                      </a:r>
                      <a:endParaRPr lang="en-US" sz="1699" dirty="0">
                        <a:solidFill>
                          <a:srgbClr val="000000"/>
                        </a:solidFill>
                        <a:latin typeface="Noto Sans"/>
                        <a:cs typeface="B Nazanin" panose="00000400000000000000" pitchFamily="2" charset="-78"/>
                      </a:endParaRPr>
                    </a:p>
                  </a:txBody>
                  <a:tcPr marL="190500" marR="190500" marT="190500" marB="190500">
                    <a:lnL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6836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8331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0182911">
            <a:off x="-523933" y="2630978"/>
            <a:ext cx="19136557" cy="9260590"/>
          </a:xfrm>
          <a:custGeom>
            <a:avLst/>
            <a:gdLst/>
            <a:ahLst/>
            <a:cxnLst/>
            <a:rect l="l" t="t" r="r" b="b"/>
            <a:pathLst>
              <a:path w="19136557" h="9260590">
                <a:moveTo>
                  <a:pt x="0" y="0"/>
                </a:moveTo>
                <a:lnTo>
                  <a:pt x="19136557" y="0"/>
                </a:lnTo>
                <a:lnTo>
                  <a:pt x="19136557" y="9260590"/>
                </a:lnTo>
                <a:lnTo>
                  <a:pt x="0" y="92605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922" t="-109910" r="-14548" b="-1863"/>
            </a:stretch>
          </a:blipFill>
        </p:spPr>
      </p:sp>
      <p:sp>
        <p:nvSpPr>
          <p:cNvPr id="3" name="Freeform 3"/>
          <p:cNvSpPr/>
          <p:nvPr/>
        </p:nvSpPr>
        <p:spPr>
          <a:xfrm rot="6923059">
            <a:off x="-4534590" y="6579915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585894">
            <a:off x="12211364" y="-562770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3583057">
            <a:off x="16946843" y="713137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100069">
            <a:off x="-599363" y="-519660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065213">
            <a:off x="16846093" y="2537535"/>
            <a:ext cx="2217023" cy="2217023"/>
          </a:xfrm>
          <a:custGeom>
            <a:avLst/>
            <a:gdLst/>
            <a:ahLst/>
            <a:cxnLst/>
            <a:rect l="l" t="t" r="r" b="b"/>
            <a:pathLst>
              <a:path w="2217023" h="2217023">
                <a:moveTo>
                  <a:pt x="0" y="0"/>
                </a:moveTo>
                <a:lnTo>
                  <a:pt x="2217023" y="0"/>
                </a:lnTo>
                <a:lnTo>
                  <a:pt x="2217023" y="2217023"/>
                </a:lnTo>
                <a:lnTo>
                  <a:pt x="0" y="22170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2058687">
            <a:off x="13398687" y="1439680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232093">
            <a:off x="382655" y="2522949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79" y="0"/>
                </a:lnTo>
                <a:lnTo>
                  <a:pt x="2103779" y="2103779"/>
                </a:lnTo>
                <a:lnTo>
                  <a:pt x="0" y="210377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589716">
            <a:off x="6765855" y="9429531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4"/>
                </a:lnTo>
                <a:lnTo>
                  <a:pt x="0" y="201116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8187604" y="4152748"/>
            <a:ext cx="2498252" cy="957106"/>
            <a:chOff x="0" y="0"/>
            <a:chExt cx="855708" cy="32783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55708" cy="327831"/>
            </a:xfrm>
            <a:custGeom>
              <a:avLst/>
              <a:gdLst/>
              <a:ahLst/>
              <a:cxnLst/>
              <a:rect l="l" t="t" r="r" b="b"/>
              <a:pathLst>
                <a:path w="855708" h="327831">
                  <a:moveTo>
                    <a:pt x="652508" y="0"/>
                  </a:moveTo>
                  <a:cubicBezTo>
                    <a:pt x="764733" y="0"/>
                    <a:pt x="855708" y="73387"/>
                    <a:pt x="855708" y="163915"/>
                  </a:cubicBezTo>
                  <a:cubicBezTo>
                    <a:pt x="855708" y="254443"/>
                    <a:pt x="764733" y="327831"/>
                    <a:pt x="652508" y="327831"/>
                  </a:cubicBezTo>
                  <a:lnTo>
                    <a:pt x="203200" y="327831"/>
                  </a:lnTo>
                  <a:cubicBezTo>
                    <a:pt x="90976" y="327831"/>
                    <a:pt x="0" y="254443"/>
                    <a:pt x="0" y="163915"/>
                  </a:cubicBezTo>
                  <a:cubicBezTo>
                    <a:pt x="0" y="73387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6836B"/>
            </a:solidFill>
            <a:ln w="19050" cap="sq">
              <a:solidFill>
                <a:srgbClr val="F6836B"/>
              </a:solidFill>
              <a:prstDash val="solid"/>
              <a:miter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0" y="-19050"/>
              <a:ext cx="855708" cy="346881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FFFFFF"/>
                  </a:solidFill>
                  <a:latin typeface="Noto Sans"/>
                  <a:cs typeface="B Nazanin" panose="00000400000000000000" pitchFamily="2" charset="-78"/>
                </a:rPr>
                <a:t>نام</a:t>
              </a:r>
            </a:p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FFFFFF"/>
                  </a:solidFill>
                  <a:latin typeface="Noto Sans"/>
                  <a:cs typeface="B Nazanin" panose="00000400000000000000" pitchFamily="2" charset="-78"/>
                </a:rPr>
                <a:t>عنوان شغلی</a:t>
              </a:r>
              <a:endParaRPr lang="en-US" sz="1599" spc="79" dirty="0">
                <a:solidFill>
                  <a:srgbClr val="FFFFFF"/>
                </a:solidFill>
                <a:latin typeface="Handyman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7228807" y="4169875"/>
            <a:ext cx="958798" cy="922851"/>
            <a:chOff x="30480" y="591820"/>
            <a:chExt cx="12736830" cy="12259310"/>
          </a:xfrm>
        </p:grpSpPr>
        <p:sp>
          <p:nvSpPr>
            <p:cNvPr id="15" name="Freeform 15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4"/>
              <a:stretch>
                <a:fillRect l="-201542" t="-9139" r="-43408" b="-140592"/>
              </a:stretch>
            </a:blipFill>
          </p:spPr>
        </p:sp>
      </p:grpSp>
      <p:grpSp>
        <p:nvGrpSpPr>
          <p:cNvPr id="16" name="Group 16"/>
          <p:cNvGrpSpPr/>
          <p:nvPr/>
        </p:nvGrpSpPr>
        <p:grpSpPr>
          <a:xfrm>
            <a:off x="4980079" y="5856415"/>
            <a:ext cx="2498252" cy="995206"/>
            <a:chOff x="0" y="0"/>
            <a:chExt cx="855708" cy="340881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55708" cy="340881"/>
            </a:xfrm>
            <a:custGeom>
              <a:avLst/>
              <a:gdLst/>
              <a:ahLst/>
              <a:cxnLst/>
              <a:rect l="l" t="t" r="r" b="b"/>
              <a:pathLst>
                <a:path w="855708" h="340881">
                  <a:moveTo>
                    <a:pt x="652508" y="0"/>
                  </a:moveTo>
                  <a:cubicBezTo>
                    <a:pt x="764733" y="0"/>
                    <a:pt x="855708" y="76309"/>
                    <a:pt x="855708" y="170440"/>
                  </a:cubicBezTo>
                  <a:cubicBezTo>
                    <a:pt x="855708" y="264572"/>
                    <a:pt x="764733" y="340881"/>
                    <a:pt x="652508" y="340881"/>
                  </a:cubicBezTo>
                  <a:lnTo>
                    <a:pt x="203200" y="340881"/>
                  </a:lnTo>
                  <a:cubicBezTo>
                    <a:pt x="90976" y="340881"/>
                    <a:pt x="0" y="264572"/>
                    <a:pt x="0" y="170440"/>
                  </a:cubicBezTo>
                  <a:cubicBezTo>
                    <a:pt x="0" y="76309"/>
                    <a:pt x="90976" y="0"/>
                    <a:pt x="203200" y="0"/>
                  </a:cubicBezTo>
                  <a:lnTo>
                    <a:pt x="652508" y="0"/>
                  </a:lnTo>
                  <a:close/>
                </a:path>
              </a:pathLst>
            </a:custGeom>
            <a:solidFill>
              <a:srgbClr val="FFFAF6"/>
            </a:solidFill>
            <a:ln w="38100" cap="rnd">
              <a:solidFill>
                <a:srgbClr val="F6836B"/>
              </a:solidFill>
              <a:prstDash val="solid"/>
              <a:round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0" y="-19050"/>
              <a:ext cx="855708" cy="359931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نام</a:t>
              </a:r>
            </a:p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عنوان شغلی</a:t>
              </a:r>
              <a:endParaRPr lang="en-US" sz="1599" spc="79" dirty="0">
                <a:solidFill>
                  <a:srgbClr val="000000"/>
                </a:solidFill>
                <a:latin typeface="Handyman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3989063" y="5873543"/>
            <a:ext cx="958798" cy="922851"/>
            <a:chOff x="30480" y="591820"/>
            <a:chExt cx="12736830" cy="12259310"/>
          </a:xfrm>
        </p:grpSpPr>
        <p:sp>
          <p:nvSpPr>
            <p:cNvPr id="20" name="Freeform 20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5"/>
              <a:stretch>
                <a:fillRect l="-116455" t="-5134" r="-42390" b="-83897"/>
              </a:stretch>
            </a:blipFill>
          </p:spPr>
        </p:sp>
      </p:grpSp>
      <p:grpSp>
        <p:nvGrpSpPr>
          <p:cNvPr id="21" name="Group 21"/>
          <p:cNvGrpSpPr/>
          <p:nvPr/>
        </p:nvGrpSpPr>
        <p:grpSpPr>
          <a:xfrm>
            <a:off x="2904358" y="7462676"/>
            <a:ext cx="2498252" cy="995206"/>
            <a:chOff x="0" y="0"/>
            <a:chExt cx="855708" cy="340881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55708" cy="340881"/>
            </a:xfrm>
            <a:custGeom>
              <a:avLst/>
              <a:gdLst/>
              <a:ahLst/>
              <a:cxnLst/>
              <a:rect l="l" t="t" r="r" b="b"/>
              <a:pathLst>
                <a:path w="855708" h="340881">
                  <a:moveTo>
                    <a:pt x="652508" y="0"/>
                  </a:moveTo>
                  <a:cubicBezTo>
                    <a:pt x="764733" y="0"/>
                    <a:pt x="855708" y="76309"/>
                    <a:pt x="855708" y="170440"/>
                  </a:cubicBezTo>
                  <a:cubicBezTo>
                    <a:pt x="855708" y="264572"/>
                    <a:pt x="764733" y="340881"/>
                    <a:pt x="652508" y="340881"/>
                  </a:cubicBezTo>
                  <a:lnTo>
                    <a:pt x="203200" y="340881"/>
                  </a:lnTo>
                  <a:cubicBezTo>
                    <a:pt x="90976" y="340881"/>
                    <a:pt x="0" y="264572"/>
                    <a:pt x="0" y="170440"/>
                  </a:cubicBezTo>
                  <a:cubicBezTo>
                    <a:pt x="0" y="76309"/>
                    <a:pt x="90976" y="0"/>
                    <a:pt x="203200" y="0"/>
                  </a:cubicBezTo>
                  <a:lnTo>
                    <a:pt x="652508" y="0"/>
                  </a:lnTo>
                  <a:close/>
                </a:path>
              </a:pathLst>
            </a:custGeom>
            <a:solidFill>
              <a:srgbClr val="FFFAF6"/>
            </a:solidFill>
            <a:ln w="38100" cap="rnd">
              <a:solidFill>
                <a:srgbClr val="F6836B"/>
              </a:solidFill>
              <a:prstDash val="solid"/>
              <a:round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0" y="-19050"/>
              <a:ext cx="855708" cy="359931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نام</a:t>
              </a:r>
            </a:p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عنوان شغلی</a:t>
              </a:r>
              <a:endParaRPr lang="en-US" sz="1599" spc="79" dirty="0">
                <a:solidFill>
                  <a:srgbClr val="000000"/>
                </a:solidFill>
                <a:latin typeface="Handyman Bold"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936035" y="7479804"/>
            <a:ext cx="958798" cy="922851"/>
            <a:chOff x="30480" y="591820"/>
            <a:chExt cx="12736830" cy="12259310"/>
          </a:xfrm>
        </p:grpSpPr>
        <p:sp>
          <p:nvSpPr>
            <p:cNvPr id="25" name="Freeform 25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6"/>
              <a:stretch>
                <a:fillRect l="-243" t="-18919" r="243" b="-43972"/>
              </a:stretch>
            </a:blipFill>
          </p:spPr>
        </p:sp>
      </p:grpSp>
      <p:grpSp>
        <p:nvGrpSpPr>
          <p:cNvPr id="26" name="Group 26"/>
          <p:cNvGrpSpPr/>
          <p:nvPr/>
        </p:nvGrpSpPr>
        <p:grpSpPr>
          <a:xfrm>
            <a:off x="6763758" y="7462676"/>
            <a:ext cx="2498252" cy="995206"/>
            <a:chOff x="0" y="0"/>
            <a:chExt cx="855708" cy="340881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55708" cy="340881"/>
            </a:xfrm>
            <a:custGeom>
              <a:avLst/>
              <a:gdLst/>
              <a:ahLst/>
              <a:cxnLst/>
              <a:rect l="l" t="t" r="r" b="b"/>
              <a:pathLst>
                <a:path w="855708" h="340881">
                  <a:moveTo>
                    <a:pt x="652508" y="0"/>
                  </a:moveTo>
                  <a:cubicBezTo>
                    <a:pt x="764733" y="0"/>
                    <a:pt x="855708" y="76309"/>
                    <a:pt x="855708" y="170440"/>
                  </a:cubicBezTo>
                  <a:cubicBezTo>
                    <a:pt x="855708" y="264572"/>
                    <a:pt x="764733" y="340881"/>
                    <a:pt x="652508" y="340881"/>
                  </a:cubicBezTo>
                  <a:lnTo>
                    <a:pt x="203200" y="340881"/>
                  </a:lnTo>
                  <a:cubicBezTo>
                    <a:pt x="90976" y="340881"/>
                    <a:pt x="0" y="264572"/>
                    <a:pt x="0" y="170440"/>
                  </a:cubicBezTo>
                  <a:cubicBezTo>
                    <a:pt x="0" y="76309"/>
                    <a:pt x="90976" y="0"/>
                    <a:pt x="203200" y="0"/>
                  </a:cubicBezTo>
                  <a:lnTo>
                    <a:pt x="652508" y="0"/>
                  </a:lnTo>
                  <a:close/>
                </a:path>
              </a:pathLst>
            </a:custGeom>
            <a:solidFill>
              <a:srgbClr val="FFFAF6"/>
            </a:solidFill>
            <a:ln w="38100" cap="rnd">
              <a:solidFill>
                <a:srgbClr val="F6836B"/>
              </a:solidFill>
              <a:prstDash val="solid"/>
              <a:round/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0" y="-19050"/>
              <a:ext cx="855708" cy="359931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نام</a:t>
              </a:r>
            </a:p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عنوان شغلی</a:t>
              </a:r>
              <a:endParaRPr lang="en-US" sz="1599" spc="79" dirty="0">
                <a:solidFill>
                  <a:srgbClr val="000000"/>
                </a:solidFill>
                <a:latin typeface="Handyman Bold"/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5778664" y="7479804"/>
            <a:ext cx="958798" cy="922851"/>
            <a:chOff x="30480" y="591820"/>
            <a:chExt cx="12736830" cy="12259310"/>
          </a:xfrm>
        </p:grpSpPr>
        <p:sp>
          <p:nvSpPr>
            <p:cNvPr id="30" name="Freeform 30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7"/>
              <a:stretch>
                <a:fillRect l="-78970" t="-5134" r="-71648" b="-76304"/>
              </a:stretch>
            </a:blipFill>
          </p:spPr>
        </p:sp>
      </p:grpSp>
      <p:grpSp>
        <p:nvGrpSpPr>
          <p:cNvPr id="31" name="Group 31"/>
          <p:cNvGrpSpPr/>
          <p:nvPr/>
        </p:nvGrpSpPr>
        <p:grpSpPr>
          <a:xfrm>
            <a:off x="10623158" y="7462676"/>
            <a:ext cx="2498252" cy="995206"/>
            <a:chOff x="0" y="0"/>
            <a:chExt cx="855708" cy="340881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55708" cy="340881"/>
            </a:xfrm>
            <a:custGeom>
              <a:avLst/>
              <a:gdLst/>
              <a:ahLst/>
              <a:cxnLst/>
              <a:rect l="l" t="t" r="r" b="b"/>
              <a:pathLst>
                <a:path w="855708" h="340881">
                  <a:moveTo>
                    <a:pt x="652508" y="0"/>
                  </a:moveTo>
                  <a:cubicBezTo>
                    <a:pt x="764733" y="0"/>
                    <a:pt x="855708" y="76309"/>
                    <a:pt x="855708" y="170440"/>
                  </a:cubicBezTo>
                  <a:cubicBezTo>
                    <a:pt x="855708" y="264572"/>
                    <a:pt x="764733" y="340881"/>
                    <a:pt x="652508" y="340881"/>
                  </a:cubicBezTo>
                  <a:lnTo>
                    <a:pt x="203200" y="340881"/>
                  </a:lnTo>
                  <a:cubicBezTo>
                    <a:pt x="90976" y="340881"/>
                    <a:pt x="0" y="264572"/>
                    <a:pt x="0" y="170440"/>
                  </a:cubicBezTo>
                  <a:cubicBezTo>
                    <a:pt x="0" y="76309"/>
                    <a:pt x="90976" y="0"/>
                    <a:pt x="203200" y="0"/>
                  </a:cubicBezTo>
                  <a:lnTo>
                    <a:pt x="652508" y="0"/>
                  </a:lnTo>
                  <a:close/>
                </a:path>
              </a:pathLst>
            </a:custGeom>
            <a:solidFill>
              <a:srgbClr val="FFFAF6"/>
            </a:solidFill>
            <a:ln w="38100" cap="rnd">
              <a:solidFill>
                <a:srgbClr val="F6836B"/>
              </a:solidFill>
              <a:prstDash val="solid"/>
              <a:round/>
            </a:ln>
          </p:spPr>
        </p:sp>
        <p:sp>
          <p:nvSpPr>
            <p:cNvPr id="33" name="TextBox 33"/>
            <p:cNvSpPr txBox="1"/>
            <p:nvPr/>
          </p:nvSpPr>
          <p:spPr>
            <a:xfrm>
              <a:off x="0" y="-19050"/>
              <a:ext cx="855708" cy="359931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نام</a:t>
              </a:r>
            </a:p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عنوان شغلی</a:t>
              </a:r>
              <a:endParaRPr lang="en-US" sz="1599" spc="79" dirty="0">
                <a:solidFill>
                  <a:srgbClr val="000000"/>
                </a:solidFill>
                <a:latin typeface="Handyman Bold"/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9645310" y="7479804"/>
            <a:ext cx="958798" cy="922851"/>
            <a:chOff x="30480" y="591820"/>
            <a:chExt cx="12736830" cy="12259310"/>
          </a:xfrm>
        </p:grpSpPr>
        <p:sp>
          <p:nvSpPr>
            <p:cNvPr id="35" name="Freeform 35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8"/>
              <a:stretch>
                <a:fillRect l="-31978" t="-24173" r="-12548" b="-111249"/>
              </a:stretch>
            </a:blipFill>
          </p:spPr>
        </p:sp>
      </p:grpSp>
      <p:grpSp>
        <p:nvGrpSpPr>
          <p:cNvPr id="36" name="Group 36"/>
          <p:cNvGrpSpPr/>
          <p:nvPr/>
        </p:nvGrpSpPr>
        <p:grpSpPr>
          <a:xfrm>
            <a:off x="14482558" y="7462676"/>
            <a:ext cx="2498252" cy="995206"/>
            <a:chOff x="0" y="0"/>
            <a:chExt cx="855708" cy="340881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55708" cy="340881"/>
            </a:xfrm>
            <a:custGeom>
              <a:avLst/>
              <a:gdLst/>
              <a:ahLst/>
              <a:cxnLst/>
              <a:rect l="l" t="t" r="r" b="b"/>
              <a:pathLst>
                <a:path w="855708" h="340881">
                  <a:moveTo>
                    <a:pt x="652508" y="0"/>
                  </a:moveTo>
                  <a:cubicBezTo>
                    <a:pt x="764733" y="0"/>
                    <a:pt x="855708" y="76309"/>
                    <a:pt x="855708" y="170440"/>
                  </a:cubicBezTo>
                  <a:cubicBezTo>
                    <a:pt x="855708" y="264572"/>
                    <a:pt x="764733" y="340881"/>
                    <a:pt x="652508" y="340881"/>
                  </a:cubicBezTo>
                  <a:lnTo>
                    <a:pt x="203200" y="340881"/>
                  </a:lnTo>
                  <a:cubicBezTo>
                    <a:pt x="90976" y="340881"/>
                    <a:pt x="0" y="264572"/>
                    <a:pt x="0" y="170440"/>
                  </a:cubicBezTo>
                  <a:cubicBezTo>
                    <a:pt x="0" y="76309"/>
                    <a:pt x="90976" y="0"/>
                    <a:pt x="203200" y="0"/>
                  </a:cubicBezTo>
                  <a:lnTo>
                    <a:pt x="652508" y="0"/>
                  </a:lnTo>
                  <a:close/>
                </a:path>
              </a:pathLst>
            </a:custGeom>
            <a:solidFill>
              <a:srgbClr val="FFFAF6"/>
            </a:solidFill>
            <a:ln w="38100" cap="rnd">
              <a:solidFill>
                <a:srgbClr val="F6836B"/>
              </a:solidFill>
              <a:prstDash val="solid"/>
              <a:round/>
            </a:ln>
          </p:spPr>
        </p:sp>
        <p:sp>
          <p:nvSpPr>
            <p:cNvPr id="38" name="TextBox 38"/>
            <p:cNvSpPr txBox="1"/>
            <p:nvPr/>
          </p:nvSpPr>
          <p:spPr>
            <a:xfrm>
              <a:off x="0" y="-19050"/>
              <a:ext cx="855708" cy="359931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نام</a:t>
              </a:r>
            </a:p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عنوان شغلی</a:t>
              </a:r>
              <a:endParaRPr lang="en-US" sz="1599" spc="79" dirty="0">
                <a:solidFill>
                  <a:srgbClr val="000000"/>
                </a:solidFill>
                <a:latin typeface="Handyman Bold"/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3502410" y="7479804"/>
            <a:ext cx="958798" cy="922851"/>
            <a:chOff x="30480" y="591820"/>
            <a:chExt cx="12736830" cy="12259310"/>
          </a:xfrm>
        </p:grpSpPr>
        <p:sp>
          <p:nvSpPr>
            <p:cNvPr id="40" name="Freeform 40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9"/>
              <a:stretch>
                <a:fillRect l="-190191" t="-24433" r="-97524" b="-156258"/>
              </a:stretch>
            </a:blipFill>
          </p:spPr>
        </p:sp>
      </p:grpSp>
      <p:grpSp>
        <p:nvGrpSpPr>
          <p:cNvPr id="41" name="Group 41"/>
          <p:cNvGrpSpPr/>
          <p:nvPr/>
        </p:nvGrpSpPr>
        <p:grpSpPr>
          <a:xfrm>
            <a:off x="12313279" y="5856415"/>
            <a:ext cx="2498252" cy="995206"/>
            <a:chOff x="0" y="0"/>
            <a:chExt cx="855708" cy="340881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55708" cy="340881"/>
            </a:xfrm>
            <a:custGeom>
              <a:avLst/>
              <a:gdLst/>
              <a:ahLst/>
              <a:cxnLst/>
              <a:rect l="l" t="t" r="r" b="b"/>
              <a:pathLst>
                <a:path w="855708" h="340881">
                  <a:moveTo>
                    <a:pt x="652508" y="0"/>
                  </a:moveTo>
                  <a:cubicBezTo>
                    <a:pt x="764733" y="0"/>
                    <a:pt x="855708" y="76309"/>
                    <a:pt x="855708" y="170440"/>
                  </a:cubicBezTo>
                  <a:cubicBezTo>
                    <a:pt x="855708" y="264572"/>
                    <a:pt x="764733" y="340881"/>
                    <a:pt x="652508" y="340881"/>
                  </a:cubicBezTo>
                  <a:lnTo>
                    <a:pt x="203200" y="340881"/>
                  </a:lnTo>
                  <a:cubicBezTo>
                    <a:pt x="90976" y="340881"/>
                    <a:pt x="0" y="264572"/>
                    <a:pt x="0" y="170440"/>
                  </a:cubicBezTo>
                  <a:cubicBezTo>
                    <a:pt x="0" y="76309"/>
                    <a:pt x="90976" y="0"/>
                    <a:pt x="203200" y="0"/>
                  </a:cubicBezTo>
                  <a:lnTo>
                    <a:pt x="652508" y="0"/>
                  </a:lnTo>
                  <a:close/>
                </a:path>
              </a:pathLst>
            </a:custGeom>
            <a:solidFill>
              <a:srgbClr val="FFFAF6"/>
            </a:solidFill>
            <a:ln w="38100" cap="rnd">
              <a:solidFill>
                <a:srgbClr val="F6836B"/>
              </a:solidFill>
              <a:prstDash val="solid"/>
              <a:round/>
            </a:ln>
          </p:spPr>
        </p:sp>
        <p:sp>
          <p:nvSpPr>
            <p:cNvPr id="43" name="TextBox 43"/>
            <p:cNvSpPr txBox="1"/>
            <p:nvPr/>
          </p:nvSpPr>
          <p:spPr>
            <a:xfrm>
              <a:off x="0" y="-19050"/>
              <a:ext cx="855708" cy="359931"/>
            </a:xfrm>
            <a:prstGeom prst="rect">
              <a:avLst/>
            </a:prstGeom>
          </p:spPr>
          <p:txBody>
            <a:bodyPr lIns="254000" tIns="254000" rIns="254000" bIns="254000" rtlCol="0" anchor="ctr"/>
            <a:lstStyle/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نام</a:t>
              </a:r>
            </a:p>
            <a:p>
              <a:pPr algn="r" rtl="1">
                <a:lnSpc>
                  <a:spcPts val="1820"/>
                </a:lnSpc>
              </a:pPr>
              <a:r>
                <a:rPr lang="fa-IR" sz="1400" spc="70" dirty="0">
                  <a:solidFill>
                    <a:srgbClr val="000000"/>
                  </a:solidFill>
                  <a:latin typeface="Noto Sans"/>
                  <a:cs typeface="B Nazanin" panose="00000400000000000000" pitchFamily="2" charset="-78"/>
                </a:rPr>
                <a:t>عنوان شغلی</a:t>
              </a:r>
              <a:endParaRPr lang="en-US" sz="1599" spc="79" dirty="0">
                <a:solidFill>
                  <a:srgbClr val="000000"/>
                </a:solidFill>
                <a:latin typeface="Handyman Bold"/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11325907" y="5873543"/>
            <a:ext cx="958798" cy="922851"/>
            <a:chOff x="30480" y="591820"/>
            <a:chExt cx="12736830" cy="12259310"/>
          </a:xfrm>
        </p:grpSpPr>
        <p:sp>
          <p:nvSpPr>
            <p:cNvPr id="45" name="Freeform 45"/>
            <p:cNvSpPr/>
            <p:nvPr/>
          </p:nvSpPr>
          <p:spPr>
            <a:xfrm>
              <a:off x="30480" y="59182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1" y="2120900"/>
                    <a:pt x="8590281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19"/>
                    <a:pt x="1822450" y="10811510"/>
                    <a:pt x="2842260" y="11203940"/>
                  </a:cubicBezTo>
                  <a:cubicBezTo>
                    <a:pt x="5585460" y="12259310"/>
                    <a:pt x="8953500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20"/>
              <a:stretch>
                <a:fillRect l="-84048" t="-12026" r="-144200" b="-125612"/>
              </a:stretch>
            </a:blipFill>
          </p:spPr>
        </p:sp>
      </p:grpSp>
      <p:sp>
        <p:nvSpPr>
          <p:cNvPr id="46" name="AutoShape 46"/>
          <p:cNvSpPr/>
          <p:nvPr/>
        </p:nvSpPr>
        <p:spPr>
          <a:xfrm rot="8041">
            <a:off x="5788200" y="5435931"/>
            <a:ext cx="7333221" cy="0"/>
          </a:xfrm>
          <a:prstGeom prst="line">
            <a:avLst/>
          </a:prstGeom>
          <a:ln w="38100" cap="flat">
            <a:solidFill>
              <a:srgbClr val="F6836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7" name="AutoShape 47"/>
          <p:cNvSpPr/>
          <p:nvPr/>
        </p:nvSpPr>
        <p:spPr>
          <a:xfrm rot="16799">
            <a:off x="3693416" y="7081087"/>
            <a:ext cx="3897547" cy="0"/>
          </a:xfrm>
          <a:prstGeom prst="line">
            <a:avLst/>
          </a:prstGeom>
          <a:ln w="38100" cap="flat">
            <a:solidFill>
              <a:srgbClr val="F6836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8" name="AutoShape 48"/>
          <p:cNvSpPr/>
          <p:nvPr/>
        </p:nvSpPr>
        <p:spPr>
          <a:xfrm rot="10783031">
            <a:off x="11431266" y="7119185"/>
            <a:ext cx="3859447" cy="0"/>
          </a:xfrm>
          <a:prstGeom prst="line">
            <a:avLst/>
          </a:prstGeom>
          <a:ln w="38100" cap="flat">
            <a:solidFill>
              <a:srgbClr val="F6836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9" name="AutoShape 49"/>
          <p:cNvSpPr/>
          <p:nvPr/>
        </p:nvSpPr>
        <p:spPr>
          <a:xfrm rot="5399663">
            <a:off x="5574606" y="5623783"/>
            <a:ext cx="427165" cy="0"/>
          </a:xfrm>
          <a:prstGeom prst="line">
            <a:avLst/>
          </a:prstGeom>
          <a:ln w="38100" cap="flat">
            <a:solidFill>
              <a:srgbClr val="F6836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0" name="AutoShape 50"/>
          <p:cNvSpPr/>
          <p:nvPr/>
        </p:nvSpPr>
        <p:spPr>
          <a:xfrm rot="-5400000">
            <a:off x="8836986" y="5249554"/>
            <a:ext cx="317500" cy="0"/>
          </a:xfrm>
          <a:prstGeom prst="line">
            <a:avLst/>
          </a:prstGeom>
          <a:ln w="38100" cap="flat">
            <a:solidFill>
              <a:srgbClr val="F6836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1" name="AutoShape 51"/>
          <p:cNvSpPr/>
          <p:nvPr/>
        </p:nvSpPr>
        <p:spPr>
          <a:xfrm rot="5400000">
            <a:off x="3535981" y="7267118"/>
            <a:ext cx="353015" cy="0"/>
          </a:xfrm>
          <a:prstGeom prst="line">
            <a:avLst/>
          </a:prstGeom>
          <a:ln w="38100" cap="flat">
            <a:solidFill>
              <a:srgbClr val="F6836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2" name="AutoShape 52"/>
          <p:cNvSpPr/>
          <p:nvPr/>
        </p:nvSpPr>
        <p:spPr>
          <a:xfrm rot="5400000">
            <a:off x="7400144" y="7271881"/>
            <a:ext cx="343490" cy="0"/>
          </a:xfrm>
          <a:prstGeom prst="line">
            <a:avLst/>
          </a:prstGeom>
          <a:ln w="38100" cap="flat">
            <a:solidFill>
              <a:srgbClr val="F6836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3" name="AutoShape 53"/>
          <p:cNvSpPr/>
          <p:nvPr/>
        </p:nvSpPr>
        <p:spPr>
          <a:xfrm rot="5400000">
            <a:off x="11273831" y="7286168"/>
            <a:ext cx="314915" cy="0"/>
          </a:xfrm>
          <a:prstGeom prst="line">
            <a:avLst/>
          </a:prstGeom>
          <a:ln w="38100" cap="flat">
            <a:solidFill>
              <a:srgbClr val="F6836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4" name="AutoShape 54"/>
          <p:cNvSpPr/>
          <p:nvPr/>
        </p:nvSpPr>
        <p:spPr>
          <a:xfrm rot="5400000">
            <a:off x="15133231" y="7286168"/>
            <a:ext cx="314915" cy="0"/>
          </a:xfrm>
          <a:prstGeom prst="line">
            <a:avLst/>
          </a:prstGeom>
          <a:ln w="38100" cap="flat">
            <a:solidFill>
              <a:srgbClr val="F6836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5" name="AutoShape 55"/>
          <p:cNvSpPr/>
          <p:nvPr/>
        </p:nvSpPr>
        <p:spPr>
          <a:xfrm rot="5400552">
            <a:off x="5649643" y="6933016"/>
            <a:ext cx="277089" cy="0"/>
          </a:xfrm>
          <a:prstGeom prst="line">
            <a:avLst/>
          </a:prstGeom>
          <a:ln w="38100" cap="flat">
            <a:solidFill>
              <a:srgbClr val="F6836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6" name="AutoShape 56"/>
          <p:cNvSpPr/>
          <p:nvPr/>
        </p:nvSpPr>
        <p:spPr>
          <a:xfrm rot="5399498">
            <a:off x="12968601" y="6947304"/>
            <a:ext cx="305664" cy="0"/>
          </a:xfrm>
          <a:prstGeom prst="line">
            <a:avLst/>
          </a:prstGeom>
          <a:ln w="38100" cap="flat">
            <a:solidFill>
              <a:srgbClr val="F6836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7" name="AutoShape 57"/>
          <p:cNvSpPr/>
          <p:nvPr/>
        </p:nvSpPr>
        <p:spPr>
          <a:xfrm rot="5400000">
            <a:off x="12924982" y="5640937"/>
            <a:ext cx="392857" cy="0"/>
          </a:xfrm>
          <a:prstGeom prst="line">
            <a:avLst/>
          </a:prstGeom>
          <a:ln w="38100" cap="flat">
            <a:solidFill>
              <a:srgbClr val="F6836B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8" name="TextBox 58"/>
          <p:cNvSpPr txBox="1"/>
          <p:nvPr/>
        </p:nvSpPr>
        <p:spPr>
          <a:xfrm>
            <a:off x="1028700" y="1028700"/>
            <a:ext cx="162306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یک صفحه نمودار اضافه کنید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818180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2" y="0"/>
                </a:lnTo>
                <a:lnTo>
                  <a:pt x="17022352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6923059">
            <a:off x="-1823859" y="961878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554571">
            <a:off x="4514437" y="-3815425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2203902">
            <a:off x="7066113" y="8149834"/>
            <a:ext cx="1585960" cy="1585960"/>
          </a:xfrm>
          <a:custGeom>
            <a:avLst/>
            <a:gdLst/>
            <a:ahLst/>
            <a:cxnLst/>
            <a:rect l="l" t="t" r="r" b="b"/>
            <a:pathLst>
              <a:path w="1585960" h="1585960">
                <a:moveTo>
                  <a:pt x="0" y="0"/>
                </a:moveTo>
                <a:lnTo>
                  <a:pt x="1585959" y="0"/>
                </a:lnTo>
                <a:lnTo>
                  <a:pt x="1585959" y="1585960"/>
                </a:lnTo>
                <a:lnTo>
                  <a:pt x="0" y="1585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2563013">
            <a:off x="840117" y="749851"/>
            <a:ext cx="828349" cy="828349"/>
          </a:xfrm>
          <a:custGeom>
            <a:avLst/>
            <a:gdLst/>
            <a:ahLst/>
            <a:cxnLst/>
            <a:rect l="l" t="t" r="r" b="b"/>
            <a:pathLst>
              <a:path w="828349" h="828349">
                <a:moveTo>
                  <a:pt x="0" y="0"/>
                </a:moveTo>
                <a:lnTo>
                  <a:pt x="828350" y="0"/>
                </a:lnTo>
                <a:lnTo>
                  <a:pt x="828350" y="828349"/>
                </a:lnTo>
                <a:lnTo>
                  <a:pt x="0" y="8283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aphicFrame>
        <p:nvGraphicFramePr>
          <p:cNvPr id="7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395197"/>
              </p:ext>
            </p:extLst>
          </p:nvPr>
        </p:nvGraphicFramePr>
        <p:xfrm>
          <a:off x="1660027" y="3789912"/>
          <a:ext cx="5554920" cy="4211225"/>
        </p:xfrm>
        <a:graphic>
          <a:graphicData uri="http://schemas.openxmlformats.org/drawingml/2006/table">
            <a:tbl>
              <a:tblPr/>
              <a:tblGrid>
                <a:gridCol w="5554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45853">
                <a:tc>
                  <a:txBody>
                    <a:bodyPr/>
                    <a:lstStyle/>
                    <a:p>
                      <a:pPr algn="r" rtl="1">
                        <a:lnSpc>
                          <a:spcPts val="2940"/>
                        </a:lnSpc>
                        <a:defRPr/>
                      </a:pPr>
                      <a:r>
                        <a:rPr lang="en-US" sz="2100" dirty="0">
                          <a:solidFill>
                            <a:srgbClr val="000000"/>
                          </a:solidFill>
                          <a:latin typeface="Noto Sans Bold"/>
                          <a:cs typeface="B Nazanin" panose="00000400000000000000" pitchFamily="2" charset="-78"/>
                        </a:rPr>
                        <a:t>123 Anywhere St., Any </a:t>
                      </a:r>
                      <a:r>
                        <a:rPr lang="en-US" sz="2100" dirty="0" err="1">
                          <a:solidFill>
                            <a:srgbClr val="000000"/>
                          </a:solidFill>
                          <a:latin typeface="Noto Sans Bold"/>
                          <a:cs typeface="B Nazanin" panose="00000400000000000000" pitchFamily="2" charset="-78"/>
                        </a:rPr>
                        <a:t>City,ST</a:t>
                      </a:r>
                      <a:r>
                        <a:rPr lang="en-US" sz="2100" dirty="0">
                          <a:solidFill>
                            <a:srgbClr val="000000"/>
                          </a:solidFill>
                          <a:latin typeface="Noto Sans Bold"/>
                          <a:cs typeface="B Nazanin" panose="00000400000000000000" pitchFamily="2" charset="-78"/>
                        </a:rPr>
                        <a:t> 12345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80975" marR="180975" marT="180975" marB="180975" anchor="ctr">
                    <a:lnL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1343">
                <a:tc>
                  <a:txBody>
                    <a:bodyPr/>
                    <a:lstStyle/>
                    <a:p>
                      <a:pPr algn="r" rtl="1">
                        <a:lnSpc>
                          <a:spcPts val="2940"/>
                        </a:lnSpc>
                        <a:defRPr/>
                      </a:pPr>
                      <a:r>
                        <a:rPr lang="en-US" sz="21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123-456-7890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80975" marR="180975" marT="180975" marB="180975" anchor="ctr">
                    <a:lnL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1343">
                <a:tc>
                  <a:txBody>
                    <a:bodyPr/>
                    <a:lstStyle/>
                    <a:p>
                      <a:pPr algn="r" rtl="1">
                        <a:lnSpc>
                          <a:spcPts val="2940"/>
                        </a:lnSpc>
                        <a:defRPr/>
                      </a:pPr>
                      <a:r>
                        <a:rPr lang="en-US" sz="21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hello@reallygreatsite.com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80975" marR="180975" marT="180975" marB="180975" anchor="ctr">
                    <a:lnL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1343">
                <a:tc>
                  <a:txBody>
                    <a:bodyPr/>
                    <a:lstStyle/>
                    <a:p>
                      <a:pPr algn="r" rtl="1">
                        <a:lnSpc>
                          <a:spcPts val="2940"/>
                        </a:lnSpc>
                        <a:defRPr/>
                      </a:pPr>
                      <a:r>
                        <a:rPr lang="en-US" sz="21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@</a:t>
                      </a:r>
                      <a:r>
                        <a:rPr lang="en-US" sz="2100" dirty="0" err="1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reallygreatsite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80975" marR="180975" marT="180975" marB="180975" anchor="ctr">
                    <a:lnL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1343">
                <a:tc>
                  <a:txBody>
                    <a:bodyPr/>
                    <a:lstStyle/>
                    <a:p>
                      <a:pPr algn="r" rtl="1">
                        <a:lnSpc>
                          <a:spcPts val="2940"/>
                        </a:lnSpc>
                        <a:defRPr/>
                      </a:pPr>
                      <a:r>
                        <a:rPr lang="en-US" sz="2100" dirty="0">
                          <a:solidFill>
                            <a:srgbClr val="000000"/>
                          </a:solidFill>
                          <a:latin typeface="Noto Sans"/>
                          <a:cs typeface="B Nazanin" panose="00000400000000000000" pitchFamily="2" charset="-78"/>
                        </a:rPr>
                        <a:t>reallygreatsite.com</a:t>
                      </a:r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 marL="180975" marR="180975" marT="180975" marB="180975" anchor="ctr">
                    <a:lnL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FDC9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8" name="Group 8"/>
          <p:cNvGrpSpPr/>
          <p:nvPr/>
        </p:nvGrpSpPr>
        <p:grpSpPr>
          <a:xfrm>
            <a:off x="1028700" y="3990672"/>
            <a:ext cx="451184" cy="3842357"/>
            <a:chOff x="0" y="0"/>
            <a:chExt cx="601579" cy="512314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01579" cy="601579"/>
            </a:xfrm>
            <a:custGeom>
              <a:avLst/>
              <a:gdLst/>
              <a:ahLst/>
              <a:cxnLst/>
              <a:rect l="l" t="t" r="r" b="b"/>
              <a:pathLst>
                <a:path w="601579" h="601579">
                  <a:moveTo>
                    <a:pt x="0" y="0"/>
                  </a:moveTo>
                  <a:lnTo>
                    <a:pt x="601579" y="0"/>
                  </a:lnTo>
                  <a:lnTo>
                    <a:pt x="601579" y="601579"/>
                  </a:lnTo>
                  <a:lnTo>
                    <a:pt x="0" y="6015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0" y="1125465"/>
              <a:ext cx="601579" cy="601579"/>
            </a:xfrm>
            <a:custGeom>
              <a:avLst/>
              <a:gdLst/>
              <a:ahLst/>
              <a:cxnLst/>
              <a:rect l="l" t="t" r="r" b="b"/>
              <a:pathLst>
                <a:path w="601579" h="601579">
                  <a:moveTo>
                    <a:pt x="0" y="0"/>
                  </a:moveTo>
                  <a:lnTo>
                    <a:pt x="601579" y="0"/>
                  </a:lnTo>
                  <a:lnTo>
                    <a:pt x="601579" y="601579"/>
                  </a:lnTo>
                  <a:lnTo>
                    <a:pt x="0" y="6015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0" y="2250931"/>
              <a:ext cx="601579" cy="601579"/>
            </a:xfrm>
            <a:custGeom>
              <a:avLst/>
              <a:gdLst/>
              <a:ahLst/>
              <a:cxnLst/>
              <a:rect l="l" t="t" r="r" b="b"/>
              <a:pathLst>
                <a:path w="601579" h="601579">
                  <a:moveTo>
                    <a:pt x="0" y="0"/>
                  </a:moveTo>
                  <a:lnTo>
                    <a:pt x="601579" y="0"/>
                  </a:lnTo>
                  <a:lnTo>
                    <a:pt x="601579" y="601579"/>
                  </a:lnTo>
                  <a:lnTo>
                    <a:pt x="0" y="6015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0" y="3326006"/>
              <a:ext cx="601579" cy="601579"/>
            </a:xfrm>
            <a:custGeom>
              <a:avLst/>
              <a:gdLst/>
              <a:ahLst/>
              <a:cxnLst/>
              <a:rect l="l" t="t" r="r" b="b"/>
              <a:pathLst>
                <a:path w="601579" h="601579">
                  <a:moveTo>
                    <a:pt x="0" y="0"/>
                  </a:moveTo>
                  <a:lnTo>
                    <a:pt x="601579" y="0"/>
                  </a:lnTo>
                  <a:lnTo>
                    <a:pt x="601579" y="601579"/>
                  </a:lnTo>
                  <a:lnTo>
                    <a:pt x="0" y="6015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>
              <a:off x="0" y="4521563"/>
              <a:ext cx="601579" cy="601579"/>
            </a:xfrm>
            <a:custGeom>
              <a:avLst/>
              <a:gdLst/>
              <a:ahLst/>
              <a:cxnLst/>
              <a:rect l="l" t="t" r="r" b="b"/>
              <a:pathLst>
                <a:path w="601579" h="601579">
                  <a:moveTo>
                    <a:pt x="0" y="0"/>
                  </a:moveTo>
                  <a:lnTo>
                    <a:pt x="601579" y="0"/>
                  </a:lnTo>
                  <a:lnTo>
                    <a:pt x="601579" y="601579"/>
                  </a:lnTo>
                  <a:lnTo>
                    <a:pt x="0" y="6015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4" name="TextBox 14"/>
          <p:cNvSpPr txBox="1"/>
          <p:nvPr/>
        </p:nvSpPr>
        <p:spPr>
          <a:xfrm>
            <a:off x="915766" y="1337596"/>
            <a:ext cx="6419476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با ما تماس بگیرید</a:t>
            </a:r>
            <a:endParaRPr lang="en-US" sz="80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 rot="2554571">
            <a:off x="13955557" y="-194492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9837251" y="210632"/>
            <a:ext cx="8853219" cy="12711897"/>
            <a:chOff x="0" y="0"/>
            <a:chExt cx="4137660" cy="5941060"/>
          </a:xfrm>
        </p:grpSpPr>
        <p:sp>
          <p:nvSpPr>
            <p:cNvPr id="17" name="Freeform 17"/>
            <p:cNvSpPr/>
            <p:nvPr/>
          </p:nvSpPr>
          <p:spPr>
            <a:xfrm>
              <a:off x="-350520" y="-288290"/>
              <a:ext cx="4956810" cy="6334760"/>
            </a:xfrm>
            <a:custGeom>
              <a:avLst/>
              <a:gdLst/>
              <a:ahLst/>
              <a:cxnLst/>
              <a:rect l="l" t="t" r="r" b="b"/>
              <a:pathLst>
                <a:path w="4956810" h="6334760">
                  <a:moveTo>
                    <a:pt x="762000" y="824230"/>
                  </a:moveTo>
                  <a:cubicBezTo>
                    <a:pt x="1517650" y="146050"/>
                    <a:pt x="2913380" y="0"/>
                    <a:pt x="3416300" y="1047750"/>
                  </a:cubicBezTo>
                  <a:cubicBezTo>
                    <a:pt x="3614420" y="1484630"/>
                    <a:pt x="3507740" y="1979930"/>
                    <a:pt x="3566160" y="2440940"/>
                  </a:cubicBezTo>
                  <a:cubicBezTo>
                    <a:pt x="3647440" y="3079750"/>
                    <a:pt x="4140200" y="3562350"/>
                    <a:pt x="4362450" y="4147820"/>
                  </a:cubicBezTo>
                  <a:cubicBezTo>
                    <a:pt x="4956810" y="5591810"/>
                    <a:pt x="3315970" y="6334760"/>
                    <a:pt x="2122170" y="6216650"/>
                  </a:cubicBezTo>
                  <a:cubicBezTo>
                    <a:pt x="1496060" y="6215380"/>
                    <a:pt x="762000" y="6047740"/>
                    <a:pt x="467360" y="5431790"/>
                  </a:cubicBezTo>
                  <a:cubicBezTo>
                    <a:pt x="166370" y="4765040"/>
                    <a:pt x="539750" y="4028440"/>
                    <a:pt x="553720" y="3336290"/>
                  </a:cubicBezTo>
                  <a:cubicBezTo>
                    <a:pt x="571500" y="2500630"/>
                    <a:pt x="0" y="1489710"/>
                    <a:pt x="762000" y="824230"/>
                  </a:cubicBezTo>
                  <a:close/>
                </a:path>
              </a:pathLst>
            </a:custGeom>
            <a:blipFill>
              <a:blip r:embed="rId20"/>
              <a:stretch>
                <a:fillRect t="-2241" b="-2241"/>
              </a:stretch>
            </a:blip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589716">
            <a:off x="6210475" y="9160186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9002225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17022351" y="0"/>
                </a:moveTo>
                <a:lnTo>
                  <a:pt x="0" y="0"/>
                </a:lnTo>
                <a:lnTo>
                  <a:pt x="0" y="17532385"/>
                </a:lnTo>
                <a:lnTo>
                  <a:pt x="17022351" y="17532385"/>
                </a:lnTo>
                <a:lnTo>
                  <a:pt x="1702235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28700" y="933450"/>
            <a:ext cx="5537654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وام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789869" y="4283075"/>
            <a:ext cx="7816782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اسلایدهای کارناوال برای الگوی ارائه</a:t>
            </a:r>
          </a:p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پیکسل برای عکس ها</a:t>
            </a:r>
            <a:endParaRPr lang="en-US" sz="25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789869" y="7099723"/>
            <a:ext cx="7348487" cy="1333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0400"/>
              </a:lnSpc>
              <a:spcBef>
                <a:spcPct val="0"/>
              </a:spcBef>
            </a:pPr>
            <a:r>
              <a:rPr lang="fa-IR" sz="80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طراحی مبارک!</a:t>
            </a:r>
            <a:endParaRPr lang="en-US" sz="8000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 rot="-3464531">
            <a:off x="-4063349" y="201440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8622226">
            <a:off x="8379047" y="-549643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3583057">
            <a:off x="16669954" y="3640859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3232093">
            <a:off x="3117173" y="6517065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80" y="0"/>
                </a:lnTo>
                <a:lnTo>
                  <a:pt x="2103780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179100">
            <a:off x="4589850" y="2626139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3583057">
            <a:off x="14984257" y="-472526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8789869" y="1791949"/>
            <a:ext cx="7816782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استفاده از این الگوی ارائه به لطف موارد زیر برای همه رایگان است:</a:t>
            </a:r>
            <a:endParaRPr lang="en-US" sz="35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8915400" y="-4533900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17022351" y="0"/>
                </a:moveTo>
                <a:lnTo>
                  <a:pt x="0" y="0"/>
                </a:lnTo>
                <a:lnTo>
                  <a:pt x="0" y="17532385"/>
                </a:lnTo>
                <a:lnTo>
                  <a:pt x="17022351" y="17532385"/>
                </a:lnTo>
                <a:lnTo>
                  <a:pt x="1702235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876694" y="1867905"/>
            <a:ext cx="8280821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4550"/>
              </a:lnSpc>
              <a:spcBef>
                <a:spcPct val="0"/>
              </a:spcBef>
            </a:pPr>
            <a:r>
              <a:rPr lang="fa-IR" sz="35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این الگوی ارائه از فونت های رایگان زیر استفاده می کند:</a:t>
            </a:r>
            <a:endParaRPr lang="en-US" sz="35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876694" y="4059922"/>
            <a:ext cx="4972956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عناوین: دست ساز</a:t>
            </a:r>
          </a:p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سربرگ: نوتو سانس</a:t>
            </a:r>
          </a:p>
          <a:p>
            <a:pPr marL="539749" lvl="1" indent="-269875" algn="r" rtl="1">
              <a:lnSpc>
                <a:spcPts val="3499"/>
              </a:lnSpc>
              <a:buFont typeface="Arial"/>
              <a:buChar char="•"/>
            </a:pPr>
            <a:r>
              <a:rPr lang="fa-IR" sz="24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کپی بدنه: </a:t>
            </a:r>
            <a:r>
              <a:rPr lang="en-US" sz="2499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Noto Sans</a:t>
            </a:r>
            <a:endParaRPr lang="en-US" sz="2500" dirty="0">
              <a:solidFill>
                <a:srgbClr val="000000"/>
              </a:solidFill>
              <a:latin typeface="Noto Sans Italics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15525" y="5200406"/>
            <a:ext cx="3552325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120"/>
              </a:lnSpc>
            </a:pPr>
            <a:r>
              <a:rPr lang="fa-IR" sz="2400" dirty="0">
                <a:solidFill>
                  <a:srgbClr val="FFFAF6"/>
                </a:solidFill>
                <a:latin typeface="Noto Sans"/>
                <a:cs typeface="B Nazanin" panose="00000400000000000000" pitchFamily="2" charset="-78"/>
              </a:rPr>
              <a:t>می توانید اینها را پیدا کنید</a:t>
            </a:r>
          </a:p>
          <a:p>
            <a:pPr algn="r" rtl="1">
              <a:lnSpc>
                <a:spcPts val="3120"/>
              </a:lnSpc>
            </a:pPr>
            <a:r>
              <a:rPr lang="fa-IR" sz="2400" dirty="0">
                <a:solidFill>
                  <a:srgbClr val="FFFAF6"/>
                </a:solidFill>
                <a:latin typeface="Noto Sans"/>
                <a:cs typeface="B Nazanin" panose="00000400000000000000" pitchFamily="2" charset="-78"/>
              </a:rPr>
              <a:t>فونت های آنلاین نیز</a:t>
            </a:r>
            <a:endParaRPr lang="en-US" sz="2400" dirty="0">
              <a:solidFill>
                <a:srgbClr val="FFFAF6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 rot="2554571">
            <a:off x="2479800" y="-586936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2100069">
            <a:off x="-3646126" y="603051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-1143000" y="919777"/>
            <a:ext cx="8220737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فونت ها در این ارائه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876694" y="7175679"/>
            <a:ext cx="7348487" cy="1333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10400"/>
              </a:lnSpc>
              <a:spcBef>
                <a:spcPct val="0"/>
              </a:spcBef>
            </a:pPr>
            <a:r>
              <a:rPr lang="fa-IR" sz="80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طراحی مبارک!</a:t>
            </a:r>
            <a:endParaRPr lang="en-US" sz="8000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 rot="-8622226">
            <a:off x="8465872" y="-542048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3583057">
            <a:off x="16756779" y="3716815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3583057">
            <a:off x="15071082" y="-4649305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-1589716">
            <a:off x="6297300" y="9236142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9002225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17022351" y="0"/>
                </a:moveTo>
                <a:lnTo>
                  <a:pt x="0" y="0"/>
                </a:lnTo>
                <a:lnTo>
                  <a:pt x="0" y="17532385"/>
                </a:lnTo>
                <a:lnTo>
                  <a:pt x="17022351" y="17532385"/>
                </a:lnTo>
                <a:lnTo>
                  <a:pt x="1702235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28700" y="781050"/>
            <a:ext cx="5059131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منبع</a:t>
            </a:r>
          </a:p>
          <a:p>
            <a:pPr lvl="0" algn="r" rtl="1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صفحه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28700" y="4904906"/>
            <a:ext cx="5059131" cy="1987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120"/>
              </a:lnSpc>
            </a:pPr>
            <a:r>
              <a:rPr lang="fa-IR" sz="2400" dirty="0">
                <a:solidFill>
                  <a:srgbClr val="FFFAF6"/>
                </a:solidFill>
                <a:latin typeface="Noto Sans"/>
                <a:cs typeface="B Nazanin" panose="00000400000000000000" pitchFamily="2" charset="-78"/>
              </a:rPr>
              <a:t>از این منابع طراحی در ارائه </a:t>
            </a:r>
            <a:r>
              <a:rPr lang="en-US" sz="2400" dirty="0">
                <a:solidFill>
                  <a:srgbClr val="FFFAF6"/>
                </a:solidFill>
                <a:latin typeface="Noto Sans"/>
                <a:cs typeface="B Nazanin" panose="00000400000000000000" pitchFamily="2" charset="-78"/>
              </a:rPr>
              <a:t>Canva </a:t>
            </a:r>
            <a:r>
              <a:rPr lang="fa-IR" sz="2400" dirty="0">
                <a:solidFill>
                  <a:srgbClr val="FFFAF6"/>
                </a:solidFill>
                <a:latin typeface="Noto Sans"/>
                <a:cs typeface="B Nazanin" panose="00000400000000000000" pitchFamily="2" charset="-78"/>
              </a:rPr>
              <a:t>خود استفاده کنید. طراحی مبارک!</a:t>
            </a:r>
          </a:p>
          <a:p>
            <a:pPr algn="r" rtl="1">
              <a:lnSpc>
                <a:spcPts val="3120"/>
              </a:lnSpc>
            </a:pPr>
            <a:endParaRPr lang="fa-IR" sz="2400" dirty="0">
              <a:solidFill>
                <a:srgbClr val="FFFAF6"/>
              </a:solidFill>
              <a:latin typeface="Noto Sans"/>
              <a:cs typeface="B Nazanin" panose="00000400000000000000" pitchFamily="2" charset="-78"/>
            </a:endParaRPr>
          </a:p>
          <a:p>
            <a:pPr algn="r" rtl="1">
              <a:lnSpc>
                <a:spcPts val="3120"/>
              </a:lnSpc>
            </a:pPr>
            <a:r>
              <a:rPr lang="fa-IR" sz="2400" dirty="0">
                <a:solidFill>
                  <a:srgbClr val="FFFAF6"/>
                </a:solidFill>
                <a:latin typeface="Noto Sans"/>
                <a:cs typeface="B Nazanin" panose="00000400000000000000" pitchFamily="2" charset="-78"/>
              </a:rPr>
              <a:t>فراموش نکنید که قبل از ارائه این صفحه را حذف کنید.</a:t>
            </a:r>
            <a:endParaRPr lang="en-US" sz="2400" dirty="0">
              <a:solidFill>
                <a:srgbClr val="FFFAF6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8900880" y="873469"/>
            <a:ext cx="1639663" cy="1639663"/>
          </a:xfrm>
          <a:custGeom>
            <a:avLst/>
            <a:gdLst/>
            <a:ahLst/>
            <a:cxnLst/>
            <a:rect l="l" t="t" r="r" b="b"/>
            <a:pathLst>
              <a:path w="1639663" h="1639663">
                <a:moveTo>
                  <a:pt x="0" y="0"/>
                </a:moveTo>
                <a:lnTo>
                  <a:pt x="1639663" y="0"/>
                </a:lnTo>
                <a:lnTo>
                  <a:pt x="1639663" y="1639663"/>
                </a:lnTo>
                <a:lnTo>
                  <a:pt x="0" y="16396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928784" y="801302"/>
            <a:ext cx="1783996" cy="1783996"/>
          </a:xfrm>
          <a:custGeom>
            <a:avLst/>
            <a:gdLst/>
            <a:ahLst/>
            <a:cxnLst/>
            <a:rect l="l" t="t" r="r" b="b"/>
            <a:pathLst>
              <a:path w="1783996" h="1783996">
                <a:moveTo>
                  <a:pt x="0" y="0"/>
                </a:moveTo>
                <a:lnTo>
                  <a:pt x="1783996" y="0"/>
                </a:lnTo>
                <a:lnTo>
                  <a:pt x="1783996" y="1783996"/>
                </a:lnTo>
                <a:lnTo>
                  <a:pt x="0" y="17839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867983" y="3059398"/>
            <a:ext cx="1705458" cy="1705458"/>
          </a:xfrm>
          <a:custGeom>
            <a:avLst/>
            <a:gdLst/>
            <a:ahLst/>
            <a:cxnLst/>
            <a:rect l="l" t="t" r="r" b="b"/>
            <a:pathLst>
              <a:path w="1705458" h="1705458">
                <a:moveTo>
                  <a:pt x="0" y="0"/>
                </a:moveTo>
                <a:lnTo>
                  <a:pt x="1705457" y="0"/>
                </a:lnTo>
                <a:lnTo>
                  <a:pt x="1705457" y="1705458"/>
                </a:lnTo>
                <a:lnTo>
                  <a:pt x="0" y="17054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926880" y="825922"/>
            <a:ext cx="1734756" cy="1734756"/>
          </a:xfrm>
          <a:custGeom>
            <a:avLst/>
            <a:gdLst/>
            <a:ahLst/>
            <a:cxnLst/>
            <a:rect l="l" t="t" r="r" b="b"/>
            <a:pathLst>
              <a:path w="1734756" h="1734756">
                <a:moveTo>
                  <a:pt x="0" y="0"/>
                </a:moveTo>
                <a:lnTo>
                  <a:pt x="1734756" y="0"/>
                </a:lnTo>
                <a:lnTo>
                  <a:pt x="1734756" y="1734756"/>
                </a:lnTo>
                <a:lnTo>
                  <a:pt x="0" y="173475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858796" y="5403518"/>
            <a:ext cx="1723832" cy="1723832"/>
          </a:xfrm>
          <a:custGeom>
            <a:avLst/>
            <a:gdLst/>
            <a:ahLst/>
            <a:cxnLst/>
            <a:rect l="l" t="t" r="r" b="b"/>
            <a:pathLst>
              <a:path w="1723832" h="1723832">
                <a:moveTo>
                  <a:pt x="0" y="0"/>
                </a:moveTo>
                <a:lnTo>
                  <a:pt x="1723832" y="0"/>
                </a:lnTo>
                <a:lnTo>
                  <a:pt x="1723832" y="1723832"/>
                </a:lnTo>
                <a:lnTo>
                  <a:pt x="0" y="172383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1983480" y="3074825"/>
            <a:ext cx="1674604" cy="1674604"/>
          </a:xfrm>
          <a:custGeom>
            <a:avLst/>
            <a:gdLst/>
            <a:ahLst/>
            <a:cxnLst/>
            <a:rect l="l" t="t" r="r" b="b"/>
            <a:pathLst>
              <a:path w="1674604" h="1674604">
                <a:moveTo>
                  <a:pt x="0" y="0"/>
                </a:moveTo>
                <a:lnTo>
                  <a:pt x="1674604" y="0"/>
                </a:lnTo>
                <a:lnTo>
                  <a:pt x="1674604" y="1674604"/>
                </a:lnTo>
                <a:lnTo>
                  <a:pt x="0" y="167460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4926880" y="3044749"/>
            <a:ext cx="1734756" cy="1734756"/>
          </a:xfrm>
          <a:custGeom>
            <a:avLst/>
            <a:gdLst/>
            <a:ahLst/>
            <a:cxnLst/>
            <a:rect l="l" t="t" r="r" b="b"/>
            <a:pathLst>
              <a:path w="1734756" h="1734756">
                <a:moveTo>
                  <a:pt x="0" y="0"/>
                </a:moveTo>
                <a:lnTo>
                  <a:pt x="1734756" y="0"/>
                </a:lnTo>
                <a:lnTo>
                  <a:pt x="1734756" y="1734756"/>
                </a:lnTo>
                <a:lnTo>
                  <a:pt x="0" y="1734756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4881500" y="5352676"/>
            <a:ext cx="1825515" cy="1825515"/>
          </a:xfrm>
          <a:custGeom>
            <a:avLst/>
            <a:gdLst/>
            <a:ahLst/>
            <a:cxnLst/>
            <a:rect l="l" t="t" r="r" b="b"/>
            <a:pathLst>
              <a:path w="1825515" h="1825515">
                <a:moveTo>
                  <a:pt x="0" y="0"/>
                </a:moveTo>
                <a:lnTo>
                  <a:pt x="1825515" y="0"/>
                </a:lnTo>
                <a:lnTo>
                  <a:pt x="1825515" y="1825515"/>
                </a:lnTo>
                <a:lnTo>
                  <a:pt x="0" y="1825515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8848801" y="7738520"/>
            <a:ext cx="1743821" cy="1743821"/>
          </a:xfrm>
          <a:custGeom>
            <a:avLst/>
            <a:gdLst/>
            <a:ahLst/>
            <a:cxnLst/>
            <a:rect l="l" t="t" r="r" b="b"/>
            <a:pathLst>
              <a:path w="1743821" h="1743821">
                <a:moveTo>
                  <a:pt x="0" y="0"/>
                </a:moveTo>
                <a:lnTo>
                  <a:pt x="1743821" y="0"/>
                </a:lnTo>
                <a:lnTo>
                  <a:pt x="1743821" y="1743820"/>
                </a:lnTo>
                <a:lnTo>
                  <a:pt x="0" y="174382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1849590" y="5294241"/>
            <a:ext cx="1942385" cy="1942385"/>
          </a:xfrm>
          <a:custGeom>
            <a:avLst/>
            <a:gdLst/>
            <a:ahLst/>
            <a:cxnLst/>
            <a:rect l="l" t="t" r="r" b="b"/>
            <a:pathLst>
              <a:path w="1942385" h="1942385">
                <a:moveTo>
                  <a:pt x="0" y="0"/>
                </a:moveTo>
                <a:lnTo>
                  <a:pt x="1942384" y="0"/>
                </a:lnTo>
                <a:lnTo>
                  <a:pt x="1942384" y="1942385"/>
                </a:lnTo>
                <a:lnTo>
                  <a:pt x="0" y="1942385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931703" y="7721351"/>
            <a:ext cx="1778157" cy="1778157"/>
          </a:xfrm>
          <a:custGeom>
            <a:avLst/>
            <a:gdLst/>
            <a:ahLst/>
            <a:cxnLst/>
            <a:rect l="l" t="t" r="r" b="b"/>
            <a:pathLst>
              <a:path w="1778157" h="1778157">
                <a:moveTo>
                  <a:pt x="0" y="0"/>
                </a:moveTo>
                <a:lnTo>
                  <a:pt x="1778158" y="0"/>
                </a:lnTo>
                <a:lnTo>
                  <a:pt x="1778158" y="1778158"/>
                </a:lnTo>
                <a:lnTo>
                  <a:pt x="0" y="1778158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2554571">
            <a:off x="1748950" y="-5933412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alphaModFix amt="60000"/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rot="-2100069">
            <a:off x="-3532926" y="617859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alphaModFix amt="60000"/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5091192" y="7749691"/>
            <a:ext cx="1732649" cy="1732649"/>
          </a:xfrm>
          <a:custGeom>
            <a:avLst/>
            <a:gdLst/>
            <a:ahLst/>
            <a:cxnLst/>
            <a:rect l="l" t="t" r="r" b="b"/>
            <a:pathLst>
              <a:path w="1732649" h="1732649">
                <a:moveTo>
                  <a:pt x="0" y="0"/>
                </a:moveTo>
                <a:lnTo>
                  <a:pt x="1732649" y="0"/>
                </a:lnTo>
                <a:lnTo>
                  <a:pt x="1732649" y="1732649"/>
                </a:lnTo>
                <a:lnTo>
                  <a:pt x="0" y="1732649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DC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923059">
            <a:off x="-5145018" y="7272772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585894">
            <a:off x="12743497" y="-566558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3583057">
            <a:off x="17433819" y="6716770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2100069">
            <a:off x="-133540" y="-511994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2065213">
            <a:off x="16726291" y="3014003"/>
            <a:ext cx="2217023" cy="2217023"/>
          </a:xfrm>
          <a:custGeom>
            <a:avLst/>
            <a:gdLst/>
            <a:ahLst/>
            <a:cxnLst/>
            <a:rect l="l" t="t" r="r" b="b"/>
            <a:pathLst>
              <a:path w="2217023" h="2217023">
                <a:moveTo>
                  <a:pt x="0" y="0"/>
                </a:moveTo>
                <a:lnTo>
                  <a:pt x="2217023" y="0"/>
                </a:lnTo>
                <a:lnTo>
                  <a:pt x="2217023" y="2217023"/>
                </a:lnTo>
                <a:lnTo>
                  <a:pt x="0" y="22170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058687">
            <a:off x="13775201" y="1698780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7" y="0"/>
                </a:lnTo>
                <a:lnTo>
                  <a:pt x="2172507" y="2172507"/>
                </a:lnTo>
                <a:lnTo>
                  <a:pt x="0" y="21725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3232093">
            <a:off x="731955" y="2775154"/>
            <a:ext cx="1658591" cy="1658591"/>
          </a:xfrm>
          <a:custGeom>
            <a:avLst/>
            <a:gdLst/>
            <a:ahLst/>
            <a:cxnLst/>
            <a:rect l="l" t="t" r="r" b="b"/>
            <a:pathLst>
              <a:path w="1658591" h="1658591">
                <a:moveTo>
                  <a:pt x="0" y="0"/>
                </a:moveTo>
                <a:lnTo>
                  <a:pt x="1658591" y="0"/>
                </a:lnTo>
                <a:lnTo>
                  <a:pt x="1658591" y="1658591"/>
                </a:lnTo>
                <a:lnTo>
                  <a:pt x="0" y="16585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589716">
            <a:off x="7744829" y="9609450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4"/>
                </a:lnTo>
                <a:lnTo>
                  <a:pt x="0" y="201116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10182911">
            <a:off x="-523933" y="2630978"/>
            <a:ext cx="19136557" cy="9260590"/>
          </a:xfrm>
          <a:custGeom>
            <a:avLst/>
            <a:gdLst/>
            <a:ahLst/>
            <a:cxnLst/>
            <a:rect l="l" t="t" r="r" b="b"/>
            <a:pathLst>
              <a:path w="19136557" h="9260590">
                <a:moveTo>
                  <a:pt x="0" y="0"/>
                </a:moveTo>
                <a:lnTo>
                  <a:pt x="19136557" y="0"/>
                </a:lnTo>
                <a:lnTo>
                  <a:pt x="19136557" y="9260590"/>
                </a:lnTo>
                <a:lnTo>
                  <a:pt x="0" y="92605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-1922" t="-109910" r="-14548" b="-1863"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2902420" y="7047748"/>
            <a:ext cx="1086370" cy="1118920"/>
            <a:chOff x="0" y="0"/>
            <a:chExt cx="1448493" cy="149189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48493" cy="1491894"/>
            </a:xfrm>
            <a:custGeom>
              <a:avLst/>
              <a:gdLst/>
              <a:ahLst/>
              <a:cxnLst/>
              <a:rect l="l" t="t" r="r" b="b"/>
              <a:pathLst>
                <a:path w="1448493" h="1491894">
                  <a:moveTo>
                    <a:pt x="0" y="0"/>
                  </a:moveTo>
                  <a:lnTo>
                    <a:pt x="1448493" y="0"/>
                  </a:lnTo>
                  <a:lnTo>
                    <a:pt x="1448493" y="1491894"/>
                  </a:lnTo>
                  <a:lnTo>
                    <a:pt x="0" y="14918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>
              <a:off x="237600" y="259300"/>
              <a:ext cx="973293" cy="973293"/>
            </a:xfrm>
            <a:custGeom>
              <a:avLst/>
              <a:gdLst/>
              <a:ahLst/>
              <a:cxnLst/>
              <a:rect l="l" t="t" r="r" b="b"/>
              <a:pathLst>
                <a:path w="973293" h="973293">
                  <a:moveTo>
                    <a:pt x="0" y="0"/>
                  </a:moveTo>
                  <a:lnTo>
                    <a:pt x="973293" y="0"/>
                  </a:lnTo>
                  <a:lnTo>
                    <a:pt x="973293" y="973293"/>
                  </a:lnTo>
                  <a:lnTo>
                    <a:pt x="0" y="9732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5" name="Group 15"/>
          <p:cNvGrpSpPr/>
          <p:nvPr/>
        </p:nvGrpSpPr>
        <p:grpSpPr>
          <a:xfrm>
            <a:off x="6392246" y="7047748"/>
            <a:ext cx="1086370" cy="1118920"/>
            <a:chOff x="0" y="0"/>
            <a:chExt cx="1448493" cy="149189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448493" cy="1491894"/>
            </a:xfrm>
            <a:custGeom>
              <a:avLst/>
              <a:gdLst/>
              <a:ahLst/>
              <a:cxnLst/>
              <a:rect l="l" t="t" r="r" b="b"/>
              <a:pathLst>
                <a:path w="1448493" h="1491894">
                  <a:moveTo>
                    <a:pt x="0" y="0"/>
                  </a:moveTo>
                  <a:lnTo>
                    <a:pt x="1448493" y="0"/>
                  </a:lnTo>
                  <a:lnTo>
                    <a:pt x="1448493" y="1491894"/>
                  </a:lnTo>
                  <a:lnTo>
                    <a:pt x="0" y="14918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>
              <a:off x="237600" y="259300"/>
              <a:ext cx="973293" cy="973293"/>
            </a:xfrm>
            <a:custGeom>
              <a:avLst/>
              <a:gdLst/>
              <a:ahLst/>
              <a:cxnLst/>
              <a:rect l="l" t="t" r="r" b="b"/>
              <a:pathLst>
                <a:path w="973293" h="973293">
                  <a:moveTo>
                    <a:pt x="0" y="0"/>
                  </a:moveTo>
                  <a:lnTo>
                    <a:pt x="973293" y="0"/>
                  </a:lnTo>
                  <a:lnTo>
                    <a:pt x="973293" y="973293"/>
                  </a:lnTo>
                  <a:lnTo>
                    <a:pt x="0" y="9732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13371899" y="7047748"/>
            <a:ext cx="1086370" cy="1118920"/>
            <a:chOff x="0" y="0"/>
            <a:chExt cx="1448493" cy="149189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48493" cy="1491894"/>
            </a:xfrm>
            <a:custGeom>
              <a:avLst/>
              <a:gdLst/>
              <a:ahLst/>
              <a:cxnLst/>
              <a:rect l="l" t="t" r="r" b="b"/>
              <a:pathLst>
                <a:path w="1448493" h="1491894">
                  <a:moveTo>
                    <a:pt x="0" y="0"/>
                  </a:moveTo>
                  <a:lnTo>
                    <a:pt x="1448493" y="0"/>
                  </a:lnTo>
                  <a:lnTo>
                    <a:pt x="1448493" y="1491894"/>
                  </a:lnTo>
                  <a:lnTo>
                    <a:pt x="0" y="14918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Freeform 20"/>
            <p:cNvSpPr/>
            <p:nvPr/>
          </p:nvSpPr>
          <p:spPr>
            <a:xfrm>
              <a:off x="237600" y="259300"/>
              <a:ext cx="973293" cy="973293"/>
            </a:xfrm>
            <a:custGeom>
              <a:avLst/>
              <a:gdLst/>
              <a:ahLst/>
              <a:cxnLst/>
              <a:rect l="l" t="t" r="r" b="b"/>
              <a:pathLst>
                <a:path w="973293" h="973293">
                  <a:moveTo>
                    <a:pt x="0" y="0"/>
                  </a:moveTo>
                  <a:lnTo>
                    <a:pt x="973293" y="0"/>
                  </a:lnTo>
                  <a:lnTo>
                    <a:pt x="973293" y="973293"/>
                  </a:lnTo>
                  <a:lnTo>
                    <a:pt x="0" y="9732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1" name="Group 21"/>
          <p:cNvGrpSpPr/>
          <p:nvPr/>
        </p:nvGrpSpPr>
        <p:grpSpPr>
          <a:xfrm>
            <a:off x="9882072" y="7047748"/>
            <a:ext cx="1086370" cy="1118920"/>
            <a:chOff x="0" y="0"/>
            <a:chExt cx="1448493" cy="1491894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448493" cy="1491894"/>
            </a:xfrm>
            <a:custGeom>
              <a:avLst/>
              <a:gdLst/>
              <a:ahLst/>
              <a:cxnLst/>
              <a:rect l="l" t="t" r="r" b="b"/>
              <a:pathLst>
                <a:path w="1448493" h="1491894">
                  <a:moveTo>
                    <a:pt x="0" y="0"/>
                  </a:moveTo>
                  <a:lnTo>
                    <a:pt x="1448493" y="0"/>
                  </a:lnTo>
                  <a:lnTo>
                    <a:pt x="1448493" y="1491894"/>
                  </a:lnTo>
                  <a:lnTo>
                    <a:pt x="0" y="14918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3" name="Freeform 23"/>
            <p:cNvSpPr/>
            <p:nvPr/>
          </p:nvSpPr>
          <p:spPr>
            <a:xfrm>
              <a:off x="263000" y="246600"/>
              <a:ext cx="973293" cy="973293"/>
            </a:xfrm>
            <a:custGeom>
              <a:avLst/>
              <a:gdLst/>
              <a:ahLst/>
              <a:cxnLst/>
              <a:rect l="l" t="t" r="r" b="b"/>
              <a:pathLst>
                <a:path w="973293" h="973293">
                  <a:moveTo>
                    <a:pt x="0" y="0"/>
                  </a:moveTo>
                  <a:lnTo>
                    <a:pt x="973293" y="0"/>
                  </a:lnTo>
                  <a:lnTo>
                    <a:pt x="973293" y="973293"/>
                  </a:lnTo>
                  <a:lnTo>
                    <a:pt x="0" y="9732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4" name="TextBox 24"/>
          <p:cNvSpPr txBox="1"/>
          <p:nvPr/>
        </p:nvSpPr>
        <p:spPr>
          <a:xfrm>
            <a:off x="3249557" y="4010994"/>
            <a:ext cx="11074786" cy="21287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 rtl="1">
              <a:lnSpc>
                <a:spcPts val="8175"/>
              </a:lnSpc>
            </a:pPr>
            <a:r>
              <a:rPr lang="fa-IR" sz="7500" dirty="0">
                <a:solidFill>
                  <a:srgbClr val="F6836B"/>
                </a:solidFill>
                <a:latin typeface="Handyman"/>
                <a:cs typeface="B Nazanin" panose="00000400000000000000" pitchFamily="2" charset="-78"/>
              </a:rPr>
              <a:t>قالب های رایگان برای تمام نیازهای ارائه شما</a:t>
            </a:r>
            <a:endParaRPr lang="en-US" sz="7500" u="none" dirty="0">
              <a:solidFill>
                <a:srgbClr val="F6836B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2063792" y="8399243"/>
            <a:ext cx="2763626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قالب پاورپوینت پزشکی اطفال قابل ویرایش می باشد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5499316" y="8399243"/>
            <a:ext cx="2712286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100٪ رایگان برای استفاده شخصی یا تجاری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8817086" y="8399243"/>
            <a:ext cx="3050229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آماده برای استفاده، حرفه ای و قابل تنظیم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2348452" y="8399243"/>
            <a:ext cx="3133262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با جلوه های بصری جذاب مخاطبان خود را از بین ببرید</a:t>
            </a:r>
            <a:endParaRPr lang="en-US" sz="2100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8B47380-D4DE-9ECE-E0B0-BA241C2D323E}"/>
              </a:ext>
            </a:extLst>
          </p:cNvPr>
          <p:cNvSpPr/>
          <p:nvPr/>
        </p:nvSpPr>
        <p:spPr>
          <a:xfrm rot="-1589716">
            <a:off x="6144900" y="9305958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780387F-7B4E-611B-2C81-AB814D2BB1DE}"/>
              </a:ext>
            </a:extLst>
          </p:cNvPr>
          <p:cNvSpPr/>
          <p:nvPr/>
        </p:nvSpPr>
        <p:spPr>
          <a:xfrm flipH="1">
            <a:off x="-8945151" y="-4464084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17022351" y="0"/>
                </a:moveTo>
                <a:lnTo>
                  <a:pt x="0" y="0"/>
                </a:lnTo>
                <a:lnTo>
                  <a:pt x="0" y="17532385"/>
                </a:lnTo>
                <a:lnTo>
                  <a:pt x="17022351" y="17532385"/>
                </a:lnTo>
                <a:lnTo>
                  <a:pt x="1702235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B99E4B6-C16D-972D-F039-57F8622CD364}"/>
              </a:ext>
            </a:extLst>
          </p:cNvPr>
          <p:cNvSpPr/>
          <p:nvPr/>
        </p:nvSpPr>
        <p:spPr>
          <a:xfrm rot="-3464531">
            <a:off x="-4128924" y="2160179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B31C799-466F-469B-341B-8F66B9DB63E9}"/>
              </a:ext>
            </a:extLst>
          </p:cNvPr>
          <p:cNvSpPr/>
          <p:nvPr/>
        </p:nvSpPr>
        <p:spPr>
          <a:xfrm rot="-8622226">
            <a:off x="8313472" y="-5350664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3969C78-C4E9-F8A3-F619-9E288318A301}"/>
              </a:ext>
            </a:extLst>
          </p:cNvPr>
          <p:cNvSpPr/>
          <p:nvPr/>
        </p:nvSpPr>
        <p:spPr>
          <a:xfrm rot="-3583057">
            <a:off x="16604379" y="378663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A51090D-ADA5-F8A4-312F-AC35C1210EA7}"/>
              </a:ext>
            </a:extLst>
          </p:cNvPr>
          <p:cNvSpPr/>
          <p:nvPr/>
        </p:nvSpPr>
        <p:spPr>
          <a:xfrm rot="3232093">
            <a:off x="3051598" y="6662837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80" y="0"/>
                </a:lnTo>
                <a:lnTo>
                  <a:pt x="2103780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C5E17628-744E-E7AA-9F9F-49D34D1D7940}"/>
              </a:ext>
            </a:extLst>
          </p:cNvPr>
          <p:cNvSpPr/>
          <p:nvPr/>
        </p:nvSpPr>
        <p:spPr>
          <a:xfrm rot="-1179100">
            <a:off x="4524275" y="2771911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075FA354-6B3E-39A4-F152-7162E4BCD491}"/>
              </a:ext>
            </a:extLst>
          </p:cNvPr>
          <p:cNvSpPr/>
          <p:nvPr/>
        </p:nvSpPr>
        <p:spPr>
          <a:xfrm rot="-3583057">
            <a:off x="14918682" y="-4579489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oogle Shape;1781;p125">
            <a:extLst>
              <a:ext uri="{FF2B5EF4-FFF2-40B4-BE49-F238E27FC236}">
                <a16:creationId xmlns:a16="http://schemas.microsoft.com/office/drawing/2014/main" id="{98C7187C-9BFF-7AD7-1A82-24A41251FD4E}"/>
              </a:ext>
            </a:extLst>
          </p:cNvPr>
          <p:cNvGrpSpPr/>
          <p:nvPr/>
        </p:nvGrpSpPr>
        <p:grpSpPr>
          <a:xfrm>
            <a:off x="5747851" y="4634148"/>
            <a:ext cx="502800" cy="737900"/>
            <a:chOff x="2144425" y="2072325"/>
            <a:chExt cx="251400" cy="368950"/>
          </a:xfrm>
        </p:grpSpPr>
        <p:sp>
          <p:nvSpPr>
            <p:cNvPr id="15" name="Google Shape;1782;p125">
              <a:extLst>
                <a:ext uri="{FF2B5EF4-FFF2-40B4-BE49-F238E27FC236}">
                  <a16:creationId xmlns:a16="http://schemas.microsoft.com/office/drawing/2014/main" id="{4157507B-86E5-1EEA-BA6D-C3D30F1953BD}"/>
                </a:ext>
              </a:extLst>
            </p:cNvPr>
            <p:cNvSpPr/>
            <p:nvPr/>
          </p:nvSpPr>
          <p:spPr>
            <a:xfrm>
              <a:off x="2144425" y="2072325"/>
              <a:ext cx="251400" cy="368950"/>
            </a:xfrm>
            <a:custGeom>
              <a:avLst/>
              <a:gdLst/>
              <a:ahLst/>
              <a:cxnLst/>
              <a:rect l="l" t="t" r="r" b="b"/>
              <a:pathLst>
                <a:path w="10056" h="14758" extrusionOk="0">
                  <a:moveTo>
                    <a:pt x="6757" y="1155"/>
                  </a:moveTo>
                  <a:cubicBezTo>
                    <a:pt x="7272" y="1155"/>
                    <a:pt x="7689" y="1573"/>
                    <a:pt x="7692" y="2091"/>
                  </a:cubicBezTo>
                  <a:lnTo>
                    <a:pt x="7692" y="4008"/>
                  </a:lnTo>
                  <a:lnTo>
                    <a:pt x="6190" y="4008"/>
                  </a:lnTo>
                  <a:cubicBezTo>
                    <a:pt x="6069" y="3712"/>
                    <a:pt x="5781" y="3519"/>
                    <a:pt x="5461" y="3516"/>
                  </a:cubicBezTo>
                  <a:lnTo>
                    <a:pt x="4598" y="3516"/>
                  </a:lnTo>
                  <a:cubicBezTo>
                    <a:pt x="4275" y="3516"/>
                    <a:pt x="3987" y="3709"/>
                    <a:pt x="3863" y="4005"/>
                  </a:cubicBezTo>
                  <a:lnTo>
                    <a:pt x="2364" y="4005"/>
                  </a:lnTo>
                  <a:lnTo>
                    <a:pt x="2361" y="2091"/>
                  </a:lnTo>
                  <a:cubicBezTo>
                    <a:pt x="2364" y="1573"/>
                    <a:pt x="2781" y="1155"/>
                    <a:pt x="3296" y="1155"/>
                  </a:cubicBezTo>
                  <a:close/>
                  <a:moveTo>
                    <a:pt x="5458" y="3950"/>
                  </a:moveTo>
                  <a:cubicBezTo>
                    <a:pt x="5657" y="3950"/>
                    <a:pt x="5818" y="4112"/>
                    <a:pt x="5818" y="4310"/>
                  </a:cubicBezTo>
                  <a:lnTo>
                    <a:pt x="5818" y="5174"/>
                  </a:lnTo>
                  <a:cubicBezTo>
                    <a:pt x="5818" y="5373"/>
                    <a:pt x="5657" y="5534"/>
                    <a:pt x="5458" y="5534"/>
                  </a:cubicBezTo>
                  <a:lnTo>
                    <a:pt x="4595" y="5534"/>
                  </a:lnTo>
                  <a:cubicBezTo>
                    <a:pt x="4396" y="5534"/>
                    <a:pt x="4235" y="5373"/>
                    <a:pt x="4235" y="5174"/>
                  </a:cubicBezTo>
                  <a:lnTo>
                    <a:pt x="4235" y="4310"/>
                  </a:lnTo>
                  <a:cubicBezTo>
                    <a:pt x="4235" y="4112"/>
                    <a:pt x="4396" y="3950"/>
                    <a:pt x="4595" y="3950"/>
                  </a:cubicBezTo>
                  <a:close/>
                  <a:moveTo>
                    <a:pt x="6901" y="433"/>
                  </a:moveTo>
                  <a:lnTo>
                    <a:pt x="6901" y="436"/>
                  </a:lnTo>
                  <a:lnTo>
                    <a:pt x="8803" y="436"/>
                  </a:lnTo>
                  <a:cubicBezTo>
                    <a:pt x="9255" y="436"/>
                    <a:pt x="9624" y="801"/>
                    <a:pt x="9624" y="1256"/>
                  </a:cubicBezTo>
                  <a:lnTo>
                    <a:pt x="9624" y="4944"/>
                  </a:lnTo>
                  <a:cubicBezTo>
                    <a:pt x="9624" y="5177"/>
                    <a:pt x="9526" y="5401"/>
                    <a:pt x="9350" y="5557"/>
                  </a:cubicBezTo>
                  <a:lnTo>
                    <a:pt x="9350" y="5433"/>
                  </a:lnTo>
                  <a:cubicBezTo>
                    <a:pt x="9350" y="4725"/>
                    <a:pt x="8829" y="4123"/>
                    <a:pt x="8127" y="4022"/>
                  </a:cubicBezTo>
                  <a:lnTo>
                    <a:pt x="8127" y="2091"/>
                  </a:lnTo>
                  <a:cubicBezTo>
                    <a:pt x="8127" y="1386"/>
                    <a:pt x="7591" y="795"/>
                    <a:pt x="6889" y="729"/>
                  </a:cubicBezTo>
                  <a:lnTo>
                    <a:pt x="6889" y="447"/>
                  </a:lnTo>
                  <a:cubicBezTo>
                    <a:pt x="6889" y="441"/>
                    <a:pt x="6895" y="436"/>
                    <a:pt x="6901" y="433"/>
                  </a:cubicBezTo>
                  <a:close/>
                  <a:moveTo>
                    <a:pt x="7923" y="4440"/>
                  </a:moveTo>
                  <a:cubicBezTo>
                    <a:pt x="8472" y="4440"/>
                    <a:pt x="8916" y="4886"/>
                    <a:pt x="8916" y="5433"/>
                  </a:cubicBezTo>
                  <a:lnTo>
                    <a:pt x="8916" y="7511"/>
                  </a:lnTo>
                  <a:cubicBezTo>
                    <a:pt x="8916" y="8248"/>
                    <a:pt x="8317" y="8847"/>
                    <a:pt x="7577" y="8850"/>
                  </a:cubicBezTo>
                  <a:lnTo>
                    <a:pt x="6872" y="8850"/>
                  </a:lnTo>
                  <a:cubicBezTo>
                    <a:pt x="6754" y="8850"/>
                    <a:pt x="6656" y="8948"/>
                    <a:pt x="6656" y="9066"/>
                  </a:cubicBezTo>
                  <a:cubicBezTo>
                    <a:pt x="6656" y="9184"/>
                    <a:pt x="6754" y="9282"/>
                    <a:pt x="6872" y="9282"/>
                  </a:cubicBezTo>
                  <a:lnTo>
                    <a:pt x="7577" y="9282"/>
                  </a:lnTo>
                  <a:cubicBezTo>
                    <a:pt x="7856" y="9282"/>
                    <a:pt x="8130" y="9216"/>
                    <a:pt x="8374" y="9092"/>
                  </a:cubicBezTo>
                  <a:lnTo>
                    <a:pt x="8374" y="9092"/>
                  </a:lnTo>
                  <a:lnTo>
                    <a:pt x="7934" y="12595"/>
                  </a:lnTo>
                  <a:lnTo>
                    <a:pt x="6567" y="12595"/>
                  </a:lnTo>
                  <a:lnTo>
                    <a:pt x="6567" y="12466"/>
                  </a:lnTo>
                  <a:cubicBezTo>
                    <a:pt x="6567" y="11870"/>
                    <a:pt x="6083" y="11389"/>
                    <a:pt x="5487" y="11386"/>
                  </a:cubicBezTo>
                  <a:lnTo>
                    <a:pt x="4566" y="11386"/>
                  </a:lnTo>
                  <a:cubicBezTo>
                    <a:pt x="3970" y="11389"/>
                    <a:pt x="3486" y="11870"/>
                    <a:pt x="3486" y="12466"/>
                  </a:cubicBezTo>
                  <a:lnTo>
                    <a:pt x="3486" y="12595"/>
                  </a:lnTo>
                  <a:lnTo>
                    <a:pt x="2119" y="12595"/>
                  </a:lnTo>
                  <a:lnTo>
                    <a:pt x="1679" y="9092"/>
                  </a:lnTo>
                  <a:lnTo>
                    <a:pt x="1679" y="9092"/>
                  </a:lnTo>
                  <a:cubicBezTo>
                    <a:pt x="1923" y="9216"/>
                    <a:pt x="2197" y="9282"/>
                    <a:pt x="2476" y="9282"/>
                  </a:cubicBezTo>
                  <a:lnTo>
                    <a:pt x="5948" y="9282"/>
                  </a:lnTo>
                  <a:cubicBezTo>
                    <a:pt x="6069" y="9282"/>
                    <a:pt x="6164" y="9184"/>
                    <a:pt x="6164" y="9066"/>
                  </a:cubicBezTo>
                  <a:cubicBezTo>
                    <a:pt x="6164" y="8948"/>
                    <a:pt x="6069" y="8850"/>
                    <a:pt x="5948" y="8850"/>
                  </a:cubicBezTo>
                  <a:lnTo>
                    <a:pt x="2476" y="8850"/>
                  </a:lnTo>
                  <a:cubicBezTo>
                    <a:pt x="1736" y="8847"/>
                    <a:pt x="1140" y="8248"/>
                    <a:pt x="1137" y="7511"/>
                  </a:cubicBezTo>
                  <a:lnTo>
                    <a:pt x="1137" y="5433"/>
                  </a:lnTo>
                  <a:cubicBezTo>
                    <a:pt x="1137" y="4883"/>
                    <a:pt x="1581" y="4440"/>
                    <a:pt x="2130" y="4440"/>
                  </a:cubicBezTo>
                  <a:lnTo>
                    <a:pt x="3803" y="4440"/>
                  </a:lnTo>
                  <a:lnTo>
                    <a:pt x="3803" y="5174"/>
                  </a:lnTo>
                  <a:cubicBezTo>
                    <a:pt x="3803" y="5612"/>
                    <a:pt x="4157" y="5966"/>
                    <a:pt x="4595" y="5966"/>
                  </a:cubicBezTo>
                  <a:lnTo>
                    <a:pt x="4811" y="5966"/>
                  </a:lnTo>
                  <a:lnTo>
                    <a:pt x="4811" y="6973"/>
                  </a:lnTo>
                  <a:lnTo>
                    <a:pt x="3037" y="6973"/>
                  </a:lnTo>
                  <a:cubicBezTo>
                    <a:pt x="2680" y="6973"/>
                    <a:pt x="2390" y="6682"/>
                    <a:pt x="2390" y="6325"/>
                  </a:cubicBezTo>
                  <a:cubicBezTo>
                    <a:pt x="2390" y="6205"/>
                    <a:pt x="2295" y="6110"/>
                    <a:pt x="2174" y="6110"/>
                  </a:cubicBezTo>
                  <a:cubicBezTo>
                    <a:pt x="2056" y="6110"/>
                    <a:pt x="1958" y="6205"/>
                    <a:pt x="1958" y="6325"/>
                  </a:cubicBezTo>
                  <a:cubicBezTo>
                    <a:pt x="1961" y="6921"/>
                    <a:pt x="2441" y="7402"/>
                    <a:pt x="3037" y="7405"/>
                  </a:cubicBezTo>
                  <a:lnTo>
                    <a:pt x="7016" y="7405"/>
                  </a:lnTo>
                  <a:cubicBezTo>
                    <a:pt x="7612" y="7402"/>
                    <a:pt x="8092" y="6921"/>
                    <a:pt x="8095" y="6325"/>
                  </a:cubicBezTo>
                  <a:cubicBezTo>
                    <a:pt x="8095" y="6205"/>
                    <a:pt x="7997" y="6110"/>
                    <a:pt x="7879" y="6110"/>
                  </a:cubicBezTo>
                  <a:cubicBezTo>
                    <a:pt x="7761" y="6110"/>
                    <a:pt x="7663" y="6205"/>
                    <a:pt x="7663" y="6325"/>
                  </a:cubicBezTo>
                  <a:cubicBezTo>
                    <a:pt x="7663" y="6682"/>
                    <a:pt x="7373" y="6973"/>
                    <a:pt x="7016" y="6973"/>
                  </a:cubicBezTo>
                  <a:lnTo>
                    <a:pt x="5242" y="6973"/>
                  </a:lnTo>
                  <a:lnTo>
                    <a:pt x="5242" y="5966"/>
                  </a:lnTo>
                  <a:lnTo>
                    <a:pt x="5458" y="5966"/>
                  </a:lnTo>
                  <a:cubicBezTo>
                    <a:pt x="5896" y="5966"/>
                    <a:pt x="6250" y="5612"/>
                    <a:pt x="6250" y="5174"/>
                  </a:cubicBezTo>
                  <a:lnTo>
                    <a:pt x="6250" y="4440"/>
                  </a:lnTo>
                  <a:close/>
                  <a:moveTo>
                    <a:pt x="8775" y="9388"/>
                  </a:moveTo>
                  <a:cubicBezTo>
                    <a:pt x="9200" y="9898"/>
                    <a:pt x="9422" y="10476"/>
                    <a:pt x="9422" y="11083"/>
                  </a:cubicBezTo>
                  <a:lnTo>
                    <a:pt x="9422" y="11083"/>
                  </a:lnTo>
                  <a:cubicBezTo>
                    <a:pt x="9422" y="11664"/>
                    <a:pt x="9215" y="12224"/>
                    <a:pt x="8818" y="12722"/>
                  </a:cubicBezTo>
                  <a:cubicBezTo>
                    <a:pt x="8680" y="12647"/>
                    <a:pt x="8527" y="12604"/>
                    <a:pt x="8372" y="12598"/>
                  </a:cubicBezTo>
                  <a:lnTo>
                    <a:pt x="8775" y="9388"/>
                  </a:lnTo>
                  <a:close/>
                  <a:moveTo>
                    <a:pt x="3702" y="13030"/>
                  </a:moveTo>
                  <a:cubicBezTo>
                    <a:pt x="4059" y="13030"/>
                    <a:pt x="4350" y="13318"/>
                    <a:pt x="4350" y="13678"/>
                  </a:cubicBezTo>
                  <a:lnTo>
                    <a:pt x="4350" y="14254"/>
                  </a:lnTo>
                  <a:cubicBezTo>
                    <a:pt x="4347" y="14279"/>
                    <a:pt x="4333" y="14305"/>
                    <a:pt x="4310" y="14317"/>
                  </a:cubicBezTo>
                  <a:cubicBezTo>
                    <a:pt x="4298" y="14323"/>
                    <a:pt x="4290" y="14323"/>
                    <a:pt x="4278" y="14323"/>
                  </a:cubicBezTo>
                  <a:lnTo>
                    <a:pt x="3602" y="14323"/>
                  </a:lnTo>
                  <a:lnTo>
                    <a:pt x="3602" y="13905"/>
                  </a:lnTo>
                  <a:cubicBezTo>
                    <a:pt x="3602" y="13787"/>
                    <a:pt x="3504" y="13689"/>
                    <a:pt x="3386" y="13689"/>
                  </a:cubicBezTo>
                  <a:cubicBezTo>
                    <a:pt x="3265" y="13689"/>
                    <a:pt x="3170" y="13787"/>
                    <a:pt x="3170" y="13905"/>
                  </a:cubicBezTo>
                  <a:lnTo>
                    <a:pt x="3170" y="14323"/>
                  </a:lnTo>
                  <a:lnTo>
                    <a:pt x="2274" y="14323"/>
                  </a:lnTo>
                  <a:lnTo>
                    <a:pt x="2274" y="13905"/>
                  </a:lnTo>
                  <a:cubicBezTo>
                    <a:pt x="2274" y="13787"/>
                    <a:pt x="2179" y="13689"/>
                    <a:pt x="2059" y="13689"/>
                  </a:cubicBezTo>
                  <a:cubicBezTo>
                    <a:pt x="1940" y="13689"/>
                    <a:pt x="1843" y="13787"/>
                    <a:pt x="1843" y="13905"/>
                  </a:cubicBezTo>
                  <a:lnTo>
                    <a:pt x="1843" y="14323"/>
                  </a:lnTo>
                  <a:lnTo>
                    <a:pt x="1166" y="14323"/>
                  </a:lnTo>
                  <a:cubicBezTo>
                    <a:pt x="1164" y="14323"/>
                    <a:pt x="1163" y="14323"/>
                    <a:pt x="1161" y="14323"/>
                  </a:cubicBezTo>
                  <a:cubicBezTo>
                    <a:pt x="1123" y="14323"/>
                    <a:pt x="1094" y="14292"/>
                    <a:pt x="1094" y="14254"/>
                  </a:cubicBezTo>
                  <a:lnTo>
                    <a:pt x="1094" y="13678"/>
                  </a:lnTo>
                  <a:cubicBezTo>
                    <a:pt x="1094" y="13318"/>
                    <a:pt x="1382" y="13030"/>
                    <a:pt x="1742" y="13030"/>
                  </a:cubicBezTo>
                  <a:close/>
                  <a:moveTo>
                    <a:pt x="5490" y="11818"/>
                  </a:moveTo>
                  <a:cubicBezTo>
                    <a:pt x="5847" y="11818"/>
                    <a:pt x="6138" y="12109"/>
                    <a:pt x="6138" y="12466"/>
                  </a:cubicBezTo>
                  <a:lnTo>
                    <a:pt x="6138" y="12618"/>
                  </a:lnTo>
                  <a:cubicBezTo>
                    <a:pt x="5634" y="12722"/>
                    <a:pt x="5274" y="13162"/>
                    <a:pt x="5274" y="13678"/>
                  </a:cubicBezTo>
                  <a:lnTo>
                    <a:pt x="5274" y="14254"/>
                  </a:lnTo>
                  <a:cubicBezTo>
                    <a:pt x="5274" y="14274"/>
                    <a:pt x="5274" y="14297"/>
                    <a:pt x="5277" y="14320"/>
                  </a:cubicBezTo>
                  <a:cubicBezTo>
                    <a:pt x="5193" y="14323"/>
                    <a:pt x="5110" y="14324"/>
                    <a:pt x="5027" y="14324"/>
                  </a:cubicBezTo>
                  <a:cubicBezTo>
                    <a:pt x="4944" y="14324"/>
                    <a:pt x="4861" y="14323"/>
                    <a:pt x="4779" y="14320"/>
                  </a:cubicBezTo>
                  <a:cubicBezTo>
                    <a:pt x="4782" y="14297"/>
                    <a:pt x="4782" y="14274"/>
                    <a:pt x="4782" y="14254"/>
                  </a:cubicBezTo>
                  <a:lnTo>
                    <a:pt x="4782" y="13678"/>
                  </a:lnTo>
                  <a:cubicBezTo>
                    <a:pt x="4782" y="13162"/>
                    <a:pt x="4422" y="12722"/>
                    <a:pt x="3918" y="12618"/>
                  </a:cubicBezTo>
                  <a:lnTo>
                    <a:pt x="3918" y="12466"/>
                  </a:lnTo>
                  <a:cubicBezTo>
                    <a:pt x="3918" y="12109"/>
                    <a:pt x="4209" y="11818"/>
                    <a:pt x="4566" y="11818"/>
                  </a:cubicBezTo>
                  <a:close/>
                  <a:moveTo>
                    <a:pt x="8314" y="13030"/>
                  </a:moveTo>
                  <a:cubicBezTo>
                    <a:pt x="8674" y="13030"/>
                    <a:pt x="8962" y="13321"/>
                    <a:pt x="8962" y="13678"/>
                  </a:cubicBezTo>
                  <a:lnTo>
                    <a:pt x="8962" y="14254"/>
                  </a:lnTo>
                  <a:cubicBezTo>
                    <a:pt x="8962" y="14291"/>
                    <a:pt x="8930" y="14325"/>
                    <a:pt x="8890" y="14325"/>
                  </a:cubicBezTo>
                  <a:lnTo>
                    <a:pt x="8213" y="14325"/>
                  </a:lnTo>
                  <a:lnTo>
                    <a:pt x="8213" y="13908"/>
                  </a:lnTo>
                  <a:cubicBezTo>
                    <a:pt x="8213" y="13787"/>
                    <a:pt x="8115" y="13692"/>
                    <a:pt x="7997" y="13692"/>
                  </a:cubicBezTo>
                  <a:cubicBezTo>
                    <a:pt x="7876" y="13692"/>
                    <a:pt x="7781" y="13787"/>
                    <a:pt x="7781" y="13908"/>
                  </a:cubicBezTo>
                  <a:lnTo>
                    <a:pt x="7781" y="14325"/>
                  </a:lnTo>
                  <a:lnTo>
                    <a:pt x="6886" y="14325"/>
                  </a:lnTo>
                  <a:lnTo>
                    <a:pt x="6886" y="13908"/>
                  </a:lnTo>
                  <a:cubicBezTo>
                    <a:pt x="6886" y="13787"/>
                    <a:pt x="6791" y="13692"/>
                    <a:pt x="6670" y="13692"/>
                  </a:cubicBezTo>
                  <a:cubicBezTo>
                    <a:pt x="6552" y="13692"/>
                    <a:pt x="6454" y="13787"/>
                    <a:pt x="6454" y="13908"/>
                  </a:cubicBezTo>
                  <a:lnTo>
                    <a:pt x="6454" y="14325"/>
                  </a:lnTo>
                  <a:lnTo>
                    <a:pt x="5778" y="14325"/>
                  </a:lnTo>
                  <a:cubicBezTo>
                    <a:pt x="5766" y="14325"/>
                    <a:pt x="5758" y="14323"/>
                    <a:pt x="5746" y="14317"/>
                  </a:cubicBezTo>
                  <a:cubicBezTo>
                    <a:pt x="5723" y="14305"/>
                    <a:pt x="5709" y="14279"/>
                    <a:pt x="5709" y="14254"/>
                  </a:cubicBezTo>
                  <a:lnTo>
                    <a:pt x="5709" y="13678"/>
                  </a:lnTo>
                  <a:cubicBezTo>
                    <a:pt x="5709" y="13321"/>
                    <a:pt x="5997" y="13030"/>
                    <a:pt x="6356" y="13030"/>
                  </a:cubicBezTo>
                  <a:close/>
                  <a:moveTo>
                    <a:pt x="1252" y="1"/>
                  </a:moveTo>
                  <a:cubicBezTo>
                    <a:pt x="559" y="1"/>
                    <a:pt x="0" y="562"/>
                    <a:pt x="0" y="1256"/>
                  </a:cubicBezTo>
                  <a:lnTo>
                    <a:pt x="0" y="1840"/>
                  </a:lnTo>
                  <a:cubicBezTo>
                    <a:pt x="0" y="1961"/>
                    <a:pt x="95" y="2056"/>
                    <a:pt x="216" y="2056"/>
                  </a:cubicBezTo>
                  <a:cubicBezTo>
                    <a:pt x="334" y="2056"/>
                    <a:pt x="432" y="1961"/>
                    <a:pt x="432" y="1840"/>
                  </a:cubicBezTo>
                  <a:lnTo>
                    <a:pt x="432" y="1256"/>
                  </a:lnTo>
                  <a:cubicBezTo>
                    <a:pt x="432" y="801"/>
                    <a:pt x="798" y="433"/>
                    <a:pt x="1252" y="433"/>
                  </a:cubicBezTo>
                  <a:lnTo>
                    <a:pt x="3155" y="433"/>
                  </a:lnTo>
                  <a:cubicBezTo>
                    <a:pt x="3161" y="433"/>
                    <a:pt x="3170" y="438"/>
                    <a:pt x="3170" y="447"/>
                  </a:cubicBezTo>
                  <a:lnTo>
                    <a:pt x="3170" y="726"/>
                  </a:lnTo>
                  <a:cubicBezTo>
                    <a:pt x="2467" y="795"/>
                    <a:pt x="1929" y="1386"/>
                    <a:pt x="1929" y="2091"/>
                  </a:cubicBezTo>
                  <a:lnTo>
                    <a:pt x="1929" y="4022"/>
                  </a:lnTo>
                  <a:cubicBezTo>
                    <a:pt x="1227" y="4123"/>
                    <a:pt x="705" y="4725"/>
                    <a:pt x="705" y="5433"/>
                  </a:cubicBezTo>
                  <a:lnTo>
                    <a:pt x="705" y="5557"/>
                  </a:lnTo>
                  <a:cubicBezTo>
                    <a:pt x="533" y="5401"/>
                    <a:pt x="432" y="5180"/>
                    <a:pt x="432" y="4944"/>
                  </a:cubicBezTo>
                  <a:lnTo>
                    <a:pt x="432" y="2764"/>
                  </a:lnTo>
                  <a:cubicBezTo>
                    <a:pt x="432" y="2644"/>
                    <a:pt x="334" y="2549"/>
                    <a:pt x="216" y="2549"/>
                  </a:cubicBezTo>
                  <a:cubicBezTo>
                    <a:pt x="98" y="2549"/>
                    <a:pt x="0" y="2644"/>
                    <a:pt x="0" y="2764"/>
                  </a:cubicBezTo>
                  <a:lnTo>
                    <a:pt x="0" y="4944"/>
                  </a:lnTo>
                  <a:cubicBezTo>
                    <a:pt x="0" y="5424"/>
                    <a:pt x="274" y="5862"/>
                    <a:pt x="705" y="6072"/>
                  </a:cubicBezTo>
                  <a:lnTo>
                    <a:pt x="705" y="7511"/>
                  </a:lnTo>
                  <a:cubicBezTo>
                    <a:pt x="705" y="7966"/>
                    <a:pt x="884" y="8404"/>
                    <a:pt x="1198" y="8735"/>
                  </a:cubicBezTo>
                  <a:lnTo>
                    <a:pt x="1209" y="8830"/>
                  </a:lnTo>
                  <a:cubicBezTo>
                    <a:pt x="559" y="9472"/>
                    <a:pt x="199" y="10266"/>
                    <a:pt x="199" y="11084"/>
                  </a:cubicBezTo>
                  <a:cubicBezTo>
                    <a:pt x="199" y="11248"/>
                    <a:pt x="213" y="11415"/>
                    <a:pt x="242" y="11576"/>
                  </a:cubicBezTo>
                  <a:cubicBezTo>
                    <a:pt x="259" y="11680"/>
                    <a:pt x="351" y="11758"/>
                    <a:pt x="455" y="11758"/>
                  </a:cubicBezTo>
                  <a:cubicBezTo>
                    <a:pt x="467" y="11758"/>
                    <a:pt x="481" y="11755"/>
                    <a:pt x="492" y="11755"/>
                  </a:cubicBezTo>
                  <a:cubicBezTo>
                    <a:pt x="610" y="11732"/>
                    <a:pt x="688" y="11619"/>
                    <a:pt x="668" y="11504"/>
                  </a:cubicBezTo>
                  <a:cubicBezTo>
                    <a:pt x="642" y="11366"/>
                    <a:pt x="631" y="11225"/>
                    <a:pt x="631" y="11084"/>
                  </a:cubicBezTo>
                  <a:cubicBezTo>
                    <a:pt x="631" y="10477"/>
                    <a:pt x="855" y="9898"/>
                    <a:pt x="1278" y="9391"/>
                  </a:cubicBezTo>
                  <a:lnTo>
                    <a:pt x="1681" y="12598"/>
                  </a:lnTo>
                  <a:cubicBezTo>
                    <a:pt x="1526" y="12607"/>
                    <a:pt x="1373" y="12650"/>
                    <a:pt x="1235" y="12722"/>
                  </a:cubicBezTo>
                  <a:cubicBezTo>
                    <a:pt x="1129" y="12590"/>
                    <a:pt x="1034" y="12449"/>
                    <a:pt x="953" y="12302"/>
                  </a:cubicBezTo>
                  <a:cubicBezTo>
                    <a:pt x="914" y="12229"/>
                    <a:pt x="839" y="12188"/>
                    <a:pt x="763" y="12188"/>
                  </a:cubicBezTo>
                  <a:cubicBezTo>
                    <a:pt x="728" y="12188"/>
                    <a:pt x="692" y="12197"/>
                    <a:pt x="659" y="12215"/>
                  </a:cubicBezTo>
                  <a:cubicBezTo>
                    <a:pt x="553" y="12273"/>
                    <a:pt x="516" y="12405"/>
                    <a:pt x="573" y="12509"/>
                  </a:cubicBezTo>
                  <a:cubicBezTo>
                    <a:pt x="668" y="12682"/>
                    <a:pt x="777" y="12846"/>
                    <a:pt x="901" y="12998"/>
                  </a:cubicBezTo>
                  <a:cubicBezTo>
                    <a:pt x="746" y="13188"/>
                    <a:pt x="659" y="13430"/>
                    <a:pt x="659" y="13678"/>
                  </a:cubicBezTo>
                  <a:lnTo>
                    <a:pt x="659" y="14254"/>
                  </a:lnTo>
                  <a:cubicBezTo>
                    <a:pt x="659" y="14533"/>
                    <a:pt x="884" y="14757"/>
                    <a:pt x="1163" y="14757"/>
                  </a:cubicBezTo>
                  <a:lnTo>
                    <a:pt x="4275" y="14757"/>
                  </a:lnTo>
                  <a:cubicBezTo>
                    <a:pt x="4330" y="14757"/>
                    <a:pt x="4387" y="14749"/>
                    <a:pt x="4439" y="14729"/>
                  </a:cubicBezTo>
                  <a:cubicBezTo>
                    <a:pt x="4632" y="14749"/>
                    <a:pt x="4831" y="14757"/>
                    <a:pt x="5026" y="14757"/>
                  </a:cubicBezTo>
                  <a:cubicBezTo>
                    <a:pt x="5222" y="14757"/>
                    <a:pt x="5418" y="14749"/>
                    <a:pt x="5611" y="14729"/>
                  </a:cubicBezTo>
                  <a:cubicBezTo>
                    <a:pt x="5666" y="14749"/>
                    <a:pt x="5720" y="14757"/>
                    <a:pt x="5775" y="14757"/>
                  </a:cubicBezTo>
                  <a:lnTo>
                    <a:pt x="8887" y="14757"/>
                  </a:lnTo>
                  <a:cubicBezTo>
                    <a:pt x="9166" y="14757"/>
                    <a:pt x="9391" y="14533"/>
                    <a:pt x="9391" y="14254"/>
                  </a:cubicBezTo>
                  <a:lnTo>
                    <a:pt x="9391" y="13678"/>
                  </a:lnTo>
                  <a:cubicBezTo>
                    <a:pt x="9391" y="13430"/>
                    <a:pt x="9307" y="13188"/>
                    <a:pt x="9149" y="12998"/>
                  </a:cubicBezTo>
                  <a:cubicBezTo>
                    <a:pt x="9609" y="12423"/>
                    <a:pt x="9851" y="11766"/>
                    <a:pt x="9851" y="11084"/>
                  </a:cubicBezTo>
                  <a:cubicBezTo>
                    <a:pt x="9851" y="10269"/>
                    <a:pt x="9494" y="9472"/>
                    <a:pt x="8841" y="8830"/>
                  </a:cubicBezTo>
                  <a:lnTo>
                    <a:pt x="8855" y="8735"/>
                  </a:lnTo>
                  <a:cubicBezTo>
                    <a:pt x="9172" y="8407"/>
                    <a:pt x="9347" y="7966"/>
                    <a:pt x="9350" y="7511"/>
                  </a:cubicBezTo>
                  <a:lnTo>
                    <a:pt x="9350" y="6072"/>
                  </a:lnTo>
                  <a:cubicBezTo>
                    <a:pt x="9782" y="5862"/>
                    <a:pt x="10056" y="5422"/>
                    <a:pt x="10056" y="4944"/>
                  </a:cubicBezTo>
                  <a:lnTo>
                    <a:pt x="10056" y="1256"/>
                  </a:lnTo>
                  <a:cubicBezTo>
                    <a:pt x="10056" y="562"/>
                    <a:pt x="9494" y="1"/>
                    <a:pt x="8803" y="1"/>
                  </a:cubicBezTo>
                  <a:lnTo>
                    <a:pt x="6901" y="1"/>
                  </a:lnTo>
                  <a:cubicBezTo>
                    <a:pt x="6653" y="1"/>
                    <a:pt x="6454" y="202"/>
                    <a:pt x="6454" y="447"/>
                  </a:cubicBezTo>
                  <a:lnTo>
                    <a:pt x="6454" y="721"/>
                  </a:lnTo>
                  <a:lnTo>
                    <a:pt x="3602" y="721"/>
                  </a:lnTo>
                  <a:lnTo>
                    <a:pt x="3602" y="447"/>
                  </a:lnTo>
                  <a:cubicBezTo>
                    <a:pt x="3602" y="202"/>
                    <a:pt x="3400" y="1"/>
                    <a:pt x="3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Google Shape;1783;p125">
              <a:extLst>
                <a:ext uri="{FF2B5EF4-FFF2-40B4-BE49-F238E27FC236}">
                  <a16:creationId xmlns:a16="http://schemas.microsoft.com/office/drawing/2014/main" id="{A2DA119D-4291-6903-DFF4-391BF6063C9E}"/>
                </a:ext>
              </a:extLst>
            </p:cNvPr>
            <p:cNvSpPr/>
            <p:nvPr/>
          </p:nvSpPr>
          <p:spPr>
            <a:xfrm>
              <a:off x="2215750" y="2119175"/>
              <a:ext cx="32400" cy="36750"/>
            </a:xfrm>
            <a:custGeom>
              <a:avLst/>
              <a:gdLst/>
              <a:ahLst/>
              <a:cxnLst/>
              <a:rect l="l" t="t" r="r" b="b"/>
              <a:pathLst>
                <a:path w="1296" h="1470" extrusionOk="0">
                  <a:moveTo>
                    <a:pt x="648" y="433"/>
                  </a:moveTo>
                  <a:cubicBezTo>
                    <a:pt x="766" y="433"/>
                    <a:pt x="864" y="571"/>
                    <a:pt x="864" y="735"/>
                  </a:cubicBezTo>
                  <a:cubicBezTo>
                    <a:pt x="864" y="899"/>
                    <a:pt x="766" y="1037"/>
                    <a:pt x="648" y="1037"/>
                  </a:cubicBezTo>
                  <a:cubicBezTo>
                    <a:pt x="530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329"/>
                    <a:pt x="0" y="735"/>
                  </a:cubicBezTo>
                  <a:cubicBezTo>
                    <a:pt x="0" y="1141"/>
                    <a:pt x="291" y="1469"/>
                    <a:pt x="648" y="1469"/>
                  </a:cubicBezTo>
                  <a:cubicBezTo>
                    <a:pt x="1005" y="1469"/>
                    <a:pt x="1295" y="1141"/>
                    <a:pt x="1295" y="735"/>
                  </a:cubicBezTo>
                  <a:cubicBezTo>
                    <a:pt x="1295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Google Shape;1784;p125">
              <a:extLst>
                <a:ext uri="{FF2B5EF4-FFF2-40B4-BE49-F238E27FC236}">
                  <a16:creationId xmlns:a16="http://schemas.microsoft.com/office/drawing/2014/main" id="{1A731A2D-F69F-0AB6-A2B0-FF8D322228FF}"/>
                </a:ext>
              </a:extLst>
            </p:cNvPr>
            <p:cNvSpPr/>
            <p:nvPr/>
          </p:nvSpPr>
          <p:spPr>
            <a:xfrm>
              <a:off x="2292100" y="2119175"/>
              <a:ext cx="32400" cy="36750"/>
            </a:xfrm>
            <a:custGeom>
              <a:avLst/>
              <a:gdLst/>
              <a:ahLst/>
              <a:cxnLst/>
              <a:rect l="l" t="t" r="r" b="b"/>
              <a:pathLst>
                <a:path w="1296" h="1470" extrusionOk="0">
                  <a:moveTo>
                    <a:pt x="648" y="433"/>
                  </a:moveTo>
                  <a:cubicBezTo>
                    <a:pt x="766" y="433"/>
                    <a:pt x="864" y="571"/>
                    <a:pt x="864" y="735"/>
                  </a:cubicBezTo>
                  <a:cubicBezTo>
                    <a:pt x="864" y="899"/>
                    <a:pt x="763" y="1037"/>
                    <a:pt x="648" y="1037"/>
                  </a:cubicBezTo>
                  <a:cubicBezTo>
                    <a:pt x="533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329"/>
                    <a:pt x="0" y="735"/>
                  </a:cubicBezTo>
                  <a:cubicBezTo>
                    <a:pt x="0" y="1141"/>
                    <a:pt x="291" y="1469"/>
                    <a:pt x="648" y="1469"/>
                  </a:cubicBezTo>
                  <a:cubicBezTo>
                    <a:pt x="1005" y="1469"/>
                    <a:pt x="1296" y="1141"/>
                    <a:pt x="1296" y="735"/>
                  </a:cubicBezTo>
                  <a:cubicBezTo>
                    <a:pt x="1296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Google Shape;1785;p125">
              <a:extLst>
                <a:ext uri="{FF2B5EF4-FFF2-40B4-BE49-F238E27FC236}">
                  <a16:creationId xmlns:a16="http://schemas.microsoft.com/office/drawing/2014/main" id="{AFA0817F-E1F5-0A69-7BC1-E1E9A3CAC8E5}"/>
                </a:ext>
              </a:extLst>
            </p:cNvPr>
            <p:cNvSpPr/>
            <p:nvPr/>
          </p:nvSpPr>
          <p:spPr>
            <a:xfrm>
              <a:off x="2211000" y="219337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Google Shape;1786;p125">
              <a:extLst>
                <a:ext uri="{FF2B5EF4-FFF2-40B4-BE49-F238E27FC236}">
                  <a16:creationId xmlns:a16="http://schemas.microsoft.com/office/drawing/2014/main" id="{F79CC09E-AD00-872C-0B5C-7BFFB4ED23CD}"/>
                </a:ext>
              </a:extLst>
            </p:cNvPr>
            <p:cNvSpPr/>
            <p:nvPr/>
          </p:nvSpPr>
          <p:spPr>
            <a:xfrm>
              <a:off x="2211000" y="2215775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2"/>
                    <a:pt x="288" y="432"/>
                  </a:cubicBezTo>
                  <a:cubicBezTo>
                    <a:pt x="399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Google Shape;1787;p125">
              <a:extLst>
                <a:ext uri="{FF2B5EF4-FFF2-40B4-BE49-F238E27FC236}">
                  <a16:creationId xmlns:a16="http://schemas.microsoft.com/office/drawing/2014/main" id="{FCE4585D-5F77-BA05-FCDD-5556BCB06507}"/>
                </a:ext>
              </a:extLst>
            </p:cNvPr>
            <p:cNvSpPr/>
            <p:nvPr/>
          </p:nvSpPr>
          <p:spPr>
            <a:xfrm>
              <a:off x="2314775" y="21933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Google Shape;1788;p125">
              <a:extLst>
                <a:ext uri="{FF2B5EF4-FFF2-40B4-BE49-F238E27FC236}">
                  <a16:creationId xmlns:a16="http://schemas.microsoft.com/office/drawing/2014/main" id="{BE2FB215-E4FF-B901-B34F-06ACD34CDC46}"/>
                </a:ext>
              </a:extLst>
            </p:cNvPr>
            <p:cNvSpPr/>
            <p:nvPr/>
          </p:nvSpPr>
          <p:spPr>
            <a:xfrm>
              <a:off x="2314775" y="2215775"/>
              <a:ext cx="12600" cy="10800"/>
            </a:xfrm>
            <a:custGeom>
              <a:avLst/>
              <a:gdLst/>
              <a:ahLst/>
              <a:cxnLst/>
              <a:rect l="l" t="t" r="r" b="b"/>
              <a:pathLst>
                <a:path w="504" h="432" extrusionOk="0">
                  <a:moveTo>
                    <a:pt x="288" y="0"/>
                  </a:moveTo>
                  <a:cubicBezTo>
                    <a:pt x="95" y="0"/>
                    <a:pt x="0" y="230"/>
                    <a:pt x="135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Google Shape;1789;p125">
            <a:extLst>
              <a:ext uri="{FF2B5EF4-FFF2-40B4-BE49-F238E27FC236}">
                <a16:creationId xmlns:a16="http://schemas.microsoft.com/office/drawing/2014/main" id="{E98D1F49-95C4-9C70-2F70-A488F4A704C7}"/>
              </a:ext>
            </a:extLst>
          </p:cNvPr>
          <p:cNvSpPr/>
          <p:nvPr/>
        </p:nvSpPr>
        <p:spPr>
          <a:xfrm>
            <a:off x="9343251" y="5798348"/>
            <a:ext cx="739700" cy="738300"/>
          </a:xfrm>
          <a:custGeom>
            <a:avLst/>
            <a:gdLst/>
            <a:ahLst/>
            <a:cxnLst/>
            <a:rect l="l" t="t" r="r" b="b"/>
            <a:pathLst>
              <a:path w="14794" h="14766" extrusionOk="0">
                <a:moveTo>
                  <a:pt x="7413" y="2164"/>
                </a:moveTo>
                <a:cubicBezTo>
                  <a:pt x="7428" y="2164"/>
                  <a:pt x="7442" y="2168"/>
                  <a:pt x="7453" y="2176"/>
                </a:cubicBezTo>
                <a:lnTo>
                  <a:pt x="8786" y="3086"/>
                </a:lnTo>
                <a:lnTo>
                  <a:pt x="6040" y="3086"/>
                </a:lnTo>
                <a:lnTo>
                  <a:pt x="7373" y="2176"/>
                </a:lnTo>
                <a:cubicBezTo>
                  <a:pt x="7384" y="2168"/>
                  <a:pt x="7399" y="2164"/>
                  <a:pt x="7413" y="2164"/>
                </a:cubicBezTo>
                <a:close/>
                <a:moveTo>
                  <a:pt x="9417" y="3521"/>
                </a:moveTo>
                <a:lnTo>
                  <a:pt x="11311" y="4816"/>
                </a:lnTo>
                <a:lnTo>
                  <a:pt x="8490" y="4816"/>
                </a:lnTo>
                <a:cubicBezTo>
                  <a:pt x="8452" y="4249"/>
                  <a:pt x="7980" y="3812"/>
                  <a:pt x="7413" y="3812"/>
                </a:cubicBezTo>
                <a:cubicBezTo>
                  <a:pt x="6846" y="3812"/>
                  <a:pt x="6374" y="4249"/>
                  <a:pt x="6337" y="4816"/>
                </a:cubicBezTo>
                <a:lnTo>
                  <a:pt x="3515" y="4816"/>
                </a:lnTo>
                <a:lnTo>
                  <a:pt x="5410" y="3521"/>
                </a:lnTo>
                <a:close/>
                <a:moveTo>
                  <a:pt x="7418" y="4254"/>
                </a:moveTo>
                <a:cubicBezTo>
                  <a:pt x="7577" y="4254"/>
                  <a:pt x="7739" y="4313"/>
                  <a:pt x="7871" y="4445"/>
                </a:cubicBezTo>
                <a:cubicBezTo>
                  <a:pt x="8280" y="4854"/>
                  <a:pt x="7989" y="5550"/>
                  <a:pt x="7413" y="5550"/>
                </a:cubicBezTo>
                <a:cubicBezTo>
                  <a:pt x="7056" y="5550"/>
                  <a:pt x="6765" y="5260"/>
                  <a:pt x="6765" y="4903"/>
                </a:cubicBezTo>
                <a:cubicBezTo>
                  <a:pt x="6765" y="4513"/>
                  <a:pt x="7085" y="4254"/>
                  <a:pt x="7418" y="4254"/>
                </a:cubicBezTo>
                <a:close/>
                <a:moveTo>
                  <a:pt x="11941" y="5248"/>
                </a:moveTo>
                <a:lnTo>
                  <a:pt x="12356" y="5533"/>
                </a:lnTo>
                <a:lnTo>
                  <a:pt x="12356" y="6546"/>
                </a:lnTo>
                <a:lnTo>
                  <a:pt x="4647" y="6546"/>
                </a:lnTo>
                <a:cubicBezTo>
                  <a:pt x="4529" y="6546"/>
                  <a:pt x="4431" y="6641"/>
                  <a:pt x="4431" y="6762"/>
                </a:cubicBezTo>
                <a:cubicBezTo>
                  <a:pt x="4431" y="6880"/>
                  <a:pt x="4529" y="6978"/>
                  <a:pt x="4647" y="6978"/>
                </a:cubicBezTo>
                <a:lnTo>
                  <a:pt x="5908" y="6978"/>
                </a:lnTo>
                <a:cubicBezTo>
                  <a:pt x="5395" y="7283"/>
                  <a:pt x="4986" y="7732"/>
                  <a:pt x="4733" y="8274"/>
                </a:cubicBezTo>
                <a:lnTo>
                  <a:pt x="2470" y="8274"/>
                </a:lnTo>
                <a:lnTo>
                  <a:pt x="2470" y="6978"/>
                </a:lnTo>
                <a:lnTo>
                  <a:pt x="3740" y="6978"/>
                </a:lnTo>
                <a:cubicBezTo>
                  <a:pt x="3858" y="6978"/>
                  <a:pt x="3953" y="6880"/>
                  <a:pt x="3953" y="6762"/>
                </a:cubicBezTo>
                <a:cubicBezTo>
                  <a:pt x="3953" y="6641"/>
                  <a:pt x="3858" y="6546"/>
                  <a:pt x="3740" y="6546"/>
                </a:cubicBezTo>
                <a:lnTo>
                  <a:pt x="2470" y="6546"/>
                </a:lnTo>
                <a:lnTo>
                  <a:pt x="2470" y="5533"/>
                </a:lnTo>
                <a:lnTo>
                  <a:pt x="2885" y="5248"/>
                </a:lnTo>
                <a:lnTo>
                  <a:pt x="6388" y="5248"/>
                </a:lnTo>
                <a:cubicBezTo>
                  <a:pt x="6538" y="5689"/>
                  <a:pt x="6950" y="5985"/>
                  <a:pt x="7413" y="5985"/>
                </a:cubicBezTo>
                <a:cubicBezTo>
                  <a:pt x="7877" y="5985"/>
                  <a:pt x="8288" y="5689"/>
                  <a:pt x="8438" y="5248"/>
                </a:cubicBezTo>
                <a:close/>
                <a:moveTo>
                  <a:pt x="12356" y="6981"/>
                </a:moveTo>
                <a:lnTo>
                  <a:pt x="12356" y="8277"/>
                </a:lnTo>
                <a:lnTo>
                  <a:pt x="10096" y="8277"/>
                </a:lnTo>
                <a:cubicBezTo>
                  <a:pt x="9843" y="7735"/>
                  <a:pt x="9434" y="7286"/>
                  <a:pt x="8924" y="6981"/>
                </a:cubicBezTo>
                <a:close/>
                <a:moveTo>
                  <a:pt x="4572" y="8708"/>
                </a:moveTo>
                <a:cubicBezTo>
                  <a:pt x="4497" y="8970"/>
                  <a:pt x="4460" y="9244"/>
                  <a:pt x="4460" y="9520"/>
                </a:cubicBezTo>
                <a:lnTo>
                  <a:pt x="4460" y="10004"/>
                </a:lnTo>
                <a:lnTo>
                  <a:pt x="2470" y="10004"/>
                </a:lnTo>
                <a:lnTo>
                  <a:pt x="2470" y="8708"/>
                </a:lnTo>
                <a:close/>
                <a:moveTo>
                  <a:pt x="12356" y="8708"/>
                </a:moveTo>
                <a:lnTo>
                  <a:pt x="12356" y="10004"/>
                </a:lnTo>
                <a:lnTo>
                  <a:pt x="10367" y="10004"/>
                </a:lnTo>
                <a:lnTo>
                  <a:pt x="10367" y="9520"/>
                </a:lnTo>
                <a:cubicBezTo>
                  <a:pt x="10367" y="9244"/>
                  <a:pt x="10329" y="8970"/>
                  <a:pt x="10254" y="8708"/>
                </a:cubicBezTo>
                <a:close/>
                <a:moveTo>
                  <a:pt x="4460" y="10438"/>
                </a:moveTo>
                <a:lnTo>
                  <a:pt x="4460" y="11734"/>
                </a:lnTo>
                <a:lnTo>
                  <a:pt x="2470" y="11734"/>
                </a:lnTo>
                <a:lnTo>
                  <a:pt x="2470" y="10438"/>
                </a:lnTo>
                <a:close/>
                <a:moveTo>
                  <a:pt x="4963" y="12166"/>
                </a:moveTo>
                <a:lnTo>
                  <a:pt x="5148" y="13461"/>
                </a:lnTo>
                <a:lnTo>
                  <a:pt x="1034" y="13461"/>
                </a:lnTo>
                <a:lnTo>
                  <a:pt x="1221" y="12166"/>
                </a:lnTo>
                <a:close/>
                <a:moveTo>
                  <a:pt x="7417" y="6998"/>
                </a:moveTo>
                <a:cubicBezTo>
                  <a:pt x="8419" y="6998"/>
                  <a:pt x="9349" y="7600"/>
                  <a:pt x="9745" y="8556"/>
                </a:cubicBezTo>
                <a:cubicBezTo>
                  <a:pt x="9748" y="8564"/>
                  <a:pt x="9751" y="8573"/>
                  <a:pt x="9754" y="8582"/>
                </a:cubicBezTo>
                <a:cubicBezTo>
                  <a:pt x="9874" y="8878"/>
                  <a:pt x="9935" y="9198"/>
                  <a:pt x="9935" y="9517"/>
                </a:cubicBezTo>
                <a:lnTo>
                  <a:pt x="9935" y="10605"/>
                </a:lnTo>
                <a:cubicBezTo>
                  <a:pt x="9935" y="10723"/>
                  <a:pt x="10030" y="10821"/>
                  <a:pt x="10151" y="10821"/>
                </a:cubicBezTo>
                <a:cubicBezTo>
                  <a:pt x="10269" y="10821"/>
                  <a:pt x="10367" y="10723"/>
                  <a:pt x="10367" y="10605"/>
                </a:cubicBezTo>
                <a:lnTo>
                  <a:pt x="10367" y="10436"/>
                </a:lnTo>
                <a:lnTo>
                  <a:pt x="12353" y="10436"/>
                </a:lnTo>
                <a:lnTo>
                  <a:pt x="12353" y="11731"/>
                </a:lnTo>
                <a:lnTo>
                  <a:pt x="10367" y="11731"/>
                </a:lnTo>
                <a:lnTo>
                  <a:pt x="10367" y="11521"/>
                </a:lnTo>
                <a:cubicBezTo>
                  <a:pt x="10364" y="11403"/>
                  <a:pt x="10269" y="11308"/>
                  <a:pt x="10154" y="11308"/>
                </a:cubicBezTo>
                <a:cubicBezTo>
                  <a:pt x="10033" y="11308"/>
                  <a:pt x="9938" y="11403"/>
                  <a:pt x="9938" y="11524"/>
                </a:cubicBezTo>
                <a:lnTo>
                  <a:pt x="9938" y="13464"/>
                </a:lnTo>
                <a:lnTo>
                  <a:pt x="5585" y="13464"/>
                </a:lnTo>
                <a:lnTo>
                  <a:pt x="5363" y="11918"/>
                </a:lnTo>
                <a:cubicBezTo>
                  <a:pt x="5349" y="11812"/>
                  <a:pt x="5254" y="11734"/>
                  <a:pt x="5148" y="11734"/>
                </a:cubicBezTo>
                <a:lnTo>
                  <a:pt x="4891" y="11734"/>
                </a:lnTo>
                <a:lnTo>
                  <a:pt x="4891" y="9517"/>
                </a:lnTo>
                <a:cubicBezTo>
                  <a:pt x="4891" y="8314"/>
                  <a:pt x="5743" y="7280"/>
                  <a:pt x="6924" y="7047"/>
                </a:cubicBezTo>
                <a:cubicBezTo>
                  <a:pt x="7089" y="7014"/>
                  <a:pt x="7254" y="6998"/>
                  <a:pt x="7417" y="6998"/>
                </a:cubicBezTo>
                <a:close/>
                <a:moveTo>
                  <a:pt x="12356" y="12169"/>
                </a:moveTo>
                <a:lnTo>
                  <a:pt x="12356" y="13464"/>
                </a:lnTo>
                <a:lnTo>
                  <a:pt x="10367" y="13464"/>
                </a:lnTo>
                <a:lnTo>
                  <a:pt x="10367" y="12169"/>
                </a:lnTo>
                <a:close/>
                <a:moveTo>
                  <a:pt x="14144" y="13896"/>
                </a:moveTo>
                <a:cubicBezTo>
                  <a:pt x="14262" y="13896"/>
                  <a:pt x="14360" y="13994"/>
                  <a:pt x="14360" y="14112"/>
                </a:cubicBezTo>
                <a:cubicBezTo>
                  <a:pt x="14360" y="14233"/>
                  <a:pt x="14262" y="14328"/>
                  <a:pt x="14144" y="14328"/>
                </a:cubicBezTo>
                <a:lnTo>
                  <a:pt x="686" y="14328"/>
                </a:lnTo>
                <a:cubicBezTo>
                  <a:pt x="565" y="14328"/>
                  <a:pt x="470" y="14233"/>
                  <a:pt x="470" y="14112"/>
                </a:cubicBezTo>
                <a:cubicBezTo>
                  <a:pt x="470" y="13994"/>
                  <a:pt x="565" y="13896"/>
                  <a:pt x="686" y="13896"/>
                </a:cubicBezTo>
                <a:close/>
                <a:moveTo>
                  <a:pt x="7413" y="0"/>
                </a:moveTo>
                <a:cubicBezTo>
                  <a:pt x="7314" y="0"/>
                  <a:pt x="7215" y="29"/>
                  <a:pt x="7128" y="86"/>
                </a:cubicBezTo>
                <a:lnTo>
                  <a:pt x="133" y="4885"/>
                </a:lnTo>
                <a:cubicBezTo>
                  <a:pt x="72" y="4926"/>
                  <a:pt x="38" y="4995"/>
                  <a:pt x="38" y="5067"/>
                </a:cubicBezTo>
                <a:lnTo>
                  <a:pt x="38" y="6794"/>
                </a:lnTo>
                <a:cubicBezTo>
                  <a:pt x="36" y="6921"/>
                  <a:pt x="140" y="7012"/>
                  <a:pt x="253" y="7012"/>
                </a:cubicBezTo>
                <a:cubicBezTo>
                  <a:pt x="294" y="7012"/>
                  <a:pt x="336" y="6999"/>
                  <a:pt x="375" y="6972"/>
                </a:cubicBezTo>
                <a:lnTo>
                  <a:pt x="2041" y="5832"/>
                </a:lnTo>
                <a:lnTo>
                  <a:pt x="2041" y="11737"/>
                </a:lnTo>
                <a:lnTo>
                  <a:pt x="1034" y="11737"/>
                </a:lnTo>
                <a:cubicBezTo>
                  <a:pt x="927" y="11737"/>
                  <a:pt x="835" y="11817"/>
                  <a:pt x="818" y="11924"/>
                </a:cubicBezTo>
                <a:lnTo>
                  <a:pt x="596" y="13473"/>
                </a:lnTo>
                <a:cubicBezTo>
                  <a:pt x="254" y="13513"/>
                  <a:pt x="0" y="13815"/>
                  <a:pt x="23" y="14161"/>
                </a:cubicBezTo>
                <a:cubicBezTo>
                  <a:pt x="46" y="14502"/>
                  <a:pt x="331" y="14765"/>
                  <a:pt x="674" y="14765"/>
                </a:cubicBezTo>
                <a:cubicBezTo>
                  <a:pt x="678" y="14765"/>
                  <a:pt x="682" y="14765"/>
                  <a:pt x="686" y="14765"/>
                </a:cubicBezTo>
                <a:lnTo>
                  <a:pt x="14144" y="14765"/>
                </a:lnTo>
                <a:cubicBezTo>
                  <a:pt x="14501" y="14765"/>
                  <a:pt x="14788" y="14474"/>
                  <a:pt x="14788" y="14117"/>
                </a:cubicBezTo>
                <a:cubicBezTo>
                  <a:pt x="14788" y="13758"/>
                  <a:pt x="14501" y="13470"/>
                  <a:pt x="14144" y="13470"/>
                </a:cubicBezTo>
                <a:lnTo>
                  <a:pt x="12788" y="13470"/>
                </a:lnTo>
                <a:lnTo>
                  <a:pt x="12791" y="5830"/>
                </a:lnTo>
                <a:lnTo>
                  <a:pt x="14455" y="6970"/>
                </a:lnTo>
                <a:cubicBezTo>
                  <a:pt x="14493" y="6996"/>
                  <a:pt x="14535" y="7007"/>
                  <a:pt x="14575" y="7007"/>
                </a:cubicBezTo>
                <a:cubicBezTo>
                  <a:pt x="14688" y="7007"/>
                  <a:pt x="14793" y="6917"/>
                  <a:pt x="14791" y="6788"/>
                </a:cubicBezTo>
                <a:lnTo>
                  <a:pt x="14791" y="5061"/>
                </a:lnTo>
                <a:cubicBezTo>
                  <a:pt x="14791" y="4989"/>
                  <a:pt x="14757" y="4923"/>
                  <a:pt x="14696" y="4882"/>
                </a:cubicBezTo>
                <a:lnTo>
                  <a:pt x="11196" y="2482"/>
                </a:lnTo>
                <a:cubicBezTo>
                  <a:pt x="11159" y="2457"/>
                  <a:pt x="11117" y="2445"/>
                  <a:pt x="11076" y="2445"/>
                </a:cubicBezTo>
                <a:cubicBezTo>
                  <a:pt x="11006" y="2445"/>
                  <a:pt x="10938" y="2478"/>
                  <a:pt x="10896" y="2539"/>
                </a:cubicBezTo>
                <a:cubicBezTo>
                  <a:pt x="10827" y="2637"/>
                  <a:pt x="10853" y="2772"/>
                  <a:pt x="10951" y="2839"/>
                </a:cubicBezTo>
                <a:lnTo>
                  <a:pt x="14360" y="5173"/>
                </a:lnTo>
                <a:lnTo>
                  <a:pt x="14360" y="6377"/>
                </a:lnTo>
                <a:lnTo>
                  <a:pt x="7698" y="1814"/>
                </a:lnTo>
                <a:cubicBezTo>
                  <a:pt x="7612" y="1755"/>
                  <a:pt x="7512" y="1725"/>
                  <a:pt x="7413" y="1725"/>
                </a:cubicBezTo>
                <a:cubicBezTo>
                  <a:pt x="7314" y="1725"/>
                  <a:pt x="7215" y="1755"/>
                  <a:pt x="7128" y="1814"/>
                </a:cubicBezTo>
                <a:lnTo>
                  <a:pt x="467" y="6377"/>
                </a:lnTo>
                <a:lnTo>
                  <a:pt x="467" y="5173"/>
                </a:lnTo>
                <a:lnTo>
                  <a:pt x="7373" y="443"/>
                </a:lnTo>
                <a:cubicBezTo>
                  <a:pt x="7384" y="435"/>
                  <a:pt x="7399" y="431"/>
                  <a:pt x="7413" y="431"/>
                </a:cubicBezTo>
                <a:cubicBezTo>
                  <a:pt x="7428" y="431"/>
                  <a:pt x="7442" y="435"/>
                  <a:pt x="7453" y="443"/>
                </a:cubicBezTo>
                <a:lnTo>
                  <a:pt x="10188" y="2318"/>
                </a:lnTo>
                <a:cubicBezTo>
                  <a:pt x="10226" y="2344"/>
                  <a:pt x="10268" y="2356"/>
                  <a:pt x="10311" y="2356"/>
                </a:cubicBezTo>
                <a:cubicBezTo>
                  <a:pt x="10379" y="2356"/>
                  <a:pt x="10447" y="2323"/>
                  <a:pt x="10488" y="2263"/>
                </a:cubicBezTo>
                <a:cubicBezTo>
                  <a:pt x="10557" y="2162"/>
                  <a:pt x="10531" y="2030"/>
                  <a:pt x="10433" y="1961"/>
                </a:cubicBezTo>
                <a:lnTo>
                  <a:pt x="7698" y="86"/>
                </a:lnTo>
                <a:cubicBezTo>
                  <a:pt x="7612" y="29"/>
                  <a:pt x="7512" y="0"/>
                  <a:pt x="741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oogle Shape;1790;p125">
            <a:extLst>
              <a:ext uri="{FF2B5EF4-FFF2-40B4-BE49-F238E27FC236}">
                <a16:creationId xmlns:a16="http://schemas.microsoft.com/office/drawing/2014/main" id="{0E27EAAA-5227-7FC5-A9A5-418EA05D322E}"/>
              </a:ext>
            </a:extLst>
          </p:cNvPr>
          <p:cNvGrpSpPr/>
          <p:nvPr/>
        </p:nvGrpSpPr>
        <p:grpSpPr>
          <a:xfrm>
            <a:off x="8239252" y="4634149"/>
            <a:ext cx="472750" cy="737750"/>
            <a:chOff x="3390125" y="2072325"/>
            <a:chExt cx="236375" cy="368875"/>
          </a:xfrm>
        </p:grpSpPr>
        <p:sp>
          <p:nvSpPr>
            <p:cNvPr id="24" name="Google Shape;1791;p125">
              <a:extLst>
                <a:ext uri="{FF2B5EF4-FFF2-40B4-BE49-F238E27FC236}">
                  <a16:creationId xmlns:a16="http://schemas.microsoft.com/office/drawing/2014/main" id="{F90E0DD1-C9B5-AFA8-0F53-BCAAAABCADAB}"/>
                </a:ext>
              </a:extLst>
            </p:cNvPr>
            <p:cNvSpPr/>
            <p:nvPr/>
          </p:nvSpPr>
          <p:spPr>
            <a:xfrm>
              <a:off x="3390125" y="2072325"/>
              <a:ext cx="236375" cy="368875"/>
            </a:xfrm>
            <a:custGeom>
              <a:avLst/>
              <a:gdLst/>
              <a:ahLst/>
              <a:cxnLst/>
              <a:rect l="l" t="t" r="r" b="b"/>
              <a:pathLst>
                <a:path w="9455" h="14755" extrusionOk="0">
                  <a:moveTo>
                    <a:pt x="1731" y="1299"/>
                  </a:moveTo>
                  <a:lnTo>
                    <a:pt x="1731" y="2321"/>
                  </a:lnTo>
                  <a:cubicBezTo>
                    <a:pt x="1641" y="2407"/>
                    <a:pt x="1555" y="2500"/>
                    <a:pt x="1471" y="2592"/>
                  </a:cubicBezTo>
                  <a:cubicBezTo>
                    <a:pt x="1371" y="2572"/>
                    <a:pt x="1296" y="2482"/>
                    <a:pt x="1299" y="2379"/>
                  </a:cubicBezTo>
                  <a:lnTo>
                    <a:pt x="1299" y="1515"/>
                  </a:lnTo>
                  <a:cubicBezTo>
                    <a:pt x="1299" y="1397"/>
                    <a:pt x="1394" y="1299"/>
                    <a:pt x="1515" y="1299"/>
                  </a:cubicBezTo>
                  <a:close/>
                  <a:moveTo>
                    <a:pt x="7940" y="1299"/>
                  </a:moveTo>
                  <a:cubicBezTo>
                    <a:pt x="8061" y="1299"/>
                    <a:pt x="8156" y="1394"/>
                    <a:pt x="8156" y="1515"/>
                  </a:cubicBezTo>
                  <a:lnTo>
                    <a:pt x="8159" y="2379"/>
                  </a:lnTo>
                  <a:cubicBezTo>
                    <a:pt x="8159" y="2482"/>
                    <a:pt x="8084" y="2572"/>
                    <a:pt x="7983" y="2592"/>
                  </a:cubicBezTo>
                  <a:cubicBezTo>
                    <a:pt x="7900" y="2497"/>
                    <a:pt x="7816" y="2407"/>
                    <a:pt x="7724" y="2321"/>
                  </a:cubicBezTo>
                  <a:lnTo>
                    <a:pt x="7724" y="1299"/>
                  </a:lnTo>
                  <a:close/>
                  <a:moveTo>
                    <a:pt x="7943" y="433"/>
                  </a:moveTo>
                  <a:cubicBezTo>
                    <a:pt x="8539" y="436"/>
                    <a:pt x="9022" y="916"/>
                    <a:pt x="9022" y="1512"/>
                  </a:cubicBezTo>
                  <a:lnTo>
                    <a:pt x="9022" y="2376"/>
                  </a:lnTo>
                  <a:cubicBezTo>
                    <a:pt x="9022" y="2759"/>
                    <a:pt x="8821" y="3113"/>
                    <a:pt x="8493" y="3309"/>
                  </a:cubicBezTo>
                  <a:cubicBezTo>
                    <a:pt x="8421" y="3182"/>
                    <a:pt x="8343" y="3061"/>
                    <a:pt x="8260" y="2943"/>
                  </a:cubicBezTo>
                  <a:cubicBezTo>
                    <a:pt x="8464" y="2828"/>
                    <a:pt x="8591" y="2612"/>
                    <a:pt x="8591" y="2379"/>
                  </a:cubicBezTo>
                  <a:lnTo>
                    <a:pt x="8591" y="1515"/>
                  </a:lnTo>
                  <a:cubicBezTo>
                    <a:pt x="8591" y="1158"/>
                    <a:pt x="8300" y="867"/>
                    <a:pt x="7943" y="867"/>
                  </a:cubicBezTo>
                  <a:lnTo>
                    <a:pt x="7511" y="867"/>
                  </a:lnTo>
                  <a:cubicBezTo>
                    <a:pt x="7390" y="867"/>
                    <a:pt x="7295" y="965"/>
                    <a:pt x="7295" y="1083"/>
                  </a:cubicBezTo>
                  <a:lnTo>
                    <a:pt x="7295" y="1956"/>
                  </a:lnTo>
                  <a:cubicBezTo>
                    <a:pt x="7157" y="1855"/>
                    <a:pt x="7013" y="1760"/>
                    <a:pt x="6863" y="1676"/>
                  </a:cubicBezTo>
                  <a:lnTo>
                    <a:pt x="6863" y="620"/>
                  </a:lnTo>
                  <a:cubicBezTo>
                    <a:pt x="6863" y="516"/>
                    <a:pt x="6947" y="433"/>
                    <a:pt x="7050" y="433"/>
                  </a:cubicBezTo>
                  <a:close/>
                  <a:moveTo>
                    <a:pt x="4730" y="1544"/>
                  </a:moveTo>
                  <a:cubicBezTo>
                    <a:pt x="6878" y="1544"/>
                    <a:pt x="8616" y="3285"/>
                    <a:pt x="8619" y="5433"/>
                  </a:cubicBezTo>
                  <a:lnTo>
                    <a:pt x="8616" y="6515"/>
                  </a:lnTo>
                  <a:cubicBezTo>
                    <a:pt x="8616" y="7727"/>
                    <a:pt x="7963" y="8844"/>
                    <a:pt x="6907" y="9440"/>
                  </a:cubicBezTo>
                  <a:cubicBezTo>
                    <a:pt x="6803" y="9501"/>
                    <a:pt x="6765" y="9633"/>
                    <a:pt x="6823" y="9737"/>
                  </a:cubicBezTo>
                  <a:cubicBezTo>
                    <a:pt x="6864" y="9807"/>
                    <a:pt x="6936" y="9846"/>
                    <a:pt x="7011" y="9846"/>
                  </a:cubicBezTo>
                  <a:cubicBezTo>
                    <a:pt x="7048" y="9846"/>
                    <a:pt x="7085" y="9837"/>
                    <a:pt x="7120" y="9817"/>
                  </a:cubicBezTo>
                  <a:cubicBezTo>
                    <a:pt x="7393" y="9662"/>
                    <a:pt x="7646" y="9475"/>
                    <a:pt x="7874" y="9256"/>
                  </a:cubicBezTo>
                  <a:lnTo>
                    <a:pt x="7874" y="9256"/>
                  </a:lnTo>
                  <a:lnTo>
                    <a:pt x="7623" y="12595"/>
                  </a:lnTo>
                  <a:lnTo>
                    <a:pt x="6270" y="12595"/>
                  </a:lnTo>
                  <a:lnTo>
                    <a:pt x="6270" y="12466"/>
                  </a:lnTo>
                  <a:cubicBezTo>
                    <a:pt x="6270" y="11870"/>
                    <a:pt x="5787" y="11386"/>
                    <a:pt x="5191" y="11386"/>
                  </a:cubicBezTo>
                  <a:lnTo>
                    <a:pt x="4270" y="11386"/>
                  </a:lnTo>
                  <a:cubicBezTo>
                    <a:pt x="3674" y="11386"/>
                    <a:pt x="3190" y="11870"/>
                    <a:pt x="3190" y="12466"/>
                  </a:cubicBezTo>
                  <a:lnTo>
                    <a:pt x="3190" y="12595"/>
                  </a:lnTo>
                  <a:lnTo>
                    <a:pt x="1831" y="12595"/>
                  </a:lnTo>
                  <a:lnTo>
                    <a:pt x="1578" y="9256"/>
                  </a:lnTo>
                  <a:lnTo>
                    <a:pt x="1578" y="9256"/>
                  </a:lnTo>
                  <a:cubicBezTo>
                    <a:pt x="2280" y="9930"/>
                    <a:pt x="3219" y="10304"/>
                    <a:pt x="4195" y="10304"/>
                  </a:cubicBezTo>
                  <a:lnTo>
                    <a:pt x="5263" y="10304"/>
                  </a:lnTo>
                  <a:cubicBezTo>
                    <a:pt x="5585" y="10304"/>
                    <a:pt x="5905" y="10264"/>
                    <a:pt x="6216" y="10183"/>
                  </a:cubicBezTo>
                  <a:cubicBezTo>
                    <a:pt x="6334" y="10154"/>
                    <a:pt x="6403" y="10036"/>
                    <a:pt x="6371" y="9921"/>
                  </a:cubicBezTo>
                  <a:cubicBezTo>
                    <a:pt x="6347" y="9822"/>
                    <a:pt x="6261" y="9758"/>
                    <a:pt x="6166" y="9758"/>
                  </a:cubicBezTo>
                  <a:cubicBezTo>
                    <a:pt x="6147" y="9758"/>
                    <a:pt x="6128" y="9760"/>
                    <a:pt x="6109" y="9766"/>
                  </a:cubicBezTo>
                  <a:cubicBezTo>
                    <a:pt x="5833" y="9838"/>
                    <a:pt x="5548" y="9872"/>
                    <a:pt x="5263" y="9872"/>
                  </a:cubicBezTo>
                  <a:lnTo>
                    <a:pt x="4198" y="9872"/>
                  </a:lnTo>
                  <a:cubicBezTo>
                    <a:pt x="2341" y="9872"/>
                    <a:pt x="838" y="8369"/>
                    <a:pt x="838" y="6515"/>
                  </a:cubicBezTo>
                  <a:lnTo>
                    <a:pt x="838" y="5433"/>
                  </a:lnTo>
                  <a:cubicBezTo>
                    <a:pt x="838" y="3285"/>
                    <a:pt x="2580" y="1544"/>
                    <a:pt x="4724" y="1544"/>
                  </a:cubicBezTo>
                  <a:close/>
                  <a:moveTo>
                    <a:pt x="8274" y="9717"/>
                  </a:moveTo>
                  <a:cubicBezTo>
                    <a:pt x="8498" y="10125"/>
                    <a:pt x="8616" y="10583"/>
                    <a:pt x="8619" y="11049"/>
                  </a:cubicBezTo>
                  <a:lnTo>
                    <a:pt x="8616" y="11049"/>
                  </a:lnTo>
                  <a:cubicBezTo>
                    <a:pt x="8614" y="11631"/>
                    <a:pt x="8432" y="12198"/>
                    <a:pt x="8093" y="12673"/>
                  </a:cubicBezTo>
                  <a:lnTo>
                    <a:pt x="8052" y="12659"/>
                  </a:lnTo>
                  <a:lnTo>
                    <a:pt x="8274" y="9717"/>
                  </a:lnTo>
                  <a:close/>
                  <a:moveTo>
                    <a:pt x="5188" y="11818"/>
                  </a:moveTo>
                  <a:cubicBezTo>
                    <a:pt x="5545" y="11818"/>
                    <a:pt x="5836" y="12109"/>
                    <a:pt x="5836" y="12466"/>
                  </a:cubicBezTo>
                  <a:lnTo>
                    <a:pt x="5836" y="12745"/>
                  </a:lnTo>
                  <a:cubicBezTo>
                    <a:pt x="5548" y="12924"/>
                    <a:pt x="5375" y="13237"/>
                    <a:pt x="5375" y="13577"/>
                  </a:cubicBezTo>
                  <a:lnTo>
                    <a:pt x="5375" y="14245"/>
                  </a:lnTo>
                  <a:cubicBezTo>
                    <a:pt x="5161" y="14275"/>
                    <a:pt x="4944" y="14290"/>
                    <a:pt x="4727" y="14290"/>
                  </a:cubicBezTo>
                  <a:cubicBezTo>
                    <a:pt x="4511" y="14290"/>
                    <a:pt x="4294" y="14275"/>
                    <a:pt x="4080" y="14245"/>
                  </a:cubicBezTo>
                  <a:lnTo>
                    <a:pt x="4080" y="13577"/>
                  </a:lnTo>
                  <a:cubicBezTo>
                    <a:pt x="4080" y="13237"/>
                    <a:pt x="3904" y="12924"/>
                    <a:pt x="3619" y="12745"/>
                  </a:cubicBezTo>
                  <a:lnTo>
                    <a:pt x="3619" y="12466"/>
                  </a:lnTo>
                  <a:cubicBezTo>
                    <a:pt x="3619" y="12109"/>
                    <a:pt x="3907" y="11818"/>
                    <a:pt x="4267" y="11818"/>
                  </a:cubicBezTo>
                  <a:close/>
                  <a:moveTo>
                    <a:pt x="3098" y="13027"/>
                  </a:moveTo>
                  <a:cubicBezTo>
                    <a:pt x="3400" y="13027"/>
                    <a:pt x="3645" y="13275"/>
                    <a:pt x="3648" y="13577"/>
                  </a:cubicBezTo>
                  <a:lnTo>
                    <a:pt x="3648" y="14288"/>
                  </a:lnTo>
                  <a:cubicBezTo>
                    <a:pt x="3648" y="14308"/>
                    <a:pt x="3631" y="14325"/>
                    <a:pt x="3607" y="14325"/>
                  </a:cubicBezTo>
                  <a:lnTo>
                    <a:pt x="3299" y="14325"/>
                  </a:lnTo>
                  <a:lnTo>
                    <a:pt x="3299" y="13908"/>
                  </a:lnTo>
                  <a:cubicBezTo>
                    <a:pt x="3299" y="13787"/>
                    <a:pt x="3204" y="13692"/>
                    <a:pt x="3084" y="13692"/>
                  </a:cubicBezTo>
                  <a:cubicBezTo>
                    <a:pt x="2966" y="13692"/>
                    <a:pt x="2868" y="13787"/>
                    <a:pt x="2868" y="13908"/>
                  </a:cubicBezTo>
                  <a:lnTo>
                    <a:pt x="2868" y="14325"/>
                  </a:lnTo>
                  <a:lnTo>
                    <a:pt x="1975" y="14325"/>
                  </a:lnTo>
                  <a:lnTo>
                    <a:pt x="1975" y="13908"/>
                  </a:lnTo>
                  <a:cubicBezTo>
                    <a:pt x="1975" y="13787"/>
                    <a:pt x="1877" y="13692"/>
                    <a:pt x="1759" y="13692"/>
                  </a:cubicBezTo>
                  <a:cubicBezTo>
                    <a:pt x="1641" y="13692"/>
                    <a:pt x="1543" y="13787"/>
                    <a:pt x="1543" y="13908"/>
                  </a:cubicBezTo>
                  <a:lnTo>
                    <a:pt x="1543" y="14325"/>
                  </a:lnTo>
                  <a:lnTo>
                    <a:pt x="1235" y="14325"/>
                  </a:lnTo>
                  <a:cubicBezTo>
                    <a:pt x="1215" y="14325"/>
                    <a:pt x="1195" y="14308"/>
                    <a:pt x="1198" y="14288"/>
                  </a:cubicBezTo>
                  <a:lnTo>
                    <a:pt x="1198" y="13577"/>
                  </a:lnTo>
                  <a:cubicBezTo>
                    <a:pt x="1198" y="13275"/>
                    <a:pt x="1443" y="13027"/>
                    <a:pt x="1745" y="13027"/>
                  </a:cubicBezTo>
                  <a:close/>
                  <a:moveTo>
                    <a:pt x="7710" y="13027"/>
                  </a:moveTo>
                  <a:cubicBezTo>
                    <a:pt x="8012" y="13027"/>
                    <a:pt x="8257" y="13275"/>
                    <a:pt x="8260" y="13577"/>
                  </a:cubicBezTo>
                  <a:lnTo>
                    <a:pt x="8260" y="14288"/>
                  </a:lnTo>
                  <a:lnTo>
                    <a:pt x="8257" y="14288"/>
                  </a:lnTo>
                  <a:cubicBezTo>
                    <a:pt x="8257" y="14308"/>
                    <a:pt x="8239" y="14325"/>
                    <a:pt x="8219" y="14325"/>
                  </a:cubicBezTo>
                  <a:lnTo>
                    <a:pt x="7911" y="14325"/>
                  </a:lnTo>
                  <a:lnTo>
                    <a:pt x="7911" y="13908"/>
                  </a:lnTo>
                  <a:cubicBezTo>
                    <a:pt x="7911" y="13787"/>
                    <a:pt x="7816" y="13692"/>
                    <a:pt x="7695" y="13692"/>
                  </a:cubicBezTo>
                  <a:cubicBezTo>
                    <a:pt x="7577" y="13692"/>
                    <a:pt x="7479" y="13787"/>
                    <a:pt x="7479" y="13908"/>
                  </a:cubicBezTo>
                  <a:lnTo>
                    <a:pt x="7479" y="14325"/>
                  </a:lnTo>
                  <a:lnTo>
                    <a:pt x="6587" y="14325"/>
                  </a:lnTo>
                  <a:lnTo>
                    <a:pt x="6587" y="13908"/>
                  </a:lnTo>
                  <a:cubicBezTo>
                    <a:pt x="6587" y="13787"/>
                    <a:pt x="6489" y="13692"/>
                    <a:pt x="6371" y="13692"/>
                  </a:cubicBezTo>
                  <a:cubicBezTo>
                    <a:pt x="6250" y="13692"/>
                    <a:pt x="6155" y="13787"/>
                    <a:pt x="6155" y="13908"/>
                  </a:cubicBezTo>
                  <a:lnTo>
                    <a:pt x="6155" y="14325"/>
                  </a:lnTo>
                  <a:lnTo>
                    <a:pt x="5847" y="14325"/>
                  </a:lnTo>
                  <a:cubicBezTo>
                    <a:pt x="5827" y="14325"/>
                    <a:pt x="5810" y="14308"/>
                    <a:pt x="5810" y="14288"/>
                  </a:cubicBezTo>
                  <a:lnTo>
                    <a:pt x="5810" y="13577"/>
                  </a:lnTo>
                  <a:cubicBezTo>
                    <a:pt x="5810" y="13275"/>
                    <a:pt x="6054" y="13027"/>
                    <a:pt x="6357" y="13027"/>
                  </a:cubicBezTo>
                  <a:close/>
                  <a:moveTo>
                    <a:pt x="1515" y="1"/>
                  </a:moveTo>
                  <a:cubicBezTo>
                    <a:pt x="680" y="4"/>
                    <a:pt x="3" y="677"/>
                    <a:pt x="0" y="1512"/>
                  </a:cubicBezTo>
                  <a:lnTo>
                    <a:pt x="0" y="2376"/>
                  </a:lnTo>
                  <a:cubicBezTo>
                    <a:pt x="3" y="2923"/>
                    <a:pt x="294" y="3427"/>
                    <a:pt x="769" y="3697"/>
                  </a:cubicBezTo>
                  <a:cubicBezTo>
                    <a:pt x="527" y="4244"/>
                    <a:pt x="403" y="4834"/>
                    <a:pt x="406" y="5433"/>
                  </a:cubicBezTo>
                  <a:lnTo>
                    <a:pt x="406" y="6515"/>
                  </a:lnTo>
                  <a:cubicBezTo>
                    <a:pt x="403" y="7301"/>
                    <a:pt x="648" y="8067"/>
                    <a:pt x="1106" y="8706"/>
                  </a:cubicBezTo>
                  <a:lnTo>
                    <a:pt x="1129" y="9014"/>
                  </a:lnTo>
                  <a:cubicBezTo>
                    <a:pt x="654" y="9616"/>
                    <a:pt x="406" y="10318"/>
                    <a:pt x="406" y="11049"/>
                  </a:cubicBezTo>
                  <a:cubicBezTo>
                    <a:pt x="403" y="11182"/>
                    <a:pt x="412" y="11317"/>
                    <a:pt x="429" y="11450"/>
                  </a:cubicBezTo>
                  <a:cubicBezTo>
                    <a:pt x="444" y="11556"/>
                    <a:pt x="536" y="11637"/>
                    <a:pt x="645" y="11637"/>
                  </a:cubicBezTo>
                  <a:cubicBezTo>
                    <a:pt x="648" y="11638"/>
                    <a:pt x="651" y="11638"/>
                    <a:pt x="654" y="11638"/>
                  </a:cubicBezTo>
                  <a:cubicBezTo>
                    <a:pt x="660" y="11638"/>
                    <a:pt x="665" y="11637"/>
                    <a:pt x="671" y="11637"/>
                  </a:cubicBezTo>
                  <a:cubicBezTo>
                    <a:pt x="789" y="11622"/>
                    <a:pt x="876" y="11513"/>
                    <a:pt x="858" y="11395"/>
                  </a:cubicBezTo>
                  <a:cubicBezTo>
                    <a:pt x="786" y="10816"/>
                    <a:pt x="899" y="10226"/>
                    <a:pt x="1181" y="9717"/>
                  </a:cubicBezTo>
                  <a:lnTo>
                    <a:pt x="1402" y="12659"/>
                  </a:lnTo>
                  <a:lnTo>
                    <a:pt x="1362" y="12673"/>
                  </a:lnTo>
                  <a:cubicBezTo>
                    <a:pt x="1261" y="12529"/>
                    <a:pt x="1172" y="12374"/>
                    <a:pt x="1097" y="12215"/>
                  </a:cubicBezTo>
                  <a:cubicBezTo>
                    <a:pt x="1054" y="12129"/>
                    <a:pt x="981" y="12093"/>
                    <a:pt x="910" y="12093"/>
                  </a:cubicBezTo>
                  <a:cubicBezTo>
                    <a:pt x="772" y="12093"/>
                    <a:pt x="636" y="12226"/>
                    <a:pt x="706" y="12394"/>
                  </a:cubicBezTo>
                  <a:cubicBezTo>
                    <a:pt x="789" y="12581"/>
                    <a:pt x="893" y="12757"/>
                    <a:pt x="1011" y="12926"/>
                  </a:cubicBezTo>
                  <a:cubicBezTo>
                    <a:pt x="853" y="13105"/>
                    <a:pt x="766" y="13335"/>
                    <a:pt x="766" y="13574"/>
                  </a:cubicBezTo>
                  <a:lnTo>
                    <a:pt x="766" y="14285"/>
                  </a:lnTo>
                  <a:cubicBezTo>
                    <a:pt x="766" y="14544"/>
                    <a:pt x="976" y="14754"/>
                    <a:pt x="1235" y="14754"/>
                  </a:cubicBezTo>
                  <a:lnTo>
                    <a:pt x="3607" y="14754"/>
                  </a:lnTo>
                  <a:cubicBezTo>
                    <a:pt x="3714" y="14754"/>
                    <a:pt x="3815" y="14720"/>
                    <a:pt x="3898" y="14654"/>
                  </a:cubicBezTo>
                  <a:cubicBezTo>
                    <a:pt x="4173" y="14698"/>
                    <a:pt x="4450" y="14721"/>
                    <a:pt x="4727" y="14721"/>
                  </a:cubicBezTo>
                  <a:cubicBezTo>
                    <a:pt x="5004" y="14721"/>
                    <a:pt x="5280" y="14698"/>
                    <a:pt x="5554" y="14654"/>
                  </a:cubicBezTo>
                  <a:cubicBezTo>
                    <a:pt x="5637" y="14720"/>
                    <a:pt x="5741" y="14754"/>
                    <a:pt x="5844" y="14754"/>
                  </a:cubicBezTo>
                  <a:lnTo>
                    <a:pt x="8216" y="14754"/>
                  </a:lnTo>
                  <a:cubicBezTo>
                    <a:pt x="8478" y="14754"/>
                    <a:pt x="8688" y="14544"/>
                    <a:pt x="8688" y="14282"/>
                  </a:cubicBezTo>
                  <a:lnTo>
                    <a:pt x="8688" y="13577"/>
                  </a:lnTo>
                  <a:cubicBezTo>
                    <a:pt x="8688" y="13338"/>
                    <a:pt x="8599" y="13108"/>
                    <a:pt x="8441" y="12929"/>
                  </a:cubicBezTo>
                  <a:cubicBezTo>
                    <a:pt x="8832" y="12379"/>
                    <a:pt x="9045" y="11723"/>
                    <a:pt x="9048" y="11049"/>
                  </a:cubicBezTo>
                  <a:cubicBezTo>
                    <a:pt x="9048" y="10321"/>
                    <a:pt x="8798" y="9619"/>
                    <a:pt x="8326" y="9014"/>
                  </a:cubicBezTo>
                  <a:lnTo>
                    <a:pt x="8349" y="8709"/>
                  </a:lnTo>
                  <a:cubicBezTo>
                    <a:pt x="8804" y="8067"/>
                    <a:pt x="9048" y="7301"/>
                    <a:pt x="9048" y="6515"/>
                  </a:cubicBezTo>
                  <a:lnTo>
                    <a:pt x="9048" y="5433"/>
                  </a:lnTo>
                  <a:cubicBezTo>
                    <a:pt x="9051" y="4834"/>
                    <a:pt x="8927" y="4244"/>
                    <a:pt x="8686" y="3697"/>
                  </a:cubicBezTo>
                  <a:cubicBezTo>
                    <a:pt x="9161" y="3427"/>
                    <a:pt x="9451" y="2923"/>
                    <a:pt x="9454" y="2379"/>
                  </a:cubicBezTo>
                  <a:lnTo>
                    <a:pt x="9454" y="1515"/>
                  </a:lnTo>
                  <a:cubicBezTo>
                    <a:pt x="9451" y="680"/>
                    <a:pt x="8775" y="4"/>
                    <a:pt x="7940" y="4"/>
                  </a:cubicBezTo>
                  <a:lnTo>
                    <a:pt x="7048" y="4"/>
                  </a:lnTo>
                  <a:cubicBezTo>
                    <a:pt x="6705" y="4"/>
                    <a:pt x="6429" y="280"/>
                    <a:pt x="6429" y="623"/>
                  </a:cubicBezTo>
                  <a:lnTo>
                    <a:pt x="6429" y="1460"/>
                  </a:lnTo>
                  <a:cubicBezTo>
                    <a:pt x="5897" y="1233"/>
                    <a:pt x="5328" y="1115"/>
                    <a:pt x="4751" y="1115"/>
                  </a:cubicBezTo>
                  <a:cubicBezTo>
                    <a:pt x="4744" y="1115"/>
                    <a:pt x="4737" y="1115"/>
                    <a:pt x="4730" y="1115"/>
                  </a:cubicBezTo>
                  <a:lnTo>
                    <a:pt x="4724" y="1115"/>
                  </a:lnTo>
                  <a:cubicBezTo>
                    <a:pt x="4718" y="1115"/>
                    <a:pt x="4711" y="1115"/>
                    <a:pt x="4704" y="1115"/>
                  </a:cubicBezTo>
                  <a:cubicBezTo>
                    <a:pt x="4112" y="1115"/>
                    <a:pt x="3527" y="1241"/>
                    <a:pt x="2986" y="1481"/>
                  </a:cubicBezTo>
                  <a:cubicBezTo>
                    <a:pt x="2941" y="1419"/>
                    <a:pt x="2877" y="1391"/>
                    <a:pt x="2813" y="1391"/>
                  </a:cubicBezTo>
                  <a:cubicBezTo>
                    <a:pt x="2703" y="1391"/>
                    <a:pt x="2594" y="1475"/>
                    <a:pt x="2594" y="1607"/>
                  </a:cubicBezTo>
                  <a:lnTo>
                    <a:pt x="2594" y="1676"/>
                  </a:lnTo>
                  <a:cubicBezTo>
                    <a:pt x="2444" y="1763"/>
                    <a:pt x="2301" y="1855"/>
                    <a:pt x="2162" y="1958"/>
                  </a:cubicBezTo>
                  <a:lnTo>
                    <a:pt x="2162" y="1083"/>
                  </a:lnTo>
                  <a:cubicBezTo>
                    <a:pt x="2162" y="962"/>
                    <a:pt x="2067" y="867"/>
                    <a:pt x="1946" y="867"/>
                  </a:cubicBezTo>
                  <a:lnTo>
                    <a:pt x="1515" y="867"/>
                  </a:lnTo>
                  <a:cubicBezTo>
                    <a:pt x="1158" y="867"/>
                    <a:pt x="867" y="1155"/>
                    <a:pt x="867" y="1515"/>
                  </a:cubicBezTo>
                  <a:lnTo>
                    <a:pt x="867" y="2379"/>
                  </a:lnTo>
                  <a:cubicBezTo>
                    <a:pt x="867" y="2612"/>
                    <a:pt x="994" y="2828"/>
                    <a:pt x="1198" y="2943"/>
                  </a:cubicBezTo>
                  <a:cubicBezTo>
                    <a:pt x="1114" y="3058"/>
                    <a:pt x="1037" y="3182"/>
                    <a:pt x="965" y="3306"/>
                  </a:cubicBezTo>
                  <a:cubicBezTo>
                    <a:pt x="637" y="3113"/>
                    <a:pt x="438" y="2759"/>
                    <a:pt x="435" y="2376"/>
                  </a:cubicBezTo>
                  <a:lnTo>
                    <a:pt x="435" y="1512"/>
                  </a:lnTo>
                  <a:cubicBezTo>
                    <a:pt x="438" y="919"/>
                    <a:pt x="919" y="436"/>
                    <a:pt x="1515" y="433"/>
                  </a:cubicBezTo>
                  <a:lnTo>
                    <a:pt x="2410" y="433"/>
                  </a:lnTo>
                  <a:cubicBezTo>
                    <a:pt x="2511" y="433"/>
                    <a:pt x="2597" y="519"/>
                    <a:pt x="2597" y="620"/>
                  </a:cubicBezTo>
                  <a:lnTo>
                    <a:pt x="2597" y="689"/>
                  </a:lnTo>
                  <a:cubicBezTo>
                    <a:pt x="2597" y="807"/>
                    <a:pt x="2692" y="905"/>
                    <a:pt x="2813" y="905"/>
                  </a:cubicBezTo>
                  <a:cubicBezTo>
                    <a:pt x="2931" y="905"/>
                    <a:pt x="3029" y="807"/>
                    <a:pt x="3029" y="689"/>
                  </a:cubicBezTo>
                  <a:lnTo>
                    <a:pt x="3029" y="620"/>
                  </a:lnTo>
                  <a:cubicBezTo>
                    <a:pt x="3026" y="280"/>
                    <a:pt x="2750" y="1"/>
                    <a:pt x="24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Google Shape;1792;p125">
              <a:extLst>
                <a:ext uri="{FF2B5EF4-FFF2-40B4-BE49-F238E27FC236}">
                  <a16:creationId xmlns:a16="http://schemas.microsoft.com/office/drawing/2014/main" id="{940E0FBF-5A6C-737C-2C35-CB0572986D31}"/>
                </a:ext>
              </a:extLst>
            </p:cNvPr>
            <p:cNvSpPr/>
            <p:nvPr/>
          </p:nvSpPr>
          <p:spPr>
            <a:xfrm>
              <a:off x="3414675" y="2190150"/>
              <a:ext cx="187425" cy="117550"/>
            </a:xfrm>
            <a:custGeom>
              <a:avLst/>
              <a:gdLst/>
              <a:ahLst/>
              <a:cxnLst/>
              <a:rect l="l" t="t" r="r" b="b"/>
              <a:pathLst>
                <a:path w="7497" h="4702" extrusionOk="0">
                  <a:moveTo>
                    <a:pt x="4212" y="432"/>
                  </a:moveTo>
                  <a:cubicBezTo>
                    <a:pt x="4261" y="435"/>
                    <a:pt x="4301" y="464"/>
                    <a:pt x="4321" y="507"/>
                  </a:cubicBezTo>
                  <a:cubicBezTo>
                    <a:pt x="4344" y="553"/>
                    <a:pt x="4335" y="608"/>
                    <a:pt x="4304" y="648"/>
                  </a:cubicBezTo>
                  <a:cubicBezTo>
                    <a:pt x="4301" y="651"/>
                    <a:pt x="4298" y="654"/>
                    <a:pt x="4295" y="657"/>
                  </a:cubicBezTo>
                  <a:lnTo>
                    <a:pt x="3872" y="1097"/>
                  </a:lnTo>
                  <a:cubicBezTo>
                    <a:pt x="3836" y="1135"/>
                    <a:pt x="3789" y="1153"/>
                    <a:pt x="3743" y="1153"/>
                  </a:cubicBezTo>
                  <a:cubicBezTo>
                    <a:pt x="3696" y="1153"/>
                    <a:pt x="3650" y="1135"/>
                    <a:pt x="3616" y="1097"/>
                  </a:cubicBezTo>
                  <a:lnTo>
                    <a:pt x="3190" y="657"/>
                  </a:lnTo>
                  <a:lnTo>
                    <a:pt x="3181" y="648"/>
                  </a:lnTo>
                  <a:cubicBezTo>
                    <a:pt x="3149" y="608"/>
                    <a:pt x="3144" y="553"/>
                    <a:pt x="3170" y="507"/>
                  </a:cubicBezTo>
                  <a:cubicBezTo>
                    <a:pt x="3187" y="464"/>
                    <a:pt x="3230" y="435"/>
                    <a:pt x="3276" y="432"/>
                  </a:cubicBezTo>
                  <a:close/>
                  <a:moveTo>
                    <a:pt x="4957" y="893"/>
                  </a:moveTo>
                  <a:cubicBezTo>
                    <a:pt x="5236" y="893"/>
                    <a:pt x="5513" y="973"/>
                    <a:pt x="5746" y="1126"/>
                  </a:cubicBezTo>
                  <a:lnTo>
                    <a:pt x="5185" y="1215"/>
                  </a:lnTo>
                  <a:cubicBezTo>
                    <a:pt x="5064" y="1224"/>
                    <a:pt x="4975" y="1327"/>
                    <a:pt x="4983" y="1445"/>
                  </a:cubicBezTo>
                  <a:cubicBezTo>
                    <a:pt x="4994" y="1561"/>
                    <a:pt x="5089" y="1648"/>
                    <a:pt x="5201" y="1648"/>
                  </a:cubicBezTo>
                  <a:cubicBezTo>
                    <a:pt x="5206" y="1648"/>
                    <a:pt x="5211" y="1647"/>
                    <a:pt x="5216" y="1647"/>
                  </a:cubicBezTo>
                  <a:cubicBezTo>
                    <a:pt x="5228" y="1644"/>
                    <a:pt x="5239" y="1644"/>
                    <a:pt x="5251" y="1644"/>
                  </a:cubicBezTo>
                  <a:lnTo>
                    <a:pt x="6140" y="1503"/>
                  </a:lnTo>
                  <a:cubicBezTo>
                    <a:pt x="6212" y="1604"/>
                    <a:pt x="6270" y="1713"/>
                    <a:pt x="6316" y="1828"/>
                  </a:cubicBezTo>
                  <a:lnTo>
                    <a:pt x="5265" y="1710"/>
                  </a:lnTo>
                  <a:cubicBezTo>
                    <a:pt x="5256" y="1709"/>
                    <a:pt x="5248" y="1709"/>
                    <a:pt x="5239" y="1709"/>
                  </a:cubicBezTo>
                  <a:cubicBezTo>
                    <a:pt x="5132" y="1709"/>
                    <a:pt x="5040" y="1789"/>
                    <a:pt x="5026" y="1900"/>
                  </a:cubicBezTo>
                  <a:cubicBezTo>
                    <a:pt x="5012" y="2018"/>
                    <a:pt x="5098" y="2125"/>
                    <a:pt x="5216" y="2139"/>
                  </a:cubicBezTo>
                  <a:lnTo>
                    <a:pt x="6408" y="2275"/>
                  </a:lnTo>
                  <a:cubicBezTo>
                    <a:pt x="6408" y="2298"/>
                    <a:pt x="6411" y="2323"/>
                    <a:pt x="6411" y="2347"/>
                  </a:cubicBezTo>
                  <a:cubicBezTo>
                    <a:pt x="6408" y="3403"/>
                    <a:pt x="5550" y="4261"/>
                    <a:pt x="4491" y="4264"/>
                  </a:cubicBezTo>
                  <a:lnTo>
                    <a:pt x="2997" y="4264"/>
                  </a:lnTo>
                  <a:cubicBezTo>
                    <a:pt x="1937" y="4264"/>
                    <a:pt x="1080" y="3406"/>
                    <a:pt x="1080" y="2347"/>
                  </a:cubicBezTo>
                  <a:cubicBezTo>
                    <a:pt x="1080" y="2323"/>
                    <a:pt x="1080" y="2298"/>
                    <a:pt x="1080" y="2275"/>
                  </a:cubicBezTo>
                  <a:lnTo>
                    <a:pt x="2271" y="2139"/>
                  </a:lnTo>
                  <a:cubicBezTo>
                    <a:pt x="2389" y="2125"/>
                    <a:pt x="2476" y="2018"/>
                    <a:pt x="2461" y="1900"/>
                  </a:cubicBezTo>
                  <a:cubicBezTo>
                    <a:pt x="2451" y="1791"/>
                    <a:pt x="2358" y="1709"/>
                    <a:pt x="2249" y="1709"/>
                  </a:cubicBezTo>
                  <a:cubicBezTo>
                    <a:pt x="2240" y="1709"/>
                    <a:pt x="2231" y="1709"/>
                    <a:pt x="2222" y="1710"/>
                  </a:cubicBezTo>
                  <a:lnTo>
                    <a:pt x="1175" y="1828"/>
                  </a:lnTo>
                  <a:cubicBezTo>
                    <a:pt x="1218" y="1713"/>
                    <a:pt x="1278" y="1604"/>
                    <a:pt x="1350" y="1506"/>
                  </a:cubicBezTo>
                  <a:lnTo>
                    <a:pt x="2240" y="1644"/>
                  </a:lnTo>
                  <a:cubicBezTo>
                    <a:pt x="2250" y="1646"/>
                    <a:pt x="2261" y="1646"/>
                    <a:pt x="2272" y="1646"/>
                  </a:cubicBezTo>
                  <a:cubicBezTo>
                    <a:pt x="2377" y="1646"/>
                    <a:pt x="2469" y="1570"/>
                    <a:pt x="2484" y="1463"/>
                  </a:cubicBezTo>
                  <a:cubicBezTo>
                    <a:pt x="2505" y="1345"/>
                    <a:pt x="2424" y="1235"/>
                    <a:pt x="2306" y="1218"/>
                  </a:cubicBezTo>
                  <a:lnTo>
                    <a:pt x="1745" y="1129"/>
                  </a:lnTo>
                  <a:cubicBezTo>
                    <a:pt x="1978" y="976"/>
                    <a:pt x="2251" y="896"/>
                    <a:pt x="2530" y="896"/>
                  </a:cubicBezTo>
                  <a:lnTo>
                    <a:pt x="2827" y="896"/>
                  </a:lnTo>
                  <a:cubicBezTo>
                    <a:pt x="2836" y="907"/>
                    <a:pt x="2844" y="919"/>
                    <a:pt x="2856" y="930"/>
                  </a:cubicBezTo>
                  <a:cubicBezTo>
                    <a:pt x="2864" y="942"/>
                    <a:pt x="2870" y="947"/>
                    <a:pt x="2879" y="959"/>
                  </a:cubicBezTo>
                  <a:lnTo>
                    <a:pt x="3305" y="1399"/>
                  </a:lnTo>
                  <a:cubicBezTo>
                    <a:pt x="3368" y="1466"/>
                    <a:pt x="3443" y="1515"/>
                    <a:pt x="3529" y="1546"/>
                  </a:cubicBezTo>
                  <a:lnTo>
                    <a:pt x="3529" y="2571"/>
                  </a:lnTo>
                  <a:cubicBezTo>
                    <a:pt x="3478" y="2649"/>
                    <a:pt x="3308" y="2842"/>
                    <a:pt x="2873" y="2842"/>
                  </a:cubicBezTo>
                  <a:cubicBezTo>
                    <a:pt x="2306" y="2842"/>
                    <a:pt x="2058" y="2513"/>
                    <a:pt x="2047" y="2502"/>
                  </a:cubicBezTo>
                  <a:cubicBezTo>
                    <a:pt x="2000" y="2434"/>
                    <a:pt x="1937" y="2407"/>
                    <a:pt x="1876" y="2407"/>
                  </a:cubicBezTo>
                  <a:cubicBezTo>
                    <a:pt x="1723" y="2407"/>
                    <a:pt x="1576" y="2581"/>
                    <a:pt x="1696" y="2750"/>
                  </a:cubicBezTo>
                  <a:cubicBezTo>
                    <a:pt x="1710" y="2773"/>
                    <a:pt x="2070" y="3273"/>
                    <a:pt x="2873" y="3273"/>
                  </a:cubicBezTo>
                  <a:cubicBezTo>
                    <a:pt x="3313" y="3273"/>
                    <a:pt x="3584" y="3121"/>
                    <a:pt x="3745" y="2974"/>
                  </a:cubicBezTo>
                  <a:cubicBezTo>
                    <a:pt x="3904" y="3121"/>
                    <a:pt x="4177" y="3273"/>
                    <a:pt x="4615" y="3273"/>
                  </a:cubicBezTo>
                  <a:cubicBezTo>
                    <a:pt x="5418" y="3273"/>
                    <a:pt x="5781" y="2773"/>
                    <a:pt x="5795" y="2750"/>
                  </a:cubicBezTo>
                  <a:cubicBezTo>
                    <a:pt x="5912" y="2581"/>
                    <a:pt x="5765" y="2407"/>
                    <a:pt x="5612" y="2407"/>
                  </a:cubicBezTo>
                  <a:cubicBezTo>
                    <a:pt x="5550" y="2407"/>
                    <a:pt x="5488" y="2434"/>
                    <a:pt x="5441" y="2502"/>
                  </a:cubicBezTo>
                  <a:cubicBezTo>
                    <a:pt x="5438" y="2505"/>
                    <a:pt x="5188" y="2842"/>
                    <a:pt x="4615" y="2842"/>
                  </a:cubicBezTo>
                  <a:cubicBezTo>
                    <a:pt x="4180" y="2842"/>
                    <a:pt x="4010" y="2646"/>
                    <a:pt x="3961" y="2571"/>
                  </a:cubicBezTo>
                  <a:lnTo>
                    <a:pt x="3961" y="1546"/>
                  </a:lnTo>
                  <a:cubicBezTo>
                    <a:pt x="4045" y="1512"/>
                    <a:pt x="4122" y="1463"/>
                    <a:pt x="4183" y="1397"/>
                  </a:cubicBezTo>
                  <a:lnTo>
                    <a:pt x="4609" y="956"/>
                  </a:lnTo>
                  <a:cubicBezTo>
                    <a:pt x="4618" y="947"/>
                    <a:pt x="4626" y="939"/>
                    <a:pt x="4635" y="927"/>
                  </a:cubicBezTo>
                  <a:cubicBezTo>
                    <a:pt x="4641" y="919"/>
                    <a:pt x="4652" y="904"/>
                    <a:pt x="4661" y="893"/>
                  </a:cubicBezTo>
                  <a:close/>
                  <a:moveTo>
                    <a:pt x="3279" y="0"/>
                  </a:moveTo>
                  <a:cubicBezTo>
                    <a:pt x="3060" y="0"/>
                    <a:pt x="2864" y="130"/>
                    <a:pt x="2778" y="329"/>
                  </a:cubicBezTo>
                  <a:cubicBezTo>
                    <a:pt x="2758" y="369"/>
                    <a:pt x="2744" y="415"/>
                    <a:pt x="2735" y="461"/>
                  </a:cubicBezTo>
                  <a:lnTo>
                    <a:pt x="2533" y="461"/>
                  </a:lnTo>
                  <a:cubicBezTo>
                    <a:pt x="2035" y="461"/>
                    <a:pt x="1555" y="660"/>
                    <a:pt x="1203" y="1017"/>
                  </a:cubicBezTo>
                  <a:cubicBezTo>
                    <a:pt x="1195" y="1022"/>
                    <a:pt x="1186" y="1031"/>
                    <a:pt x="1180" y="1040"/>
                  </a:cubicBezTo>
                  <a:lnTo>
                    <a:pt x="265" y="896"/>
                  </a:lnTo>
                  <a:cubicBezTo>
                    <a:pt x="253" y="894"/>
                    <a:pt x="241" y="893"/>
                    <a:pt x="230" y="893"/>
                  </a:cubicBezTo>
                  <a:cubicBezTo>
                    <a:pt x="126" y="893"/>
                    <a:pt x="35" y="971"/>
                    <a:pt x="17" y="1077"/>
                  </a:cubicBezTo>
                  <a:cubicBezTo>
                    <a:pt x="0" y="1192"/>
                    <a:pt x="81" y="1304"/>
                    <a:pt x="199" y="1322"/>
                  </a:cubicBezTo>
                  <a:lnTo>
                    <a:pt x="887" y="1431"/>
                  </a:lnTo>
                  <a:cubicBezTo>
                    <a:pt x="809" y="1572"/>
                    <a:pt x="749" y="1722"/>
                    <a:pt x="708" y="1880"/>
                  </a:cubicBezTo>
                  <a:lnTo>
                    <a:pt x="251" y="1935"/>
                  </a:lnTo>
                  <a:cubicBezTo>
                    <a:pt x="132" y="1941"/>
                    <a:pt x="40" y="2041"/>
                    <a:pt x="46" y="2162"/>
                  </a:cubicBezTo>
                  <a:cubicBezTo>
                    <a:pt x="55" y="2277"/>
                    <a:pt x="150" y="2367"/>
                    <a:pt x="263" y="2367"/>
                  </a:cubicBezTo>
                  <a:cubicBezTo>
                    <a:pt x="267" y="2367"/>
                    <a:pt x="270" y="2367"/>
                    <a:pt x="274" y="2367"/>
                  </a:cubicBezTo>
                  <a:lnTo>
                    <a:pt x="299" y="2367"/>
                  </a:lnTo>
                  <a:lnTo>
                    <a:pt x="648" y="2326"/>
                  </a:lnTo>
                  <a:lnTo>
                    <a:pt x="648" y="2349"/>
                  </a:lnTo>
                  <a:cubicBezTo>
                    <a:pt x="651" y="3648"/>
                    <a:pt x="1701" y="4698"/>
                    <a:pt x="3000" y="4701"/>
                  </a:cubicBezTo>
                  <a:lnTo>
                    <a:pt x="4494" y="4701"/>
                  </a:lnTo>
                  <a:cubicBezTo>
                    <a:pt x="5792" y="4698"/>
                    <a:pt x="6843" y="3648"/>
                    <a:pt x="6846" y="2349"/>
                  </a:cubicBezTo>
                  <a:lnTo>
                    <a:pt x="6846" y="2326"/>
                  </a:lnTo>
                  <a:lnTo>
                    <a:pt x="7194" y="2367"/>
                  </a:lnTo>
                  <a:lnTo>
                    <a:pt x="7220" y="2367"/>
                  </a:lnTo>
                  <a:cubicBezTo>
                    <a:pt x="7223" y="2367"/>
                    <a:pt x="7227" y="2367"/>
                    <a:pt x="7230" y="2367"/>
                  </a:cubicBezTo>
                  <a:cubicBezTo>
                    <a:pt x="7344" y="2367"/>
                    <a:pt x="7439" y="2277"/>
                    <a:pt x="7447" y="2162"/>
                  </a:cubicBezTo>
                  <a:cubicBezTo>
                    <a:pt x="7453" y="2041"/>
                    <a:pt x="7361" y="1941"/>
                    <a:pt x="7243" y="1935"/>
                  </a:cubicBezTo>
                  <a:lnTo>
                    <a:pt x="6788" y="1883"/>
                  </a:lnTo>
                  <a:cubicBezTo>
                    <a:pt x="6748" y="1725"/>
                    <a:pt x="6687" y="1572"/>
                    <a:pt x="6607" y="1431"/>
                  </a:cubicBezTo>
                  <a:lnTo>
                    <a:pt x="7298" y="1325"/>
                  </a:lnTo>
                  <a:cubicBezTo>
                    <a:pt x="7416" y="1304"/>
                    <a:pt x="7496" y="1195"/>
                    <a:pt x="7476" y="1077"/>
                  </a:cubicBezTo>
                  <a:cubicBezTo>
                    <a:pt x="7460" y="970"/>
                    <a:pt x="7366" y="893"/>
                    <a:pt x="7263" y="893"/>
                  </a:cubicBezTo>
                  <a:cubicBezTo>
                    <a:pt x="7252" y="893"/>
                    <a:pt x="7242" y="894"/>
                    <a:pt x="7231" y="896"/>
                  </a:cubicBezTo>
                  <a:lnTo>
                    <a:pt x="6316" y="1040"/>
                  </a:lnTo>
                  <a:cubicBezTo>
                    <a:pt x="5962" y="671"/>
                    <a:pt x="5473" y="461"/>
                    <a:pt x="4960" y="461"/>
                  </a:cubicBezTo>
                  <a:lnTo>
                    <a:pt x="4759" y="461"/>
                  </a:lnTo>
                  <a:cubicBezTo>
                    <a:pt x="4750" y="415"/>
                    <a:pt x="4736" y="369"/>
                    <a:pt x="4715" y="329"/>
                  </a:cubicBezTo>
                  <a:cubicBezTo>
                    <a:pt x="4629" y="130"/>
                    <a:pt x="4430" y="0"/>
                    <a:pt x="4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Google Shape;1793;p125">
              <a:extLst>
                <a:ext uri="{FF2B5EF4-FFF2-40B4-BE49-F238E27FC236}">
                  <a16:creationId xmlns:a16="http://schemas.microsoft.com/office/drawing/2014/main" id="{9BE33069-A184-2B50-A7CE-1D5AF7F1DBAC}"/>
                </a:ext>
              </a:extLst>
            </p:cNvPr>
            <p:cNvSpPr/>
            <p:nvPr/>
          </p:nvSpPr>
          <p:spPr>
            <a:xfrm>
              <a:off x="3462225" y="2147475"/>
              <a:ext cx="32425" cy="36725"/>
            </a:xfrm>
            <a:custGeom>
              <a:avLst/>
              <a:gdLst/>
              <a:ahLst/>
              <a:cxnLst/>
              <a:rect l="l" t="t" r="r" b="b"/>
              <a:pathLst>
                <a:path w="1297" h="1469" extrusionOk="0">
                  <a:moveTo>
                    <a:pt x="649" y="432"/>
                  </a:moveTo>
                  <a:cubicBezTo>
                    <a:pt x="764" y="432"/>
                    <a:pt x="865" y="570"/>
                    <a:pt x="865" y="734"/>
                  </a:cubicBezTo>
                  <a:cubicBezTo>
                    <a:pt x="865" y="898"/>
                    <a:pt x="764" y="1037"/>
                    <a:pt x="649" y="1037"/>
                  </a:cubicBezTo>
                  <a:cubicBezTo>
                    <a:pt x="531" y="1037"/>
                    <a:pt x="433" y="898"/>
                    <a:pt x="433" y="734"/>
                  </a:cubicBezTo>
                  <a:cubicBezTo>
                    <a:pt x="433" y="570"/>
                    <a:pt x="531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28"/>
                    <a:pt x="1" y="734"/>
                  </a:cubicBezTo>
                  <a:cubicBezTo>
                    <a:pt x="1" y="1140"/>
                    <a:pt x="292" y="1468"/>
                    <a:pt x="649" y="1468"/>
                  </a:cubicBezTo>
                  <a:cubicBezTo>
                    <a:pt x="1006" y="1468"/>
                    <a:pt x="1296" y="1140"/>
                    <a:pt x="1296" y="734"/>
                  </a:cubicBezTo>
                  <a:cubicBezTo>
                    <a:pt x="1296" y="328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Google Shape;1794;p125">
              <a:extLst>
                <a:ext uri="{FF2B5EF4-FFF2-40B4-BE49-F238E27FC236}">
                  <a16:creationId xmlns:a16="http://schemas.microsoft.com/office/drawing/2014/main" id="{75E5DFE2-D005-B7AA-0A4C-7EA80F80A4BB}"/>
                </a:ext>
              </a:extLst>
            </p:cNvPr>
            <p:cNvSpPr/>
            <p:nvPr/>
          </p:nvSpPr>
          <p:spPr>
            <a:xfrm>
              <a:off x="3522050" y="2147475"/>
              <a:ext cx="32400" cy="36725"/>
            </a:xfrm>
            <a:custGeom>
              <a:avLst/>
              <a:gdLst/>
              <a:ahLst/>
              <a:cxnLst/>
              <a:rect l="l" t="t" r="r" b="b"/>
              <a:pathLst>
                <a:path w="1296" h="1469" extrusionOk="0">
                  <a:moveTo>
                    <a:pt x="648" y="432"/>
                  </a:moveTo>
                  <a:cubicBezTo>
                    <a:pt x="763" y="432"/>
                    <a:pt x="864" y="570"/>
                    <a:pt x="864" y="734"/>
                  </a:cubicBezTo>
                  <a:cubicBezTo>
                    <a:pt x="864" y="898"/>
                    <a:pt x="763" y="1037"/>
                    <a:pt x="648" y="1037"/>
                  </a:cubicBezTo>
                  <a:cubicBezTo>
                    <a:pt x="530" y="1037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28"/>
                    <a:pt x="0" y="734"/>
                  </a:cubicBezTo>
                  <a:cubicBezTo>
                    <a:pt x="0" y="1140"/>
                    <a:pt x="288" y="1468"/>
                    <a:pt x="648" y="1468"/>
                  </a:cubicBezTo>
                  <a:cubicBezTo>
                    <a:pt x="1005" y="1468"/>
                    <a:pt x="1296" y="1140"/>
                    <a:pt x="1296" y="734"/>
                  </a:cubicBezTo>
                  <a:cubicBezTo>
                    <a:pt x="1296" y="328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oogle Shape;1795;p125">
            <a:extLst>
              <a:ext uri="{FF2B5EF4-FFF2-40B4-BE49-F238E27FC236}">
                <a16:creationId xmlns:a16="http://schemas.microsoft.com/office/drawing/2014/main" id="{0EABE9B9-247F-29D8-F11C-CDA8F214ED02}"/>
              </a:ext>
            </a:extLst>
          </p:cNvPr>
          <p:cNvGrpSpPr/>
          <p:nvPr/>
        </p:nvGrpSpPr>
        <p:grpSpPr>
          <a:xfrm>
            <a:off x="8106801" y="6128549"/>
            <a:ext cx="737900" cy="407650"/>
            <a:chOff x="3323900" y="2819525"/>
            <a:chExt cx="368950" cy="203825"/>
          </a:xfrm>
        </p:grpSpPr>
        <p:sp>
          <p:nvSpPr>
            <p:cNvPr id="29" name="Google Shape;1796;p125">
              <a:extLst>
                <a:ext uri="{FF2B5EF4-FFF2-40B4-BE49-F238E27FC236}">
                  <a16:creationId xmlns:a16="http://schemas.microsoft.com/office/drawing/2014/main" id="{79EC7A51-AD26-CC1C-1959-280E548FB23D}"/>
                </a:ext>
              </a:extLst>
            </p:cNvPr>
            <p:cNvSpPr/>
            <p:nvPr/>
          </p:nvSpPr>
          <p:spPr>
            <a:xfrm>
              <a:off x="3323900" y="2819525"/>
              <a:ext cx="368950" cy="203825"/>
            </a:xfrm>
            <a:custGeom>
              <a:avLst/>
              <a:gdLst/>
              <a:ahLst/>
              <a:cxnLst/>
              <a:rect l="l" t="t" r="r" b="b"/>
              <a:pathLst>
                <a:path w="14758" h="8153" extrusionOk="0">
                  <a:moveTo>
                    <a:pt x="13286" y="2447"/>
                  </a:moveTo>
                  <a:cubicBezTo>
                    <a:pt x="13404" y="2447"/>
                    <a:pt x="13499" y="2545"/>
                    <a:pt x="13499" y="2663"/>
                  </a:cubicBezTo>
                  <a:cubicBezTo>
                    <a:pt x="13499" y="2784"/>
                    <a:pt x="13404" y="2879"/>
                    <a:pt x="13286" y="2879"/>
                  </a:cubicBezTo>
                  <a:lnTo>
                    <a:pt x="1469" y="2879"/>
                  </a:lnTo>
                  <a:cubicBezTo>
                    <a:pt x="1348" y="2879"/>
                    <a:pt x="1253" y="2784"/>
                    <a:pt x="1253" y="2663"/>
                  </a:cubicBezTo>
                  <a:cubicBezTo>
                    <a:pt x="1253" y="2545"/>
                    <a:pt x="1348" y="2447"/>
                    <a:pt x="1469" y="2447"/>
                  </a:cubicBezTo>
                  <a:close/>
                  <a:moveTo>
                    <a:pt x="9588" y="1"/>
                  </a:moveTo>
                  <a:cubicBezTo>
                    <a:pt x="9123" y="1"/>
                    <a:pt x="8705" y="307"/>
                    <a:pt x="8568" y="757"/>
                  </a:cubicBezTo>
                  <a:cubicBezTo>
                    <a:pt x="8499" y="766"/>
                    <a:pt x="8430" y="780"/>
                    <a:pt x="8364" y="800"/>
                  </a:cubicBezTo>
                  <a:cubicBezTo>
                    <a:pt x="8349" y="783"/>
                    <a:pt x="8332" y="766"/>
                    <a:pt x="8318" y="748"/>
                  </a:cubicBezTo>
                  <a:cubicBezTo>
                    <a:pt x="8270" y="698"/>
                    <a:pt x="8216" y="677"/>
                    <a:pt x="8163" y="677"/>
                  </a:cubicBezTo>
                  <a:cubicBezTo>
                    <a:pt x="7998" y="677"/>
                    <a:pt x="7853" y="887"/>
                    <a:pt x="8004" y="1045"/>
                  </a:cubicBezTo>
                  <a:cubicBezTo>
                    <a:pt x="8038" y="1085"/>
                    <a:pt x="8070" y="1126"/>
                    <a:pt x="8096" y="1174"/>
                  </a:cubicBezTo>
                  <a:cubicBezTo>
                    <a:pt x="8136" y="1244"/>
                    <a:pt x="8209" y="1283"/>
                    <a:pt x="8285" y="1283"/>
                  </a:cubicBezTo>
                  <a:cubicBezTo>
                    <a:pt x="8320" y="1283"/>
                    <a:pt x="8354" y="1275"/>
                    <a:pt x="8387" y="1258"/>
                  </a:cubicBezTo>
                  <a:cubicBezTo>
                    <a:pt x="8480" y="1210"/>
                    <a:pt x="8584" y="1184"/>
                    <a:pt x="8687" y="1184"/>
                  </a:cubicBezTo>
                  <a:cubicBezTo>
                    <a:pt x="8702" y="1184"/>
                    <a:pt x="8717" y="1185"/>
                    <a:pt x="8732" y="1186"/>
                  </a:cubicBezTo>
                  <a:cubicBezTo>
                    <a:pt x="8736" y="1186"/>
                    <a:pt x="8740" y="1186"/>
                    <a:pt x="8743" y="1186"/>
                  </a:cubicBezTo>
                  <a:cubicBezTo>
                    <a:pt x="8854" y="1186"/>
                    <a:pt x="8948" y="1105"/>
                    <a:pt x="8960" y="996"/>
                  </a:cubicBezTo>
                  <a:cubicBezTo>
                    <a:pt x="8998" y="675"/>
                    <a:pt x="9272" y="434"/>
                    <a:pt x="9589" y="434"/>
                  </a:cubicBezTo>
                  <a:cubicBezTo>
                    <a:pt x="9602" y="434"/>
                    <a:pt x="9615" y="434"/>
                    <a:pt x="9627" y="435"/>
                  </a:cubicBezTo>
                  <a:cubicBezTo>
                    <a:pt x="9964" y="455"/>
                    <a:pt x="10226" y="734"/>
                    <a:pt x="10226" y="1071"/>
                  </a:cubicBezTo>
                  <a:cubicBezTo>
                    <a:pt x="10226" y="1085"/>
                    <a:pt x="10226" y="1103"/>
                    <a:pt x="10226" y="1117"/>
                  </a:cubicBezTo>
                  <a:cubicBezTo>
                    <a:pt x="10216" y="1245"/>
                    <a:pt x="10320" y="1349"/>
                    <a:pt x="10442" y="1349"/>
                  </a:cubicBezTo>
                  <a:cubicBezTo>
                    <a:pt x="10460" y="1349"/>
                    <a:pt x="10478" y="1346"/>
                    <a:pt x="10497" y="1341"/>
                  </a:cubicBezTo>
                  <a:cubicBezTo>
                    <a:pt x="10551" y="1327"/>
                    <a:pt x="10606" y="1320"/>
                    <a:pt x="10660" y="1320"/>
                  </a:cubicBezTo>
                  <a:cubicBezTo>
                    <a:pt x="10917" y="1320"/>
                    <a:pt x="11156" y="1477"/>
                    <a:pt x="11251" y="1727"/>
                  </a:cubicBezTo>
                  <a:cubicBezTo>
                    <a:pt x="11286" y="1813"/>
                    <a:pt x="11368" y="1864"/>
                    <a:pt x="11454" y="1864"/>
                  </a:cubicBezTo>
                  <a:cubicBezTo>
                    <a:pt x="11489" y="1864"/>
                    <a:pt x="11525" y="1855"/>
                    <a:pt x="11559" y="1837"/>
                  </a:cubicBezTo>
                  <a:cubicBezTo>
                    <a:pt x="11654" y="1785"/>
                    <a:pt x="11761" y="1756"/>
                    <a:pt x="11867" y="1756"/>
                  </a:cubicBezTo>
                  <a:cubicBezTo>
                    <a:pt x="12072" y="1756"/>
                    <a:pt x="12262" y="1854"/>
                    <a:pt x="12382" y="2018"/>
                  </a:cubicBezTo>
                  <a:lnTo>
                    <a:pt x="2537" y="2018"/>
                  </a:lnTo>
                  <a:cubicBezTo>
                    <a:pt x="2641" y="1949"/>
                    <a:pt x="2762" y="1914"/>
                    <a:pt x="2888" y="1914"/>
                  </a:cubicBezTo>
                  <a:cubicBezTo>
                    <a:pt x="2940" y="1914"/>
                    <a:pt x="2992" y="1920"/>
                    <a:pt x="3041" y="1932"/>
                  </a:cubicBezTo>
                  <a:cubicBezTo>
                    <a:pt x="3058" y="1936"/>
                    <a:pt x="3075" y="1938"/>
                    <a:pt x="3092" y="1938"/>
                  </a:cubicBezTo>
                  <a:cubicBezTo>
                    <a:pt x="3170" y="1938"/>
                    <a:pt x="3243" y="1896"/>
                    <a:pt x="3283" y="1828"/>
                  </a:cubicBezTo>
                  <a:cubicBezTo>
                    <a:pt x="3397" y="1621"/>
                    <a:pt x="3612" y="1499"/>
                    <a:pt x="3838" y="1499"/>
                  </a:cubicBezTo>
                  <a:cubicBezTo>
                    <a:pt x="3907" y="1499"/>
                    <a:pt x="3977" y="1511"/>
                    <a:pt x="4046" y="1534"/>
                  </a:cubicBezTo>
                  <a:cubicBezTo>
                    <a:pt x="4069" y="1542"/>
                    <a:pt x="4093" y="1546"/>
                    <a:pt x="4116" y="1546"/>
                  </a:cubicBezTo>
                  <a:cubicBezTo>
                    <a:pt x="4216" y="1546"/>
                    <a:pt x="4309" y="1475"/>
                    <a:pt x="4328" y="1367"/>
                  </a:cubicBezTo>
                  <a:cubicBezTo>
                    <a:pt x="4388" y="1044"/>
                    <a:pt x="4668" y="849"/>
                    <a:pt x="4955" y="849"/>
                  </a:cubicBezTo>
                  <a:cubicBezTo>
                    <a:pt x="5109" y="849"/>
                    <a:pt x="5264" y="904"/>
                    <a:pt x="5390" y="1025"/>
                  </a:cubicBezTo>
                  <a:cubicBezTo>
                    <a:pt x="5433" y="1066"/>
                    <a:pt x="5487" y="1085"/>
                    <a:pt x="5540" y="1085"/>
                  </a:cubicBezTo>
                  <a:cubicBezTo>
                    <a:pt x="5634" y="1085"/>
                    <a:pt x="5726" y="1024"/>
                    <a:pt x="5750" y="918"/>
                  </a:cubicBezTo>
                  <a:cubicBezTo>
                    <a:pt x="5827" y="601"/>
                    <a:pt x="6099" y="433"/>
                    <a:pt x="6371" y="433"/>
                  </a:cubicBezTo>
                  <a:cubicBezTo>
                    <a:pt x="6605" y="433"/>
                    <a:pt x="6840" y="557"/>
                    <a:pt x="6953" y="815"/>
                  </a:cubicBezTo>
                  <a:cubicBezTo>
                    <a:pt x="6988" y="896"/>
                    <a:pt x="7066" y="943"/>
                    <a:pt x="7148" y="943"/>
                  </a:cubicBezTo>
                  <a:cubicBezTo>
                    <a:pt x="7182" y="943"/>
                    <a:pt x="7217" y="935"/>
                    <a:pt x="7250" y="918"/>
                  </a:cubicBezTo>
                  <a:cubicBezTo>
                    <a:pt x="7284" y="901"/>
                    <a:pt x="7322" y="887"/>
                    <a:pt x="7362" y="875"/>
                  </a:cubicBezTo>
                  <a:cubicBezTo>
                    <a:pt x="7477" y="843"/>
                    <a:pt x="7543" y="723"/>
                    <a:pt x="7512" y="607"/>
                  </a:cubicBezTo>
                  <a:cubicBezTo>
                    <a:pt x="7485" y="512"/>
                    <a:pt x="7397" y="450"/>
                    <a:pt x="7302" y="450"/>
                  </a:cubicBezTo>
                  <a:cubicBezTo>
                    <a:pt x="7283" y="450"/>
                    <a:pt x="7263" y="452"/>
                    <a:pt x="7244" y="458"/>
                  </a:cubicBezTo>
                  <a:cubicBezTo>
                    <a:pt x="7031" y="151"/>
                    <a:pt x="6700" y="1"/>
                    <a:pt x="6370" y="1"/>
                  </a:cubicBezTo>
                  <a:cubicBezTo>
                    <a:pt x="6009" y="1"/>
                    <a:pt x="5648" y="182"/>
                    <a:pt x="5445" y="535"/>
                  </a:cubicBezTo>
                  <a:cubicBezTo>
                    <a:pt x="5288" y="455"/>
                    <a:pt x="5120" y="417"/>
                    <a:pt x="4956" y="417"/>
                  </a:cubicBezTo>
                  <a:cubicBezTo>
                    <a:pt x="4539" y="417"/>
                    <a:pt x="4138" y="662"/>
                    <a:pt x="3965" y="1077"/>
                  </a:cubicBezTo>
                  <a:cubicBezTo>
                    <a:pt x="3922" y="1071"/>
                    <a:pt x="3878" y="1069"/>
                    <a:pt x="3835" y="1069"/>
                  </a:cubicBezTo>
                  <a:cubicBezTo>
                    <a:pt x="3506" y="1069"/>
                    <a:pt x="3193" y="1221"/>
                    <a:pt x="2992" y="1485"/>
                  </a:cubicBezTo>
                  <a:cubicBezTo>
                    <a:pt x="2957" y="1483"/>
                    <a:pt x="2923" y="1483"/>
                    <a:pt x="2888" y="1483"/>
                  </a:cubicBezTo>
                  <a:cubicBezTo>
                    <a:pt x="2886" y="1482"/>
                    <a:pt x="2883" y="1482"/>
                    <a:pt x="2880" y="1482"/>
                  </a:cubicBezTo>
                  <a:cubicBezTo>
                    <a:pt x="2498" y="1482"/>
                    <a:pt x="2147" y="1689"/>
                    <a:pt x="1961" y="2021"/>
                  </a:cubicBezTo>
                  <a:lnTo>
                    <a:pt x="1469" y="2021"/>
                  </a:lnTo>
                  <a:cubicBezTo>
                    <a:pt x="1161" y="2021"/>
                    <a:pt x="896" y="2234"/>
                    <a:pt x="833" y="2536"/>
                  </a:cubicBezTo>
                  <a:cubicBezTo>
                    <a:pt x="770" y="2836"/>
                    <a:pt x="925" y="3141"/>
                    <a:pt x="1207" y="3264"/>
                  </a:cubicBezTo>
                  <a:lnTo>
                    <a:pt x="1052" y="3748"/>
                  </a:lnTo>
                  <a:cubicBezTo>
                    <a:pt x="1014" y="3863"/>
                    <a:pt x="1078" y="3984"/>
                    <a:pt x="1193" y="4022"/>
                  </a:cubicBezTo>
                  <a:cubicBezTo>
                    <a:pt x="1213" y="4027"/>
                    <a:pt x="1236" y="4030"/>
                    <a:pt x="1259" y="4030"/>
                  </a:cubicBezTo>
                  <a:cubicBezTo>
                    <a:pt x="1351" y="4030"/>
                    <a:pt x="1435" y="3970"/>
                    <a:pt x="1463" y="3881"/>
                  </a:cubicBezTo>
                  <a:lnTo>
                    <a:pt x="1645" y="3319"/>
                  </a:lnTo>
                  <a:lnTo>
                    <a:pt x="13111" y="3319"/>
                  </a:lnTo>
                  <a:lnTo>
                    <a:pt x="14242" y="6863"/>
                  </a:lnTo>
                  <a:lnTo>
                    <a:pt x="12906" y="6863"/>
                  </a:lnTo>
                  <a:cubicBezTo>
                    <a:pt x="12785" y="6863"/>
                    <a:pt x="12690" y="6961"/>
                    <a:pt x="12690" y="7079"/>
                  </a:cubicBezTo>
                  <a:cubicBezTo>
                    <a:pt x="12690" y="7200"/>
                    <a:pt x="12785" y="7295"/>
                    <a:pt x="12906" y="7295"/>
                  </a:cubicBezTo>
                  <a:lnTo>
                    <a:pt x="14323" y="7295"/>
                  </a:lnTo>
                  <a:lnTo>
                    <a:pt x="14323" y="7727"/>
                  </a:lnTo>
                  <a:lnTo>
                    <a:pt x="430" y="7727"/>
                  </a:lnTo>
                  <a:lnTo>
                    <a:pt x="430" y="7295"/>
                  </a:lnTo>
                  <a:lnTo>
                    <a:pt x="11994" y="7295"/>
                  </a:lnTo>
                  <a:cubicBezTo>
                    <a:pt x="12112" y="7295"/>
                    <a:pt x="12210" y="7200"/>
                    <a:pt x="12210" y="7079"/>
                  </a:cubicBezTo>
                  <a:cubicBezTo>
                    <a:pt x="12210" y="6961"/>
                    <a:pt x="12112" y="6863"/>
                    <a:pt x="11994" y="6863"/>
                  </a:cubicBezTo>
                  <a:lnTo>
                    <a:pt x="511" y="6863"/>
                  </a:lnTo>
                  <a:lnTo>
                    <a:pt x="1184" y="4756"/>
                  </a:lnTo>
                  <a:cubicBezTo>
                    <a:pt x="1219" y="4641"/>
                    <a:pt x="1155" y="4520"/>
                    <a:pt x="1043" y="4482"/>
                  </a:cubicBezTo>
                  <a:cubicBezTo>
                    <a:pt x="1021" y="4475"/>
                    <a:pt x="998" y="4471"/>
                    <a:pt x="976" y="4471"/>
                  </a:cubicBezTo>
                  <a:cubicBezTo>
                    <a:pt x="884" y="4471"/>
                    <a:pt x="800" y="4531"/>
                    <a:pt x="772" y="4623"/>
                  </a:cubicBezTo>
                  <a:lnTo>
                    <a:pt x="10" y="7010"/>
                  </a:lnTo>
                  <a:cubicBezTo>
                    <a:pt x="10" y="7015"/>
                    <a:pt x="7" y="7018"/>
                    <a:pt x="4" y="7027"/>
                  </a:cubicBezTo>
                  <a:lnTo>
                    <a:pt x="4" y="7030"/>
                  </a:lnTo>
                  <a:lnTo>
                    <a:pt x="4" y="7038"/>
                  </a:lnTo>
                  <a:cubicBezTo>
                    <a:pt x="4" y="7041"/>
                    <a:pt x="4" y="7047"/>
                    <a:pt x="1" y="7053"/>
                  </a:cubicBezTo>
                  <a:lnTo>
                    <a:pt x="1" y="7073"/>
                  </a:lnTo>
                  <a:lnTo>
                    <a:pt x="1" y="7937"/>
                  </a:lnTo>
                  <a:cubicBezTo>
                    <a:pt x="1" y="8058"/>
                    <a:pt x="99" y="8153"/>
                    <a:pt x="217" y="8153"/>
                  </a:cubicBezTo>
                  <a:lnTo>
                    <a:pt x="14542" y="8153"/>
                  </a:lnTo>
                  <a:cubicBezTo>
                    <a:pt x="14662" y="8153"/>
                    <a:pt x="14757" y="8058"/>
                    <a:pt x="14757" y="7937"/>
                  </a:cubicBezTo>
                  <a:lnTo>
                    <a:pt x="14757" y="7073"/>
                  </a:lnTo>
                  <a:cubicBezTo>
                    <a:pt x="14757" y="7067"/>
                    <a:pt x="14755" y="7062"/>
                    <a:pt x="14755" y="7053"/>
                  </a:cubicBezTo>
                  <a:cubicBezTo>
                    <a:pt x="14755" y="7050"/>
                    <a:pt x="14755" y="7044"/>
                    <a:pt x="14752" y="7041"/>
                  </a:cubicBezTo>
                  <a:cubicBezTo>
                    <a:pt x="14752" y="7038"/>
                    <a:pt x="14752" y="7036"/>
                    <a:pt x="14752" y="7033"/>
                  </a:cubicBezTo>
                  <a:cubicBezTo>
                    <a:pt x="14752" y="7030"/>
                    <a:pt x="14752" y="7030"/>
                    <a:pt x="14752" y="7027"/>
                  </a:cubicBezTo>
                  <a:cubicBezTo>
                    <a:pt x="14752" y="7021"/>
                    <a:pt x="14749" y="7015"/>
                    <a:pt x="14746" y="7010"/>
                  </a:cubicBezTo>
                  <a:lnTo>
                    <a:pt x="13548" y="3262"/>
                  </a:lnTo>
                  <a:cubicBezTo>
                    <a:pt x="13830" y="3138"/>
                    <a:pt x="13989" y="2833"/>
                    <a:pt x="13925" y="2533"/>
                  </a:cubicBezTo>
                  <a:cubicBezTo>
                    <a:pt x="13862" y="2231"/>
                    <a:pt x="13594" y="2018"/>
                    <a:pt x="13286" y="2018"/>
                  </a:cubicBezTo>
                  <a:lnTo>
                    <a:pt x="12869" y="2018"/>
                  </a:lnTo>
                  <a:cubicBezTo>
                    <a:pt x="12118" y="1670"/>
                    <a:pt x="11381" y="1293"/>
                    <a:pt x="10658" y="887"/>
                  </a:cubicBezTo>
                  <a:lnTo>
                    <a:pt x="10644" y="887"/>
                  </a:lnTo>
                  <a:cubicBezTo>
                    <a:pt x="10560" y="397"/>
                    <a:pt x="10151" y="32"/>
                    <a:pt x="9656" y="3"/>
                  </a:cubicBezTo>
                  <a:cubicBezTo>
                    <a:pt x="9633" y="1"/>
                    <a:pt x="9611" y="1"/>
                    <a:pt x="95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Google Shape;1797;p125">
              <a:extLst>
                <a:ext uri="{FF2B5EF4-FFF2-40B4-BE49-F238E27FC236}">
                  <a16:creationId xmlns:a16="http://schemas.microsoft.com/office/drawing/2014/main" id="{9C8728D4-0793-1DE6-D7FE-49830AC57B70}"/>
                </a:ext>
              </a:extLst>
            </p:cNvPr>
            <p:cNvSpPr/>
            <p:nvPr/>
          </p:nvSpPr>
          <p:spPr>
            <a:xfrm>
              <a:off x="3458700" y="2908000"/>
              <a:ext cx="96175" cy="77275"/>
            </a:xfrm>
            <a:custGeom>
              <a:avLst/>
              <a:gdLst/>
              <a:ahLst/>
              <a:cxnLst/>
              <a:rect l="l" t="t" r="r" b="b"/>
              <a:pathLst>
                <a:path w="3847" h="3091" extrusionOk="0">
                  <a:moveTo>
                    <a:pt x="921" y="437"/>
                  </a:moveTo>
                  <a:cubicBezTo>
                    <a:pt x="1059" y="437"/>
                    <a:pt x="1198" y="513"/>
                    <a:pt x="1256" y="678"/>
                  </a:cubicBezTo>
                  <a:cubicBezTo>
                    <a:pt x="1043" y="770"/>
                    <a:pt x="856" y="912"/>
                    <a:pt x="706" y="1090"/>
                  </a:cubicBezTo>
                  <a:cubicBezTo>
                    <a:pt x="614" y="1024"/>
                    <a:pt x="556" y="914"/>
                    <a:pt x="559" y="799"/>
                  </a:cubicBezTo>
                  <a:cubicBezTo>
                    <a:pt x="558" y="569"/>
                    <a:pt x="739" y="437"/>
                    <a:pt x="921" y="437"/>
                  </a:cubicBezTo>
                  <a:close/>
                  <a:moveTo>
                    <a:pt x="3050" y="441"/>
                  </a:moveTo>
                  <a:cubicBezTo>
                    <a:pt x="3124" y="441"/>
                    <a:pt x="3200" y="464"/>
                    <a:pt x="3265" y="514"/>
                  </a:cubicBezTo>
                  <a:cubicBezTo>
                    <a:pt x="3461" y="658"/>
                    <a:pt x="3458" y="949"/>
                    <a:pt x="3262" y="1093"/>
                  </a:cubicBezTo>
                  <a:cubicBezTo>
                    <a:pt x="3113" y="912"/>
                    <a:pt x="2926" y="771"/>
                    <a:pt x="2714" y="676"/>
                  </a:cubicBezTo>
                  <a:lnTo>
                    <a:pt x="2714" y="676"/>
                  </a:lnTo>
                  <a:cubicBezTo>
                    <a:pt x="2769" y="527"/>
                    <a:pt x="2907" y="441"/>
                    <a:pt x="3050" y="441"/>
                  </a:cubicBezTo>
                  <a:close/>
                  <a:moveTo>
                    <a:pt x="1986" y="956"/>
                  </a:moveTo>
                  <a:cubicBezTo>
                    <a:pt x="2127" y="956"/>
                    <a:pt x="2268" y="978"/>
                    <a:pt x="2405" y="1021"/>
                  </a:cubicBezTo>
                  <a:lnTo>
                    <a:pt x="2419" y="1024"/>
                  </a:lnTo>
                  <a:cubicBezTo>
                    <a:pt x="2678" y="1110"/>
                    <a:pt x="2891" y="1271"/>
                    <a:pt x="3003" y="1470"/>
                  </a:cubicBezTo>
                  <a:cubicBezTo>
                    <a:pt x="3003" y="1473"/>
                    <a:pt x="3006" y="1476"/>
                    <a:pt x="3009" y="1479"/>
                  </a:cubicBezTo>
                  <a:cubicBezTo>
                    <a:pt x="3064" y="1579"/>
                    <a:pt x="3093" y="1692"/>
                    <a:pt x="3096" y="1807"/>
                  </a:cubicBezTo>
                  <a:cubicBezTo>
                    <a:pt x="3096" y="2276"/>
                    <a:pt x="2597" y="2659"/>
                    <a:pt x="1984" y="2659"/>
                  </a:cubicBezTo>
                  <a:cubicBezTo>
                    <a:pt x="1374" y="2659"/>
                    <a:pt x="876" y="2276"/>
                    <a:pt x="876" y="1807"/>
                  </a:cubicBezTo>
                  <a:cubicBezTo>
                    <a:pt x="876" y="1692"/>
                    <a:pt x="905" y="1579"/>
                    <a:pt x="962" y="1479"/>
                  </a:cubicBezTo>
                  <a:lnTo>
                    <a:pt x="965" y="1470"/>
                  </a:lnTo>
                  <a:cubicBezTo>
                    <a:pt x="1080" y="1271"/>
                    <a:pt x="1291" y="1110"/>
                    <a:pt x="1550" y="1024"/>
                  </a:cubicBezTo>
                  <a:lnTo>
                    <a:pt x="1567" y="1021"/>
                  </a:lnTo>
                  <a:cubicBezTo>
                    <a:pt x="1704" y="978"/>
                    <a:pt x="1845" y="956"/>
                    <a:pt x="1986" y="956"/>
                  </a:cubicBezTo>
                  <a:close/>
                  <a:moveTo>
                    <a:pt x="3053" y="1"/>
                  </a:moveTo>
                  <a:cubicBezTo>
                    <a:pt x="2713" y="1"/>
                    <a:pt x="2404" y="220"/>
                    <a:pt x="2298" y="552"/>
                  </a:cubicBezTo>
                  <a:cubicBezTo>
                    <a:pt x="2194" y="534"/>
                    <a:pt x="2089" y="526"/>
                    <a:pt x="1984" y="526"/>
                  </a:cubicBezTo>
                  <a:cubicBezTo>
                    <a:pt x="1879" y="526"/>
                    <a:pt x="1774" y="534"/>
                    <a:pt x="1671" y="552"/>
                  </a:cubicBezTo>
                  <a:cubicBezTo>
                    <a:pt x="1557" y="208"/>
                    <a:pt x="1243" y="9"/>
                    <a:pt x="919" y="9"/>
                  </a:cubicBezTo>
                  <a:cubicBezTo>
                    <a:pt x="751" y="9"/>
                    <a:pt x="580" y="62"/>
                    <a:pt x="433" y="177"/>
                  </a:cubicBezTo>
                  <a:cubicBezTo>
                    <a:pt x="1" y="514"/>
                    <a:pt x="35" y="1179"/>
                    <a:pt x="496" y="1470"/>
                  </a:cubicBezTo>
                  <a:cubicBezTo>
                    <a:pt x="461" y="1579"/>
                    <a:pt x="444" y="1692"/>
                    <a:pt x="444" y="1807"/>
                  </a:cubicBezTo>
                  <a:cubicBezTo>
                    <a:pt x="444" y="2515"/>
                    <a:pt x="1135" y="3091"/>
                    <a:pt x="1984" y="3091"/>
                  </a:cubicBezTo>
                  <a:cubicBezTo>
                    <a:pt x="2836" y="3091"/>
                    <a:pt x="3527" y="2515"/>
                    <a:pt x="3527" y="1807"/>
                  </a:cubicBezTo>
                  <a:cubicBezTo>
                    <a:pt x="3527" y="1692"/>
                    <a:pt x="3507" y="1579"/>
                    <a:pt x="3473" y="1470"/>
                  </a:cubicBezTo>
                  <a:cubicBezTo>
                    <a:pt x="3703" y="1326"/>
                    <a:pt x="3844" y="1073"/>
                    <a:pt x="3844" y="799"/>
                  </a:cubicBezTo>
                  <a:cubicBezTo>
                    <a:pt x="3847" y="408"/>
                    <a:pt x="3562" y="74"/>
                    <a:pt x="3176" y="10"/>
                  </a:cubicBezTo>
                  <a:cubicBezTo>
                    <a:pt x="3135" y="4"/>
                    <a:pt x="3094" y="1"/>
                    <a:pt x="30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Google Shape;1798;p125">
              <a:extLst>
                <a:ext uri="{FF2B5EF4-FFF2-40B4-BE49-F238E27FC236}">
                  <a16:creationId xmlns:a16="http://schemas.microsoft.com/office/drawing/2014/main" id="{329EFECB-2D6D-8951-804F-B4D6F2E45C4A}"/>
                </a:ext>
              </a:extLst>
            </p:cNvPr>
            <p:cNvSpPr/>
            <p:nvPr/>
          </p:nvSpPr>
          <p:spPr>
            <a:xfrm>
              <a:off x="3491750" y="2937900"/>
              <a:ext cx="12600" cy="10800"/>
            </a:xfrm>
            <a:custGeom>
              <a:avLst/>
              <a:gdLst/>
              <a:ahLst/>
              <a:cxnLst/>
              <a:rect l="l" t="t" r="r" b="b"/>
              <a:pathLst>
                <a:path w="504" h="432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Google Shape;1799;p125">
              <a:extLst>
                <a:ext uri="{FF2B5EF4-FFF2-40B4-BE49-F238E27FC236}">
                  <a16:creationId xmlns:a16="http://schemas.microsoft.com/office/drawing/2014/main" id="{FA1BEA56-869D-755D-C2D4-98E5A73909BC}"/>
                </a:ext>
              </a:extLst>
            </p:cNvPr>
            <p:cNvSpPr/>
            <p:nvPr/>
          </p:nvSpPr>
          <p:spPr>
            <a:xfrm>
              <a:off x="3510450" y="29379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0" y="412"/>
                    <a:pt x="234" y="432"/>
                    <a:pt x="287" y="432"/>
                  </a:cubicBezTo>
                  <a:cubicBezTo>
                    <a:pt x="398" y="432"/>
                    <a:pt x="504" y="345"/>
                    <a:pt x="504" y="216"/>
                  </a:cubicBezTo>
                  <a:cubicBezTo>
                    <a:pt x="504" y="95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oogle Shape;1800;p125">
            <a:extLst>
              <a:ext uri="{FF2B5EF4-FFF2-40B4-BE49-F238E27FC236}">
                <a16:creationId xmlns:a16="http://schemas.microsoft.com/office/drawing/2014/main" id="{E558F5DD-9290-4863-1986-1369A058D538}"/>
              </a:ext>
            </a:extLst>
          </p:cNvPr>
          <p:cNvGrpSpPr/>
          <p:nvPr/>
        </p:nvGrpSpPr>
        <p:grpSpPr>
          <a:xfrm>
            <a:off x="10663452" y="3525299"/>
            <a:ext cx="569150" cy="737850"/>
            <a:chOff x="4602225" y="1517900"/>
            <a:chExt cx="284575" cy="368925"/>
          </a:xfrm>
        </p:grpSpPr>
        <p:sp>
          <p:nvSpPr>
            <p:cNvPr id="34" name="Google Shape;1801;p125">
              <a:extLst>
                <a:ext uri="{FF2B5EF4-FFF2-40B4-BE49-F238E27FC236}">
                  <a16:creationId xmlns:a16="http://schemas.microsoft.com/office/drawing/2014/main" id="{20314946-31BA-F38E-4176-A0051E05F369}"/>
                </a:ext>
              </a:extLst>
            </p:cNvPr>
            <p:cNvSpPr/>
            <p:nvPr/>
          </p:nvSpPr>
          <p:spPr>
            <a:xfrm>
              <a:off x="4602225" y="1517900"/>
              <a:ext cx="284575" cy="368925"/>
            </a:xfrm>
            <a:custGeom>
              <a:avLst/>
              <a:gdLst/>
              <a:ahLst/>
              <a:cxnLst/>
              <a:rect l="l" t="t" r="r" b="b"/>
              <a:pathLst>
                <a:path w="11383" h="14757" extrusionOk="0">
                  <a:moveTo>
                    <a:pt x="9103" y="432"/>
                  </a:moveTo>
                  <a:lnTo>
                    <a:pt x="9103" y="864"/>
                  </a:lnTo>
                  <a:lnTo>
                    <a:pt x="2234" y="864"/>
                  </a:lnTo>
                  <a:lnTo>
                    <a:pt x="2234" y="432"/>
                  </a:lnTo>
                  <a:close/>
                  <a:moveTo>
                    <a:pt x="8973" y="1295"/>
                  </a:moveTo>
                  <a:lnTo>
                    <a:pt x="7381" y="4571"/>
                  </a:lnTo>
                  <a:lnTo>
                    <a:pt x="562" y="4571"/>
                  </a:lnTo>
                  <a:lnTo>
                    <a:pt x="2151" y="1295"/>
                  </a:lnTo>
                  <a:close/>
                  <a:moveTo>
                    <a:pt x="2015" y="0"/>
                  </a:moveTo>
                  <a:cubicBezTo>
                    <a:pt x="1897" y="0"/>
                    <a:pt x="1799" y="98"/>
                    <a:pt x="1799" y="216"/>
                  </a:cubicBezTo>
                  <a:lnTo>
                    <a:pt x="1799" y="1031"/>
                  </a:lnTo>
                  <a:lnTo>
                    <a:pt x="20" y="4692"/>
                  </a:lnTo>
                  <a:cubicBezTo>
                    <a:pt x="20" y="4695"/>
                    <a:pt x="20" y="4695"/>
                    <a:pt x="18" y="4698"/>
                  </a:cubicBezTo>
                  <a:lnTo>
                    <a:pt x="15" y="4713"/>
                  </a:lnTo>
                  <a:cubicBezTo>
                    <a:pt x="15" y="4715"/>
                    <a:pt x="12" y="4718"/>
                    <a:pt x="9" y="4721"/>
                  </a:cubicBezTo>
                  <a:cubicBezTo>
                    <a:pt x="9" y="4730"/>
                    <a:pt x="6" y="4736"/>
                    <a:pt x="3" y="4744"/>
                  </a:cubicBezTo>
                  <a:cubicBezTo>
                    <a:pt x="3" y="4747"/>
                    <a:pt x="3" y="4750"/>
                    <a:pt x="3" y="4753"/>
                  </a:cubicBezTo>
                  <a:cubicBezTo>
                    <a:pt x="3" y="4759"/>
                    <a:pt x="3" y="4761"/>
                    <a:pt x="3" y="4767"/>
                  </a:cubicBezTo>
                  <a:cubicBezTo>
                    <a:pt x="0" y="4773"/>
                    <a:pt x="3" y="4776"/>
                    <a:pt x="3" y="4779"/>
                  </a:cubicBezTo>
                  <a:cubicBezTo>
                    <a:pt x="3" y="4782"/>
                    <a:pt x="3" y="4784"/>
                    <a:pt x="3" y="4787"/>
                  </a:cubicBezTo>
                  <a:lnTo>
                    <a:pt x="3" y="5524"/>
                  </a:lnTo>
                  <a:cubicBezTo>
                    <a:pt x="3" y="5642"/>
                    <a:pt x="98" y="5740"/>
                    <a:pt x="219" y="5740"/>
                  </a:cubicBezTo>
                  <a:cubicBezTo>
                    <a:pt x="337" y="5740"/>
                    <a:pt x="435" y="5642"/>
                    <a:pt x="435" y="5524"/>
                  </a:cubicBezTo>
                  <a:lnTo>
                    <a:pt x="435" y="5003"/>
                  </a:lnTo>
                  <a:lnTo>
                    <a:pt x="7301" y="5003"/>
                  </a:lnTo>
                  <a:lnTo>
                    <a:pt x="7301" y="13389"/>
                  </a:lnTo>
                  <a:cubicBezTo>
                    <a:pt x="7301" y="13734"/>
                    <a:pt x="7433" y="14071"/>
                    <a:pt x="7672" y="14325"/>
                  </a:cubicBezTo>
                  <a:lnTo>
                    <a:pt x="1368" y="14325"/>
                  </a:lnTo>
                  <a:cubicBezTo>
                    <a:pt x="852" y="14325"/>
                    <a:pt x="432" y="13904"/>
                    <a:pt x="432" y="13389"/>
                  </a:cubicBezTo>
                  <a:lnTo>
                    <a:pt x="432" y="6457"/>
                  </a:lnTo>
                  <a:cubicBezTo>
                    <a:pt x="432" y="6336"/>
                    <a:pt x="337" y="6241"/>
                    <a:pt x="216" y="6241"/>
                  </a:cubicBezTo>
                  <a:cubicBezTo>
                    <a:pt x="98" y="6241"/>
                    <a:pt x="0" y="6336"/>
                    <a:pt x="0" y="6457"/>
                  </a:cubicBezTo>
                  <a:lnTo>
                    <a:pt x="0" y="13389"/>
                  </a:lnTo>
                  <a:cubicBezTo>
                    <a:pt x="3" y="14143"/>
                    <a:pt x="613" y="14754"/>
                    <a:pt x="1368" y="14756"/>
                  </a:cubicBezTo>
                  <a:lnTo>
                    <a:pt x="10015" y="14756"/>
                  </a:lnTo>
                  <a:cubicBezTo>
                    <a:pt x="10770" y="14754"/>
                    <a:pt x="11383" y="14143"/>
                    <a:pt x="11383" y="13389"/>
                  </a:cubicBezTo>
                  <a:lnTo>
                    <a:pt x="11383" y="12905"/>
                  </a:lnTo>
                  <a:cubicBezTo>
                    <a:pt x="11383" y="12785"/>
                    <a:pt x="11288" y="12690"/>
                    <a:pt x="11167" y="12690"/>
                  </a:cubicBezTo>
                  <a:cubicBezTo>
                    <a:pt x="11049" y="12690"/>
                    <a:pt x="10951" y="12785"/>
                    <a:pt x="10951" y="12905"/>
                  </a:cubicBezTo>
                  <a:lnTo>
                    <a:pt x="10951" y="13389"/>
                  </a:lnTo>
                  <a:cubicBezTo>
                    <a:pt x="10951" y="13904"/>
                    <a:pt x="10534" y="14325"/>
                    <a:pt x="10015" y="14325"/>
                  </a:cubicBezTo>
                  <a:lnTo>
                    <a:pt x="8668" y="14325"/>
                  </a:lnTo>
                  <a:cubicBezTo>
                    <a:pt x="8153" y="14325"/>
                    <a:pt x="7733" y="13904"/>
                    <a:pt x="7733" y="13389"/>
                  </a:cubicBezTo>
                  <a:lnTo>
                    <a:pt x="7733" y="5003"/>
                  </a:lnTo>
                  <a:lnTo>
                    <a:pt x="10951" y="5003"/>
                  </a:lnTo>
                  <a:lnTo>
                    <a:pt x="10951" y="11990"/>
                  </a:lnTo>
                  <a:cubicBezTo>
                    <a:pt x="10951" y="12108"/>
                    <a:pt x="11049" y="12206"/>
                    <a:pt x="11167" y="12206"/>
                  </a:cubicBezTo>
                  <a:cubicBezTo>
                    <a:pt x="11288" y="12206"/>
                    <a:pt x="11383" y="12108"/>
                    <a:pt x="11383" y="11990"/>
                  </a:cubicBezTo>
                  <a:lnTo>
                    <a:pt x="11383" y="4787"/>
                  </a:lnTo>
                  <a:cubicBezTo>
                    <a:pt x="11383" y="4782"/>
                    <a:pt x="11383" y="4779"/>
                    <a:pt x="11383" y="4776"/>
                  </a:cubicBezTo>
                  <a:lnTo>
                    <a:pt x="11383" y="4767"/>
                  </a:lnTo>
                  <a:cubicBezTo>
                    <a:pt x="11383" y="4759"/>
                    <a:pt x="11383" y="4750"/>
                    <a:pt x="11380" y="4741"/>
                  </a:cubicBezTo>
                  <a:lnTo>
                    <a:pt x="11380" y="4738"/>
                  </a:lnTo>
                  <a:cubicBezTo>
                    <a:pt x="11380" y="4733"/>
                    <a:pt x="11377" y="4724"/>
                    <a:pt x="11374" y="4718"/>
                  </a:cubicBezTo>
                  <a:cubicBezTo>
                    <a:pt x="11374" y="4715"/>
                    <a:pt x="11371" y="4713"/>
                    <a:pt x="11371" y="4710"/>
                  </a:cubicBezTo>
                  <a:cubicBezTo>
                    <a:pt x="11368" y="4704"/>
                    <a:pt x="11368" y="4698"/>
                    <a:pt x="11366" y="4692"/>
                  </a:cubicBezTo>
                  <a:cubicBezTo>
                    <a:pt x="11366" y="4692"/>
                    <a:pt x="11366" y="4689"/>
                    <a:pt x="11366" y="4689"/>
                  </a:cubicBezTo>
                  <a:lnTo>
                    <a:pt x="10416" y="2787"/>
                  </a:lnTo>
                  <a:cubicBezTo>
                    <a:pt x="10377" y="2711"/>
                    <a:pt x="10299" y="2667"/>
                    <a:pt x="10220" y="2667"/>
                  </a:cubicBezTo>
                  <a:cubicBezTo>
                    <a:pt x="10188" y="2667"/>
                    <a:pt x="10155" y="2674"/>
                    <a:pt x="10125" y="2689"/>
                  </a:cubicBezTo>
                  <a:cubicBezTo>
                    <a:pt x="10018" y="2743"/>
                    <a:pt x="9975" y="2873"/>
                    <a:pt x="10027" y="2980"/>
                  </a:cubicBezTo>
                  <a:lnTo>
                    <a:pt x="10819" y="4571"/>
                  </a:lnTo>
                  <a:lnTo>
                    <a:pt x="7862" y="4571"/>
                  </a:lnTo>
                  <a:lnTo>
                    <a:pt x="9322" y="1569"/>
                  </a:lnTo>
                  <a:lnTo>
                    <a:pt x="9612" y="2156"/>
                  </a:lnTo>
                  <a:cubicBezTo>
                    <a:pt x="9651" y="2227"/>
                    <a:pt x="9725" y="2268"/>
                    <a:pt x="9803" y="2268"/>
                  </a:cubicBezTo>
                  <a:cubicBezTo>
                    <a:pt x="9835" y="2268"/>
                    <a:pt x="9869" y="2261"/>
                    <a:pt x="9900" y="2245"/>
                  </a:cubicBezTo>
                  <a:cubicBezTo>
                    <a:pt x="10004" y="2194"/>
                    <a:pt x="10047" y="2070"/>
                    <a:pt x="10001" y="1963"/>
                  </a:cubicBezTo>
                  <a:lnTo>
                    <a:pt x="9535" y="1031"/>
                  </a:lnTo>
                  <a:lnTo>
                    <a:pt x="9535" y="216"/>
                  </a:lnTo>
                  <a:cubicBezTo>
                    <a:pt x="9535" y="98"/>
                    <a:pt x="9437" y="0"/>
                    <a:pt x="93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Google Shape;1802;p125">
              <a:extLst>
                <a:ext uri="{FF2B5EF4-FFF2-40B4-BE49-F238E27FC236}">
                  <a16:creationId xmlns:a16="http://schemas.microsoft.com/office/drawing/2014/main" id="{2B7B3181-5D28-0CD4-1D85-016A687D3F4C}"/>
                </a:ext>
              </a:extLst>
            </p:cNvPr>
            <p:cNvSpPr/>
            <p:nvPr/>
          </p:nvSpPr>
          <p:spPr>
            <a:xfrm>
              <a:off x="4630275" y="1688250"/>
              <a:ext cx="134625" cy="106750"/>
            </a:xfrm>
            <a:custGeom>
              <a:avLst/>
              <a:gdLst/>
              <a:ahLst/>
              <a:cxnLst/>
              <a:rect l="l" t="t" r="r" b="b"/>
              <a:pathLst>
                <a:path w="5385" h="4270" extrusionOk="0">
                  <a:moveTo>
                    <a:pt x="1241" y="435"/>
                  </a:moveTo>
                  <a:cubicBezTo>
                    <a:pt x="1535" y="435"/>
                    <a:pt x="1792" y="641"/>
                    <a:pt x="1852" y="933"/>
                  </a:cubicBezTo>
                  <a:cubicBezTo>
                    <a:pt x="1501" y="1068"/>
                    <a:pt x="1193" y="1298"/>
                    <a:pt x="962" y="1601"/>
                  </a:cubicBezTo>
                  <a:cubicBezTo>
                    <a:pt x="758" y="1494"/>
                    <a:pt x="629" y="1284"/>
                    <a:pt x="629" y="1051"/>
                  </a:cubicBezTo>
                  <a:cubicBezTo>
                    <a:pt x="629" y="734"/>
                    <a:pt x="870" y="469"/>
                    <a:pt x="1184" y="438"/>
                  </a:cubicBezTo>
                  <a:cubicBezTo>
                    <a:pt x="1203" y="436"/>
                    <a:pt x="1222" y="435"/>
                    <a:pt x="1241" y="435"/>
                  </a:cubicBezTo>
                  <a:close/>
                  <a:moveTo>
                    <a:pt x="4336" y="434"/>
                  </a:moveTo>
                  <a:cubicBezTo>
                    <a:pt x="4463" y="434"/>
                    <a:pt x="4592" y="473"/>
                    <a:pt x="4705" y="558"/>
                  </a:cubicBezTo>
                  <a:cubicBezTo>
                    <a:pt x="5070" y="832"/>
                    <a:pt x="5021" y="1393"/>
                    <a:pt x="4616" y="1603"/>
                  </a:cubicBezTo>
                  <a:cubicBezTo>
                    <a:pt x="4388" y="1301"/>
                    <a:pt x="4080" y="1071"/>
                    <a:pt x="3726" y="933"/>
                  </a:cubicBezTo>
                  <a:cubicBezTo>
                    <a:pt x="3787" y="625"/>
                    <a:pt x="4056" y="434"/>
                    <a:pt x="4336" y="434"/>
                  </a:cubicBezTo>
                  <a:close/>
                  <a:moveTo>
                    <a:pt x="2790" y="1186"/>
                  </a:moveTo>
                  <a:cubicBezTo>
                    <a:pt x="3729" y="1186"/>
                    <a:pt x="4492" y="1782"/>
                    <a:pt x="4492" y="2510"/>
                  </a:cubicBezTo>
                  <a:cubicBezTo>
                    <a:pt x="4492" y="3241"/>
                    <a:pt x="3729" y="3837"/>
                    <a:pt x="2790" y="3837"/>
                  </a:cubicBezTo>
                  <a:cubicBezTo>
                    <a:pt x="1849" y="3837"/>
                    <a:pt x="1086" y="3241"/>
                    <a:pt x="1086" y="2510"/>
                  </a:cubicBezTo>
                  <a:cubicBezTo>
                    <a:pt x="1086" y="1782"/>
                    <a:pt x="1852" y="1186"/>
                    <a:pt x="2790" y="1186"/>
                  </a:cubicBezTo>
                  <a:close/>
                  <a:moveTo>
                    <a:pt x="1245" y="1"/>
                  </a:moveTo>
                  <a:cubicBezTo>
                    <a:pt x="1024" y="1"/>
                    <a:pt x="799" y="70"/>
                    <a:pt x="603" y="222"/>
                  </a:cubicBezTo>
                  <a:cubicBezTo>
                    <a:pt x="1" y="688"/>
                    <a:pt x="82" y="1624"/>
                    <a:pt x="755" y="1981"/>
                  </a:cubicBezTo>
                  <a:cubicBezTo>
                    <a:pt x="689" y="2148"/>
                    <a:pt x="657" y="2329"/>
                    <a:pt x="654" y="2510"/>
                  </a:cubicBezTo>
                  <a:cubicBezTo>
                    <a:pt x="654" y="3480"/>
                    <a:pt x="1613" y="4269"/>
                    <a:pt x="2790" y="4269"/>
                  </a:cubicBezTo>
                  <a:cubicBezTo>
                    <a:pt x="3968" y="4269"/>
                    <a:pt x="4926" y="3480"/>
                    <a:pt x="4926" y="2510"/>
                  </a:cubicBezTo>
                  <a:cubicBezTo>
                    <a:pt x="4926" y="2329"/>
                    <a:pt x="4892" y="2148"/>
                    <a:pt x="4826" y="1981"/>
                  </a:cubicBezTo>
                  <a:cubicBezTo>
                    <a:pt x="5171" y="1799"/>
                    <a:pt x="5384" y="1439"/>
                    <a:pt x="5384" y="1051"/>
                  </a:cubicBezTo>
                  <a:cubicBezTo>
                    <a:pt x="5384" y="521"/>
                    <a:pt x="4984" y="72"/>
                    <a:pt x="4457" y="9"/>
                  </a:cubicBezTo>
                  <a:cubicBezTo>
                    <a:pt x="4417" y="4"/>
                    <a:pt x="4376" y="2"/>
                    <a:pt x="4336" y="2"/>
                  </a:cubicBezTo>
                  <a:cubicBezTo>
                    <a:pt x="3857" y="2"/>
                    <a:pt x="3428" y="328"/>
                    <a:pt x="3312" y="806"/>
                  </a:cubicBezTo>
                  <a:cubicBezTo>
                    <a:pt x="3140" y="770"/>
                    <a:pt x="2965" y="752"/>
                    <a:pt x="2790" y="752"/>
                  </a:cubicBezTo>
                  <a:cubicBezTo>
                    <a:pt x="2616" y="752"/>
                    <a:pt x="2441" y="770"/>
                    <a:pt x="2269" y="806"/>
                  </a:cubicBezTo>
                  <a:cubicBezTo>
                    <a:pt x="2149" y="304"/>
                    <a:pt x="1706" y="1"/>
                    <a:pt x="1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Google Shape;1803;p125">
              <a:extLst>
                <a:ext uri="{FF2B5EF4-FFF2-40B4-BE49-F238E27FC236}">
                  <a16:creationId xmlns:a16="http://schemas.microsoft.com/office/drawing/2014/main" id="{E9546921-1DEA-F49C-20FD-0AFEDEE1DF7A}"/>
                </a:ext>
              </a:extLst>
            </p:cNvPr>
            <p:cNvSpPr/>
            <p:nvPr/>
          </p:nvSpPr>
          <p:spPr>
            <a:xfrm>
              <a:off x="4679225" y="1729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8" y="0"/>
                    <a:pt x="0" y="230"/>
                    <a:pt x="136" y="369"/>
                  </a:cubicBezTo>
                  <a:cubicBezTo>
                    <a:pt x="180" y="412"/>
                    <a:pt x="234" y="431"/>
                    <a:pt x="287" y="431"/>
                  </a:cubicBezTo>
                  <a:cubicBezTo>
                    <a:pt x="398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Google Shape;1804;p125">
              <a:extLst>
                <a:ext uri="{FF2B5EF4-FFF2-40B4-BE49-F238E27FC236}">
                  <a16:creationId xmlns:a16="http://schemas.microsoft.com/office/drawing/2014/main" id="{B74C0328-0245-3236-5646-DF194FAF259A}"/>
                </a:ext>
              </a:extLst>
            </p:cNvPr>
            <p:cNvSpPr/>
            <p:nvPr/>
          </p:nvSpPr>
          <p:spPr>
            <a:xfrm>
              <a:off x="4706350" y="1729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80" y="412"/>
                    <a:pt x="233" y="431"/>
                    <a:pt x="286" y="431"/>
                  </a:cubicBezTo>
                  <a:cubicBezTo>
                    <a:pt x="397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Google Shape;1805;p125">
              <a:extLst>
                <a:ext uri="{FF2B5EF4-FFF2-40B4-BE49-F238E27FC236}">
                  <a16:creationId xmlns:a16="http://schemas.microsoft.com/office/drawing/2014/main" id="{596B0F16-1850-8C25-F618-0D1284DC74FD}"/>
                </a:ext>
              </a:extLst>
            </p:cNvPr>
            <p:cNvSpPr/>
            <p:nvPr/>
          </p:nvSpPr>
          <p:spPr>
            <a:xfrm>
              <a:off x="4830350" y="1658000"/>
              <a:ext cx="10825" cy="168650"/>
            </a:xfrm>
            <a:custGeom>
              <a:avLst/>
              <a:gdLst/>
              <a:ahLst/>
              <a:cxnLst/>
              <a:rect l="l" t="t" r="r" b="b"/>
              <a:pathLst>
                <a:path w="433" h="6746" extrusionOk="0">
                  <a:moveTo>
                    <a:pt x="217" y="1"/>
                  </a:moveTo>
                  <a:cubicBezTo>
                    <a:pt x="99" y="1"/>
                    <a:pt x="1" y="99"/>
                    <a:pt x="1" y="217"/>
                  </a:cubicBezTo>
                  <a:lnTo>
                    <a:pt x="1" y="6530"/>
                  </a:lnTo>
                  <a:cubicBezTo>
                    <a:pt x="1" y="6648"/>
                    <a:pt x="99" y="6746"/>
                    <a:pt x="217" y="6746"/>
                  </a:cubicBezTo>
                  <a:cubicBezTo>
                    <a:pt x="338" y="6746"/>
                    <a:pt x="433" y="6648"/>
                    <a:pt x="433" y="6530"/>
                  </a:cubicBezTo>
                  <a:lnTo>
                    <a:pt x="433" y="217"/>
                  </a:lnTo>
                  <a:cubicBezTo>
                    <a:pt x="433" y="99"/>
                    <a:pt x="338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Google Shape;1806;p125">
              <a:extLst>
                <a:ext uri="{FF2B5EF4-FFF2-40B4-BE49-F238E27FC236}">
                  <a16:creationId xmlns:a16="http://schemas.microsoft.com/office/drawing/2014/main" id="{AA7136E1-82AF-4FE1-D576-BDCEA2A7DA47}"/>
                </a:ext>
              </a:extLst>
            </p:cNvPr>
            <p:cNvSpPr/>
            <p:nvPr/>
          </p:nvSpPr>
          <p:spPr>
            <a:xfrm>
              <a:off x="4647775" y="1805050"/>
              <a:ext cx="104450" cy="32400"/>
            </a:xfrm>
            <a:custGeom>
              <a:avLst/>
              <a:gdLst/>
              <a:ahLst/>
              <a:cxnLst/>
              <a:rect l="l" t="t" r="r" b="b"/>
              <a:pathLst>
                <a:path w="4178" h="1296" extrusionOk="0">
                  <a:moveTo>
                    <a:pt x="3530" y="432"/>
                  </a:moveTo>
                  <a:cubicBezTo>
                    <a:pt x="3651" y="432"/>
                    <a:pt x="3749" y="527"/>
                    <a:pt x="3746" y="648"/>
                  </a:cubicBezTo>
                  <a:cubicBezTo>
                    <a:pt x="3746" y="766"/>
                    <a:pt x="3651" y="864"/>
                    <a:pt x="3530" y="864"/>
                  </a:cubicBezTo>
                  <a:lnTo>
                    <a:pt x="648" y="864"/>
                  </a:lnTo>
                  <a:cubicBezTo>
                    <a:pt x="530" y="864"/>
                    <a:pt x="432" y="766"/>
                    <a:pt x="432" y="648"/>
                  </a:cubicBezTo>
                  <a:cubicBezTo>
                    <a:pt x="432" y="527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288"/>
                    <a:pt x="0" y="648"/>
                  </a:cubicBezTo>
                  <a:cubicBezTo>
                    <a:pt x="0" y="1005"/>
                    <a:pt x="291" y="1296"/>
                    <a:pt x="648" y="1296"/>
                  </a:cubicBezTo>
                  <a:lnTo>
                    <a:pt x="3530" y="1296"/>
                  </a:lnTo>
                  <a:cubicBezTo>
                    <a:pt x="3890" y="1296"/>
                    <a:pt x="4178" y="1005"/>
                    <a:pt x="4178" y="648"/>
                  </a:cubicBezTo>
                  <a:cubicBezTo>
                    <a:pt x="4178" y="288"/>
                    <a:pt x="3890" y="0"/>
                    <a:pt x="35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oogle Shape;1807;p125">
            <a:extLst>
              <a:ext uri="{FF2B5EF4-FFF2-40B4-BE49-F238E27FC236}">
                <a16:creationId xmlns:a16="http://schemas.microsoft.com/office/drawing/2014/main" id="{2BAAAF1E-F07A-47C4-BB9F-3E33471E2C81}"/>
              </a:ext>
            </a:extLst>
          </p:cNvPr>
          <p:cNvGrpSpPr/>
          <p:nvPr/>
        </p:nvGrpSpPr>
        <p:grpSpPr>
          <a:xfrm>
            <a:off x="1935252" y="3830698"/>
            <a:ext cx="737850" cy="432400"/>
            <a:chOff x="238125" y="1670600"/>
            <a:chExt cx="368925" cy="216200"/>
          </a:xfrm>
        </p:grpSpPr>
        <p:sp>
          <p:nvSpPr>
            <p:cNvPr id="41" name="Google Shape;1808;p125">
              <a:extLst>
                <a:ext uri="{FF2B5EF4-FFF2-40B4-BE49-F238E27FC236}">
                  <a16:creationId xmlns:a16="http://schemas.microsoft.com/office/drawing/2014/main" id="{2B4BD991-6588-EEF8-EB0C-AC08F124AE8A}"/>
                </a:ext>
              </a:extLst>
            </p:cNvPr>
            <p:cNvSpPr/>
            <p:nvPr/>
          </p:nvSpPr>
          <p:spPr>
            <a:xfrm>
              <a:off x="238125" y="1670600"/>
              <a:ext cx="368925" cy="216200"/>
            </a:xfrm>
            <a:custGeom>
              <a:avLst/>
              <a:gdLst/>
              <a:ahLst/>
              <a:cxnLst/>
              <a:rect l="l" t="t" r="r" b="b"/>
              <a:pathLst>
                <a:path w="14757" h="8648" extrusionOk="0">
                  <a:moveTo>
                    <a:pt x="13310" y="1903"/>
                  </a:moveTo>
                  <a:cubicBezTo>
                    <a:pt x="13397" y="1903"/>
                    <a:pt x="13467" y="1973"/>
                    <a:pt x="13467" y="2062"/>
                  </a:cubicBezTo>
                  <a:cubicBezTo>
                    <a:pt x="13467" y="2149"/>
                    <a:pt x="13395" y="2220"/>
                    <a:pt x="13305" y="2220"/>
                  </a:cubicBezTo>
                  <a:cubicBezTo>
                    <a:pt x="13303" y="2220"/>
                    <a:pt x="13302" y="2220"/>
                    <a:pt x="13300" y="2220"/>
                  </a:cubicBezTo>
                  <a:lnTo>
                    <a:pt x="11688" y="2220"/>
                  </a:lnTo>
                  <a:cubicBezTo>
                    <a:pt x="11486" y="2212"/>
                    <a:pt x="11486" y="1912"/>
                    <a:pt x="11688" y="1904"/>
                  </a:cubicBezTo>
                  <a:lnTo>
                    <a:pt x="13300" y="1904"/>
                  </a:lnTo>
                  <a:cubicBezTo>
                    <a:pt x="13303" y="1903"/>
                    <a:pt x="13307" y="1903"/>
                    <a:pt x="13310" y="1903"/>
                  </a:cubicBezTo>
                  <a:close/>
                  <a:moveTo>
                    <a:pt x="7378" y="1846"/>
                  </a:moveTo>
                  <a:cubicBezTo>
                    <a:pt x="7568" y="1846"/>
                    <a:pt x="7666" y="2079"/>
                    <a:pt x="7531" y="2214"/>
                  </a:cubicBezTo>
                  <a:cubicBezTo>
                    <a:pt x="7486" y="2259"/>
                    <a:pt x="7432" y="2279"/>
                    <a:pt x="7378" y="2279"/>
                  </a:cubicBezTo>
                  <a:cubicBezTo>
                    <a:pt x="7268" y="2279"/>
                    <a:pt x="7162" y="2192"/>
                    <a:pt x="7162" y="2062"/>
                  </a:cubicBezTo>
                  <a:cubicBezTo>
                    <a:pt x="7162" y="1944"/>
                    <a:pt x="7257" y="1846"/>
                    <a:pt x="7378" y="1846"/>
                  </a:cubicBezTo>
                  <a:close/>
                  <a:moveTo>
                    <a:pt x="12174" y="1184"/>
                  </a:moveTo>
                  <a:lnTo>
                    <a:pt x="12174" y="1472"/>
                  </a:lnTo>
                  <a:lnTo>
                    <a:pt x="11688" y="1472"/>
                  </a:lnTo>
                  <a:cubicBezTo>
                    <a:pt x="11360" y="1472"/>
                    <a:pt x="11098" y="1737"/>
                    <a:pt x="11098" y="2062"/>
                  </a:cubicBezTo>
                  <a:cubicBezTo>
                    <a:pt x="11098" y="2390"/>
                    <a:pt x="11360" y="2655"/>
                    <a:pt x="11688" y="2655"/>
                  </a:cubicBezTo>
                  <a:lnTo>
                    <a:pt x="12174" y="2655"/>
                  </a:lnTo>
                  <a:lnTo>
                    <a:pt x="12171" y="2940"/>
                  </a:lnTo>
                  <a:lnTo>
                    <a:pt x="9955" y="2940"/>
                  </a:lnTo>
                  <a:lnTo>
                    <a:pt x="9955" y="1184"/>
                  </a:lnTo>
                  <a:close/>
                  <a:moveTo>
                    <a:pt x="14325" y="838"/>
                  </a:moveTo>
                  <a:lnTo>
                    <a:pt x="14322" y="3285"/>
                  </a:lnTo>
                  <a:lnTo>
                    <a:pt x="13360" y="3285"/>
                  </a:lnTo>
                  <a:lnTo>
                    <a:pt x="13360" y="2652"/>
                  </a:lnTo>
                  <a:cubicBezTo>
                    <a:pt x="13663" y="2620"/>
                    <a:pt x="13893" y="2367"/>
                    <a:pt x="13893" y="2062"/>
                  </a:cubicBezTo>
                  <a:cubicBezTo>
                    <a:pt x="13893" y="1760"/>
                    <a:pt x="13663" y="1503"/>
                    <a:pt x="13360" y="1475"/>
                  </a:cubicBezTo>
                  <a:lnTo>
                    <a:pt x="13360" y="838"/>
                  </a:lnTo>
                  <a:close/>
                  <a:moveTo>
                    <a:pt x="2450" y="838"/>
                  </a:moveTo>
                  <a:lnTo>
                    <a:pt x="2450" y="3288"/>
                  </a:lnTo>
                  <a:lnTo>
                    <a:pt x="432" y="3288"/>
                  </a:lnTo>
                  <a:lnTo>
                    <a:pt x="432" y="838"/>
                  </a:lnTo>
                  <a:close/>
                  <a:moveTo>
                    <a:pt x="3316" y="493"/>
                  </a:moveTo>
                  <a:lnTo>
                    <a:pt x="3316" y="3634"/>
                  </a:lnTo>
                  <a:lnTo>
                    <a:pt x="2885" y="3634"/>
                  </a:lnTo>
                  <a:lnTo>
                    <a:pt x="2885" y="3507"/>
                  </a:lnTo>
                  <a:lnTo>
                    <a:pt x="2885" y="3504"/>
                  </a:lnTo>
                  <a:cubicBezTo>
                    <a:pt x="2885" y="3504"/>
                    <a:pt x="2885" y="3501"/>
                    <a:pt x="2885" y="3501"/>
                  </a:cubicBezTo>
                  <a:lnTo>
                    <a:pt x="2885" y="493"/>
                  </a:lnTo>
                  <a:close/>
                  <a:moveTo>
                    <a:pt x="7594" y="4526"/>
                  </a:moveTo>
                  <a:lnTo>
                    <a:pt x="7594" y="4825"/>
                  </a:lnTo>
                  <a:cubicBezTo>
                    <a:pt x="7535" y="4821"/>
                    <a:pt x="7477" y="4816"/>
                    <a:pt x="7418" y="4816"/>
                  </a:cubicBezTo>
                  <a:cubicBezTo>
                    <a:pt x="7405" y="4816"/>
                    <a:pt x="7391" y="4816"/>
                    <a:pt x="7378" y="4817"/>
                  </a:cubicBezTo>
                  <a:lnTo>
                    <a:pt x="7378" y="4814"/>
                  </a:lnTo>
                  <a:cubicBezTo>
                    <a:pt x="7303" y="4814"/>
                    <a:pt x="7231" y="4820"/>
                    <a:pt x="7162" y="4825"/>
                  </a:cubicBezTo>
                  <a:lnTo>
                    <a:pt x="7162" y="4526"/>
                  </a:lnTo>
                  <a:close/>
                  <a:moveTo>
                    <a:pt x="7378" y="7062"/>
                  </a:moveTo>
                  <a:cubicBezTo>
                    <a:pt x="7568" y="7062"/>
                    <a:pt x="7666" y="7295"/>
                    <a:pt x="7531" y="7431"/>
                  </a:cubicBezTo>
                  <a:cubicBezTo>
                    <a:pt x="7486" y="7475"/>
                    <a:pt x="7432" y="7494"/>
                    <a:pt x="7378" y="7494"/>
                  </a:cubicBezTo>
                  <a:cubicBezTo>
                    <a:pt x="7268" y="7494"/>
                    <a:pt x="7162" y="7409"/>
                    <a:pt x="7162" y="7278"/>
                  </a:cubicBezTo>
                  <a:cubicBezTo>
                    <a:pt x="7162" y="7160"/>
                    <a:pt x="7257" y="7062"/>
                    <a:pt x="7378" y="7062"/>
                  </a:cubicBezTo>
                  <a:close/>
                  <a:moveTo>
                    <a:pt x="9569" y="1"/>
                  </a:moveTo>
                  <a:cubicBezTo>
                    <a:pt x="9284" y="4"/>
                    <a:pt x="9019" y="156"/>
                    <a:pt x="8878" y="407"/>
                  </a:cubicBezTo>
                  <a:lnTo>
                    <a:pt x="4848" y="407"/>
                  </a:lnTo>
                  <a:cubicBezTo>
                    <a:pt x="4730" y="407"/>
                    <a:pt x="4632" y="502"/>
                    <a:pt x="4632" y="623"/>
                  </a:cubicBezTo>
                  <a:cubicBezTo>
                    <a:pt x="4632" y="741"/>
                    <a:pt x="4730" y="838"/>
                    <a:pt x="4848" y="838"/>
                  </a:cubicBezTo>
                  <a:lnTo>
                    <a:pt x="8777" y="838"/>
                  </a:lnTo>
                  <a:lnTo>
                    <a:pt x="8777" y="3288"/>
                  </a:lnTo>
                  <a:lnTo>
                    <a:pt x="7594" y="3288"/>
                  </a:lnTo>
                  <a:lnTo>
                    <a:pt x="7594" y="2675"/>
                  </a:lnTo>
                  <a:cubicBezTo>
                    <a:pt x="7891" y="2569"/>
                    <a:pt x="8069" y="2266"/>
                    <a:pt x="8017" y="1955"/>
                  </a:cubicBezTo>
                  <a:cubicBezTo>
                    <a:pt x="7963" y="1644"/>
                    <a:pt x="7695" y="1417"/>
                    <a:pt x="7378" y="1417"/>
                  </a:cubicBezTo>
                  <a:cubicBezTo>
                    <a:pt x="7064" y="1417"/>
                    <a:pt x="6794" y="1644"/>
                    <a:pt x="6739" y="1955"/>
                  </a:cubicBezTo>
                  <a:cubicBezTo>
                    <a:pt x="6687" y="2266"/>
                    <a:pt x="6866" y="2569"/>
                    <a:pt x="7162" y="2675"/>
                  </a:cubicBezTo>
                  <a:lnTo>
                    <a:pt x="7162" y="3288"/>
                  </a:lnTo>
                  <a:lnTo>
                    <a:pt x="3748" y="3288"/>
                  </a:lnTo>
                  <a:lnTo>
                    <a:pt x="3748" y="838"/>
                  </a:lnTo>
                  <a:lnTo>
                    <a:pt x="3915" y="838"/>
                  </a:lnTo>
                  <a:cubicBezTo>
                    <a:pt x="4033" y="838"/>
                    <a:pt x="4131" y="741"/>
                    <a:pt x="4131" y="623"/>
                  </a:cubicBezTo>
                  <a:cubicBezTo>
                    <a:pt x="4131" y="502"/>
                    <a:pt x="4033" y="407"/>
                    <a:pt x="3915" y="407"/>
                  </a:cubicBezTo>
                  <a:lnTo>
                    <a:pt x="3748" y="407"/>
                  </a:lnTo>
                  <a:lnTo>
                    <a:pt x="3748" y="277"/>
                  </a:lnTo>
                  <a:cubicBezTo>
                    <a:pt x="3748" y="156"/>
                    <a:pt x="3650" y="61"/>
                    <a:pt x="3532" y="61"/>
                  </a:cubicBezTo>
                  <a:lnTo>
                    <a:pt x="2669" y="61"/>
                  </a:lnTo>
                  <a:cubicBezTo>
                    <a:pt x="2548" y="61"/>
                    <a:pt x="2453" y="156"/>
                    <a:pt x="2453" y="277"/>
                  </a:cubicBezTo>
                  <a:lnTo>
                    <a:pt x="2453" y="407"/>
                  </a:lnTo>
                  <a:lnTo>
                    <a:pt x="216" y="407"/>
                  </a:lnTo>
                  <a:cubicBezTo>
                    <a:pt x="98" y="407"/>
                    <a:pt x="0" y="502"/>
                    <a:pt x="0" y="623"/>
                  </a:cubicBezTo>
                  <a:lnTo>
                    <a:pt x="0" y="3504"/>
                  </a:lnTo>
                  <a:cubicBezTo>
                    <a:pt x="0" y="3622"/>
                    <a:pt x="98" y="3720"/>
                    <a:pt x="216" y="3720"/>
                  </a:cubicBezTo>
                  <a:lnTo>
                    <a:pt x="2450" y="3720"/>
                  </a:lnTo>
                  <a:lnTo>
                    <a:pt x="2450" y="3850"/>
                  </a:lnTo>
                  <a:cubicBezTo>
                    <a:pt x="2450" y="3968"/>
                    <a:pt x="2548" y="4065"/>
                    <a:pt x="2666" y="4065"/>
                  </a:cubicBezTo>
                  <a:lnTo>
                    <a:pt x="3529" y="4065"/>
                  </a:lnTo>
                  <a:cubicBezTo>
                    <a:pt x="3650" y="4065"/>
                    <a:pt x="3745" y="3968"/>
                    <a:pt x="3745" y="3850"/>
                  </a:cubicBezTo>
                  <a:lnTo>
                    <a:pt x="3745" y="3720"/>
                  </a:lnTo>
                  <a:lnTo>
                    <a:pt x="7162" y="3720"/>
                  </a:lnTo>
                  <a:lnTo>
                    <a:pt x="7162" y="4094"/>
                  </a:lnTo>
                  <a:lnTo>
                    <a:pt x="6946" y="4094"/>
                  </a:lnTo>
                  <a:cubicBezTo>
                    <a:pt x="6826" y="4094"/>
                    <a:pt x="6731" y="4189"/>
                    <a:pt x="6731" y="4310"/>
                  </a:cubicBezTo>
                  <a:lnTo>
                    <a:pt x="6731" y="4929"/>
                  </a:lnTo>
                  <a:cubicBezTo>
                    <a:pt x="6408" y="5044"/>
                    <a:pt x="6123" y="5243"/>
                    <a:pt x="5907" y="5505"/>
                  </a:cubicBezTo>
                  <a:cubicBezTo>
                    <a:pt x="5829" y="5597"/>
                    <a:pt x="5841" y="5732"/>
                    <a:pt x="5933" y="5807"/>
                  </a:cubicBezTo>
                  <a:cubicBezTo>
                    <a:pt x="5974" y="5842"/>
                    <a:pt x="6024" y="5859"/>
                    <a:pt x="6073" y="5859"/>
                  </a:cubicBezTo>
                  <a:cubicBezTo>
                    <a:pt x="6134" y="5859"/>
                    <a:pt x="6195" y="5832"/>
                    <a:pt x="6238" y="5781"/>
                  </a:cubicBezTo>
                  <a:cubicBezTo>
                    <a:pt x="6538" y="5422"/>
                    <a:pt x="6958" y="5248"/>
                    <a:pt x="7376" y="5248"/>
                  </a:cubicBezTo>
                  <a:cubicBezTo>
                    <a:pt x="7886" y="5248"/>
                    <a:pt x="8392" y="5507"/>
                    <a:pt x="8671" y="6006"/>
                  </a:cubicBezTo>
                  <a:cubicBezTo>
                    <a:pt x="9180" y="6913"/>
                    <a:pt x="8622" y="8050"/>
                    <a:pt x="7594" y="8199"/>
                  </a:cubicBezTo>
                  <a:lnTo>
                    <a:pt x="7594" y="7891"/>
                  </a:lnTo>
                  <a:cubicBezTo>
                    <a:pt x="7891" y="7785"/>
                    <a:pt x="8069" y="7480"/>
                    <a:pt x="8017" y="7169"/>
                  </a:cubicBezTo>
                  <a:cubicBezTo>
                    <a:pt x="7963" y="6858"/>
                    <a:pt x="7692" y="6630"/>
                    <a:pt x="7378" y="6630"/>
                  </a:cubicBezTo>
                  <a:cubicBezTo>
                    <a:pt x="7062" y="6630"/>
                    <a:pt x="6794" y="6858"/>
                    <a:pt x="6739" y="7169"/>
                  </a:cubicBezTo>
                  <a:cubicBezTo>
                    <a:pt x="6687" y="7480"/>
                    <a:pt x="6866" y="7785"/>
                    <a:pt x="7162" y="7891"/>
                  </a:cubicBezTo>
                  <a:lnTo>
                    <a:pt x="7162" y="8199"/>
                  </a:lnTo>
                  <a:cubicBezTo>
                    <a:pt x="6348" y="8078"/>
                    <a:pt x="5786" y="7318"/>
                    <a:pt x="5910" y="6504"/>
                  </a:cubicBezTo>
                  <a:cubicBezTo>
                    <a:pt x="5930" y="6386"/>
                    <a:pt x="5847" y="6276"/>
                    <a:pt x="5729" y="6259"/>
                  </a:cubicBezTo>
                  <a:cubicBezTo>
                    <a:pt x="5717" y="6257"/>
                    <a:pt x="5705" y="6256"/>
                    <a:pt x="5693" y="6256"/>
                  </a:cubicBezTo>
                  <a:cubicBezTo>
                    <a:pt x="5590" y="6256"/>
                    <a:pt x="5500" y="6334"/>
                    <a:pt x="5484" y="6440"/>
                  </a:cubicBezTo>
                  <a:cubicBezTo>
                    <a:pt x="5372" y="7172"/>
                    <a:pt x="5691" y="7906"/>
                    <a:pt x="6304" y="8320"/>
                  </a:cubicBezTo>
                  <a:cubicBezTo>
                    <a:pt x="6628" y="8538"/>
                    <a:pt x="7002" y="8648"/>
                    <a:pt x="7376" y="8648"/>
                  </a:cubicBezTo>
                  <a:cubicBezTo>
                    <a:pt x="7715" y="8648"/>
                    <a:pt x="8054" y="8558"/>
                    <a:pt x="8357" y="8378"/>
                  </a:cubicBezTo>
                  <a:cubicBezTo>
                    <a:pt x="8993" y="8001"/>
                    <a:pt x="9356" y="7287"/>
                    <a:pt x="9287" y="6550"/>
                  </a:cubicBezTo>
                  <a:cubicBezTo>
                    <a:pt x="9215" y="5810"/>
                    <a:pt x="8725" y="5180"/>
                    <a:pt x="8026" y="4929"/>
                  </a:cubicBezTo>
                  <a:lnTo>
                    <a:pt x="8026" y="4310"/>
                  </a:lnTo>
                  <a:cubicBezTo>
                    <a:pt x="8026" y="4192"/>
                    <a:pt x="7931" y="4094"/>
                    <a:pt x="7810" y="4094"/>
                  </a:cubicBezTo>
                  <a:lnTo>
                    <a:pt x="7594" y="4094"/>
                  </a:lnTo>
                  <a:lnTo>
                    <a:pt x="7594" y="3720"/>
                  </a:lnTo>
                  <a:lnTo>
                    <a:pt x="8878" y="3720"/>
                  </a:lnTo>
                  <a:cubicBezTo>
                    <a:pt x="9019" y="3970"/>
                    <a:pt x="9284" y="4123"/>
                    <a:pt x="9569" y="4123"/>
                  </a:cubicBezTo>
                  <a:lnTo>
                    <a:pt x="11069" y="4123"/>
                  </a:lnTo>
                  <a:cubicBezTo>
                    <a:pt x="11187" y="4123"/>
                    <a:pt x="11285" y="4028"/>
                    <a:pt x="11285" y="3907"/>
                  </a:cubicBezTo>
                  <a:cubicBezTo>
                    <a:pt x="11285" y="3789"/>
                    <a:pt x="11187" y="3691"/>
                    <a:pt x="11069" y="3691"/>
                  </a:cubicBezTo>
                  <a:lnTo>
                    <a:pt x="9569" y="3691"/>
                  </a:lnTo>
                  <a:cubicBezTo>
                    <a:pt x="9370" y="3691"/>
                    <a:pt x="9209" y="3530"/>
                    <a:pt x="9209" y="3331"/>
                  </a:cubicBezTo>
                  <a:lnTo>
                    <a:pt x="9209" y="795"/>
                  </a:lnTo>
                  <a:cubicBezTo>
                    <a:pt x="9209" y="597"/>
                    <a:pt x="9370" y="435"/>
                    <a:pt x="9569" y="435"/>
                  </a:cubicBezTo>
                  <a:lnTo>
                    <a:pt x="12566" y="435"/>
                  </a:lnTo>
                  <a:cubicBezTo>
                    <a:pt x="12764" y="435"/>
                    <a:pt x="12926" y="597"/>
                    <a:pt x="12926" y="795"/>
                  </a:cubicBezTo>
                  <a:lnTo>
                    <a:pt x="12926" y="1472"/>
                  </a:lnTo>
                  <a:lnTo>
                    <a:pt x="12606" y="1472"/>
                  </a:lnTo>
                  <a:lnTo>
                    <a:pt x="12606" y="1026"/>
                  </a:lnTo>
                  <a:cubicBezTo>
                    <a:pt x="12606" y="873"/>
                    <a:pt x="12482" y="752"/>
                    <a:pt x="12333" y="752"/>
                  </a:cubicBezTo>
                  <a:lnTo>
                    <a:pt x="9796" y="752"/>
                  </a:lnTo>
                  <a:cubicBezTo>
                    <a:pt x="9644" y="752"/>
                    <a:pt x="9523" y="873"/>
                    <a:pt x="9523" y="1026"/>
                  </a:cubicBezTo>
                  <a:lnTo>
                    <a:pt x="9523" y="3101"/>
                  </a:lnTo>
                  <a:cubicBezTo>
                    <a:pt x="9523" y="3251"/>
                    <a:pt x="9644" y="3375"/>
                    <a:pt x="9796" y="3375"/>
                  </a:cubicBezTo>
                  <a:lnTo>
                    <a:pt x="12333" y="3375"/>
                  </a:lnTo>
                  <a:cubicBezTo>
                    <a:pt x="12482" y="3375"/>
                    <a:pt x="12606" y="3251"/>
                    <a:pt x="12606" y="3101"/>
                  </a:cubicBezTo>
                  <a:lnTo>
                    <a:pt x="12606" y="2655"/>
                  </a:lnTo>
                  <a:lnTo>
                    <a:pt x="12926" y="2655"/>
                  </a:lnTo>
                  <a:lnTo>
                    <a:pt x="12926" y="3331"/>
                  </a:lnTo>
                  <a:cubicBezTo>
                    <a:pt x="12926" y="3530"/>
                    <a:pt x="12764" y="3691"/>
                    <a:pt x="12566" y="3691"/>
                  </a:cubicBezTo>
                  <a:lnTo>
                    <a:pt x="11996" y="3691"/>
                  </a:lnTo>
                  <a:cubicBezTo>
                    <a:pt x="11875" y="3691"/>
                    <a:pt x="11780" y="3786"/>
                    <a:pt x="11780" y="3907"/>
                  </a:cubicBezTo>
                  <a:cubicBezTo>
                    <a:pt x="11780" y="4025"/>
                    <a:pt x="11875" y="4123"/>
                    <a:pt x="11996" y="4123"/>
                  </a:cubicBezTo>
                  <a:lnTo>
                    <a:pt x="12566" y="4123"/>
                  </a:lnTo>
                  <a:cubicBezTo>
                    <a:pt x="12851" y="4123"/>
                    <a:pt x="13116" y="3968"/>
                    <a:pt x="13257" y="3720"/>
                  </a:cubicBezTo>
                  <a:lnTo>
                    <a:pt x="14541" y="3720"/>
                  </a:lnTo>
                  <a:cubicBezTo>
                    <a:pt x="14659" y="3720"/>
                    <a:pt x="14756" y="3622"/>
                    <a:pt x="14756" y="3504"/>
                  </a:cubicBezTo>
                  <a:lnTo>
                    <a:pt x="14756" y="623"/>
                  </a:lnTo>
                  <a:cubicBezTo>
                    <a:pt x="14756" y="502"/>
                    <a:pt x="14659" y="407"/>
                    <a:pt x="14541" y="407"/>
                  </a:cubicBezTo>
                  <a:lnTo>
                    <a:pt x="13257" y="407"/>
                  </a:lnTo>
                  <a:cubicBezTo>
                    <a:pt x="13116" y="156"/>
                    <a:pt x="12851" y="1"/>
                    <a:pt x="125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Google Shape;1809;p125">
              <a:extLst>
                <a:ext uri="{FF2B5EF4-FFF2-40B4-BE49-F238E27FC236}">
                  <a16:creationId xmlns:a16="http://schemas.microsoft.com/office/drawing/2014/main" id="{26EE44C3-1AB5-3C1D-0092-836E00E9223B}"/>
                </a:ext>
              </a:extLst>
            </p:cNvPr>
            <p:cNvSpPr/>
            <p:nvPr/>
          </p:nvSpPr>
          <p:spPr>
            <a:xfrm>
              <a:off x="341600" y="1705975"/>
              <a:ext cx="37800" cy="32450"/>
            </a:xfrm>
            <a:custGeom>
              <a:avLst/>
              <a:gdLst/>
              <a:ahLst/>
              <a:cxnLst/>
              <a:rect l="l" t="t" r="r" b="b"/>
              <a:pathLst>
                <a:path w="1512" h="1298" extrusionOk="0">
                  <a:moveTo>
                    <a:pt x="648" y="431"/>
                  </a:moveTo>
                  <a:lnTo>
                    <a:pt x="648" y="434"/>
                  </a:lnTo>
                  <a:cubicBezTo>
                    <a:pt x="838" y="434"/>
                    <a:pt x="936" y="664"/>
                    <a:pt x="801" y="802"/>
                  </a:cubicBezTo>
                  <a:cubicBezTo>
                    <a:pt x="757" y="846"/>
                    <a:pt x="703" y="865"/>
                    <a:pt x="650" y="865"/>
                  </a:cubicBezTo>
                  <a:cubicBezTo>
                    <a:pt x="539" y="865"/>
                    <a:pt x="432" y="779"/>
                    <a:pt x="432" y="650"/>
                  </a:cubicBezTo>
                  <a:cubicBezTo>
                    <a:pt x="430" y="529"/>
                    <a:pt x="527" y="431"/>
                    <a:pt x="648" y="431"/>
                  </a:cubicBezTo>
                  <a:close/>
                  <a:moveTo>
                    <a:pt x="652" y="0"/>
                  </a:moveTo>
                  <a:cubicBezTo>
                    <a:pt x="319" y="0"/>
                    <a:pt x="1" y="259"/>
                    <a:pt x="1" y="650"/>
                  </a:cubicBezTo>
                  <a:cubicBezTo>
                    <a:pt x="1" y="1007"/>
                    <a:pt x="289" y="1297"/>
                    <a:pt x="648" y="1297"/>
                  </a:cubicBezTo>
                  <a:cubicBezTo>
                    <a:pt x="1224" y="1297"/>
                    <a:pt x="1512" y="598"/>
                    <a:pt x="1106" y="192"/>
                  </a:cubicBezTo>
                  <a:cubicBezTo>
                    <a:pt x="974" y="60"/>
                    <a:pt x="811" y="0"/>
                    <a:pt x="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Google Shape;1810;p125">
              <a:extLst>
                <a:ext uri="{FF2B5EF4-FFF2-40B4-BE49-F238E27FC236}">
                  <a16:creationId xmlns:a16="http://schemas.microsoft.com/office/drawing/2014/main" id="{8E453CF7-2390-25F1-222A-1BB360CB3844}"/>
                </a:ext>
              </a:extLst>
            </p:cNvPr>
            <p:cNvSpPr/>
            <p:nvPr/>
          </p:nvSpPr>
          <p:spPr>
            <a:xfrm>
              <a:off x="254675" y="1705950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865" y="432"/>
                  </a:moveTo>
                  <a:cubicBezTo>
                    <a:pt x="976" y="432"/>
                    <a:pt x="1083" y="517"/>
                    <a:pt x="1083" y="648"/>
                  </a:cubicBezTo>
                  <a:cubicBezTo>
                    <a:pt x="1083" y="769"/>
                    <a:pt x="985" y="864"/>
                    <a:pt x="867" y="864"/>
                  </a:cubicBezTo>
                  <a:cubicBezTo>
                    <a:pt x="674" y="864"/>
                    <a:pt x="576" y="631"/>
                    <a:pt x="714" y="495"/>
                  </a:cubicBezTo>
                  <a:cubicBezTo>
                    <a:pt x="758" y="451"/>
                    <a:pt x="812" y="432"/>
                    <a:pt x="865" y="432"/>
                  </a:cubicBezTo>
                  <a:close/>
                  <a:moveTo>
                    <a:pt x="867" y="0"/>
                  </a:moveTo>
                  <a:cubicBezTo>
                    <a:pt x="288" y="0"/>
                    <a:pt x="0" y="697"/>
                    <a:pt x="409" y="1106"/>
                  </a:cubicBezTo>
                  <a:cubicBezTo>
                    <a:pt x="540" y="1238"/>
                    <a:pt x="703" y="1297"/>
                    <a:pt x="862" y="1297"/>
                  </a:cubicBezTo>
                  <a:cubicBezTo>
                    <a:pt x="1195" y="1297"/>
                    <a:pt x="1514" y="1039"/>
                    <a:pt x="1514" y="648"/>
                  </a:cubicBezTo>
                  <a:cubicBezTo>
                    <a:pt x="1514" y="291"/>
                    <a:pt x="1224" y="0"/>
                    <a:pt x="8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oogle Shape;1811;p125">
            <a:extLst>
              <a:ext uri="{FF2B5EF4-FFF2-40B4-BE49-F238E27FC236}">
                <a16:creationId xmlns:a16="http://schemas.microsoft.com/office/drawing/2014/main" id="{0F448563-EA7F-C3BE-2420-3CD9A5C23C03}"/>
              </a:ext>
            </a:extLst>
          </p:cNvPr>
          <p:cNvGrpSpPr/>
          <p:nvPr/>
        </p:nvGrpSpPr>
        <p:grpSpPr>
          <a:xfrm>
            <a:off x="9344851" y="8144349"/>
            <a:ext cx="738000" cy="737750"/>
            <a:chOff x="3942925" y="3827425"/>
            <a:chExt cx="369000" cy="368875"/>
          </a:xfrm>
        </p:grpSpPr>
        <p:sp>
          <p:nvSpPr>
            <p:cNvPr id="45" name="Google Shape;1812;p125">
              <a:extLst>
                <a:ext uri="{FF2B5EF4-FFF2-40B4-BE49-F238E27FC236}">
                  <a16:creationId xmlns:a16="http://schemas.microsoft.com/office/drawing/2014/main" id="{F926484C-AD51-6E08-0763-07A5BD7235D4}"/>
                </a:ext>
              </a:extLst>
            </p:cNvPr>
            <p:cNvSpPr/>
            <p:nvPr/>
          </p:nvSpPr>
          <p:spPr>
            <a:xfrm>
              <a:off x="3943050" y="3885375"/>
              <a:ext cx="368875" cy="310925"/>
            </a:xfrm>
            <a:custGeom>
              <a:avLst/>
              <a:gdLst/>
              <a:ahLst/>
              <a:cxnLst/>
              <a:rect l="l" t="t" r="r" b="b"/>
              <a:pathLst>
                <a:path w="14755" h="12437" extrusionOk="0">
                  <a:moveTo>
                    <a:pt x="4221" y="11573"/>
                  </a:moveTo>
                  <a:lnTo>
                    <a:pt x="4221" y="12005"/>
                  </a:lnTo>
                  <a:lnTo>
                    <a:pt x="2926" y="12005"/>
                  </a:lnTo>
                  <a:lnTo>
                    <a:pt x="2926" y="11573"/>
                  </a:lnTo>
                  <a:close/>
                  <a:moveTo>
                    <a:pt x="11830" y="11573"/>
                  </a:moveTo>
                  <a:lnTo>
                    <a:pt x="11830" y="12005"/>
                  </a:lnTo>
                  <a:lnTo>
                    <a:pt x="10534" y="12005"/>
                  </a:lnTo>
                  <a:lnTo>
                    <a:pt x="10534" y="11573"/>
                  </a:lnTo>
                  <a:close/>
                  <a:moveTo>
                    <a:pt x="12221" y="0"/>
                  </a:moveTo>
                  <a:cubicBezTo>
                    <a:pt x="12103" y="0"/>
                    <a:pt x="12005" y="98"/>
                    <a:pt x="12005" y="216"/>
                  </a:cubicBezTo>
                  <a:cubicBezTo>
                    <a:pt x="12005" y="337"/>
                    <a:pt x="12103" y="432"/>
                    <a:pt x="12221" y="432"/>
                  </a:cubicBezTo>
                  <a:lnTo>
                    <a:pt x="12811" y="432"/>
                  </a:lnTo>
                  <a:cubicBezTo>
                    <a:pt x="13646" y="432"/>
                    <a:pt x="14325" y="1111"/>
                    <a:pt x="14325" y="1946"/>
                  </a:cubicBezTo>
                  <a:lnTo>
                    <a:pt x="14325" y="10015"/>
                  </a:lnTo>
                  <a:cubicBezTo>
                    <a:pt x="14325" y="10850"/>
                    <a:pt x="13646" y="11527"/>
                    <a:pt x="12811" y="11530"/>
                  </a:cubicBezTo>
                  <a:lnTo>
                    <a:pt x="12264" y="11530"/>
                  </a:lnTo>
                  <a:lnTo>
                    <a:pt x="12264" y="11357"/>
                  </a:lnTo>
                  <a:cubicBezTo>
                    <a:pt x="12264" y="11236"/>
                    <a:pt x="12166" y="11141"/>
                    <a:pt x="12048" y="11141"/>
                  </a:cubicBezTo>
                  <a:lnTo>
                    <a:pt x="10318" y="11141"/>
                  </a:lnTo>
                  <a:cubicBezTo>
                    <a:pt x="10200" y="11141"/>
                    <a:pt x="10102" y="11236"/>
                    <a:pt x="10102" y="11357"/>
                  </a:cubicBezTo>
                  <a:lnTo>
                    <a:pt x="10102" y="11530"/>
                  </a:lnTo>
                  <a:lnTo>
                    <a:pt x="4653" y="11530"/>
                  </a:lnTo>
                  <a:lnTo>
                    <a:pt x="4653" y="11357"/>
                  </a:lnTo>
                  <a:cubicBezTo>
                    <a:pt x="4653" y="11236"/>
                    <a:pt x="4558" y="11141"/>
                    <a:pt x="4437" y="11141"/>
                  </a:cubicBezTo>
                  <a:lnTo>
                    <a:pt x="2710" y="11141"/>
                  </a:lnTo>
                  <a:cubicBezTo>
                    <a:pt x="2592" y="11141"/>
                    <a:pt x="2494" y="11236"/>
                    <a:pt x="2494" y="11357"/>
                  </a:cubicBezTo>
                  <a:lnTo>
                    <a:pt x="2494" y="11530"/>
                  </a:lnTo>
                  <a:lnTo>
                    <a:pt x="1947" y="11530"/>
                  </a:lnTo>
                  <a:cubicBezTo>
                    <a:pt x="1112" y="11527"/>
                    <a:pt x="435" y="10850"/>
                    <a:pt x="433" y="10015"/>
                  </a:cubicBezTo>
                  <a:lnTo>
                    <a:pt x="433" y="3207"/>
                  </a:lnTo>
                  <a:cubicBezTo>
                    <a:pt x="433" y="3089"/>
                    <a:pt x="338" y="2991"/>
                    <a:pt x="217" y="2991"/>
                  </a:cubicBezTo>
                  <a:cubicBezTo>
                    <a:pt x="99" y="2991"/>
                    <a:pt x="1" y="3089"/>
                    <a:pt x="1" y="3207"/>
                  </a:cubicBezTo>
                  <a:lnTo>
                    <a:pt x="1" y="10015"/>
                  </a:lnTo>
                  <a:cubicBezTo>
                    <a:pt x="4" y="11089"/>
                    <a:pt x="873" y="11958"/>
                    <a:pt x="1947" y="11961"/>
                  </a:cubicBezTo>
                  <a:lnTo>
                    <a:pt x="2494" y="11961"/>
                  </a:lnTo>
                  <a:lnTo>
                    <a:pt x="2494" y="12220"/>
                  </a:lnTo>
                  <a:cubicBezTo>
                    <a:pt x="2494" y="12338"/>
                    <a:pt x="2592" y="12436"/>
                    <a:pt x="2710" y="12436"/>
                  </a:cubicBezTo>
                  <a:lnTo>
                    <a:pt x="4437" y="12436"/>
                  </a:lnTo>
                  <a:cubicBezTo>
                    <a:pt x="4558" y="12436"/>
                    <a:pt x="4653" y="12338"/>
                    <a:pt x="4653" y="12220"/>
                  </a:cubicBezTo>
                  <a:lnTo>
                    <a:pt x="4653" y="11961"/>
                  </a:lnTo>
                  <a:lnTo>
                    <a:pt x="10102" y="11961"/>
                  </a:lnTo>
                  <a:lnTo>
                    <a:pt x="10102" y="12220"/>
                  </a:lnTo>
                  <a:cubicBezTo>
                    <a:pt x="10102" y="12338"/>
                    <a:pt x="10197" y="12436"/>
                    <a:pt x="10318" y="12436"/>
                  </a:cubicBezTo>
                  <a:lnTo>
                    <a:pt x="12045" y="12436"/>
                  </a:lnTo>
                  <a:cubicBezTo>
                    <a:pt x="12166" y="12436"/>
                    <a:pt x="12261" y="12338"/>
                    <a:pt x="12261" y="12220"/>
                  </a:cubicBezTo>
                  <a:lnTo>
                    <a:pt x="12261" y="11961"/>
                  </a:lnTo>
                  <a:lnTo>
                    <a:pt x="12811" y="11961"/>
                  </a:lnTo>
                  <a:cubicBezTo>
                    <a:pt x="13885" y="11958"/>
                    <a:pt x="14754" y="11089"/>
                    <a:pt x="14754" y="10015"/>
                  </a:cubicBezTo>
                  <a:lnTo>
                    <a:pt x="14754" y="1946"/>
                  </a:lnTo>
                  <a:cubicBezTo>
                    <a:pt x="14754" y="872"/>
                    <a:pt x="13885" y="3"/>
                    <a:pt x="128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Google Shape;1813;p125">
              <a:extLst>
                <a:ext uri="{FF2B5EF4-FFF2-40B4-BE49-F238E27FC236}">
                  <a16:creationId xmlns:a16="http://schemas.microsoft.com/office/drawing/2014/main" id="{99AC5715-A584-CC63-AB99-F38C057BCEDA}"/>
                </a:ext>
              </a:extLst>
            </p:cNvPr>
            <p:cNvSpPr/>
            <p:nvPr/>
          </p:nvSpPr>
          <p:spPr>
            <a:xfrm>
              <a:off x="3942925" y="3827425"/>
              <a:ext cx="287900" cy="120500"/>
            </a:xfrm>
            <a:custGeom>
              <a:avLst/>
              <a:gdLst/>
              <a:ahLst/>
              <a:cxnLst/>
              <a:rect l="l" t="t" r="r" b="b"/>
              <a:pathLst>
                <a:path w="11516" h="4820" extrusionOk="0">
                  <a:moveTo>
                    <a:pt x="9134" y="1296"/>
                  </a:moveTo>
                  <a:cubicBezTo>
                    <a:pt x="9494" y="1296"/>
                    <a:pt x="9788" y="1590"/>
                    <a:pt x="9788" y="1950"/>
                  </a:cubicBezTo>
                  <a:lnTo>
                    <a:pt x="9788" y="2318"/>
                  </a:lnTo>
                  <a:lnTo>
                    <a:pt x="4975" y="2318"/>
                  </a:lnTo>
                  <a:lnTo>
                    <a:pt x="4975" y="1950"/>
                  </a:lnTo>
                  <a:cubicBezTo>
                    <a:pt x="4975" y="1590"/>
                    <a:pt x="5268" y="1296"/>
                    <a:pt x="5631" y="1296"/>
                  </a:cubicBezTo>
                  <a:close/>
                  <a:moveTo>
                    <a:pt x="9134" y="430"/>
                  </a:moveTo>
                  <a:cubicBezTo>
                    <a:pt x="9975" y="433"/>
                    <a:pt x="10654" y="1112"/>
                    <a:pt x="10654" y="1950"/>
                  </a:cubicBezTo>
                  <a:lnTo>
                    <a:pt x="10654" y="3530"/>
                  </a:lnTo>
                  <a:cubicBezTo>
                    <a:pt x="10654" y="3648"/>
                    <a:pt x="10559" y="3746"/>
                    <a:pt x="10438" y="3746"/>
                  </a:cubicBezTo>
                  <a:cubicBezTo>
                    <a:pt x="10320" y="3746"/>
                    <a:pt x="10222" y="3648"/>
                    <a:pt x="10222" y="3530"/>
                  </a:cubicBezTo>
                  <a:lnTo>
                    <a:pt x="10222" y="1950"/>
                  </a:lnTo>
                  <a:cubicBezTo>
                    <a:pt x="10222" y="1351"/>
                    <a:pt x="9736" y="864"/>
                    <a:pt x="9134" y="864"/>
                  </a:cubicBezTo>
                  <a:lnTo>
                    <a:pt x="5631" y="864"/>
                  </a:lnTo>
                  <a:cubicBezTo>
                    <a:pt x="5032" y="864"/>
                    <a:pt x="4546" y="1351"/>
                    <a:pt x="4546" y="1950"/>
                  </a:cubicBezTo>
                  <a:lnTo>
                    <a:pt x="4546" y="3530"/>
                  </a:lnTo>
                  <a:cubicBezTo>
                    <a:pt x="4546" y="3648"/>
                    <a:pt x="4448" y="3746"/>
                    <a:pt x="4330" y="3746"/>
                  </a:cubicBezTo>
                  <a:cubicBezTo>
                    <a:pt x="4209" y="3746"/>
                    <a:pt x="4114" y="3648"/>
                    <a:pt x="4114" y="3530"/>
                  </a:cubicBezTo>
                  <a:lnTo>
                    <a:pt x="4111" y="1950"/>
                  </a:lnTo>
                  <a:cubicBezTo>
                    <a:pt x="4114" y="1112"/>
                    <a:pt x="4793" y="433"/>
                    <a:pt x="5631" y="430"/>
                  </a:cubicBezTo>
                  <a:close/>
                  <a:moveTo>
                    <a:pt x="5628" y="1"/>
                  </a:moveTo>
                  <a:cubicBezTo>
                    <a:pt x="4551" y="1"/>
                    <a:pt x="3676" y="873"/>
                    <a:pt x="3676" y="1953"/>
                  </a:cubicBezTo>
                  <a:lnTo>
                    <a:pt x="3676" y="2321"/>
                  </a:lnTo>
                  <a:lnTo>
                    <a:pt x="1946" y="2321"/>
                  </a:lnTo>
                  <a:cubicBezTo>
                    <a:pt x="872" y="2321"/>
                    <a:pt x="3" y="3190"/>
                    <a:pt x="0" y="4264"/>
                  </a:cubicBezTo>
                  <a:lnTo>
                    <a:pt x="0" y="4604"/>
                  </a:lnTo>
                  <a:cubicBezTo>
                    <a:pt x="3" y="4725"/>
                    <a:pt x="101" y="4820"/>
                    <a:pt x="219" y="4820"/>
                  </a:cubicBezTo>
                  <a:cubicBezTo>
                    <a:pt x="340" y="4820"/>
                    <a:pt x="435" y="4722"/>
                    <a:pt x="435" y="4604"/>
                  </a:cubicBezTo>
                  <a:lnTo>
                    <a:pt x="435" y="4264"/>
                  </a:lnTo>
                  <a:cubicBezTo>
                    <a:pt x="438" y="3429"/>
                    <a:pt x="1114" y="2753"/>
                    <a:pt x="1949" y="2753"/>
                  </a:cubicBezTo>
                  <a:lnTo>
                    <a:pt x="3679" y="2753"/>
                  </a:lnTo>
                  <a:lnTo>
                    <a:pt x="3679" y="3530"/>
                  </a:lnTo>
                  <a:cubicBezTo>
                    <a:pt x="3679" y="3887"/>
                    <a:pt x="3970" y="4178"/>
                    <a:pt x="4327" y="4178"/>
                  </a:cubicBezTo>
                  <a:cubicBezTo>
                    <a:pt x="4684" y="4178"/>
                    <a:pt x="4975" y="3887"/>
                    <a:pt x="4975" y="3530"/>
                  </a:cubicBezTo>
                  <a:lnTo>
                    <a:pt x="4975" y="2753"/>
                  </a:lnTo>
                  <a:lnTo>
                    <a:pt x="9788" y="2753"/>
                  </a:lnTo>
                  <a:lnTo>
                    <a:pt x="9788" y="3530"/>
                  </a:lnTo>
                  <a:cubicBezTo>
                    <a:pt x="9788" y="3887"/>
                    <a:pt x="10079" y="4178"/>
                    <a:pt x="10436" y="4178"/>
                  </a:cubicBezTo>
                  <a:cubicBezTo>
                    <a:pt x="10792" y="4178"/>
                    <a:pt x="11083" y="3887"/>
                    <a:pt x="11083" y="3530"/>
                  </a:cubicBezTo>
                  <a:lnTo>
                    <a:pt x="11083" y="2753"/>
                  </a:lnTo>
                  <a:lnTo>
                    <a:pt x="11299" y="2753"/>
                  </a:lnTo>
                  <a:cubicBezTo>
                    <a:pt x="11417" y="2753"/>
                    <a:pt x="11515" y="2655"/>
                    <a:pt x="11515" y="2537"/>
                  </a:cubicBezTo>
                  <a:cubicBezTo>
                    <a:pt x="11515" y="2416"/>
                    <a:pt x="11417" y="2321"/>
                    <a:pt x="11299" y="2321"/>
                  </a:cubicBezTo>
                  <a:lnTo>
                    <a:pt x="11083" y="2321"/>
                  </a:lnTo>
                  <a:lnTo>
                    <a:pt x="11083" y="1953"/>
                  </a:lnTo>
                  <a:cubicBezTo>
                    <a:pt x="11080" y="873"/>
                    <a:pt x="10208" y="1"/>
                    <a:pt x="91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Google Shape;1814;p125">
              <a:extLst>
                <a:ext uri="{FF2B5EF4-FFF2-40B4-BE49-F238E27FC236}">
                  <a16:creationId xmlns:a16="http://schemas.microsoft.com/office/drawing/2014/main" id="{B5208AB4-9F9C-A136-9125-D86F711C2843}"/>
                </a:ext>
              </a:extLst>
            </p:cNvPr>
            <p:cNvSpPr/>
            <p:nvPr/>
          </p:nvSpPr>
          <p:spPr>
            <a:xfrm>
              <a:off x="4044525" y="3996150"/>
              <a:ext cx="163550" cy="147675"/>
            </a:xfrm>
            <a:custGeom>
              <a:avLst/>
              <a:gdLst/>
              <a:ahLst/>
              <a:cxnLst/>
              <a:rect l="l" t="t" r="r" b="b"/>
              <a:pathLst>
                <a:path w="6542" h="5907" extrusionOk="0">
                  <a:moveTo>
                    <a:pt x="3314" y="1"/>
                  </a:moveTo>
                  <a:cubicBezTo>
                    <a:pt x="2696" y="1"/>
                    <a:pt x="2074" y="194"/>
                    <a:pt x="1544" y="590"/>
                  </a:cubicBezTo>
                  <a:cubicBezTo>
                    <a:pt x="318" y="1511"/>
                    <a:pt x="1" y="3221"/>
                    <a:pt x="816" y="4522"/>
                  </a:cubicBezTo>
                  <a:cubicBezTo>
                    <a:pt x="857" y="4588"/>
                    <a:pt x="927" y="4624"/>
                    <a:pt x="999" y="4624"/>
                  </a:cubicBezTo>
                  <a:cubicBezTo>
                    <a:pt x="1038" y="4624"/>
                    <a:pt x="1077" y="4613"/>
                    <a:pt x="1112" y="4591"/>
                  </a:cubicBezTo>
                  <a:cubicBezTo>
                    <a:pt x="1213" y="4528"/>
                    <a:pt x="1244" y="4393"/>
                    <a:pt x="1181" y="4292"/>
                  </a:cubicBezTo>
                  <a:cubicBezTo>
                    <a:pt x="484" y="3181"/>
                    <a:pt x="755" y="1721"/>
                    <a:pt x="1803" y="935"/>
                  </a:cubicBezTo>
                  <a:cubicBezTo>
                    <a:pt x="2255" y="596"/>
                    <a:pt x="2787" y="431"/>
                    <a:pt x="3315" y="431"/>
                  </a:cubicBezTo>
                  <a:cubicBezTo>
                    <a:pt x="4012" y="431"/>
                    <a:pt x="4704" y="718"/>
                    <a:pt x="5200" y="1275"/>
                  </a:cubicBezTo>
                  <a:cubicBezTo>
                    <a:pt x="6072" y="2254"/>
                    <a:pt x="6049" y="3739"/>
                    <a:pt x="5148" y="4689"/>
                  </a:cubicBezTo>
                  <a:cubicBezTo>
                    <a:pt x="4653" y="5209"/>
                    <a:pt x="3987" y="5474"/>
                    <a:pt x="3316" y="5474"/>
                  </a:cubicBezTo>
                  <a:cubicBezTo>
                    <a:pt x="2762" y="5474"/>
                    <a:pt x="2205" y="5292"/>
                    <a:pt x="1742" y="4922"/>
                  </a:cubicBezTo>
                  <a:cubicBezTo>
                    <a:pt x="1702" y="4890"/>
                    <a:pt x="1653" y="4874"/>
                    <a:pt x="1605" y="4874"/>
                  </a:cubicBezTo>
                  <a:cubicBezTo>
                    <a:pt x="1542" y="4874"/>
                    <a:pt x="1480" y="4901"/>
                    <a:pt x="1437" y="4954"/>
                  </a:cubicBezTo>
                  <a:cubicBezTo>
                    <a:pt x="1362" y="5049"/>
                    <a:pt x="1377" y="5184"/>
                    <a:pt x="1472" y="5259"/>
                  </a:cubicBezTo>
                  <a:cubicBezTo>
                    <a:pt x="2014" y="5693"/>
                    <a:pt x="2666" y="5906"/>
                    <a:pt x="3316" y="5906"/>
                  </a:cubicBezTo>
                  <a:cubicBezTo>
                    <a:pt x="4100" y="5906"/>
                    <a:pt x="4881" y="5595"/>
                    <a:pt x="5459" y="4986"/>
                  </a:cubicBezTo>
                  <a:cubicBezTo>
                    <a:pt x="6515" y="3874"/>
                    <a:pt x="6541" y="2136"/>
                    <a:pt x="5522" y="990"/>
                  </a:cubicBezTo>
                  <a:cubicBezTo>
                    <a:pt x="4941" y="338"/>
                    <a:pt x="4131" y="1"/>
                    <a:pt x="33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Google Shape;1815;p125">
              <a:extLst>
                <a:ext uri="{FF2B5EF4-FFF2-40B4-BE49-F238E27FC236}">
                  <a16:creationId xmlns:a16="http://schemas.microsoft.com/office/drawing/2014/main" id="{76B28E4F-B8C8-6E52-6AD1-59286F7D6902}"/>
                </a:ext>
              </a:extLst>
            </p:cNvPr>
            <p:cNvSpPr/>
            <p:nvPr/>
          </p:nvSpPr>
          <p:spPr>
            <a:xfrm>
              <a:off x="4022950" y="3964600"/>
              <a:ext cx="63125" cy="54075"/>
            </a:xfrm>
            <a:custGeom>
              <a:avLst/>
              <a:gdLst/>
              <a:ahLst/>
              <a:cxnLst/>
              <a:rect l="l" t="t" r="r" b="b"/>
              <a:pathLst>
                <a:path w="2525" h="2163" extrusionOk="0">
                  <a:moveTo>
                    <a:pt x="1441" y="434"/>
                  </a:moveTo>
                  <a:cubicBezTo>
                    <a:pt x="1773" y="434"/>
                    <a:pt x="2093" y="692"/>
                    <a:pt x="2093" y="1083"/>
                  </a:cubicBezTo>
                  <a:cubicBezTo>
                    <a:pt x="2093" y="1440"/>
                    <a:pt x="1803" y="1730"/>
                    <a:pt x="1444" y="1731"/>
                  </a:cubicBezTo>
                  <a:lnTo>
                    <a:pt x="1444" y="1731"/>
                  </a:lnTo>
                  <a:cubicBezTo>
                    <a:pt x="866" y="1730"/>
                    <a:pt x="579" y="1034"/>
                    <a:pt x="988" y="625"/>
                  </a:cubicBezTo>
                  <a:cubicBezTo>
                    <a:pt x="1119" y="493"/>
                    <a:pt x="1281" y="434"/>
                    <a:pt x="1441" y="434"/>
                  </a:cubicBezTo>
                  <a:close/>
                  <a:moveTo>
                    <a:pt x="1438" y="1"/>
                  </a:moveTo>
                  <a:cubicBezTo>
                    <a:pt x="1173" y="1"/>
                    <a:pt x="902" y="100"/>
                    <a:pt x="682" y="320"/>
                  </a:cubicBezTo>
                  <a:cubicBezTo>
                    <a:pt x="0" y="1000"/>
                    <a:pt x="484" y="2163"/>
                    <a:pt x="1445" y="2163"/>
                  </a:cubicBezTo>
                  <a:cubicBezTo>
                    <a:pt x="2041" y="2160"/>
                    <a:pt x="2522" y="1679"/>
                    <a:pt x="2525" y="1083"/>
                  </a:cubicBezTo>
                  <a:cubicBezTo>
                    <a:pt x="2525" y="433"/>
                    <a:pt x="1993" y="1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9" name="Google Shape;1816;p125">
              <a:extLst>
                <a:ext uri="{FF2B5EF4-FFF2-40B4-BE49-F238E27FC236}">
                  <a16:creationId xmlns:a16="http://schemas.microsoft.com/office/drawing/2014/main" id="{279AEC4F-4769-8388-A83B-34EA190BC4C6}"/>
                </a:ext>
              </a:extLst>
            </p:cNvPr>
            <p:cNvSpPr/>
            <p:nvPr/>
          </p:nvSpPr>
          <p:spPr>
            <a:xfrm>
              <a:off x="4159900" y="3964600"/>
              <a:ext cx="63075" cy="54075"/>
            </a:xfrm>
            <a:custGeom>
              <a:avLst/>
              <a:gdLst/>
              <a:ahLst/>
              <a:cxnLst/>
              <a:rect l="l" t="t" r="r" b="b"/>
              <a:pathLst>
                <a:path w="2523" h="2163" extrusionOk="0">
                  <a:moveTo>
                    <a:pt x="1439" y="434"/>
                  </a:moveTo>
                  <a:cubicBezTo>
                    <a:pt x="1772" y="434"/>
                    <a:pt x="2090" y="692"/>
                    <a:pt x="2090" y="1083"/>
                  </a:cubicBezTo>
                  <a:cubicBezTo>
                    <a:pt x="2090" y="1440"/>
                    <a:pt x="1800" y="1730"/>
                    <a:pt x="1441" y="1731"/>
                  </a:cubicBezTo>
                  <a:lnTo>
                    <a:pt x="1441" y="1731"/>
                  </a:lnTo>
                  <a:cubicBezTo>
                    <a:pt x="866" y="1730"/>
                    <a:pt x="577" y="1034"/>
                    <a:pt x="985" y="625"/>
                  </a:cubicBezTo>
                  <a:cubicBezTo>
                    <a:pt x="1117" y="493"/>
                    <a:pt x="1280" y="434"/>
                    <a:pt x="1439" y="434"/>
                  </a:cubicBezTo>
                  <a:close/>
                  <a:moveTo>
                    <a:pt x="1435" y="1"/>
                  </a:moveTo>
                  <a:cubicBezTo>
                    <a:pt x="1170" y="1"/>
                    <a:pt x="900" y="100"/>
                    <a:pt x="680" y="320"/>
                  </a:cubicBezTo>
                  <a:cubicBezTo>
                    <a:pt x="0" y="1000"/>
                    <a:pt x="481" y="2163"/>
                    <a:pt x="1443" y="2163"/>
                  </a:cubicBezTo>
                  <a:cubicBezTo>
                    <a:pt x="2039" y="2160"/>
                    <a:pt x="2522" y="1679"/>
                    <a:pt x="2522" y="1083"/>
                  </a:cubicBezTo>
                  <a:cubicBezTo>
                    <a:pt x="2522" y="433"/>
                    <a:pt x="1990" y="1"/>
                    <a:pt x="14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Google Shape;1817;p125">
              <a:extLst>
                <a:ext uri="{FF2B5EF4-FFF2-40B4-BE49-F238E27FC236}">
                  <a16:creationId xmlns:a16="http://schemas.microsoft.com/office/drawing/2014/main" id="{26497844-FB50-5E5C-1251-57953490956C}"/>
                </a:ext>
              </a:extLst>
            </p:cNvPr>
            <p:cNvSpPr/>
            <p:nvPr/>
          </p:nvSpPr>
          <p:spPr>
            <a:xfrm>
              <a:off x="4091375" y="3938650"/>
              <a:ext cx="63150" cy="54125"/>
            </a:xfrm>
            <a:custGeom>
              <a:avLst/>
              <a:gdLst/>
              <a:ahLst/>
              <a:cxnLst/>
              <a:rect l="l" t="t" r="r" b="b"/>
              <a:pathLst>
                <a:path w="2526" h="2165" extrusionOk="0">
                  <a:moveTo>
                    <a:pt x="1448" y="434"/>
                  </a:moveTo>
                  <a:cubicBezTo>
                    <a:pt x="1607" y="434"/>
                    <a:pt x="1769" y="493"/>
                    <a:pt x="1901" y="624"/>
                  </a:cubicBezTo>
                  <a:cubicBezTo>
                    <a:pt x="2310" y="1033"/>
                    <a:pt x="2022" y="1732"/>
                    <a:pt x="1443" y="1732"/>
                  </a:cubicBezTo>
                  <a:cubicBezTo>
                    <a:pt x="1086" y="1732"/>
                    <a:pt x="795" y="1442"/>
                    <a:pt x="795" y="1085"/>
                  </a:cubicBezTo>
                  <a:cubicBezTo>
                    <a:pt x="795" y="693"/>
                    <a:pt x="1115" y="434"/>
                    <a:pt x="1448" y="434"/>
                  </a:cubicBezTo>
                  <a:close/>
                  <a:moveTo>
                    <a:pt x="1438" y="1"/>
                  </a:moveTo>
                  <a:cubicBezTo>
                    <a:pt x="1173" y="1"/>
                    <a:pt x="903" y="99"/>
                    <a:pt x="683" y="319"/>
                  </a:cubicBezTo>
                  <a:cubicBezTo>
                    <a:pt x="1" y="1001"/>
                    <a:pt x="485" y="2164"/>
                    <a:pt x="1446" y="2164"/>
                  </a:cubicBezTo>
                  <a:cubicBezTo>
                    <a:pt x="2042" y="2161"/>
                    <a:pt x="2523" y="1678"/>
                    <a:pt x="2526" y="1085"/>
                  </a:cubicBezTo>
                  <a:cubicBezTo>
                    <a:pt x="2526" y="432"/>
                    <a:pt x="1993" y="1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Google Shape;1818;p125">
              <a:extLst>
                <a:ext uri="{FF2B5EF4-FFF2-40B4-BE49-F238E27FC236}">
                  <a16:creationId xmlns:a16="http://schemas.microsoft.com/office/drawing/2014/main" id="{D3B235F6-D769-4B07-164A-559A69D43B5C}"/>
                </a:ext>
              </a:extLst>
            </p:cNvPr>
            <p:cNvSpPr/>
            <p:nvPr/>
          </p:nvSpPr>
          <p:spPr>
            <a:xfrm>
              <a:off x="4086050" y="4028000"/>
              <a:ext cx="82800" cy="82875"/>
            </a:xfrm>
            <a:custGeom>
              <a:avLst/>
              <a:gdLst/>
              <a:ahLst/>
              <a:cxnLst/>
              <a:rect l="l" t="t" r="r" b="b"/>
              <a:pathLst>
                <a:path w="3312" h="3315" extrusionOk="0">
                  <a:moveTo>
                    <a:pt x="1659" y="436"/>
                  </a:moveTo>
                  <a:cubicBezTo>
                    <a:pt x="1777" y="436"/>
                    <a:pt x="1875" y="533"/>
                    <a:pt x="1875" y="651"/>
                  </a:cubicBezTo>
                  <a:lnTo>
                    <a:pt x="1875" y="1227"/>
                  </a:lnTo>
                  <a:cubicBezTo>
                    <a:pt x="1875" y="1348"/>
                    <a:pt x="1970" y="1443"/>
                    <a:pt x="2091" y="1443"/>
                  </a:cubicBezTo>
                  <a:lnTo>
                    <a:pt x="2667" y="1443"/>
                  </a:lnTo>
                  <a:cubicBezTo>
                    <a:pt x="2785" y="1443"/>
                    <a:pt x="2882" y="1541"/>
                    <a:pt x="2882" y="1659"/>
                  </a:cubicBezTo>
                  <a:cubicBezTo>
                    <a:pt x="2882" y="1780"/>
                    <a:pt x="2785" y="1875"/>
                    <a:pt x="2667" y="1875"/>
                  </a:cubicBezTo>
                  <a:lnTo>
                    <a:pt x="2091" y="1875"/>
                  </a:lnTo>
                  <a:cubicBezTo>
                    <a:pt x="1970" y="1875"/>
                    <a:pt x="1875" y="1973"/>
                    <a:pt x="1875" y="2091"/>
                  </a:cubicBezTo>
                  <a:lnTo>
                    <a:pt x="1875" y="2667"/>
                  </a:lnTo>
                  <a:cubicBezTo>
                    <a:pt x="1875" y="2787"/>
                    <a:pt x="1777" y="2882"/>
                    <a:pt x="1659" y="2882"/>
                  </a:cubicBezTo>
                  <a:cubicBezTo>
                    <a:pt x="1538" y="2882"/>
                    <a:pt x="1443" y="2787"/>
                    <a:pt x="1443" y="2667"/>
                  </a:cubicBezTo>
                  <a:lnTo>
                    <a:pt x="1443" y="2091"/>
                  </a:lnTo>
                  <a:cubicBezTo>
                    <a:pt x="1443" y="1973"/>
                    <a:pt x="1345" y="1875"/>
                    <a:pt x="1227" y="1875"/>
                  </a:cubicBezTo>
                  <a:lnTo>
                    <a:pt x="651" y="1875"/>
                  </a:lnTo>
                  <a:cubicBezTo>
                    <a:pt x="531" y="1875"/>
                    <a:pt x="436" y="1780"/>
                    <a:pt x="436" y="1659"/>
                  </a:cubicBezTo>
                  <a:cubicBezTo>
                    <a:pt x="436" y="1541"/>
                    <a:pt x="531" y="1443"/>
                    <a:pt x="651" y="1443"/>
                  </a:cubicBezTo>
                  <a:lnTo>
                    <a:pt x="1227" y="1443"/>
                  </a:lnTo>
                  <a:cubicBezTo>
                    <a:pt x="1345" y="1443"/>
                    <a:pt x="1443" y="1348"/>
                    <a:pt x="1443" y="1227"/>
                  </a:cubicBezTo>
                  <a:lnTo>
                    <a:pt x="1443" y="651"/>
                  </a:lnTo>
                  <a:cubicBezTo>
                    <a:pt x="1443" y="533"/>
                    <a:pt x="1538" y="436"/>
                    <a:pt x="1659" y="436"/>
                  </a:cubicBezTo>
                  <a:close/>
                  <a:moveTo>
                    <a:pt x="1662" y="1"/>
                  </a:moveTo>
                  <a:cubicBezTo>
                    <a:pt x="1328" y="1"/>
                    <a:pt x="1008" y="260"/>
                    <a:pt x="1008" y="651"/>
                  </a:cubicBezTo>
                  <a:lnTo>
                    <a:pt x="1008" y="1011"/>
                  </a:lnTo>
                  <a:lnTo>
                    <a:pt x="649" y="1011"/>
                  </a:lnTo>
                  <a:cubicBezTo>
                    <a:pt x="292" y="1011"/>
                    <a:pt x="1" y="1302"/>
                    <a:pt x="1" y="1659"/>
                  </a:cubicBezTo>
                  <a:cubicBezTo>
                    <a:pt x="1" y="2016"/>
                    <a:pt x="292" y="2307"/>
                    <a:pt x="649" y="2307"/>
                  </a:cubicBezTo>
                  <a:lnTo>
                    <a:pt x="1008" y="2307"/>
                  </a:lnTo>
                  <a:lnTo>
                    <a:pt x="1008" y="2667"/>
                  </a:lnTo>
                  <a:cubicBezTo>
                    <a:pt x="1008" y="3026"/>
                    <a:pt x="1299" y="3314"/>
                    <a:pt x="1656" y="3314"/>
                  </a:cubicBezTo>
                  <a:cubicBezTo>
                    <a:pt x="2013" y="3314"/>
                    <a:pt x="2304" y="3026"/>
                    <a:pt x="2304" y="2667"/>
                  </a:cubicBezTo>
                  <a:lnTo>
                    <a:pt x="2304" y="2307"/>
                  </a:lnTo>
                  <a:lnTo>
                    <a:pt x="2664" y="2307"/>
                  </a:lnTo>
                  <a:cubicBezTo>
                    <a:pt x="3021" y="2307"/>
                    <a:pt x="3311" y="2019"/>
                    <a:pt x="3311" y="1659"/>
                  </a:cubicBezTo>
                  <a:cubicBezTo>
                    <a:pt x="3311" y="1302"/>
                    <a:pt x="3021" y="1011"/>
                    <a:pt x="2664" y="1011"/>
                  </a:cubicBezTo>
                  <a:lnTo>
                    <a:pt x="2304" y="1011"/>
                  </a:lnTo>
                  <a:lnTo>
                    <a:pt x="2304" y="651"/>
                  </a:lnTo>
                  <a:cubicBezTo>
                    <a:pt x="2307" y="482"/>
                    <a:pt x="2238" y="315"/>
                    <a:pt x="2117" y="194"/>
                  </a:cubicBezTo>
                  <a:cubicBezTo>
                    <a:pt x="1984" y="60"/>
                    <a:pt x="1821" y="1"/>
                    <a:pt x="16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Google Shape;1819;p125">
              <a:extLst>
                <a:ext uri="{FF2B5EF4-FFF2-40B4-BE49-F238E27FC236}">
                  <a16:creationId xmlns:a16="http://schemas.microsoft.com/office/drawing/2014/main" id="{B2658F81-E9D2-3755-3EFB-C0EAED75D6E7}"/>
                </a:ext>
              </a:extLst>
            </p:cNvPr>
            <p:cNvSpPr/>
            <p:nvPr/>
          </p:nvSpPr>
          <p:spPr>
            <a:xfrm>
              <a:off x="3969675" y="3913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Google Shape;1820;p125">
              <a:extLst>
                <a:ext uri="{FF2B5EF4-FFF2-40B4-BE49-F238E27FC236}">
                  <a16:creationId xmlns:a16="http://schemas.microsoft.com/office/drawing/2014/main" id="{12B0384E-3987-3622-CFE1-4C0186BC5863}"/>
                </a:ext>
              </a:extLst>
            </p:cNvPr>
            <p:cNvSpPr/>
            <p:nvPr/>
          </p:nvSpPr>
          <p:spPr>
            <a:xfrm>
              <a:off x="4268000" y="3913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Google Shape;1821;p125">
              <a:extLst>
                <a:ext uri="{FF2B5EF4-FFF2-40B4-BE49-F238E27FC236}">
                  <a16:creationId xmlns:a16="http://schemas.microsoft.com/office/drawing/2014/main" id="{BEEEFB6D-6694-48B2-EE2F-CC08C848F04C}"/>
                </a:ext>
              </a:extLst>
            </p:cNvPr>
            <p:cNvSpPr/>
            <p:nvPr/>
          </p:nvSpPr>
          <p:spPr>
            <a:xfrm>
              <a:off x="3969675" y="41462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6" y="1"/>
                    <a:pt x="1" y="231"/>
                    <a:pt x="136" y="369"/>
                  </a:cubicBezTo>
                  <a:cubicBezTo>
                    <a:pt x="180" y="413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Google Shape;1822;p125">
              <a:extLst>
                <a:ext uri="{FF2B5EF4-FFF2-40B4-BE49-F238E27FC236}">
                  <a16:creationId xmlns:a16="http://schemas.microsoft.com/office/drawing/2014/main" id="{79028875-BA3C-E945-86AB-0B451375DE40}"/>
                </a:ext>
              </a:extLst>
            </p:cNvPr>
            <p:cNvSpPr/>
            <p:nvPr/>
          </p:nvSpPr>
          <p:spPr>
            <a:xfrm>
              <a:off x="4268000" y="41462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6" name="Google Shape;1823;p125">
            <a:extLst>
              <a:ext uri="{FF2B5EF4-FFF2-40B4-BE49-F238E27FC236}">
                <a16:creationId xmlns:a16="http://schemas.microsoft.com/office/drawing/2014/main" id="{7E0EBFA4-B4BE-1556-DC68-03005CE3581E}"/>
              </a:ext>
            </a:extLst>
          </p:cNvPr>
          <p:cNvGrpSpPr/>
          <p:nvPr/>
        </p:nvGrpSpPr>
        <p:grpSpPr>
          <a:xfrm>
            <a:off x="13198451" y="4634298"/>
            <a:ext cx="381800" cy="737600"/>
            <a:chOff x="5869725" y="2072400"/>
            <a:chExt cx="190900" cy="368800"/>
          </a:xfrm>
        </p:grpSpPr>
        <p:sp>
          <p:nvSpPr>
            <p:cNvPr id="57" name="Google Shape;1824;p125">
              <a:extLst>
                <a:ext uri="{FF2B5EF4-FFF2-40B4-BE49-F238E27FC236}">
                  <a16:creationId xmlns:a16="http://schemas.microsoft.com/office/drawing/2014/main" id="{4D5FA7DD-4223-FF26-5E22-D0C574CD2DB1}"/>
                </a:ext>
              </a:extLst>
            </p:cNvPr>
            <p:cNvSpPr/>
            <p:nvPr/>
          </p:nvSpPr>
          <p:spPr>
            <a:xfrm>
              <a:off x="5869725" y="2072400"/>
              <a:ext cx="190900" cy="368800"/>
            </a:xfrm>
            <a:custGeom>
              <a:avLst/>
              <a:gdLst/>
              <a:ahLst/>
              <a:cxnLst/>
              <a:rect l="l" t="t" r="r" b="b"/>
              <a:pathLst>
                <a:path w="7636" h="14752" extrusionOk="0">
                  <a:moveTo>
                    <a:pt x="5318" y="430"/>
                  </a:moveTo>
                  <a:cubicBezTo>
                    <a:pt x="5436" y="430"/>
                    <a:pt x="5534" y="528"/>
                    <a:pt x="5534" y="646"/>
                  </a:cubicBezTo>
                  <a:cubicBezTo>
                    <a:pt x="5534" y="766"/>
                    <a:pt x="5436" y="861"/>
                    <a:pt x="5318" y="861"/>
                  </a:cubicBezTo>
                  <a:lnTo>
                    <a:pt x="2318" y="861"/>
                  </a:lnTo>
                  <a:cubicBezTo>
                    <a:pt x="2200" y="861"/>
                    <a:pt x="2102" y="766"/>
                    <a:pt x="2102" y="646"/>
                  </a:cubicBezTo>
                  <a:cubicBezTo>
                    <a:pt x="2102" y="528"/>
                    <a:pt x="2200" y="430"/>
                    <a:pt x="2318" y="430"/>
                  </a:cubicBezTo>
                  <a:close/>
                  <a:moveTo>
                    <a:pt x="4034" y="1293"/>
                  </a:moveTo>
                  <a:lnTo>
                    <a:pt x="4034" y="2261"/>
                  </a:lnTo>
                  <a:lnTo>
                    <a:pt x="3602" y="2261"/>
                  </a:lnTo>
                  <a:lnTo>
                    <a:pt x="3602" y="1293"/>
                  </a:lnTo>
                  <a:close/>
                  <a:moveTo>
                    <a:pt x="2753" y="5603"/>
                  </a:moveTo>
                  <a:cubicBezTo>
                    <a:pt x="2902" y="5603"/>
                    <a:pt x="3038" y="5698"/>
                    <a:pt x="3090" y="5842"/>
                  </a:cubicBezTo>
                  <a:cubicBezTo>
                    <a:pt x="2877" y="5934"/>
                    <a:pt x="2689" y="6078"/>
                    <a:pt x="2540" y="6256"/>
                  </a:cubicBezTo>
                  <a:cubicBezTo>
                    <a:pt x="2255" y="6052"/>
                    <a:pt x="2402" y="5603"/>
                    <a:pt x="2753" y="5603"/>
                  </a:cubicBezTo>
                  <a:close/>
                  <a:moveTo>
                    <a:pt x="4886" y="5603"/>
                  </a:moveTo>
                  <a:cubicBezTo>
                    <a:pt x="5234" y="5603"/>
                    <a:pt x="5381" y="6052"/>
                    <a:pt x="5096" y="6256"/>
                  </a:cubicBezTo>
                  <a:cubicBezTo>
                    <a:pt x="4946" y="6078"/>
                    <a:pt x="4759" y="5934"/>
                    <a:pt x="4546" y="5842"/>
                  </a:cubicBezTo>
                  <a:cubicBezTo>
                    <a:pt x="4598" y="5698"/>
                    <a:pt x="4733" y="5603"/>
                    <a:pt x="4886" y="5603"/>
                  </a:cubicBezTo>
                  <a:close/>
                  <a:moveTo>
                    <a:pt x="3818" y="6122"/>
                  </a:moveTo>
                  <a:cubicBezTo>
                    <a:pt x="3960" y="6122"/>
                    <a:pt x="4101" y="6144"/>
                    <a:pt x="4238" y="6187"/>
                  </a:cubicBezTo>
                  <a:lnTo>
                    <a:pt x="4250" y="6190"/>
                  </a:lnTo>
                  <a:cubicBezTo>
                    <a:pt x="4512" y="6276"/>
                    <a:pt x="4722" y="6435"/>
                    <a:pt x="4837" y="6636"/>
                  </a:cubicBezTo>
                  <a:lnTo>
                    <a:pt x="4840" y="6645"/>
                  </a:lnTo>
                  <a:cubicBezTo>
                    <a:pt x="4897" y="6743"/>
                    <a:pt x="4926" y="6858"/>
                    <a:pt x="4926" y="6973"/>
                  </a:cubicBezTo>
                  <a:cubicBezTo>
                    <a:pt x="4923" y="7163"/>
                    <a:pt x="4846" y="7347"/>
                    <a:pt x="4707" y="7480"/>
                  </a:cubicBezTo>
                  <a:cubicBezTo>
                    <a:pt x="4699" y="7488"/>
                    <a:pt x="4690" y="7497"/>
                    <a:pt x="4682" y="7506"/>
                  </a:cubicBezTo>
                  <a:cubicBezTo>
                    <a:pt x="4480" y="7698"/>
                    <a:pt x="4166" y="7822"/>
                    <a:pt x="3818" y="7822"/>
                  </a:cubicBezTo>
                  <a:cubicBezTo>
                    <a:pt x="3470" y="7822"/>
                    <a:pt x="3156" y="7698"/>
                    <a:pt x="2954" y="7506"/>
                  </a:cubicBezTo>
                  <a:cubicBezTo>
                    <a:pt x="2946" y="7497"/>
                    <a:pt x="2937" y="7488"/>
                    <a:pt x="2928" y="7480"/>
                  </a:cubicBezTo>
                  <a:cubicBezTo>
                    <a:pt x="2790" y="7347"/>
                    <a:pt x="2712" y="7163"/>
                    <a:pt x="2710" y="6973"/>
                  </a:cubicBezTo>
                  <a:cubicBezTo>
                    <a:pt x="2710" y="6858"/>
                    <a:pt x="2738" y="6746"/>
                    <a:pt x="2796" y="6645"/>
                  </a:cubicBezTo>
                  <a:cubicBezTo>
                    <a:pt x="2796" y="6642"/>
                    <a:pt x="2799" y="6639"/>
                    <a:pt x="2799" y="6636"/>
                  </a:cubicBezTo>
                  <a:cubicBezTo>
                    <a:pt x="2914" y="6435"/>
                    <a:pt x="3124" y="6276"/>
                    <a:pt x="3383" y="6190"/>
                  </a:cubicBezTo>
                  <a:lnTo>
                    <a:pt x="3398" y="6187"/>
                  </a:lnTo>
                  <a:cubicBezTo>
                    <a:pt x="3534" y="6144"/>
                    <a:pt x="3676" y="6122"/>
                    <a:pt x="3818" y="6122"/>
                  </a:cubicBezTo>
                  <a:close/>
                  <a:moveTo>
                    <a:pt x="2281" y="7057"/>
                  </a:moveTo>
                  <a:cubicBezTo>
                    <a:pt x="2295" y="7235"/>
                    <a:pt x="2353" y="7411"/>
                    <a:pt x="2451" y="7563"/>
                  </a:cubicBezTo>
                  <a:cubicBezTo>
                    <a:pt x="2128" y="7698"/>
                    <a:pt x="1788" y="7791"/>
                    <a:pt x="1440" y="7834"/>
                  </a:cubicBezTo>
                  <a:lnTo>
                    <a:pt x="1440" y="7641"/>
                  </a:lnTo>
                  <a:cubicBezTo>
                    <a:pt x="1639" y="7347"/>
                    <a:pt x="1938" y="7140"/>
                    <a:pt x="2281" y="7057"/>
                  </a:cubicBezTo>
                  <a:close/>
                  <a:moveTo>
                    <a:pt x="5358" y="7057"/>
                  </a:moveTo>
                  <a:cubicBezTo>
                    <a:pt x="5698" y="7140"/>
                    <a:pt x="5997" y="7347"/>
                    <a:pt x="6196" y="7641"/>
                  </a:cubicBezTo>
                  <a:lnTo>
                    <a:pt x="6196" y="7834"/>
                  </a:lnTo>
                  <a:cubicBezTo>
                    <a:pt x="5847" y="7791"/>
                    <a:pt x="5508" y="7698"/>
                    <a:pt x="5188" y="7563"/>
                  </a:cubicBezTo>
                  <a:cubicBezTo>
                    <a:pt x="5283" y="7411"/>
                    <a:pt x="5341" y="7235"/>
                    <a:pt x="5358" y="7057"/>
                  </a:cubicBezTo>
                  <a:close/>
                  <a:moveTo>
                    <a:pt x="6055" y="11052"/>
                  </a:moveTo>
                  <a:lnTo>
                    <a:pt x="5830" y="11484"/>
                  </a:lnTo>
                  <a:lnTo>
                    <a:pt x="1806" y="11484"/>
                  </a:lnTo>
                  <a:lnTo>
                    <a:pt x="1581" y="11052"/>
                  </a:lnTo>
                  <a:close/>
                  <a:moveTo>
                    <a:pt x="4466" y="11916"/>
                  </a:moveTo>
                  <a:lnTo>
                    <a:pt x="4466" y="12348"/>
                  </a:lnTo>
                  <a:lnTo>
                    <a:pt x="3170" y="12348"/>
                  </a:lnTo>
                  <a:lnTo>
                    <a:pt x="3170" y="11916"/>
                  </a:lnTo>
                  <a:close/>
                  <a:moveTo>
                    <a:pt x="2321" y="1"/>
                  </a:moveTo>
                  <a:cubicBezTo>
                    <a:pt x="1961" y="1"/>
                    <a:pt x="1673" y="289"/>
                    <a:pt x="1673" y="648"/>
                  </a:cubicBezTo>
                  <a:cubicBezTo>
                    <a:pt x="1673" y="1005"/>
                    <a:pt x="1961" y="1296"/>
                    <a:pt x="2321" y="1296"/>
                  </a:cubicBezTo>
                  <a:lnTo>
                    <a:pt x="3170" y="1296"/>
                  </a:lnTo>
                  <a:lnTo>
                    <a:pt x="3170" y="2261"/>
                  </a:lnTo>
                  <a:lnTo>
                    <a:pt x="648" y="2261"/>
                  </a:lnTo>
                  <a:cubicBezTo>
                    <a:pt x="291" y="2261"/>
                    <a:pt x="1" y="2551"/>
                    <a:pt x="1" y="2908"/>
                  </a:cubicBezTo>
                  <a:cubicBezTo>
                    <a:pt x="1" y="3265"/>
                    <a:pt x="291" y="3556"/>
                    <a:pt x="648" y="3556"/>
                  </a:cubicBezTo>
                  <a:lnTo>
                    <a:pt x="1008" y="3556"/>
                  </a:lnTo>
                  <a:lnTo>
                    <a:pt x="1008" y="3680"/>
                  </a:lnTo>
                  <a:cubicBezTo>
                    <a:pt x="1008" y="3801"/>
                    <a:pt x="1103" y="3896"/>
                    <a:pt x="1224" y="3896"/>
                  </a:cubicBezTo>
                  <a:cubicBezTo>
                    <a:pt x="1342" y="3896"/>
                    <a:pt x="1440" y="3801"/>
                    <a:pt x="1440" y="3680"/>
                  </a:cubicBezTo>
                  <a:lnTo>
                    <a:pt x="1440" y="3556"/>
                  </a:lnTo>
                  <a:lnTo>
                    <a:pt x="6196" y="3556"/>
                  </a:lnTo>
                  <a:lnTo>
                    <a:pt x="6196" y="7005"/>
                  </a:lnTo>
                  <a:cubicBezTo>
                    <a:pt x="5951" y="6800"/>
                    <a:pt x="5655" y="6665"/>
                    <a:pt x="5341" y="6610"/>
                  </a:cubicBezTo>
                  <a:cubicBezTo>
                    <a:pt x="5781" y="6297"/>
                    <a:pt x="5784" y="5649"/>
                    <a:pt x="5352" y="5329"/>
                  </a:cubicBezTo>
                  <a:cubicBezTo>
                    <a:pt x="5209" y="5223"/>
                    <a:pt x="5045" y="5174"/>
                    <a:pt x="4884" y="5174"/>
                  </a:cubicBezTo>
                  <a:cubicBezTo>
                    <a:pt x="4559" y="5174"/>
                    <a:pt x="4245" y="5374"/>
                    <a:pt x="4132" y="5715"/>
                  </a:cubicBezTo>
                  <a:cubicBezTo>
                    <a:pt x="4028" y="5698"/>
                    <a:pt x="3923" y="5689"/>
                    <a:pt x="3818" y="5689"/>
                  </a:cubicBezTo>
                  <a:cubicBezTo>
                    <a:pt x="3713" y="5689"/>
                    <a:pt x="3608" y="5698"/>
                    <a:pt x="3504" y="5715"/>
                  </a:cubicBezTo>
                  <a:cubicBezTo>
                    <a:pt x="3391" y="5374"/>
                    <a:pt x="3076" y="5174"/>
                    <a:pt x="2752" y="5174"/>
                  </a:cubicBezTo>
                  <a:cubicBezTo>
                    <a:pt x="2590" y="5174"/>
                    <a:pt x="2427" y="5223"/>
                    <a:pt x="2284" y="5329"/>
                  </a:cubicBezTo>
                  <a:cubicBezTo>
                    <a:pt x="1849" y="5649"/>
                    <a:pt x="1855" y="6297"/>
                    <a:pt x="2292" y="6610"/>
                  </a:cubicBezTo>
                  <a:cubicBezTo>
                    <a:pt x="1978" y="6665"/>
                    <a:pt x="1685" y="6800"/>
                    <a:pt x="1440" y="7005"/>
                  </a:cubicBezTo>
                  <a:lnTo>
                    <a:pt x="1440" y="4610"/>
                  </a:lnTo>
                  <a:cubicBezTo>
                    <a:pt x="1440" y="4492"/>
                    <a:pt x="1342" y="4394"/>
                    <a:pt x="1224" y="4394"/>
                  </a:cubicBezTo>
                  <a:cubicBezTo>
                    <a:pt x="1106" y="4394"/>
                    <a:pt x="1008" y="4492"/>
                    <a:pt x="1008" y="4610"/>
                  </a:cubicBezTo>
                  <a:lnTo>
                    <a:pt x="1008" y="10836"/>
                  </a:lnTo>
                  <a:cubicBezTo>
                    <a:pt x="1008" y="10839"/>
                    <a:pt x="1008" y="10848"/>
                    <a:pt x="1008" y="10854"/>
                  </a:cubicBezTo>
                  <a:lnTo>
                    <a:pt x="1008" y="10856"/>
                  </a:lnTo>
                  <a:cubicBezTo>
                    <a:pt x="1008" y="10865"/>
                    <a:pt x="1011" y="10874"/>
                    <a:pt x="1011" y="10882"/>
                  </a:cubicBezTo>
                  <a:lnTo>
                    <a:pt x="1011" y="10885"/>
                  </a:lnTo>
                  <a:cubicBezTo>
                    <a:pt x="1014" y="10894"/>
                    <a:pt x="1017" y="10900"/>
                    <a:pt x="1017" y="10905"/>
                  </a:cubicBezTo>
                  <a:lnTo>
                    <a:pt x="1020" y="10911"/>
                  </a:lnTo>
                  <a:cubicBezTo>
                    <a:pt x="1023" y="10920"/>
                    <a:pt x="1026" y="10926"/>
                    <a:pt x="1028" y="10931"/>
                  </a:cubicBezTo>
                  <a:lnTo>
                    <a:pt x="1028" y="10934"/>
                  </a:lnTo>
                  <a:lnTo>
                    <a:pt x="1028" y="10937"/>
                  </a:lnTo>
                  <a:lnTo>
                    <a:pt x="1480" y="11798"/>
                  </a:lnTo>
                  <a:cubicBezTo>
                    <a:pt x="1515" y="11870"/>
                    <a:pt x="1590" y="11916"/>
                    <a:pt x="1670" y="11916"/>
                  </a:cubicBezTo>
                  <a:lnTo>
                    <a:pt x="2733" y="11916"/>
                  </a:lnTo>
                  <a:lnTo>
                    <a:pt x="2733" y="12564"/>
                  </a:lnTo>
                  <a:cubicBezTo>
                    <a:pt x="2733" y="12682"/>
                    <a:pt x="2828" y="12779"/>
                    <a:pt x="2949" y="12779"/>
                  </a:cubicBezTo>
                  <a:lnTo>
                    <a:pt x="3596" y="12779"/>
                  </a:lnTo>
                  <a:lnTo>
                    <a:pt x="3596" y="14536"/>
                  </a:lnTo>
                  <a:cubicBezTo>
                    <a:pt x="3596" y="14656"/>
                    <a:pt x="3691" y="14751"/>
                    <a:pt x="3812" y="14751"/>
                  </a:cubicBezTo>
                  <a:cubicBezTo>
                    <a:pt x="3930" y="14751"/>
                    <a:pt x="4028" y="14656"/>
                    <a:pt x="4028" y="14536"/>
                  </a:cubicBezTo>
                  <a:lnTo>
                    <a:pt x="4028" y="12779"/>
                  </a:lnTo>
                  <a:lnTo>
                    <a:pt x="4676" y="12779"/>
                  </a:lnTo>
                  <a:cubicBezTo>
                    <a:pt x="4794" y="12779"/>
                    <a:pt x="4892" y="12684"/>
                    <a:pt x="4892" y="12564"/>
                  </a:cubicBezTo>
                  <a:lnTo>
                    <a:pt x="4892" y="11916"/>
                  </a:lnTo>
                  <a:lnTo>
                    <a:pt x="5954" y="11916"/>
                  </a:lnTo>
                  <a:cubicBezTo>
                    <a:pt x="6035" y="11916"/>
                    <a:pt x="6107" y="11873"/>
                    <a:pt x="6144" y="11801"/>
                  </a:cubicBezTo>
                  <a:lnTo>
                    <a:pt x="6596" y="10940"/>
                  </a:lnTo>
                  <a:lnTo>
                    <a:pt x="6596" y="10937"/>
                  </a:lnTo>
                  <a:lnTo>
                    <a:pt x="6596" y="10934"/>
                  </a:lnTo>
                  <a:cubicBezTo>
                    <a:pt x="6599" y="10926"/>
                    <a:pt x="6602" y="10920"/>
                    <a:pt x="6605" y="10914"/>
                  </a:cubicBezTo>
                  <a:lnTo>
                    <a:pt x="6605" y="10908"/>
                  </a:lnTo>
                  <a:cubicBezTo>
                    <a:pt x="6607" y="10900"/>
                    <a:pt x="6610" y="10894"/>
                    <a:pt x="6610" y="10888"/>
                  </a:cubicBezTo>
                  <a:lnTo>
                    <a:pt x="6610" y="10882"/>
                  </a:lnTo>
                  <a:cubicBezTo>
                    <a:pt x="6613" y="10874"/>
                    <a:pt x="6616" y="10865"/>
                    <a:pt x="6616" y="10856"/>
                  </a:cubicBezTo>
                  <a:lnTo>
                    <a:pt x="6616" y="10854"/>
                  </a:lnTo>
                  <a:lnTo>
                    <a:pt x="6616" y="10836"/>
                  </a:lnTo>
                  <a:lnTo>
                    <a:pt x="6616" y="10140"/>
                  </a:lnTo>
                  <a:cubicBezTo>
                    <a:pt x="6616" y="10019"/>
                    <a:pt x="6518" y="9924"/>
                    <a:pt x="6400" y="9924"/>
                  </a:cubicBezTo>
                  <a:cubicBezTo>
                    <a:pt x="6279" y="9924"/>
                    <a:pt x="6184" y="10019"/>
                    <a:pt x="6184" y="10140"/>
                  </a:cubicBezTo>
                  <a:lnTo>
                    <a:pt x="6184" y="10618"/>
                  </a:lnTo>
                  <a:lnTo>
                    <a:pt x="1440" y="10618"/>
                  </a:lnTo>
                  <a:lnTo>
                    <a:pt x="1440" y="8268"/>
                  </a:lnTo>
                  <a:cubicBezTo>
                    <a:pt x="1895" y="8217"/>
                    <a:pt x="2338" y="8093"/>
                    <a:pt x="2756" y="7900"/>
                  </a:cubicBezTo>
                  <a:cubicBezTo>
                    <a:pt x="3071" y="8136"/>
                    <a:pt x="3444" y="8254"/>
                    <a:pt x="3818" y="8254"/>
                  </a:cubicBezTo>
                  <a:cubicBezTo>
                    <a:pt x="4191" y="8254"/>
                    <a:pt x="4565" y="8136"/>
                    <a:pt x="4880" y="7900"/>
                  </a:cubicBezTo>
                  <a:cubicBezTo>
                    <a:pt x="5298" y="8093"/>
                    <a:pt x="5741" y="8217"/>
                    <a:pt x="6196" y="8268"/>
                  </a:cubicBezTo>
                  <a:lnTo>
                    <a:pt x="6196" y="9218"/>
                  </a:lnTo>
                  <a:cubicBezTo>
                    <a:pt x="6196" y="9336"/>
                    <a:pt x="6294" y="9434"/>
                    <a:pt x="6412" y="9434"/>
                  </a:cubicBezTo>
                  <a:cubicBezTo>
                    <a:pt x="6530" y="9434"/>
                    <a:pt x="6628" y="9336"/>
                    <a:pt x="6628" y="9218"/>
                  </a:cubicBezTo>
                  <a:lnTo>
                    <a:pt x="6628" y="3559"/>
                  </a:lnTo>
                  <a:lnTo>
                    <a:pt x="6987" y="3559"/>
                  </a:lnTo>
                  <a:cubicBezTo>
                    <a:pt x="7344" y="3559"/>
                    <a:pt x="7635" y="3268"/>
                    <a:pt x="7635" y="2911"/>
                  </a:cubicBezTo>
                  <a:cubicBezTo>
                    <a:pt x="7635" y="2551"/>
                    <a:pt x="7344" y="2263"/>
                    <a:pt x="6987" y="2263"/>
                  </a:cubicBezTo>
                  <a:lnTo>
                    <a:pt x="6987" y="2261"/>
                  </a:lnTo>
                  <a:lnTo>
                    <a:pt x="5669" y="2261"/>
                  </a:lnTo>
                  <a:cubicBezTo>
                    <a:pt x="5551" y="2261"/>
                    <a:pt x="5453" y="2358"/>
                    <a:pt x="5453" y="2476"/>
                  </a:cubicBezTo>
                  <a:cubicBezTo>
                    <a:pt x="5453" y="2594"/>
                    <a:pt x="5551" y="2692"/>
                    <a:pt x="5669" y="2692"/>
                  </a:cubicBezTo>
                  <a:lnTo>
                    <a:pt x="6987" y="2692"/>
                  </a:lnTo>
                  <a:cubicBezTo>
                    <a:pt x="7108" y="2692"/>
                    <a:pt x="7203" y="2790"/>
                    <a:pt x="7203" y="2908"/>
                  </a:cubicBezTo>
                  <a:cubicBezTo>
                    <a:pt x="7203" y="3026"/>
                    <a:pt x="7108" y="3124"/>
                    <a:pt x="6987" y="3124"/>
                  </a:cubicBezTo>
                  <a:lnTo>
                    <a:pt x="648" y="3124"/>
                  </a:lnTo>
                  <a:cubicBezTo>
                    <a:pt x="528" y="3124"/>
                    <a:pt x="433" y="3026"/>
                    <a:pt x="433" y="2908"/>
                  </a:cubicBezTo>
                  <a:cubicBezTo>
                    <a:pt x="433" y="2790"/>
                    <a:pt x="528" y="2692"/>
                    <a:pt x="648" y="2692"/>
                  </a:cubicBezTo>
                  <a:lnTo>
                    <a:pt x="4748" y="2692"/>
                  </a:lnTo>
                  <a:cubicBezTo>
                    <a:pt x="4866" y="2692"/>
                    <a:pt x="4964" y="2594"/>
                    <a:pt x="4964" y="2476"/>
                  </a:cubicBezTo>
                  <a:cubicBezTo>
                    <a:pt x="4964" y="2358"/>
                    <a:pt x="4866" y="2261"/>
                    <a:pt x="4748" y="2261"/>
                  </a:cubicBezTo>
                  <a:lnTo>
                    <a:pt x="4466" y="2261"/>
                  </a:lnTo>
                  <a:lnTo>
                    <a:pt x="4466" y="1296"/>
                  </a:lnTo>
                  <a:lnTo>
                    <a:pt x="5318" y="1296"/>
                  </a:lnTo>
                  <a:cubicBezTo>
                    <a:pt x="5675" y="1296"/>
                    <a:pt x="5965" y="1005"/>
                    <a:pt x="5965" y="648"/>
                  </a:cubicBezTo>
                  <a:cubicBezTo>
                    <a:pt x="5965" y="289"/>
                    <a:pt x="5675" y="1"/>
                    <a:pt x="53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Google Shape;1825;p125">
              <a:extLst>
                <a:ext uri="{FF2B5EF4-FFF2-40B4-BE49-F238E27FC236}">
                  <a16:creationId xmlns:a16="http://schemas.microsoft.com/office/drawing/2014/main" id="{6F88745B-CCD9-8C43-C312-16E80D4BC195}"/>
                </a:ext>
              </a:extLst>
            </p:cNvPr>
            <p:cNvSpPr/>
            <p:nvPr/>
          </p:nvSpPr>
          <p:spPr>
            <a:xfrm>
              <a:off x="5948600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7"/>
                  </a:cubicBezTo>
                  <a:cubicBezTo>
                    <a:pt x="505" y="99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Google Shape;1826;p125">
              <a:extLst>
                <a:ext uri="{FF2B5EF4-FFF2-40B4-BE49-F238E27FC236}">
                  <a16:creationId xmlns:a16="http://schemas.microsoft.com/office/drawing/2014/main" id="{EC7695EE-5C29-AF3D-48A2-9F145BE296F5}"/>
                </a:ext>
              </a:extLst>
            </p:cNvPr>
            <p:cNvSpPr/>
            <p:nvPr/>
          </p:nvSpPr>
          <p:spPr>
            <a:xfrm>
              <a:off x="5967325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0" name="Google Shape;1827;p125">
            <a:extLst>
              <a:ext uri="{FF2B5EF4-FFF2-40B4-BE49-F238E27FC236}">
                <a16:creationId xmlns:a16="http://schemas.microsoft.com/office/drawing/2014/main" id="{67CDBEDD-2190-1C47-2D89-DEFF4E7FB3D8}"/>
              </a:ext>
            </a:extLst>
          </p:cNvPr>
          <p:cNvGrpSpPr/>
          <p:nvPr/>
        </p:nvGrpSpPr>
        <p:grpSpPr>
          <a:xfrm>
            <a:off x="9487052" y="4634148"/>
            <a:ext cx="453850" cy="737900"/>
            <a:chOff x="4014025" y="2072325"/>
            <a:chExt cx="226925" cy="368950"/>
          </a:xfrm>
        </p:grpSpPr>
        <p:sp>
          <p:nvSpPr>
            <p:cNvPr id="61" name="Google Shape;1828;p125">
              <a:extLst>
                <a:ext uri="{FF2B5EF4-FFF2-40B4-BE49-F238E27FC236}">
                  <a16:creationId xmlns:a16="http://schemas.microsoft.com/office/drawing/2014/main" id="{DBD156B2-9506-50BF-CA76-B5D189F284B4}"/>
                </a:ext>
              </a:extLst>
            </p:cNvPr>
            <p:cNvSpPr/>
            <p:nvPr/>
          </p:nvSpPr>
          <p:spPr>
            <a:xfrm>
              <a:off x="4014025" y="2072325"/>
              <a:ext cx="226925" cy="368950"/>
            </a:xfrm>
            <a:custGeom>
              <a:avLst/>
              <a:gdLst/>
              <a:ahLst/>
              <a:cxnLst/>
              <a:rect l="l" t="t" r="r" b="b"/>
              <a:pathLst>
                <a:path w="9077" h="14758" extrusionOk="0">
                  <a:moveTo>
                    <a:pt x="7652" y="2451"/>
                  </a:moveTo>
                  <a:cubicBezTo>
                    <a:pt x="8199" y="2451"/>
                    <a:pt x="8645" y="2894"/>
                    <a:pt x="8645" y="3444"/>
                  </a:cubicBezTo>
                  <a:lnTo>
                    <a:pt x="8645" y="3933"/>
                  </a:lnTo>
                  <a:lnTo>
                    <a:pt x="432" y="3936"/>
                  </a:lnTo>
                  <a:lnTo>
                    <a:pt x="432" y="3444"/>
                  </a:lnTo>
                  <a:cubicBezTo>
                    <a:pt x="432" y="2894"/>
                    <a:pt x="875" y="2451"/>
                    <a:pt x="1425" y="2451"/>
                  </a:cubicBezTo>
                  <a:close/>
                  <a:moveTo>
                    <a:pt x="1771" y="1"/>
                  </a:moveTo>
                  <a:cubicBezTo>
                    <a:pt x="1460" y="1"/>
                    <a:pt x="1209" y="254"/>
                    <a:pt x="1209" y="565"/>
                  </a:cubicBezTo>
                  <a:lnTo>
                    <a:pt x="1209" y="2036"/>
                  </a:lnTo>
                  <a:cubicBezTo>
                    <a:pt x="513" y="2143"/>
                    <a:pt x="0" y="2741"/>
                    <a:pt x="0" y="3447"/>
                  </a:cubicBezTo>
                  <a:lnTo>
                    <a:pt x="0" y="4604"/>
                  </a:lnTo>
                  <a:cubicBezTo>
                    <a:pt x="0" y="4722"/>
                    <a:pt x="95" y="4820"/>
                    <a:pt x="216" y="4820"/>
                  </a:cubicBezTo>
                  <a:cubicBezTo>
                    <a:pt x="334" y="4820"/>
                    <a:pt x="432" y="4722"/>
                    <a:pt x="432" y="4604"/>
                  </a:cubicBezTo>
                  <a:lnTo>
                    <a:pt x="432" y="4368"/>
                  </a:lnTo>
                  <a:lnTo>
                    <a:pt x="8645" y="4368"/>
                  </a:lnTo>
                  <a:lnTo>
                    <a:pt x="8645" y="12178"/>
                  </a:lnTo>
                  <a:lnTo>
                    <a:pt x="8222" y="12178"/>
                  </a:lnTo>
                  <a:cubicBezTo>
                    <a:pt x="8104" y="12178"/>
                    <a:pt x="8006" y="12276"/>
                    <a:pt x="8006" y="12394"/>
                  </a:cubicBezTo>
                  <a:cubicBezTo>
                    <a:pt x="8006" y="12512"/>
                    <a:pt x="8104" y="12610"/>
                    <a:pt x="8222" y="12610"/>
                  </a:cubicBezTo>
                  <a:lnTo>
                    <a:pt x="8645" y="12610"/>
                  </a:lnTo>
                  <a:lnTo>
                    <a:pt x="8645" y="13329"/>
                  </a:lnTo>
                  <a:cubicBezTo>
                    <a:pt x="8645" y="13879"/>
                    <a:pt x="8199" y="14323"/>
                    <a:pt x="7649" y="14323"/>
                  </a:cubicBezTo>
                  <a:lnTo>
                    <a:pt x="1425" y="14323"/>
                  </a:lnTo>
                  <a:cubicBezTo>
                    <a:pt x="875" y="14323"/>
                    <a:pt x="432" y="13879"/>
                    <a:pt x="432" y="13329"/>
                  </a:cubicBezTo>
                  <a:lnTo>
                    <a:pt x="432" y="12610"/>
                  </a:lnTo>
                  <a:lnTo>
                    <a:pt x="7301" y="12610"/>
                  </a:lnTo>
                  <a:cubicBezTo>
                    <a:pt x="7419" y="12610"/>
                    <a:pt x="7517" y="12512"/>
                    <a:pt x="7517" y="12394"/>
                  </a:cubicBezTo>
                  <a:cubicBezTo>
                    <a:pt x="7517" y="12276"/>
                    <a:pt x="7419" y="12178"/>
                    <a:pt x="7301" y="12178"/>
                  </a:cubicBezTo>
                  <a:lnTo>
                    <a:pt x="432" y="12178"/>
                  </a:lnTo>
                  <a:lnTo>
                    <a:pt x="432" y="5525"/>
                  </a:lnTo>
                  <a:cubicBezTo>
                    <a:pt x="432" y="5407"/>
                    <a:pt x="334" y="5309"/>
                    <a:pt x="216" y="5309"/>
                  </a:cubicBezTo>
                  <a:cubicBezTo>
                    <a:pt x="95" y="5309"/>
                    <a:pt x="0" y="5407"/>
                    <a:pt x="0" y="5525"/>
                  </a:cubicBezTo>
                  <a:lnTo>
                    <a:pt x="0" y="13332"/>
                  </a:lnTo>
                  <a:cubicBezTo>
                    <a:pt x="0" y="14118"/>
                    <a:pt x="639" y="14757"/>
                    <a:pt x="1425" y="14757"/>
                  </a:cubicBezTo>
                  <a:lnTo>
                    <a:pt x="7652" y="14757"/>
                  </a:lnTo>
                  <a:cubicBezTo>
                    <a:pt x="8438" y="14757"/>
                    <a:pt x="9077" y="14118"/>
                    <a:pt x="9077" y="13332"/>
                  </a:cubicBezTo>
                  <a:lnTo>
                    <a:pt x="9077" y="3444"/>
                  </a:lnTo>
                  <a:cubicBezTo>
                    <a:pt x="9077" y="2739"/>
                    <a:pt x="8562" y="2143"/>
                    <a:pt x="7868" y="2036"/>
                  </a:cubicBezTo>
                  <a:lnTo>
                    <a:pt x="7868" y="562"/>
                  </a:lnTo>
                  <a:cubicBezTo>
                    <a:pt x="7868" y="251"/>
                    <a:pt x="7615" y="1"/>
                    <a:pt x="7307" y="1"/>
                  </a:cubicBezTo>
                  <a:lnTo>
                    <a:pt x="3616" y="1"/>
                  </a:lnTo>
                  <a:cubicBezTo>
                    <a:pt x="3498" y="1"/>
                    <a:pt x="3400" y="99"/>
                    <a:pt x="3400" y="217"/>
                  </a:cubicBezTo>
                  <a:cubicBezTo>
                    <a:pt x="3400" y="335"/>
                    <a:pt x="3498" y="433"/>
                    <a:pt x="3616" y="433"/>
                  </a:cubicBezTo>
                  <a:lnTo>
                    <a:pt x="7307" y="433"/>
                  </a:lnTo>
                  <a:cubicBezTo>
                    <a:pt x="7376" y="433"/>
                    <a:pt x="7436" y="490"/>
                    <a:pt x="7436" y="562"/>
                  </a:cubicBezTo>
                  <a:lnTo>
                    <a:pt x="7436" y="2019"/>
                  </a:lnTo>
                  <a:lnTo>
                    <a:pt x="7004" y="2019"/>
                  </a:lnTo>
                  <a:lnTo>
                    <a:pt x="7004" y="968"/>
                  </a:lnTo>
                  <a:cubicBezTo>
                    <a:pt x="7004" y="847"/>
                    <a:pt x="6906" y="752"/>
                    <a:pt x="6788" y="752"/>
                  </a:cubicBezTo>
                  <a:cubicBezTo>
                    <a:pt x="6667" y="752"/>
                    <a:pt x="6572" y="847"/>
                    <a:pt x="6572" y="968"/>
                  </a:cubicBezTo>
                  <a:lnTo>
                    <a:pt x="6572" y="2019"/>
                  </a:lnTo>
                  <a:lnTo>
                    <a:pt x="6103" y="2019"/>
                  </a:lnTo>
                  <a:lnTo>
                    <a:pt x="6103" y="968"/>
                  </a:lnTo>
                  <a:cubicBezTo>
                    <a:pt x="6103" y="847"/>
                    <a:pt x="6008" y="752"/>
                    <a:pt x="5887" y="752"/>
                  </a:cubicBezTo>
                  <a:cubicBezTo>
                    <a:pt x="5769" y="752"/>
                    <a:pt x="5671" y="847"/>
                    <a:pt x="5671" y="968"/>
                  </a:cubicBezTo>
                  <a:lnTo>
                    <a:pt x="5671" y="2019"/>
                  </a:lnTo>
                  <a:lnTo>
                    <a:pt x="5205" y="2019"/>
                  </a:lnTo>
                  <a:lnTo>
                    <a:pt x="5205" y="968"/>
                  </a:lnTo>
                  <a:cubicBezTo>
                    <a:pt x="5205" y="847"/>
                    <a:pt x="5107" y="752"/>
                    <a:pt x="4989" y="752"/>
                  </a:cubicBezTo>
                  <a:cubicBezTo>
                    <a:pt x="4868" y="752"/>
                    <a:pt x="4773" y="847"/>
                    <a:pt x="4773" y="968"/>
                  </a:cubicBezTo>
                  <a:lnTo>
                    <a:pt x="4773" y="2019"/>
                  </a:lnTo>
                  <a:lnTo>
                    <a:pt x="4304" y="2019"/>
                  </a:lnTo>
                  <a:lnTo>
                    <a:pt x="4304" y="968"/>
                  </a:lnTo>
                  <a:cubicBezTo>
                    <a:pt x="4304" y="847"/>
                    <a:pt x="4209" y="752"/>
                    <a:pt x="4088" y="752"/>
                  </a:cubicBezTo>
                  <a:cubicBezTo>
                    <a:pt x="3970" y="752"/>
                    <a:pt x="3872" y="847"/>
                    <a:pt x="3872" y="968"/>
                  </a:cubicBezTo>
                  <a:lnTo>
                    <a:pt x="3872" y="2019"/>
                  </a:lnTo>
                  <a:lnTo>
                    <a:pt x="3406" y="2019"/>
                  </a:lnTo>
                  <a:lnTo>
                    <a:pt x="3406" y="968"/>
                  </a:lnTo>
                  <a:cubicBezTo>
                    <a:pt x="3406" y="847"/>
                    <a:pt x="3308" y="752"/>
                    <a:pt x="3190" y="752"/>
                  </a:cubicBezTo>
                  <a:cubicBezTo>
                    <a:pt x="3069" y="752"/>
                    <a:pt x="2974" y="847"/>
                    <a:pt x="2974" y="968"/>
                  </a:cubicBezTo>
                  <a:lnTo>
                    <a:pt x="2974" y="2019"/>
                  </a:lnTo>
                  <a:lnTo>
                    <a:pt x="2505" y="2019"/>
                  </a:lnTo>
                  <a:lnTo>
                    <a:pt x="2505" y="968"/>
                  </a:lnTo>
                  <a:cubicBezTo>
                    <a:pt x="2505" y="847"/>
                    <a:pt x="2410" y="752"/>
                    <a:pt x="2289" y="752"/>
                  </a:cubicBezTo>
                  <a:cubicBezTo>
                    <a:pt x="2171" y="752"/>
                    <a:pt x="2073" y="847"/>
                    <a:pt x="2073" y="968"/>
                  </a:cubicBezTo>
                  <a:lnTo>
                    <a:pt x="2073" y="2019"/>
                  </a:lnTo>
                  <a:lnTo>
                    <a:pt x="1641" y="2019"/>
                  </a:lnTo>
                  <a:lnTo>
                    <a:pt x="1641" y="562"/>
                  </a:lnTo>
                  <a:cubicBezTo>
                    <a:pt x="1641" y="490"/>
                    <a:pt x="1699" y="433"/>
                    <a:pt x="1771" y="433"/>
                  </a:cubicBezTo>
                  <a:lnTo>
                    <a:pt x="2695" y="433"/>
                  </a:lnTo>
                  <a:cubicBezTo>
                    <a:pt x="2813" y="433"/>
                    <a:pt x="2908" y="338"/>
                    <a:pt x="2908" y="217"/>
                  </a:cubicBezTo>
                  <a:cubicBezTo>
                    <a:pt x="2908" y="99"/>
                    <a:pt x="2813" y="1"/>
                    <a:pt x="26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Google Shape;1829;p125">
              <a:extLst>
                <a:ext uri="{FF2B5EF4-FFF2-40B4-BE49-F238E27FC236}">
                  <a16:creationId xmlns:a16="http://schemas.microsoft.com/office/drawing/2014/main" id="{A94A4ACC-B573-0F6A-9AE5-756EDC52F914}"/>
                </a:ext>
              </a:extLst>
            </p:cNvPr>
            <p:cNvSpPr/>
            <p:nvPr/>
          </p:nvSpPr>
          <p:spPr>
            <a:xfrm>
              <a:off x="4057700" y="2205950"/>
              <a:ext cx="136925" cy="106700"/>
            </a:xfrm>
            <a:custGeom>
              <a:avLst/>
              <a:gdLst/>
              <a:ahLst/>
              <a:cxnLst/>
              <a:rect l="l" t="t" r="r" b="b"/>
              <a:pathLst>
                <a:path w="5477" h="4268" extrusionOk="0">
                  <a:moveTo>
                    <a:pt x="1249" y="439"/>
                  </a:moveTo>
                  <a:cubicBezTo>
                    <a:pt x="1538" y="439"/>
                    <a:pt x="1793" y="641"/>
                    <a:pt x="1852" y="932"/>
                  </a:cubicBezTo>
                  <a:cubicBezTo>
                    <a:pt x="1500" y="1067"/>
                    <a:pt x="1192" y="1300"/>
                    <a:pt x="962" y="1599"/>
                  </a:cubicBezTo>
                  <a:cubicBezTo>
                    <a:pt x="758" y="1496"/>
                    <a:pt x="628" y="1283"/>
                    <a:pt x="631" y="1052"/>
                  </a:cubicBezTo>
                  <a:lnTo>
                    <a:pt x="628" y="1052"/>
                  </a:lnTo>
                  <a:cubicBezTo>
                    <a:pt x="631" y="736"/>
                    <a:pt x="870" y="474"/>
                    <a:pt x="1187" y="442"/>
                  </a:cubicBezTo>
                  <a:cubicBezTo>
                    <a:pt x="1208" y="440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2"/>
                    <a:pt x="4705" y="557"/>
                  </a:cubicBezTo>
                  <a:cubicBezTo>
                    <a:pt x="5070" y="831"/>
                    <a:pt x="5021" y="1392"/>
                    <a:pt x="4615" y="1599"/>
                  </a:cubicBezTo>
                  <a:cubicBezTo>
                    <a:pt x="4388" y="1300"/>
                    <a:pt x="4080" y="1067"/>
                    <a:pt x="3726" y="932"/>
                  </a:cubicBezTo>
                  <a:cubicBezTo>
                    <a:pt x="3787" y="624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1" y="1778"/>
                    <a:pt x="4491" y="2509"/>
                  </a:cubicBezTo>
                  <a:cubicBezTo>
                    <a:pt x="4491" y="3240"/>
                    <a:pt x="3729" y="3836"/>
                    <a:pt x="2790" y="3836"/>
                  </a:cubicBezTo>
                  <a:cubicBezTo>
                    <a:pt x="1852" y="3836"/>
                    <a:pt x="1086" y="3240"/>
                    <a:pt x="1086" y="2509"/>
                  </a:cubicBezTo>
                  <a:cubicBezTo>
                    <a:pt x="1086" y="1778"/>
                    <a:pt x="1852" y="1185"/>
                    <a:pt x="2790" y="1185"/>
                  </a:cubicBezTo>
                  <a:close/>
                  <a:moveTo>
                    <a:pt x="1245" y="0"/>
                  </a:moveTo>
                  <a:cubicBezTo>
                    <a:pt x="1024" y="0"/>
                    <a:pt x="800" y="70"/>
                    <a:pt x="605" y="220"/>
                  </a:cubicBezTo>
                  <a:cubicBezTo>
                    <a:pt x="1" y="690"/>
                    <a:pt x="84" y="1622"/>
                    <a:pt x="758" y="1979"/>
                  </a:cubicBezTo>
                  <a:cubicBezTo>
                    <a:pt x="694" y="2149"/>
                    <a:pt x="660" y="2328"/>
                    <a:pt x="660" y="2509"/>
                  </a:cubicBezTo>
                  <a:cubicBezTo>
                    <a:pt x="660" y="3479"/>
                    <a:pt x="1616" y="4268"/>
                    <a:pt x="2793" y="4268"/>
                  </a:cubicBezTo>
                  <a:cubicBezTo>
                    <a:pt x="3970" y="4268"/>
                    <a:pt x="4929" y="3479"/>
                    <a:pt x="4929" y="2509"/>
                  </a:cubicBezTo>
                  <a:cubicBezTo>
                    <a:pt x="4929" y="2328"/>
                    <a:pt x="4895" y="2149"/>
                    <a:pt x="4828" y="1979"/>
                  </a:cubicBezTo>
                  <a:cubicBezTo>
                    <a:pt x="5257" y="1755"/>
                    <a:pt x="5476" y="1265"/>
                    <a:pt x="5361" y="796"/>
                  </a:cubicBezTo>
                  <a:cubicBezTo>
                    <a:pt x="5243" y="329"/>
                    <a:pt x="4826" y="2"/>
                    <a:pt x="4342" y="2"/>
                  </a:cubicBezTo>
                  <a:cubicBezTo>
                    <a:pt x="4340" y="2"/>
                    <a:pt x="4338" y="2"/>
                    <a:pt x="4336" y="2"/>
                  </a:cubicBezTo>
                  <a:cubicBezTo>
                    <a:pt x="3850" y="2"/>
                    <a:pt x="3429" y="336"/>
                    <a:pt x="3314" y="805"/>
                  </a:cubicBezTo>
                  <a:cubicBezTo>
                    <a:pt x="3141" y="770"/>
                    <a:pt x="2966" y="753"/>
                    <a:pt x="2792" y="753"/>
                  </a:cubicBezTo>
                  <a:cubicBezTo>
                    <a:pt x="2617" y="753"/>
                    <a:pt x="2442" y="770"/>
                    <a:pt x="2269" y="805"/>
                  </a:cubicBezTo>
                  <a:cubicBezTo>
                    <a:pt x="2150" y="304"/>
                    <a:pt x="1706" y="0"/>
                    <a:pt x="1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" name="Google Shape;1830;p125">
              <a:extLst>
                <a:ext uri="{FF2B5EF4-FFF2-40B4-BE49-F238E27FC236}">
                  <a16:creationId xmlns:a16="http://schemas.microsoft.com/office/drawing/2014/main" id="{17C81241-7BA6-0127-D030-E7C691081F3C}"/>
                </a:ext>
              </a:extLst>
            </p:cNvPr>
            <p:cNvSpPr/>
            <p:nvPr/>
          </p:nvSpPr>
          <p:spPr>
            <a:xfrm>
              <a:off x="4140100" y="2329200"/>
              <a:ext cx="68475" cy="10800"/>
            </a:xfrm>
            <a:custGeom>
              <a:avLst/>
              <a:gdLst/>
              <a:ahLst/>
              <a:cxnLst/>
              <a:rect l="l" t="t" r="r" b="b"/>
              <a:pathLst>
                <a:path w="2739" h="432" extrusionOk="0">
                  <a:moveTo>
                    <a:pt x="217" y="0"/>
                  </a:moveTo>
                  <a:cubicBezTo>
                    <a:pt x="96" y="0"/>
                    <a:pt x="1" y="98"/>
                    <a:pt x="1" y="216"/>
                  </a:cubicBezTo>
                  <a:cubicBezTo>
                    <a:pt x="1" y="337"/>
                    <a:pt x="96" y="432"/>
                    <a:pt x="217" y="432"/>
                  </a:cubicBezTo>
                  <a:lnTo>
                    <a:pt x="2523" y="432"/>
                  </a:lnTo>
                  <a:cubicBezTo>
                    <a:pt x="2641" y="432"/>
                    <a:pt x="2738" y="337"/>
                    <a:pt x="2738" y="216"/>
                  </a:cubicBezTo>
                  <a:cubicBezTo>
                    <a:pt x="2738" y="98"/>
                    <a:pt x="2641" y="0"/>
                    <a:pt x="25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" name="Google Shape;1831;p125">
              <a:extLst>
                <a:ext uri="{FF2B5EF4-FFF2-40B4-BE49-F238E27FC236}">
                  <a16:creationId xmlns:a16="http://schemas.microsoft.com/office/drawing/2014/main" id="{221F6BC3-2234-8449-D426-E8311B506227}"/>
                </a:ext>
              </a:extLst>
            </p:cNvPr>
            <p:cNvSpPr/>
            <p:nvPr/>
          </p:nvSpPr>
          <p:spPr>
            <a:xfrm>
              <a:off x="4140100" y="2347975"/>
              <a:ext cx="68475" cy="10825"/>
            </a:xfrm>
            <a:custGeom>
              <a:avLst/>
              <a:gdLst/>
              <a:ahLst/>
              <a:cxnLst/>
              <a:rect l="l" t="t" r="r" b="b"/>
              <a:pathLst>
                <a:path w="2739" h="433" extrusionOk="0">
                  <a:moveTo>
                    <a:pt x="217" y="0"/>
                  </a:moveTo>
                  <a:cubicBezTo>
                    <a:pt x="96" y="0"/>
                    <a:pt x="1" y="95"/>
                    <a:pt x="1" y="216"/>
                  </a:cubicBezTo>
                  <a:cubicBezTo>
                    <a:pt x="1" y="334"/>
                    <a:pt x="96" y="432"/>
                    <a:pt x="217" y="432"/>
                  </a:cubicBezTo>
                  <a:lnTo>
                    <a:pt x="2523" y="432"/>
                  </a:lnTo>
                  <a:cubicBezTo>
                    <a:pt x="2641" y="432"/>
                    <a:pt x="2738" y="334"/>
                    <a:pt x="2738" y="216"/>
                  </a:cubicBezTo>
                  <a:cubicBezTo>
                    <a:pt x="2738" y="95"/>
                    <a:pt x="2641" y="0"/>
                    <a:pt x="25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Google Shape;1832;p125">
              <a:extLst>
                <a:ext uri="{FF2B5EF4-FFF2-40B4-BE49-F238E27FC236}">
                  <a16:creationId xmlns:a16="http://schemas.microsoft.com/office/drawing/2014/main" id="{AEF2E47A-4FB5-9764-556A-6377953C199B}"/>
                </a:ext>
              </a:extLst>
            </p:cNvPr>
            <p:cNvSpPr/>
            <p:nvPr/>
          </p:nvSpPr>
          <p:spPr>
            <a:xfrm>
              <a:off x="4106725" y="2247450"/>
              <a:ext cx="12600" cy="10875"/>
            </a:xfrm>
            <a:custGeom>
              <a:avLst/>
              <a:gdLst/>
              <a:ahLst/>
              <a:cxnLst/>
              <a:rect l="l" t="t" r="r" b="b"/>
              <a:pathLst>
                <a:path w="504" h="435" extrusionOk="0">
                  <a:moveTo>
                    <a:pt x="285" y="0"/>
                  </a:moveTo>
                  <a:cubicBezTo>
                    <a:pt x="232" y="0"/>
                    <a:pt x="179" y="20"/>
                    <a:pt x="135" y="63"/>
                  </a:cubicBezTo>
                  <a:cubicBezTo>
                    <a:pt x="0" y="201"/>
                    <a:pt x="95" y="435"/>
                    <a:pt x="288" y="435"/>
                  </a:cubicBezTo>
                  <a:cubicBezTo>
                    <a:pt x="409" y="435"/>
                    <a:pt x="504" y="337"/>
                    <a:pt x="504" y="219"/>
                  </a:cubicBezTo>
                  <a:cubicBezTo>
                    <a:pt x="504" y="88"/>
                    <a:pt x="396" y="0"/>
                    <a:pt x="2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" name="Google Shape;1833;p125">
              <a:extLst>
                <a:ext uri="{FF2B5EF4-FFF2-40B4-BE49-F238E27FC236}">
                  <a16:creationId xmlns:a16="http://schemas.microsoft.com/office/drawing/2014/main" id="{404D47E2-CC16-B653-9706-C15405E362F0}"/>
                </a:ext>
              </a:extLst>
            </p:cNvPr>
            <p:cNvSpPr/>
            <p:nvPr/>
          </p:nvSpPr>
          <p:spPr>
            <a:xfrm>
              <a:off x="4133850" y="2247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7" name="Google Shape;1834;p125">
            <a:extLst>
              <a:ext uri="{FF2B5EF4-FFF2-40B4-BE49-F238E27FC236}">
                <a16:creationId xmlns:a16="http://schemas.microsoft.com/office/drawing/2014/main" id="{46601F19-8515-6689-C38D-FFCBADE21C3A}"/>
              </a:ext>
            </a:extLst>
          </p:cNvPr>
          <p:cNvSpPr/>
          <p:nvPr/>
        </p:nvSpPr>
        <p:spPr>
          <a:xfrm>
            <a:off x="6949701" y="3525298"/>
            <a:ext cx="592200" cy="737700"/>
          </a:xfrm>
          <a:custGeom>
            <a:avLst/>
            <a:gdLst/>
            <a:ahLst/>
            <a:cxnLst/>
            <a:rect l="l" t="t" r="r" b="b"/>
            <a:pathLst>
              <a:path w="11844" h="14754" extrusionOk="0">
                <a:moveTo>
                  <a:pt x="5919" y="2004"/>
                </a:moveTo>
                <a:cubicBezTo>
                  <a:pt x="6037" y="2004"/>
                  <a:pt x="6135" y="2101"/>
                  <a:pt x="6135" y="2220"/>
                </a:cubicBezTo>
                <a:lnTo>
                  <a:pt x="6135" y="2507"/>
                </a:lnTo>
                <a:cubicBezTo>
                  <a:pt x="6135" y="2628"/>
                  <a:pt x="6037" y="2723"/>
                  <a:pt x="5919" y="2723"/>
                </a:cubicBezTo>
                <a:cubicBezTo>
                  <a:pt x="5799" y="2723"/>
                  <a:pt x="5704" y="2628"/>
                  <a:pt x="5704" y="2507"/>
                </a:cubicBezTo>
                <a:lnTo>
                  <a:pt x="5704" y="2220"/>
                </a:lnTo>
                <a:cubicBezTo>
                  <a:pt x="5704" y="2101"/>
                  <a:pt x="5799" y="2004"/>
                  <a:pt x="5919" y="2004"/>
                </a:cubicBezTo>
                <a:close/>
                <a:moveTo>
                  <a:pt x="4805" y="2519"/>
                </a:moveTo>
                <a:lnTo>
                  <a:pt x="4805" y="2519"/>
                </a:lnTo>
                <a:cubicBezTo>
                  <a:pt x="4042" y="3503"/>
                  <a:pt x="3956" y="5444"/>
                  <a:pt x="3950" y="6068"/>
                </a:cubicBezTo>
                <a:lnTo>
                  <a:pt x="2016" y="6068"/>
                </a:lnTo>
                <a:cubicBezTo>
                  <a:pt x="2056" y="5162"/>
                  <a:pt x="2413" y="4301"/>
                  <a:pt x="3026" y="3630"/>
                </a:cubicBezTo>
                <a:cubicBezTo>
                  <a:pt x="3504" y="3103"/>
                  <a:pt x="4120" y="2718"/>
                  <a:pt x="4805" y="2519"/>
                </a:cubicBezTo>
                <a:close/>
                <a:moveTo>
                  <a:pt x="5280" y="2631"/>
                </a:moveTo>
                <a:lnTo>
                  <a:pt x="5280" y="2634"/>
                </a:lnTo>
                <a:cubicBezTo>
                  <a:pt x="5341" y="2939"/>
                  <a:pt x="5606" y="3161"/>
                  <a:pt x="5917" y="3161"/>
                </a:cubicBezTo>
                <a:cubicBezTo>
                  <a:pt x="6230" y="3161"/>
                  <a:pt x="6495" y="2939"/>
                  <a:pt x="6556" y="2634"/>
                </a:cubicBezTo>
                <a:cubicBezTo>
                  <a:pt x="6846" y="2913"/>
                  <a:pt x="7080" y="3417"/>
                  <a:pt x="7238" y="4111"/>
                </a:cubicBezTo>
                <a:cubicBezTo>
                  <a:pt x="7419" y="4908"/>
                  <a:pt x="7448" y="5723"/>
                  <a:pt x="7454" y="6068"/>
                </a:cubicBezTo>
                <a:lnTo>
                  <a:pt x="4382" y="6068"/>
                </a:lnTo>
                <a:cubicBezTo>
                  <a:pt x="4385" y="5723"/>
                  <a:pt x="4417" y="4908"/>
                  <a:pt x="4598" y="4111"/>
                </a:cubicBezTo>
                <a:cubicBezTo>
                  <a:pt x="4756" y="3417"/>
                  <a:pt x="4990" y="2916"/>
                  <a:pt x="5280" y="2631"/>
                </a:cubicBezTo>
                <a:close/>
                <a:moveTo>
                  <a:pt x="7028" y="2519"/>
                </a:moveTo>
                <a:cubicBezTo>
                  <a:pt x="7713" y="2718"/>
                  <a:pt x="8329" y="3103"/>
                  <a:pt x="8810" y="3630"/>
                </a:cubicBezTo>
                <a:cubicBezTo>
                  <a:pt x="9423" y="4301"/>
                  <a:pt x="9777" y="5164"/>
                  <a:pt x="9817" y="6068"/>
                </a:cubicBezTo>
                <a:lnTo>
                  <a:pt x="7886" y="6068"/>
                </a:lnTo>
                <a:cubicBezTo>
                  <a:pt x="7880" y="5444"/>
                  <a:pt x="7791" y="3503"/>
                  <a:pt x="7028" y="2519"/>
                </a:cubicBezTo>
                <a:close/>
                <a:moveTo>
                  <a:pt x="3950" y="6500"/>
                </a:moveTo>
                <a:lnTo>
                  <a:pt x="3950" y="9526"/>
                </a:lnTo>
                <a:lnTo>
                  <a:pt x="2016" y="9526"/>
                </a:lnTo>
                <a:lnTo>
                  <a:pt x="2016" y="6500"/>
                </a:lnTo>
                <a:close/>
                <a:moveTo>
                  <a:pt x="7454" y="6500"/>
                </a:moveTo>
                <a:lnTo>
                  <a:pt x="7454" y="9526"/>
                </a:lnTo>
                <a:lnTo>
                  <a:pt x="4382" y="9526"/>
                </a:lnTo>
                <a:lnTo>
                  <a:pt x="4382" y="6500"/>
                </a:lnTo>
                <a:close/>
                <a:moveTo>
                  <a:pt x="7457" y="9958"/>
                </a:moveTo>
                <a:lnTo>
                  <a:pt x="7457" y="10505"/>
                </a:lnTo>
                <a:lnTo>
                  <a:pt x="4382" y="10505"/>
                </a:lnTo>
                <a:lnTo>
                  <a:pt x="4382" y="9958"/>
                </a:lnTo>
                <a:close/>
                <a:moveTo>
                  <a:pt x="3950" y="10936"/>
                </a:moveTo>
                <a:lnTo>
                  <a:pt x="3950" y="11368"/>
                </a:lnTo>
                <a:lnTo>
                  <a:pt x="3757" y="11368"/>
                </a:lnTo>
                <a:cubicBezTo>
                  <a:pt x="3639" y="11368"/>
                  <a:pt x="3542" y="11273"/>
                  <a:pt x="3542" y="11152"/>
                </a:cubicBezTo>
                <a:cubicBezTo>
                  <a:pt x="3542" y="11034"/>
                  <a:pt x="3639" y="10936"/>
                  <a:pt x="3757" y="10936"/>
                </a:cubicBezTo>
                <a:close/>
                <a:moveTo>
                  <a:pt x="7454" y="10939"/>
                </a:moveTo>
                <a:lnTo>
                  <a:pt x="7454" y="11371"/>
                </a:lnTo>
                <a:lnTo>
                  <a:pt x="4382" y="11371"/>
                </a:lnTo>
                <a:lnTo>
                  <a:pt x="4382" y="10939"/>
                </a:lnTo>
                <a:close/>
                <a:moveTo>
                  <a:pt x="8078" y="10939"/>
                </a:moveTo>
                <a:cubicBezTo>
                  <a:pt x="8199" y="10939"/>
                  <a:pt x="8294" y="11037"/>
                  <a:pt x="8294" y="11155"/>
                </a:cubicBezTo>
                <a:cubicBezTo>
                  <a:pt x="8294" y="11273"/>
                  <a:pt x="8199" y="11371"/>
                  <a:pt x="8078" y="11371"/>
                </a:cubicBezTo>
                <a:lnTo>
                  <a:pt x="7886" y="11371"/>
                </a:lnTo>
                <a:lnTo>
                  <a:pt x="7886" y="10939"/>
                </a:lnTo>
                <a:close/>
                <a:moveTo>
                  <a:pt x="5272" y="11800"/>
                </a:moveTo>
                <a:lnTo>
                  <a:pt x="5272" y="13458"/>
                </a:lnTo>
                <a:lnTo>
                  <a:pt x="4382" y="13458"/>
                </a:lnTo>
                <a:lnTo>
                  <a:pt x="4382" y="11800"/>
                </a:lnTo>
                <a:close/>
                <a:moveTo>
                  <a:pt x="6135" y="11800"/>
                </a:moveTo>
                <a:lnTo>
                  <a:pt x="6135" y="13458"/>
                </a:lnTo>
                <a:lnTo>
                  <a:pt x="5704" y="13458"/>
                </a:lnTo>
                <a:lnTo>
                  <a:pt x="5704" y="11800"/>
                </a:lnTo>
                <a:close/>
                <a:moveTo>
                  <a:pt x="7454" y="11803"/>
                </a:moveTo>
                <a:lnTo>
                  <a:pt x="7454" y="13458"/>
                </a:lnTo>
                <a:lnTo>
                  <a:pt x="6567" y="13458"/>
                </a:lnTo>
                <a:lnTo>
                  <a:pt x="6567" y="11803"/>
                </a:lnTo>
                <a:close/>
                <a:moveTo>
                  <a:pt x="9823" y="9958"/>
                </a:moveTo>
                <a:lnTo>
                  <a:pt x="9823" y="13458"/>
                </a:lnTo>
                <a:lnTo>
                  <a:pt x="9607" y="13458"/>
                </a:lnTo>
                <a:cubicBezTo>
                  <a:pt x="9489" y="13458"/>
                  <a:pt x="9391" y="13556"/>
                  <a:pt x="9391" y="13674"/>
                </a:cubicBezTo>
                <a:cubicBezTo>
                  <a:pt x="9391" y="13792"/>
                  <a:pt x="9489" y="13890"/>
                  <a:pt x="9607" y="13890"/>
                </a:cubicBezTo>
                <a:lnTo>
                  <a:pt x="11193" y="13890"/>
                </a:lnTo>
                <a:cubicBezTo>
                  <a:pt x="11311" y="13890"/>
                  <a:pt x="11409" y="13988"/>
                  <a:pt x="11409" y="14106"/>
                </a:cubicBezTo>
                <a:cubicBezTo>
                  <a:pt x="11409" y="14224"/>
                  <a:pt x="11311" y="14322"/>
                  <a:pt x="11193" y="14322"/>
                </a:cubicBezTo>
                <a:lnTo>
                  <a:pt x="643" y="14322"/>
                </a:lnTo>
                <a:cubicBezTo>
                  <a:pt x="525" y="14322"/>
                  <a:pt x="427" y="14227"/>
                  <a:pt x="427" y="14106"/>
                </a:cubicBezTo>
                <a:cubicBezTo>
                  <a:pt x="427" y="13988"/>
                  <a:pt x="525" y="13890"/>
                  <a:pt x="643" y="13890"/>
                </a:cubicBezTo>
                <a:lnTo>
                  <a:pt x="8674" y="13890"/>
                </a:lnTo>
                <a:cubicBezTo>
                  <a:pt x="8795" y="13890"/>
                  <a:pt x="8890" y="13795"/>
                  <a:pt x="8890" y="13674"/>
                </a:cubicBezTo>
                <a:cubicBezTo>
                  <a:pt x="8890" y="13556"/>
                  <a:pt x="8795" y="13458"/>
                  <a:pt x="8674" y="13458"/>
                </a:cubicBezTo>
                <a:lnTo>
                  <a:pt x="7888" y="13458"/>
                </a:lnTo>
                <a:lnTo>
                  <a:pt x="7888" y="11803"/>
                </a:lnTo>
                <a:lnTo>
                  <a:pt x="8078" y="11803"/>
                </a:lnTo>
                <a:cubicBezTo>
                  <a:pt x="8438" y="11803"/>
                  <a:pt x="8729" y="11512"/>
                  <a:pt x="8729" y="11155"/>
                </a:cubicBezTo>
                <a:cubicBezTo>
                  <a:pt x="8729" y="10795"/>
                  <a:pt x="8438" y="10505"/>
                  <a:pt x="8078" y="10505"/>
                </a:cubicBezTo>
                <a:lnTo>
                  <a:pt x="7888" y="10505"/>
                </a:lnTo>
                <a:lnTo>
                  <a:pt x="7888" y="9958"/>
                </a:lnTo>
                <a:close/>
                <a:moveTo>
                  <a:pt x="5804" y="0"/>
                </a:moveTo>
                <a:cubicBezTo>
                  <a:pt x="5398" y="0"/>
                  <a:pt x="5067" y="328"/>
                  <a:pt x="5067" y="734"/>
                </a:cubicBezTo>
                <a:cubicBezTo>
                  <a:pt x="5067" y="855"/>
                  <a:pt x="5165" y="950"/>
                  <a:pt x="5283" y="950"/>
                </a:cubicBezTo>
                <a:cubicBezTo>
                  <a:pt x="5404" y="950"/>
                  <a:pt x="5499" y="855"/>
                  <a:pt x="5499" y="734"/>
                </a:cubicBezTo>
                <a:cubicBezTo>
                  <a:pt x="5499" y="567"/>
                  <a:pt x="5637" y="432"/>
                  <a:pt x="5804" y="432"/>
                </a:cubicBezTo>
                <a:lnTo>
                  <a:pt x="6032" y="432"/>
                </a:lnTo>
                <a:cubicBezTo>
                  <a:pt x="6199" y="432"/>
                  <a:pt x="6334" y="567"/>
                  <a:pt x="6337" y="734"/>
                </a:cubicBezTo>
                <a:lnTo>
                  <a:pt x="6337" y="835"/>
                </a:lnTo>
                <a:cubicBezTo>
                  <a:pt x="6334" y="1002"/>
                  <a:pt x="6199" y="1137"/>
                  <a:pt x="6032" y="1137"/>
                </a:cubicBezTo>
                <a:lnTo>
                  <a:pt x="5917" y="1137"/>
                </a:lnTo>
                <a:cubicBezTo>
                  <a:pt x="5799" y="1137"/>
                  <a:pt x="5701" y="1235"/>
                  <a:pt x="5701" y="1353"/>
                </a:cubicBezTo>
                <a:lnTo>
                  <a:pt x="5701" y="1606"/>
                </a:lnTo>
                <a:cubicBezTo>
                  <a:pt x="5531" y="1670"/>
                  <a:pt x="5390" y="1799"/>
                  <a:pt x="5321" y="1966"/>
                </a:cubicBezTo>
                <a:cubicBezTo>
                  <a:pt x="3245" y="2245"/>
                  <a:pt x="1668" y="3976"/>
                  <a:pt x="1584" y="6068"/>
                </a:cubicBezTo>
                <a:lnTo>
                  <a:pt x="1434" y="6068"/>
                </a:lnTo>
                <a:cubicBezTo>
                  <a:pt x="1316" y="6068"/>
                  <a:pt x="1218" y="6163"/>
                  <a:pt x="1218" y="6284"/>
                </a:cubicBezTo>
                <a:cubicBezTo>
                  <a:pt x="1218" y="6402"/>
                  <a:pt x="1316" y="6500"/>
                  <a:pt x="1434" y="6500"/>
                </a:cubicBezTo>
                <a:lnTo>
                  <a:pt x="1578" y="6500"/>
                </a:lnTo>
                <a:lnTo>
                  <a:pt x="1578" y="9526"/>
                </a:lnTo>
                <a:lnTo>
                  <a:pt x="1434" y="9526"/>
                </a:lnTo>
                <a:cubicBezTo>
                  <a:pt x="1316" y="9526"/>
                  <a:pt x="1218" y="9621"/>
                  <a:pt x="1218" y="9742"/>
                </a:cubicBezTo>
                <a:cubicBezTo>
                  <a:pt x="1218" y="9860"/>
                  <a:pt x="1316" y="9958"/>
                  <a:pt x="1434" y="9958"/>
                </a:cubicBezTo>
                <a:lnTo>
                  <a:pt x="1578" y="9958"/>
                </a:lnTo>
                <a:lnTo>
                  <a:pt x="1578" y="11984"/>
                </a:lnTo>
                <a:cubicBezTo>
                  <a:pt x="1578" y="12102"/>
                  <a:pt x="1676" y="12200"/>
                  <a:pt x="1794" y="12200"/>
                </a:cubicBezTo>
                <a:cubicBezTo>
                  <a:pt x="1915" y="12200"/>
                  <a:pt x="2010" y="12102"/>
                  <a:pt x="2010" y="11984"/>
                </a:cubicBezTo>
                <a:lnTo>
                  <a:pt x="2010" y="9958"/>
                </a:lnTo>
                <a:lnTo>
                  <a:pt x="3947" y="9958"/>
                </a:lnTo>
                <a:lnTo>
                  <a:pt x="3947" y="10505"/>
                </a:lnTo>
                <a:lnTo>
                  <a:pt x="3755" y="10505"/>
                </a:lnTo>
                <a:cubicBezTo>
                  <a:pt x="3395" y="10505"/>
                  <a:pt x="3107" y="10795"/>
                  <a:pt x="3107" y="11155"/>
                </a:cubicBezTo>
                <a:cubicBezTo>
                  <a:pt x="3107" y="11512"/>
                  <a:pt x="3395" y="11803"/>
                  <a:pt x="3755" y="11803"/>
                </a:cubicBezTo>
                <a:lnTo>
                  <a:pt x="3947" y="11803"/>
                </a:lnTo>
                <a:lnTo>
                  <a:pt x="3947" y="13458"/>
                </a:lnTo>
                <a:lnTo>
                  <a:pt x="2016" y="13458"/>
                </a:lnTo>
                <a:lnTo>
                  <a:pt x="2016" y="12908"/>
                </a:lnTo>
                <a:cubicBezTo>
                  <a:pt x="2016" y="12787"/>
                  <a:pt x="1918" y="12692"/>
                  <a:pt x="1800" y="12692"/>
                </a:cubicBezTo>
                <a:cubicBezTo>
                  <a:pt x="1679" y="12692"/>
                  <a:pt x="1584" y="12787"/>
                  <a:pt x="1584" y="12908"/>
                </a:cubicBezTo>
                <a:lnTo>
                  <a:pt x="1584" y="13458"/>
                </a:lnTo>
                <a:lnTo>
                  <a:pt x="648" y="13458"/>
                </a:lnTo>
                <a:cubicBezTo>
                  <a:pt x="289" y="13458"/>
                  <a:pt x="1" y="13749"/>
                  <a:pt x="1" y="14106"/>
                </a:cubicBezTo>
                <a:cubicBezTo>
                  <a:pt x="1" y="14463"/>
                  <a:pt x="289" y="14754"/>
                  <a:pt x="648" y="14754"/>
                </a:cubicBezTo>
                <a:lnTo>
                  <a:pt x="11196" y="14754"/>
                </a:lnTo>
                <a:cubicBezTo>
                  <a:pt x="11553" y="14754"/>
                  <a:pt x="11844" y="14463"/>
                  <a:pt x="11844" y="14106"/>
                </a:cubicBezTo>
                <a:cubicBezTo>
                  <a:pt x="11844" y="13749"/>
                  <a:pt x="11553" y="13458"/>
                  <a:pt x="11196" y="13458"/>
                </a:cubicBezTo>
                <a:lnTo>
                  <a:pt x="10258" y="13458"/>
                </a:lnTo>
                <a:lnTo>
                  <a:pt x="10258" y="9958"/>
                </a:lnTo>
                <a:lnTo>
                  <a:pt x="10402" y="9958"/>
                </a:lnTo>
                <a:cubicBezTo>
                  <a:pt x="10520" y="9958"/>
                  <a:pt x="10618" y="9863"/>
                  <a:pt x="10618" y="9742"/>
                </a:cubicBezTo>
                <a:cubicBezTo>
                  <a:pt x="10618" y="9624"/>
                  <a:pt x="10520" y="9526"/>
                  <a:pt x="10402" y="9526"/>
                </a:cubicBezTo>
                <a:lnTo>
                  <a:pt x="10258" y="9526"/>
                </a:lnTo>
                <a:lnTo>
                  <a:pt x="10258" y="7609"/>
                </a:lnTo>
                <a:cubicBezTo>
                  <a:pt x="10258" y="7490"/>
                  <a:pt x="10160" y="7393"/>
                  <a:pt x="10042" y="7393"/>
                </a:cubicBezTo>
                <a:cubicBezTo>
                  <a:pt x="9921" y="7393"/>
                  <a:pt x="9826" y="7490"/>
                  <a:pt x="9826" y="7609"/>
                </a:cubicBezTo>
                <a:lnTo>
                  <a:pt x="9826" y="9526"/>
                </a:lnTo>
                <a:lnTo>
                  <a:pt x="7888" y="9526"/>
                </a:lnTo>
                <a:lnTo>
                  <a:pt x="7888" y="6500"/>
                </a:lnTo>
                <a:lnTo>
                  <a:pt x="9823" y="6500"/>
                </a:lnTo>
                <a:lnTo>
                  <a:pt x="9823" y="6687"/>
                </a:lnTo>
                <a:cubicBezTo>
                  <a:pt x="9823" y="6805"/>
                  <a:pt x="9921" y="6903"/>
                  <a:pt x="10039" y="6903"/>
                </a:cubicBezTo>
                <a:cubicBezTo>
                  <a:pt x="10157" y="6903"/>
                  <a:pt x="10255" y="6805"/>
                  <a:pt x="10255" y="6687"/>
                </a:cubicBezTo>
                <a:lnTo>
                  <a:pt x="10255" y="6500"/>
                </a:lnTo>
                <a:lnTo>
                  <a:pt x="10399" y="6500"/>
                </a:lnTo>
                <a:cubicBezTo>
                  <a:pt x="10517" y="6500"/>
                  <a:pt x="10615" y="6402"/>
                  <a:pt x="10615" y="6284"/>
                </a:cubicBezTo>
                <a:cubicBezTo>
                  <a:pt x="10615" y="6163"/>
                  <a:pt x="10517" y="6068"/>
                  <a:pt x="10399" y="6068"/>
                </a:cubicBezTo>
                <a:lnTo>
                  <a:pt x="10252" y="6068"/>
                </a:lnTo>
                <a:cubicBezTo>
                  <a:pt x="10166" y="3976"/>
                  <a:pt x="8591" y="2248"/>
                  <a:pt x="6515" y="1969"/>
                </a:cubicBezTo>
                <a:cubicBezTo>
                  <a:pt x="6443" y="1802"/>
                  <a:pt x="6305" y="1670"/>
                  <a:pt x="6135" y="1609"/>
                </a:cubicBezTo>
                <a:lnTo>
                  <a:pt x="6135" y="1563"/>
                </a:lnTo>
                <a:cubicBezTo>
                  <a:pt x="6498" y="1511"/>
                  <a:pt x="6766" y="1200"/>
                  <a:pt x="6769" y="835"/>
                </a:cubicBezTo>
                <a:lnTo>
                  <a:pt x="6769" y="734"/>
                </a:lnTo>
                <a:cubicBezTo>
                  <a:pt x="6766" y="328"/>
                  <a:pt x="6438" y="0"/>
                  <a:pt x="603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68" name="Google Shape;1835;p125">
            <a:extLst>
              <a:ext uri="{FF2B5EF4-FFF2-40B4-BE49-F238E27FC236}">
                <a16:creationId xmlns:a16="http://schemas.microsoft.com/office/drawing/2014/main" id="{E9605D00-F6E4-CED0-AC65-5BE3B37A384F}"/>
              </a:ext>
            </a:extLst>
          </p:cNvPr>
          <p:cNvGrpSpPr/>
          <p:nvPr/>
        </p:nvGrpSpPr>
        <p:grpSpPr>
          <a:xfrm>
            <a:off x="6862051" y="5799149"/>
            <a:ext cx="737600" cy="738650"/>
            <a:chOff x="2701525" y="2654825"/>
            <a:chExt cx="368800" cy="369325"/>
          </a:xfrm>
        </p:grpSpPr>
        <p:sp>
          <p:nvSpPr>
            <p:cNvPr id="69" name="Google Shape;1836;p125">
              <a:extLst>
                <a:ext uri="{FF2B5EF4-FFF2-40B4-BE49-F238E27FC236}">
                  <a16:creationId xmlns:a16="http://schemas.microsoft.com/office/drawing/2014/main" id="{702EF9CE-34E2-91DD-AF16-B137DAE7A51A}"/>
                </a:ext>
              </a:extLst>
            </p:cNvPr>
            <p:cNvSpPr/>
            <p:nvPr/>
          </p:nvSpPr>
          <p:spPr>
            <a:xfrm>
              <a:off x="2701525" y="2654825"/>
              <a:ext cx="368800" cy="369325"/>
            </a:xfrm>
            <a:custGeom>
              <a:avLst/>
              <a:gdLst/>
              <a:ahLst/>
              <a:cxnLst/>
              <a:rect l="l" t="t" r="r" b="b"/>
              <a:pathLst>
                <a:path w="14752" h="14773" extrusionOk="0">
                  <a:moveTo>
                    <a:pt x="10707" y="3583"/>
                  </a:moveTo>
                  <a:lnTo>
                    <a:pt x="10707" y="3703"/>
                  </a:lnTo>
                  <a:cubicBezTo>
                    <a:pt x="10707" y="4003"/>
                    <a:pt x="10462" y="4245"/>
                    <a:pt x="10165" y="4245"/>
                  </a:cubicBezTo>
                  <a:lnTo>
                    <a:pt x="9486" y="4245"/>
                  </a:lnTo>
                  <a:cubicBezTo>
                    <a:pt x="9639" y="4043"/>
                    <a:pt x="9765" y="3821"/>
                    <a:pt x="9855" y="3583"/>
                  </a:cubicBezTo>
                  <a:close/>
                  <a:moveTo>
                    <a:pt x="7379" y="419"/>
                  </a:moveTo>
                  <a:cubicBezTo>
                    <a:pt x="8274" y="422"/>
                    <a:pt x="9083" y="960"/>
                    <a:pt x="9428" y="1789"/>
                  </a:cubicBezTo>
                  <a:cubicBezTo>
                    <a:pt x="9771" y="2621"/>
                    <a:pt x="9581" y="3574"/>
                    <a:pt x="8945" y="4207"/>
                  </a:cubicBezTo>
                  <a:cubicBezTo>
                    <a:pt x="8521" y="4633"/>
                    <a:pt x="7952" y="4859"/>
                    <a:pt x="7374" y="4859"/>
                  </a:cubicBezTo>
                  <a:cubicBezTo>
                    <a:pt x="7089" y="4859"/>
                    <a:pt x="6801" y="4804"/>
                    <a:pt x="6527" y="4691"/>
                  </a:cubicBezTo>
                  <a:cubicBezTo>
                    <a:pt x="5698" y="4345"/>
                    <a:pt x="5159" y="3536"/>
                    <a:pt x="5159" y="2638"/>
                  </a:cubicBezTo>
                  <a:cubicBezTo>
                    <a:pt x="5159" y="1415"/>
                    <a:pt x="6152" y="422"/>
                    <a:pt x="7379" y="419"/>
                  </a:cubicBezTo>
                  <a:close/>
                  <a:moveTo>
                    <a:pt x="8778" y="4887"/>
                  </a:moveTo>
                  <a:lnTo>
                    <a:pt x="8807" y="4921"/>
                  </a:lnTo>
                  <a:lnTo>
                    <a:pt x="8830" y="4944"/>
                  </a:lnTo>
                  <a:cubicBezTo>
                    <a:pt x="8838" y="4956"/>
                    <a:pt x="8850" y="4964"/>
                    <a:pt x="8858" y="4976"/>
                  </a:cubicBezTo>
                  <a:lnTo>
                    <a:pt x="8879" y="5002"/>
                  </a:lnTo>
                  <a:lnTo>
                    <a:pt x="8907" y="5033"/>
                  </a:lnTo>
                  <a:lnTo>
                    <a:pt x="8930" y="5059"/>
                  </a:lnTo>
                  <a:cubicBezTo>
                    <a:pt x="8939" y="5071"/>
                    <a:pt x="8948" y="5082"/>
                    <a:pt x="8956" y="5094"/>
                  </a:cubicBezTo>
                  <a:cubicBezTo>
                    <a:pt x="8968" y="5105"/>
                    <a:pt x="8974" y="5111"/>
                    <a:pt x="8979" y="5120"/>
                  </a:cubicBezTo>
                  <a:cubicBezTo>
                    <a:pt x="8988" y="5131"/>
                    <a:pt x="8997" y="5143"/>
                    <a:pt x="9005" y="5154"/>
                  </a:cubicBezTo>
                  <a:cubicBezTo>
                    <a:pt x="9014" y="5166"/>
                    <a:pt x="9023" y="5175"/>
                    <a:pt x="9028" y="5183"/>
                  </a:cubicBezTo>
                  <a:cubicBezTo>
                    <a:pt x="9034" y="5192"/>
                    <a:pt x="9046" y="5206"/>
                    <a:pt x="9054" y="5218"/>
                  </a:cubicBezTo>
                  <a:lnTo>
                    <a:pt x="9077" y="5246"/>
                  </a:lnTo>
                  <a:lnTo>
                    <a:pt x="9103" y="5284"/>
                  </a:lnTo>
                  <a:lnTo>
                    <a:pt x="9123" y="5313"/>
                  </a:lnTo>
                  <a:cubicBezTo>
                    <a:pt x="9132" y="5324"/>
                    <a:pt x="9141" y="5336"/>
                    <a:pt x="9149" y="5350"/>
                  </a:cubicBezTo>
                  <a:cubicBezTo>
                    <a:pt x="9158" y="5362"/>
                    <a:pt x="9164" y="5370"/>
                    <a:pt x="9172" y="5382"/>
                  </a:cubicBezTo>
                  <a:cubicBezTo>
                    <a:pt x="9178" y="5390"/>
                    <a:pt x="9190" y="5405"/>
                    <a:pt x="9198" y="5416"/>
                  </a:cubicBezTo>
                  <a:lnTo>
                    <a:pt x="9221" y="5451"/>
                  </a:lnTo>
                  <a:cubicBezTo>
                    <a:pt x="9230" y="5462"/>
                    <a:pt x="9236" y="5474"/>
                    <a:pt x="9244" y="5488"/>
                  </a:cubicBezTo>
                  <a:cubicBezTo>
                    <a:pt x="9253" y="5500"/>
                    <a:pt x="9259" y="5508"/>
                    <a:pt x="9267" y="5520"/>
                  </a:cubicBezTo>
                  <a:lnTo>
                    <a:pt x="9290" y="5557"/>
                  </a:lnTo>
                  <a:cubicBezTo>
                    <a:pt x="9299" y="5566"/>
                    <a:pt x="9305" y="5578"/>
                    <a:pt x="9313" y="5589"/>
                  </a:cubicBezTo>
                  <a:cubicBezTo>
                    <a:pt x="9319" y="5601"/>
                    <a:pt x="9328" y="5615"/>
                    <a:pt x="9336" y="5629"/>
                  </a:cubicBezTo>
                  <a:cubicBezTo>
                    <a:pt x="9345" y="5641"/>
                    <a:pt x="9351" y="5649"/>
                    <a:pt x="9356" y="5661"/>
                  </a:cubicBezTo>
                  <a:cubicBezTo>
                    <a:pt x="9365" y="5673"/>
                    <a:pt x="9374" y="5690"/>
                    <a:pt x="9382" y="5701"/>
                  </a:cubicBezTo>
                  <a:lnTo>
                    <a:pt x="9403" y="5739"/>
                  </a:lnTo>
                  <a:lnTo>
                    <a:pt x="9426" y="5779"/>
                  </a:lnTo>
                  <a:lnTo>
                    <a:pt x="9446" y="5814"/>
                  </a:lnTo>
                  <a:lnTo>
                    <a:pt x="9469" y="5854"/>
                  </a:lnTo>
                  <a:lnTo>
                    <a:pt x="9489" y="5891"/>
                  </a:lnTo>
                  <a:cubicBezTo>
                    <a:pt x="9498" y="5906"/>
                    <a:pt x="9503" y="5920"/>
                    <a:pt x="9512" y="5934"/>
                  </a:cubicBezTo>
                  <a:lnTo>
                    <a:pt x="9532" y="5969"/>
                  </a:lnTo>
                  <a:cubicBezTo>
                    <a:pt x="9541" y="5983"/>
                    <a:pt x="9546" y="5998"/>
                    <a:pt x="9555" y="6012"/>
                  </a:cubicBezTo>
                  <a:lnTo>
                    <a:pt x="9572" y="6047"/>
                  </a:lnTo>
                  <a:lnTo>
                    <a:pt x="9595" y="6093"/>
                  </a:lnTo>
                  <a:cubicBezTo>
                    <a:pt x="9604" y="6104"/>
                    <a:pt x="9610" y="6116"/>
                    <a:pt x="9616" y="6127"/>
                  </a:cubicBezTo>
                  <a:lnTo>
                    <a:pt x="9639" y="6173"/>
                  </a:lnTo>
                  <a:lnTo>
                    <a:pt x="9656" y="6208"/>
                  </a:lnTo>
                  <a:cubicBezTo>
                    <a:pt x="9665" y="6225"/>
                    <a:pt x="9670" y="6240"/>
                    <a:pt x="9679" y="6254"/>
                  </a:cubicBezTo>
                  <a:cubicBezTo>
                    <a:pt x="9685" y="6271"/>
                    <a:pt x="9690" y="6280"/>
                    <a:pt x="9696" y="6291"/>
                  </a:cubicBezTo>
                  <a:lnTo>
                    <a:pt x="9719" y="6338"/>
                  </a:lnTo>
                  <a:cubicBezTo>
                    <a:pt x="9725" y="6352"/>
                    <a:pt x="9731" y="6363"/>
                    <a:pt x="9736" y="6375"/>
                  </a:cubicBezTo>
                  <a:lnTo>
                    <a:pt x="9757" y="6424"/>
                  </a:lnTo>
                  <a:cubicBezTo>
                    <a:pt x="9762" y="6435"/>
                    <a:pt x="9768" y="6447"/>
                    <a:pt x="9774" y="6461"/>
                  </a:cubicBezTo>
                  <a:cubicBezTo>
                    <a:pt x="9780" y="6473"/>
                    <a:pt x="9788" y="6493"/>
                    <a:pt x="9797" y="6510"/>
                  </a:cubicBezTo>
                  <a:cubicBezTo>
                    <a:pt x="9803" y="6528"/>
                    <a:pt x="9806" y="6533"/>
                    <a:pt x="9811" y="6548"/>
                  </a:cubicBezTo>
                  <a:cubicBezTo>
                    <a:pt x="9817" y="6559"/>
                    <a:pt x="9826" y="6582"/>
                    <a:pt x="9834" y="6599"/>
                  </a:cubicBezTo>
                  <a:lnTo>
                    <a:pt x="9849" y="6634"/>
                  </a:lnTo>
                  <a:cubicBezTo>
                    <a:pt x="9857" y="6654"/>
                    <a:pt x="9863" y="6671"/>
                    <a:pt x="9872" y="6692"/>
                  </a:cubicBezTo>
                  <a:lnTo>
                    <a:pt x="9886" y="6723"/>
                  </a:lnTo>
                  <a:lnTo>
                    <a:pt x="9909" y="6784"/>
                  </a:lnTo>
                  <a:lnTo>
                    <a:pt x="9921" y="6815"/>
                  </a:lnTo>
                  <a:lnTo>
                    <a:pt x="9947" y="6882"/>
                  </a:lnTo>
                  <a:lnTo>
                    <a:pt x="9955" y="6905"/>
                  </a:lnTo>
                  <a:cubicBezTo>
                    <a:pt x="9967" y="6933"/>
                    <a:pt x="9975" y="6962"/>
                    <a:pt x="9987" y="6991"/>
                  </a:cubicBezTo>
                  <a:cubicBezTo>
                    <a:pt x="9987" y="6994"/>
                    <a:pt x="9990" y="6994"/>
                    <a:pt x="9990" y="6997"/>
                  </a:cubicBezTo>
                  <a:lnTo>
                    <a:pt x="10021" y="7092"/>
                  </a:lnTo>
                  <a:cubicBezTo>
                    <a:pt x="9846" y="7362"/>
                    <a:pt x="9613" y="7593"/>
                    <a:pt x="9339" y="7765"/>
                  </a:cubicBezTo>
                  <a:cubicBezTo>
                    <a:pt x="9175" y="7037"/>
                    <a:pt x="8979" y="6407"/>
                    <a:pt x="8758" y="5886"/>
                  </a:cubicBezTo>
                  <a:cubicBezTo>
                    <a:pt x="8723" y="5803"/>
                    <a:pt x="8643" y="5754"/>
                    <a:pt x="8559" y="5754"/>
                  </a:cubicBezTo>
                  <a:cubicBezTo>
                    <a:pt x="8531" y="5754"/>
                    <a:pt x="8503" y="5759"/>
                    <a:pt x="8476" y="5770"/>
                  </a:cubicBezTo>
                  <a:cubicBezTo>
                    <a:pt x="8366" y="5816"/>
                    <a:pt x="8314" y="5943"/>
                    <a:pt x="8360" y="6053"/>
                  </a:cubicBezTo>
                  <a:cubicBezTo>
                    <a:pt x="8582" y="6576"/>
                    <a:pt x="8778" y="7221"/>
                    <a:pt x="8942" y="7970"/>
                  </a:cubicBezTo>
                  <a:cubicBezTo>
                    <a:pt x="8562" y="8128"/>
                    <a:pt x="8110" y="8217"/>
                    <a:pt x="7592" y="8235"/>
                  </a:cubicBezTo>
                  <a:lnTo>
                    <a:pt x="7592" y="6136"/>
                  </a:lnTo>
                  <a:cubicBezTo>
                    <a:pt x="7592" y="6018"/>
                    <a:pt x="7497" y="5920"/>
                    <a:pt x="7376" y="5920"/>
                  </a:cubicBezTo>
                  <a:cubicBezTo>
                    <a:pt x="7258" y="5920"/>
                    <a:pt x="7160" y="6018"/>
                    <a:pt x="7160" y="6136"/>
                  </a:cubicBezTo>
                  <a:lnTo>
                    <a:pt x="7160" y="8235"/>
                  </a:lnTo>
                  <a:cubicBezTo>
                    <a:pt x="6645" y="8217"/>
                    <a:pt x="6193" y="8128"/>
                    <a:pt x="5813" y="7970"/>
                  </a:cubicBezTo>
                  <a:cubicBezTo>
                    <a:pt x="5977" y="7221"/>
                    <a:pt x="6173" y="6576"/>
                    <a:pt x="6394" y="6053"/>
                  </a:cubicBezTo>
                  <a:cubicBezTo>
                    <a:pt x="6440" y="5943"/>
                    <a:pt x="6389" y="5816"/>
                    <a:pt x="6279" y="5770"/>
                  </a:cubicBezTo>
                  <a:cubicBezTo>
                    <a:pt x="6252" y="5759"/>
                    <a:pt x="6224" y="5754"/>
                    <a:pt x="6196" y="5754"/>
                  </a:cubicBezTo>
                  <a:cubicBezTo>
                    <a:pt x="6112" y="5754"/>
                    <a:pt x="6032" y="5803"/>
                    <a:pt x="5997" y="5886"/>
                  </a:cubicBezTo>
                  <a:cubicBezTo>
                    <a:pt x="5775" y="6407"/>
                    <a:pt x="5580" y="7037"/>
                    <a:pt x="5415" y="7765"/>
                  </a:cubicBezTo>
                  <a:cubicBezTo>
                    <a:pt x="5139" y="7593"/>
                    <a:pt x="4906" y="7362"/>
                    <a:pt x="4730" y="7092"/>
                  </a:cubicBezTo>
                  <a:lnTo>
                    <a:pt x="4765" y="6997"/>
                  </a:lnTo>
                  <a:cubicBezTo>
                    <a:pt x="4765" y="6994"/>
                    <a:pt x="4768" y="6991"/>
                    <a:pt x="4768" y="6985"/>
                  </a:cubicBezTo>
                  <a:cubicBezTo>
                    <a:pt x="4779" y="6959"/>
                    <a:pt x="4788" y="6933"/>
                    <a:pt x="4799" y="6905"/>
                  </a:cubicBezTo>
                  <a:lnTo>
                    <a:pt x="4808" y="6879"/>
                  </a:lnTo>
                  <a:lnTo>
                    <a:pt x="4834" y="6815"/>
                  </a:lnTo>
                  <a:cubicBezTo>
                    <a:pt x="4837" y="6804"/>
                    <a:pt x="4843" y="6792"/>
                    <a:pt x="4845" y="6784"/>
                  </a:cubicBezTo>
                  <a:cubicBezTo>
                    <a:pt x="4854" y="6764"/>
                    <a:pt x="4863" y="6743"/>
                    <a:pt x="4869" y="6723"/>
                  </a:cubicBezTo>
                  <a:cubicBezTo>
                    <a:pt x="4874" y="6712"/>
                    <a:pt x="4880" y="6700"/>
                    <a:pt x="4883" y="6689"/>
                  </a:cubicBezTo>
                  <a:lnTo>
                    <a:pt x="4906" y="6634"/>
                  </a:lnTo>
                  <a:cubicBezTo>
                    <a:pt x="4912" y="6623"/>
                    <a:pt x="4915" y="6611"/>
                    <a:pt x="4920" y="6599"/>
                  </a:cubicBezTo>
                  <a:lnTo>
                    <a:pt x="4943" y="6548"/>
                  </a:lnTo>
                  <a:cubicBezTo>
                    <a:pt x="4949" y="6536"/>
                    <a:pt x="4955" y="6522"/>
                    <a:pt x="4958" y="6510"/>
                  </a:cubicBezTo>
                  <a:lnTo>
                    <a:pt x="4981" y="6461"/>
                  </a:lnTo>
                  <a:cubicBezTo>
                    <a:pt x="4987" y="6450"/>
                    <a:pt x="4992" y="6435"/>
                    <a:pt x="4998" y="6424"/>
                  </a:cubicBezTo>
                  <a:lnTo>
                    <a:pt x="5018" y="6378"/>
                  </a:lnTo>
                  <a:lnTo>
                    <a:pt x="5035" y="6340"/>
                  </a:lnTo>
                  <a:lnTo>
                    <a:pt x="5059" y="6294"/>
                  </a:lnTo>
                  <a:lnTo>
                    <a:pt x="5076" y="6257"/>
                  </a:lnTo>
                  <a:lnTo>
                    <a:pt x="5099" y="6211"/>
                  </a:lnTo>
                  <a:cubicBezTo>
                    <a:pt x="5105" y="6199"/>
                    <a:pt x="5110" y="6185"/>
                    <a:pt x="5116" y="6173"/>
                  </a:cubicBezTo>
                  <a:cubicBezTo>
                    <a:pt x="5125" y="6162"/>
                    <a:pt x="5130" y="6145"/>
                    <a:pt x="5139" y="6130"/>
                  </a:cubicBezTo>
                  <a:cubicBezTo>
                    <a:pt x="5148" y="6116"/>
                    <a:pt x="5151" y="6104"/>
                    <a:pt x="5159" y="6093"/>
                  </a:cubicBezTo>
                  <a:cubicBezTo>
                    <a:pt x="5165" y="6081"/>
                    <a:pt x="5174" y="6064"/>
                    <a:pt x="5179" y="6050"/>
                  </a:cubicBezTo>
                  <a:lnTo>
                    <a:pt x="5200" y="6015"/>
                  </a:lnTo>
                  <a:lnTo>
                    <a:pt x="5223" y="5972"/>
                  </a:lnTo>
                  <a:lnTo>
                    <a:pt x="5243" y="5937"/>
                  </a:lnTo>
                  <a:lnTo>
                    <a:pt x="5266" y="5894"/>
                  </a:lnTo>
                  <a:lnTo>
                    <a:pt x="5286" y="5860"/>
                  </a:lnTo>
                  <a:lnTo>
                    <a:pt x="5309" y="5819"/>
                  </a:lnTo>
                  <a:lnTo>
                    <a:pt x="5329" y="5782"/>
                  </a:lnTo>
                  <a:cubicBezTo>
                    <a:pt x="5338" y="5768"/>
                    <a:pt x="5344" y="5756"/>
                    <a:pt x="5352" y="5742"/>
                  </a:cubicBezTo>
                  <a:cubicBezTo>
                    <a:pt x="5361" y="5730"/>
                    <a:pt x="5367" y="5719"/>
                    <a:pt x="5372" y="5707"/>
                  </a:cubicBezTo>
                  <a:lnTo>
                    <a:pt x="5398" y="5667"/>
                  </a:lnTo>
                  <a:cubicBezTo>
                    <a:pt x="5404" y="5655"/>
                    <a:pt x="5410" y="5644"/>
                    <a:pt x="5418" y="5632"/>
                  </a:cubicBezTo>
                  <a:cubicBezTo>
                    <a:pt x="5424" y="5618"/>
                    <a:pt x="5436" y="5606"/>
                    <a:pt x="5441" y="5592"/>
                  </a:cubicBezTo>
                  <a:cubicBezTo>
                    <a:pt x="5450" y="5580"/>
                    <a:pt x="5456" y="5569"/>
                    <a:pt x="5464" y="5557"/>
                  </a:cubicBezTo>
                  <a:lnTo>
                    <a:pt x="5487" y="5520"/>
                  </a:lnTo>
                  <a:lnTo>
                    <a:pt x="5510" y="5488"/>
                  </a:lnTo>
                  <a:lnTo>
                    <a:pt x="5534" y="5451"/>
                  </a:lnTo>
                  <a:cubicBezTo>
                    <a:pt x="5542" y="5439"/>
                    <a:pt x="5548" y="5431"/>
                    <a:pt x="5557" y="5419"/>
                  </a:cubicBezTo>
                  <a:lnTo>
                    <a:pt x="5580" y="5382"/>
                  </a:lnTo>
                  <a:lnTo>
                    <a:pt x="5603" y="5350"/>
                  </a:lnTo>
                  <a:lnTo>
                    <a:pt x="5629" y="5316"/>
                  </a:lnTo>
                  <a:lnTo>
                    <a:pt x="5652" y="5284"/>
                  </a:lnTo>
                  <a:lnTo>
                    <a:pt x="5677" y="5249"/>
                  </a:lnTo>
                  <a:cubicBezTo>
                    <a:pt x="5683" y="5238"/>
                    <a:pt x="5692" y="5229"/>
                    <a:pt x="5698" y="5218"/>
                  </a:cubicBezTo>
                  <a:lnTo>
                    <a:pt x="5724" y="5183"/>
                  </a:lnTo>
                  <a:lnTo>
                    <a:pt x="5747" y="5154"/>
                  </a:lnTo>
                  <a:lnTo>
                    <a:pt x="5772" y="5123"/>
                  </a:lnTo>
                  <a:lnTo>
                    <a:pt x="5795" y="5094"/>
                  </a:lnTo>
                  <a:lnTo>
                    <a:pt x="5821" y="5059"/>
                  </a:lnTo>
                  <a:lnTo>
                    <a:pt x="5844" y="5033"/>
                  </a:lnTo>
                  <a:cubicBezTo>
                    <a:pt x="5853" y="5022"/>
                    <a:pt x="5865" y="5013"/>
                    <a:pt x="5873" y="5002"/>
                  </a:cubicBezTo>
                  <a:lnTo>
                    <a:pt x="5893" y="4976"/>
                  </a:lnTo>
                  <a:lnTo>
                    <a:pt x="5922" y="4944"/>
                  </a:lnTo>
                  <a:lnTo>
                    <a:pt x="5945" y="4921"/>
                  </a:lnTo>
                  <a:lnTo>
                    <a:pt x="5974" y="4887"/>
                  </a:lnTo>
                  <a:cubicBezTo>
                    <a:pt x="6403" y="5154"/>
                    <a:pt x="6889" y="5288"/>
                    <a:pt x="7376" y="5288"/>
                  </a:cubicBezTo>
                  <a:cubicBezTo>
                    <a:pt x="7862" y="5288"/>
                    <a:pt x="8349" y="5154"/>
                    <a:pt x="8778" y="4887"/>
                  </a:cubicBezTo>
                  <a:close/>
                  <a:moveTo>
                    <a:pt x="10010" y="4791"/>
                  </a:moveTo>
                  <a:cubicBezTo>
                    <a:pt x="10048" y="4791"/>
                    <a:pt x="10086" y="4792"/>
                    <a:pt x="10125" y="4795"/>
                  </a:cubicBezTo>
                  <a:cubicBezTo>
                    <a:pt x="11153" y="4864"/>
                    <a:pt x="11674" y="5719"/>
                    <a:pt x="11671" y="7339"/>
                  </a:cubicBezTo>
                  <a:cubicBezTo>
                    <a:pt x="11671" y="8284"/>
                    <a:pt x="11490" y="9363"/>
                    <a:pt x="11193" y="10224"/>
                  </a:cubicBezTo>
                  <a:cubicBezTo>
                    <a:pt x="11061" y="10607"/>
                    <a:pt x="10908" y="10926"/>
                    <a:pt x="10753" y="11165"/>
                  </a:cubicBezTo>
                  <a:cubicBezTo>
                    <a:pt x="10876" y="10754"/>
                    <a:pt x="10937" y="10290"/>
                    <a:pt x="10937" y="9769"/>
                  </a:cubicBezTo>
                  <a:lnTo>
                    <a:pt x="10937" y="9628"/>
                  </a:lnTo>
                  <a:cubicBezTo>
                    <a:pt x="10934" y="9512"/>
                    <a:pt x="10839" y="9418"/>
                    <a:pt x="10723" y="9418"/>
                  </a:cubicBezTo>
                  <a:cubicBezTo>
                    <a:pt x="10722" y="9418"/>
                    <a:pt x="10720" y="9418"/>
                    <a:pt x="10718" y="9418"/>
                  </a:cubicBezTo>
                  <a:cubicBezTo>
                    <a:pt x="10597" y="9421"/>
                    <a:pt x="10502" y="9519"/>
                    <a:pt x="10505" y="9637"/>
                  </a:cubicBezTo>
                  <a:lnTo>
                    <a:pt x="10505" y="9769"/>
                  </a:lnTo>
                  <a:cubicBezTo>
                    <a:pt x="10505" y="10777"/>
                    <a:pt x="10258" y="11545"/>
                    <a:pt x="9771" y="12060"/>
                  </a:cubicBezTo>
                  <a:cubicBezTo>
                    <a:pt x="9609" y="12144"/>
                    <a:pt x="9432" y="12186"/>
                    <a:pt x="9256" y="12186"/>
                  </a:cubicBezTo>
                  <a:cubicBezTo>
                    <a:pt x="9043" y="12186"/>
                    <a:pt x="8831" y="12125"/>
                    <a:pt x="8645" y="12006"/>
                  </a:cubicBezTo>
                  <a:cubicBezTo>
                    <a:pt x="8288" y="12006"/>
                    <a:pt x="7998" y="12297"/>
                    <a:pt x="7998" y="12653"/>
                  </a:cubicBezTo>
                  <a:lnTo>
                    <a:pt x="7998" y="12711"/>
                  </a:lnTo>
                  <a:lnTo>
                    <a:pt x="6757" y="12711"/>
                  </a:lnTo>
                  <a:lnTo>
                    <a:pt x="6757" y="12653"/>
                  </a:lnTo>
                  <a:cubicBezTo>
                    <a:pt x="6446" y="12232"/>
                    <a:pt x="5956" y="11993"/>
                    <a:pt x="5449" y="11993"/>
                  </a:cubicBezTo>
                  <a:cubicBezTo>
                    <a:pt x="5295" y="11993"/>
                    <a:pt x="5139" y="12015"/>
                    <a:pt x="4987" y="12060"/>
                  </a:cubicBezTo>
                  <a:cubicBezTo>
                    <a:pt x="4497" y="11542"/>
                    <a:pt x="4250" y="10774"/>
                    <a:pt x="4250" y="9769"/>
                  </a:cubicBezTo>
                  <a:cubicBezTo>
                    <a:pt x="4250" y="9092"/>
                    <a:pt x="4365" y="8338"/>
                    <a:pt x="4572" y="7604"/>
                  </a:cubicBezTo>
                  <a:cubicBezTo>
                    <a:pt x="5171" y="8315"/>
                    <a:pt x="6109" y="8675"/>
                    <a:pt x="7379" y="8675"/>
                  </a:cubicBezTo>
                  <a:cubicBezTo>
                    <a:pt x="8645" y="8675"/>
                    <a:pt x="9584" y="8315"/>
                    <a:pt x="10186" y="7604"/>
                  </a:cubicBezTo>
                  <a:cubicBezTo>
                    <a:pt x="10292" y="7976"/>
                    <a:pt x="10373" y="8358"/>
                    <a:pt x="10427" y="8741"/>
                  </a:cubicBezTo>
                  <a:cubicBezTo>
                    <a:pt x="10442" y="8848"/>
                    <a:pt x="10534" y="8928"/>
                    <a:pt x="10643" y="8928"/>
                  </a:cubicBezTo>
                  <a:cubicBezTo>
                    <a:pt x="10652" y="8928"/>
                    <a:pt x="10663" y="8926"/>
                    <a:pt x="10672" y="8926"/>
                  </a:cubicBezTo>
                  <a:cubicBezTo>
                    <a:pt x="10790" y="8908"/>
                    <a:pt x="10874" y="8799"/>
                    <a:pt x="10856" y="8681"/>
                  </a:cubicBezTo>
                  <a:cubicBezTo>
                    <a:pt x="10776" y="8128"/>
                    <a:pt x="10646" y="7581"/>
                    <a:pt x="10468" y="7054"/>
                  </a:cubicBezTo>
                  <a:cubicBezTo>
                    <a:pt x="10188" y="6228"/>
                    <a:pt x="9814" y="5497"/>
                    <a:pt x="9385" y="4938"/>
                  </a:cubicBezTo>
                  <a:cubicBezTo>
                    <a:pt x="9562" y="4839"/>
                    <a:pt x="9771" y="4791"/>
                    <a:pt x="10010" y="4791"/>
                  </a:cubicBezTo>
                  <a:close/>
                  <a:moveTo>
                    <a:pt x="3731" y="13146"/>
                  </a:moveTo>
                  <a:lnTo>
                    <a:pt x="3731" y="13578"/>
                  </a:lnTo>
                  <a:lnTo>
                    <a:pt x="648" y="13578"/>
                  </a:lnTo>
                  <a:cubicBezTo>
                    <a:pt x="530" y="13578"/>
                    <a:pt x="432" y="13480"/>
                    <a:pt x="432" y="13362"/>
                  </a:cubicBezTo>
                  <a:cubicBezTo>
                    <a:pt x="432" y="13241"/>
                    <a:pt x="530" y="13146"/>
                    <a:pt x="648" y="13146"/>
                  </a:cubicBezTo>
                  <a:close/>
                  <a:moveTo>
                    <a:pt x="7995" y="13146"/>
                  </a:moveTo>
                  <a:lnTo>
                    <a:pt x="7995" y="13578"/>
                  </a:lnTo>
                  <a:lnTo>
                    <a:pt x="6754" y="13578"/>
                  </a:lnTo>
                  <a:lnTo>
                    <a:pt x="6754" y="13146"/>
                  </a:lnTo>
                  <a:close/>
                  <a:moveTo>
                    <a:pt x="14104" y="13146"/>
                  </a:moveTo>
                  <a:cubicBezTo>
                    <a:pt x="14222" y="13146"/>
                    <a:pt x="14319" y="13241"/>
                    <a:pt x="14319" y="13362"/>
                  </a:cubicBezTo>
                  <a:cubicBezTo>
                    <a:pt x="14319" y="13419"/>
                    <a:pt x="14299" y="13474"/>
                    <a:pt x="14259" y="13514"/>
                  </a:cubicBezTo>
                  <a:lnTo>
                    <a:pt x="14256" y="13514"/>
                  </a:lnTo>
                  <a:cubicBezTo>
                    <a:pt x="14216" y="13555"/>
                    <a:pt x="14161" y="13578"/>
                    <a:pt x="14104" y="13578"/>
                  </a:cubicBezTo>
                  <a:lnTo>
                    <a:pt x="11020" y="13578"/>
                  </a:lnTo>
                  <a:lnTo>
                    <a:pt x="11020" y="13146"/>
                  </a:lnTo>
                  <a:close/>
                  <a:moveTo>
                    <a:pt x="4379" y="12440"/>
                  </a:moveTo>
                  <a:cubicBezTo>
                    <a:pt x="4497" y="12440"/>
                    <a:pt x="4595" y="12538"/>
                    <a:pt x="4595" y="12656"/>
                  </a:cubicBezTo>
                  <a:lnTo>
                    <a:pt x="4595" y="14096"/>
                  </a:lnTo>
                  <a:cubicBezTo>
                    <a:pt x="4595" y="14217"/>
                    <a:pt x="4497" y="14312"/>
                    <a:pt x="4379" y="14312"/>
                  </a:cubicBezTo>
                  <a:cubicBezTo>
                    <a:pt x="4261" y="14312"/>
                    <a:pt x="4163" y="14217"/>
                    <a:pt x="4163" y="14096"/>
                  </a:cubicBezTo>
                  <a:lnTo>
                    <a:pt x="4163" y="12656"/>
                  </a:lnTo>
                  <a:cubicBezTo>
                    <a:pt x="4163" y="12538"/>
                    <a:pt x="4261" y="12440"/>
                    <a:pt x="4379" y="12440"/>
                  </a:cubicBezTo>
                  <a:close/>
                  <a:moveTo>
                    <a:pt x="5243" y="12440"/>
                  </a:moveTo>
                  <a:cubicBezTo>
                    <a:pt x="5361" y="12440"/>
                    <a:pt x="5459" y="12538"/>
                    <a:pt x="5459" y="12656"/>
                  </a:cubicBezTo>
                  <a:lnTo>
                    <a:pt x="5459" y="14096"/>
                  </a:lnTo>
                  <a:cubicBezTo>
                    <a:pt x="5459" y="14214"/>
                    <a:pt x="5364" y="14312"/>
                    <a:pt x="5246" y="14312"/>
                  </a:cubicBezTo>
                  <a:lnTo>
                    <a:pt x="5243" y="14312"/>
                  </a:lnTo>
                  <a:cubicBezTo>
                    <a:pt x="5125" y="14312"/>
                    <a:pt x="5027" y="14217"/>
                    <a:pt x="5027" y="14096"/>
                  </a:cubicBezTo>
                  <a:lnTo>
                    <a:pt x="5027" y="12656"/>
                  </a:lnTo>
                  <a:cubicBezTo>
                    <a:pt x="5027" y="12538"/>
                    <a:pt x="5125" y="12440"/>
                    <a:pt x="5243" y="12440"/>
                  </a:cubicBezTo>
                  <a:close/>
                  <a:moveTo>
                    <a:pt x="6106" y="12440"/>
                  </a:moveTo>
                  <a:cubicBezTo>
                    <a:pt x="6224" y="12440"/>
                    <a:pt x="6322" y="12538"/>
                    <a:pt x="6322" y="12656"/>
                  </a:cubicBezTo>
                  <a:lnTo>
                    <a:pt x="6322" y="14096"/>
                  </a:lnTo>
                  <a:cubicBezTo>
                    <a:pt x="6322" y="14217"/>
                    <a:pt x="6224" y="14312"/>
                    <a:pt x="6106" y="14312"/>
                  </a:cubicBezTo>
                  <a:cubicBezTo>
                    <a:pt x="5988" y="14312"/>
                    <a:pt x="5890" y="14217"/>
                    <a:pt x="5890" y="14096"/>
                  </a:cubicBezTo>
                  <a:lnTo>
                    <a:pt x="5890" y="12656"/>
                  </a:lnTo>
                  <a:cubicBezTo>
                    <a:pt x="5890" y="12538"/>
                    <a:pt x="5988" y="12440"/>
                    <a:pt x="6106" y="12440"/>
                  </a:cubicBezTo>
                  <a:close/>
                  <a:moveTo>
                    <a:pt x="8643" y="12440"/>
                  </a:moveTo>
                  <a:cubicBezTo>
                    <a:pt x="8761" y="12440"/>
                    <a:pt x="8858" y="12538"/>
                    <a:pt x="8858" y="12656"/>
                  </a:cubicBezTo>
                  <a:lnTo>
                    <a:pt x="8858" y="14096"/>
                  </a:lnTo>
                  <a:cubicBezTo>
                    <a:pt x="8858" y="14214"/>
                    <a:pt x="8763" y="14309"/>
                    <a:pt x="8645" y="14312"/>
                  </a:cubicBezTo>
                  <a:lnTo>
                    <a:pt x="8643" y="14312"/>
                  </a:lnTo>
                  <a:cubicBezTo>
                    <a:pt x="8522" y="14312"/>
                    <a:pt x="8427" y="14217"/>
                    <a:pt x="8427" y="14096"/>
                  </a:cubicBezTo>
                  <a:lnTo>
                    <a:pt x="8427" y="12656"/>
                  </a:lnTo>
                  <a:cubicBezTo>
                    <a:pt x="8427" y="12538"/>
                    <a:pt x="8522" y="12440"/>
                    <a:pt x="8643" y="12440"/>
                  </a:cubicBezTo>
                  <a:close/>
                  <a:moveTo>
                    <a:pt x="9506" y="12440"/>
                  </a:moveTo>
                  <a:cubicBezTo>
                    <a:pt x="9624" y="12440"/>
                    <a:pt x="9722" y="12538"/>
                    <a:pt x="9722" y="12656"/>
                  </a:cubicBezTo>
                  <a:lnTo>
                    <a:pt x="9722" y="14096"/>
                  </a:lnTo>
                  <a:cubicBezTo>
                    <a:pt x="9722" y="14214"/>
                    <a:pt x="9627" y="14309"/>
                    <a:pt x="9509" y="14312"/>
                  </a:cubicBezTo>
                  <a:lnTo>
                    <a:pt x="9506" y="14312"/>
                  </a:lnTo>
                  <a:cubicBezTo>
                    <a:pt x="9385" y="14312"/>
                    <a:pt x="9290" y="14217"/>
                    <a:pt x="9290" y="14096"/>
                  </a:cubicBezTo>
                  <a:lnTo>
                    <a:pt x="9290" y="12656"/>
                  </a:lnTo>
                  <a:cubicBezTo>
                    <a:pt x="9290" y="12538"/>
                    <a:pt x="9385" y="12440"/>
                    <a:pt x="9506" y="12440"/>
                  </a:cubicBezTo>
                  <a:close/>
                  <a:moveTo>
                    <a:pt x="10370" y="12440"/>
                  </a:moveTo>
                  <a:cubicBezTo>
                    <a:pt x="10488" y="12440"/>
                    <a:pt x="10586" y="12538"/>
                    <a:pt x="10586" y="12656"/>
                  </a:cubicBezTo>
                  <a:lnTo>
                    <a:pt x="10586" y="14096"/>
                  </a:lnTo>
                  <a:cubicBezTo>
                    <a:pt x="10586" y="14217"/>
                    <a:pt x="10488" y="14312"/>
                    <a:pt x="10370" y="14312"/>
                  </a:cubicBezTo>
                  <a:cubicBezTo>
                    <a:pt x="10249" y="14312"/>
                    <a:pt x="10154" y="14217"/>
                    <a:pt x="10154" y="14096"/>
                  </a:cubicBezTo>
                  <a:lnTo>
                    <a:pt x="10154" y="12656"/>
                  </a:lnTo>
                  <a:cubicBezTo>
                    <a:pt x="10154" y="12538"/>
                    <a:pt x="10249" y="12440"/>
                    <a:pt x="10370" y="12440"/>
                  </a:cubicBezTo>
                  <a:close/>
                  <a:moveTo>
                    <a:pt x="7388" y="1"/>
                  </a:moveTo>
                  <a:cubicBezTo>
                    <a:pt x="6750" y="1"/>
                    <a:pt x="6111" y="229"/>
                    <a:pt x="5603" y="692"/>
                  </a:cubicBezTo>
                  <a:cubicBezTo>
                    <a:pt x="4532" y="1671"/>
                    <a:pt x="4445" y="3332"/>
                    <a:pt x="5413" y="4415"/>
                  </a:cubicBezTo>
                  <a:cubicBezTo>
                    <a:pt x="5262" y="4378"/>
                    <a:pt x="5108" y="4359"/>
                    <a:pt x="4954" y="4359"/>
                  </a:cubicBezTo>
                  <a:cubicBezTo>
                    <a:pt x="4901" y="4359"/>
                    <a:pt x="4849" y="4361"/>
                    <a:pt x="4797" y="4366"/>
                  </a:cubicBezTo>
                  <a:cubicBezTo>
                    <a:pt x="4117" y="4409"/>
                    <a:pt x="3248" y="4763"/>
                    <a:pt x="2954" y="6185"/>
                  </a:cubicBezTo>
                  <a:cubicBezTo>
                    <a:pt x="2928" y="6303"/>
                    <a:pt x="3003" y="6418"/>
                    <a:pt x="3121" y="6441"/>
                  </a:cubicBezTo>
                  <a:cubicBezTo>
                    <a:pt x="3136" y="6444"/>
                    <a:pt x="3150" y="6447"/>
                    <a:pt x="3164" y="6447"/>
                  </a:cubicBezTo>
                  <a:cubicBezTo>
                    <a:pt x="3268" y="6447"/>
                    <a:pt x="3354" y="6375"/>
                    <a:pt x="3377" y="6274"/>
                  </a:cubicBezTo>
                  <a:cubicBezTo>
                    <a:pt x="3570" y="5330"/>
                    <a:pt x="4045" y="4846"/>
                    <a:pt x="4825" y="4795"/>
                  </a:cubicBezTo>
                  <a:cubicBezTo>
                    <a:pt x="4866" y="4791"/>
                    <a:pt x="4907" y="4789"/>
                    <a:pt x="4948" y="4789"/>
                  </a:cubicBezTo>
                  <a:cubicBezTo>
                    <a:pt x="5111" y="4789"/>
                    <a:pt x="5272" y="4817"/>
                    <a:pt x="5424" y="4872"/>
                  </a:cubicBezTo>
                  <a:cubicBezTo>
                    <a:pt x="5372" y="4938"/>
                    <a:pt x="5320" y="5008"/>
                    <a:pt x="5269" y="5080"/>
                  </a:cubicBezTo>
                  <a:cubicBezTo>
                    <a:pt x="5257" y="5097"/>
                    <a:pt x="5246" y="5114"/>
                    <a:pt x="5234" y="5131"/>
                  </a:cubicBezTo>
                  <a:cubicBezTo>
                    <a:pt x="4863" y="5661"/>
                    <a:pt x="4540" y="6317"/>
                    <a:pt x="4293" y="7051"/>
                  </a:cubicBezTo>
                  <a:cubicBezTo>
                    <a:pt x="3988" y="7952"/>
                    <a:pt x="3821" y="8917"/>
                    <a:pt x="3821" y="9769"/>
                  </a:cubicBezTo>
                  <a:cubicBezTo>
                    <a:pt x="3821" y="10017"/>
                    <a:pt x="3835" y="10264"/>
                    <a:pt x="3870" y="10512"/>
                  </a:cubicBezTo>
                  <a:cubicBezTo>
                    <a:pt x="3524" y="9662"/>
                    <a:pt x="3282" y="8453"/>
                    <a:pt x="3282" y="7336"/>
                  </a:cubicBezTo>
                  <a:cubicBezTo>
                    <a:pt x="3282" y="7276"/>
                    <a:pt x="3282" y="7213"/>
                    <a:pt x="3285" y="7155"/>
                  </a:cubicBezTo>
                  <a:cubicBezTo>
                    <a:pt x="3288" y="7034"/>
                    <a:pt x="3193" y="6936"/>
                    <a:pt x="3072" y="6933"/>
                  </a:cubicBezTo>
                  <a:cubicBezTo>
                    <a:pt x="3070" y="6933"/>
                    <a:pt x="3069" y="6933"/>
                    <a:pt x="3067" y="6933"/>
                  </a:cubicBezTo>
                  <a:cubicBezTo>
                    <a:pt x="2951" y="6933"/>
                    <a:pt x="2856" y="7024"/>
                    <a:pt x="2853" y="7144"/>
                  </a:cubicBezTo>
                  <a:cubicBezTo>
                    <a:pt x="2853" y="7207"/>
                    <a:pt x="2851" y="7273"/>
                    <a:pt x="2851" y="7339"/>
                  </a:cubicBezTo>
                  <a:cubicBezTo>
                    <a:pt x="2856" y="8281"/>
                    <a:pt x="3000" y="9219"/>
                    <a:pt x="3274" y="10123"/>
                  </a:cubicBezTo>
                  <a:cubicBezTo>
                    <a:pt x="3475" y="10779"/>
                    <a:pt x="3824" y="11614"/>
                    <a:pt x="4347" y="11931"/>
                  </a:cubicBezTo>
                  <a:cubicBezTo>
                    <a:pt x="4365" y="11957"/>
                    <a:pt x="4379" y="11983"/>
                    <a:pt x="4396" y="12006"/>
                  </a:cubicBezTo>
                  <a:lnTo>
                    <a:pt x="4379" y="12006"/>
                  </a:lnTo>
                  <a:cubicBezTo>
                    <a:pt x="4022" y="12006"/>
                    <a:pt x="3731" y="12297"/>
                    <a:pt x="3731" y="12653"/>
                  </a:cubicBezTo>
                  <a:lnTo>
                    <a:pt x="3731" y="12711"/>
                  </a:lnTo>
                  <a:lnTo>
                    <a:pt x="648" y="12711"/>
                  </a:lnTo>
                  <a:cubicBezTo>
                    <a:pt x="288" y="12711"/>
                    <a:pt x="1" y="13002"/>
                    <a:pt x="1" y="13359"/>
                  </a:cubicBezTo>
                  <a:cubicBezTo>
                    <a:pt x="1" y="13719"/>
                    <a:pt x="288" y="14006"/>
                    <a:pt x="648" y="14006"/>
                  </a:cubicBezTo>
                  <a:lnTo>
                    <a:pt x="3731" y="14006"/>
                  </a:lnTo>
                  <a:lnTo>
                    <a:pt x="3731" y="14093"/>
                  </a:lnTo>
                  <a:cubicBezTo>
                    <a:pt x="4004" y="14531"/>
                    <a:pt x="4472" y="14772"/>
                    <a:pt x="4954" y="14772"/>
                  </a:cubicBezTo>
                  <a:cubicBezTo>
                    <a:pt x="5200" y="14772"/>
                    <a:pt x="5449" y="14709"/>
                    <a:pt x="5677" y="14576"/>
                  </a:cubicBezTo>
                  <a:cubicBezTo>
                    <a:pt x="5806" y="14692"/>
                    <a:pt x="5957" y="14743"/>
                    <a:pt x="6106" y="14743"/>
                  </a:cubicBezTo>
                  <a:cubicBezTo>
                    <a:pt x="6440" y="14743"/>
                    <a:pt x="6757" y="14482"/>
                    <a:pt x="6757" y="14093"/>
                  </a:cubicBezTo>
                  <a:lnTo>
                    <a:pt x="6757" y="14006"/>
                  </a:lnTo>
                  <a:lnTo>
                    <a:pt x="7995" y="14006"/>
                  </a:lnTo>
                  <a:lnTo>
                    <a:pt x="7995" y="14093"/>
                  </a:lnTo>
                  <a:cubicBezTo>
                    <a:pt x="8267" y="14531"/>
                    <a:pt x="8737" y="14772"/>
                    <a:pt x="9218" y="14772"/>
                  </a:cubicBezTo>
                  <a:cubicBezTo>
                    <a:pt x="9465" y="14772"/>
                    <a:pt x="9714" y="14709"/>
                    <a:pt x="9941" y="14576"/>
                  </a:cubicBezTo>
                  <a:cubicBezTo>
                    <a:pt x="10069" y="14692"/>
                    <a:pt x="10221" y="14743"/>
                    <a:pt x="10369" y="14743"/>
                  </a:cubicBezTo>
                  <a:cubicBezTo>
                    <a:pt x="10703" y="14743"/>
                    <a:pt x="11020" y="14482"/>
                    <a:pt x="11020" y="14093"/>
                  </a:cubicBezTo>
                  <a:lnTo>
                    <a:pt x="11020" y="14006"/>
                  </a:lnTo>
                  <a:lnTo>
                    <a:pt x="14104" y="14006"/>
                  </a:lnTo>
                  <a:cubicBezTo>
                    <a:pt x="14463" y="14006"/>
                    <a:pt x="14751" y="13719"/>
                    <a:pt x="14751" y="13359"/>
                  </a:cubicBezTo>
                  <a:cubicBezTo>
                    <a:pt x="14751" y="13002"/>
                    <a:pt x="14463" y="12711"/>
                    <a:pt x="14104" y="12711"/>
                  </a:cubicBezTo>
                  <a:lnTo>
                    <a:pt x="14106" y="12714"/>
                  </a:lnTo>
                  <a:lnTo>
                    <a:pt x="11023" y="12714"/>
                  </a:lnTo>
                  <a:lnTo>
                    <a:pt x="11023" y="12656"/>
                  </a:lnTo>
                  <a:cubicBezTo>
                    <a:pt x="11023" y="12325"/>
                    <a:pt x="10776" y="12046"/>
                    <a:pt x="10448" y="12012"/>
                  </a:cubicBezTo>
                  <a:cubicBezTo>
                    <a:pt x="10997" y="11804"/>
                    <a:pt x="11374" y="11024"/>
                    <a:pt x="11602" y="10365"/>
                  </a:cubicBezTo>
                  <a:cubicBezTo>
                    <a:pt x="11916" y="9461"/>
                    <a:pt x="12103" y="8330"/>
                    <a:pt x="12103" y="7339"/>
                  </a:cubicBezTo>
                  <a:cubicBezTo>
                    <a:pt x="12106" y="5497"/>
                    <a:pt x="11455" y="4751"/>
                    <a:pt x="10744" y="4486"/>
                  </a:cubicBezTo>
                  <a:cubicBezTo>
                    <a:pt x="10994" y="4305"/>
                    <a:pt x="11141" y="4014"/>
                    <a:pt x="11141" y="3703"/>
                  </a:cubicBezTo>
                  <a:lnTo>
                    <a:pt x="11141" y="3580"/>
                  </a:lnTo>
                  <a:lnTo>
                    <a:pt x="11605" y="3580"/>
                  </a:lnTo>
                  <a:cubicBezTo>
                    <a:pt x="11832" y="3583"/>
                    <a:pt x="12016" y="3764"/>
                    <a:pt x="12016" y="3991"/>
                  </a:cubicBezTo>
                  <a:cubicBezTo>
                    <a:pt x="12016" y="4299"/>
                    <a:pt x="12264" y="4547"/>
                    <a:pt x="12572" y="4547"/>
                  </a:cubicBezTo>
                  <a:lnTo>
                    <a:pt x="13404" y="4547"/>
                  </a:lnTo>
                  <a:cubicBezTo>
                    <a:pt x="13585" y="4547"/>
                    <a:pt x="13735" y="4397"/>
                    <a:pt x="13735" y="4216"/>
                  </a:cubicBezTo>
                  <a:lnTo>
                    <a:pt x="13735" y="3191"/>
                  </a:lnTo>
                  <a:cubicBezTo>
                    <a:pt x="13732" y="1896"/>
                    <a:pt x="12681" y="845"/>
                    <a:pt x="11386" y="842"/>
                  </a:cubicBezTo>
                  <a:lnTo>
                    <a:pt x="10718" y="842"/>
                  </a:lnTo>
                  <a:cubicBezTo>
                    <a:pt x="10600" y="842"/>
                    <a:pt x="10502" y="940"/>
                    <a:pt x="10502" y="1058"/>
                  </a:cubicBezTo>
                  <a:cubicBezTo>
                    <a:pt x="10502" y="1179"/>
                    <a:pt x="10600" y="1274"/>
                    <a:pt x="10718" y="1274"/>
                  </a:cubicBezTo>
                  <a:lnTo>
                    <a:pt x="11386" y="1274"/>
                  </a:lnTo>
                  <a:cubicBezTo>
                    <a:pt x="12443" y="1277"/>
                    <a:pt x="13300" y="2135"/>
                    <a:pt x="13303" y="3191"/>
                  </a:cubicBezTo>
                  <a:lnTo>
                    <a:pt x="13303" y="4115"/>
                  </a:lnTo>
                  <a:lnTo>
                    <a:pt x="12572" y="4115"/>
                  </a:lnTo>
                  <a:cubicBezTo>
                    <a:pt x="12503" y="4115"/>
                    <a:pt x="12448" y="4060"/>
                    <a:pt x="12448" y="3991"/>
                  </a:cubicBezTo>
                  <a:cubicBezTo>
                    <a:pt x="12448" y="3525"/>
                    <a:pt x="12071" y="3148"/>
                    <a:pt x="11605" y="3148"/>
                  </a:cubicBezTo>
                  <a:lnTo>
                    <a:pt x="9981" y="3148"/>
                  </a:lnTo>
                  <a:cubicBezTo>
                    <a:pt x="10108" y="2506"/>
                    <a:pt x="9990" y="1838"/>
                    <a:pt x="9653" y="1274"/>
                  </a:cubicBezTo>
                  <a:lnTo>
                    <a:pt x="9794" y="1274"/>
                  </a:lnTo>
                  <a:cubicBezTo>
                    <a:pt x="9912" y="1274"/>
                    <a:pt x="10010" y="1179"/>
                    <a:pt x="10010" y="1058"/>
                  </a:cubicBezTo>
                  <a:cubicBezTo>
                    <a:pt x="10010" y="940"/>
                    <a:pt x="9912" y="842"/>
                    <a:pt x="9794" y="842"/>
                  </a:cubicBezTo>
                  <a:lnTo>
                    <a:pt x="9328" y="842"/>
                  </a:lnTo>
                  <a:cubicBezTo>
                    <a:pt x="8806" y="284"/>
                    <a:pt x="8098" y="1"/>
                    <a:pt x="73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Google Shape;1837;p125">
              <a:extLst>
                <a:ext uri="{FF2B5EF4-FFF2-40B4-BE49-F238E27FC236}">
                  <a16:creationId xmlns:a16="http://schemas.microsoft.com/office/drawing/2014/main" id="{4C43A8D1-5225-196E-8E95-E9D6DFD00078}"/>
                </a:ext>
              </a:extLst>
            </p:cNvPr>
            <p:cNvSpPr/>
            <p:nvPr/>
          </p:nvSpPr>
          <p:spPr>
            <a:xfrm>
              <a:off x="2854975" y="2679625"/>
              <a:ext cx="78675" cy="75650"/>
            </a:xfrm>
            <a:custGeom>
              <a:avLst/>
              <a:gdLst/>
              <a:ahLst/>
              <a:cxnLst/>
              <a:rect l="l" t="t" r="r" b="b"/>
              <a:pathLst>
                <a:path w="3147" h="3026" extrusionOk="0">
                  <a:moveTo>
                    <a:pt x="1514" y="431"/>
                  </a:moveTo>
                  <a:cubicBezTo>
                    <a:pt x="1949" y="431"/>
                    <a:pt x="2343" y="696"/>
                    <a:pt x="2510" y="1099"/>
                  </a:cubicBezTo>
                  <a:cubicBezTo>
                    <a:pt x="2677" y="1502"/>
                    <a:pt x="2585" y="1966"/>
                    <a:pt x="2277" y="2274"/>
                  </a:cubicBezTo>
                  <a:cubicBezTo>
                    <a:pt x="2071" y="2482"/>
                    <a:pt x="1794" y="2592"/>
                    <a:pt x="1512" y="2592"/>
                  </a:cubicBezTo>
                  <a:cubicBezTo>
                    <a:pt x="1373" y="2592"/>
                    <a:pt x="1233" y="2565"/>
                    <a:pt x="1100" y="2510"/>
                  </a:cubicBezTo>
                  <a:cubicBezTo>
                    <a:pt x="697" y="2343"/>
                    <a:pt x="435" y="1949"/>
                    <a:pt x="435" y="1511"/>
                  </a:cubicBezTo>
                  <a:cubicBezTo>
                    <a:pt x="435" y="915"/>
                    <a:pt x="918" y="434"/>
                    <a:pt x="1514" y="431"/>
                  </a:cubicBezTo>
                  <a:close/>
                  <a:moveTo>
                    <a:pt x="1513" y="0"/>
                  </a:moveTo>
                  <a:cubicBezTo>
                    <a:pt x="1318" y="0"/>
                    <a:pt x="1122" y="38"/>
                    <a:pt x="936" y="115"/>
                  </a:cubicBezTo>
                  <a:cubicBezTo>
                    <a:pt x="369" y="351"/>
                    <a:pt x="0" y="904"/>
                    <a:pt x="3" y="1514"/>
                  </a:cubicBezTo>
                  <a:cubicBezTo>
                    <a:pt x="3" y="2349"/>
                    <a:pt x="679" y="3025"/>
                    <a:pt x="1514" y="3025"/>
                  </a:cubicBezTo>
                  <a:cubicBezTo>
                    <a:pt x="1517" y="3025"/>
                    <a:pt x="1519" y="3025"/>
                    <a:pt x="1521" y="3025"/>
                  </a:cubicBezTo>
                  <a:cubicBezTo>
                    <a:pt x="2129" y="3025"/>
                    <a:pt x="2678" y="2657"/>
                    <a:pt x="2913" y="2093"/>
                  </a:cubicBezTo>
                  <a:cubicBezTo>
                    <a:pt x="3147" y="1528"/>
                    <a:pt x="3017" y="875"/>
                    <a:pt x="2585" y="443"/>
                  </a:cubicBezTo>
                  <a:cubicBezTo>
                    <a:pt x="2294" y="154"/>
                    <a:pt x="1906" y="0"/>
                    <a:pt x="1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" name="Google Shape;1838;p125">
              <a:extLst>
                <a:ext uri="{FF2B5EF4-FFF2-40B4-BE49-F238E27FC236}">
                  <a16:creationId xmlns:a16="http://schemas.microsoft.com/office/drawing/2014/main" id="{33F5891A-1817-093E-BA17-DDE79694C1E4}"/>
                </a:ext>
              </a:extLst>
            </p:cNvPr>
            <p:cNvSpPr/>
            <p:nvPr/>
          </p:nvSpPr>
          <p:spPr>
            <a:xfrm>
              <a:off x="2879575" y="2697975"/>
              <a:ext cx="37875" cy="32475"/>
            </a:xfrm>
            <a:custGeom>
              <a:avLst/>
              <a:gdLst/>
              <a:ahLst/>
              <a:cxnLst/>
              <a:rect l="l" t="t" r="r" b="b"/>
              <a:pathLst>
                <a:path w="1515" h="1299" extrusionOk="0">
                  <a:moveTo>
                    <a:pt x="648" y="432"/>
                  </a:moveTo>
                  <a:lnTo>
                    <a:pt x="648" y="434"/>
                  </a:lnTo>
                  <a:cubicBezTo>
                    <a:pt x="841" y="434"/>
                    <a:pt x="936" y="665"/>
                    <a:pt x="801" y="803"/>
                  </a:cubicBezTo>
                  <a:cubicBezTo>
                    <a:pt x="757" y="846"/>
                    <a:pt x="704" y="866"/>
                    <a:pt x="651" y="866"/>
                  </a:cubicBezTo>
                  <a:cubicBezTo>
                    <a:pt x="540" y="866"/>
                    <a:pt x="432" y="779"/>
                    <a:pt x="432" y="650"/>
                  </a:cubicBezTo>
                  <a:cubicBezTo>
                    <a:pt x="432" y="529"/>
                    <a:pt x="527" y="432"/>
                    <a:pt x="648" y="432"/>
                  </a:cubicBezTo>
                  <a:close/>
                  <a:moveTo>
                    <a:pt x="652" y="1"/>
                  </a:moveTo>
                  <a:cubicBezTo>
                    <a:pt x="319" y="1"/>
                    <a:pt x="1" y="259"/>
                    <a:pt x="1" y="650"/>
                  </a:cubicBezTo>
                  <a:cubicBezTo>
                    <a:pt x="1" y="1007"/>
                    <a:pt x="288" y="1298"/>
                    <a:pt x="648" y="1298"/>
                  </a:cubicBezTo>
                  <a:cubicBezTo>
                    <a:pt x="1224" y="1298"/>
                    <a:pt x="1515" y="599"/>
                    <a:pt x="1106" y="193"/>
                  </a:cubicBezTo>
                  <a:cubicBezTo>
                    <a:pt x="974" y="60"/>
                    <a:pt x="811" y="1"/>
                    <a:pt x="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2" name="Google Shape;1839;p125">
            <a:extLst>
              <a:ext uri="{FF2B5EF4-FFF2-40B4-BE49-F238E27FC236}">
                <a16:creationId xmlns:a16="http://schemas.microsoft.com/office/drawing/2014/main" id="{BDCA9F46-1CBB-9469-66F5-5D25159BCFAC}"/>
              </a:ext>
            </a:extLst>
          </p:cNvPr>
          <p:cNvGrpSpPr/>
          <p:nvPr/>
        </p:nvGrpSpPr>
        <p:grpSpPr>
          <a:xfrm>
            <a:off x="5630402" y="5864848"/>
            <a:ext cx="737850" cy="671500"/>
            <a:chOff x="2085700" y="2687675"/>
            <a:chExt cx="368925" cy="335750"/>
          </a:xfrm>
        </p:grpSpPr>
        <p:sp>
          <p:nvSpPr>
            <p:cNvPr id="73" name="Google Shape;1840;p125">
              <a:extLst>
                <a:ext uri="{FF2B5EF4-FFF2-40B4-BE49-F238E27FC236}">
                  <a16:creationId xmlns:a16="http://schemas.microsoft.com/office/drawing/2014/main" id="{91455993-7513-7C8B-089D-401AF1389E52}"/>
                </a:ext>
              </a:extLst>
            </p:cNvPr>
            <p:cNvSpPr/>
            <p:nvPr/>
          </p:nvSpPr>
          <p:spPr>
            <a:xfrm>
              <a:off x="2102600" y="2919325"/>
              <a:ext cx="242125" cy="104100"/>
            </a:xfrm>
            <a:custGeom>
              <a:avLst/>
              <a:gdLst/>
              <a:ahLst/>
              <a:cxnLst/>
              <a:rect l="l" t="t" r="r" b="b"/>
              <a:pathLst>
                <a:path w="9685" h="4164" extrusionOk="0">
                  <a:moveTo>
                    <a:pt x="217" y="1"/>
                  </a:moveTo>
                  <a:cubicBezTo>
                    <a:pt x="96" y="1"/>
                    <a:pt x="1" y="96"/>
                    <a:pt x="1" y="217"/>
                  </a:cubicBezTo>
                  <a:lnTo>
                    <a:pt x="1" y="2623"/>
                  </a:lnTo>
                  <a:cubicBezTo>
                    <a:pt x="1" y="3473"/>
                    <a:pt x="692" y="4163"/>
                    <a:pt x="1541" y="4163"/>
                  </a:cubicBezTo>
                  <a:lnTo>
                    <a:pt x="9469" y="4163"/>
                  </a:lnTo>
                  <a:cubicBezTo>
                    <a:pt x="9587" y="4163"/>
                    <a:pt x="9685" y="4068"/>
                    <a:pt x="9685" y="3948"/>
                  </a:cubicBezTo>
                  <a:cubicBezTo>
                    <a:pt x="9685" y="3830"/>
                    <a:pt x="9587" y="3732"/>
                    <a:pt x="9469" y="3732"/>
                  </a:cubicBezTo>
                  <a:lnTo>
                    <a:pt x="1541" y="3732"/>
                  </a:lnTo>
                  <a:cubicBezTo>
                    <a:pt x="928" y="3732"/>
                    <a:pt x="432" y="3236"/>
                    <a:pt x="432" y="2623"/>
                  </a:cubicBezTo>
                  <a:lnTo>
                    <a:pt x="432" y="217"/>
                  </a:lnTo>
                  <a:cubicBezTo>
                    <a:pt x="432" y="96"/>
                    <a:pt x="335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Google Shape;1841;p125">
              <a:extLst>
                <a:ext uri="{FF2B5EF4-FFF2-40B4-BE49-F238E27FC236}">
                  <a16:creationId xmlns:a16="http://schemas.microsoft.com/office/drawing/2014/main" id="{461C0C51-D333-FE37-6D99-057B8C0038E9}"/>
                </a:ext>
              </a:extLst>
            </p:cNvPr>
            <p:cNvSpPr/>
            <p:nvPr/>
          </p:nvSpPr>
          <p:spPr>
            <a:xfrm>
              <a:off x="2085700" y="2687675"/>
              <a:ext cx="368925" cy="335750"/>
            </a:xfrm>
            <a:custGeom>
              <a:avLst/>
              <a:gdLst/>
              <a:ahLst/>
              <a:cxnLst/>
              <a:rect l="l" t="t" r="r" b="b"/>
              <a:pathLst>
                <a:path w="14757" h="13430" extrusionOk="0">
                  <a:moveTo>
                    <a:pt x="8061" y="1298"/>
                  </a:moveTo>
                  <a:cubicBezTo>
                    <a:pt x="8392" y="1298"/>
                    <a:pt x="8671" y="1546"/>
                    <a:pt x="8711" y="1874"/>
                  </a:cubicBezTo>
                  <a:lnTo>
                    <a:pt x="6043" y="1874"/>
                  </a:lnTo>
                  <a:cubicBezTo>
                    <a:pt x="6083" y="1546"/>
                    <a:pt x="6359" y="1298"/>
                    <a:pt x="6690" y="1298"/>
                  </a:cubicBezTo>
                  <a:close/>
                  <a:moveTo>
                    <a:pt x="6690" y="432"/>
                  </a:moveTo>
                  <a:lnTo>
                    <a:pt x="6690" y="435"/>
                  </a:lnTo>
                  <a:lnTo>
                    <a:pt x="8061" y="435"/>
                  </a:lnTo>
                  <a:cubicBezTo>
                    <a:pt x="8870" y="435"/>
                    <a:pt x="9535" y="1065"/>
                    <a:pt x="9578" y="1874"/>
                  </a:cubicBezTo>
                  <a:lnTo>
                    <a:pt x="9146" y="1874"/>
                  </a:lnTo>
                  <a:cubicBezTo>
                    <a:pt x="9106" y="1304"/>
                    <a:pt x="8634" y="867"/>
                    <a:pt x="8064" y="867"/>
                  </a:cubicBezTo>
                  <a:lnTo>
                    <a:pt x="6693" y="867"/>
                  </a:lnTo>
                  <a:cubicBezTo>
                    <a:pt x="6123" y="867"/>
                    <a:pt x="5651" y="1304"/>
                    <a:pt x="5608" y="1874"/>
                  </a:cubicBezTo>
                  <a:lnTo>
                    <a:pt x="5176" y="1874"/>
                  </a:lnTo>
                  <a:cubicBezTo>
                    <a:pt x="5219" y="1068"/>
                    <a:pt x="5884" y="435"/>
                    <a:pt x="6690" y="432"/>
                  </a:cubicBezTo>
                  <a:close/>
                  <a:moveTo>
                    <a:pt x="2764" y="3979"/>
                  </a:moveTo>
                  <a:cubicBezTo>
                    <a:pt x="2962" y="3979"/>
                    <a:pt x="3124" y="4140"/>
                    <a:pt x="3124" y="4338"/>
                  </a:cubicBezTo>
                  <a:lnTo>
                    <a:pt x="3124" y="6336"/>
                  </a:lnTo>
                  <a:cubicBezTo>
                    <a:pt x="2928" y="6446"/>
                    <a:pt x="2807" y="6650"/>
                    <a:pt x="2807" y="6875"/>
                  </a:cubicBezTo>
                  <a:lnTo>
                    <a:pt x="2807" y="7004"/>
                  </a:lnTo>
                  <a:lnTo>
                    <a:pt x="2404" y="7004"/>
                  </a:lnTo>
                  <a:lnTo>
                    <a:pt x="2404" y="4338"/>
                  </a:lnTo>
                  <a:cubicBezTo>
                    <a:pt x="2404" y="4140"/>
                    <a:pt x="2565" y="3979"/>
                    <a:pt x="2764" y="3979"/>
                  </a:cubicBezTo>
                  <a:close/>
                  <a:moveTo>
                    <a:pt x="5064" y="3978"/>
                  </a:moveTo>
                  <a:cubicBezTo>
                    <a:pt x="5066" y="3978"/>
                    <a:pt x="5068" y="3979"/>
                    <a:pt x="5070" y="3979"/>
                  </a:cubicBezTo>
                  <a:cubicBezTo>
                    <a:pt x="5268" y="3979"/>
                    <a:pt x="5429" y="4140"/>
                    <a:pt x="5429" y="4338"/>
                  </a:cubicBezTo>
                  <a:lnTo>
                    <a:pt x="5429" y="7004"/>
                  </a:lnTo>
                  <a:lnTo>
                    <a:pt x="4969" y="7004"/>
                  </a:lnTo>
                  <a:lnTo>
                    <a:pt x="4969" y="6875"/>
                  </a:lnTo>
                  <a:cubicBezTo>
                    <a:pt x="4969" y="6676"/>
                    <a:pt x="4874" y="6486"/>
                    <a:pt x="4710" y="6371"/>
                  </a:cubicBezTo>
                  <a:lnTo>
                    <a:pt x="4710" y="4338"/>
                  </a:lnTo>
                  <a:cubicBezTo>
                    <a:pt x="4710" y="4141"/>
                    <a:pt x="4868" y="3978"/>
                    <a:pt x="5064" y="3978"/>
                  </a:cubicBezTo>
                  <a:close/>
                  <a:moveTo>
                    <a:pt x="7375" y="3979"/>
                  </a:moveTo>
                  <a:cubicBezTo>
                    <a:pt x="7574" y="3979"/>
                    <a:pt x="7735" y="4140"/>
                    <a:pt x="7735" y="4338"/>
                  </a:cubicBezTo>
                  <a:lnTo>
                    <a:pt x="7735" y="7004"/>
                  </a:lnTo>
                  <a:lnTo>
                    <a:pt x="7016" y="7004"/>
                  </a:lnTo>
                  <a:lnTo>
                    <a:pt x="7016" y="4338"/>
                  </a:lnTo>
                  <a:cubicBezTo>
                    <a:pt x="7016" y="4140"/>
                    <a:pt x="7177" y="3979"/>
                    <a:pt x="7375" y="3979"/>
                  </a:cubicBezTo>
                  <a:close/>
                  <a:moveTo>
                    <a:pt x="9681" y="3979"/>
                  </a:moveTo>
                  <a:cubicBezTo>
                    <a:pt x="9880" y="3979"/>
                    <a:pt x="10041" y="4140"/>
                    <a:pt x="10041" y="4338"/>
                  </a:cubicBezTo>
                  <a:lnTo>
                    <a:pt x="10041" y="6411"/>
                  </a:lnTo>
                  <a:cubicBezTo>
                    <a:pt x="9909" y="6529"/>
                    <a:pt x="9831" y="6696"/>
                    <a:pt x="9831" y="6875"/>
                  </a:cubicBezTo>
                  <a:lnTo>
                    <a:pt x="9831" y="7004"/>
                  </a:lnTo>
                  <a:lnTo>
                    <a:pt x="9322" y="7004"/>
                  </a:lnTo>
                  <a:lnTo>
                    <a:pt x="9322" y="4338"/>
                  </a:lnTo>
                  <a:cubicBezTo>
                    <a:pt x="9322" y="4140"/>
                    <a:pt x="9483" y="3979"/>
                    <a:pt x="9681" y="3979"/>
                  </a:cubicBezTo>
                  <a:close/>
                  <a:moveTo>
                    <a:pt x="11982" y="3978"/>
                  </a:moveTo>
                  <a:cubicBezTo>
                    <a:pt x="11984" y="3978"/>
                    <a:pt x="11986" y="3979"/>
                    <a:pt x="11987" y="3979"/>
                  </a:cubicBezTo>
                  <a:cubicBezTo>
                    <a:pt x="12186" y="3979"/>
                    <a:pt x="12347" y="4140"/>
                    <a:pt x="12347" y="4338"/>
                  </a:cubicBezTo>
                  <a:lnTo>
                    <a:pt x="12347" y="7004"/>
                  </a:lnTo>
                  <a:lnTo>
                    <a:pt x="11993" y="7004"/>
                  </a:lnTo>
                  <a:lnTo>
                    <a:pt x="11993" y="6875"/>
                  </a:lnTo>
                  <a:cubicBezTo>
                    <a:pt x="11993" y="6630"/>
                    <a:pt x="11849" y="6411"/>
                    <a:pt x="11627" y="6310"/>
                  </a:cubicBezTo>
                  <a:lnTo>
                    <a:pt x="11627" y="4338"/>
                  </a:lnTo>
                  <a:cubicBezTo>
                    <a:pt x="11627" y="4141"/>
                    <a:pt x="11786" y="3978"/>
                    <a:pt x="11982" y="3978"/>
                  </a:cubicBezTo>
                  <a:close/>
                  <a:moveTo>
                    <a:pt x="14106" y="7436"/>
                  </a:moveTo>
                  <a:cubicBezTo>
                    <a:pt x="14227" y="7436"/>
                    <a:pt x="14322" y="7534"/>
                    <a:pt x="14322" y="7652"/>
                  </a:cubicBezTo>
                  <a:cubicBezTo>
                    <a:pt x="14322" y="7709"/>
                    <a:pt x="14299" y="7764"/>
                    <a:pt x="14259" y="7804"/>
                  </a:cubicBezTo>
                  <a:cubicBezTo>
                    <a:pt x="14218" y="7845"/>
                    <a:pt x="14164" y="7868"/>
                    <a:pt x="14106" y="7868"/>
                  </a:cubicBezTo>
                  <a:lnTo>
                    <a:pt x="11993" y="7868"/>
                  </a:lnTo>
                  <a:lnTo>
                    <a:pt x="11993" y="7436"/>
                  </a:lnTo>
                  <a:close/>
                  <a:moveTo>
                    <a:pt x="2810" y="7439"/>
                  </a:moveTo>
                  <a:lnTo>
                    <a:pt x="2810" y="7871"/>
                  </a:lnTo>
                  <a:lnTo>
                    <a:pt x="648" y="7871"/>
                  </a:lnTo>
                  <a:cubicBezTo>
                    <a:pt x="527" y="7871"/>
                    <a:pt x="432" y="7773"/>
                    <a:pt x="432" y="7655"/>
                  </a:cubicBezTo>
                  <a:cubicBezTo>
                    <a:pt x="432" y="7534"/>
                    <a:pt x="527" y="7439"/>
                    <a:pt x="648" y="7439"/>
                  </a:cubicBezTo>
                  <a:close/>
                  <a:moveTo>
                    <a:pt x="9834" y="7439"/>
                  </a:moveTo>
                  <a:lnTo>
                    <a:pt x="9834" y="7871"/>
                  </a:lnTo>
                  <a:lnTo>
                    <a:pt x="4969" y="7871"/>
                  </a:lnTo>
                  <a:lnTo>
                    <a:pt x="4969" y="7439"/>
                  </a:lnTo>
                  <a:close/>
                  <a:moveTo>
                    <a:pt x="11371" y="6687"/>
                  </a:moveTo>
                  <a:cubicBezTo>
                    <a:pt x="11475" y="6687"/>
                    <a:pt x="11558" y="6771"/>
                    <a:pt x="11558" y="6875"/>
                  </a:cubicBezTo>
                  <a:lnTo>
                    <a:pt x="11561" y="8429"/>
                  </a:lnTo>
                  <a:cubicBezTo>
                    <a:pt x="11561" y="8533"/>
                    <a:pt x="11475" y="8616"/>
                    <a:pt x="11374" y="8616"/>
                  </a:cubicBezTo>
                  <a:lnTo>
                    <a:pt x="10450" y="8616"/>
                  </a:lnTo>
                  <a:cubicBezTo>
                    <a:pt x="10346" y="8616"/>
                    <a:pt x="10263" y="8533"/>
                    <a:pt x="10263" y="8429"/>
                  </a:cubicBezTo>
                  <a:lnTo>
                    <a:pt x="10263" y="6875"/>
                  </a:lnTo>
                  <a:cubicBezTo>
                    <a:pt x="10263" y="6805"/>
                    <a:pt x="10300" y="6742"/>
                    <a:pt x="10361" y="6710"/>
                  </a:cubicBezTo>
                  <a:cubicBezTo>
                    <a:pt x="10387" y="6696"/>
                    <a:pt x="10418" y="6687"/>
                    <a:pt x="10450" y="6687"/>
                  </a:cubicBezTo>
                  <a:close/>
                  <a:moveTo>
                    <a:pt x="4350" y="6687"/>
                  </a:moveTo>
                  <a:cubicBezTo>
                    <a:pt x="4454" y="6687"/>
                    <a:pt x="4537" y="6771"/>
                    <a:pt x="4537" y="6875"/>
                  </a:cubicBezTo>
                  <a:lnTo>
                    <a:pt x="4537" y="8432"/>
                  </a:lnTo>
                  <a:cubicBezTo>
                    <a:pt x="4537" y="8536"/>
                    <a:pt x="4454" y="8619"/>
                    <a:pt x="4350" y="8619"/>
                  </a:cubicBezTo>
                  <a:lnTo>
                    <a:pt x="3429" y="8619"/>
                  </a:lnTo>
                  <a:cubicBezTo>
                    <a:pt x="3325" y="8619"/>
                    <a:pt x="3239" y="8536"/>
                    <a:pt x="3239" y="8432"/>
                  </a:cubicBezTo>
                  <a:lnTo>
                    <a:pt x="3239" y="6875"/>
                  </a:lnTo>
                  <a:cubicBezTo>
                    <a:pt x="3239" y="6771"/>
                    <a:pt x="3325" y="6687"/>
                    <a:pt x="3429" y="6687"/>
                  </a:cubicBezTo>
                  <a:close/>
                  <a:moveTo>
                    <a:pt x="6693" y="0"/>
                  </a:moveTo>
                  <a:cubicBezTo>
                    <a:pt x="5645" y="0"/>
                    <a:pt x="4785" y="826"/>
                    <a:pt x="4741" y="1874"/>
                  </a:cubicBezTo>
                  <a:lnTo>
                    <a:pt x="2712" y="1874"/>
                  </a:lnTo>
                  <a:cubicBezTo>
                    <a:pt x="1932" y="1874"/>
                    <a:pt x="1244" y="2496"/>
                    <a:pt x="1149" y="3293"/>
                  </a:cubicBezTo>
                  <a:lnTo>
                    <a:pt x="700" y="7004"/>
                  </a:lnTo>
                  <a:lnTo>
                    <a:pt x="648" y="7004"/>
                  </a:lnTo>
                  <a:cubicBezTo>
                    <a:pt x="291" y="7004"/>
                    <a:pt x="0" y="7292"/>
                    <a:pt x="0" y="7652"/>
                  </a:cubicBezTo>
                  <a:cubicBezTo>
                    <a:pt x="0" y="8009"/>
                    <a:pt x="291" y="8300"/>
                    <a:pt x="648" y="8300"/>
                  </a:cubicBezTo>
                  <a:lnTo>
                    <a:pt x="677" y="8300"/>
                  </a:lnTo>
                  <a:lnTo>
                    <a:pt x="677" y="8559"/>
                  </a:lnTo>
                  <a:cubicBezTo>
                    <a:pt x="677" y="8677"/>
                    <a:pt x="772" y="8775"/>
                    <a:pt x="893" y="8775"/>
                  </a:cubicBezTo>
                  <a:cubicBezTo>
                    <a:pt x="1011" y="8775"/>
                    <a:pt x="1108" y="8677"/>
                    <a:pt x="1108" y="8559"/>
                  </a:cubicBezTo>
                  <a:lnTo>
                    <a:pt x="1108" y="8302"/>
                  </a:lnTo>
                  <a:lnTo>
                    <a:pt x="2810" y="8302"/>
                  </a:lnTo>
                  <a:lnTo>
                    <a:pt x="2810" y="8432"/>
                  </a:lnTo>
                  <a:cubicBezTo>
                    <a:pt x="2810" y="8772"/>
                    <a:pt x="3086" y="9048"/>
                    <a:pt x="3429" y="9051"/>
                  </a:cubicBezTo>
                  <a:lnTo>
                    <a:pt x="4350" y="9051"/>
                  </a:lnTo>
                  <a:cubicBezTo>
                    <a:pt x="4693" y="9048"/>
                    <a:pt x="4969" y="8772"/>
                    <a:pt x="4969" y="8429"/>
                  </a:cubicBezTo>
                  <a:lnTo>
                    <a:pt x="4969" y="8302"/>
                  </a:lnTo>
                  <a:lnTo>
                    <a:pt x="9834" y="8302"/>
                  </a:lnTo>
                  <a:lnTo>
                    <a:pt x="9834" y="8432"/>
                  </a:lnTo>
                  <a:cubicBezTo>
                    <a:pt x="9834" y="8772"/>
                    <a:pt x="10110" y="9051"/>
                    <a:pt x="10453" y="9051"/>
                  </a:cubicBezTo>
                  <a:lnTo>
                    <a:pt x="11374" y="9051"/>
                  </a:lnTo>
                  <a:cubicBezTo>
                    <a:pt x="11717" y="9051"/>
                    <a:pt x="11993" y="8772"/>
                    <a:pt x="11993" y="8432"/>
                  </a:cubicBezTo>
                  <a:lnTo>
                    <a:pt x="11993" y="8302"/>
                  </a:lnTo>
                  <a:lnTo>
                    <a:pt x="13648" y="8302"/>
                  </a:lnTo>
                  <a:lnTo>
                    <a:pt x="13648" y="11889"/>
                  </a:lnTo>
                  <a:cubicBezTo>
                    <a:pt x="13645" y="12502"/>
                    <a:pt x="13150" y="12998"/>
                    <a:pt x="12537" y="12998"/>
                  </a:cubicBezTo>
                  <a:lnTo>
                    <a:pt x="11069" y="12998"/>
                  </a:lnTo>
                  <a:cubicBezTo>
                    <a:pt x="10948" y="12998"/>
                    <a:pt x="10853" y="13096"/>
                    <a:pt x="10853" y="13214"/>
                  </a:cubicBezTo>
                  <a:cubicBezTo>
                    <a:pt x="10853" y="13334"/>
                    <a:pt x="10948" y="13429"/>
                    <a:pt x="11069" y="13429"/>
                  </a:cubicBezTo>
                  <a:lnTo>
                    <a:pt x="12537" y="13429"/>
                  </a:lnTo>
                  <a:cubicBezTo>
                    <a:pt x="13389" y="13429"/>
                    <a:pt x="14077" y="12739"/>
                    <a:pt x="14080" y="11889"/>
                  </a:cubicBezTo>
                  <a:lnTo>
                    <a:pt x="14080" y="8302"/>
                  </a:lnTo>
                  <a:lnTo>
                    <a:pt x="14109" y="8302"/>
                  </a:lnTo>
                  <a:cubicBezTo>
                    <a:pt x="14466" y="8302"/>
                    <a:pt x="14757" y="8012"/>
                    <a:pt x="14757" y="7655"/>
                  </a:cubicBezTo>
                  <a:cubicBezTo>
                    <a:pt x="14757" y="7295"/>
                    <a:pt x="14466" y="7004"/>
                    <a:pt x="14106" y="7004"/>
                  </a:cubicBezTo>
                  <a:lnTo>
                    <a:pt x="14054" y="7004"/>
                  </a:lnTo>
                  <a:lnTo>
                    <a:pt x="13605" y="3293"/>
                  </a:lnTo>
                  <a:cubicBezTo>
                    <a:pt x="13507" y="2496"/>
                    <a:pt x="12822" y="1874"/>
                    <a:pt x="12042" y="1874"/>
                  </a:cubicBezTo>
                  <a:lnTo>
                    <a:pt x="11066" y="1874"/>
                  </a:lnTo>
                  <a:cubicBezTo>
                    <a:pt x="10945" y="1874"/>
                    <a:pt x="10850" y="1969"/>
                    <a:pt x="10850" y="2090"/>
                  </a:cubicBezTo>
                  <a:cubicBezTo>
                    <a:pt x="10850" y="2208"/>
                    <a:pt x="10945" y="2306"/>
                    <a:pt x="11066" y="2306"/>
                  </a:cubicBezTo>
                  <a:lnTo>
                    <a:pt x="12042" y="2306"/>
                  </a:lnTo>
                  <a:cubicBezTo>
                    <a:pt x="12598" y="2306"/>
                    <a:pt x="13107" y="2772"/>
                    <a:pt x="13176" y="3345"/>
                  </a:cubicBezTo>
                  <a:lnTo>
                    <a:pt x="13617" y="7004"/>
                  </a:lnTo>
                  <a:lnTo>
                    <a:pt x="12782" y="7004"/>
                  </a:lnTo>
                  <a:lnTo>
                    <a:pt x="12782" y="4338"/>
                  </a:lnTo>
                  <a:cubicBezTo>
                    <a:pt x="12782" y="3898"/>
                    <a:pt x="12425" y="3544"/>
                    <a:pt x="11987" y="3544"/>
                  </a:cubicBezTo>
                  <a:cubicBezTo>
                    <a:pt x="11550" y="3544"/>
                    <a:pt x="11196" y="3898"/>
                    <a:pt x="11196" y="4338"/>
                  </a:cubicBezTo>
                  <a:lnTo>
                    <a:pt x="11196" y="6253"/>
                  </a:lnTo>
                  <a:lnTo>
                    <a:pt x="10476" y="6253"/>
                  </a:lnTo>
                  <a:lnTo>
                    <a:pt x="10476" y="4338"/>
                  </a:lnTo>
                  <a:cubicBezTo>
                    <a:pt x="10476" y="3901"/>
                    <a:pt x="10122" y="3547"/>
                    <a:pt x="9684" y="3547"/>
                  </a:cubicBezTo>
                  <a:cubicBezTo>
                    <a:pt x="9247" y="3547"/>
                    <a:pt x="8893" y="3901"/>
                    <a:pt x="8893" y="4338"/>
                  </a:cubicBezTo>
                  <a:lnTo>
                    <a:pt x="8893" y="7004"/>
                  </a:lnTo>
                  <a:lnTo>
                    <a:pt x="8173" y="7004"/>
                  </a:lnTo>
                  <a:lnTo>
                    <a:pt x="8173" y="4338"/>
                  </a:lnTo>
                  <a:cubicBezTo>
                    <a:pt x="8173" y="3898"/>
                    <a:pt x="7819" y="3544"/>
                    <a:pt x="7381" y="3544"/>
                  </a:cubicBezTo>
                  <a:cubicBezTo>
                    <a:pt x="6944" y="3544"/>
                    <a:pt x="6587" y="3898"/>
                    <a:pt x="6587" y="4338"/>
                  </a:cubicBezTo>
                  <a:lnTo>
                    <a:pt x="6587" y="7004"/>
                  </a:lnTo>
                  <a:lnTo>
                    <a:pt x="5867" y="7004"/>
                  </a:lnTo>
                  <a:lnTo>
                    <a:pt x="5867" y="4338"/>
                  </a:lnTo>
                  <a:cubicBezTo>
                    <a:pt x="5867" y="3901"/>
                    <a:pt x="5513" y="3547"/>
                    <a:pt x="5075" y="3547"/>
                  </a:cubicBezTo>
                  <a:cubicBezTo>
                    <a:pt x="4638" y="3547"/>
                    <a:pt x="4284" y="3901"/>
                    <a:pt x="4284" y="4338"/>
                  </a:cubicBezTo>
                  <a:lnTo>
                    <a:pt x="4284" y="6253"/>
                  </a:lnTo>
                  <a:lnTo>
                    <a:pt x="3564" y="6253"/>
                  </a:lnTo>
                  <a:lnTo>
                    <a:pt x="3564" y="4338"/>
                  </a:lnTo>
                  <a:cubicBezTo>
                    <a:pt x="3564" y="3901"/>
                    <a:pt x="3210" y="3547"/>
                    <a:pt x="2772" y="3547"/>
                  </a:cubicBezTo>
                  <a:cubicBezTo>
                    <a:pt x="2335" y="3547"/>
                    <a:pt x="1981" y="3901"/>
                    <a:pt x="1981" y="4338"/>
                  </a:cubicBezTo>
                  <a:lnTo>
                    <a:pt x="1981" y="7004"/>
                  </a:lnTo>
                  <a:lnTo>
                    <a:pt x="1146" y="7004"/>
                  </a:lnTo>
                  <a:lnTo>
                    <a:pt x="1586" y="3345"/>
                  </a:lnTo>
                  <a:cubicBezTo>
                    <a:pt x="1655" y="2772"/>
                    <a:pt x="2162" y="2306"/>
                    <a:pt x="2721" y="2306"/>
                  </a:cubicBezTo>
                  <a:lnTo>
                    <a:pt x="10269" y="2306"/>
                  </a:lnTo>
                  <a:cubicBezTo>
                    <a:pt x="10387" y="2306"/>
                    <a:pt x="10485" y="2208"/>
                    <a:pt x="10485" y="2090"/>
                  </a:cubicBezTo>
                  <a:cubicBezTo>
                    <a:pt x="10485" y="1969"/>
                    <a:pt x="10387" y="1874"/>
                    <a:pt x="10269" y="1874"/>
                  </a:cubicBezTo>
                  <a:lnTo>
                    <a:pt x="10012" y="1874"/>
                  </a:lnTo>
                  <a:cubicBezTo>
                    <a:pt x="9969" y="826"/>
                    <a:pt x="9108" y="0"/>
                    <a:pt x="8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Google Shape;1842;p125">
              <a:extLst>
                <a:ext uri="{FF2B5EF4-FFF2-40B4-BE49-F238E27FC236}">
                  <a16:creationId xmlns:a16="http://schemas.microsoft.com/office/drawing/2014/main" id="{9F350F53-DE89-42D0-26FE-01F505F9CED7}"/>
                </a:ext>
              </a:extLst>
            </p:cNvPr>
            <p:cNvSpPr/>
            <p:nvPr/>
          </p:nvSpPr>
          <p:spPr>
            <a:xfrm>
              <a:off x="2195525" y="2941275"/>
              <a:ext cx="149125" cy="32425"/>
            </a:xfrm>
            <a:custGeom>
              <a:avLst/>
              <a:gdLst/>
              <a:ahLst/>
              <a:cxnLst/>
              <a:rect l="l" t="t" r="r" b="b"/>
              <a:pathLst>
                <a:path w="5965" h="1297" extrusionOk="0">
                  <a:moveTo>
                    <a:pt x="5317" y="433"/>
                  </a:moveTo>
                  <a:cubicBezTo>
                    <a:pt x="5438" y="433"/>
                    <a:pt x="5533" y="530"/>
                    <a:pt x="5533" y="649"/>
                  </a:cubicBezTo>
                  <a:cubicBezTo>
                    <a:pt x="5533" y="767"/>
                    <a:pt x="5438" y="864"/>
                    <a:pt x="5317" y="864"/>
                  </a:cubicBezTo>
                  <a:lnTo>
                    <a:pt x="648" y="864"/>
                  </a:lnTo>
                  <a:cubicBezTo>
                    <a:pt x="530" y="864"/>
                    <a:pt x="432" y="767"/>
                    <a:pt x="432" y="649"/>
                  </a:cubicBezTo>
                  <a:cubicBezTo>
                    <a:pt x="432" y="530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292"/>
                    <a:pt x="0" y="649"/>
                  </a:cubicBezTo>
                  <a:cubicBezTo>
                    <a:pt x="0" y="1005"/>
                    <a:pt x="291" y="1296"/>
                    <a:pt x="648" y="1296"/>
                  </a:cubicBezTo>
                  <a:lnTo>
                    <a:pt x="5317" y="1296"/>
                  </a:lnTo>
                  <a:cubicBezTo>
                    <a:pt x="5677" y="1296"/>
                    <a:pt x="5965" y="1005"/>
                    <a:pt x="5965" y="649"/>
                  </a:cubicBezTo>
                  <a:cubicBezTo>
                    <a:pt x="5965" y="292"/>
                    <a:pt x="5677" y="1"/>
                    <a:pt x="53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6" name="Google Shape;1843;p125">
            <a:extLst>
              <a:ext uri="{FF2B5EF4-FFF2-40B4-BE49-F238E27FC236}">
                <a16:creationId xmlns:a16="http://schemas.microsoft.com/office/drawing/2014/main" id="{89DA8A60-7280-A2FD-154E-2C58712758B8}"/>
              </a:ext>
            </a:extLst>
          </p:cNvPr>
          <p:cNvGrpSpPr/>
          <p:nvPr/>
        </p:nvGrpSpPr>
        <p:grpSpPr>
          <a:xfrm>
            <a:off x="8106701" y="8292749"/>
            <a:ext cx="738000" cy="589350"/>
            <a:chOff x="3323850" y="3901625"/>
            <a:chExt cx="369000" cy="294675"/>
          </a:xfrm>
        </p:grpSpPr>
        <p:sp>
          <p:nvSpPr>
            <p:cNvPr id="77" name="Google Shape;1844;p125">
              <a:extLst>
                <a:ext uri="{FF2B5EF4-FFF2-40B4-BE49-F238E27FC236}">
                  <a16:creationId xmlns:a16="http://schemas.microsoft.com/office/drawing/2014/main" id="{45B43385-CD3E-34A0-3682-F2A6B3DEAF1A}"/>
                </a:ext>
              </a:extLst>
            </p:cNvPr>
            <p:cNvSpPr/>
            <p:nvPr/>
          </p:nvSpPr>
          <p:spPr>
            <a:xfrm>
              <a:off x="3323850" y="3943375"/>
              <a:ext cx="313225" cy="252925"/>
            </a:xfrm>
            <a:custGeom>
              <a:avLst/>
              <a:gdLst/>
              <a:ahLst/>
              <a:cxnLst/>
              <a:rect l="l" t="t" r="r" b="b"/>
              <a:pathLst>
                <a:path w="12529" h="10117" extrusionOk="0">
                  <a:moveTo>
                    <a:pt x="1796" y="1"/>
                  </a:moveTo>
                  <a:cubicBezTo>
                    <a:pt x="1719" y="1"/>
                    <a:pt x="1644" y="43"/>
                    <a:pt x="1606" y="116"/>
                  </a:cubicBezTo>
                  <a:cubicBezTo>
                    <a:pt x="1261" y="772"/>
                    <a:pt x="1080" y="1538"/>
                    <a:pt x="1080" y="2338"/>
                  </a:cubicBezTo>
                  <a:cubicBezTo>
                    <a:pt x="1082" y="2914"/>
                    <a:pt x="1177" y="3484"/>
                    <a:pt x="1353" y="4031"/>
                  </a:cubicBezTo>
                  <a:lnTo>
                    <a:pt x="1183" y="4632"/>
                  </a:lnTo>
                  <a:lnTo>
                    <a:pt x="907" y="3685"/>
                  </a:lnTo>
                  <a:cubicBezTo>
                    <a:pt x="881" y="3590"/>
                    <a:pt x="797" y="3527"/>
                    <a:pt x="700" y="3527"/>
                  </a:cubicBezTo>
                  <a:lnTo>
                    <a:pt x="216" y="3527"/>
                  </a:lnTo>
                  <a:cubicBezTo>
                    <a:pt x="95" y="3527"/>
                    <a:pt x="0" y="3625"/>
                    <a:pt x="0" y="3743"/>
                  </a:cubicBezTo>
                  <a:cubicBezTo>
                    <a:pt x="0" y="3864"/>
                    <a:pt x="95" y="3959"/>
                    <a:pt x="216" y="3959"/>
                  </a:cubicBezTo>
                  <a:lnTo>
                    <a:pt x="538" y="3959"/>
                  </a:lnTo>
                  <a:lnTo>
                    <a:pt x="973" y="5470"/>
                  </a:lnTo>
                  <a:cubicBezTo>
                    <a:pt x="1002" y="5562"/>
                    <a:pt x="1085" y="5628"/>
                    <a:pt x="1183" y="5628"/>
                  </a:cubicBezTo>
                  <a:cubicBezTo>
                    <a:pt x="1278" y="5628"/>
                    <a:pt x="1362" y="5562"/>
                    <a:pt x="1391" y="5470"/>
                  </a:cubicBezTo>
                  <a:lnTo>
                    <a:pt x="1609" y="4701"/>
                  </a:lnTo>
                  <a:cubicBezTo>
                    <a:pt x="2312" y="6282"/>
                    <a:pt x="3872" y="8213"/>
                    <a:pt x="7214" y="10073"/>
                  </a:cubicBezTo>
                  <a:cubicBezTo>
                    <a:pt x="7265" y="10102"/>
                    <a:pt x="7321" y="10116"/>
                    <a:pt x="7377" y="10116"/>
                  </a:cubicBezTo>
                  <a:cubicBezTo>
                    <a:pt x="7433" y="10116"/>
                    <a:pt x="7489" y="10102"/>
                    <a:pt x="7540" y="10073"/>
                  </a:cubicBezTo>
                  <a:cubicBezTo>
                    <a:pt x="9768" y="8835"/>
                    <a:pt x="11423" y="7436"/>
                    <a:pt x="12462" y="5919"/>
                  </a:cubicBezTo>
                  <a:cubicBezTo>
                    <a:pt x="12528" y="5821"/>
                    <a:pt x="12502" y="5686"/>
                    <a:pt x="12407" y="5620"/>
                  </a:cubicBezTo>
                  <a:cubicBezTo>
                    <a:pt x="12369" y="5593"/>
                    <a:pt x="12326" y="5581"/>
                    <a:pt x="12283" y="5581"/>
                  </a:cubicBezTo>
                  <a:cubicBezTo>
                    <a:pt x="12214" y="5581"/>
                    <a:pt x="12146" y="5614"/>
                    <a:pt x="12105" y="5674"/>
                  </a:cubicBezTo>
                  <a:cubicBezTo>
                    <a:pt x="11112" y="7128"/>
                    <a:pt x="9523" y="8473"/>
                    <a:pt x="7378" y="9670"/>
                  </a:cubicBezTo>
                  <a:cubicBezTo>
                    <a:pt x="5378" y="8550"/>
                    <a:pt x="3855" y="7301"/>
                    <a:pt x="2853" y="5954"/>
                  </a:cubicBezTo>
                  <a:cubicBezTo>
                    <a:pt x="2378" y="5317"/>
                    <a:pt x="2027" y="4673"/>
                    <a:pt x="1805" y="4028"/>
                  </a:cubicBezTo>
                  <a:lnTo>
                    <a:pt x="1949" y="3527"/>
                  </a:lnTo>
                  <a:lnTo>
                    <a:pt x="2130" y="3849"/>
                  </a:lnTo>
                  <a:cubicBezTo>
                    <a:pt x="2168" y="3918"/>
                    <a:pt x="2243" y="3959"/>
                    <a:pt x="2320" y="3959"/>
                  </a:cubicBezTo>
                  <a:lnTo>
                    <a:pt x="3550" y="3959"/>
                  </a:lnTo>
                  <a:cubicBezTo>
                    <a:pt x="3670" y="3959"/>
                    <a:pt x="3765" y="3864"/>
                    <a:pt x="3765" y="3743"/>
                  </a:cubicBezTo>
                  <a:cubicBezTo>
                    <a:pt x="3765" y="3625"/>
                    <a:pt x="3670" y="3527"/>
                    <a:pt x="3550" y="3527"/>
                  </a:cubicBezTo>
                  <a:lnTo>
                    <a:pt x="2444" y="3527"/>
                  </a:lnTo>
                  <a:lnTo>
                    <a:pt x="2070" y="2865"/>
                  </a:lnTo>
                  <a:cubicBezTo>
                    <a:pt x="2029" y="2790"/>
                    <a:pt x="1956" y="2755"/>
                    <a:pt x="1884" y="2755"/>
                  </a:cubicBezTo>
                  <a:cubicBezTo>
                    <a:pt x="1794" y="2755"/>
                    <a:pt x="1704" y="2810"/>
                    <a:pt x="1676" y="2914"/>
                  </a:cubicBezTo>
                  <a:lnTo>
                    <a:pt x="1589" y="3207"/>
                  </a:lnTo>
                  <a:cubicBezTo>
                    <a:pt x="1540" y="2919"/>
                    <a:pt x="1514" y="2629"/>
                    <a:pt x="1514" y="2338"/>
                  </a:cubicBezTo>
                  <a:cubicBezTo>
                    <a:pt x="1514" y="1610"/>
                    <a:pt x="1678" y="910"/>
                    <a:pt x="1989" y="317"/>
                  </a:cubicBezTo>
                  <a:cubicBezTo>
                    <a:pt x="2044" y="211"/>
                    <a:pt x="2004" y="81"/>
                    <a:pt x="1897" y="26"/>
                  </a:cubicBezTo>
                  <a:cubicBezTo>
                    <a:pt x="1865" y="9"/>
                    <a:pt x="1830" y="1"/>
                    <a:pt x="17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" name="Google Shape;1845;p125">
              <a:extLst>
                <a:ext uri="{FF2B5EF4-FFF2-40B4-BE49-F238E27FC236}">
                  <a16:creationId xmlns:a16="http://schemas.microsoft.com/office/drawing/2014/main" id="{410AA6EA-C0B4-F5C1-FE8C-C92644B24B41}"/>
                </a:ext>
              </a:extLst>
            </p:cNvPr>
            <p:cNvSpPr/>
            <p:nvPr/>
          </p:nvSpPr>
          <p:spPr>
            <a:xfrm>
              <a:off x="3434375" y="4013700"/>
              <a:ext cx="154550" cy="147775"/>
            </a:xfrm>
            <a:custGeom>
              <a:avLst/>
              <a:gdLst/>
              <a:ahLst/>
              <a:cxnLst/>
              <a:rect l="l" t="t" r="r" b="b"/>
              <a:pathLst>
                <a:path w="6182" h="5911" extrusionOk="0">
                  <a:moveTo>
                    <a:pt x="2956" y="1"/>
                  </a:moveTo>
                  <a:cubicBezTo>
                    <a:pt x="2699" y="1"/>
                    <a:pt x="2440" y="34"/>
                    <a:pt x="2183" y="104"/>
                  </a:cubicBezTo>
                  <a:cubicBezTo>
                    <a:pt x="896" y="452"/>
                    <a:pt x="4" y="1621"/>
                    <a:pt x="4" y="2956"/>
                  </a:cubicBezTo>
                  <a:cubicBezTo>
                    <a:pt x="1" y="3679"/>
                    <a:pt x="266" y="4373"/>
                    <a:pt x="744" y="4914"/>
                  </a:cubicBezTo>
                  <a:cubicBezTo>
                    <a:pt x="791" y="4968"/>
                    <a:pt x="847" y="4990"/>
                    <a:pt x="901" y="4990"/>
                  </a:cubicBezTo>
                  <a:cubicBezTo>
                    <a:pt x="1064" y="4990"/>
                    <a:pt x="1211" y="4788"/>
                    <a:pt x="1066" y="4626"/>
                  </a:cubicBezTo>
                  <a:cubicBezTo>
                    <a:pt x="202" y="3644"/>
                    <a:pt x="231" y="2165"/>
                    <a:pt x="1135" y="1221"/>
                  </a:cubicBezTo>
                  <a:cubicBezTo>
                    <a:pt x="1628" y="707"/>
                    <a:pt x="2288" y="446"/>
                    <a:pt x="2952" y="446"/>
                  </a:cubicBezTo>
                  <a:cubicBezTo>
                    <a:pt x="3510" y="446"/>
                    <a:pt x="4070" y="630"/>
                    <a:pt x="4535" y="1005"/>
                  </a:cubicBezTo>
                  <a:cubicBezTo>
                    <a:pt x="5551" y="1828"/>
                    <a:pt x="5770" y="3290"/>
                    <a:pt x="5036" y="4373"/>
                  </a:cubicBezTo>
                  <a:cubicBezTo>
                    <a:pt x="4553" y="5087"/>
                    <a:pt x="3762" y="5478"/>
                    <a:pt x="2952" y="5478"/>
                  </a:cubicBezTo>
                  <a:cubicBezTo>
                    <a:pt x="2534" y="5478"/>
                    <a:pt x="2110" y="5373"/>
                    <a:pt x="1722" y="5156"/>
                  </a:cubicBezTo>
                  <a:cubicBezTo>
                    <a:pt x="1689" y="5137"/>
                    <a:pt x="1653" y="5129"/>
                    <a:pt x="1618" y="5129"/>
                  </a:cubicBezTo>
                  <a:cubicBezTo>
                    <a:pt x="1542" y="5129"/>
                    <a:pt x="1468" y="5169"/>
                    <a:pt x="1429" y="5239"/>
                  </a:cubicBezTo>
                  <a:cubicBezTo>
                    <a:pt x="1371" y="5343"/>
                    <a:pt x="1406" y="5475"/>
                    <a:pt x="1512" y="5533"/>
                  </a:cubicBezTo>
                  <a:cubicBezTo>
                    <a:pt x="1965" y="5787"/>
                    <a:pt x="2462" y="5911"/>
                    <a:pt x="2955" y="5911"/>
                  </a:cubicBezTo>
                  <a:cubicBezTo>
                    <a:pt x="3730" y="5911"/>
                    <a:pt x="4495" y="5607"/>
                    <a:pt x="5065" y="5026"/>
                  </a:cubicBezTo>
                  <a:cubicBezTo>
                    <a:pt x="6000" y="4073"/>
                    <a:pt x="6182" y="2614"/>
                    <a:pt x="5505" y="1462"/>
                  </a:cubicBezTo>
                  <a:cubicBezTo>
                    <a:pt x="4966" y="541"/>
                    <a:pt x="3986" y="1"/>
                    <a:pt x="29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9" name="Google Shape;1846;p125">
              <a:extLst>
                <a:ext uri="{FF2B5EF4-FFF2-40B4-BE49-F238E27FC236}">
                  <a16:creationId xmlns:a16="http://schemas.microsoft.com/office/drawing/2014/main" id="{F5EB5088-2FB6-D708-8661-41DCE725A271}"/>
                </a:ext>
              </a:extLst>
            </p:cNvPr>
            <p:cNvSpPr/>
            <p:nvPr/>
          </p:nvSpPr>
          <p:spPr>
            <a:xfrm>
              <a:off x="3403725" y="3982300"/>
              <a:ext cx="63150" cy="53975"/>
            </a:xfrm>
            <a:custGeom>
              <a:avLst/>
              <a:gdLst/>
              <a:ahLst/>
              <a:cxnLst/>
              <a:rect l="l" t="t" r="r" b="b"/>
              <a:pathLst>
                <a:path w="2526" h="2159" extrusionOk="0">
                  <a:moveTo>
                    <a:pt x="1438" y="433"/>
                  </a:moveTo>
                  <a:cubicBezTo>
                    <a:pt x="1773" y="433"/>
                    <a:pt x="2093" y="691"/>
                    <a:pt x="2093" y="1083"/>
                  </a:cubicBezTo>
                  <a:cubicBezTo>
                    <a:pt x="2093" y="1440"/>
                    <a:pt x="1803" y="1731"/>
                    <a:pt x="1446" y="1731"/>
                  </a:cubicBezTo>
                  <a:cubicBezTo>
                    <a:pt x="867" y="1731"/>
                    <a:pt x="579" y="1031"/>
                    <a:pt x="985" y="623"/>
                  </a:cubicBezTo>
                  <a:cubicBezTo>
                    <a:pt x="1117" y="492"/>
                    <a:pt x="1279" y="433"/>
                    <a:pt x="1438" y="433"/>
                  </a:cubicBezTo>
                  <a:close/>
                  <a:moveTo>
                    <a:pt x="1446" y="1"/>
                  </a:moveTo>
                  <a:cubicBezTo>
                    <a:pt x="481" y="1"/>
                    <a:pt x="0" y="1164"/>
                    <a:pt x="680" y="1843"/>
                  </a:cubicBezTo>
                  <a:cubicBezTo>
                    <a:pt x="888" y="2049"/>
                    <a:pt x="1164" y="2159"/>
                    <a:pt x="1444" y="2159"/>
                  </a:cubicBezTo>
                  <a:cubicBezTo>
                    <a:pt x="1584" y="2159"/>
                    <a:pt x="1724" y="2132"/>
                    <a:pt x="1857" y="2076"/>
                  </a:cubicBezTo>
                  <a:cubicBezTo>
                    <a:pt x="2260" y="1909"/>
                    <a:pt x="2525" y="1515"/>
                    <a:pt x="2525" y="1080"/>
                  </a:cubicBezTo>
                  <a:cubicBezTo>
                    <a:pt x="2522" y="484"/>
                    <a:pt x="2039" y="1"/>
                    <a:pt x="14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Google Shape;1847;p125">
              <a:extLst>
                <a:ext uri="{FF2B5EF4-FFF2-40B4-BE49-F238E27FC236}">
                  <a16:creationId xmlns:a16="http://schemas.microsoft.com/office/drawing/2014/main" id="{4FA2BE08-FC5E-C6BE-7292-97CD57BCD389}"/>
                </a:ext>
              </a:extLst>
            </p:cNvPr>
            <p:cNvSpPr/>
            <p:nvPr/>
          </p:nvSpPr>
          <p:spPr>
            <a:xfrm>
              <a:off x="3540675" y="3982275"/>
              <a:ext cx="63150" cy="54025"/>
            </a:xfrm>
            <a:custGeom>
              <a:avLst/>
              <a:gdLst/>
              <a:ahLst/>
              <a:cxnLst/>
              <a:rect l="l" t="t" r="r" b="b"/>
              <a:pathLst>
                <a:path w="2526" h="2161" extrusionOk="0">
                  <a:moveTo>
                    <a:pt x="1448" y="433"/>
                  </a:moveTo>
                  <a:cubicBezTo>
                    <a:pt x="1606" y="433"/>
                    <a:pt x="1769" y="492"/>
                    <a:pt x="1901" y="624"/>
                  </a:cubicBezTo>
                  <a:cubicBezTo>
                    <a:pt x="2309" y="1032"/>
                    <a:pt x="2019" y="1729"/>
                    <a:pt x="1443" y="1729"/>
                  </a:cubicBezTo>
                  <a:cubicBezTo>
                    <a:pt x="1086" y="1729"/>
                    <a:pt x="795" y="1441"/>
                    <a:pt x="795" y="1081"/>
                  </a:cubicBezTo>
                  <a:cubicBezTo>
                    <a:pt x="795" y="692"/>
                    <a:pt x="1114" y="433"/>
                    <a:pt x="1448" y="433"/>
                  </a:cubicBezTo>
                  <a:close/>
                  <a:moveTo>
                    <a:pt x="1437" y="0"/>
                  </a:moveTo>
                  <a:cubicBezTo>
                    <a:pt x="1172" y="0"/>
                    <a:pt x="901" y="99"/>
                    <a:pt x="680" y="318"/>
                  </a:cubicBezTo>
                  <a:cubicBezTo>
                    <a:pt x="1" y="998"/>
                    <a:pt x="484" y="2161"/>
                    <a:pt x="1446" y="2161"/>
                  </a:cubicBezTo>
                  <a:cubicBezTo>
                    <a:pt x="2042" y="2161"/>
                    <a:pt x="2523" y="1677"/>
                    <a:pt x="2525" y="1081"/>
                  </a:cubicBezTo>
                  <a:cubicBezTo>
                    <a:pt x="2525" y="431"/>
                    <a:pt x="1993" y="0"/>
                    <a:pt x="1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Google Shape;1848;p125">
              <a:extLst>
                <a:ext uri="{FF2B5EF4-FFF2-40B4-BE49-F238E27FC236}">
                  <a16:creationId xmlns:a16="http://schemas.microsoft.com/office/drawing/2014/main" id="{D8453669-53C9-0AD3-2C81-53172718A3AA}"/>
                </a:ext>
              </a:extLst>
            </p:cNvPr>
            <p:cNvSpPr/>
            <p:nvPr/>
          </p:nvSpPr>
          <p:spPr>
            <a:xfrm>
              <a:off x="3472250" y="3956325"/>
              <a:ext cx="63125" cy="54075"/>
            </a:xfrm>
            <a:custGeom>
              <a:avLst/>
              <a:gdLst/>
              <a:ahLst/>
              <a:cxnLst/>
              <a:rect l="l" t="t" r="r" b="b"/>
              <a:pathLst>
                <a:path w="2525" h="2163" extrusionOk="0">
                  <a:moveTo>
                    <a:pt x="1448" y="434"/>
                  </a:moveTo>
                  <a:cubicBezTo>
                    <a:pt x="1608" y="434"/>
                    <a:pt x="1770" y="493"/>
                    <a:pt x="1903" y="625"/>
                  </a:cubicBezTo>
                  <a:cubicBezTo>
                    <a:pt x="2309" y="1034"/>
                    <a:pt x="2021" y="1731"/>
                    <a:pt x="1445" y="1731"/>
                  </a:cubicBezTo>
                  <a:cubicBezTo>
                    <a:pt x="1085" y="1731"/>
                    <a:pt x="795" y="1440"/>
                    <a:pt x="795" y="1083"/>
                  </a:cubicBezTo>
                  <a:lnTo>
                    <a:pt x="797" y="1083"/>
                  </a:lnTo>
                  <a:cubicBezTo>
                    <a:pt x="797" y="692"/>
                    <a:pt x="1116" y="434"/>
                    <a:pt x="1448" y="434"/>
                  </a:cubicBezTo>
                  <a:close/>
                  <a:moveTo>
                    <a:pt x="1437" y="1"/>
                  </a:moveTo>
                  <a:cubicBezTo>
                    <a:pt x="1171" y="1"/>
                    <a:pt x="900" y="99"/>
                    <a:pt x="679" y="320"/>
                  </a:cubicBezTo>
                  <a:cubicBezTo>
                    <a:pt x="0" y="1000"/>
                    <a:pt x="481" y="2163"/>
                    <a:pt x="1445" y="2163"/>
                  </a:cubicBezTo>
                  <a:cubicBezTo>
                    <a:pt x="2038" y="2160"/>
                    <a:pt x="2522" y="1679"/>
                    <a:pt x="2525" y="1083"/>
                  </a:cubicBezTo>
                  <a:cubicBezTo>
                    <a:pt x="2525" y="433"/>
                    <a:pt x="1992" y="1"/>
                    <a:pt x="1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Google Shape;1849;p125">
              <a:extLst>
                <a:ext uri="{FF2B5EF4-FFF2-40B4-BE49-F238E27FC236}">
                  <a16:creationId xmlns:a16="http://schemas.microsoft.com/office/drawing/2014/main" id="{77FC82A5-84CB-2E4C-0BF2-007BB7221ACA}"/>
                </a:ext>
              </a:extLst>
            </p:cNvPr>
            <p:cNvSpPr/>
            <p:nvPr/>
          </p:nvSpPr>
          <p:spPr>
            <a:xfrm>
              <a:off x="3466925" y="4045675"/>
              <a:ext cx="82775" cy="82825"/>
            </a:xfrm>
            <a:custGeom>
              <a:avLst/>
              <a:gdLst/>
              <a:ahLst/>
              <a:cxnLst/>
              <a:rect l="l" t="t" r="r" b="b"/>
              <a:pathLst>
                <a:path w="3311" h="3313" extrusionOk="0">
                  <a:moveTo>
                    <a:pt x="1659" y="435"/>
                  </a:moveTo>
                  <a:cubicBezTo>
                    <a:pt x="1712" y="435"/>
                    <a:pt x="1767" y="455"/>
                    <a:pt x="1811" y="500"/>
                  </a:cubicBezTo>
                  <a:cubicBezTo>
                    <a:pt x="1851" y="540"/>
                    <a:pt x="1874" y="595"/>
                    <a:pt x="1874" y="653"/>
                  </a:cubicBezTo>
                  <a:lnTo>
                    <a:pt x="1874" y="1228"/>
                  </a:lnTo>
                  <a:cubicBezTo>
                    <a:pt x="1874" y="1346"/>
                    <a:pt x="1969" y="1444"/>
                    <a:pt x="2090" y="1444"/>
                  </a:cubicBezTo>
                  <a:lnTo>
                    <a:pt x="2666" y="1444"/>
                  </a:lnTo>
                  <a:cubicBezTo>
                    <a:pt x="2784" y="1444"/>
                    <a:pt x="2882" y="1539"/>
                    <a:pt x="2882" y="1660"/>
                  </a:cubicBezTo>
                  <a:cubicBezTo>
                    <a:pt x="2882" y="1778"/>
                    <a:pt x="2784" y="1876"/>
                    <a:pt x="2666" y="1876"/>
                  </a:cubicBezTo>
                  <a:lnTo>
                    <a:pt x="2090" y="1876"/>
                  </a:lnTo>
                  <a:cubicBezTo>
                    <a:pt x="1969" y="1876"/>
                    <a:pt x="1874" y="1971"/>
                    <a:pt x="1874" y="2092"/>
                  </a:cubicBezTo>
                  <a:lnTo>
                    <a:pt x="1874" y="2668"/>
                  </a:lnTo>
                  <a:cubicBezTo>
                    <a:pt x="1874" y="2786"/>
                    <a:pt x="1776" y="2881"/>
                    <a:pt x="1658" y="2881"/>
                  </a:cubicBezTo>
                  <a:cubicBezTo>
                    <a:pt x="1537" y="2881"/>
                    <a:pt x="1442" y="2786"/>
                    <a:pt x="1442" y="2668"/>
                  </a:cubicBezTo>
                  <a:lnTo>
                    <a:pt x="1442" y="2092"/>
                  </a:lnTo>
                  <a:cubicBezTo>
                    <a:pt x="1442" y="1971"/>
                    <a:pt x="1344" y="1876"/>
                    <a:pt x="1226" y="1876"/>
                  </a:cubicBezTo>
                  <a:lnTo>
                    <a:pt x="651" y="1876"/>
                  </a:lnTo>
                  <a:cubicBezTo>
                    <a:pt x="530" y="1876"/>
                    <a:pt x="435" y="1778"/>
                    <a:pt x="435" y="1660"/>
                  </a:cubicBezTo>
                  <a:cubicBezTo>
                    <a:pt x="435" y="1539"/>
                    <a:pt x="530" y="1444"/>
                    <a:pt x="651" y="1444"/>
                  </a:cubicBezTo>
                  <a:lnTo>
                    <a:pt x="1226" y="1444"/>
                  </a:lnTo>
                  <a:cubicBezTo>
                    <a:pt x="1344" y="1444"/>
                    <a:pt x="1442" y="1346"/>
                    <a:pt x="1442" y="1228"/>
                  </a:cubicBezTo>
                  <a:lnTo>
                    <a:pt x="1442" y="653"/>
                  </a:lnTo>
                  <a:cubicBezTo>
                    <a:pt x="1440" y="522"/>
                    <a:pt x="1548" y="435"/>
                    <a:pt x="1659" y="435"/>
                  </a:cubicBezTo>
                  <a:close/>
                  <a:moveTo>
                    <a:pt x="1659" y="0"/>
                  </a:moveTo>
                  <a:cubicBezTo>
                    <a:pt x="1326" y="0"/>
                    <a:pt x="1006" y="259"/>
                    <a:pt x="1008" y="650"/>
                  </a:cubicBezTo>
                  <a:lnTo>
                    <a:pt x="1008" y="1010"/>
                  </a:lnTo>
                  <a:lnTo>
                    <a:pt x="648" y="1010"/>
                  </a:lnTo>
                  <a:cubicBezTo>
                    <a:pt x="291" y="1010"/>
                    <a:pt x="0" y="1300"/>
                    <a:pt x="0" y="1657"/>
                  </a:cubicBezTo>
                  <a:cubicBezTo>
                    <a:pt x="0" y="2014"/>
                    <a:pt x="291" y="2305"/>
                    <a:pt x="648" y="2305"/>
                  </a:cubicBezTo>
                  <a:lnTo>
                    <a:pt x="1008" y="2305"/>
                  </a:lnTo>
                  <a:lnTo>
                    <a:pt x="1008" y="2665"/>
                  </a:lnTo>
                  <a:cubicBezTo>
                    <a:pt x="1008" y="3022"/>
                    <a:pt x="1298" y="3313"/>
                    <a:pt x="1655" y="3313"/>
                  </a:cubicBezTo>
                  <a:cubicBezTo>
                    <a:pt x="2012" y="3313"/>
                    <a:pt x="2303" y="3022"/>
                    <a:pt x="2303" y="2665"/>
                  </a:cubicBezTo>
                  <a:lnTo>
                    <a:pt x="2303" y="2305"/>
                  </a:lnTo>
                  <a:lnTo>
                    <a:pt x="2663" y="2305"/>
                  </a:lnTo>
                  <a:cubicBezTo>
                    <a:pt x="3020" y="2305"/>
                    <a:pt x="3311" y="2014"/>
                    <a:pt x="3311" y="1657"/>
                  </a:cubicBezTo>
                  <a:cubicBezTo>
                    <a:pt x="3311" y="1300"/>
                    <a:pt x="3020" y="1010"/>
                    <a:pt x="2663" y="1010"/>
                  </a:cubicBezTo>
                  <a:lnTo>
                    <a:pt x="2303" y="1010"/>
                  </a:lnTo>
                  <a:lnTo>
                    <a:pt x="2303" y="650"/>
                  </a:lnTo>
                  <a:cubicBezTo>
                    <a:pt x="2303" y="477"/>
                    <a:pt x="2237" y="313"/>
                    <a:pt x="2113" y="192"/>
                  </a:cubicBezTo>
                  <a:cubicBezTo>
                    <a:pt x="1982" y="60"/>
                    <a:pt x="1819" y="0"/>
                    <a:pt x="16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1850;p125">
              <a:extLst>
                <a:ext uri="{FF2B5EF4-FFF2-40B4-BE49-F238E27FC236}">
                  <a16:creationId xmlns:a16="http://schemas.microsoft.com/office/drawing/2014/main" id="{2016D4FF-4920-5F92-036E-39EA586F8F4E}"/>
                </a:ext>
              </a:extLst>
            </p:cNvPr>
            <p:cNvSpPr/>
            <p:nvPr/>
          </p:nvSpPr>
          <p:spPr>
            <a:xfrm>
              <a:off x="3374275" y="3901625"/>
              <a:ext cx="318575" cy="172325"/>
            </a:xfrm>
            <a:custGeom>
              <a:avLst/>
              <a:gdLst/>
              <a:ahLst/>
              <a:cxnLst/>
              <a:rect l="l" t="t" r="r" b="b"/>
              <a:pathLst>
                <a:path w="12743" h="6893" extrusionOk="0">
                  <a:moveTo>
                    <a:pt x="2332" y="1"/>
                  </a:moveTo>
                  <a:cubicBezTo>
                    <a:pt x="2328" y="1"/>
                    <a:pt x="2323" y="1"/>
                    <a:pt x="2318" y="1"/>
                  </a:cubicBezTo>
                  <a:cubicBezTo>
                    <a:pt x="1489" y="1"/>
                    <a:pt x="735" y="340"/>
                    <a:pt x="148" y="985"/>
                  </a:cubicBezTo>
                  <a:cubicBezTo>
                    <a:pt x="0" y="1144"/>
                    <a:pt x="144" y="1350"/>
                    <a:pt x="308" y="1350"/>
                  </a:cubicBezTo>
                  <a:cubicBezTo>
                    <a:pt x="361" y="1350"/>
                    <a:pt x="417" y="1328"/>
                    <a:pt x="465" y="1276"/>
                  </a:cubicBezTo>
                  <a:cubicBezTo>
                    <a:pt x="971" y="723"/>
                    <a:pt x="1613" y="433"/>
                    <a:pt x="2318" y="433"/>
                  </a:cubicBezTo>
                  <a:cubicBezTo>
                    <a:pt x="3896" y="433"/>
                    <a:pt x="4837" y="1561"/>
                    <a:pt x="5091" y="1906"/>
                  </a:cubicBezTo>
                  <a:cubicBezTo>
                    <a:pt x="5157" y="1999"/>
                    <a:pt x="5259" y="2045"/>
                    <a:pt x="5361" y="2045"/>
                  </a:cubicBezTo>
                  <a:cubicBezTo>
                    <a:pt x="5464" y="2045"/>
                    <a:pt x="5566" y="1999"/>
                    <a:pt x="5632" y="1906"/>
                  </a:cubicBezTo>
                  <a:cubicBezTo>
                    <a:pt x="5882" y="1561"/>
                    <a:pt x="6827" y="433"/>
                    <a:pt x="8401" y="433"/>
                  </a:cubicBezTo>
                  <a:cubicBezTo>
                    <a:pt x="9985" y="433"/>
                    <a:pt x="11228" y="2001"/>
                    <a:pt x="11228" y="4008"/>
                  </a:cubicBezTo>
                  <a:cubicBezTo>
                    <a:pt x="11225" y="4184"/>
                    <a:pt x="11217" y="4362"/>
                    <a:pt x="11197" y="4538"/>
                  </a:cubicBezTo>
                  <a:lnTo>
                    <a:pt x="11081" y="4140"/>
                  </a:lnTo>
                  <a:cubicBezTo>
                    <a:pt x="11055" y="4048"/>
                    <a:pt x="10972" y="3985"/>
                    <a:pt x="10874" y="3985"/>
                  </a:cubicBezTo>
                  <a:cubicBezTo>
                    <a:pt x="10779" y="3985"/>
                    <a:pt x="10693" y="4048"/>
                    <a:pt x="10667" y="4140"/>
                  </a:cubicBezTo>
                  <a:lnTo>
                    <a:pt x="10108" y="6086"/>
                  </a:lnTo>
                  <a:lnTo>
                    <a:pt x="9930" y="5761"/>
                  </a:lnTo>
                  <a:cubicBezTo>
                    <a:pt x="9892" y="5695"/>
                    <a:pt x="9820" y="5652"/>
                    <a:pt x="9743" y="5652"/>
                  </a:cubicBezTo>
                  <a:lnTo>
                    <a:pt x="8902" y="5652"/>
                  </a:lnTo>
                  <a:cubicBezTo>
                    <a:pt x="8784" y="5652"/>
                    <a:pt x="8686" y="5750"/>
                    <a:pt x="8686" y="5868"/>
                  </a:cubicBezTo>
                  <a:cubicBezTo>
                    <a:pt x="8686" y="5989"/>
                    <a:pt x="8784" y="6084"/>
                    <a:pt x="8902" y="6084"/>
                  </a:cubicBezTo>
                  <a:lnTo>
                    <a:pt x="9616" y="6084"/>
                  </a:lnTo>
                  <a:lnTo>
                    <a:pt x="9987" y="6746"/>
                  </a:lnTo>
                  <a:cubicBezTo>
                    <a:pt x="10028" y="6815"/>
                    <a:pt x="10100" y="6855"/>
                    <a:pt x="10177" y="6855"/>
                  </a:cubicBezTo>
                  <a:lnTo>
                    <a:pt x="10203" y="6855"/>
                  </a:lnTo>
                  <a:cubicBezTo>
                    <a:pt x="10290" y="6844"/>
                    <a:pt x="10362" y="6783"/>
                    <a:pt x="10385" y="6700"/>
                  </a:cubicBezTo>
                  <a:lnTo>
                    <a:pt x="10877" y="4981"/>
                  </a:lnTo>
                  <a:lnTo>
                    <a:pt x="11015" y="5450"/>
                  </a:lnTo>
                  <a:cubicBezTo>
                    <a:pt x="10897" y="5842"/>
                    <a:pt x="10745" y="6216"/>
                    <a:pt x="10555" y="6576"/>
                  </a:cubicBezTo>
                  <a:cubicBezTo>
                    <a:pt x="10497" y="6682"/>
                    <a:pt x="10540" y="6812"/>
                    <a:pt x="10644" y="6869"/>
                  </a:cubicBezTo>
                  <a:cubicBezTo>
                    <a:pt x="10675" y="6884"/>
                    <a:pt x="10710" y="6892"/>
                    <a:pt x="10745" y="6892"/>
                  </a:cubicBezTo>
                  <a:cubicBezTo>
                    <a:pt x="10825" y="6892"/>
                    <a:pt x="10900" y="6849"/>
                    <a:pt x="10937" y="6777"/>
                  </a:cubicBezTo>
                  <a:cubicBezTo>
                    <a:pt x="11058" y="6544"/>
                    <a:pt x="11168" y="6305"/>
                    <a:pt x="11263" y="6061"/>
                  </a:cubicBezTo>
                  <a:cubicBezTo>
                    <a:pt x="11292" y="6078"/>
                    <a:pt x="11326" y="6084"/>
                    <a:pt x="11361" y="6084"/>
                  </a:cubicBezTo>
                  <a:lnTo>
                    <a:pt x="12527" y="6084"/>
                  </a:lnTo>
                  <a:cubicBezTo>
                    <a:pt x="12645" y="6084"/>
                    <a:pt x="12742" y="5989"/>
                    <a:pt x="12742" y="5868"/>
                  </a:cubicBezTo>
                  <a:cubicBezTo>
                    <a:pt x="12742" y="5750"/>
                    <a:pt x="12645" y="5652"/>
                    <a:pt x="12527" y="5652"/>
                  </a:cubicBezTo>
                  <a:lnTo>
                    <a:pt x="12524" y="5655"/>
                  </a:lnTo>
                  <a:lnTo>
                    <a:pt x="11519" y="5655"/>
                  </a:lnTo>
                  <a:lnTo>
                    <a:pt x="11461" y="5450"/>
                  </a:lnTo>
                  <a:cubicBezTo>
                    <a:pt x="11591" y="4981"/>
                    <a:pt x="11657" y="4494"/>
                    <a:pt x="11660" y="4008"/>
                  </a:cubicBezTo>
                  <a:cubicBezTo>
                    <a:pt x="11660" y="2949"/>
                    <a:pt x="11343" y="1958"/>
                    <a:pt x="10768" y="1213"/>
                  </a:cubicBezTo>
                  <a:cubicBezTo>
                    <a:pt x="10163" y="430"/>
                    <a:pt x="9322" y="1"/>
                    <a:pt x="8401" y="1"/>
                  </a:cubicBezTo>
                  <a:cubicBezTo>
                    <a:pt x="8397" y="1"/>
                    <a:pt x="8392" y="1"/>
                    <a:pt x="8387" y="1"/>
                  </a:cubicBezTo>
                  <a:cubicBezTo>
                    <a:pt x="7638" y="1"/>
                    <a:pt x="6906" y="234"/>
                    <a:pt x="6294" y="666"/>
                  </a:cubicBezTo>
                  <a:cubicBezTo>
                    <a:pt x="5943" y="913"/>
                    <a:pt x="5626" y="1210"/>
                    <a:pt x="5361" y="1550"/>
                  </a:cubicBezTo>
                  <a:cubicBezTo>
                    <a:pt x="5096" y="1210"/>
                    <a:pt x="4780" y="913"/>
                    <a:pt x="4426" y="666"/>
                  </a:cubicBezTo>
                  <a:cubicBezTo>
                    <a:pt x="3813" y="234"/>
                    <a:pt x="3082" y="1"/>
                    <a:pt x="23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4" name="Google Shape;1851;p125">
            <a:extLst>
              <a:ext uri="{FF2B5EF4-FFF2-40B4-BE49-F238E27FC236}">
                <a16:creationId xmlns:a16="http://schemas.microsoft.com/office/drawing/2014/main" id="{6D9983E9-E468-0C84-E57D-CC8145172612}"/>
              </a:ext>
            </a:extLst>
          </p:cNvPr>
          <p:cNvGrpSpPr/>
          <p:nvPr/>
        </p:nvGrpSpPr>
        <p:grpSpPr>
          <a:xfrm>
            <a:off x="14387651" y="3525299"/>
            <a:ext cx="540400" cy="737850"/>
            <a:chOff x="6464325" y="1517900"/>
            <a:chExt cx="270200" cy="368925"/>
          </a:xfrm>
        </p:grpSpPr>
        <p:sp>
          <p:nvSpPr>
            <p:cNvPr id="85" name="Google Shape;1852;p125">
              <a:extLst>
                <a:ext uri="{FF2B5EF4-FFF2-40B4-BE49-F238E27FC236}">
                  <a16:creationId xmlns:a16="http://schemas.microsoft.com/office/drawing/2014/main" id="{4D043B31-B667-CA91-36F2-AA72D0E3EB14}"/>
                </a:ext>
              </a:extLst>
            </p:cNvPr>
            <p:cNvSpPr/>
            <p:nvPr/>
          </p:nvSpPr>
          <p:spPr>
            <a:xfrm>
              <a:off x="6464325" y="1581650"/>
              <a:ext cx="270200" cy="305175"/>
            </a:xfrm>
            <a:custGeom>
              <a:avLst/>
              <a:gdLst/>
              <a:ahLst/>
              <a:cxnLst/>
              <a:rect l="l" t="t" r="r" b="b"/>
              <a:pathLst>
                <a:path w="10808" h="12207" extrusionOk="0">
                  <a:moveTo>
                    <a:pt x="217" y="1"/>
                  </a:moveTo>
                  <a:cubicBezTo>
                    <a:pt x="96" y="1"/>
                    <a:pt x="1" y="98"/>
                    <a:pt x="1" y="216"/>
                  </a:cubicBezTo>
                  <a:lnTo>
                    <a:pt x="1" y="11991"/>
                  </a:lnTo>
                  <a:cubicBezTo>
                    <a:pt x="1" y="12109"/>
                    <a:pt x="96" y="12206"/>
                    <a:pt x="217" y="12206"/>
                  </a:cubicBezTo>
                  <a:lnTo>
                    <a:pt x="10592" y="12206"/>
                  </a:lnTo>
                  <a:cubicBezTo>
                    <a:pt x="10710" y="12206"/>
                    <a:pt x="10808" y="12109"/>
                    <a:pt x="10808" y="11991"/>
                  </a:cubicBezTo>
                  <a:lnTo>
                    <a:pt x="10808" y="10355"/>
                  </a:lnTo>
                  <a:cubicBezTo>
                    <a:pt x="10808" y="10235"/>
                    <a:pt x="10710" y="10140"/>
                    <a:pt x="10592" y="10140"/>
                  </a:cubicBezTo>
                  <a:cubicBezTo>
                    <a:pt x="10471" y="10140"/>
                    <a:pt x="10376" y="10235"/>
                    <a:pt x="10376" y="10355"/>
                  </a:cubicBezTo>
                  <a:lnTo>
                    <a:pt x="10376" y="11775"/>
                  </a:lnTo>
                  <a:lnTo>
                    <a:pt x="433" y="11775"/>
                  </a:lnTo>
                  <a:lnTo>
                    <a:pt x="433" y="216"/>
                  </a:lnTo>
                  <a:cubicBezTo>
                    <a:pt x="433" y="98"/>
                    <a:pt x="335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Google Shape;1853;p125">
              <a:extLst>
                <a:ext uri="{FF2B5EF4-FFF2-40B4-BE49-F238E27FC236}">
                  <a16:creationId xmlns:a16="http://schemas.microsoft.com/office/drawing/2014/main" id="{6978DA89-0F5D-A393-0EE8-7729DC439E2E}"/>
                </a:ext>
              </a:extLst>
            </p:cNvPr>
            <p:cNvSpPr/>
            <p:nvPr/>
          </p:nvSpPr>
          <p:spPr>
            <a:xfrm>
              <a:off x="6464325" y="1517900"/>
              <a:ext cx="270125" cy="347250"/>
            </a:xfrm>
            <a:custGeom>
              <a:avLst/>
              <a:gdLst/>
              <a:ahLst/>
              <a:cxnLst/>
              <a:rect l="l" t="t" r="r" b="b"/>
              <a:pathLst>
                <a:path w="10805" h="13890" extrusionOk="0">
                  <a:moveTo>
                    <a:pt x="7578" y="432"/>
                  </a:moveTo>
                  <a:lnTo>
                    <a:pt x="7578" y="1413"/>
                  </a:lnTo>
                  <a:lnTo>
                    <a:pt x="3225" y="1411"/>
                  </a:lnTo>
                  <a:lnTo>
                    <a:pt x="3225" y="432"/>
                  </a:lnTo>
                  <a:close/>
                  <a:moveTo>
                    <a:pt x="3012" y="0"/>
                  </a:moveTo>
                  <a:cubicBezTo>
                    <a:pt x="2891" y="0"/>
                    <a:pt x="2796" y="98"/>
                    <a:pt x="2796" y="216"/>
                  </a:cubicBezTo>
                  <a:lnTo>
                    <a:pt x="2796" y="547"/>
                  </a:lnTo>
                  <a:lnTo>
                    <a:pt x="217" y="547"/>
                  </a:lnTo>
                  <a:cubicBezTo>
                    <a:pt x="96" y="547"/>
                    <a:pt x="1" y="645"/>
                    <a:pt x="1" y="763"/>
                  </a:cubicBezTo>
                  <a:lnTo>
                    <a:pt x="1" y="1837"/>
                  </a:lnTo>
                  <a:cubicBezTo>
                    <a:pt x="1" y="1958"/>
                    <a:pt x="96" y="2053"/>
                    <a:pt x="217" y="2053"/>
                  </a:cubicBezTo>
                  <a:cubicBezTo>
                    <a:pt x="335" y="2053"/>
                    <a:pt x="433" y="1958"/>
                    <a:pt x="433" y="1837"/>
                  </a:cubicBezTo>
                  <a:lnTo>
                    <a:pt x="433" y="979"/>
                  </a:lnTo>
                  <a:lnTo>
                    <a:pt x="2796" y="979"/>
                  </a:lnTo>
                  <a:lnTo>
                    <a:pt x="2796" y="1411"/>
                  </a:lnTo>
                  <a:lnTo>
                    <a:pt x="1080" y="1411"/>
                  </a:lnTo>
                  <a:cubicBezTo>
                    <a:pt x="960" y="1411"/>
                    <a:pt x="865" y="1508"/>
                    <a:pt x="865" y="1626"/>
                  </a:cubicBezTo>
                  <a:lnTo>
                    <a:pt x="865" y="13674"/>
                  </a:lnTo>
                  <a:cubicBezTo>
                    <a:pt x="865" y="13795"/>
                    <a:pt x="960" y="13890"/>
                    <a:pt x="1080" y="13890"/>
                  </a:cubicBezTo>
                  <a:lnTo>
                    <a:pt x="1708" y="13890"/>
                  </a:lnTo>
                  <a:cubicBezTo>
                    <a:pt x="1829" y="13890"/>
                    <a:pt x="1924" y="13795"/>
                    <a:pt x="1924" y="13674"/>
                  </a:cubicBezTo>
                  <a:cubicBezTo>
                    <a:pt x="1924" y="13556"/>
                    <a:pt x="1829" y="13458"/>
                    <a:pt x="1708" y="13458"/>
                  </a:cubicBezTo>
                  <a:lnTo>
                    <a:pt x="1296" y="13458"/>
                  </a:lnTo>
                  <a:lnTo>
                    <a:pt x="1296" y="1845"/>
                  </a:lnTo>
                  <a:lnTo>
                    <a:pt x="9509" y="1845"/>
                  </a:lnTo>
                  <a:lnTo>
                    <a:pt x="9509" y="13458"/>
                  </a:lnTo>
                  <a:lnTo>
                    <a:pt x="2635" y="13458"/>
                  </a:lnTo>
                  <a:cubicBezTo>
                    <a:pt x="2517" y="13458"/>
                    <a:pt x="2419" y="13556"/>
                    <a:pt x="2419" y="13674"/>
                  </a:cubicBezTo>
                  <a:cubicBezTo>
                    <a:pt x="2419" y="13792"/>
                    <a:pt x="2517" y="13890"/>
                    <a:pt x="2635" y="13890"/>
                  </a:cubicBezTo>
                  <a:lnTo>
                    <a:pt x="9725" y="13890"/>
                  </a:lnTo>
                  <a:cubicBezTo>
                    <a:pt x="9843" y="13890"/>
                    <a:pt x="9941" y="13792"/>
                    <a:pt x="9941" y="13674"/>
                  </a:cubicBezTo>
                  <a:lnTo>
                    <a:pt x="9941" y="1629"/>
                  </a:lnTo>
                  <a:cubicBezTo>
                    <a:pt x="9941" y="1508"/>
                    <a:pt x="9843" y="1413"/>
                    <a:pt x="9725" y="1413"/>
                  </a:cubicBezTo>
                  <a:lnTo>
                    <a:pt x="8010" y="1413"/>
                  </a:lnTo>
                  <a:lnTo>
                    <a:pt x="8010" y="982"/>
                  </a:lnTo>
                  <a:lnTo>
                    <a:pt x="10373" y="982"/>
                  </a:lnTo>
                  <a:lnTo>
                    <a:pt x="10373" y="11993"/>
                  </a:lnTo>
                  <a:cubicBezTo>
                    <a:pt x="10373" y="12111"/>
                    <a:pt x="10471" y="12209"/>
                    <a:pt x="10589" y="12209"/>
                  </a:cubicBezTo>
                  <a:cubicBezTo>
                    <a:pt x="10710" y="12209"/>
                    <a:pt x="10805" y="12111"/>
                    <a:pt x="10805" y="11993"/>
                  </a:cubicBezTo>
                  <a:lnTo>
                    <a:pt x="10805" y="766"/>
                  </a:lnTo>
                  <a:cubicBezTo>
                    <a:pt x="10805" y="645"/>
                    <a:pt x="10710" y="547"/>
                    <a:pt x="10592" y="547"/>
                  </a:cubicBezTo>
                  <a:lnTo>
                    <a:pt x="8012" y="547"/>
                  </a:lnTo>
                  <a:lnTo>
                    <a:pt x="8012" y="216"/>
                  </a:lnTo>
                  <a:cubicBezTo>
                    <a:pt x="8012" y="98"/>
                    <a:pt x="7915" y="0"/>
                    <a:pt x="77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Google Shape;1854;p125">
              <a:extLst>
                <a:ext uri="{FF2B5EF4-FFF2-40B4-BE49-F238E27FC236}">
                  <a16:creationId xmlns:a16="http://schemas.microsoft.com/office/drawing/2014/main" id="{EC3E4551-AEB0-9F68-E875-9545578C3722}"/>
                </a:ext>
              </a:extLst>
            </p:cNvPr>
            <p:cNvSpPr/>
            <p:nvPr/>
          </p:nvSpPr>
          <p:spPr>
            <a:xfrm>
              <a:off x="6549750" y="1583100"/>
              <a:ext cx="97850" cy="77100"/>
            </a:xfrm>
            <a:custGeom>
              <a:avLst/>
              <a:gdLst/>
              <a:ahLst/>
              <a:cxnLst/>
              <a:rect l="l" t="t" r="r" b="b"/>
              <a:pathLst>
                <a:path w="3914" h="3084" extrusionOk="0">
                  <a:moveTo>
                    <a:pt x="923" y="432"/>
                  </a:moveTo>
                  <a:cubicBezTo>
                    <a:pt x="1061" y="432"/>
                    <a:pt x="1199" y="507"/>
                    <a:pt x="1259" y="671"/>
                  </a:cubicBezTo>
                  <a:cubicBezTo>
                    <a:pt x="1046" y="763"/>
                    <a:pt x="856" y="904"/>
                    <a:pt x="709" y="1085"/>
                  </a:cubicBezTo>
                  <a:cubicBezTo>
                    <a:pt x="614" y="1016"/>
                    <a:pt x="559" y="907"/>
                    <a:pt x="559" y="792"/>
                  </a:cubicBezTo>
                  <a:cubicBezTo>
                    <a:pt x="559" y="563"/>
                    <a:pt x="741" y="432"/>
                    <a:pt x="923" y="432"/>
                  </a:cubicBezTo>
                  <a:close/>
                  <a:moveTo>
                    <a:pt x="3052" y="435"/>
                  </a:moveTo>
                  <a:cubicBezTo>
                    <a:pt x="3127" y="435"/>
                    <a:pt x="3203" y="458"/>
                    <a:pt x="3268" y="507"/>
                  </a:cubicBezTo>
                  <a:cubicBezTo>
                    <a:pt x="3461" y="654"/>
                    <a:pt x="3458" y="944"/>
                    <a:pt x="3263" y="1085"/>
                  </a:cubicBezTo>
                  <a:cubicBezTo>
                    <a:pt x="3116" y="907"/>
                    <a:pt x="2926" y="766"/>
                    <a:pt x="2713" y="671"/>
                  </a:cubicBezTo>
                  <a:cubicBezTo>
                    <a:pt x="2768" y="521"/>
                    <a:pt x="2908" y="435"/>
                    <a:pt x="3052" y="435"/>
                  </a:cubicBezTo>
                  <a:close/>
                  <a:moveTo>
                    <a:pt x="1986" y="951"/>
                  </a:moveTo>
                  <a:cubicBezTo>
                    <a:pt x="2127" y="951"/>
                    <a:pt x="2268" y="972"/>
                    <a:pt x="2405" y="1013"/>
                  </a:cubicBezTo>
                  <a:lnTo>
                    <a:pt x="2419" y="1016"/>
                  </a:lnTo>
                  <a:cubicBezTo>
                    <a:pt x="2681" y="1103"/>
                    <a:pt x="2891" y="1264"/>
                    <a:pt x="3003" y="1463"/>
                  </a:cubicBezTo>
                  <a:cubicBezTo>
                    <a:pt x="3006" y="1465"/>
                    <a:pt x="3006" y="1468"/>
                    <a:pt x="3009" y="1471"/>
                  </a:cubicBezTo>
                  <a:cubicBezTo>
                    <a:pt x="3064" y="1572"/>
                    <a:pt x="3096" y="1684"/>
                    <a:pt x="3096" y="1799"/>
                  </a:cubicBezTo>
                  <a:cubicBezTo>
                    <a:pt x="3096" y="2271"/>
                    <a:pt x="2598" y="2651"/>
                    <a:pt x="1984" y="2651"/>
                  </a:cubicBezTo>
                  <a:cubicBezTo>
                    <a:pt x="1374" y="2651"/>
                    <a:pt x="876" y="2269"/>
                    <a:pt x="876" y="1799"/>
                  </a:cubicBezTo>
                  <a:cubicBezTo>
                    <a:pt x="876" y="1684"/>
                    <a:pt x="905" y="1572"/>
                    <a:pt x="962" y="1471"/>
                  </a:cubicBezTo>
                  <a:cubicBezTo>
                    <a:pt x="965" y="1468"/>
                    <a:pt x="965" y="1465"/>
                    <a:pt x="968" y="1463"/>
                  </a:cubicBezTo>
                  <a:cubicBezTo>
                    <a:pt x="1080" y="1264"/>
                    <a:pt x="1291" y="1103"/>
                    <a:pt x="1553" y="1019"/>
                  </a:cubicBezTo>
                  <a:lnTo>
                    <a:pt x="1567" y="1013"/>
                  </a:lnTo>
                  <a:cubicBezTo>
                    <a:pt x="1704" y="972"/>
                    <a:pt x="1845" y="951"/>
                    <a:pt x="1986" y="951"/>
                  </a:cubicBezTo>
                  <a:close/>
                  <a:moveTo>
                    <a:pt x="3052" y="0"/>
                  </a:moveTo>
                  <a:cubicBezTo>
                    <a:pt x="2710" y="0"/>
                    <a:pt x="2408" y="222"/>
                    <a:pt x="2298" y="547"/>
                  </a:cubicBezTo>
                  <a:cubicBezTo>
                    <a:pt x="2195" y="528"/>
                    <a:pt x="2090" y="519"/>
                    <a:pt x="1986" y="519"/>
                  </a:cubicBezTo>
                  <a:cubicBezTo>
                    <a:pt x="1882" y="519"/>
                    <a:pt x="1777" y="528"/>
                    <a:pt x="1674" y="547"/>
                  </a:cubicBezTo>
                  <a:cubicBezTo>
                    <a:pt x="1560" y="204"/>
                    <a:pt x="1245" y="3"/>
                    <a:pt x="920" y="3"/>
                  </a:cubicBezTo>
                  <a:cubicBezTo>
                    <a:pt x="751" y="3"/>
                    <a:pt x="580" y="57"/>
                    <a:pt x="433" y="173"/>
                  </a:cubicBezTo>
                  <a:cubicBezTo>
                    <a:pt x="1" y="510"/>
                    <a:pt x="36" y="1172"/>
                    <a:pt x="499" y="1465"/>
                  </a:cubicBezTo>
                  <a:cubicBezTo>
                    <a:pt x="462" y="1572"/>
                    <a:pt x="444" y="1687"/>
                    <a:pt x="444" y="1802"/>
                  </a:cubicBezTo>
                  <a:cubicBezTo>
                    <a:pt x="444" y="2510"/>
                    <a:pt x="1135" y="3083"/>
                    <a:pt x="1984" y="3083"/>
                  </a:cubicBezTo>
                  <a:cubicBezTo>
                    <a:pt x="2837" y="3083"/>
                    <a:pt x="3527" y="2508"/>
                    <a:pt x="3527" y="1802"/>
                  </a:cubicBezTo>
                  <a:cubicBezTo>
                    <a:pt x="3527" y="1687"/>
                    <a:pt x="3510" y="1572"/>
                    <a:pt x="3473" y="1465"/>
                  </a:cubicBezTo>
                  <a:cubicBezTo>
                    <a:pt x="3775" y="1278"/>
                    <a:pt x="3913" y="913"/>
                    <a:pt x="3815" y="573"/>
                  </a:cubicBezTo>
                  <a:cubicBezTo>
                    <a:pt x="3717" y="233"/>
                    <a:pt x="3407" y="0"/>
                    <a:pt x="30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Google Shape;1855;p125">
              <a:extLst>
                <a:ext uri="{FF2B5EF4-FFF2-40B4-BE49-F238E27FC236}">
                  <a16:creationId xmlns:a16="http://schemas.microsoft.com/office/drawing/2014/main" id="{6EFBABB7-9B15-62DC-672E-97E015D6DD0F}"/>
                </a:ext>
              </a:extLst>
            </p:cNvPr>
            <p:cNvSpPr/>
            <p:nvPr/>
          </p:nvSpPr>
          <p:spPr>
            <a:xfrm>
              <a:off x="6594025" y="1678525"/>
              <a:ext cx="82775" cy="82775"/>
            </a:xfrm>
            <a:custGeom>
              <a:avLst/>
              <a:gdLst/>
              <a:ahLst/>
              <a:cxnLst/>
              <a:rect l="l" t="t" r="r" b="b"/>
              <a:pathLst>
                <a:path w="3311" h="3311" extrusionOk="0">
                  <a:moveTo>
                    <a:pt x="1656" y="432"/>
                  </a:moveTo>
                  <a:cubicBezTo>
                    <a:pt x="1777" y="432"/>
                    <a:pt x="1872" y="530"/>
                    <a:pt x="1872" y="648"/>
                  </a:cubicBezTo>
                  <a:lnTo>
                    <a:pt x="1872" y="1224"/>
                  </a:lnTo>
                  <a:cubicBezTo>
                    <a:pt x="1872" y="1345"/>
                    <a:pt x="1969" y="1440"/>
                    <a:pt x="2087" y="1440"/>
                  </a:cubicBezTo>
                  <a:lnTo>
                    <a:pt x="2663" y="1440"/>
                  </a:lnTo>
                  <a:cubicBezTo>
                    <a:pt x="2784" y="1440"/>
                    <a:pt x="2879" y="1538"/>
                    <a:pt x="2879" y="1656"/>
                  </a:cubicBezTo>
                  <a:cubicBezTo>
                    <a:pt x="2879" y="1777"/>
                    <a:pt x="2784" y="1872"/>
                    <a:pt x="2663" y="1872"/>
                  </a:cubicBezTo>
                  <a:lnTo>
                    <a:pt x="2087" y="1872"/>
                  </a:lnTo>
                  <a:cubicBezTo>
                    <a:pt x="1969" y="1872"/>
                    <a:pt x="1872" y="1969"/>
                    <a:pt x="1872" y="2087"/>
                  </a:cubicBezTo>
                  <a:lnTo>
                    <a:pt x="1872" y="2663"/>
                  </a:lnTo>
                  <a:cubicBezTo>
                    <a:pt x="1872" y="2784"/>
                    <a:pt x="1777" y="2879"/>
                    <a:pt x="1656" y="2879"/>
                  </a:cubicBezTo>
                  <a:cubicBezTo>
                    <a:pt x="1538" y="2879"/>
                    <a:pt x="1440" y="2784"/>
                    <a:pt x="1440" y="2663"/>
                  </a:cubicBezTo>
                  <a:lnTo>
                    <a:pt x="1440" y="2087"/>
                  </a:lnTo>
                  <a:cubicBezTo>
                    <a:pt x="1440" y="1969"/>
                    <a:pt x="1345" y="1872"/>
                    <a:pt x="1224" y="1872"/>
                  </a:cubicBezTo>
                  <a:lnTo>
                    <a:pt x="648" y="1872"/>
                  </a:lnTo>
                  <a:cubicBezTo>
                    <a:pt x="530" y="1872"/>
                    <a:pt x="432" y="1777"/>
                    <a:pt x="432" y="1656"/>
                  </a:cubicBezTo>
                  <a:cubicBezTo>
                    <a:pt x="432" y="1538"/>
                    <a:pt x="530" y="1440"/>
                    <a:pt x="648" y="1440"/>
                  </a:cubicBezTo>
                  <a:lnTo>
                    <a:pt x="1224" y="1440"/>
                  </a:lnTo>
                  <a:cubicBezTo>
                    <a:pt x="1345" y="1440"/>
                    <a:pt x="1440" y="1345"/>
                    <a:pt x="1440" y="1224"/>
                  </a:cubicBezTo>
                  <a:lnTo>
                    <a:pt x="1440" y="648"/>
                  </a:lnTo>
                  <a:cubicBezTo>
                    <a:pt x="1440" y="530"/>
                    <a:pt x="1538" y="432"/>
                    <a:pt x="1656" y="432"/>
                  </a:cubicBezTo>
                  <a:close/>
                  <a:moveTo>
                    <a:pt x="1656" y="0"/>
                  </a:moveTo>
                  <a:cubicBezTo>
                    <a:pt x="1299" y="0"/>
                    <a:pt x="1008" y="291"/>
                    <a:pt x="1008" y="648"/>
                  </a:cubicBezTo>
                  <a:lnTo>
                    <a:pt x="1008" y="1008"/>
                  </a:lnTo>
                  <a:lnTo>
                    <a:pt x="648" y="1008"/>
                  </a:lnTo>
                  <a:cubicBezTo>
                    <a:pt x="291" y="1008"/>
                    <a:pt x="0" y="1299"/>
                    <a:pt x="0" y="1656"/>
                  </a:cubicBezTo>
                  <a:cubicBezTo>
                    <a:pt x="0" y="2013"/>
                    <a:pt x="291" y="2303"/>
                    <a:pt x="648" y="2303"/>
                  </a:cubicBezTo>
                  <a:lnTo>
                    <a:pt x="1008" y="2303"/>
                  </a:lnTo>
                  <a:lnTo>
                    <a:pt x="1008" y="2663"/>
                  </a:lnTo>
                  <a:cubicBezTo>
                    <a:pt x="1008" y="3020"/>
                    <a:pt x="1299" y="3311"/>
                    <a:pt x="1656" y="3311"/>
                  </a:cubicBezTo>
                  <a:cubicBezTo>
                    <a:pt x="2013" y="3311"/>
                    <a:pt x="2303" y="3020"/>
                    <a:pt x="2303" y="2663"/>
                  </a:cubicBezTo>
                  <a:lnTo>
                    <a:pt x="2303" y="2303"/>
                  </a:lnTo>
                  <a:lnTo>
                    <a:pt x="2663" y="2303"/>
                  </a:lnTo>
                  <a:cubicBezTo>
                    <a:pt x="3020" y="2303"/>
                    <a:pt x="3311" y="2013"/>
                    <a:pt x="3311" y="1656"/>
                  </a:cubicBezTo>
                  <a:cubicBezTo>
                    <a:pt x="3311" y="1299"/>
                    <a:pt x="3020" y="1008"/>
                    <a:pt x="2663" y="1008"/>
                  </a:cubicBezTo>
                  <a:lnTo>
                    <a:pt x="2303" y="1008"/>
                  </a:lnTo>
                  <a:lnTo>
                    <a:pt x="2303" y="648"/>
                  </a:lnTo>
                  <a:cubicBezTo>
                    <a:pt x="2303" y="475"/>
                    <a:pt x="2237" y="311"/>
                    <a:pt x="2113" y="190"/>
                  </a:cubicBezTo>
                  <a:cubicBezTo>
                    <a:pt x="1992" y="69"/>
                    <a:pt x="1828" y="0"/>
                    <a:pt x="16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1856;p125">
              <a:extLst>
                <a:ext uri="{FF2B5EF4-FFF2-40B4-BE49-F238E27FC236}">
                  <a16:creationId xmlns:a16="http://schemas.microsoft.com/office/drawing/2014/main" id="{3EC9DA81-0E55-8888-5503-42209339C030}"/>
                </a:ext>
              </a:extLst>
            </p:cNvPr>
            <p:cNvSpPr/>
            <p:nvPr/>
          </p:nvSpPr>
          <p:spPr>
            <a:xfrm>
              <a:off x="6518300" y="1682550"/>
              <a:ext cx="66100" cy="10825"/>
            </a:xfrm>
            <a:custGeom>
              <a:avLst/>
              <a:gdLst/>
              <a:ahLst/>
              <a:cxnLst/>
              <a:rect l="l" t="t" r="r" b="b"/>
              <a:pathLst>
                <a:path w="2644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4" y="335"/>
                    <a:pt x="2644" y="216"/>
                  </a:cubicBezTo>
                  <a:cubicBezTo>
                    <a:pt x="2644" y="96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0" name="Google Shape;1857;p125">
              <a:extLst>
                <a:ext uri="{FF2B5EF4-FFF2-40B4-BE49-F238E27FC236}">
                  <a16:creationId xmlns:a16="http://schemas.microsoft.com/office/drawing/2014/main" id="{5DF950EA-74B5-69DA-1F5E-D87D66678CB8}"/>
                </a:ext>
              </a:extLst>
            </p:cNvPr>
            <p:cNvSpPr/>
            <p:nvPr/>
          </p:nvSpPr>
          <p:spPr>
            <a:xfrm>
              <a:off x="6518300" y="1714575"/>
              <a:ext cx="66175" cy="10825"/>
            </a:xfrm>
            <a:custGeom>
              <a:avLst/>
              <a:gdLst/>
              <a:ahLst/>
              <a:cxnLst/>
              <a:rect l="l" t="t" r="r" b="b"/>
              <a:pathLst>
                <a:path w="264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7" y="335"/>
                    <a:pt x="2647" y="217"/>
                  </a:cubicBezTo>
                  <a:cubicBezTo>
                    <a:pt x="2647" y="96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1" name="Google Shape;1858;p125">
              <a:extLst>
                <a:ext uri="{FF2B5EF4-FFF2-40B4-BE49-F238E27FC236}">
                  <a16:creationId xmlns:a16="http://schemas.microsoft.com/office/drawing/2014/main" id="{C6384BF1-8A01-D278-F265-21DD3486B8D1}"/>
                </a:ext>
              </a:extLst>
            </p:cNvPr>
            <p:cNvSpPr/>
            <p:nvPr/>
          </p:nvSpPr>
          <p:spPr>
            <a:xfrm>
              <a:off x="6518300" y="1746600"/>
              <a:ext cx="66175" cy="10825"/>
            </a:xfrm>
            <a:custGeom>
              <a:avLst/>
              <a:gdLst/>
              <a:ahLst/>
              <a:cxnLst/>
              <a:rect l="l" t="t" r="r" b="b"/>
              <a:pathLst>
                <a:path w="2647" h="433" extrusionOk="0">
                  <a:moveTo>
                    <a:pt x="217" y="1"/>
                  </a:moveTo>
                  <a:cubicBezTo>
                    <a:pt x="99" y="1"/>
                    <a:pt x="1" y="99"/>
                    <a:pt x="1" y="217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7" y="337"/>
                    <a:pt x="2647" y="217"/>
                  </a:cubicBezTo>
                  <a:cubicBezTo>
                    <a:pt x="2647" y="99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59;p125">
              <a:extLst>
                <a:ext uri="{FF2B5EF4-FFF2-40B4-BE49-F238E27FC236}">
                  <a16:creationId xmlns:a16="http://schemas.microsoft.com/office/drawing/2014/main" id="{87E6F8CB-D3A6-E7AC-6353-E07CDE472056}"/>
                </a:ext>
              </a:extLst>
            </p:cNvPr>
            <p:cNvSpPr/>
            <p:nvPr/>
          </p:nvSpPr>
          <p:spPr>
            <a:xfrm>
              <a:off x="6518300" y="1778700"/>
              <a:ext cx="162175" cy="10825"/>
            </a:xfrm>
            <a:custGeom>
              <a:avLst/>
              <a:gdLst/>
              <a:ahLst/>
              <a:cxnLst/>
              <a:rect l="l" t="t" r="r" b="b"/>
              <a:pathLst>
                <a:path w="648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6271" y="432"/>
                  </a:lnTo>
                  <a:cubicBezTo>
                    <a:pt x="6389" y="432"/>
                    <a:pt x="6487" y="335"/>
                    <a:pt x="6487" y="216"/>
                  </a:cubicBezTo>
                  <a:cubicBezTo>
                    <a:pt x="6487" y="96"/>
                    <a:pt x="6389" y="1"/>
                    <a:pt x="6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60;p125">
              <a:extLst>
                <a:ext uri="{FF2B5EF4-FFF2-40B4-BE49-F238E27FC236}">
                  <a16:creationId xmlns:a16="http://schemas.microsoft.com/office/drawing/2014/main" id="{FF7E080B-FFE9-768B-2188-D5AB494566FB}"/>
                </a:ext>
              </a:extLst>
            </p:cNvPr>
            <p:cNvSpPr/>
            <p:nvPr/>
          </p:nvSpPr>
          <p:spPr>
            <a:xfrm>
              <a:off x="6518300" y="1810725"/>
              <a:ext cx="162175" cy="10825"/>
            </a:xfrm>
            <a:custGeom>
              <a:avLst/>
              <a:gdLst/>
              <a:ahLst/>
              <a:cxnLst/>
              <a:rect l="l" t="t" r="r" b="b"/>
              <a:pathLst>
                <a:path w="6487" h="433" extrusionOk="0">
                  <a:moveTo>
                    <a:pt x="217" y="1"/>
                  </a:moveTo>
                  <a:cubicBezTo>
                    <a:pt x="99" y="1"/>
                    <a:pt x="1" y="98"/>
                    <a:pt x="1" y="217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6271" y="432"/>
                  </a:lnTo>
                  <a:cubicBezTo>
                    <a:pt x="6389" y="432"/>
                    <a:pt x="6487" y="337"/>
                    <a:pt x="6487" y="217"/>
                  </a:cubicBezTo>
                  <a:cubicBezTo>
                    <a:pt x="6487" y="98"/>
                    <a:pt x="6389" y="1"/>
                    <a:pt x="6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4" name="Google Shape;1861;p125">
              <a:extLst>
                <a:ext uri="{FF2B5EF4-FFF2-40B4-BE49-F238E27FC236}">
                  <a16:creationId xmlns:a16="http://schemas.microsoft.com/office/drawing/2014/main" id="{83198E1B-9137-5319-7E85-D64B58561C8F}"/>
                </a:ext>
              </a:extLst>
            </p:cNvPr>
            <p:cNvSpPr/>
            <p:nvPr/>
          </p:nvSpPr>
          <p:spPr>
            <a:xfrm>
              <a:off x="6582800" y="16128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399" y="432"/>
                    <a:pt x="504" y="346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" name="Google Shape;1862;p125">
              <a:extLst>
                <a:ext uri="{FF2B5EF4-FFF2-40B4-BE49-F238E27FC236}">
                  <a16:creationId xmlns:a16="http://schemas.microsoft.com/office/drawing/2014/main" id="{DD8544FF-EC5D-3DFB-60DD-37F035D36B9E}"/>
                </a:ext>
              </a:extLst>
            </p:cNvPr>
            <p:cNvSpPr/>
            <p:nvPr/>
          </p:nvSpPr>
          <p:spPr>
            <a:xfrm>
              <a:off x="6601500" y="16128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0"/>
                  </a:moveTo>
                  <a:cubicBezTo>
                    <a:pt x="99" y="0"/>
                    <a:pt x="1" y="233"/>
                    <a:pt x="139" y="369"/>
                  </a:cubicBezTo>
                  <a:cubicBezTo>
                    <a:pt x="183" y="412"/>
                    <a:pt x="237" y="432"/>
                    <a:pt x="290" y="432"/>
                  </a:cubicBezTo>
                  <a:cubicBezTo>
                    <a:pt x="401" y="432"/>
                    <a:pt x="507" y="346"/>
                    <a:pt x="507" y="216"/>
                  </a:cubicBezTo>
                  <a:cubicBezTo>
                    <a:pt x="507" y="98"/>
                    <a:pt x="410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6" name="Google Shape;1863;p125">
            <a:extLst>
              <a:ext uri="{FF2B5EF4-FFF2-40B4-BE49-F238E27FC236}">
                <a16:creationId xmlns:a16="http://schemas.microsoft.com/office/drawing/2014/main" id="{598B7694-936C-239B-6428-5A5C200DEF9F}"/>
              </a:ext>
            </a:extLst>
          </p:cNvPr>
          <p:cNvGrpSpPr/>
          <p:nvPr/>
        </p:nvGrpSpPr>
        <p:grpSpPr>
          <a:xfrm>
            <a:off x="4398701" y="5897948"/>
            <a:ext cx="737900" cy="638400"/>
            <a:chOff x="1469850" y="2704225"/>
            <a:chExt cx="368950" cy="319200"/>
          </a:xfrm>
        </p:grpSpPr>
        <p:sp>
          <p:nvSpPr>
            <p:cNvPr id="97" name="Google Shape;1864;p125">
              <a:extLst>
                <a:ext uri="{FF2B5EF4-FFF2-40B4-BE49-F238E27FC236}">
                  <a16:creationId xmlns:a16="http://schemas.microsoft.com/office/drawing/2014/main" id="{79A0EC07-CCC4-E4FB-7368-59B8B87675D0}"/>
                </a:ext>
              </a:extLst>
            </p:cNvPr>
            <p:cNvSpPr/>
            <p:nvPr/>
          </p:nvSpPr>
          <p:spPr>
            <a:xfrm>
              <a:off x="1469850" y="2704225"/>
              <a:ext cx="368950" cy="319200"/>
            </a:xfrm>
            <a:custGeom>
              <a:avLst/>
              <a:gdLst/>
              <a:ahLst/>
              <a:cxnLst/>
              <a:rect l="l" t="t" r="r" b="b"/>
              <a:pathLst>
                <a:path w="14758" h="12768" extrusionOk="0">
                  <a:moveTo>
                    <a:pt x="12650" y="432"/>
                  </a:moveTo>
                  <a:cubicBezTo>
                    <a:pt x="12771" y="432"/>
                    <a:pt x="12866" y="530"/>
                    <a:pt x="12866" y="648"/>
                  </a:cubicBezTo>
                  <a:cubicBezTo>
                    <a:pt x="12866" y="769"/>
                    <a:pt x="12771" y="864"/>
                    <a:pt x="12650" y="864"/>
                  </a:cubicBezTo>
                  <a:lnTo>
                    <a:pt x="2102" y="864"/>
                  </a:lnTo>
                  <a:cubicBezTo>
                    <a:pt x="1984" y="864"/>
                    <a:pt x="1886" y="769"/>
                    <a:pt x="1886" y="648"/>
                  </a:cubicBezTo>
                  <a:cubicBezTo>
                    <a:pt x="1886" y="530"/>
                    <a:pt x="1984" y="432"/>
                    <a:pt x="2102" y="432"/>
                  </a:cubicBezTo>
                  <a:close/>
                  <a:moveTo>
                    <a:pt x="3372" y="2548"/>
                  </a:moveTo>
                  <a:cubicBezTo>
                    <a:pt x="3562" y="2548"/>
                    <a:pt x="3660" y="2781"/>
                    <a:pt x="3524" y="2916"/>
                  </a:cubicBezTo>
                  <a:cubicBezTo>
                    <a:pt x="3480" y="2960"/>
                    <a:pt x="3425" y="2980"/>
                    <a:pt x="3372" y="2980"/>
                  </a:cubicBezTo>
                  <a:cubicBezTo>
                    <a:pt x="3261" y="2980"/>
                    <a:pt x="3156" y="2894"/>
                    <a:pt x="3156" y="2764"/>
                  </a:cubicBezTo>
                  <a:cubicBezTo>
                    <a:pt x="3156" y="2643"/>
                    <a:pt x="3251" y="2548"/>
                    <a:pt x="3372" y="2548"/>
                  </a:cubicBezTo>
                  <a:close/>
                  <a:moveTo>
                    <a:pt x="2096" y="0"/>
                  </a:moveTo>
                  <a:cubicBezTo>
                    <a:pt x="1779" y="0"/>
                    <a:pt x="1509" y="232"/>
                    <a:pt x="1457" y="547"/>
                  </a:cubicBezTo>
                  <a:cubicBezTo>
                    <a:pt x="1408" y="861"/>
                    <a:pt x="1596" y="1166"/>
                    <a:pt x="1901" y="1264"/>
                  </a:cubicBezTo>
                  <a:cubicBezTo>
                    <a:pt x="1417" y="1762"/>
                    <a:pt x="1014" y="2326"/>
                    <a:pt x="700" y="2942"/>
                  </a:cubicBezTo>
                  <a:cubicBezTo>
                    <a:pt x="648" y="3049"/>
                    <a:pt x="689" y="3181"/>
                    <a:pt x="798" y="3233"/>
                  </a:cubicBezTo>
                  <a:cubicBezTo>
                    <a:pt x="830" y="3249"/>
                    <a:pt x="863" y="3257"/>
                    <a:pt x="896" y="3257"/>
                  </a:cubicBezTo>
                  <a:cubicBezTo>
                    <a:pt x="974" y="3257"/>
                    <a:pt x="1049" y="3213"/>
                    <a:pt x="1086" y="3138"/>
                  </a:cubicBezTo>
                  <a:cubicBezTo>
                    <a:pt x="1207" y="2902"/>
                    <a:pt x="1339" y="2675"/>
                    <a:pt x="1489" y="2456"/>
                  </a:cubicBezTo>
                  <a:cubicBezTo>
                    <a:pt x="1616" y="2502"/>
                    <a:pt x="1742" y="2559"/>
                    <a:pt x="1860" y="2629"/>
                  </a:cubicBezTo>
                  <a:cubicBezTo>
                    <a:pt x="2085" y="2747"/>
                    <a:pt x="2335" y="2879"/>
                    <a:pt x="2744" y="2925"/>
                  </a:cubicBezTo>
                  <a:cubicBezTo>
                    <a:pt x="2818" y="3216"/>
                    <a:pt x="3078" y="3414"/>
                    <a:pt x="3370" y="3414"/>
                  </a:cubicBezTo>
                  <a:cubicBezTo>
                    <a:pt x="3398" y="3414"/>
                    <a:pt x="3426" y="3412"/>
                    <a:pt x="3455" y="3409"/>
                  </a:cubicBezTo>
                  <a:cubicBezTo>
                    <a:pt x="3781" y="3368"/>
                    <a:pt x="4022" y="3089"/>
                    <a:pt x="4019" y="2761"/>
                  </a:cubicBezTo>
                  <a:lnTo>
                    <a:pt x="4019" y="2735"/>
                  </a:lnTo>
                  <a:cubicBezTo>
                    <a:pt x="4094" y="2700"/>
                    <a:pt x="4163" y="2663"/>
                    <a:pt x="4232" y="2629"/>
                  </a:cubicBezTo>
                  <a:cubicBezTo>
                    <a:pt x="4497" y="2487"/>
                    <a:pt x="4725" y="2364"/>
                    <a:pt x="5211" y="2364"/>
                  </a:cubicBezTo>
                  <a:cubicBezTo>
                    <a:pt x="5701" y="2364"/>
                    <a:pt x="5928" y="2487"/>
                    <a:pt x="6193" y="2629"/>
                  </a:cubicBezTo>
                  <a:cubicBezTo>
                    <a:pt x="6469" y="2775"/>
                    <a:pt x="6783" y="2942"/>
                    <a:pt x="7376" y="2942"/>
                  </a:cubicBezTo>
                  <a:cubicBezTo>
                    <a:pt x="7972" y="2942"/>
                    <a:pt x="8286" y="2775"/>
                    <a:pt x="8562" y="2629"/>
                  </a:cubicBezTo>
                  <a:cubicBezTo>
                    <a:pt x="8827" y="2487"/>
                    <a:pt x="9054" y="2364"/>
                    <a:pt x="9544" y="2364"/>
                  </a:cubicBezTo>
                  <a:cubicBezTo>
                    <a:pt x="10030" y="2364"/>
                    <a:pt x="10261" y="2487"/>
                    <a:pt x="10525" y="2629"/>
                  </a:cubicBezTo>
                  <a:cubicBezTo>
                    <a:pt x="10773" y="2761"/>
                    <a:pt x="11055" y="2911"/>
                    <a:pt x="11544" y="2939"/>
                  </a:cubicBezTo>
                  <a:cubicBezTo>
                    <a:pt x="11548" y="2940"/>
                    <a:pt x="11552" y="2940"/>
                    <a:pt x="11555" y="2940"/>
                  </a:cubicBezTo>
                  <a:cubicBezTo>
                    <a:pt x="11671" y="2940"/>
                    <a:pt x="11766" y="2850"/>
                    <a:pt x="11772" y="2735"/>
                  </a:cubicBezTo>
                  <a:cubicBezTo>
                    <a:pt x="11781" y="2614"/>
                    <a:pt x="11688" y="2513"/>
                    <a:pt x="11570" y="2508"/>
                  </a:cubicBezTo>
                  <a:cubicBezTo>
                    <a:pt x="11173" y="2485"/>
                    <a:pt x="10966" y="2375"/>
                    <a:pt x="10727" y="2246"/>
                  </a:cubicBezTo>
                  <a:cubicBezTo>
                    <a:pt x="10451" y="2099"/>
                    <a:pt x="10140" y="1932"/>
                    <a:pt x="9544" y="1932"/>
                  </a:cubicBezTo>
                  <a:cubicBezTo>
                    <a:pt x="8948" y="1932"/>
                    <a:pt x="8634" y="2099"/>
                    <a:pt x="8358" y="2246"/>
                  </a:cubicBezTo>
                  <a:cubicBezTo>
                    <a:pt x="8093" y="2387"/>
                    <a:pt x="7865" y="2510"/>
                    <a:pt x="7376" y="2510"/>
                  </a:cubicBezTo>
                  <a:cubicBezTo>
                    <a:pt x="6890" y="2510"/>
                    <a:pt x="6662" y="2387"/>
                    <a:pt x="6397" y="2246"/>
                  </a:cubicBezTo>
                  <a:cubicBezTo>
                    <a:pt x="6121" y="2099"/>
                    <a:pt x="5807" y="1932"/>
                    <a:pt x="5211" y="1932"/>
                  </a:cubicBezTo>
                  <a:cubicBezTo>
                    <a:pt x="4618" y="1932"/>
                    <a:pt x="4304" y="2099"/>
                    <a:pt x="4028" y="2246"/>
                  </a:cubicBezTo>
                  <a:cubicBezTo>
                    <a:pt x="3971" y="2277"/>
                    <a:pt x="3916" y="2306"/>
                    <a:pt x="3858" y="2335"/>
                  </a:cubicBezTo>
                  <a:cubicBezTo>
                    <a:pt x="3727" y="2186"/>
                    <a:pt x="3549" y="2115"/>
                    <a:pt x="3373" y="2115"/>
                  </a:cubicBezTo>
                  <a:cubicBezTo>
                    <a:pt x="3132" y="2115"/>
                    <a:pt x="2893" y="2248"/>
                    <a:pt x="2782" y="2496"/>
                  </a:cubicBezTo>
                  <a:cubicBezTo>
                    <a:pt x="2465" y="2459"/>
                    <a:pt x="2278" y="2361"/>
                    <a:pt x="2065" y="2246"/>
                  </a:cubicBezTo>
                  <a:cubicBezTo>
                    <a:pt x="1967" y="2194"/>
                    <a:pt x="1866" y="2139"/>
                    <a:pt x="1751" y="2093"/>
                  </a:cubicBezTo>
                  <a:cubicBezTo>
                    <a:pt x="1976" y="1808"/>
                    <a:pt x="2220" y="1540"/>
                    <a:pt x="2488" y="1296"/>
                  </a:cubicBezTo>
                  <a:lnTo>
                    <a:pt x="12267" y="1296"/>
                  </a:lnTo>
                  <a:cubicBezTo>
                    <a:pt x="12535" y="1540"/>
                    <a:pt x="12779" y="1808"/>
                    <a:pt x="13004" y="2093"/>
                  </a:cubicBezTo>
                  <a:cubicBezTo>
                    <a:pt x="12889" y="2139"/>
                    <a:pt x="12788" y="2194"/>
                    <a:pt x="12690" y="2246"/>
                  </a:cubicBezTo>
                  <a:cubicBezTo>
                    <a:pt x="12592" y="2300"/>
                    <a:pt x="12489" y="2352"/>
                    <a:pt x="12385" y="2392"/>
                  </a:cubicBezTo>
                  <a:cubicBezTo>
                    <a:pt x="12276" y="2439"/>
                    <a:pt x="12221" y="2565"/>
                    <a:pt x="12264" y="2675"/>
                  </a:cubicBezTo>
                  <a:cubicBezTo>
                    <a:pt x="12299" y="2760"/>
                    <a:pt x="12380" y="2811"/>
                    <a:pt x="12466" y="2811"/>
                  </a:cubicBezTo>
                  <a:cubicBezTo>
                    <a:pt x="12492" y="2811"/>
                    <a:pt x="12520" y="2806"/>
                    <a:pt x="12546" y="2795"/>
                  </a:cubicBezTo>
                  <a:cubicBezTo>
                    <a:pt x="12664" y="2747"/>
                    <a:pt x="12779" y="2692"/>
                    <a:pt x="12895" y="2629"/>
                  </a:cubicBezTo>
                  <a:cubicBezTo>
                    <a:pt x="13013" y="2559"/>
                    <a:pt x="13139" y="2502"/>
                    <a:pt x="13269" y="2456"/>
                  </a:cubicBezTo>
                  <a:cubicBezTo>
                    <a:pt x="13957" y="3463"/>
                    <a:pt x="14325" y="4658"/>
                    <a:pt x="14322" y="5881"/>
                  </a:cubicBezTo>
                  <a:cubicBezTo>
                    <a:pt x="14322" y="8824"/>
                    <a:pt x="13119" y="12336"/>
                    <a:pt x="7379" y="12336"/>
                  </a:cubicBezTo>
                  <a:cubicBezTo>
                    <a:pt x="1639" y="12336"/>
                    <a:pt x="433" y="8824"/>
                    <a:pt x="433" y="5881"/>
                  </a:cubicBezTo>
                  <a:cubicBezTo>
                    <a:pt x="433" y="5228"/>
                    <a:pt x="539" y="4577"/>
                    <a:pt x="746" y="3958"/>
                  </a:cubicBezTo>
                  <a:cubicBezTo>
                    <a:pt x="784" y="3846"/>
                    <a:pt x="723" y="3722"/>
                    <a:pt x="611" y="3685"/>
                  </a:cubicBezTo>
                  <a:cubicBezTo>
                    <a:pt x="588" y="3678"/>
                    <a:pt x="565" y="3674"/>
                    <a:pt x="542" y="3674"/>
                  </a:cubicBezTo>
                  <a:cubicBezTo>
                    <a:pt x="451" y="3674"/>
                    <a:pt x="367" y="3731"/>
                    <a:pt x="338" y="3820"/>
                  </a:cubicBezTo>
                  <a:cubicBezTo>
                    <a:pt x="113" y="4485"/>
                    <a:pt x="1" y="5179"/>
                    <a:pt x="1" y="5881"/>
                  </a:cubicBezTo>
                  <a:cubicBezTo>
                    <a:pt x="1" y="7931"/>
                    <a:pt x="562" y="9569"/>
                    <a:pt x="1662" y="10744"/>
                  </a:cubicBezTo>
                  <a:cubicBezTo>
                    <a:pt x="2923" y="12088"/>
                    <a:pt x="4843" y="12767"/>
                    <a:pt x="7379" y="12767"/>
                  </a:cubicBezTo>
                  <a:cubicBezTo>
                    <a:pt x="9915" y="12767"/>
                    <a:pt x="11838" y="12088"/>
                    <a:pt x="13096" y="10744"/>
                  </a:cubicBezTo>
                  <a:cubicBezTo>
                    <a:pt x="14199" y="9569"/>
                    <a:pt x="14757" y="7931"/>
                    <a:pt x="14757" y="5881"/>
                  </a:cubicBezTo>
                  <a:cubicBezTo>
                    <a:pt x="14757" y="4932"/>
                    <a:pt x="14550" y="3996"/>
                    <a:pt x="14147" y="3138"/>
                  </a:cubicBezTo>
                  <a:cubicBezTo>
                    <a:pt x="13824" y="2444"/>
                    <a:pt x="13384" y="1814"/>
                    <a:pt x="12851" y="1264"/>
                  </a:cubicBezTo>
                  <a:cubicBezTo>
                    <a:pt x="13157" y="1166"/>
                    <a:pt x="13344" y="861"/>
                    <a:pt x="13292" y="547"/>
                  </a:cubicBezTo>
                  <a:cubicBezTo>
                    <a:pt x="13243" y="232"/>
                    <a:pt x="12973" y="0"/>
                    <a:pt x="12656" y="0"/>
                  </a:cubicBezTo>
                  <a:cubicBezTo>
                    <a:pt x="12654" y="0"/>
                    <a:pt x="12652" y="0"/>
                    <a:pt x="12650" y="0"/>
                  </a:cubicBezTo>
                  <a:lnTo>
                    <a:pt x="2102" y="0"/>
                  </a:lnTo>
                  <a:cubicBezTo>
                    <a:pt x="2100" y="0"/>
                    <a:pt x="2098" y="0"/>
                    <a:pt x="20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8" name="Google Shape;1865;p125">
              <a:extLst>
                <a:ext uri="{FF2B5EF4-FFF2-40B4-BE49-F238E27FC236}">
                  <a16:creationId xmlns:a16="http://schemas.microsoft.com/office/drawing/2014/main" id="{F31E5F60-E43B-493E-FDA7-543859AFC40E}"/>
                </a:ext>
              </a:extLst>
            </p:cNvPr>
            <p:cNvSpPr/>
            <p:nvPr/>
          </p:nvSpPr>
          <p:spPr>
            <a:xfrm>
              <a:off x="1539950" y="2797500"/>
              <a:ext cx="222550" cy="167925"/>
            </a:xfrm>
            <a:custGeom>
              <a:avLst/>
              <a:gdLst/>
              <a:ahLst/>
              <a:cxnLst/>
              <a:rect l="l" t="t" r="r" b="b"/>
              <a:pathLst>
                <a:path w="8902" h="6717" extrusionOk="0">
                  <a:moveTo>
                    <a:pt x="4463" y="432"/>
                  </a:moveTo>
                  <a:lnTo>
                    <a:pt x="4206" y="1034"/>
                  </a:lnTo>
                  <a:cubicBezTo>
                    <a:pt x="4183" y="1088"/>
                    <a:pt x="4129" y="1126"/>
                    <a:pt x="4068" y="1126"/>
                  </a:cubicBezTo>
                  <a:lnTo>
                    <a:pt x="3000" y="1126"/>
                  </a:lnTo>
                  <a:lnTo>
                    <a:pt x="3182" y="694"/>
                  </a:lnTo>
                  <a:cubicBezTo>
                    <a:pt x="3251" y="536"/>
                    <a:pt x="3406" y="432"/>
                    <a:pt x="3582" y="432"/>
                  </a:cubicBezTo>
                  <a:close/>
                  <a:moveTo>
                    <a:pt x="6180" y="1270"/>
                  </a:moveTo>
                  <a:cubicBezTo>
                    <a:pt x="6182" y="1270"/>
                    <a:pt x="6185" y="1270"/>
                    <a:pt x="6187" y="1270"/>
                  </a:cubicBezTo>
                  <a:lnTo>
                    <a:pt x="8335" y="1270"/>
                  </a:lnTo>
                  <a:lnTo>
                    <a:pt x="7678" y="2815"/>
                  </a:lnTo>
                  <a:cubicBezTo>
                    <a:pt x="7595" y="3011"/>
                    <a:pt x="7399" y="3141"/>
                    <a:pt x="7186" y="3141"/>
                  </a:cubicBezTo>
                  <a:lnTo>
                    <a:pt x="7022" y="3141"/>
                  </a:lnTo>
                  <a:lnTo>
                    <a:pt x="7387" y="2156"/>
                  </a:lnTo>
                  <a:cubicBezTo>
                    <a:pt x="7431" y="2044"/>
                    <a:pt x="7373" y="1917"/>
                    <a:pt x="7261" y="1877"/>
                  </a:cubicBezTo>
                  <a:cubicBezTo>
                    <a:pt x="7236" y="1868"/>
                    <a:pt x="7210" y="1864"/>
                    <a:pt x="7185" y="1864"/>
                  </a:cubicBezTo>
                  <a:cubicBezTo>
                    <a:pt x="7098" y="1864"/>
                    <a:pt x="7016" y="1916"/>
                    <a:pt x="6984" y="2004"/>
                  </a:cubicBezTo>
                  <a:lnTo>
                    <a:pt x="6561" y="3141"/>
                  </a:lnTo>
                  <a:lnTo>
                    <a:pt x="6101" y="3141"/>
                  </a:lnTo>
                  <a:lnTo>
                    <a:pt x="6463" y="2156"/>
                  </a:lnTo>
                  <a:cubicBezTo>
                    <a:pt x="6507" y="2044"/>
                    <a:pt x="6449" y="1917"/>
                    <a:pt x="6337" y="1877"/>
                  </a:cubicBezTo>
                  <a:cubicBezTo>
                    <a:pt x="6312" y="1868"/>
                    <a:pt x="6286" y="1864"/>
                    <a:pt x="6261" y="1864"/>
                  </a:cubicBezTo>
                  <a:cubicBezTo>
                    <a:pt x="6174" y="1864"/>
                    <a:pt x="6092" y="1916"/>
                    <a:pt x="6060" y="2004"/>
                  </a:cubicBezTo>
                  <a:lnTo>
                    <a:pt x="5637" y="3141"/>
                  </a:lnTo>
                  <a:lnTo>
                    <a:pt x="5335" y="3141"/>
                  </a:lnTo>
                  <a:cubicBezTo>
                    <a:pt x="5303" y="2818"/>
                    <a:pt x="5203" y="2507"/>
                    <a:pt x="5041" y="2228"/>
                  </a:cubicBezTo>
                  <a:lnTo>
                    <a:pt x="5162" y="1946"/>
                  </a:lnTo>
                  <a:cubicBezTo>
                    <a:pt x="5334" y="1537"/>
                    <a:pt x="5737" y="1270"/>
                    <a:pt x="6180" y="1270"/>
                  </a:cubicBezTo>
                  <a:close/>
                  <a:moveTo>
                    <a:pt x="7189" y="3573"/>
                  </a:moveTo>
                  <a:cubicBezTo>
                    <a:pt x="7402" y="3575"/>
                    <a:pt x="7595" y="3702"/>
                    <a:pt x="7678" y="3898"/>
                  </a:cubicBezTo>
                  <a:lnTo>
                    <a:pt x="7681" y="3898"/>
                  </a:lnTo>
                  <a:lnTo>
                    <a:pt x="8337" y="5447"/>
                  </a:lnTo>
                  <a:lnTo>
                    <a:pt x="6187" y="5447"/>
                  </a:lnTo>
                  <a:cubicBezTo>
                    <a:pt x="5738" y="5447"/>
                    <a:pt x="5335" y="5179"/>
                    <a:pt x="5159" y="4770"/>
                  </a:cubicBezTo>
                  <a:lnTo>
                    <a:pt x="5038" y="4485"/>
                  </a:lnTo>
                  <a:cubicBezTo>
                    <a:pt x="5203" y="4206"/>
                    <a:pt x="5303" y="3895"/>
                    <a:pt x="5335" y="3573"/>
                  </a:cubicBezTo>
                  <a:lnTo>
                    <a:pt x="5640" y="3573"/>
                  </a:lnTo>
                  <a:lnTo>
                    <a:pt x="6060" y="4675"/>
                  </a:lnTo>
                  <a:cubicBezTo>
                    <a:pt x="6092" y="4760"/>
                    <a:pt x="6174" y="4813"/>
                    <a:pt x="6261" y="4813"/>
                  </a:cubicBezTo>
                  <a:cubicBezTo>
                    <a:pt x="6286" y="4813"/>
                    <a:pt x="6312" y="4809"/>
                    <a:pt x="6337" y="4799"/>
                  </a:cubicBezTo>
                  <a:cubicBezTo>
                    <a:pt x="6449" y="4756"/>
                    <a:pt x="6507" y="4632"/>
                    <a:pt x="6463" y="4520"/>
                  </a:cubicBezTo>
                  <a:lnTo>
                    <a:pt x="6104" y="3573"/>
                  </a:lnTo>
                  <a:lnTo>
                    <a:pt x="6564" y="3573"/>
                  </a:lnTo>
                  <a:lnTo>
                    <a:pt x="6984" y="4675"/>
                  </a:lnTo>
                  <a:cubicBezTo>
                    <a:pt x="7018" y="4760"/>
                    <a:pt x="7099" y="4813"/>
                    <a:pt x="7187" y="4813"/>
                  </a:cubicBezTo>
                  <a:cubicBezTo>
                    <a:pt x="7212" y="4813"/>
                    <a:pt x="7238" y="4809"/>
                    <a:pt x="7264" y="4799"/>
                  </a:cubicBezTo>
                  <a:cubicBezTo>
                    <a:pt x="7373" y="4756"/>
                    <a:pt x="7431" y="4632"/>
                    <a:pt x="7387" y="4520"/>
                  </a:cubicBezTo>
                  <a:lnTo>
                    <a:pt x="7028" y="3573"/>
                  </a:lnTo>
                  <a:close/>
                  <a:moveTo>
                    <a:pt x="3455" y="3573"/>
                  </a:moveTo>
                  <a:cubicBezTo>
                    <a:pt x="4287" y="3578"/>
                    <a:pt x="4702" y="4586"/>
                    <a:pt x="4111" y="5173"/>
                  </a:cubicBezTo>
                  <a:cubicBezTo>
                    <a:pt x="3921" y="5362"/>
                    <a:pt x="3688" y="5447"/>
                    <a:pt x="3460" y="5447"/>
                  </a:cubicBezTo>
                  <a:cubicBezTo>
                    <a:pt x="2978" y="5447"/>
                    <a:pt x="2517" y="5072"/>
                    <a:pt x="2517" y="4508"/>
                  </a:cubicBezTo>
                  <a:cubicBezTo>
                    <a:pt x="2517" y="3993"/>
                    <a:pt x="2937" y="3575"/>
                    <a:pt x="3455" y="3573"/>
                  </a:cubicBezTo>
                  <a:close/>
                  <a:moveTo>
                    <a:pt x="4198" y="5660"/>
                  </a:moveTo>
                  <a:cubicBezTo>
                    <a:pt x="4201" y="5665"/>
                    <a:pt x="4206" y="5674"/>
                    <a:pt x="4209" y="5683"/>
                  </a:cubicBezTo>
                  <a:lnTo>
                    <a:pt x="4463" y="6281"/>
                  </a:lnTo>
                  <a:lnTo>
                    <a:pt x="3582" y="6281"/>
                  </a:lnTo>
                  <a:cubicBezTo>
                    <a:pt x="3409" y="6281"/>
                    <a:pt x="3251" y="6178"/>
                    <a:pt x="3185" y="6020"/>
                  </a:cubicBezTo>
                  <a:lnTo>
                    <a:pt x="3104" y="5832"/>
                  </a:lnTo>
                  <a:lnTo>
                    <a:pt x="3104" y="5832"/>
                  </a:lnTo>
                  <a:cubicBezTo>
                    <a:pt x="3220" y="5863"/>
                    <a:pt x="3338" y="5878"/>
                    <a:pt x="3456" y="5878"/>
                  </a:cubicBezTo>
                  <a:cubicBezTo>
                    <a:pt x="3716" y="5878"/>
                    <a:pt x="3974" y="5804"/>
                    <a:pt x="4198" y="5660"/>
                  </a:cubicBezTo>
                  <a:close/>
                  <a:moveTo>
                    <a:pt x="3582" y="0"/>
                  </a:moveTo>
                  <a:cubicBezTo>
                    <a:pt x="3233" y="0"/>
                    <a:pt x="2920" y="207"/>
                    <a:pt x="2784" y="527"/>
                  </a:cubicBezTo>
                  <a:lnTo>
                    <a:pt x="2531" y="1126"/>
                  </a:lnTo>
                  <a:lnTo>
                    <a:pt x="2232" y="1126"/>
                  </a:lnTo>
                  <a:cubicBezTo>
                    <a:pt x="2230" y="1126"/>
                    <a:pt x="2228" y="1126"/>
                    <a:pt x="2226" y="1126"/>
                  </a:cubicBezTo>
                  <a:cubicBezTo>
                    <a:pt x="997" y="1126"/>
                    <a:pt x="1" y="2123"/>
                    <a:pt x="1" y="3357"/>
                  </a:cubicBezTo>
                  <a:cubicBezTo>
                    <a:pt x="1" y="4007"/>
                    <a:pt x="283" y="4623"/>
                    <a:pt x="775" y="5049"/>
                  </a:cubicBezTo>
                  <a:cubicBezTo>
                    <a:pt x="821" y="5089"/>
                    <a:pt x="870" y="5105"/>
                    <a:pt x="916" y="5105"/>
                  </a:cubicBezTo>
                  <a:cubicBezTo>
                    <a:pt x="1090" y="5105"/>
                    <a:pt x="1230" y="4871"/>
                    <a:pt x="1057" y="4721"/>
                  </a:cubicBezTo>
                  <a:cubicBezTo>
                    <a:pt x="484" y="4232"/>
                    <a:pt x="280" y="3434"/>
                    <a:pt x="542" y="2729"/>
                  </a:cubicBezTo>
                  <a:cubicBezTo>
                    <a:pt x="806" y="2026"/>
                    <a:pt x="1476" y="1557"/>
                    <a:pt x="2228" y="1557"/>
                  </a:cubicBezTo>
                  <a:cubicBezTo>
                    <a:pt x="2230" y="1557"/>
                    <a:pt x="2232" y="1557"/>
                    <a:pt x="2235" y="1557"/>
                  </a:cubicBezTo>
                  <a:lnTo>
                    <a:pt x="3113" y="1557"/>
                  </a:lnTo>
                  <a:cubicBezTo>
                    <a:pt x="4417" y="1557"/>
                    <a:pt x="5289" y="2899"/>
                    <a:pt x="4759" y="4091"/>
                  </a:cubicBezTo>
                  <a:cubicBezTo>
                    <a:pt x="4574" y="3517"/>
                    <a:pt x="4040" y="3142"/>
                    <a:pt x="3454" y="3142"/>
                  </a:cubicBezTo>
                  <a:cubicBezTo>
                    <a:pt x="3384" y="3142"/>
                    <a:pt x="3313" y="3147"/>
                    <a:pt x="3242" y="3158"/>
                  </a:cubicBezTo>
                  <a:cubicBezTo>
                    <a:pt x="2574" y="3262"/>
                    <a:pt x="2082" y="3835"/>
                    <a:pt x="2082" y="4511"/>
                  </a:cubicBezTo>
                  <a:cubicBezTo>
                    <a:pt x="2082" y="4736"/>
                    <a:pt x="2137" y="4960"/>
                    <a:pt x="2246" y="5159"/>
                  </a:cubicBezTo>
                  <a:lnTo>
                    <a:pt x="2235" y="5159"/>
                  </a:lnTo>
                  <a:cubicBezTo>
                    <a:pt x="2079" y="5159"/>
                    <a:pt x="1927" y="5139"/>
                    <a:pt x="1780" y="5101"/>
                  </a:cubicBezTo>
                  <a:cubicBezTo>
                    <a:pt x="1761" y="5096"/>
                    <a:pt x="1743" y="5094"/>
                    <a:pt x="1724" y="5094"/>
                  </a:cubicBezTo>
                  <a:cubicBezTo>
                    <a:pt x="1629" y="5094"/>
                    <a:pt x="1541" y="5160"/>
                    <a:pt x="1515" y="5257"/>
                  </a:cubicBezTo>
                  <a:cubicBezTo>
                    <a:pt x="1486" y="5372"/>
                    <a:pt x="1555" y="5490"/>
                    <a:pt x="1670" y="5519"/>
                  </a:cubicBezTo>
                  <a:cubicBezTo>
                    <a:pt x="1855" y="5568"/>
                    <a:pt x="2045" y="5591"/>
                    <a:pt x="2235" y="5591"/>
                  </a:cubicBezTo>
                  <a:lnTo>
                    <a:pt x="2531" y="5591"/>
                  </a:lnTo>
                  <a:lnTo>
                    <a:pt x="2784" y="6189"/>
                  </a:lnTo>
                  <a:cubicBezTo>
                    <a:pt x="2920" y="6509"/>
                    <a:pt x="3233" y="6716"/>
                    <a:pt x="3582" y="6716"/>
                  </a:cubicBezTo>
                  <a:lnTo>
                    <a:pt x="4748" y="6716"/>
                  </a:lnTo>
                  <a:cubicBezTo>
                    <a:pt x="4920" y="6716"/>
                    <a:pt x="5038" y="6538"/>
                    <a:pt x="4972" y="6376"/>
                  </a:cubicBezTo>
                  <a:lnTo>
                    <a:pt x="4604" y="5513"/>
                  </a:lnTo>
                  <a:cubicBezTo>
                    <a:pt x="4584" y="5461"/>
                    <a:pt x="4555" y="5412"/>
                    <a:pt x="4517" y="5372"/>
                  </a:cubicBezTo>
                  <a:cubicBezTo>
                    <a:pt x="4627" y="5239"/>
                    <a:pt x="4707" y="5090"/>
                    <a:pt x="4759" y="4928"/>
                  </a:cubicBezTo>
                  <a:lnTo>
                    <a:pt x="4762" y="4937"/>
                  </a:lnTo>
                  <a:cubicBezTo>
                    <a:pt x="5004" y="5507"/>
                    <a:pt x="5565" y="5878"/>
                    <a:pt x="6187" y="5878"/>
                  </a:cubicBezTo>
                  <a:lnTo>
                    <a:pt x="8574" y="5878"/>
                  </a:lnTo>
                  <a:cubicBezTo>
                    <a:pt x="8769" y="5878"/>
                    <a:pt x="8902" y="5677"/>
                    <a:pt x="8827" y="5498"/>
                  </a:cubicBezTo>
                  <a:lnTo>
                    <a:pt x="8076" y="3728"/>
                  </a:lnTo>
                  <a:cubicBezTo>
                    <a:pt x="8015" y="3584"/>
                    <a:pt x="7917" y="3455"/>
                    <a:pt x="7793" y="3357"/>
                  </a:cubicBezTo>
                  <a:cubicBezTo>
                    <a:pt x="7917" y="3259"/>
                    <a:pt x="8015" y="3129"/>
                    <a:pt x="8076" y="2985"/>
                  </a:cubicBezTo>
                  <a:lnTo>
                    <a:pt x="8827" y="1218"/>
                  </a:lnTo>
                  <a:cubicBezTo>
                    <a:pt x="8902" y="1036"/>
                    <a:pt x="8769" y="835"/>
                    <a:pt x="8574" y="835"/>
                  </a:cubicBezTo>
                  <a:lnTo>
                    <a:pt x="6187" y="835"/>
                  </a:lnTo>
                  <a:cubicBezTo>
                    <a:pt x="5565" y="835"/>
                    <a:pt x="5004" y="1206"/>
                    <a:pt x="4762" y="1776"/>
                  </a:cubicBezTo>
                  <a:lnTo>
                    <a:pt x="4739" y="1831"/>
                  </a:lnTo>
                  <a:cubicBezTo>
                    <a:pt x="4618" y="1701"/>
                    <a:pt x="4483" y="1586"/>
                    <a:pt x="4336" y="1491"/>
                  </a:cubicBezTo>
                  <a:cubicBezTo>
                    <a:pt x="4457" y="1428"/>
                    <a:pt x="4552" y="1327"/>
                    <a:pt x="4604" y="1203"/>
                  </a:cubicBezTo>
                  <a:lnTo>
                    <a:pt x="4972" y="340"/>
                  </a:lnTo>
                  <a:cubicBezTo>
                    <a:pt x="5038" y="179"/>
                    <a:pt x="4920" y="0"/>
                    <a:pt x="47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Google Shape;1866;p125">
              <a:extLst>
                <a:ext uri="{FF2B5EF4-FFF2-40B4-BE49-F238E27FC236}">
                  <a16:creationId xmlns:a16="http://schemas.microsoft.com/office/drawing/2014/main" id="{9F07B1F1-3C2E-40D2-D57D-71969195819F}"/>
                </a:ext>
              </a:extLst>
            </p:cNvPr>
            <p:cNvSpPr/>
            <p:nvPr/>
          </p:nvSpPr>
          <p:spPr>
            <a:xfrm>
              <a:off x="1561400" y="2786675"/>
              <a:ext cx="37875" cy="32425"/>
            </a:xfrm>
            <a:custGeom>
              <a:avLst/>
              <a:gdLst/>
              <a:ahLst/>
              <a:cxnLst/>
              <a:rect l="l" t="t" r="r" b="b"/>
              <a:pathLst>
                <a:path w="1515" h="1297" extrusionOk="0">
                  <a:moveTo>
                    <a:pt x="869" y="433"/>
                  </a:moveTo>
                  <a:cubicBezTo>
                    <a:pt x="922" y="433"/>
                    <a:pt x="976" y="453"/>
                    <a:pt x="1020" y="496"/>
                  </a:cubicBezTo>
                  <a:cubicBezTo>
                    <a:pt x="1155" y="632"/>
                    <a:pt x="1060" y="865"/>
                    <a:pt x="867" y="865"/>
                  </a:cubicBezTo>
                  <a:cubicBezTo>
                    <a:pt x="746" y="865"/>
                    <a:pt x="648" y="770"/>
                    <a:pt x="651" y="649"/>
                  </a:cubicBezTo>
                  <a:cubicBezTo>
                    <a:pt x="651" y="519"/>
                    <a:pt x="758" y="433"/>
                    <a:pt x="869" y="433"/>
                  </a:cubicBezTo>
                  <a:close/>
                  <a:moveTo>
                    <a:pt x="862" y="0"/>
                  </a:moveTo>
                  <a:cubicBezTo>
                    <a:pt x="703" y="0"/>
                    <a:pt x="541" y="59"/>
                    <a:pt x="409" y="191"/>
                  </a:cubicBezTo>
                  <a:cubicBezTo>
                    <a:pt x="0" y="600"/>
                    <a:pt x="291" y="1297"/>
                    <a:pt x="867" y="1297"/>
                  </a:cubicBezTo>
                  <a:cubicBezTo>
                    <a:pt x="1224" y="1297"/>
                    <a:pt x="1515" y="1006"/>
                    <a:pt x="1515" y="649"/>
                  </a:cubicBezTo>
                  <a:cubicBezTo>
                    <a:pt x="1515" y="259"/>
                    <a:pt x="1196" y="0"/>
                    <a:pt x="8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867;p125">
              <a:extLst>
                <a:ext uri="{FF2B5EF4-FFF2-40B4-BE49-F238E27FC236}">
                  <a16:creationId xmlns:a16="http://schemas.microsoft.com/office/drawing/2014/main" id="{748C3F23-1660-D8C0-3DFA-7BFEFACBA6A8}"/>
                </a:ext>
              </a:extLst>
            </p:cNvPr>
            <p:cNvSpPr/>
            <p:nvPr/>
          </p:nvSpPr>
          <p:spPr>
            <a:xfrm>
              <a:off x="1494025" y="2835650"/>
              <a:ext cx="37900" cy="32475"/>
            </a:xfrm>
            <a:custGeom>
              <a:avLst/>
              <a:gdLst/>
              <a:ahLst/>
              <a:cxnLst/>
              <a:rect l="l" t="t" r="r" b="b"/>
              <a:pathLst>
                <a:path w="1516" h="1299" extrusionOk="0">
                  <a:moveTo>
                    <a:pt x="869" y="433"/>
                  </a:moveTo>
                  <a:cubicBezTo>
                    <a:pt x="922" y="433"/>
                    <a:pt x="976" y="453"/>
                    <a:pt x="1020" y="498"/>
                  </a:cubicBezTo>
                  <a:cubicBezTo>
                    <a:pt x="1155" y="633"/>
                    <a:pt x="1060" y="866"/>
                    <a:pt x="867" y="866"/>
                  </a:cubicBezTo>
                  <a:cubicBezTo>
                    <a:pt x="747" y="866"/>
                    <a:pt x="652" y="768"/>
                    <a:pt x="652" y="650"/>
                  </a:cubicBezTo>
                  <a:cubicBezTo>
                    <a:pt x="652" y="520"/>
                    <a:pt x="758" y="433"/>
                    <a:pt x="869" y="433"/>
                  </a:cubicBezTo>
                  <a:close/>
                  <a:moveTo>
                    <a:pt x="864" y="1"/>
                  </a:moveTo>
                  <a:cubicBezTo>
                    <a:pt x="705" y="1"/>
                    <a:pt x="542" y="60"/>
                    <a:pt x="410" y="193"/>
                  </a:cubicBezTo>
                  <a:cubicBezTo>
                    <a:pt x="1" y="599"/>
                    <a:pt x="292" y="1298"/>
                    <a:pt x="867" y="1298"/>
                  </a:cubicBezTo>
                  <a:cubicBezTo>
                    <a:pt x="1224" y="1298"/>
                    <a:pt x="1515" y="1007"/>
                    <a:pt x="1515" y="650"/>
                  </a:cubicBezTo>
                  <a:cubicBezTo>
                    <a:pt x="1515" y="259"/>
                    <a:pt x="1197" y="1"/>
                    <a:pt x="8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1" name="Google Shape;1868;p125">
              <a:extLst>
                <a:ext uri="{FF2B5EF4-FFF2-40B4-BE49-F238E27FC236}">
                  <a16:creationId xmlns:a16="http://schemas.microsoft.com/office/drawing/2014/main" id="{747E5499-A83A-7ED0-EB86-FF71AA080E58}"/>
                </a:ext>
              </a:extLst>
            </p:cNvPr>
            <p:cNvSpPr/>
            <p:nvPr/>
          </p:nvSpPr>
          <p:spPr>
            <a:xfrm>
              <a:off x="1691525" y="2778025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643" y="434"/>
                  </a:moveTo>
                  <a:cubicBezTo>
                    <a:pt x="645" y="434"/>
                    <a:pt x="646" y="434"/>
                    <a:pt x="648" y="434"/>
                  </a:cubicBezTo>
                  <a:cubicBezTo>
                    <a:pt x="841" y="434"/>
                    <a:pt x="939" y="667"/>
                    <a:pt x="801" y="802"/>
                  </a:cubicBezTo>
                  <a:cubicBezTo>
                    <a:pt x="757" y="846"/>
                    <a:pt x="703" y="866"/>
                    <a:pt x="650" y="866"/>
                  </a:cubicBezTo>
                  <a:cubicBezTo>
                    <a:pt x="539" y="866"/>
                    <a:pt x="432" y="780"/>
                    <a:pt x="432" y="650"/>
                  </a:cubicBezTo>
                  <a:cubicBezTo>
                    <a:pt x="432" y="530"/>
                    <a:pt x="527" y="434"/>
                    <a:pt x="643" y="434"/>
                  </a:cubicBezTo>
                  <a:close/>
                  <a:moveTo>
                    <a:pt x="653" y="0"/>
                  </a:moveTo>
                  <a:cubicBezTo>
                    <a:pt x="320" y="0"/>
                    <a:pt x="0" y="258"/>
                    <a:pt x="0" y="650"/>
                  </a:cubicBezTo>
                  <a:cubicBezTo>
                    <a:pt x="0" y="1006"/>
                    <a:pt x="291" y="1297"/>
                    <a:pt x="648" y="1297"/>
                  </a:cubicBezTo>
                  <a:cubicBezTo>
                    <a:pt x="1227" y="1297"/>
                    <a:pt x="1514" y="601"/>
                    <a:pt x="1106" y="192"/>
                  </a:cubicBezTo>
                  <a:cubicBezTo>
                    <a:pt x="974" y="59"/>
                    <a:pt x="812" y="0"/>
                    <a:pt x="6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2" name="Google Shape;1869;p125">
              <a:extLst>
                <a:ext uri="{FF2B5EF4-FFF2-40B4-BE49-F238E27FC236}">
                  <a16:creationId xmlns:a16="http://schemas.microsoft.com/office/drawing/2014/main" id="{8F992777-0727-C848-AAC9-10CA10C07777}"/>
                </a:ext>
              </a:extLst>
            </p:cNvPr>
            <p:cNvSpPr/>
            <p:nvPr/>
          </p:nvSpPr>
          <p:spPr>
            <a:xfrm>
              <a:off x="1756500" y="2866975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869" y="434"/>
                  </a:moveTo>
                  <a:cubicBezTo>
                    <a:pt x="922" y="434"/>
                    <a:pt x="976" y="453"/>
                    <a:pt x="1020" y="497"/>
                  </a:cubicBezTo>
                  <a:cubicBezTo>
                    <a:pt x="1155" y="632"/>
                    <a:pt x="1060" y="866"/>
                    <a:pt x="867" y="866"/>
                  </a:cubicBezTo>
                  <a:cubicBezTo>
                    <a:pt x="746" y="866"/>
                    <a:pt x="651" y="768"/>
                    <a:pt x="651" y="650"/>
                  </a:cubicBezTo>
                  <a:cubicBezTo>
                    <a:pt x="651" y="519"/>
                    <a:pt x="758" y="434"/>
                    <a:pt x="869" y="434"/>
                  </a:cubicBezTo>
                  <a:close/>
                  <a:moveTo>
                    <a:pt x="864" y="0"/>
                  </a:moveTo>
                  <a:cubicBezTo>
                    <a:pt x="705" y="0"/>
                    <a:pt x="542" y="60"/>
                    <a:pt x="410" y="192"/>
                  </a:cubicBezTo>
                  <a:cubicBezTo>
                    <a:pt x="1" y="601"/>
                    <a:pt x="292" y="1297"/>
                    <a:pt x="867" y="1297"/>
                  </a:cubicBezTo>
                  <a:cubicBezTo>
                    <a:pt x="1224" y="1297"/>
                    <a:pt x="1515" y="1007"/>
                    <a:pt x="1515" y="650"/>
                  </a:cubicBezTo>
                  <a:cubicBezTo>
                    <a:pt x="1515" y="258"/>
                    <a:pt x="1197" y="0"/>
                    <a:pt x="8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3" name="Google Shape;1870;p125">
              <a:extLst>
                <a:ext uri="{FF2B5EF4-FFF2-40B4-BE49-F238E27FC236}">
                  <a16:creationId xmlns:a16="http://schemas.microsoft.com/office/drawing/2014/main" id="{CFF5160C-5D7D-F4CA-B46D-9A910871D09B}"/>
                </a:ext>
              </a:extLst>
            </p:cNvPr>
            <p:cNvSpPr/>
            <p:nvPr/>
          </p:nvSpPr>
          <p:spPr>
            <a:xfrm>
              <a:off x="1575800" y="2856150"/>
              <a:ext cx="12675" cy="10850"/>
            </a:xfrm>
            <a:custGeom>
              <a:avLst/>
              <a:gdLst/>
              <a:ahLst/>
              <a:cxnLst/>
              <a:rect l="l" t="t" r="r" b="b"/>
              <a:pathLst>
                <a:path w="507" h="434" extrusionOk="0">
                  <a:moveTo>
                    <a:pt x="291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4"/>
                    <a:pt x="235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4" name="Google Shape;1871;p125">
            <a:extLst>
              <a:ext uri="{FF2B5EF4-FFF2-40B4-BE49-F238E27FC236}">
                <a16:creationId xmlns:a16="http://schemas.microsoft.com/office/drawing/2014/main" id="{F7EA99DB-486A-986B-70A4-57247DBEFFA8}"/>
              </a:ext>
            </a:extLst>
          </p:cNvPr>
          <p:cNvSpPr/>
          <p:nvPr/>
        </p:nvSpPr>
        <p:spPr>
          <a:xfrm>
            <a:off x="2046901" y="4634148"/>
            <a:ext cx="514500" cy="737900"/>
          </a:xfrm>
          <a:custGeom>
            <a:avLst/>
            <a:gdLst/>
            <a:ahLst/>
            <a:cxnLst/>
            <a:rect l="l" t="t" r="r" b="b"/>
            <a:pathLst>
              <a:path w="10290" h="14758" extrusionOk="0">
                <a:moveTo>
                  <a:pt x="873" y="4080"/>
                </a:moveTo>
                <a:cubicBezTo>
                  <a:pt x="890" y="4080"/>
                  <a:pt x="908" y="4080"/>
                  <a:pt x="922" y="4083"/>
                </a:cubicBezTo>
                <a:lnTo>
                  <a:pt x="922" y="5200"/>
                </a:lnTo>
                <a:cubicBezTo>
                  <a:pt x="908" y="5203"/>
                  <a:pt x="890" y="5203"/>
                  <a:pt x="873" y="5203"/>
                </a:cubicBezTo>
                <a:cubicBezTo>
                  <a:pt x="617" y="5203"/>
                  <a:pt x="462" y="4892"/>
                  <a:pt x="462" y="4592"/>
                </a:cubicBezTo>
                <a:cubicBezTo>
                  <a:pt x="462" y="4140"/>
                  <a:pt x="672" y="4080"/>
                  <a:pt x="873" y="4080"/>
                </a:cubicBezTo>
                <a:close/>
                <a:moveTo>
                  <a:pt x="6478" y="4080"/>
                </a:moveTo>
                <a:cubicBezTo>
                  <a:pt x="6680" y="4080"/>
                  <a:pt x="6890" y="4140"/>
                  <a:pt x="6890" y="4590"/>
                </a:cubicBezTo>
                <a:lnTo>
                  <a:pt x="6890" y="4592"/>
                </a:lnTo>
                <a:cubicBezTo>
                  <a:pt x="6890" y="4895"/>
                  <a:pt x="6734" y="5206"/>
                  <a:pt x="6478" y="5206"/>
                </a:cubicBezTo>
                <a:cubicBezTo>
                  <a:pt x="6461" y="5203"/>
                  <a:pt x="6444" y="5203"/>
                  <a:pt x="6429" y="5203"/>
                </a:cubicBezTo>
                <a:lnTo>
                  <a:pt x="6429" y="4083"/>
                </a:lnTo>
                <a:cubicBezTo>
                  <a:pt x="6444" y="4080"/>
                  <a:pt x="6461" y="4080"/>
                  <a:pt x="6478" y="4080"/>
                </a:cubicBezTo>
                <a:close/>
                <a:moveTo>
                  <a:pt x="2539" y="4490"/>
                </a:moveTo>
                <a:cubicBezTo>
                  <a:pt x="2663" y="4490"/>
                  <a:pt x="2789" y="4536"/>
                  <a:pt x="2891" y="4639"/>
                </a:cubicBezTo>
                <a:cubicBezTo>
                  <a:pt x="3208" y="4958"/>
                  <a:pt x="2983" y="5499"/>
                  <a:pt x="2534" y="5499"/>
                </a:cubicBezTo>
                <a:cubicBezTo>
                  <a:pt x="2255" y="5499"/>
                  <a:pt x="2030" y="5272"/>
                  <a:pt x="2033" y="4993"/>
                </a:cubicBezTo>
                <a:lnTo>
                  <a:pt x="2033" y="4993"/>
                </a:lnTo>
                <a:lnTo>
                  <a:pt x="2030" y="4995"/>
                </a:lnTo>
                <a:cubicBezTo>
                  <a:pt x="2030" y="4691"/>
                  <a:pt x="2280" y="4490"/>
                  <a:pt x="2539" y="4490"/>
                </a:cubicBezTo>
                <a:close/>
                <a:moveTo>
                  <a:pt x="4817" y="4490"/>
                </a:moveTo>
                <a:cubicBezTo>
                  <a:pt x="4940" y="4490"/>
                  <a:pt x="5066" y="4536"/>
                  <a:pt x="5168" y="4639"/>
                </a:cubicBezTo>
                <a:cubicBezTo>
                  <a:pt x="5488" y="4958"/>
                  <a:pt x="5263" y="5499"/>
                  <a:pt x="4814" y="5499"/>
                </a:cubicBezTo>
                <a:cubicBezTo>
                  <a:pt x="4535" y="5499"/>
                  <a:pt x="4308" y="5272"/>
                  <a:pt x="4310" y="4993"/>
                </a:cubicBezTo>
                <a:lnTo>
                  <a:pt x="4310" y="4993"/>
                </a:lnTo>
                <a:lnTo>
                  <a:pt x="4310" y="4995"/>
                </a:lnTo>
                <a:cubicBezTo>
                  <a:pt x="4310" y="4691"/>
                  <a:pt x="4558" y="4490"/>
                  <a:pt x="4817" y="4490"/>
                </a:cubicBezTo>
                <a:close/>
                <a:moveTo>
                  <a:pt x="3827" y="436"/>
                </a:moveTo>
                <a:cubicBezTo>
                  <a:pt x="5093" y="436"/>
                  <a:pt x="5315" y="1184"/>
                  <a:pt x="5324" y="1213"/>
                </a:cubicBezTo>
                <a:cubicBezTo>
                  <a:pt x="5341" y="1282"/>
                  <a:pt x="5387" y="1337"/>
                  <a:pt x="5450" y="1360"/>
                </a:cubicBezTo>
                <a:cubicBezTo>
                  <a:pt x="5459" y="1362"/>
                  <a:pt x="6075" y="1624"/>
                  <a:pt x="6288" y="2215"/>
                </a:cubicBezTo>
                <a:cubicBezTo>
                  <a:pt x="6458" y="2681"/>
                  <a:pt x="6354" y="3303"/>
                  <a:pt x="6300" y="3556"/>
                </a:cubicBezTo>
                <a:cubicBezTo>
                  <a:pt x="6124" y="3582"/>
                  <a:pt x="5994" y="3729"/>
                  <a:pt x="5994" y="3907"/>
                </a:cubicBezTo>
                <a:lnTo>
                  <a:pt x="5994" y="4184"/>
                </a:lnTo>
                <a:cubicBezTo>
                  <a:pt x="5974" y="4123"/>
                  <a:pt x="5951" y="4054"/>
                  <a:pt x="5925" y="3968"/>
                </a:cubicBezTo>
                <a:cubicBezTo>
                  <a:pt x="5842" y="3683"/>
                  <a:pt x="5744" y="3360"/>
                  <a:pt x="5491" y="3133"/>
                </a:cubicBezTo>
                <a:cubicBezTo>
                  <a:pt x="5183" y="2854"/>
                  <a:pt x="5044" y="2324"/>
                  <a:pt x="4998" y="2111"/>
                </a:cubicBezTo>
                <a:cubicBezTo>
                  <a:pt x="4968" y="1972"/>
                  <a:pt x="4848" y="1894"/>
                  <a:pt x="4728" y="1894"/>
                </a:cubicBezTo>
                <a:cubicBezTo>
                  <a:pt x="4643" y="1894"/>
                  <a:pt x="4559" y="1932"/>
                  <a:pt x="4503" y="2013"/>
                </a:cubicBezTo>
                <a:cubicBezTo>
                  <a:pt x="4374" y="2206"/>
                  <a:pt x="4054" y="2537"/>
                  <a:pt x="3398" y="2597"/>
                </a:cubicBezTo>
                <a:lnTo>
                  <a:pt x="3369" y="2600"/>
                </a:lnTo>
                <a:cubicBezTo>
                  <a:pt x="3248" y="2612"/>
                  <a:pt x="3162" y="2718"/>
                  <a:pt x="3176" y="2839"/>
                </a:cubicBezTo>
                <a:cubicBezTo>
                  <a:pt x="3187" y="2950"/>
                  <a:pt x="3282" y="3033"/>
                  <a:pt x="3393" y="3033"/>
                </a:cubicBezTo>
                <a:cubicBezTo>
                  <a:pt x="3401" y="3033"/>
                  <a:pt x="3408" y="3033"/>
                  <a:pt x="3415" y="3032"/>
                </a:cubicBezTo>
                <a:lnTo>
                  <a:pt x="3435" y="3029"/>
                </a:lnTo>
                <a:cubicBezTo>
                  <a:pt x="4037" y="2975"/>
                  <a:pt x="4420" y="2730"/>
                  <a:pt x="4653" y="2505"/>
                </a:cubicBezTo>
                <a:cubicBezTo>
                  <a:pt x="4751" y="2816"/>
                  <a:pt x="4918" y="3199"/>
                  <a:pt x="5203" y="3455"/>
                </a:cubicBezTo>
                <a:cubicBezTo>
                  <a:pt x="5364" y="3602"/>
                  <a:pt x="5439" y="3850"/>
                  <a:pt x="5511" y="4094"/>
                </a:cubicBezTo>
                <a:cubicBezTo>
                  <a:pt x="5597" y="4379"/>
                  <a:pt x="5701" y="4722"/>
                  <a:pt x="5994" y="4834"/>
                </a:cubicBezTo>
                <a:lnTo>
                  <a:pt x="5994" y="5643"/>
                </a:lnTo>
                <a:cubicBezTo>
                  <a:pt x="5994" y="6921"/>
                  <a:pt x="4955" y="7958"/>
                  <a:pt x="3677" y="7961"/>
                </a:cubicBezTo>
                <a:lnTo>
                  <a:pt x="3671" y="7961"/>
                </a:lnTo>
                <a:cubicBezTo>
                  <a:pt x="2393" y="7958"/>
                  <a:pt x="1357" y="6921"/>
                  <a:pt x="1357" y="5643"/>
                </a:cubicBezTo>
                <a:lnTo>
                  <a:pt x="1357" y="4823"/>
                </a:lnTo>
                <a:cubicBezTo>
                  <a:pt x="1463" y="4788"/>
                  <a:pt x="1567" y="4736"/>
                  <a:pt x="1659" y="4667"/>
                </a:cubicBezTo>
                <a:lnTo>
                  <a:pt x="1659" y="4667"/>
                </a:lnTo>
                <a:cubicBezTo>
                  <a:pt x="1483" y="5171"/>
                  <a:pt x="1760" y="5718"/>
                  <a:pt x="2272" y="5871"/>
                </a:cubicBezTo>
                <a:cubicBezTo>
                  <a:pt x="2363" y="5898"/>
                  <a:pt x="2455" y="5911"/>
                  <a:pt x="2545" y="5911"/>
                </a:cubicBezTo>
                <a:cubicBezTo>
                  <a:pt x="2959" y="5911"/>
                  <a:pt x="3338" y="5632"/>
                  <a:pt x="3447" y="5208"/>
                </a:cubicBezTo>
                <a:lnTo>
                  <a:pt x="3904" y="5208"/>
                </a:lnTo>
                <a:cubicBezTo>
                  <a:pt x="4005" y="5634"/>
                  <a:pt x="4386" y="5929"/>
                  <a:pt x="4815" y="5929"/>
                </a:cubicBezTo>
                <a:cubicBezTo>
                  <a:pt x="4851" y="5929"/>
                  <a:pt x="4887" y="5927"/>
                  <a:pt x="4924" y="5922"/>
                </a:cubicBezTo>
                <a:cubicBezTo>
                  <a:pt x="5393" y="5865"/>
                  <a:pt x="5750" y="5468"/>
                  <a:pt x="5750" y="4993"/>
                </a:cubicBezTo>
                <a:cubicBezTo>
                  <a:pt x="5750" y="4518"/>
                  <a:pt x="5393" y="4117"/>
                  <a:pt x="4924" y="4063"/>
                </a:cubicBezTo>
                <a:cubicBezTo>
                  <a:pt x="4887" y="4059"/>
                  <a:pt x="4850" y="4056"/>
                  <a:pt x="4814" y="4056"/>
                </a:cubicBezTo>
                <a:cubicBezTo>
                  <a:pt x="4385" y="4056"/>
                  <a:pt x="4005" y="4349"/>
                  <a:pt x="3904" y="4777"/>
                </a:cubicBezTo>
                <a:lnTo>
                  <a:pt x="3447" y="4777"/>
                </a:lnTo>
                <a:cubicBezTo>
                  <a:pt x="3341" y="4324"/>
                  <a:pt x="2943" y="4055"/>
                  <a:pt x="2533" y="4055"/>
                </a:cubicBezTo>
                <a:cubicBezTo>
                  <a:pt x="2307" y="4055"/>
                  <a:pt x="2078" y="4136"/>
                  <a:pt x="1892" y="4313"/>
                </a:cubicBezTo>
                <a:cubicBezTo>
                  <a:pt x="1895" y="4293"/>
                  <a:pt x="1901" y="4276"/>
                  <a:pt x="1901" y="4256"/>
                </a:cubicBezTo>
                <a:cubicBezTo>
                  <a:pt x="1921" y="4092"/>
                  <a:pt x="2195" y="3619"/>
                  <a:pt x="2655" y="3314"/>
                </a:cubicBezTo>
                <a:cubicBezTo>
                  <a:pt x="2753" y="3245"/>
                  <a:pt x="2779" y="3113"/>
                  <a:pt x="2713" y="3012"/>
                </a:cubicBezTo>
                <a:cubicBezTo>
                  <a:pt x="2671" y="2951"/>
                  <a:pt x="2604" y="2916"/>
                  <a:pt x="2534" y="2916"/>
                </a:cubicBezTo>
                <a:cubicBezTo>
                  <a:pt x="2493" y="2916"/>
                  <a:pt x="2451" y="2929"/>
                  <a:pt x="2413" y="2954"/>
                </a:cubicBezTo>
                <a:cubicBezTo>
                  <a:pt x="1878" y="3314"/>
                  <a:pt x="1509" y="3884"/>
                  <a:pt x="1472" y="4207"/>
                </a:cubicBezTo>
                <a:cubicBezTo>
                  <a:pt x="1466" y="4267"/>
                  <a:pt x="1417" y="4313"/>
                  <a:pt x="1357" y="4351"/>
                </a:cubicBezTo>
                <a:lnTo>
                  <a:pt x="1357" y="4005"/>
                </a:lnTo>
                <a:cubicBezTo>
                  <a:pt x="1354" y="3907"/>
                  <a:pt x="1314" y="3815"/>
                  <a:pt x="1245" y="3749"/>
                </a:cubicBezTo>
                <a:lnTo>
                  <a:pt x="1236" y="3740"/>
                </a:lnTo>
                <a:lnTo>
                  <a:pt x="1230" y="3737"/>
                </a:lnTo>
                <a:lnTo>
                  <a:pt x="1221" y="3729"/>
                </a:lnTo>
                <a:cubicBezTo>
                  <a:pt x="1178" y="3694"/>
                  <a:pt x="1129" y="3671"/>
                  <a:pt x="1078" y="3660"/>
                </a:cubicBezTo>
                <a:cubicBezTo>
                  <a:pt x="1066" y="3467"/>
                  <a:pt x="1043" y="3113"/>
                  <a:pt x="983" y="2603"/>
                </a:cubicBezTo>
                <a:cubicBezTo>
                  <a:pt x="911" y="2013"/>
                  <a:pt x="1639" y="1244"/>
                  <a:pt x="1924" y="1000"/>
                </a:cubicBezTo>
                <a:lnTo>
                  <a:pt x="1924" y="1003"/>
                </a:lnTo>
                <a:cubicBezTo>
                  <a:pt x="1930" y="997"/>
                  <a:pt x="1935" y="991"/>
                  <a:pt x="1941" y="985"/>
                </a:cubicBezTo>
                <a:cubicBezTo>
                  <a:pt x="1947" y="980"/>
                  <a:pt x="2468" y="436"/>
                  <a:pt x="3827" y="436"/>
                </a:cubicBezTo>
                <a:close/>
                <a:moveTo>
                  <a:pt x="8916" y="6443"/>
                </a:moveTo>
                <a:cubicBezTo>
                  <a:pt x="9397" y="6443"/>
                  <a:pt x="9858" y="6817"/>
                  <a:pt x="9858" y="7382"/>
                </a:cubicBezTo>
                <a:cubicBezTo>
                  <a:pt x="9858" y="7897"/>
                  <a:pt x="9437" y="8315"/>
                  <a:pt x="8922" y="8318"/>
                </a:cubicBezTo>
                <a:cubicBezTo>
                  <a:pt x="8087" y="8318"/>
                  <a:pt x="7670" y="7307"/>
                  <a:pt x="8260" y="6720"/>
                </a:cubicBezTo>
                <a:cubicBezTo>
                  <a:pt x="8451" y="6529"/>
                  <a:pt x="8686" y="6443"/>
                  <a:pt x="8916" y="6443"/>
                </a:cubicBezTo>
                <a:close/>
                <a:moveTo>
                  <a:pt x="1014" y="6340"/>
                </a:moveTo>
                <a:cubicBezTo>
                  <a:pt x="1230" y="7163"/>
                  <a:pt x="1817" y="7843"/>
                  <a:pt x="2603" y="8176"/>
                </a:cubicBezTo>
                <a:lnTo>
                  <a:pt x="2603" y="8577"/>
                </a:lnTo>
                <a:cubicBezTo>
                  <a:pt x="1685" y="8418"/>
                  <a:pt x="1014" y="7624"/>
                  <a:pt x="1014" y="6691"/>
                </a:cubicBezTo>
                <a:lnTo>
                  <a:pt x="1014" y="6340"/>
                </a:lnTo>
                <a:close/>
                <a:moveTo>
                  <a:pt x="6346" y="6314"/>
                </a:moveTo>
                <a:lnTo>
                  <a:pt x="6346" y="6691"/>
                </a:lnTo>
                <a:cubicBezTo>
                  <a:pt x="6343" y="7627"/>
                  <a:pt x="5669" y="8424"/>
                  <a:pt x="4748" y="8577"/>
                </a:cubicBezTo>
                <a:lnTo>
                  <a:pt x="4748" y="8176"/>
                </a:lnTo>
                <a:cubicBezTo>
                  <a:pt x="5542" y="7840"/>
                  <a:pt x="6133" y="7149"/>
                  <a:pt x="6346" y="6314"/>
                </a:cubicBezTo>
                <a:close/>
                <a:moveTo>
                  <a:pt x="4316" y="8318"/>
                </a:moveTo>
                <a:lnTo>
                  <a:pt x="4316" y="8605"/>
                </a:lnTo>
                <a:lnTo>
                  <a:pt x="3035" y="8605"/>
                </a:lnTo>
                <a:lnTo>
                  <a:pt x="3035" y="8318"/>
                </a:lnTo>
                <a:cubicBezTo>
                  <a:pt x="3245" y="8366"/>
                  <a:pt x="3458" y="8392"/>
                  <a:pt x="3674" y="8392"/>
                </a:cubicBezTo>
                <a:lnTo>
                  <a:pt x="3677" y="8392"/>
                </a:lnTo>
                <a:cubicBezTo>
                  <a:pt x="3893" y="8392"/>
                  <a:pt x="4106" y="8366"/>
                  <a:pt x="4316" y="8318"/>
                </a:cubicBezTo>
                <a:close/>
                <a:moveTo>
                  <a:pt x="4308" y="9037"/>
                </a:moveTo>
                <a:cubicBezTo>
                  <a:pt x="4256" y="9360"/>
                  <a:pt x="4207" y="9662"/>
                  <a:pt x="4164" y="9947"/>
                </a:cubicBezTo>
                <a:cubicBezTo>
                  <a:pt x="3994" y="9673"/>
                  <a:pt x="3902" y="9360"/>
                  <a:pt x="3896" y="9037"/>
                </a:cubicBezTo>
                <a:close/>
                <a:moveTo>
                  <a:pt x="3464" y="9037"/>
                </a:moveTo>
                <a:cubicBezTo>
                  <a:pt x="3467" y="9377"/>
                  <a:pt x="3550" y="9714"/>
                  <a:pt x="3706" y="10019"/>
                </a:cubicBezTo>
                <a:lnTo>
                  <a:pt x="3674" y="10019"/>
                </a:lnTo>
                <a:cubicBezTo>
                  <a:pt x="3510" y="10019"/>
                  <a:pt x="3346" y="9996"/>
                  <a:pt x="3188" y="9950"/>
                </a:cubicBezTo>
                <a:cubicBezTo>
                  <a:pt x="3144" y="9665"/>
                  <a:pt x="3096" y="9360"/>
                  <a:pt x="3044" y="9037"/>
                </a:cubicBezTo>
                <a:close/>
                <a:moveTo>
                  <a:pt x="4734" y="9098"/>
                </a:moveTo>
                <a:lnTo>
                  <a:pt x="5750" y="9244"/>
                </a:lnTo>
                <a:lnTo>
                  <a:pt x="5770" y="9466"/>
                </a:lnTo>
                <a:lnTo>
                  <a:pt x="5770" y="9472"/>
                </a:lnTo>
                <a:lnTo>
                  <a:pt x="5845" y="10595"/>
                </a:lnTo>
                <a:lnTo>
                  <a:pt x="5528" y="10788"/>
                </a:lnTo>
                <a:cubicBezTo>
                  <a:pt x="5162" y="10756"/>
                  <a:pt x="4814" y="10612"/>
                  <a:pt x="4532" y="10376"/>
                </a:cubicBezTo>
                <a:cubicBezTo>
                  <a:pt x="4544" y="10301"/>
                  <a:pt x="4555" y="10226"/>
                  <a:pt x="4569" y="10148"/>
                </a:cubicBezTo>
                <a:cubicBezTo>
                  <a:pt x="4567" y="10146"/>
                  <a:pt x="4567" y="10143"/>
                  <a:pt x="4569" y="10140"/>
                </a:cubicBezTo>
                <a:cubicBezTo>
                  <a:pt x="4621" y="9794"/>
                  <a:pt x="4679" y="9446"/>
                  <a:pt x="4734" y="9098"/>
                </a:cubicBezTo>
                <a:close/>
                <a:moveTo>
                  <a:pt x="6231" y="9901"/>
                </a:moveTo>
                <a:lnTo>
                  <a:pt x="6231" y="9901"/>
                </a:lnTo>
                <a:cubicBezTo>
                  <a:pt x="6498" y="10143"/>
                  <a:pt x="6700" y="10451"/>
                  <a:pt x="6812" y="10793"/>
                </a:cubicBezTo>
                <a:lnTo>
                  <a:pt x="6268" y="10793"/>
                </a:lnTo>
                <a:cubicBezTo>
                  <a:pt x="6282" y="10762"/>
                  <a:pt x="6288" y="10727"/>
                  <a:pt x="6285" y="10695"/>
                </a:cubicBezTo>
                <a:lnTo>
                  <a:pt x="6231" y="9901"/>
                </a:lnTo>
                <a:close/>
                <a:moveTo>
                  <a:pt x="3263" y="10413"/>
                </a:moveTo>
                <a:cubicBezTo>
                  <a:pt x="3398" y="10439"/>
                  <a:pt x="3536" y="10451"/>
                  <a:pt x="3674" y="10451"/>
                </a:cubicBezTo>
                <a:lnTo>
                  <a:pt x="3677" y="10451"/>
                </a:lnTo>
                <a:cubicBezTo>
                  <a:pt x="3778" y="10451"/>
                  <a:pt x="3879" y="10445"/>
                  <a:pt x="3979" y="10431"/>
                </a:cubicBezTo>
                <a:cubicBezTo>
                  <a:pt x="4011" y="10465"/>
                  <a:pt x="4040" y="10500"/>
                  <a:pt x="4071" y="10531"/>
                </a:cubicBezTo>
                <a:cubicBezTo>
                  <a:pt x="3890" y="11666"/>
                  <a:pt x="3766" y="12480"/>
                  <a:pt x="3674" y="13062"/>
                </a:cubicBezTo>
                <a:cubicBezTo>
                  <a:pt x="3582" y="12460"/>
                  <a:pt x="3450" y="11611"/>
                  <a:pt x="3263" y="10413"/>
                </a:cubicBezTo>
                <a:close/>
                <a:moveTo>
                  <a:pt x="2615" y="9095"/>
                </a:moveTo>
                <a:lnTo>
                  <a:pt x="2782" y="10143"/>
                </a:lnTo>
                <a:cubicBezTo>
                  <a:pt x="3003" y="11556"/>
                  <a:pt x="3214" y="12886"/>
                  <a:pt x="3337" y="13707"/>
                </a:cubicBezTo>
                <a:lnTo>
                  <a:pt x="1872" y="11694"/>
                </a:lnTo>
                <a:lnTo>
                  <a:pt x="1996" y="11055"/>
                </a:lnTo>
                <a:cubicBezTo>
                  <a:pt x="2013" y="10966"/>
                  <a:pt x="1973" y="10877"/>
                  <a:pt x="1898" y="10831"/>
                </a:cubicBezTo>
                <a:lnTo>
                  <a:pt x="1506" y="10592"/>
                </a:lnTo>
                <a:lnTo>
                  <a:pt x="1581" y="9472"/>
                </a:lnTo>
                <a:cubicBezTo>
                  <a:pt x="1581" y="9469"/>
                  <a:pt x="1581" y="9469"/>
                  <a:pt x="1581" y="9466"/>
                </a:cubicBezTo>
                <a:lnTo>
                  <a:pt x="1596" y="9242"/>
                </a:lnTo>
                <a:lnTo>
                  <a:pt x="2615" y="9095"/>
                </a:lnTo>
                <a:close/>
                <a:moveTo>
                  <a:pt x="4457" y="10857"/>
                </a:moveTo>
                <a:cubicBezTo>
                  <a:pt x="4736" y="11041"/>
                  <a:pt x="5053" y="11159"/>
                  <a:pt x="5384" y="11205"/>
                </a:cubicBezTo>
                <a:lnTo>
                  <a:pt x="5479" y="11694"/>
                </a:lnTo>
                <a:lnTo>
                  <a:pt x="5243" y="12020"/>
                </a:lnTo>
                <a:cubicBezTo>
                  <a:pt x="5174" y="12115"/>
                  <a:pt x="5194" y="12250"/>
                  <a:pt x="5292" y="12322"/>
                </a:cubicBezTo>
                <a:cubicBezTo>
                  <a:pt x="5330" y="12349"/>
                  <a:pt x="5374" y="12363"/>
                  <a:pt x="5418" y="12363"/>
                </a:cubicBezTo>
                <a:cubicBezTo>
                  <a:pt x="5485" y="12363"/>
                  <a:pt x="5551" y="12332"/>
                  <a:pt x="5594" y="12273"/>
                </a:cubicBezTo>
                <a:lnTo>
                  <a:pt x="5882" y="11876"/>
                </a:lnTo>
                <a:cubicBezTo>
                  <a:pt x="5917" y="11827"/>
                  <a:pt x="5928" y="11766"/>
                  <a:pt x="5917" y="11706"/>
                </a:cubicBezTo>
                <a:lnTo>
                  <a:pt x="5827" y="11225"/>
                </a:lnTo>
                <a:lnTo>
                  <a:pt x="6907" y="11225"/>
                </a:lnTo>
                <a:cubicBezTo>
                  <a:pt x="6916" y="11297"/>
                  <a:pt x="6919" y="11372"/>
                  <a:pt x="6919" y="11444"/>
                </a:cubicBezTo>
                <a:lnTo>
                  <a:pt x="6919" y="14323"/>
                </a:lnTo>
                <a:lnTo>
                  <a:pt x="6919" y="14325"/>
                </a:lnTo>
                <a:lnTo>
                  <a:pt x="4100" y="14325"/>
                </a:lnTo>
                <a:lnTo>
                  <a:pt x="5047" y="13021"/>
                </a:lnTo>
                <a:cubicBezTo>
                  <a:pt x="5170" y="12854"/>
                  <a:pt x="5024" y="12676"/>
                  <a:pt x="4869" y="12676"/>
                </a:cubicBezTo>
                <a:cubicBezTo>
                  <a:pt x="4808" y="12676"/>
                  <a:pt x="4747" y="12703"/>
                  <a:pt x="4699" y="12768"/>
                </a:cubicBezTo>
                <a:lnTo>
                  <a:pt x="4014" y="13707"/>
                </a:lnTo>
                <a:cubicBezTo>
                  <a:pt x="4118" y="13024"/>
                  <a:pt x="4279" y="11994"/>
                  <a:pt x="4457" y="10857"/>
                </a:cubicBezTo>
                <a:close/>
                <a:moveTo>
                  <a:pt x="3827" y="1"/>
                </a:moveTo>
                <a:cubicBezTo>
                  <a:pt x="2370" y="1"/>
                  <a:pt x="1725" y="588"/>
                  <a:pt x="1636" y="677"/>
                </a:cubicBezTo>
                <a:cubicBezTo>
                  <a:pt x="1527" y="772"/>
                  <a:pt x="444" y="1742"/>
                  <a:pt x="551" y="2652"/>
                </a:cubicBezTo>
                <a:cubicBezTo>
                  <a:pt x="605" y="3142"/>
                  <a:pt x="631" y="3481"/>
                  <a:pt x="643" y="3671"/>
                </a:cubicBezTo>
                <a:cubicBezTo>
                  <a:pt x="251" y="3760"/>
                  <a:pt x="30" y="4083"/>
                  <a:pt x="30" y="4590"/>
                </a:cubicBezTo>
                <a:cubicBezTo>
                  <a:pt x="30" y="5059"/>
                  <a:pt x="254" y="5433"/>
                  <a:pt x="582" y="5574"/>
                </a:cubicBezTo>
                <a:lnTo>
                  <a:pt x="582" y="6691"/>
                </a:lnTo>
                <a:cubicBezTo>
                  <a:pt x="582" y="7563"/>
                  <a:pt x="1069" y="8364"/>
                  <a:pt x="1840" y="8770"/>
                </a:cubicBezTo>
                <a:lnTo>
                  <a:pt x="1458" y="8824"/>
                </a:lnTo>
                <a:cubicBezTo>
                  <a:pt x="1302" y="8847"/>
                  <a:pt x="1184" y="8974"/>
                  <a:pt x="1173" y="9129"/>
                </a:cubicBezTo>
                <a:lnTo>
                  <a:pt x="1158" y="9328"/>
                </a:lnTo>
                <a:cubicBezTo>
                  <a:pt x="438" y="9789"/>
                  <a:pt x="1" y="10586"/>
                  <a:pt x="1" y="11444"/>
                </a:cubicBezTo>
                <a:lnTo>
                  <a:pt x="1" y="12912"/>
                </a:lnTo>
                <a:cubicBezTo>
                  <a:pt x="1" y="13030"/>
                  <a:pt x="99" y="13128"/>
                  <a:pt x="217" y="13128"/>
                </a:cubicBezTo>
                <a:cubicBezTo>
                  <a:pt x="335" y="13128"/>
                  <a:pt x="433" y="13030"/>
                  <a:pt x="433" y="12912"/>
                </a:cubicBezTo>
                <a:lnTo>
                  <a:pt x="433" y="11444"/>
                </a:lnTo>
                <a:cubicBezTo>
                  <a:pt x="433" y="10857"/>
                  <a:pt x="683" y="10295"/>
                  <a:pt x="1121" y="9901"/>
                </a:cubicBezTo>
                <a:lnTo>
                  <a:pt x="1121" y="9901"/>
                </a:lnTo>
                <a:lnTo>
                  <a:pt x="1066" y="10695"/>
                </a:lnTo>
                <a:cubicBezTo>
                  <a:pt x="1060" y="10776"/>
                  <a:pt x="1101" y="10854"/>
                  <a:pt x="1170" y="10894"/>
                </a:cubicBezTo>
                <a:lnTo>
                  <a:pt x="1547" y="11121"/>
                </a:lnTo>
                <a:lnTo>
                  <a:pt x="1435" y="11706"/>
                </a:lnTo>
                <a:cubicBezTo>
                  <a:pt x="1423" y="11766"/>
                  <a:pt x="1435" y="11827"/>
                  <a:pt x="1469" y="11876"/>
                </a:cubicBezTo>
                <a:lnTo>
                  <a:pt x="3251" y="14325"/>
                </a:lnTo>
                <a:lnTo>
                  <a:pt x="433" y="14325"/>
                </a:lnTo>
                <a:lnTo>
                  <a:pt x="433" y="13833"/>
                </a:lnTo>
                <a:cubicBezTo>
                  <a:pt x="433" y="13712"/>
                  <a:pt x="338" y="13617"/>
                  <a:pt x="217" y="13617"/>
                </a:cubicBezTo>
                <a:cubicBezTo>
                  <a:pt x="99" y="13617"/>
                  <a:pt x="1" y="13712"/>
                  <a:pt x="1" y="13833"/>
                </a:cubicBezTo>
                <a:lnTo>
                  <a:pt x="1" y="14541"/>
                </a:lnTo>
                <a:cubicBezTo>
                  <a:pt x="1" y="14659"/>
                  <a:pt x="99" y="14757"/>
                  <a:pt x="217" y="14757"/>
                </a:cubicBezTo>
                <a:lnTo>
                  <a:pt x="7134" y="14757"/>
                </a:lnTo>
                <a:cubicBezTo>
                  <a:pt x="7252" y="14757"/>
                  <a:pt x="7350" y="14659"/>
                  <a:pt x="7350" y="14541"/>
                </a:cubicBezTo>
                <a:lnTo>
                  <a:pt x="7350" y="11444"/>
                </a:lnTo>
                <a:cubicBezTo>
                  <a:pt x="7350" y="11357"/>
                  <a:pt x="7345" y="11271"/>
                  <a:pt x="7336" y="11185"/>
                </a:cubicBezTo>
                <a:cubicBezTo>
                  <a:pt x="8381" y="10983"/>
                  <a:pt x="9135" y="10071"/>
                  <a:pt x="9135" y="9008"/>
                </a:cubicBezTo>
                <a:lnTo>
                  <a:pt x="9135" y="8732"/>
                </a:lnTo>
                <a:cubicBezTo>
                  <a:pt x="9800" y="8626"/>
                  <a:pt x="10290" y="8053"/>
                  <a:pt x="10290" y="7379"/>
                </a:cubicBezTo>
                <a:cubicBezTo>
                  <a:pt x="10290" y="6847"/>
                  <a:pt x="9979" y="6363"/>
                  <a:pt x="9495" y="6138"/>
                </a:cubicBezTo>
                <a:cubicBezTo>
                  <a:pt x="9311" y="6055"/>
                  <a:pt x="9116" y="6014"/>
                  <a:pt x="8922" y="6014"/>
                </a:cubicBezTo>
                <a:cubicBezTo>
                  <a:pt x="8603" y="6014"/>
                  <a:pt x="8288" y="6125"/>
                  <a:pt x="8035" y="6340"/>
                </a:cubicBezTo>
                <a:cubicBezTo>
                  <a:pt x="7630" y="6688"/>
                  <a:pt x="7463" y="7238"/>
                  <a:pt x="7607" y="7750"/>
                </a:cubicBezTo>
                <a:cubicBezTo>
                  <a:pt x="7750" y="8263"/>
                  <a:pt x="8179" y="8646"/>
                  <a:pt x="8706" y="8732"/>
                </a:cubicBezTo>
                <a:lnTo>
                  <a:pt x="8706" y="9008"/>
                </a:lnTo>
                <a:cubicBezTo>
                  <a:pt x="8706" y="9863"/>
                  <a:pt x="8096" y="10600"/>
                  <a:pt x="7255" y="10762"/>
                </a:cubicBezTo>
                <a:cubicBezTo>
                  <a:pt x="7088" y="10169"/>
                  <a:pt x="6711" y="9659"/>
                  <a:pt x="6193" y="9328"/>
                </a:cubicBezTo>
                <a:lnTo>
                  <a:pt x="6182" y="9132"/>
                </a:lnTo>
                <a:cubicBezTo>
                  <a:pt x="6170" y="8974"/>
                  <a:pt x="6052" y="8847"/>
                  <a:pt x="5897" y="8824"/>
                </a:cubicBezTo>
                <a:lnTo>
                  <a:pt x="5517" y="8770"/>
                </a:lnTo>
                <a:cubicBezTo>
                  <a:pt x="6291" y="8366"/>
                  <a:pt x="6777" y="7566"/>
                  <a:pt x="6777" y="6691"/>
                </a:cubicBezTo>
                <a:lnTo>
                  <a:pt x="6777" y="5571"/>
                </a:lnTo>
                <a:cubicBezTo>
                  <a:pt x="7100" y="5427"/>
                  <a:pt x="7322" y="5053"/>
                  <a:pt x="7322" y="4590"/>
                </a:cubicBezTo>
                <a:cubicBezTo>
                  <a:pt x="7322" y="4086"/>
                  <a:pt x="7106" y="3763"/>
                  <a:pt x="6717" y="3674"/>
                </a:cubicBezTo>
                <a:cubicBezTo>
                  <a:pt x="6789" y="3357"/>
                  <a:pt x="6907" y="2644"/>
                  <a:pt x="6697" y="2065"/>
                </a:cubicBezTo>
                <a:cubicBezTo>
                  <a:pt x="6469" y="1440"/>
                  <a:pt x="5925" y="1112"/>
                  <a:pt x="5707" y="1003"/>
                </a:cubicBezTo>
                <a:cubicBezTo>
                  <a:pt x="5594" y="726"/>
                  <a:pt x="5165" y="1"/>
                  <a:pt x="382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05" name="Google Shape;1872;p125">
            <a:extLst>
              <a:ext uri="{FF2B5EF4-FFF2-40B4-BE49-F238E27FC236}">
                <a16:creationId xmlns:a16="http://schemas.microsoft.com/office/drawing/2014/main" id="{E60D5F23-3077-7B0F-5163-0119C7B4C72C}"/>
              </a:ext>
            </a:extLst>
          </p:cNvPr>
          <p:cNvSpPr/>
          <p:nvPr/>
        </p:nvSpPr>
        <p:spPr>
          <a:xfrm>
            <a:off x="3166902" y="5798499"/>
            <a:ext cx="737950" cy="737850"/>
          </a:xfrm>
          <a:custGeom>
            <a:avLst/>
            <a:gdLst/>
            <a:ahLst/>
            <a:cxnLst/>
            <a:rect l="l" t="t" r="r" b="b"/>
            <a:pathLst>
              <a:path w="14759" h="14757" extrusionOk="0">
                <a:moveTo>
                  <a:pt x="7380" y="2161"/>
                </a:moveTo>
                <a:cubicBezTo>
                  <a:pt x="7394" y="2161"/>
                  <a:pt x="7407" y="2165"/>
                  <a:pt x="7419" y="2173"/>
                </a:cubicBezTo>
                <a:lnTo>
                  <a:pt x="8752" y="3083"/>
                </a:lnTo>
                <a:lnTo>
                  <a:pt x="6008" y="3083"/>
                </a:lnTo>
                <a:lnTo>
                  <a:pt x="7338" y="2173"/>
                </a:lnTo>
                <a:cubicBezTo>
                  <a:pt x="7351" y="2165"/>
                  <a:pt x="7366" y="2161"/>
                  <a:pt x="7380" y="2161"/>
                </a:cubicBezTo>
                <a:close/>
                <a:moveTo>
                  <a:pt x="9382" y="3518"/>
                </a:moveTo>
                <a:lnTo>
                  <a:pt x="11276" y="4813"/>
                </a:lnTo>
                <a:lnTo>
                  <a:pt x="8637" y="4813"/>
                </a:lnTo>
                <a:cubicBezTo>
                  <a:pt x="8252" y="4571"/>
                  <a:pt x="7816" y="4451"/>
                  <a:pt x="7380" y="4451"/>
                </a:cubicBezTo>
                <a:cubicBezTo>
                  <a:pt x="6944" y="4451"/>
                  <a:pt x="6508" y="4571"/>
                  <a:pt x="6124" y="4813"/>
                </a:cubicBezTo>
                <a:lnTo>
                  <a:pt x="3481" y="4813"/>
                </a:lnTo>
                <a:lnTo>
                  <a:pt x="5375" y="3518"/>
                </a:lnTo>
                <a:close/>
                <a:moveTo>
                  <a:pt x="5608" y="5245"/>
                </a:moveTo>
                <a:cubicBezTo>
                  <a:pt x="5283" y="5608"/>
                  <a:pt x="5079" y="6060"/>
                  <a:pt x="5021" y="6541"/>
                </a:cubicBezTo>
                <a:lnTo>
                  <a:pt x="2436" y="6541"/>
                </a:lnTo>
                <a:lnTo>
                  <a:pt x="2436" y="5527"/>
                </a:lnTo>
                <a:lnTo>
                  <a:pt x="2850" y="5245"/>
                </a:lnTo>
                <a:close/>
                <a:moveTo>
                  <a:pt x="11907" y="5248"/>
                </a:moveTo>
                <a:lnTo>
                  <a:pt x="12321" y="5533"/>
                </a:lnTo>
                <a:lnTo>
                  <a:pt x="12321" y="6543"/>
                </a:lnTo>
                <a:lnTo>
                  <a:pt x="9739" y="6543"/>
                </a:lnTo>
                <a:cubicBezTo>
                  <a:pt x="9679" y="6063"/>
                  <a:pt x="9474" y="5611"/>
                  <a:pt x="9149" y="5248"/>
                </a:cubicBezTo>
                <a:close/>
                <a:moveTo>
                  <a:pt x="12324" y="6975"/>
                </a:moveTo>
                <a:lnTo>
                  <a:pt x="12324" y="8271"/>
                </a:lnTo>
                <a:lnTo>
                  <a:pt x="9270" y="8271"/>
                </a:lnTo>
                <a:cubicBezTo>
                  <a:pt x="9555" y="7896"/>
                  <a:pt x="9725" y="7444"/>
                  <a:pt x="9754" y="6975"/>
                </a:cubicBezTo>
                <a:close/>
                <a:moveTo>
                  <a:pt x="7380" y="4886"/>
                </a:moveTo>
                <a:cubicBezTo>
                  <a:pt x="7886" y="4886"/>
                  <a:pt x="8383" y="5084"/>
                  <a:pt x="8755" y="5455"/>
                </a:cubicBezTo>
                <a:cubicBezTo>
                  <a:pt x="9310" y="6011"/>
                  <a:pt x="9477" y="6849"/>
                  <a:pt x="9175" y="7577"/>
                </a:cubicBezTo>
                <a:cubicBezTo>
                  <a:pt x="8876" y="8302"/>
                  <a:pt x="8165" y="8777"/>
                  <a:pt x="7379" y="8777"/>
                </a:cubicBezTo>
                <a:cubicBezTo>
                  <a:pt x="6305" y="8774"/>
                  <a:pt x="5435" y="7905"/>
                  <a:pt x="5433" y="6831"/>
                </a:cubicBezTo>
                <a:cubicBezTo>
                  <a:pt x="5433" y="6045"/>
                  <a:pt x="5908" y="5334"/>
                  <a:pt x="6636" y="5035"/>
                </a:cubicBezTo>
                <a:cubicBezTo>
                  <a:pt x="6876" y="4935"/>
                  <a:pt x="7129" y="4886"/>
                  <a:pt x="7380" y="4886"/>
                </a:cubicBezTo>
                <a:close/>
                <a:moveTo>
                  <a:pt x="5007" y="6978"/>
                </a:moveTo>
                <a:cubicBezTo>
                  <a:pt x="5035" y="7447"/>
                  <a:pt x="5202" y="7899"/>
                  <a:pt x="5490" y="8274"/>
                </a:cubicBezTo>
                <a:lnTo>
                  <a:pt x="4612" y="8274"/>
                </a:lnTo>
                <a:cubicBezTo>
                  <a:pt x="4494" y="8274"/>
                  <a:pt x="4396" y="8369"/>
                  <a:pt x="4396" y="8489"/>
                </a:cubicBezTo>
                <a:cubicBezTo>
                  <a:pt x="4396" y="8607"/>
                  <a:pt x="4494" y="8705"/>
                  <a:pt x="4612" y="8705"/>
                </a:cubicBezTo>
                <a:lnTo>
                  <a:pt x="5919" y="8705"/>
                </a:lnTo>
                <a:cubicBezTo>
                  <a:pt x="6348" y="9042"/>
                  <a:pt x="6864" y="9211"/>
                  <a:pt x="7380" y="9211"/>
                </a:cubicBezTo>
                <a:cubicBezTo>
                  <a:pt x="7896" y="9211"/>
                  <a:pt x="8412" y="9042"/>
                  <a:pt x="8841" y="8705"/>
                </a:cubicBezTo>
                <a:lnTo>
                  <a:pt x="12324" y="8705"/>
                </a:lnTo>
                <a:lnTo>
                  <a:pt x="12324" y="10004"/>
                </a:lnTo>
                <a:lnTo>
                  <a:pt x="9431" y="10004"/>
                </a:lnTo>
                <a:cubicBezTo>
                  <a:pt x="9339" y="9745"/>
                  <a:pt x="9094" y="9572"/>
                  <a:pt x="8821" y="9572"/>
                </a:cubicBezTo>
                <a:lnTo>
                  <a:pt x="5939" y="9572"/>
                </a:lnTo>
                <a:cubicBezTo>
                  <a:pt x="5663" y="9572"/>
                  <a:pt x="5418" y="9745"/>
                  <a:pt x="5326" y="10004"/>
                </a:cubicBezTo>
                <a:lnTo>
                  <a:pt x="2436" y="10004"/>
                </a:lnTo>
                <a:lnTo>
                  <a:pt x="2436" y="8705"/>
                </a:lnTo>
                <a:lnTo>
                  <a:pt x="3720" y="8705"/>
                </a:lnTo>
                <a:cubicBezTo>
                  <a:pt x="3838" y="8705"/>
                  <a:pt x="3936" y="8607"/>
                  <a:pt x="3936" y="8489"/>
                </a:cubicBezTo>
                <a:cubicBezTo>
                  <a:pt x="3936" y="8369"/>
                  <a:pt x="3838" y="8274"/>
                  <a:pt x="3720" y="8274"/>
                </a:cubicBezTo>
                <a:lnTo>
                  <a:pt x="2436" y="8274"/>
                </a:lnTo>
                <a:lnTo>
                  <a:pt x="2436" y="6978"/>
                </a:lnTo>
                <a:close/>
                <a:moveTo>
                  <a:pt x="8821" y="10004"/>
                </a:moveTo>
                <a:cubicBezTo>
                  <a:pt x="8939" y="10004"/>
                  <a:pt x="9037" y="10099"/>
                  <a:pt x="9037" y="10220"/>
                </a:cubicBezTo>
                <a:cubicBezTo>
                  <a:pt x="9037" y="10338"/>
                  <a:pt x="8939" y="10435"/>
                  <a:pt x="8821" y="10435"/>
                </a:cubicBezTo>
                <a:lnTo>
                  <a:pt x="5939" y="10435"/>
                </a:lnTo>
                <a:cubicBezTo>
                  <a:pt x="5818" y="10435"/>
                  <a:pt x="5723" y="10338"/>
                  <a:pt x="5723" y="10220"/>
                </a:cubicBezTo>
                <a:cubicBezTo>
                  <a:pt x="5723" y="10099"/>
                  <a:pt x="5818" y="10004"/>
                  <a:pt x="5939" y="10004"/>
                </a:cubicBezTo>
                <a:close/>
                <a:moveTo>
                  <a:pt x="14109" y="12163"/>
                </a:moveTo>
                <a:cubicBezTo>
                  <a:pt x="14230" y="12166"/>
                  <a:pt x="14325" y="12261"/>
                  <a:pt x="14325" y="12379"/>
                </a:cubicBezTo>
                <a:cubicBezTo>
                  <a:pt x="14325" y="12500"/>
                  <a:pt x="14230" y="12595"/>
                  <a:pt x="14109" y="12595"/>
                </a:cubicBezTo>
                <a:lnTo>
                  <a:pt x="651" y="12595"/>
                </a:lnTo>
                <a:cubicBezTo>
                  <a:pt x="533" y="12595"/>
                  <a:pt x="435" y="12500"/>
                  <a:pt x="435" y="12379"/>
                </a:cubicBezTo>
                <a:cubicBezTo>
                  <a:pt x="435" y="12261"/>
                  <a:pt x="533" y="12163"/>
                  <a:pt x="651" y="12163"/>
                </a:cubicBezTo>
                <a:close/>
                <a:moveTo>
                  <a:pt x="8317" y="13029"/>
                </a:moveTo>
                <a:lnTo>
                  <a:pt x="8317" y="14325"/>
                </a:lnTo>
                <a:lnTo>
                  <a:pt x="6443" y="14325"/>
                </a:lnTo>
                <a:lnTo>
                  <a:pt x="6443" y="13029"/>
                </a:lnTo>
                <a:close/>
                <a:moveTo>
                  <a:pt x="7379" y="1"/>
                </a:moveTo>
                <a:cubicBezTo>
                  <a:pt x="7279" y="1"/>
                  <a:pt x="7180" y="30"/>
                  <a:pt x="7094" y="89"/>
                </a:cubicBezTo>
                <a:lnTo>
                  <a:pt x="95" y="4882"/>
                </a:lnTo>
                <a:cubicBezTo>
                  <a:pt x="35" y="4923"/>
                  <a:pt x="0" y="4992"/>
                  <a:pt x="0" y="5064"/>
                </a:cubicBezTo>
                <a:lnTo>
                  <a:pt x="0" y="6791"/>
                </a:lnTo>
                <a:cubicBezTo>
                  <a:pt x="0" y="6918"/>
                  <a:pt x="105" y="7009"/>
                  <a:pt x="218" y="7009"/>
                </a:cubicBezTo>
                <a:cubicBezTo>
                  <a:pt x="259" y="7009"/>
                  <a:pt x="302" y="6996"/>
                  <a:pt x="340" y="6969"/>
                </a:cubicBezTo>
                <a:lnTo>
                  <a:pt x="2004" y="5829"/>
                </a:lnTo>
                <a:lnTo>
                  <a:pt x="2004" y="11734"/>
                </a:lnTo>
                <a:lnTo>
                  <a:pt x="648" y="11734"/>
                </a:lnTo>
                <a:cubicBezTo>
                  <a:pt x="291" y="11734"/>
                  <a:pt x="0" y="12025"/>
                  <a:pt x="0" y="12381"/>
                </a:cubicBezTo>
                <a:cubicBezTo>
                  <a:pt x="0" y="12741"/>
                  <a:pt x="291" y="13029"/>
                  <a:pt x="648" y="13029"/>
                </a:cubicBezTo>
                <a:lnTo>
                  <a:pt x="6011" y="13029"/>
                </a:lnTo>
                <a:lnTo>
                  <a:pt x="6011" y="14541"/>
                </a:lnTo>
                <a:cubicBezTo>
                  <a:pt x="6011" y="14661"/>
                  <a:pt x="6106" y="14756"/>
                  <a:pt x="6227" y="14756"/>
                </a:cubicBezTo>
                <a:lnTo>
                  <a:pt x="8533" y="14756"/>
                </a:lnTo>
                <a:cubicBezTo>
                  <a:pt x="8651" y="14756"/>
                  <a:pt x="8749" y="14661"/>
                  <a:pt x="8749" y="14541"/>
                </a:cubicBezTo>
                <a:lnTo>
                  <a:pt x="8749" y="13029"/>
                </a:lnTo>
                <a:lnTo>
                  <a:pt x="14109" y="13029"/>
                </a:lnTo>
                <a:cubicBezTo>
                  <a:pt x="14469" y="13029"/>
                  <a:pt x="14757" y="12741"/>
                  <a:pt x="14757" y="12381"/>
                </a:cubicBezTo>
                <a:cubicBezTo>
                  <a:pt x="14757" y="12025"/>
                  <a:pt x="14469" y="11734"/>
                  <a:pt x="14109" y="11734"/>
                </a:cubicBezTo>
                <a:lnTo>
                  <a:pt x="12756" y="11734"/>
                </a:lnTo>
                <a:lnTo>
                  <a:pt x="12756" y="11645"/>
                </a:lnTo>
                <a:cubicBezTo>
                  <a:pt x="12756" y="11524"/>
                  <a:pt x="12658" y="11429"/>
                  <a:pt x="12540" y="11429"/>
                </a:cubicBezTo>
                <a:cubicBezTo>
                  <a:pt x="12419" y="11429"/>
                  <a:pt x="12324" y="11524"/>
                  <a:pt x="12324" y="11645"/>
                </a:cubicBezTo>
                <a:lnTo>
                  <a:pt x="12324" y="11731"/>
                </a:lnTo>
                <a:lnTo>
                  <a:pt x="2436" y="11731"/>
                </a:lnTo>
                <a:lnTo>
                  <a:pt x="2436" y="10435"/>
                </a:lnTo>
                <a:lnTo>
                  <a:pt x="5326" y="10435"/>
                </a:lnTo>
                <a:cubicBezTo>
                  <a:pt x="5418" y="10692"/>
                  <a:pt x="5663" y="10867"/>
                  <a:pt x="5939" y="10867"/>
                </a:cubicBezTo>
                <a:lnTo>
                  <a:pt x="8821" y="10867"/>
                </a:lnTo>
                <a:cubicBezTo>
                  <a:pt x="9094" y="10867"/>
                  <a:pt x="9339" y="10692"/>
                  <a:pt x="9431" y="10435"/>
                </a:cubicBezTo>
                <a:lnTo>
                  <a:pt x="12324" y="10435"/>
                </a:lnTo>
                <a:lnTo>
                  <a:pt x="12324" y="10715"/>
                </a:lnTo>
                <a:cubicBezTo>
                  <a:pt x="12324" y="10836"/>
                  <a:pt x="12419" y="10931"/>
                  <a:pt x="12540" y="10931"/>
                </a:cubicBezTo>
                <a:cubicBezTo>
                  <a:pt x="12658" y="10931"/>
                  <a:pt x="12756" y="10836"/>
                  <a:pt x="12756" y="10715"/>
                </a:cubicBezTo>
                <a:lnTo>
                  <a:pt x="12756" y="5827"/>
                </a:lnTo>
                <a:lnTo>
                  <a:pt x="14420" y="6967"/>
                </a:lnTo>
                <a:cubicBezTo>
                  <a:pt x="14458" y="6993"/>
                  <a:pt x="14500" y="7004"/>
                  <a:pt x="14541" y="7004"/>
                </a:cubicBezTo>
                <a:cubicBezTo>
                  <a:pt x="14654" y="7004"/>
                  <a:pt x="14759" y="6914"/>
                  <a:pt x="14757" y="6785"/>
                </a:cubicBezTo>
                <a:lnTo>
                  <a:pt x="14757" y="5058"/>
                </a:lnTo>
                <a:cubicBezTo>
                  <a:pt x="14757" y="4986"/>
                  <a:pt x="14722" y="4920"/>
                  <a:pt x="14665" y="4879"/>
                </a:cubicBezTo>
                <a:lnTo>
                  <a:pt x="11841" y="2945"/>
                </a:lnTo>
                <a:cubicBezTo>
                  <a:pt x="11804" y="2920"/>
                  <a:pt x="11762" y="2908"/>
                  <a:pt x="11721" y="2908"/>
                </a:cubicBezTo>
                <a:cubicBezTo>
                  <a:pt x="11651" y="2908"/>
                  <a:pt x="11583" y="2941"/>
                  <a:pt x="11541" y="3003"/>
                </a:cubicBezTo>
                <a:cubicBezTo>
                  <a:pt x="11472" y="3100"/>
                  <a:pt x="11498" y="3236"/>
                  <a:pt x="11596" y="3302"/>
                </a:cubicBezTo>
                <a:lnTo>
                  <a:pt x="14325" y="5173"/>
                </a:lnTo>
                <a:lnTo>
                  <a:pt x="14325" y="6374"/>
                </a:lnTo>
                <a:lnTo>
                  <a:pt x="7664" y="1816"/>
                </a:lnTo>
                <a:cubicBezTo>
                  <a:pt x="7577" y="1757"/>
                  <a:pt x="7478" y="1728"/>
                  <a:pt x="7379" y="1728"/>
                </a:cubicBezTo>
                <a:cubicBezTo>
                  <a:pt x="7279" y="1728"/>
                  <a:pt x="7180" y="1757"/>
                  <a:pt x="7094" y="1816"/>
                </a:cubicBezTo>
                <a:lnTo>
                  <a:pt x="432" y="6379"/>
                </a:lnTo>
                <a:lnTo>
                  <a:pt x="432" y="5176"/>
                </a:lnTo>
                <a:lnTo>
                  <a:pt x="7338" y="446"/>
                </a:lnTo>
                <a:cubicBezTo>
                  <a:pt x="7351" y="438"/>
                  <a:pt x="7366" y="433"/>
                  <a:pt x="7380" y="433"/>
                </a:cubicBezTo>
                <a:cubicBezTo>
                  <a:pt x="7394" y="433"/>
                  <a:pt x="7407" y="438"/>
                  <a:pt x="7419" y="446"/>
                </a:cubicBezTo>
                <a:lnTo>
                  <a:pt x="10836" y="2784"/>
                </a:lnTo>
                <a:cubicBezTo>
                  <a:pt x="10873" y="2810"/>
                  <a:pt x="10916" y="2823"/>
                  <a:pt x="10958" y="2823"/>
                </a:cubicBezTo>
                <a:cubicBezTo>
                  <a:pt x="11027" y="2823"/>
                  <a:pt x="11094" y="2790"/>
                  <a:pt x="11135" y="2729"/>
                </a:cubicBezTo>
                <a:cubicBezTo>
                  <a:pt x="11205" y="2628"/>
                  <a:pt x="11179" y="2496"/>
                  <a:pt x="11081" y="2427"/>
                </a:cubicBezTo>
                <a:lnTo>
                  <a:pt x="7664" y="89"/>
                </a:lnTo>
                <a:cubicBezTo>
                  <a:pt x="7577" y="30"/>
                  <a:pt x="7478" y="1"/>
                  <a:pt x="737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06" name="Google Shape;1873;p125">
            <a:extLst>
              <a:ext uri="{FF2B5EF4-FFF2-40B4-BE49-F238E27FC236}">
                <a16:creationId xmlns:a16="http://schemas.microsoft.com/office/drawing/2014/main" id="{84BAD8DB-A934-4DD2-D7D6-82A00B96D148}"/>
              </a:ext>
            </a:extLst>
          </p:cNvPr>
          <p:cNvGrpSpPr/>
          <p:nvPr/>
        </p:nvGrpSpPr>
        <p:grpSpPr>
          <a:xfrm>
            <a:off x="15483901" y="6961498"/>
            <a:ext cx="737700" cy="737700"/>
            <a:chOff x="7012450" y="3236000"/>
            <a:chExt cx="368850" cy="368850"/>
          </a:xfrm>
        </p:grpSpPr>
        <p:sp>
          <p:nvSpPr>
            <p:cNvPr id="107" name="Google Shape;1874;p125">
              <a:extLst>
                <a:ext uri="{FF2B5EF4-FFF2-40B4-BE49-F238E27FC236}">
                  <a16:creationId xmlns:a16="http://schemas.microsoft.com/office/drawing/2014/main" id="{3B311286-8BBE-640A-EC85-B22F7955DB4E}"/>
                </a:ext>
              </a:extLst>
            </p:cNvPr>
            <p:cNvSpPr/>
            <p:nvPr/>
          </p:nvSpPr>
          <p:spPr>
            <a:xfrm>
              <a:off x="7012450" y="3346250"/>
              <a:ext cx="368850" cy="258600"/>
            </a:xfrm>
            <a:custGeom>
              <a:avLst/>
              <a:gdLst/>
              <a:ahLst/>
              <a:cxnLst/>
              <a:rect l="l" t="t" r="r" b="b"/>
              <a:pathLst>
                <a:path w="14754" h="10344" extrusionOk="0">
                  <a:moveTo>
                    <a:pt x="7039" y="441"/>
                  </a:moveTo>
                  <a:cubicBezTo>
                    <a:pt x="7238" y="475"/>
                    <a:pt x="7430" y="527"/>
                    <a:pt x="7618" y="599"/>
                  </a:cubicBezTo>
                  <a:cubicBezTo>
                    <a:pt x="7845" y="683"/>
                    <a:pt x="7995" y="899"/>
                    <a:pt x="7995" y="1140"/>
                  </a:cubicBezTo>
                  <a:cubicBezTo>
                    <a:pt x="7995" y="1212"/>
                    <a:pt x="7980" y="1284"/>
                    <a:pt x="7954" y="1351"/>
                  </a:cubicBezTo>
                  <a:lnTo>
                    <a:pt x="7920" y="1443"/>
                  </a:lnTo>
                  <a:lnTo>
                    <a:pt x="6786" y="1443"/>
                  </a:lnTo>
                  <a:cubicBezTo>
                    <a:pt x="6742" y="1313"/>
                    <a:pt x="6748" y="1175"/>
                    <a:pt x="6797" y="1048"/>
                  </a:cubicBezTo>
                  <a:lnTo>
                    <a:pt x="7039" y="441"/>
                  </a:lnTo>
                  <a:close/>
                  <a:moveTo>
                    <a:pt x="8386" y="1872"/>
                  </a:moveTo>
                  <a:cubicBezTo>
                    <a:pt x="8743" y="1872"/>
                    <a:pt x="9034" y="2162"/>
                    <a:pt x="9034" y="2519"/>
                  </a:cubicBezTo>
                  <a:cubicBezTo>
                    <a:pt x="9034" y="2876"/>
                    <a:pt x="8743" y="3167"/>
                    <a:pt x="8386" y="3167"/>
                  </a:cubicBezTo>
                  <a:lnTo>
                    <a:pt x="6368" y="3167"/>
                  </a:lnTo>
                  <a:cubicBezTo>
                    <a:pt x="6011" y="3167"/>
                    <a:pt x="5720" y="2876"/>
                    <a:pt x="5720" y="2519"/>
                  </a:cubicBezTo>
                  <a:cubicBezTo>
                    <a:pt x="5720" y="2162"/>
                    <a:pt x="6011" y="1872"/>
                    <a:pt x="6368" y="1872"/>
                  </a:cubicBezTo>
                  <a:close/>
                  <a:moveTo>
                    <a:pt x="9538" y="3605"/>
                  </a:moveTo>
                  <a:cubicBezTo>
                    <a:pt x="9895" y="3605"/>
                    <a:pt x="10185" y="3893"/>
                    <a:pt x="10185" y="4252"/>
                  </a:cubicBezTo>
                  <a:cubicBezTo>
                    <a:pt x="10185" y="4609"/>
                    <a:pt x="9895" y="4900"/>
                    <a:pt x="9538" y="4900"/>
                  </a:cubicBezTo>
                  <a:lnTo>
                    <a:pt x="8996" y="4900"/>
                  </a:lnTo>
                  <a:cubicBezTo>
                    <a:pt x="8876" y="4900"/>
                    <a:pt x="8781" y="4995"/>
                    <a:pt x="8781" y="5116"/>
                  </a:cubicBezTo>
                  <a:cubicBezTo>
                    <a:pt x="8781" y="5234"/>
                    <a:pt x="8876" y="5332"/>
                    <a:pt x="8996" y="5332"/>
                  </a:cubicBezTo>
                  <a:lnTo>
                    <a:pt x="10606" y="5332"/>
                  </a:lnTo>
                  <a:cubicBezTo>
                    <a:pt x="10963" y="5332"/>
                    <a:pt x="11253" y="5620"/>
                    <a:pt x="11253" y="5980"/>
                  </a:cubicBezTo>
                  <a:cubicBezTo>
                    <a:pt x="11253" y="6337"/>
                    <a:pt x="10963" y="6627"/>
                    <a:pt x="10606" y="6627"/>
                  </a:cubicBezTo>
                  <a:lnTo>
                    <a:pt x="4149" y="6627"/>
                  </a:lnTo>
                  <a:cubicBezTo>
                    <a:pt x="3789" y="6627"/>
                    <a:pt x="3501" y="6337"/>
                    <a:pt x="3501" y="5980"/>
                  </a:cubicBezTo>
                  <a:cubicBezTo>
                    <a:pt x="3501" y="5620"/>
                    <a:pt x="3789" y="5332"/>
                    <a:pt x="4149" y="5332"/>
                  </a:cubicBezTo>
                  <a:lnTo>
                    <a:pt x="8078" y="5332"/>
                  </a:lnTo>
                  <a:cubicBezTo>
                    <a:pt x="8196" y="5332"/>
                    <a:pt x="8294" y="5234"/>
                    <a:pt x="8294" y="5116"/>
                  </a:cubicBezTo>
                  <a:cubicBezTo>
                    <a:pt x="8294" y="4995"/>
                    <a:pt x="8196" y="4900"/>
                    <a:pt x="8078" y="4900"/>
                  </a:cubicBezTo>
                  <a:lnTo>
                    <a:pt x="5214" y="4900"/>
                  </a:lnTo>
                  <a:cubicBezTo>
                    <a:pt x="4857" y="4900"/>
                    <a:pt x="4566" y="4609"/>
                    <a:pt x="4566" y="4252"/>
                  </a:cubicBezTo>
                  <a:cubicBezTo>
                    <a:pt x="4566" y="3893"/>
                    <a:pt x="4857" y="3605"/>
                    <a:pt x="5214" y="3605"/>
                  </a:cubicBezTo>
                  <a:close/>
                  <a:moveTo>
                    <a:pt x="13545" y="9365"/>
                  </a:moveTo>
                  <a:lnTo>
                    <a:pt x="13545" y="9437"/>
                  </a:lnTo>
                  <a:cubicBezTo>
                    <a:pt x="13545" y="9699"/>
                    <a:pt x="13332" y="9912"/>
                    <a:pt x="13070" y="9912"/>
                  </a:cubicBezTo>
                  <a:lnTo>
                    <a:pt x="1684" y="9912"/>
                  </a:lnTo>
                  <a:cubicBezTo>
                    <a:pt x="1423" y="9912"/>
                    <a:pt x="1209" y="9699"/>
                    <a:pt x="1209" y="9437"/>
                  </a:cubicBezTo>
                  <a:lnTo>
                    <a:pt x="1209" y="9365"/>
                  </a:lnTo>
                  <a:close/>
                  <a:moveTo>
                    <a:pt x="6975" y="0"/>
                  </a:moveTo>
                  <a:cubicBezTo>
                    <a:pt x="6842" y="0"/>
                    <a:pt x="6717" y="83"/>
                    <a:pt x="6668" y="211"/>
                  </a:cubicBezTo>
                  <a:lnTo>
                    <a:pt x="6397" y="893"/>
                  </a:lnTo>
                  <a:cubicBezTo>
                    <a:pt x="6328" y="1066"/>
                    <a:pt x="6308" y="1259"/>
                    <a:pt x="6342" y="1443"/>
                  </a:cubicBezTo>
                  <a:cubicBezTo>
                    <a:pt x="5464" y="1463"/>
                    <a:pt x="4978" y="2468"/>
                    <a:pt x="5505" y="3170"/>
                  </a:cubicBezTo>
                  <a:lnTo>
                    <a:pt x="5217" y="3170"/>
                  </a:lnTo>
                  <a:cubicBezTo>
                    <a:pt x="5215" y="3170"/>
                    <a:pt x="5214" y="3170"/>
                    <a:pt x="5213" y="3170"/>
                  </a:cubicBezTo>
                  <a:cubicBezTo>
                    <a:pt x="4326" y="3170"/>
                    <a:pt x="3818" y="4187"/>
                    <a:pt x="4353" y="4900"/>
                  </a:cubicBezTo>
                  <a:lnTo>
                    <a:pt x="4152" y="4900"/>
                  </a:lnTo>
                  <a:cubicBezTo>
                    <a:pt x="4150" y="4900"/>
                    <a:pt x="4147" y="4900"/>
                    <a:pt x="4145" y="4900"/>
                  </a:cubicBezTo>
                  <a:cubicBezTo>
                    <a:pt x="3636" y="4900"/>
                    <a:pt x="3198" y="5256"/>
                    <a:pt x="3092" y="5752"/>
                  </a:cubicBezTo>
                  <a:cubicBezTo>
                    <a:pt x="2986" y="6253"/>
                    <a:pt x="3242" y="6760"/>
                    <a:pt x="3708" y="6964"/>
                  </a:cubicBezTo>
                  <a:cubicBezTo>
                    <a:pt x="3441" y="7019"/>
                    <a:pt x="3184" y="7076"/>
                    <a:pt x="2945" y="7140"/>
                  </a:cubicBezTo>
                  <a:cubicBezTo>
                    <a:pt x="2830" y="7171"/>
                    <a:pt x="2761" y="7289"/>
                    <a:pt x="2790" y="7405"/>
                  </a:cubicBezTo>
                  <a:cubicBezTo>
                    <a:pt x="2817" y="7502"/>
                    <a:pt x="2905" y="7567"/>
                    <a:pt x="3002" y="7567"/>
                  </a:cubicBezTo>
                  <a:cubicBezTo>
                    <a:pt x="3019" y="7567"/>
                    <a:pt x="3037" y="7564"/>
                    <a:pt x="3055" y="7560"/>
                  </a:cubicBezTo>
                  <a:cubicBezTo>
                    <a:pt x="4247" y="7243"/>
                    <a:pt x="5824" y="7062"/>
                    <a:pt x="7379" y="7062"/>
                  </a:cubicBezTo>
                  <a:cubicBezTo>
                    <a:pt x="8910" y="7062"/>
                    <a:pt x="10410" y="7229"/>
                    <a:pt x="11605" y="7534"/>
                  </a:cubicBezTo>
                  <a:cubicBezTo>
                    <a:pt x="12370" y="7730"/>
                    <a:pt x="12791" y="7926"/>
                    <a:pt x="13007" y="8070"/>
                  </a:cubicBezTo>
                  <a:lnTo>
                    <a:pt x="12008" y="8070"/>
                  </a:lnTo>
                  <a:cubicBezTo>
                    <a:pt x="11890" y="8070"/>
                    <a:pt x="11792" y="8165"/>
                    <a:pt x="11792" y="8286"/>
                  </a:cubicBezTo>
                  <a:cubicBezTo>
                    <a:pt x="11792" y="8404"/>
                    <a:pt x="11890" y="8501"/>
                    <a:pt x="12008" y="8501"/>
                  </a:cubicBezTo>
                  <a:lnTo>
                    <a:pt x="14106" y="8501"/>
                  </a:lnTo>
                  <a:cubicBezTo>
                    <a:pt x="14227" y="8501"/>
                    <a:pt x="14322" y="8596"/>
                    <a:pt x="14322" y="8717"/>
                  </a:cubicBezTo>
                  <a:cubicBezTo>
                    <a:pt x="14322" y="8835"/>
                    <a:pt x="14227" y="8933"/>
                    <a:pt x="14106" y="8933"/>
                  </a:cubicBezTo>
                  <a:lnTo>
                    <a:pt x="648" y="8933"/>
                  </a:lnTo>
                  <a:cubicBezTo>
                    <a:pt x="530" y="8933"/>
                    <a:pt x="432" y="8835"/>
                    <a:pt x="432" y="8717"/>
                  </a:cubicBezTo>
                  <a:cubicBezTo>
                    <a:pt x="432" y="8596"/>
                    <a:pt x="530" y="8501"/>
                    <a:pt x="648" y="8501"/>
                  </a:cubicBezTo>
                  <a:lnTo>
                    <a:pt x="11078" y="8501"/>
                  </a:lnTo>
                  <a:cubicBezTo>
                    <a:pt x="11196" y="8501"/>
                    <a:pt x="11294" y="8404"/>
                    <a:pt x="11294" y="8286"/>
                  </a:cubicBezTo>
                  <a:cubicBezTo>
                    <a:pt x="11294" y="8165"/>
                    <a:pt x="11196" y="8070"/>
                    <a:pt x="11078" y="8070"/>
                  </a:cubicBezTo>
                  <a:lnTo>
                    <a:pt x="1748" y="8070"/>
                  </a:lnTo>
                  <a:cubicBezTo>
                    <a:pt x="1892" y="7977"/>
                    <a:pt x="2044" y="7900"/>
                    <a:pt x="2203" y="7836"/>
                  </a:cubicBezTo>
                  <a:cubicBezTo>
                    <a:pt x="2312" y="7793"/>
                    <a:pt x="2367" y="7667"/>
                    <a:pt x="2321" y="7554"/>
                  </a:cubicBezTo>
                  <a:cubicBezTo>
                    <a:pt x="2286" y="7471"/>
                    <a:pt x="2204" y="7421"/>
                    <a:pt x="2118" y="7421"/>
                  </a:cubicBezTo>
                  <a:cubicBezTo>
                    <a:pt x="2092" y="7421"/>
                    <a:pt x="2065" y="7426"/>
                    <a:pt x="2039" y="7436"/>
                  </a:cubicBezTo>
                  <a:cubicBezTo>
                    <a:pt x="1558" y="7635"/>
                    <a:pt x="1267" y="7845"/>
                    <a:pt x="1158" y="8070"/>
                  </a:cubicBezTo>
                  <a:lnTo>
                    <a:pt x="648" y="8070"/>
                  </a:lnTo>
                  <a:cubicBezTo>
                    <a:pt x="288" y="8070"/>
                    <a:pt x="0" y="8360"/>
                    <a:pt x="0" y="8717"/>
                  </a:cubicBezTo>
                  <a:cubicBezTo>
                    <a:pt x="0" y="9074"/>
                    <a:pt x="288" y="9365"/>
                    <a:pt x="648" y="9365"/>
                  </a:cubicBezTo>
                  <a:lnTo>
                    <a:pt x="778" y="9365"/>
                  </a:lnTo>
                  <a:lnTo>
                    <a:pt x="778" y="9437"/>
                  </a:lnTo>
                  <a:cubicBezTo>
                    <a:pt x="778" y="9938"/>
                    <a:pt x="1184" y="10344"/>
                    <a:pt x="1684" y="10344"/>
                  </a:cubicBezTo>
                  <a:lnTo>
                    <a:pt x="13070" y="10344"/>
                  </a:lnTo>
                  <a:cubicBezTo>
                    <a:pt x="13571" y="10344"/>
                    <a:pt x="13977" y="9938"/>
                    <a:pt x="13977" y="9437"/>
                  </a:cubicBezTo>
                  <a:lnTo>
                    <a:pt x="13977" y="9365"/>
                  </a:lnTo>
                  <a:lnTo>
                    <a:pt x="14106" y="9365"/>
                  </a:lnTo>
                  <a:cubicBezTo>
                    <a:pt x="14463" y="9365"/>
                    <a:pt x="14754" y="9074"/>
                    <a:pt x="14754" y="8717"/>
                  </a:cubicBezTo>
                  <a:cubicBezTo>
                    <a:pt x="14754" y="8360"/>
                    <a:pt x="14463" y="8070"/>
                    <a:pt x="14106" y="8070"/>
                  </a:cubicBezTo>
                  <a:lnTo>
                    <a:pt x="13594" y="8070"/>
                  </a:lnTo>
                  <a:cubicBezTo>
                    <a:pt x="13369" y="7626"/>
                    <a:pt x="12477" y="7310"/>
                    <a:pt x="11708" y="7114"/>
                  </a:cubicBezTo>
                  <a:cubicBezTo>
                    <a:pt x="11498" y="7059"/>
                    <a:pt x="11276" y="7010"/>
                    <a:pt x="11049" y="6964"/>
                  </a:cubicBezTo>
                  <a:cubicBezTo>
                    <a:pt x="11515" y="6757"/>
                    <a:pt x="11772" y="6250"/>
                    <a:pt x="11665" y="5752"/>
                  </a:cubicBezTo>
                  <a:cubicBezTo>
                    <a:pt x="11559" y="5251"/>
                    <a:pt x="11115" y="4897"/>
                    <a:pt x="10606" y="4897"/>
                  </a:cubicBezTo>
                  <a:lnTo>
                    <a:pt x="10401" y="4897"/>
                  </a:lnTo>
                  <a:cubicBezTo>
                    <a:pt x="10939" y="4187"/>
                    <a:pt x="10432" y="3170"/>
                    <a:pt x="9541" y="3170"/>
                  </a:cubicBezTo>
                  <a:cubicBezTo>
                    <a:pt x="9540" y="3170"/>
                    <a:pt x="9539" y="3170"/>
                    <a:pt x="9538" y="3170"/>
                  </a:cubicBezTo>
                  <a:lnTo>
                    <a:pt x="9250" y="3170"/>
                  </a:lnTo>
                  <a:cubicBezTo>
                    <a:pt x="9785" y="2456"/>
                    <a:pt x="9276" y="1443"/>
                    <a:pt x="8386" y="1443"/>
                  </a:cubicBezTo>
                  <a:lnTo>
                    <a:pt x="8383" y="1443"/>
                  </a:lnTo>
                  <a:cubicBezTo>
                    <a:pt x="8545" y="930"/>
                    <a:pt x="8277" y="383"/>
                    <a:pt x="7776" y="193"/>
                  </a:cubicBezTo>
                  <a:cubicBezTo>
                    <a:pt x="7531" y="101"/>
                    <a:pt x="7278" y="38"/>
                    <a:pt x="7019" y="3"/>
                  </a:cubicBezTo>
                  <a:cubicBezTo>
                    <a:pt x="7004" y="1"/>
                    <a:pt x="6990" y="0"/>
                    <a:pt x="69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" name="Google Shape;1875;p125">
              <a:extLst>
                <a:ext uri="{FF2B5EF4-FFF2-40B4-BE49-F238E27FC236}">
                  <a16:creationId xmlns:a16="http://schemas.microsoft.com/office/drawing/2014/main" id="{D6C26EAC-86EC-BB2B-56E2-ACCB12036259}"/>
                </a:ext>
              </a:extLst>
            </p:cNvPr>
            <p:cNvSpPr/>
            <p:nvPr/>
          </p:nvSpPr>
          <p:spPr>
            <a:xfrm>
              <a:off x="7108525" y="3236000"/>
              <a:ext cx="46875" cy="126100"/>
            </a:xfrm>
            <a:custGeom>
              <a:avLst/>
              <a:gdLst/>
              <a:ahLst/>
              <a:cxnLst/>
              <a:rect l="l" t="t" r="r" b="b"/>
              <a:pathLst>
                <a:path w="1875" h="5044" extrusionOk="0">
                  <a:moveTo>
                    <a:pt x="1227" y="432"/>
                  </a:moveTo>
                  <a:cubicBezTo>
                    <a:pt x="1348" y="432"/>
                    <a:pt x="1443" y="530"/>
                    <a:pt x="1443" y="648"/>
                  </a:cubicBezTo>
                  <a:cubicBezTo>
                    <a:pt x="1443" y="1045"/>
                    <a:pt x="1253" y="1253"/>
                    <a:pt x="1097" y="1419"/>
                  </a:cubicBezTo>
                  <a:cubicBezTo>
                    <a:pt x="965" y="1563"/>
                    <a:pt x="867" y="1670"/>
                    <a:pt x="867" y="1897"/>
                  </a:cubicBezTo>
                  <a:cubicBezTo>
                    <a:pt x="867" y="2125"/>
                    <a:pt x="965" y="2231"/>
                    <a:pt x="1097" y="2375"/>
                  </a:cubicBezTo>
                  <a:cubicBezTo>
                    <a:pt x="1253" y="2542"/>
                    <a:pt x="1443" y="2749"/>
                    <a:pt x="1443" y="3147"/>
                  </a:cubicBezTo>
                  <a:cubicBezTo>
                    <a:pt x="1443" y="3544"/>
                    <a:pt x="1253" y="3751"/>
                    <a:pt x="1097" y="3918"/>
                  </a:cubicBezTo>
                  <a:cubicBezTo>
                    <a:pt x="965" y="4062"/>
                    <a:pt x="867" y="4169"/>
                    <a:pt x="867" y="4396"/>
                  </a:cubicBezTo>
                  <a:cubicBezTo>
                    <a:pt x="867" y="4514"/>
                    <a:pt x="769" y="4612"/>
                    <a:pt x="651" y="4612"/>
                  </a:cubicBezTo>
                  <a:cubicBezTo>
                    <a:pt x="533" y="4612"/>
                    <a:pt x="435" y="4514"/>
                    <a:pt x="435" y="4396"/>
                  </a:cubicBezTo>
                  <a:cubicBezTo>
                    <a:pt x="435" y="3999"/>
                    <a:pt x="628" y="3792"/>
                    <a:pt x="781" y="3625"/>
                  </a:cubicBezTo>
                  <a:cubicBezTo>
                    <a:pt x="916" y="3481"/>
                    <a:pt x="1011" y="3374"/>
                    <a:pt x="1011" y="3147"/>
                  </a:cubicBezTo>
                  <a:cubicBezTo>
                    <a:pt x="1011" y="2922"/>
                    <a:pt x="916" y="2813"/>
                    <a:pt x="781" y="2669"/>
                  </a:cubicBezTo>
                  <a:cubicBezTo>
                    <a:pt x="628" y="2502"/>
                    <a:pt x="435" y="2295"/>
                    <a:pt x="435" y="1897"/>
                  </a:cubicBezTo>
                  <a:cubicBezTo>
                    <a:pt x="435" y="1500"/>
                    <a:pt x="628" y="1293"/>
                    <a:pt x="781" y="1126"/>
                  </a:cubicBezTo>
                  <a:cubicBezTo>
                    <a:pt x="916" y="982"/>
                    <a:pt x="1011" y="875"/>
                    <a:pt x="1011" y="648"/>
                  </a:cubicBezTo>
                  <a:cubicBezTo>
                    <a:pt x="1011" y="530"/>
                    <a:pt x="1109" y="432"/>
                    <a:pt x="1227" y="432"/>
                  </a:cubicBezTo>
                  <a:close/>
                  <a:moveTo>
                    <a:pt x="1227" y="0"/>
                  </a:moveTo>
                  <a:cubicBezTo>
                    <a:pt x="867" y="0"/>
                    <a:pt x="576" y="291"/>
                    <a:pt x="576" y="651"/>
                  </a:cubicBezTo>
                  <a:cubicBezTo>
                    <a:pt x="576" y="706"/>
                    <a:pt x="576" y="708"/>
                    <a:pt x="461" y="835"/>
                  </a:cubicBezTo>
                  <a:cubicBezTo>
                    <a:pt x="288" y="1019"/>
                    <a:pt x="1" y="1333"/>
                    <a:pt x="1" y="1897"/>
                  </a:cubicBezTo>
                  <a:cubicBezTo>
                    <a:pt x="1" y="2464"/>
                    <a:pt x="288" y="2775"/>
                    <a:pt x="461" y="2962"/>
                  </a:cubicBezTo>
                  <a:cubicBezTo>
                    <a:pt x="576" y="3089"/>
                    <a:pt x="576" y="3089"/>
                    <a:pt x="576" y="3147"/>
                  </a:cubicBezTo>
                  <a:cubicBezTo>
                    <a:pt x="576" y="3204"/>
                    <a:pt x="576" y="3207"/>
                    <a:pt x="461" y="3331"/>
                  </a:cubicBezTo>
                  <a:cubicBezTo>
                    <a:pt x="291" y="3518"/>
                    <a:pt x="3" y="3829"/>
                    <a:pt x="3" y="4396"/>
                  </a:cubicBezTo>
                  <a:cubicBezTo>
                    <a:pt x="3" y="4753"/>
                    <a:pt x="291" y="5044"/>
                    <a:pt x="651" y="5044"/>
                  </a:cubicBezTo>
                  <a:cubicBezTo>
                    <a:pt x="1008" y="5044"/>
                    <a:pt x="1299" y="4753"/>
                    <a:pt x="1299" y="4396"/>
                  </a:cubicBezTo>
                  <a:cubicBezTo>
                    <a:pt x="1299" y="4339"/>
                    <a:pt x="1299" y="4339"/>
                    <a:pt x="1414" y="4212"/>
                  </a:cubicBezTo>
                  <a:cubicBezTo>
                    <a:pt x="1587" y="4025"/>
                    <a:pt x="1875" y="3714"/>
                    <a:pt x="1875" y="3147"/>
                  </a:cubicBezTo>
                  <a:cubicBezTo>
                    <a:pt x="1875" y="2582"/>
                    <a:pt x="1587" y="2269"/>
                    <a:pt x="1414" y="2082"/>
                  </a:cubicBezTo>
                  <a:cubicBezTo>
                    <a:pt x="1299" y="1958"/>
                    <a:pt x="1299" y="1955"/>
                    <a:pt x="1299" y="1897"/>
                  </a:cubicBezTo>
                  <a:cubicBezTo>
                    <a:pt x="1299" y="1843"/>
                    <a:pt x="1299" y="1840"/>
                    <a:pt x="1414" y="1713"/>
                  </a:cubicBezTo>
                  <a:cubicBezTo>
                    <a:pt x="1587" y="1526"/>
                    <a:pt x="1875" y="1215"/>
                    <a:pt x="1875" y="651"/>
                  </a:cubicBezTo>
                  <a:cubicBezTo>
                    <a:pt x="1875" y="291"/>
                    <a:pt x="1584" y="0"/>
                    <a:pt x="12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Google Shape;1876;p125">
              <a:extLst>
                <a:ext uri="{FF2B5EF4-FFF2-40B4-BE49-F238E27FC236}">
                  <a16:creationId xmlns:a16="http://schemas.microsoft.com/office/drawing/2014/main" id="{61AB5692-F1AD-93B1-4162-582F58D76528}"/>
                </a:ext>
              </a:extLst>
            </p:cNvPr>
            <p:cNvSpPr/>
            <p:nvPr/>
          </p:nvSpPr>
          <p:spPr>
            <a:xfrm>
              <a:off x="7238225" y="3236000"/>
              <a:ext cx="46875" cy="126100"/>
            </a:xfrm>
            <a:custGeom>
              <a:avLst/>
              <a:gdLst/>
              <a:ahLst/>
              <a:cxnLst/>
              <a:rect l="l" t="t" r="r" b="b"/>
              <a:pathLst>
                <a:path w="1875" h="5044" extrusionOk="0">
                  <a:moveTo>
                    <a:pt x="1226" y="432"/>
                  </a:moveTo>
                  <a:cubicBezTo>
                    <a:pt x="1347" y="432"/>
                    <a:pt x="1442" y="530"/>
                    <a:pt x="1442" y="648"/>
                  </a:cubicBezTo>
                  <a:cubicBezTo>
                    <a:pt x="1442" y="1045"/>
                    <a:pt x="1252" y="1253"/>
                    <a:pt x="1097" y="1419"/>
                  </a:cubicBezTo>
                  <a:cubicBezTo>
                    <a:pt x="964" y="1563"/>
                    <a:pt x="867" y="1670"/>
                    <a:pt x="867" y="1897"/>
                  </a:cubicBezTo>
                  <a:cubicBezTo>
                    <a:pt x="867" y="2125"/>
                    <a:pt x="964" y="2231"/>
                    <a:pt x="1097" y="2375"/>
                  </a:cubicBezTo>
                  <a:cubicBezTo>
                    <a:pt x="1252" y="2542"/>
                    <a:pt x="1442" y="2749"/>
                    <a:pt x="1442" y="3147"/>
                  </a:cubicBezTo>
                  <a:cubicBezTo>
                    <a:pt x="1442" y="3544"/>
                    <a:pt x="1252" y="3751"/>
                    <a:pt x="1097" y="3918"/>
                  </a:cubicBezTo>
                  <a:cubicBezTo>
                    <a:pt x="964" y="4062"/>
                    <a:pt x="867" y="4169"/>
                    <a:pt x="867" y="4396"/>
                  </a:cubicBezTo>
                  <a:cubicBezTo>
                    <a:pt x="867" y="4514"/>
                    <a:pt x="772" y="4612"/>
                    <a:pt x="651" y="4612"/>
                  </a:cubicBezTo>
                  <a:cubicBezTo>
                    <a:pt x="533" y="4612"/>
                    <a:pt x="435" y="4514"/>
                    <a:pt x="435" y="4396"/>
                  </a:cubicBezTo>
                  <a:cubicBezTo>
                    <a:pt x="435" y="3999"/>
                    <a:pt x="628" y="3792"/>
                    <a:pt x="780" y="3625"/>
                  </a:cubicBezTo>
                  <a:cubicBezTo>
                    <a:pt x="915" y="3481"/>
                    <a:pt x="1010" y="3374"/>
                    <a:pt x="1010" y="3147"/>
                  </a:cubicBezTo>
                  <a:cubicBezTo>
                    <a:pt x="1010" y="2922"/>
                    <a:pt x="915" y="2813"/>
                    <a:pt x="783" y="2669"/>
                  </a:cubicBezTo>
                  <a:lnTo>
                    <a:pt x="780" y="2669"/>
                  </a:lnTo>
                  <a:cubicBezTo>
                    <a:pt x="628" y="2502"/>
                    <a:pt x="435" y="2295"/>
                    <a:pt x="435" y="1897"/>
                  </a:cubicBezTo>
                  <a:cubicBezTo>
                    <a:pt x="435" y="1500"/>
                    <a:pt x="628" y="1293"/>
                    <a:pt x="780" y="1126"/>
                  </a:cubicBezTo>
                  <a:cubicBezTo>
                    <a:pt x="915" y="982"/>
                    <a:pt x="1010" y="875"/>
                    <a:pt x="1010" y="648"/>
                  </a:cubicBezTo>
                  <a:cubicBezTo>
                    <a:pt x="1010" y="530"/>
                    <a:pt x="1108" y="432"/>
                    <a:pt x="1226" y="432"/>
                  </a:cubicBezTo>
                  <a:close/>
                  <a:moveTo>
                    <a:pt x="1226" y="0"/>
                  </a:moveTo>
                  <a:cubicBezTo>
                    <a:pt x="867" y="0"/>
                    <a:pt x="579" y="291"/>
                    <a:pt x="579" y="651"/>
                  </a:cubicBezTo>
                  <a:cubicBezTo>
                    <a:pt x="579" y="706"/>
                    <a:pt x="579" y="708"/>
                    <a:pt x="461" y="835"/>
                  </a:cubicBezTo>
                  <a:cubicBezTo>
                    <a:pt x="288" y="1019"/>
                    <a:pt x="0" y="1333"/>
                    <a:pt x="0" y="1897"/>
                  </a:cubicBezTo>
                  <a:cubicBezTo>
                    <a:pt x="0" y="2464"/>
                    <a:pt x="288" y="2775"/>
                    <a:pt x="461" y="2962"/>
                  </a:cubicBezTo>
                  <a:cubicBezTo>
                    <a:pt x="579" y="3089"/>
                    <a:pt x="579" y="3089"/>
                    <a:pt x="579" y="3147"/>
                  </a:cubicBezTo>
                  <a:cubicBezTo>
                    <a:pt x="579" y="3204"/>
                    <a:pt x="579" y="3207"/>
                    <a:pt x="461" y="3331"/>
                  </a:cubicBezTo>
                  <a:cubicBezTo>
                    <a:pt x="291" y="3518"/>
                    <a:pt x="3" y="3829"/>
                    <a:pt x="3" y="4396"/>
                  </a:cubicBezTo>
                  <a:cubicBezTo>
                    <a:pt x="3" y="4753"/>
                    <a:pt x="294" y="5044"/>
                    <a:pt x="651" y="5044"/>
                  </a:cubicBezTo>
                  <a:cubicBezTo>
                    <a:pt x="1008" y="5044"/>
                    <a:pt x="1298" y="4753"/>
                    <a:pt x="1298" y="4396"/>
                  </a:cubicBezTo>
                  <a:cubicBezTo>
                    <a:pt x="1298" y="4339"/>
                    <a:pt x="1298" y="4339"/>
                    <a:pt x="1414" y="4212"/>
                  </a:cubicBezTo>
                  <a:cubicBezTo>
                    <a:pt x="1586" y="4025"/>
                    <a:pt x="1874" y="3714"/>
                    <a:pt x="1874" y="3147"/>
                  </a:cubicBezTo>
                  <a:cubicBezTo>
                    <a:pt x="1874" y="2582"/>
                    <a:pt x="1586" y="2269"/>
                    <a:pt x="1414" y="2082"/>
                  </a:cubicBezTo>
                  <a:cubicBezTo>
                    <a:pt x="1298" y="1958"/>
                    <a:pt x="1298" y="1955"/>
                    <a:pt x="1298" y="1897"/>
                  </a:cubicBezTo>
                  <a:cubicBezTo>
                    <a:pt x="1298" y="1843"/>
                    <a:pt x="1298" y="1840"/>
                    <a:pt x="1414" y="1713"/>
                  </a:cubicBezTo>
                  <a:cubicBezTo>
                    <a:pt x="1586" y="1526"/>
                    <a:pt x="1874" y="1215"/>
                    <a:pt x="1874" y="651"/>
                  </a:cubicBezTo>
                  <a:cubicBezTo>
                    <a:pt x="1874" y="291"/>
                    <a:pt x="1583" y="0"/>
                    <a:pt x="12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0" name="Google Shape;1877;p125">
            <a:extLst>
              <a:ext uri="{FF2B5EF4-FFF2-40B4-BE49-F238E27FC236}">
                <a16:creationId xmlns:a16="http://schemas.microsoft.com/office/drawing/2014/main" id="{4CF92E03-DDAC-AA00-6834-033441B5E48D}"/>
              </a:ext>
            </a:extLst>
          </p:cNvPr>
          <p:cNvSpPr/>
          <p:nvPr/>
        </p:nvSpPr>
        <p:spPr>
          <a:xfrm>
            <a:off x="14225452" y="6961498"/>
            <a:ext cx="784650" cy="737700"/>
          </a:xfrm>
          <a:custGeom>
            <a:avLst/>
            <a:gdLst/>
            <a:ahLst/>
            <a:cxnLst/>
            <a:rect l="l" t="t" r="r" b="b"/>
            <a:pathLst>
              <a:path w="15693" h="14754" extrusionOk="0">
                <a:moveTo>
                  <a:pt x="9097" y="432"/>
                </a:moveTo>
                <a:cubicBezTo>
                  <a:pt x="9705" y="438"/>
                  <a:pt x="10304" y="541"/>
                  <a:pt x="10876" y="734"/>
                </a:cubicBezTo>
                <a:lnTo>
                  <a:pt x="9754" y="734"/>
                </a:lnTo>
                <a:cubicBezTo>
                  <a:pt x="9541" y="619"/>
                  <a:pt x="9322" y="518"/>
                  <a:pt x="9097" y="432"/>
                </a:cubicBezTo>
                <a:close/>
                <a:moveTo>
                  <a:pt x="11855" y="1166"/>
                </a:moveTo>
                <a:cubicBezTo>
                  <a:pt x="12126" y="1316"/>
                  <a:pt x="12388" y="1491"/>
                  <a:pt x="12632" y="1684"/>
                </a:cubicBezTo>
                <a:lnTo>
                  <a:pt x="11881" y="1684"/>
                </a:lnTo>
                <a:cubicBezTo>
                  <a:pt x="11544" y="1471"/>
                  <a:pt x="11182" y="1299"/>
                  <a:pt x="10804" y="1166"/>
                </a:cubicBezTo>
                <a:close/>
                <a:moveTo>
                  <a:pt x="4307" y="2116"/>
                </a:moveTo>
                <a:cubicBezTo>
                  <a:pt x="4088" y="2364"/>
                  <a:pt x="3890" y="2626"/>
                  <a:pt x="3714" y="2905"/>
                </a:cubicBezTo>
                <a:lnTo>
                  <a:pt x="3150" y="2905"/>
                </a:lnTo>
                <a:cubicBezTo>
                  <a:pt x="3423" y="2606"/>
                  <a:pt x="3734" y="2341"/>
                  <a:pt x="4071" y="2119"/>
                </a:cubicBezTo>
                <a:lnTo>
                  <a:pt x="4071" y="2116"/>
                </a:lnTo>
                <a:close/>
                <a:moveTo>
                  <a:pt x="11754" y="2116"/>
                </a:moveTo>
                <a:cubicBezTo>
                  <a:pt x="12094" y="2341"/>
                  <a:pt x="12405" y="2603"/>
                  <a:pt x="12681" y="2905"/>
                </a:cubicBezTo>
                <a:lnTo>
                  <a:pt x="12097" y="2905"/>
                </a:lnTo>
                <a:cubicBezTo>
                  <a:pt x="11919" y="2626"/>
                  <a:pt x="11723" y="2364"/>
                  <a:pt x="11504" y="2116"/>
                </a:cubicBezTo>
                <a:close/>
                <a:moveTo>
                  <a:pt x="13122" y="2116"/>
                </a:moveTo>
                <a:cubicBezTo>
                  <a:pt x="13367" y="2361"/>
                  <a:pt x="13591" y="2623"/>
                  <a:pt x="13790" y="2905"/>
                </a:cubicBezTo>
                <a:lnTo>
                  <a:pt x="13251" y="2905"/>
                </a:lnTo>
                <a:cubicBezTo>
                  <a:pt x="13021" y="2617"/>
                  <a:pt x="12762" y="2352"/>
                  <a:pt x="12480" y="2116"/>
                </a:cubicBezTo>
                <a:close/>
                <a:moveTo>
                  <a:pt x="3464" y="3337"/>
                </a:moveTo>
                <a:cubicBezTo>
                  <a:pt x="3297" y="3648"/>
                  <a:pt x="3161" y="3973"/>
                  <a:pt x="3052" y="4307"/>
                </a:cubicBezTo>
                <a:lnTo>
                  <a:pt x="2237" y="4307"/>
                </a:lnTo>
                <a:cubicBezTo>
                  <a:pt x="2387" y="3964"/>
                  <a:pt x="2574" y="3639"/>
                  <a:pt x="2796" y="3337"/>
                </a:cubicBezTo>
                <a:close/>
                <a:moveTo>
                  <a:pt x="13036" y="3337"/>
                </a:moveTo>
                <a:cubicBezTo>
                  <a:pt x="13257" y="3636"/>
                  <a:pt x="13441" y="3964"/>
                  <a:pt x="13591" y="4307"/>
                </a:cubicBezTo>
                <a:lnTo>
                  <a:pt x="12759" y="4307"/>
                </a:lnTo>
                <a:cubicBezTo>
                  <a:pt x="12647" y="3973"/>
                  <a:pt x="12509" y="3648"/>
                  <a:pt x="12345" y="3337"/>
                </a:cubicBezTo>
                <a:close/>
                <a:moveTo>
                  <a:pt x="14066" y="3337"/>
                </a:moveTo>
                <a:cubicBezTo>
                  <a:pt x="14247" y="3645"/>
                  <a:pt x="14397" y="3970"/>
                  <a:pt x="14518" y="4307"/>
                </a:cubicBezTo>
                <a:lnTo>
                  <a:pt x="14057" y="4307"/>
                </a:lnTo>
                <a:cubicBezTo>
                  <a:pt x="13925" y="3967"/>
                  <a:pt x="13758" y="3642"/>
                  <a:pt x="13559" y="3337"/>
                </a:cubicBezTo>
                <a:close/>
                <a:moveTo>
                  <a:pt x="2925" y="4739"/>
                </a:moveTo>
                <a:cubicBezTo>
                  <a:pt x="2819" y="5168"/>
                  <a:pt x="2758" y="5608"/>
                  <a:pt x="2744" y="6051"/>
                </a:cubicBezTo>
                <a:lnTo>
                  <a:pt x="1837" y="6051"/>
                </a:lnTo>
                <a:cubicBezTo>
                  <a:pt x="1854" y="5605"/>
                  <a:pt x="1935" y="5165"/>
                  <a:pt x="2076" y="4742"/>
                </a:cubicBezTo>
                <a:lnTo>
                  <a:pt x="2076" y="4739"/>
                </a:lnTo>
                <a:close/>
                <a:moveTo>
                  <a:pt x="13752" y="4742"/>
                </a:moveTo>
                <a:cubicBezTo>
                  <a:pt x="13890" y="5165"/>
                  <a:pt x="13968" y="5605"/>
                  <a:pt x="13988" y="6051"/>
                </a:cubicBezTo>
                <a:lnTo>
                  <a:pt x="13067" y="6051"/>
                </a:lnTo>
                <a:cubicBezTo>
                  <a:pt x="13053" y="5608"/>
                  <a:pt x="12989" y="5170"/>
                  <a:pt x="12883" y="4742"/>
                </a:cubicBezTo>
                <a:close/>
                <a:moveTo>
                  <a:pt x="14653" y="4742"/>
                </a:moveTo>
                <a:cubicBezTo>
                  <a:pt x="14769" y="5168"/>
                  <a:pt x="14835" y="5608"/>
                  <a:pt x="14852" y="6051"/>
                </a:cubicBezTo>
                <a:lnTo>
                  <a:pt x="14420" y="6051"/>
                </a:lnTo>
                <a:cubicBezTo>
                  <a:pt x="14403" y="5608"/>
                  <a:pt x="14331" y="5168"/>
                  <a:pt x="14204" y="4742"/>
                </a:cubicBezTo>
                <a:close/>
                <a:moveTo>
                  <a:pt x="9009" y="5764"/>
                </a:moveTo>
                <a:cubicBezTo>
                  <a:pt x="9171" y="5764"/>
                  <a:pt x="9334" y="5841"/>
                  <a:pt x="9434" y="6000"/>
                </a:cubicBezTo>
                <a:cubicBezTo>
                  <a:pt x="9644" y="6333"/>
                  <a:pt x="9403" y="6771"/>
                  <a:pt x="9008" y="6771"/>
                </a:cubicBezTo>
                <a:cubicBezTo>
                  <a:pt x="8812" y="6771"/>
                  <a:pt x="8634" y="6659"/>
                  <a:pt x="8550" y="6483"/>
                </a:cubicBezTo>
                <a:lnTo>
                  <a:pt x="9008" y="6483"/>
                </a:lnTo>
                <a:cubicBezTo>
                  <a:pt x="9126" y="6483"/>
                  <a:pt x="9221" y="6388"/>
                  <a:pt x="9221" y="6267"/>
                </a:cubicBezTo>
                <a:cubicBezTo>
                  <a:pt x="9221" y="6149"/>
                  <a:pt x="9126" y="6051"/>
                  <a:pt x="9008" y="6051"/>
                </a:cubicBezTo>
                <a:lnTo>
                  <a:pt x="8553" y="6051"/>
                </a:lnTo>
                <a:cubicBezTo>
                  <a:pt x="8643" y="5862"/>
                  <a:pt x="8826" y="5764"/>
                  <a:pt x="9009" y="5764"/>
                </a:cubicBezTo>
                <a:close/>
                <a:moveTo>
                  <a:pt x="6803" y="5766"/>
                </a:moveTo>
                <a:cubicBezTo>
                  <a:pt x="7163" y="5766"/>
                  <a:pt x="7408" y="6132"/>
                  <a:pt x="7269" y="6463"/>
                </a:cubicBezTo>
                <a:cubicBezTo>
                  <a:pt x="7183" y="6669"/>
                  <a:pt x="6994" y="6772"/>
                  <a:pt x="6804" y="6772"/>
                </a:cubicBezTo>
                <a:cubicBezTo>
                  <a:pt x="6615" y="6772"/>
                  <a:pt x="6426" y="6669"/>
                  <a:pt x="6340" y="6463"/>
                </a:cubicBezTo>
                <a:cubicBezTo>
                  <a:pt x="6201" y="6132"/>
                  <a:pt x="6443" y="5766"/>
                  <a:pt x="6803" y="5766"/>
                </a:cubicBezTo>
                <a:close/>
                <a:moveTo>
                  <a:pt x="8096" y="6483"/>
                </a:moveTo>
                <a:cubicBezTo>
                  <a:pt x="8098" y="6495"/>
                  <a:pt x="8101" y="6506"/>
                  <a:pt x="8104" y="6521"/>
                </a:cubicBezTo>
                <a:lnTo>
                  <a:pt x="7906" y="6857"/>
                </a:lnTo>
                <a:lnTo>
                  <a:pt x="7707" y="6521"/>
                </a:lnTo>
                <a:cubicBezTo>
                  <a:pt x="7710" y="6506"/>
                  <a:pt x="7713" y="6495"/>
                  <a:pt x="7716" y="6483"/>
                </a:cubicBezTo>
                <a:close/>
                <a:moveTo>
                  <a:pt x="8358" y="6941"/>
                </a:moveTo>
                <a:cubicBezTo>
                  <a:pt x="8461" y="7042"/>
                  <a:pt x="8588" y="7119"/>
                  <a:pt x="8729" y="7163"/>
                </a:cubicBezTo>
                <a:lnTo>
                  <a:pt x="8406" y="7704"/>
                </a:lnTo>
                <a:lnTo>
                  <a:pt x="8156" y="7281"/>
                </a:lnTo>
                <a:lnTo>
                  <a:pt x="8358" y="6941"/>
                </a:lnTo>
                <a:close/>
                <a:moveTo>
                  <a:pt x="2741" y="6483"/>
                </a:moveTo>
                <a:cubicBezTo>
                  <a:pt x="2758" y="6927"/>
                  <a:pt x="2819" y="7364"/>
                  <a:pt x="2925" y="7796"/>
                </a:cubicBezTo>
                <a:lnTo>
                  <a:pt x="2073" y="7796"/>
                </a:lnTo>
                <a:cubicBezTo>
                  <a:pt x="1935" y="7370"/>
                  <a:pt x="1857" y="6929"/>
                  <a:pt x="1837" y="6483"/>
                </a:cubicBezTo>
                <a:close/>
                <a:moveTo>
                  <a:pt x="13988" y="6483"/>
                </a:moveTo>
                <a:cubicBezTo>
                  <a:pt x="13971" y="6929"/>
                  <a:pt x="13890" y="7370"/>
                  <a:pt x="13752" y="7796"/>
                </a:cubicBezTo>
                <a:lnTo>
                  <a:pt x="12880" y="7796"/>
                </a:lnTo>
                <a:cubicBezTo>
                  <a:pt x="12989" y="7364"/>
                  <a:pt x="13053" y="6927"/>
                  <a:pt x="13067" y="6483"/>
                </a:cubicBezTo>
                <a:close/>
                <a:moveTo>
                  <a:pt x="14852" y="6483"/>
                </a:moveTo>
                <a:cubicBezTo>
                  <a:pt x="14838" y="6927"/>
                  <a:pt x="14769" y="7367"/>
                  <a:pt x="14650" y="7796"/>
                </a:cubicBezTo>
                <a:lnTo>
                  <a:pt x="14204" y="7796"/>
                </a:lnTo>
                <a:cubicBezTo>
                  <a:pt x="14331" y="7367"/>
                  <a:pt x="14403" y="6927"/>
                  <a:pt x="14420" y="6483"/>
                </a:cubicBezTo>
                <a:close/>
                <a:moveTo>
                  <a:pt x="3049" y="8228"/>
                </a:moveTo>
                <a:cubicBezTo>
                  <a:pt x="3161" y="8562"/>
                  <a:pt x="3300" y="8887"/>
                  <a:pt x="3464" y="9198"/>
                </a:cubicBezTo>
                <a:lnTo>
                  <a:pt x="2790" y="9198"/>
                </a:lnTo>
                <a:cubicBezTo>
                  <a:pt x="2571" y="8896"/>
                  <a:pt x="2384" y="8570"/>
                  <a:pt x="2237" y="8228"/>
                </a:cubicBezTo>
                <a:close/>
                <a:moveTo>
                  <a:pt x="13591" y="8228"/>
                </a:moveTo>
                <a:cubicBezTo>
                  <a:pt x="13444" y="8570"/>
                  <a:pt x="13257" y="8896"/>
                  <a:pt x="13036" y="9198"/>
                </a:cubicBezTo>
                <a:lnTo>
                  <a:pt x="12342" y="9198"/>
                </a:lnTo>
                <a:cubicBezTo>
                  <a:pt x="12509" y="8887"/>
                  <a:pt x="12644" y="8562"/>
                  <a:pt x="12756" y="8228"/>
                </a:cubicBezTo>
                <a:close/>
                <a:moveTo>
                  <a:pt x="14515" y="8228"/>
                </a:moveTo>
                <a:cubicBezTo>
                  <a:pt x="14391" y="8565"/>
                  <a:pt x="14242" y="8890"/>
                  <a:pt x="14060" y="9198"/>
                </a:cubicBezTo>
                <a:lnTo>
                  <a:pt x="13559" y="9198"/>
                </a:lnTo>
                <a:cubicBezTo>
                  <a:pt x="13758" y="8893"/>
                  <a:pt x="13925" y="8567"/>
                  <a:pt x="14057" y="8228"/>
                </a:cubicBezTo>
                <a:close/>
                <a:moveTo>
                  <a:pt x="6778" y="1297"/>
                </a:moveTo>
                <a:cubicBezTo>
                  <a:pt x="6815" y="1297"/>
                  <a:pt x="6852" y="1298"/>
                  <a:pt x="6889" y="1299"/>
                </a:cubicBezTo>
                <a:cubicBezTo>
                  <a:pt x="4897" y="2148"/>
                  <a:pt x="3608" y="4102"/>
                  <a:pt x="3605" y="6267"/>
                </a:cubicBezTo>
                <a:cubicBezTo>
                  <a:pt x="3602" y="7258"/>
                  <a:pt x="3875" y="8228"/>
                  <a:pt x="4391" y="9071"/>
                </a:cubicBezTo>
                <a:lnTo>
                  <a:pt x="4140" y="9491"/>
                </a:lnTo>
                <a:cubicBezTo>
                  <a:pt x="3826" y="9019"/>
                  <a:pt x="3585" y="8507"/>
                  <a:pt x="3420" y="7966"/>
                </a:cubicBezTo>
                <a:cubicBezTo>
                  <a:pt x="3418" y="7954"/>
                  <a:pt x="3415" y="7946"/>
                  <a:pt x="3412" y="7937"/>
                </a:cubicBezTo>
                <a:cubicBezTo>
                  <a:pt x="2945" y="6357"/>
                  <a:pt x="3164" y="4655"/>
                  <a:pt x="4014" y="3245"/>
                </a:cubicBezTo>
                <a:cubicBezTo>
                  <a:pt x="4019" y="3236"/>
                  <a:pt x="4022" y="3227"/>
                  <a:pt x="4028" y="3222"/>
                </a:cubicBezTo>
                <a:cubicBezTo>
                  <a:pt x="4474" y="2493"/>
                  <a:pt x="5073" y="1871"/>
                  <a:pt x="5787" y="1402"/>
                </a:cubicBezTo>
                <a:cubicBezTo>
                  <a:pt x="6111" y="1332"/>
                  <a:pt x="6444" y="1297"/>
                  <a:pt x="6778" y="1297"/>
                </a:cubicBezTo>
                <a:close/>
                <a:moveTo>
                  <a:pt x="9656" y="6938"/>
                </a:moveTo>
                <a:lnTo>
                  <a:pt x="10911" y="9060"/>
                </a:lnTo>
                <a:cubicBezTo>
                  <a:pt x="10825" y="9189"/>
                  <a:pt x="10730" y="9313"/>
                  <a:pt x="10629" y="9434"/>
                </a:cubicBezTo>
                <a:lnTo>
                  <a:pt x="10419" y="9074"/>
                </a:lnTo>
                <a:cubicBezTo>
                  <a:pt x="10379" y="9006"/>
                  <a:pt x="10307" y="8969"/>
                  <a:pt x="10233" y="8969"/>
                </a:cubicBezTo>
                <a:cubicBezTo>
                  <a:pt x="10195" y="8969"/>
                  <a:pt x="10157" y="8979"/>
                  <a:pt x="10122" y="8999"/>
                </a:cubicBezTo>
                <a:cubicBezTo>
                  <a:pt x="10019" y="9060"/>
                  <a:pt x="9984" y="9192"/>
                  <a:pt x="10044" y="9296"/>
                </a:cubicBezTo>
                <a:lnTo>
                  <a:pt x="10327" y="9768"/>
                </a:lnTo>
                <a:cubicBezTo>
                  <a:pt x="10183" y="9912"/>
                  <a:pt x="10030" y="10050"/>
                  <a:pt x="9869" y="10174"/>
                </a:cubicBezTo>
                <a:lnTo>
                  <a:pt x="8657" y="8127"/>
                </a:lnTo>
                <a:lnTo>
                  <a:pt x="9005" y="7540"/>
                </a:lnTo>
                <a:lnTo>
                  <a:pt x="9575" y="8501"/>
                </a:lnTo>
                <a:cubicBezTo>
                  <a:pt x="9615" y="8570"/>
                  <a:pt x="9686" y="8607"/>
                  <a:pt x="9760" y="8607"/>
                </a:cubicBezTo>
                <a:cubicBezTo>
                  <a:pt x="9798" y="8607"/>
                  <a:pt x="9836" y="8597"/>
                  <a:pt x="9872" y="8576"/>
                </a:cubicBezTo>
                <a:cubicBezTo>
                  <a:pt x="9975" y="8516"/>
                  <a:pt x="10010" y="8383"/>
                  <a:pt x="9947" y="8280"/>
                </a:cubicBezTo>
                <a:lnTo>
                  <a:pt x="9285" y="7160"/>
                </a:lnTo>
                <a:cubicBezTo>
                  <a:pt x="9423" y="7117"/>
                  <a:pt x="9552" y="7042"/>
                  <a:pt x="9656" y="6938"/>
                </a:cubicBezTo>
                <a:close/>
                <a:moveTo>
                  <a:pt x="3714" y="9630"/>
                </a:moveTo>
                <a:cubicBezTo>
                  <a:pt x="3775" y="9722"/>
                  <a:pt x="3835" y="9811"/>
                  <a:pt x="3898" y="9900"/>
                </a:cubicBezTo>
                <a:lnTo>
                  <a:pt x="3734" y="10177"/>
                </a:lnTo>
                <a:cubicBezTo>
                  <a:pt x="3524" y="10010"/>
                  <a:pt x="3325" y="9828"/>
                  <a:pt x="3144" y="9630"/>
                </a:cubicBezTo>
                <a:close/>
                <a:moveTo>
                  <a:pt x="6803" y="7540"/>
                </a:moveTo>
                <a:lnTo>
                  <a:pt x="7151" y="8130"/>
                </a:lnTo>
                <a:lnTo>
                  <a:pt x="5939" y="10177"/>
                </a:lnTo>
                <a:cubicBezTo>
                  <a:pt x="5778" y="10053"/>
                  <a:pt x="5626" y="9915"/>
                  <a:pt x="5482" y="9771"/>
                </a:cubicBezTo>
                <a:lnTo>
                  <a:pt x="6803" y="7540"/>
                </a:lnTo>
                <a:close/>
                <a:moveTo>
                  <a:pt x="12681" y="9630"/>
                </a:moveTo>
                <a:cubicBezTo>
                  <a:pt x="12494" y="9831"/>
                  <a:pt x="12293" y="10015"/>
                  <a:pt x="12080" y="10185"/>
                </a:cubicBezTo>
                <a:lnTo>
                  <a:pt x="11910" y="9900"/>
                </a:lnTo>
                <a:cubicBezTo>
                  <a:pt x="11973" y="9811"/>
                  <a:pt x="12034" y="9722"/>
                  <a:pt x="12091" y="9630"/>
                </a:cubicBezTo>
                <a:close/>
                <a:moveTo>
                  <a:pt x="11628" y="10269"/>
                </a:moveTo>
                <a:lnTo>
                  <a:pt x="11714" y="10418"/>
                </a:lnTo>
                <a:lnTo>
                  <a:pt x="11498" y="10418"/>
                </a:lnTo>
                <a:cubicBezTo>
                  <a:pt x="11541" y="10369"/>
                  <a:pt x="11585" y="10321"/>
                  <a:pt x="11628" y="10269"/>
                </a:cubicBezTo>
                <a:close/>
                <a:moveTo>
                  <a:pt x="13784" y="9630"/>
                </a:moveTo>
                <a:cubicBezTo>
                  <a:pt x="13585" y="9912"/>
                  <a:pt x="13361" y="10174"/>
                  <a:pt x="13116" y="10418"/>
                </a:cubicBezTo>
                <a:lnTo>
                  <a:pt x="12480" y="10418"/>
                </a:lnTo>
                <a:cubicBezTo>
                  <a:pt x="12762" y="10182"/>
                  <a:pt x="13021" y="9918"/>
                  <a:pt x="13251" y="9630"/>
                </a:cubicBezTo>
                <a:close/>
                <a:moveTo>
                  <a:pt x="7402" y="8553"/>
                </a:moveTo>
                <a:lnTo>
                  <a:pt x="7652" y="8979"/>
                </a:lnTo>
                <a:lnTo>
                  <a:pt x="6662" y="10652"/>
                </a:lnTo>
                <a:cubicBezTo>
                  <a:pt x="6535" y="10585"/>
                  <a:pt x="6412" y="10511"/>
                  <a:pt x="6291" y="10430"/>
                </a:cubicBezTo>
                <a:lnTo>
                  <a:pt x="7402" y="8553"/>
                </a:lnTo>
                <a:close/>
                <a:moveTo>
                  <a:pt x="6820" y="432"/>
                </a:moveTo>
                <a:cubicBezTo>
                  <a:pt x="7779" y="432"/>
                  <a:pt x="8722" y="671"/>
                  <a:pt x="9569" y="1126"/>
                </a:cubicBezTo>
                <a:cubicBezTo>
                  <a:pt x="9584" y="1134"/>
                  <a:pt x="9598" y="1143"/>
                  <a:pt x="9616" y="1152"/>
                </a:cubicBezTo>
                <a:cubicBezTo>
                  <a:pt x="10053" y="1391"/>
                  <a:pt x="10462" y="1690"/>
                  <a:pt x="10825" y="2036"/>
                </a:cubicBezTo>
                <a:cubicBezTo>
                  <a:pt x="10836" y="2050"/>
                  <a:pt x="10851" y="2064"/>
                  <a:pt x="10868" y="2076"/>
                </a:cubicBezTo>
                <a:cubicBezTo>
                  <a:pt x="12091" y="3265"/>
                  <a:pt x="12733" y="4926"/>
                  <a:pt x="12627" y="6630"/>
                </a:cubicBezTo>
                <a:cubicBezTo>
                  <a:pt x="12520" y="8331"/>
                  <a:pt x="11677" y="9900"/>
                  <a:pt x="10315" y="10928"/>
                </a:cubicBezTo>
                <a:lnTo>
                  <a:pt x="10091" y="10551"/>
                </a:lnTo>
                <a:cubicBezTo>
                  <a:pt x="10324" y="10372"/>
                  <a:pt x="10540" y="10177"/>
                  <a:pt x="10738" y="9964"/>
                </a:cubicBezTo>
                <a:cubicBezTo>
                  <a:pt x="10747" y="9955"/>
                  <a:pt x="10756" y="9946"/>
                  <a:pt x="10764" y="9938"/>
                </a:cubicBezTo>
                <a:cubicBezTo>
                  <a:pt x="10974" y="9710"/>
                  <a:pt x="11161" y="9468"/>
                  <a:pt x="11328" y="9209"/>
                </a:cubicBezTo>
                <a:cubicBezTo>
                  <a:pt x="11343" y="9195"/>
                  <a:pt x="11354" y="9178"/>
                  <a:pt x="11363" y="9160"/>
                </a:cubicBezTo>
                <a:cubicBezTo>
                  <a:pt x="12664" y="7117"/>
                  <a:pt x="12442" y="4454"/>
                  <a:pt x="10819" y="2654"/>
                </a:cubicBezTo>
                <a:cubicBezTo>
                  <a:pt x="10772" y="2607"/>
                  <a:pt x="10718" y="2587"/>
                  <a:pt x="10667" y="2587"/>
                </a:cubicBezTo>
                <a:cubicBezTo>
                  <a:pt x="10506" y="2587"/>
                  <a:pt x="10364" y="2781"/>
                  <a:pt x="10496" y="2942"/>
                </a:cubicBezTo>
                <a:cubicBezTo>
                  <a:pt x="11910" y="4508"/>
                  <a:pt x="12178" y="6794"/>
                  <a:pt x="11167" y="8642"/>
                </a:cubicBezTo>
                <a:lnTo>
                  <a:pt x="9909" y="6521"/>
                </a:lnTo>
                <a:cubicBezTo>
                  <a:pt x="10039" y="6020"/>
                  <a:pt x="9736" y="5507"/>
                  <a:pt x="9236" y="5378"/>
                </a:cubicBezTo>
                <a:cubicBezTo>
                  <a:pt x="9157" y="5357"/>
                  <a:pt x="9078" y="5348"/>
                  <a:pt x="9001" y="5348"/>
                </a:cubicBezTo>
                <a:cubicBezTo>
                  <a:pt x="8584" y="5348"/>
                  <a:pt x="8205" y="5629"/>
                  <a:pt x="8096" y="6051"/>
                </a:cubicBezTo>
                <a:lnTo>
                  <a:pt x="7713" y="6051"/>
                </a:lnTo>
                <a:cubicBezTo>
                  <a:pt x="7603" y="5629"/>
                  <a:pt x="7224" y="5348"/>
                  <a:pt x="6807" y="5348"/>
                </a:cubicBezTo>
                <a:cubicBezTo>
                  <a:pt x="6730" y="5348"/>
                  <a:pt x="6651" y="5357"/>
                  <a:pt x="6573" y="5378"/>
                </a:cubicBezTo>
                <a:cubicBezTo>
                  <a:pt x="6072" y="5507"/>
                  <a:pt x="5770" y="6020"/>
                  <a:pt x="5899" y="6521"/>
                </a:cubicBezTo>
                <a:lnTo>
                  <a:pt x="4641" y="8645"/>
                </a:lnTo>
                <a:cubicBezTo>
                  <a:pt x="4241" y="7917"/>
                  <a:pt x="4034" y="7099"/>
                  <a:pt x="4037" y="6267"/>
                </a:cubicBezTo>
                <a:cubicBezTo>
                  <a:pt x="4037" y="3961"/>
                  <a:pt x="5660" y="1929"/>
                  <a:pt x="7906" y="1419"/>
                </a:cubicBezTo>
                <a:cubicBezTo>
                  <a:pt x="8614" y="1581"/>
                  <a:pt x="9279" y="1897"/>
                  <a:pt x="9852" y="2344"/>
                </a:cubicBezTo>
                <a:cubicBezTo>
                  <a:pt x="9891" y="2374"/>
                  <a:pt x="9938" y="2388"/>
                  <a:pt x="9984" y="2388"/>
                </a:cubicBezTo>
                <a:cubicBezTo>
                  <a:pt x="10048" y="2388"/>
                  <a:pt x="10112" y="2360"/>
                  <a:pt x="10154" y="2306"/>
                </a:cubicBezTo>
                <a:cubicBezTo>
                  <a:pt x="10229" y="2211"/>
                  <a:pt x="10211" y="2076"/>
                  <a:pt x="10116" y="2001"/>
                </a:cubicBezTo>
                <a:cubicBezTo>
                  <a:pt x="9480" y="1506"/>
                  <a:pt x="8740" y="1160"/>
                  <a:pt x="7952" y="988"/>
                </a:cubicBezTo>
                <a:lnTo>
                  <a:pt x="7943" y="988"/>
                </a:lnTo>
                <a:cubicBezTo>
                  <a:pt x="7567" y="907"/>
                  <a:pt x="7185" y="867"/>
                  <a:pt x="6803" y="867"/>
                </a:cubicBezTo>
                <a:cubicBezTo>
                  <a:pt x="6420" y="867"/>
                  <a:pt x="6037" y="907"/>
                  <a:pt x="5660" y="988"/>
                </a:cubicBezTo>
                <a:lnTo>
                  <a:pt x="5654" y="988"/>
                </a:lnTo>
                <a:cubicBezTo>
                  <a:pt x="5033" y="1123"/>
                  <a:pt x="4440" y="1368"/>
                  <a:pt x="3904" y="1710"/>
                </a:cubicBezTo>
                <a:cubicBezTo>
                  <a:pt x="3893" y="1716"/>
                  <a:pt x="3884" y="1722"/>
                  <a:pt x="3872" y="1730"/>
                </a:cubicBezTo>
                <a:cubicBezTo>
                  <a:pt x="3397" y="2038"/>
                  <a:pt x="2974" y="2418"/>
                  <a:pt x="2614" y="2856"/>
                </a:cubicBezTo>
                <a:cubicBezTo>
                  <a:pt x="2583" y="2896"/>
                  <a:pt x="2548" y="2939"/>
                  <a:pt x="2517" y="2980"/>
                </a:cubicBezTo>
                <a:cubicBezTo>
                  <a:pt x="2511" y="2988"/>
                  <a:pt x="2505" y="2994"/>
                  <a:pt x="2499" y="3000"/>
                </a:cubicBezTo>
                <a:cubicBezTo>
                  <a:pt x="2171" y="3435"/>
                  <a:pt x="1909" y="3915"/>
                  <a:pt x="1725" y="4425"/>
                </a:cubicBezTo>
                <a:cubicBezTo>
                  <a:pt x="1716" y="4442"/>
                  <a:pt x="1708" y="4459"/>
                  <a:pt x="1705" y="4480"/>
                </a:cubicBezTo>
                <a:cubicBezTo>
                  <a:pt x="1296" y="5634"/>
                  <a:pt x="1296" y="6895"/>
                  <a:pt x="1705" y="8052"/>
                </a:cubicBezTo>
                <a:cubicBezTo>
                  <a:pt x="1711" y="8075"/>
                  <a:pt x="1716" y="8095"/>
                  <a:pt x="1728" y="8115"/>
                </a:cubicBezTo>
                <a:cubicBezTo>
                  <a:pt x="1912" y="8619"/>
                  <a:pt x="2171" y="9094"/>
                  <a:pt x="2496" y="9523"/>
                </a:cubicBezTo>
                <a:cubicBezTo>
                  <a:pt x="2505" y="9538"/>
                  <a:pt x="2514" y="9552"/>
                  <a:pt x="2525" y="9563"/>
                </a:cubicBezTo>
                <a:cubicBezTo>
                  <a:pt x="2810" y="9935"/>
                  <a:pt x="3144" y="10266"/>
                  <a:pt x="3515" y="10551"/>
                </a:cubicBezTo>
                <a:lnTo>
                  <a:pt x="3291" y="10928"/>
                </a:lnTo>
                <a:cubicBezTo>
                  <a:pt x="1829" y="9825"/>
                  <a:pt x="968" y="8101"/>
                  <a:pt x="965" y="6267"/>
                </a:cubicBezTo>
                <a:cubicBezTo>
                  <a:pt x="965" y="3049"/>
                  <a:pt x="3585" y="432"/>
                  <a:pt x="6803" y="432"/>
                </a:cubicBezTo>
                <a:cubicBezTo>
                  <a:pt x="6809" y="432"/>
                  <a:pt x="6814" y="432"/>
                  <a:pt x="6820" y="432"/>
                </a:cubicBezTo>
                <a:close/>
                <a:moveTo>
                  <a:pt x="7903" y="9399"/>
                </a:moveTo>
                <a:lnTo>
                  <a:pt x="8755" y="10839"/>
                </a:lnTo>
                <a:cubicBezTo>
                  <a:pt x="8501" y="11023"/>
                  <a:pt x="8203" y="11115"/>
                  <a:pt x="7904" y="11115"/>
                </a:cubicBezTo>
                <a:cubicBezTo>
                  <a:pt x="7605" y="11115"/>
                  <a:pt x="7307" y="11023"/>
                  <a:pt x="7053" y="10839"/>
                </a:cubicBezTo>
                <a:lnTo>
                  <a:pt x="7903" y="9399"/>
                </a:lnTo>
                <a:close/>
                <a:moveTo>
                  <a:pt x="5254" y="10154"/>
                </a:moveTo>
                <a:cubicBezTo>
                  <a:pt x="5726" y="10611"/>
                  <a:pt x="6279" y="10980"/>
                  <a:pt x="6884" y="11239"/>
                </a:cubicBezTo>
                <a:cubicBezTo>
                  <a:pt x="6857" y="11239"/>
                  <a:pt x="6831" y="11239"/>
                  <a:pt x="6805" y="11239"/>
                </a:cubicBezTo>
                <a:cubicBezTo>
                  <a:pt x="6463" y="11239"/>
                  <a:pt x="6121" y="11205"/>
                  <a:pt x="5784" y="11135"/>
                </a:cubicBezTo>
                <a:cubicBezTo>
                  <a:pt x="5516" y="10957"/>
                  <a:pt x="5263" y="10758"/>
                  <a:pt x="5027" y="10536"/>
                </a:cubicBezTo>
                <a:lnTo>
                  <a:pt x="5254" y="10154"/>
                </a:lnTo>
                <a:close/>
                <a:moveTo>
                  <a:pt x="12632" y="10850"/>
                </a:moveTo>
                <a:cubicBezTo>
                  <a:pt x="12546" y="10916"/>
                  <a:pt x="12460" y="10983"/>
                  <a:pt x="12371" y="11043"/>
                </a:cubicBezTo>
                <a:lnTo>
                  <a:pt x="12373" y="11043"/>
                </a:lnTo>
                <a:cubicBezTo>
                  <a:pt x="12362" y="11046"/>
                  <a:pt x="12353" y="11052"/>
                  <a:pt x="12345" y="11058"/>
                </a:cubicBezTo>
                <a:cubicBezTo>
                  <a:pt x="12324" y="11066"/>
                  <a:pt x="12310" y="11081"/>
                  <a:pt x="12296" y="11095"/>
                </a:cubicBezTo>
                <a:cubicBezTo>
                  <a:pt x="12155" y="11193"/>
                  <a:pt x="12008" y="11282"/>
                  <a:pt x="11855" y="11368"/>
                </a:cubicBezTo>
                <a:lnTo>
                  <a:pt x="10804" y="11368"/>
                </a:lnTo>
                <a:cubicBezTo>
                  <a:pt x="11182" y="11236"/>
                  <a:pt x="11544" y="11063"/>
                  <a:pt x="11884" y="10850"/>
                </a:cubicBezTo>
                <a:close/>
                <a:moveTo>
                  <a:pt x="10882" y="11800"/>
                </a:moveTo>
                <a:lnTo>
                  <a:pt x="10839" y="11815"/>
                </a:lnTo>
                <a:lnTo>
                  <a:pt x="10830" y="11800"/>
                </a:lnTo>
                <a:close/>
                <a:moveTo>
                  <a:pt x="9420" y="11964"/>
                </a:moveTo>
                <a:lnTo>
                  <a:pt x="9492" y="12085"/>
                </a:lnTo>
                <a:cubicBezTo>
                  <a:pt x="9362" y="12094"/>
                  <a:pt x="9230" y="12100"/>
                  <a:pt x="9097" y="12103"/>
                </a:cubicBezTo>
                <a:cubicBezTo>
                  <a:pt x="9207" y="12059"/>
                  <a:pt x="9313" y="12013"/>
                  <a:pt x="9420" y="11964"/>
                </a:cubicBezTo>
                <a:close/>
                <a:moveTo>
                  <a:pt x="8976" y="11213"/>
                </a:moveTo>
                <a:lnTo>
                  <a:pt x="9198" y="11590"/>
                </a:lnTo>
                <a:cubicBezTo>
                  <a:pt x="8775" y="11783"/>
                  <a:pt x="8329" y="11921"/>
                  <a:pt x="7871" y="12008"/>
                </a:cubicBezTo>
                <a:lnTo>
                  <a:pt x="7865" y="12008"/>
                </a:lnTo>
                <a:cubicBezTo>
                  <a:pt x="7515" y="12071"/>
                  <a:pt x="7160" y="12104"/>
                  <a:pt x="6805" y="12104"/>
                </a:cubicBezTo>
                <a:cubicBezTo>
                  <a:pt x="6536" y="12104"/>
                  <a:pt x="6267" y="12085"/>
                  <a:pt x="6000" y="12048"/>
                </a:cubicBezTo>
                <a:cubicBezTo>
                  <a:pt x="5991" y="12048"/>
                  <a:pt x="5985" y="12048"/>
                  <a:pt x="5977" y="12045"/>
                </a:cubicBezTo>
                <a:cubicBezTo>
                  <a:pt x="5698" y="12008"/>
                  <a:pt x="5418" y="11947"/>
                  <a:pt x="5145" y="11866"/>
                </a:cubicBezTo>
                <a:cubicBezTo>
                  <a:pt x="5136" y="11864"/>
                  <a:pt x="5128" y="11861"/>
                  <a:pt x="5116" y="11858"/>
                </a:cubicBezTo>
                <a:cubicBezTo>
                  <a:pt x="4874" y="11783"/>
                  <a:pt x="4635" y="11694"/>
                  <a:pt x="4405" y="11590"/>
                </a:cubicBezTo>
                <a:lnTo>
                  <a:pt x="4627" y="11213"/>
                </a:lnTo>
                <a:cubicBezTo>
                  <a:pt x="5320" y="11520"/>
                  <a:pt x="6062" y="11673"/>
                  <a:pt x="6803" y="11673"/>
                </a:cubicBezTo>
                <a:cubicBezTo>
                  <a:pt x="7544" y="11673"/>
                  <a:pt x="8284" y="11520"/>
                  <a:pt x="8976" y="11213"/>
                </a:cubicBezTo>
                <a:close/>
                <a:moveTo>
                  <a:pt x="4186" y="11964"/>
                </a:moveTo>
                <a:cubicBezTo>
                  <a:pt x="4370" y="12051"/>
                  <a:pt x="4558" y="12126"/>
                  <a:pt x="4748" y="12192"/>
                </a:cubicBezTo>
                <a:lnTo>
                  <a:pt x="3999" y="13458"/>
                </a:lnTo>
                <a:lnTo>
                  <a:pt x="3300" y="13458"/>
                </a:lnTo>
                <a:lnTo>
                  <a:pt x="4186" y="11964"/>
                </a:lnTo>
                <a:close/>
                <a:moveTo>
                  <a:pt x="5171" y="12324"/>
                </a:moveTo>
                <a:cubicBezTo>
                  <a:pt x="5318" y="12362"/>
                  <a:pt x="5464" y="12396"/>
                  <a:pt x="5614" y="12425"/>
                </a:cubicBezTo>
                <a:lnTo>
                  <a:pt x="5001" y="13458"/>
                </a:lnTo>
                <a:lnTo>
                  <a:pt x="4500" y="13458"/>
                </a:lnTo>
                <a:lnTo>
                  <a:pt x="5171" y="12324"/>
                </a:lnTo>
                <a:close/>
                <a:moveTo>
                  <a:pt x="9736" y="12494"/>
                </a:moveTo>
                <a:lnTo>
                  <a:pt x="10306" y="13458"/>
                </a:lnTo>
                <a:lnTo>
                  <a:pt x="5505" y="13458"/>
                </a:lnTo>
                <a:lnTo>
                  <a:pt x="6075" y="12494"/>
                </a:lnTo>
                <a:cubicBezTo>
                  <a:pt x="6305" y="12520"/>
                  <a:pt x="6535" y="12534"/>
                  <a:pt x="6766" y="12537"/>
                </a:cubicBezTo>
                <a:cubicBezTo>
                  <a:pt x="6780" y="12537"/>
                  <a:pt x="6792" y="12540"/>
                  <a:pt x="6803" y="12540"/>
                </a:cubicBezTo>
                <a:lnTo>
                  <a:pt x="9008" y="12540"/>
                </a:lnTo>
                <a:cubicBezTo>
                  <a:pt x="9020" y="12540"/>
                  <a:pt x="9031" y="12537"/>
                  <a:pt x="9040" y="12537"/>
                </a:cubicBezTo>
                <a:cubicBezTo>
                  <a:pt x="9273" y="12534"/>
                  <a:pt x="9503" y="12520"/>
                  <a:pt x="9736" y="12494"/>
                </a:cubicBezTo>
                <a:close/>
                <a:moveTo>
                  <a:pt x="7454" y="6941"/>
                </a:moveTo>
                <a:lnTo>
                  <a:pt x="11311" y="13458"/>
                </a:lnTo>
                <a:lnTo>
                  <a:pt x="10807" y="13458"/>
                </a:lnTo>
                <a:lnTo>
                  <a:pt x="10036" y="12154"/>
                </a:lnTo>
                <a:cubicBezTo>
                  <a:pt x="10033" y="12151"/>
                  <a:pt x="10033" y="12151"/>
                  <a:pt x="10033" y="12149"/>
                </a:cubicBezTo>
                <a:lnTo>
                  <a:pt x="9247" y="10824"/>
                </a:lnTo>
                <a:lnTo>
                  <a:pt x="9247" y="10821"/>
                </a:lnTo>
                <a:lnTo>
                  <a:pt x="8093" y="8870"/>
                </a:lnTo>
                <a:lnTo>
                  <a:pt x="8090" y="8867"/>
                </a:lnTo>
                <a:lnTo>
                  <a:pt x="7589" y="8020"/>
                </a:lnTo>
                <a:lnTo>
                  <a:pt x="7589" y="8018"/>
                </a:lnTo>
                <a:lnTo>
                  <a:pt x="7082" y="7163"/>
                </a:lnTo>
                <a:cubicBezTo>
                  <a:pt x="7220" y="7119"/>
                  <a:pt x="7350" y="7042"/>
                  <a:pt x="7454" y="6941"/>
                </a:cubicBezTo>
                <a:close/>
                <a:moveTo>
                  <a:pt x="11631" y="11970"/>
                </a:moveTo>
                <a:lnTo>
                  <a:pt x="12512" y="13458"/>
                </a:lnTo>
                <a:lnTo>
                  <a:pt x="11815" y="13458"/>
                </a:lnTo>
                <a:lnTo>
                  <a:pt x="11066" y="12195"/>
                </a:lnTo>
                <a:cubicBezTo>
                  <a:pt x="11256" y="12128"/>
                  <a:pt x="11446" y="12054"/>
                  <a:pt x="11631" y="11970"/>
                </a:cubicBezTo>
                <a:close/>
                <a:moveTo>
                  <a:pt x="12385" y="11556"/>
                </a:moveTo>
                <a:lnTo>
                  <a:pt x="13513" y="13458"/>
                </a:lnTo>
                <a:lnTo>
                  <a:pt x="13010" y="13458"/>
                </a:lnTo>
                <a:lnTo>
                  <a:pt x="12014" y="11774"/>
                </a:lnTo>
                <a:cubicBezTo>
                  <a:pt x="12140" y="11705"/>
                  <a:pt x="12264" y="11633"/>
                  <a:pt x="12385" y="11556"/>
                </a:cubicBezTo>
                <a:close/>
                <a:moveTo>
                  <a:pt x="14642" y="13890"/>
                </a:moveTo>
                <a:cubicBezTo>
                  <a:pt x="14763" y="13890"/>
                  <a:pt x="14858" y="13988"/>
                  <a:pt x="14858" y="14106"/>
                </a:cubicBezTo>
                <a:cubicBezTo>
                  <a:pt x="14858" y="14227"/>
                  <a:pt x="14763" y="14322"/>
                  <a:pt x="14642" y="14322"/>
                </a:cubicBezTo>
                <a:lnTo>
                  <a:pt x="1184" y="14322"/>
                </a:lnTo>
                <a:cubicBezTo>
                  <a:pt x="1066" y="14322"/>
                  <a:pt x="968" y="14227"/>
                  <a:pt x="968" y="14106"/>
                </a:cubicBezTo>
                <a:cubicBezTo>
                  <a:pt x="968" y="13988"/>
                  <a:pt x="1066" y="13890"/>
                  <a:pt x="1184" y="13890"/>
                </a:cubicBezTo>
                <a:close/>
                <a:moveTo>
                  <a:pt x="6800" y="0"/>
                </a:moveTo>
                <a:cubicBezTo>
                  <a:pt x="4097" y="0"/>
                  <a:pt x="1696" y="1733"/>
                  <a:pt x="850" y="4301"/>
                </a:cubicBezTo>
                <a:cubicBezTo>
                  <a:pt x="1" y="6869"/>
                  <a:pt x="896" y="9693"/>
                  <a:pt x="3066" y="11302"/>
                </a:cubicBezTo>
                <a:lnTo>
                  <a:pt x="2735" y="11864"/>
                </a:lnTo>
                <a:cubicBezTo>
                  <a:pt x="2675" y="11967"/>
                  <a:pt x="2709" y="12100"/>
                  <a:pt x="2810" y="12160"/>
                </a:cubicBezTo>
                <a:cubicBezTo>
                  <a:pt x="2845" y="12180"/>
                  <a:pt x="2883" y="12190"/>
                  <a:pt x="2920" y="12190"/>
                </a:cubicBezTo>
                <a:cubicBezTo>
                  <a:pt x="2995" y="12190"/>
                  <a:pt x="3067" y="12152"/>
                  <a:pt x="3107" y="12085"/>
                </a:cubicBezTo>
                <a:lnTo>
                  <a:pt x="4342" y="10001"/>
                </a:lnTo>
                <a:lnTo>
                  <a:pt x="4345" y="9995"/>
                </a:lnTo>
                <a:lnTo>
                  <a:pt x="4828" y="9175"/>
                </a:lnTo>
                <a:lnTo>
                  <a:pt x="6150" y="6944"/>
                </a:lnTo>
                <a:cubicBezTo>
                  <a:pt x="6256" y="7045"/>
                  <a:pt x="6383" y="7119"/>
                  <a:pt x="6521" y="7165"/>
                </a:cubicBezTo>
                <a:lnTo>
                  <a:pt x="5024" y="9696"/>
                </a:lnTo>
                <a:lnTo>
                  <a:pt x="4359" y="10821"/>
                </a:lnTo>
                <a:lnTo>
                  <a:pt x="4359" y="10824"/>
                </a:lnTo>
                <a:lnTo>
                  <a:pt x="2799" y="13458"/>
                </a:lnTo>
                <a:lnTo>
                  <a:pt x="2295" y="13458"/>
                </a:lnTo>
                <a:lnTo>
                  <a:pt x="2640" y="12877"/>
                </a:lnTo>
                <a:cubicBezTo>
                  <a:pt x="2701" y="12773"/>
                  <a:pt x="2666" y="12641"/>
                  <a:pt x="2563" y="12580"/>
                </a:cubicBezTo>
                <a:cubicBezTo>
                  <a:pt x="2529" y="12560"/>
                  <a:pt x="2492" y="12551"/>
                  <a:pt x="2455" y="12551"/>
                </a:cubicBezTo>
                <a:cubicBezTo>
                  <a:pt x="2382" y="12551"/>
                  <a:pt x="2309" y="12589"/>
                  <a:pt x="2269" y="12658"/>
                </a:cubicBezTo>
                <a:lnTo>
                  <a:pt x="1794" y="13458"/>
                </a:lnTo>
                <a:lnTo>
                  <a:pt x="1181" y="13458"/>
                </a:lnTo>
                <a:cubicBezTo>
                  <a:pt x="824" y="13458"/>
                  <a:pt x="533" y="13749"/>
                  <a:pt x="533" y="14106"/>
                </a:cubicBezTo>
                <a:cubicBezTo>
                  <a:pt x="533" y="14463"/>
                  <a:pt x="824" y="14754"/>
                  <a:pt x="1181" y="14754"/>
                </a:cubicBezTo>
                <a:lnTo>
                  <a:pt x="14639" y="14754"/>
                </a:lnTo>
                <a:cubicBezTo>
                  <a:pt x="14999" y="14754"/>
                  <a:pt x="15287" y="14463"/>
                  <a:pt x="15287" y="14106"/>
                </a:cubicBezTo>
                <a:cubicBezTo>
                  <a:pt x="15287" y="13749"/>
                  <a:pt x="14999" y="13458"/>
                  <a:pt x="14639" y="13458"/>
                </a:cubicBezTo>
                <a:lnTo>
                  <a:pt x="14017" y="13458"/>
                </a:lnTo>
                <a:lnTo>
                  <a:pt x="12745" y="11308"/>
                </a:lnTo>
                <a:cubicBezTo>
                  <a:pt x="13228" y="10951"/>
                  <a:pt x="13657" y="10528"/>
                  <a:pt x="14023" y="10047"/>
                </a:cubicBezTo>
                <a:cubicBezTo>
                  <a:pt x="15457" y="8150"/>
                  <a:pt x="15693" y="5602"/>
                  <a:pt x="14633" y="3475"/>
                </a:cubicBezTo>
                <a:cubicBezTo>
                  <a:pt x="13574" y="1345"/>
                  <a:pt x="11398" y="0"/>
                  <a:pt x="902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11" name="Google Shape;1878;p125">
            <a:extLst>
              <a:ext uri="{FF2B5EF4-FFF2-40B4-BE49-F238E27FC236}">
                <a16:creationId xmlns:a16="http://schemas.microsoft.com/office/drawing/2014/main" id="{FAD624F8-F933-D929-0731-C10EC85AF09F}"/>
              </a:ext>
            </a:extLst>
          </p:cNvPr>
          <p:cNvGrpSpPr/>
          <p:nvPr/>
        </p:nvGrpSpPr>
        <p:grpSpPr>
          <a:xfrm>
            <a:off x="6989851" y="4635599"/>
            <a:ext cx="482100" cy="736450"/>
            <a:chOff x="2765425" y="2073050"/>
            <a:chExt cx="241050" cy="368225"/>
          </a:xfrm>
        </p:grpSpPr>
        <p:sp>
          <p:nvSpPr>
            <p:cNvPr id="112" name="Google Shape;1879;p125">
              <a:extLst>
                <a:ext uri="{FF2B5EF4-FFF2-40B4-BE49-F238E27FC236}">
                  <a16:creationId xmlns:a16="http://schemas.microsoft.com/office/drawing/2014/main" id="{C2B46F10-02C9-9E25-678F-58DCB799C928}"/>
                </a:ext>
              </a:extLst>
            </p:cNvPr>
            <p:cNvSpPr/>
            <p:nvPr/>
          </p:nvSpPr>
          <p:spPr>
            <a:xfrm>
              <a:off x="2765425" y="2073050"/>
              <a:ext cx="241050" cy="368225"/>
            </a:xfrm>
            <a:custGeom>
              <a:avLst/>
              <a:gdLst/>
              <a:ahLst/>
              <a:cxnLst/>
              <a:rect l="l" t="t" r="r" b="b"/>
              <a:pathLst>
                <a:path w="9642" h="14729" extrusionOk="0">
                  <a:moveTo>
                    <a:pt x="2051" y="1426"/>
                  </a:moveTo>
                  <a:lnTo>
                    <a:pt x="2557" y="1771"/>
                  </a:lnTo>
                  <a:cubicBezTo>
                    <a:pt x="2442" y="1860"/>
                    <a:pt x="2333" y="1964"/>
                    <a:pt x="2238" y="2076"/>
                  </a:cubicBezTo>
                  <a:lnTo>
                    <a:pt x="1984" y="1903"/>
                  </a:lnTo>
                  <a:cubicBezTo>
                    <a:pt x="1886" y="1837"/>
                    <a:pt x="1861" y="1702"/>
                    <a:pt x="1930" y="1604"/>
                  </a:cubicBezTo>
                  <a:lnTo>
                    <a:pt x="2051" y="1426"/>
                  </a:lnTo>
                  <a:close/>
                  <a:moveTo>
                    <a:pt x="7595" y="1426"/>
                  </a:moveTo>
                  <a:lnTo>
                    <a:pt x="7716" y="1604"/>
                  </a:lnTo>
                  <a:cubicBezTo>
                    <a:pt x="7748" y="1650"/>
                    <a:pt x="7759" y="1708"/>
                    <a:pt x="7748" y="1765"/>
                  </a:cubicBezTo>
                  <a:cubicBezTo>
                    <a:pt x="7739" y="1823"/>
                    <a:pt x="7704" y="1872"/>
                    <a:pt x="7658" y="1903"/>
                  </a:cubicBezTo>
                  <a:lnTo>
                    <a:pt x="7405" y="2076"/>
                  </a:lnTo>
                  <a:cubicBezTo>
                    <a:pt x="7310" y="1964"/>
                    <a:pt x="7204" y="1860"/>
                    <a:pt x="7085" y="1771"/>
                  </a:cubicBezTo>
                  <a:lnTo>
                    <a:pt x="7595" y="1426"/>
                  </a:lnTo>
                  <a:close/>
                  <a:moveTo>
                    <a:pt x="7682" y="432"/>
                  </a:moveTo>
                  <a:cubicBezTo>
                    <a:pt x="7851" y="432"/>
                    <a:pt x="8017" y="513"/>
                    <a:pt x="8119" y="663"/>
                  </a:cubicBezTo>
                  <a:lnTo>
                    <a:pt x="8427" y="1118"/>
                  </a:lnTo>
                  <a:cubicBezTo>
                    <a:pt x="8764" y="1610"/>
                    <a:pt x="8637" y="2281"/>
                    <a:pt x="8145" y="2617"/>
                  </a:cubicBezTo>
                  <a:lnTo>
                    <a:pt x="7828" y="2833"/>
                  </a:lnTo>
                  <a:cubicBezTo>
                    <a:pt x="7782" y="2692"/>
                    <a:pt x="7725" y="2557"/>
                    <a:pt x="7655" y="2427"/>
                  </a:cubicBezTo>
                  <a:lnTo>
                    <a:pt x="7900" y="2258"/>
                  </a:lnTo>
                  <a:cubicBezTo>
                    <a:pt x="8197" y="2056"/>
                    <a:pt x="8272" y="1656"/>
                    <a:pt x="8073" y="1359"/>
                  </a:cubicBezTo>
                  <a:lnTo>
                    <a:pt x="7828" y="1002"/>
                  </a:lnTo>
                  <a:cubicBezTo>
                    <a:pt x="7787" y="941"/>
                    <a:pt x="7718" y="908"/>
                    <a:pt x="7649" y="908"/>
                  </a:cubicBezTo>
                  <a:cubicBezTo>
                    <a:pt x="7607" y="908"/>
                    <a:pt x="7565" y="920"/>
                    <a:pt x="7529" y="945"/>
                  </a:cubicBezTo>
                  <a:lnTo>
                    <a:pt x="6677" y="1526"/>
                  </a:lnTo>
                  <a:cubicBezTo>
                    <a:pt x="6510" y="1452"/>
                    <a:pt x="6334" y="1397"/>
                    <a:pt x="6153" y="1365"/>
                  </a:cubicBezTo>
                  <a:cubicBezTo>
                    <a:pt x="6173" y="1351"/>
                    <a:pt x="6193" y="1333"/>
                    <a:pt x="6216" y="1319"/>
                  </a:cubicBezTo>
                  <a:lnTo>
                    <a:pt x="7382" y="525"/>
                  </a:lnTo>
                  <a:cubicBezTo>
                    <a:pt x="7474" y="462"/>
                    <a:pt x="7578" y="432"/>
                    <a:pt x="7682" y="432"/>
                  </a:cubicBezTo>
                  <a:close/>
                  <a:moveTo>
                    <a:pt x="5804" y="1771"/>
                  </a:moveTo>
                  <a:cubicBezTo>
                    <a:pt x="6734" y="1771"/>
                    <a:pt x="7489" y="2525"/>
                    <a:pt x="7489" y="3455"/>
                  </a:cubicBezTo>
                  <a:lnTo>
                    <a:pt x="7489" y="4535"/>
                  </a:lnTo>
                  <a:cubicBezTo>
                    <a:pt x="7255" y="4474"/>
                    <a:pt x="7014" y="4445"/>
                    <a:pt x="6775" y="4445"/>
                  </a:cubicBezTo>
                  <a:lnTo>
                    <a:pt x="2868" y="4445"/>
                  </a:lnTo>
                  <a:cubicBezTo>
                    <a:pt x="2629" y="4445"/>
                    <a:pt x="2387" y="4474"/>
                    <a:pt x="2154" y="4535"/>
                  </a:cubicBezTo>
                  <a:lnTo>
                    <a:pt x="2154" y="3455"/>
                  </a:lnTo>
                  <a:cubicBezTo>
                    <a:pt x="2154" y="2525"/>
                    <a:pt x="2908" y="1771"/>
                    <a:pt x="3838" y="1771"/>
                  </a:cubicBezTo>
                  <a:close/>
                  <a:moveTo>
                    <a:pt x="3196" y="13004"/>
                  </a:moveTo>
                  <a:cubicBezTo>
                    <a:pt x="3499" y="13004"/>
                    <a:pt x="3743" y="13249"/>
                    <a:pt x="3743" y="13551"/>
                  </a:cubicBezTo>
                  <a:lnTo>
                    <a:pt x="3743" y="14259"/>
                  </a:lnTo>
                  <a:cubicBezTo>
                    <a:pt x="3743" y="14279"/>
                    <a:pt x="3726" y="14296"/>
                    <a:pt x="3706" y="14296"/>
                  </a:cubicBezTo>
                  <a:lnTo>
                    <a:pt x="3398" y="14296"/>
                  </a:lnTo>
                  <a:lnTo>
                    <a:pt x="3398" y="13879"/>
                  </a:lnTo>
                  <a:cubicBezTo>
                    <a:pt x="3398" y="13761"/>
                    <a:pt x="3303" y="13663"/>
                    <a:pt x="3182" y="13663"/>
                  </a:cubicBezTo>
                  <a:cubicBezTo>
                    <a:pt x="3064" y="13663"/>
                    <a:pt x="2966" y="13761"/>
                    <a:pt x="2966" y="13879"/>
                  </a:cubicBezTo>
                  <a:lnTo>
                    <a:pt x="2966" y="14296"/>
                  </a:lnTo>
                  <a:lnTo>
                    <a:pt x="2076" y="14296"/>
                  </a:lnTo>
                  <a:lnTo>
                    <a:pt x="2076" y="13879"/>
                  </a:lnTo>
                  <a:cubicBezTo>
                    <a:pt x="2076" y="13761"/>
                    <a:pt x="1979" y="13663"/>
                    <a:pt x="1861" y="13663"/>
                  </a:cubicBezTo>
                  <a:cubicBezTo>
                    <a:pt x="1740" y="13663"/>
                    <a:pt x="1645" y="13761"/>
                    <a:pt x="1645" y="13879"/>
                  </a:cubicBezTo>
                  <a:lnTo>
                    <a:pt x="1645" y="14296"/>
                  </a:lnTo>
                  <a:lnTo>
                    <a:pt x="1337" y="14296"/>
                  </a:lnTo>
                  <a:cubicBezTo>
                    <a:pt x="1314" y="14296"/>
                    <a:pt x="1296" y="14279"/>
                    <a:pt x="1296" y="14259"/>
                  </a:cubicBezTo>
                  <a:lnTo>
                    <a:pt x="1299" y="14259"/>
                  </a:lnTo>
                  <a:lnTo>
                    <a:pt x="1299" y="13551"/>
                  </a:lnTo>
                  <a:cubicBezTo>
                    <a:pt x="1299" y="13249"/>
                    <a:pt x="1544" y="13004"/>
                    <a:pt x="1846" y="13004"/>
                  </a:cubicBezTo>
                  <a:close/>
                  <a:moveTo>
                    <a:pt x="7797" y="13004"/>
                  </a:moveTo>
                  <a:cubicBezTo>
                    <a:pt x="8099" y="13004"/>
                    <a:pt x="8344" y="13249"/>
                    <a:pt x="8344" y="13551"/>
                  </a:cubicBezTo>
                  <a:lnTo>
                    <a:pt x="8346" y="14259"/>
                  </a:lnTo>
                  <a:cubicBezTo>
                    <a:pt x="8346" y="14279"/>
                    <a:pt x="8329" y="14296"/>
                    <a:pt x="8309" y="14296"/>
                  </a:cubicBezTo>
                  <a:lnTo>
                    <a:pt x="8001" y="14296"/>
                  </a:lnTo>
                  <a:lnTo>
                    <a:pt x="8001" y="13879"/>
                  </a:lnTo>
                  <a:cubicBezTo>
                    <a:pt x="8001" y="13761"/>
                    <a:pt x="7903" y="13663"/>
                    <a:pt x="7785" y="13663"/>
                  </a:cubicBezTo>
                  <a:cubicBezTo>
                    <a:pt x="7667" y="13663"/>
                    <a:pt x="7569" y="13761"/>
                    <a:pt x="7569" y="13879"/>
                  </a:cubicBezTo>
                  <a:lnTo>
                    <a:pt x="7569" y="14296"/>
                  </a:lnTo>
                  <a:lnTo>
                    <a:pt x="6677" y="14296"/>
                  </a:lnTo>
                  <a:lnTo>
                    <a:pt x="6677" y="13879"/>
                  </a:lnTo>
                  <a:cubicBezTo>
                    <a:pt x="6677" y="13761"/>
                    <a:pt x="6582" y="13663"/>
                    <a:pt x="6461" y="13663"/>
                  </a:cubicBezTo>
                  <a:cubicBezTo>
                    <a:pt x="6343" y="13663"/>
                    <a:pt x="6245" y="13761"/>
                    <a:pt x="6245" y="13879"/>
                  </a:cubicBezTo>
                  <a:lnTo>
                    <a:pt x="6245" y="14296"/>
                  </a:lnTo>
                  <a:lnTo>
                    <a:pt x="5940" y="14296"/>
                  </a:lnTo>
                  <a:cubicBezTo>
                    <a:pt x="5917" y="14296"/>
                    <a:pt x="5899" y="14279"/>
                    <a:pt x="5899" y="14259"/>
                  </a:cubicBezTo>
                  <a:lnTo>
                    <a:pt x="5899" y="13551"/>
                  </a:lnTo>
                  <a:cubicBezTo>
                    <a:pt x="5899" y="13249"/>
                    <a:pt x="6144" y="13004"/>
                    <a:pt x="6446" y="13004"/>
                  </a:cubicBezTo>
                  <a:close/>
                  <a:moveTo>
                    <a:pt x="7678" y="1"/>
                  </a:moveTo>
                  <a:cubicBezTo>
                    <a:pt x="7493" y="1"/>
                    <a:pt x="7305" y="55"/>
                    <a:pt x="7140" y="168"/>
                  </a:cubicBezTo>
                  <a:lnTo>
                    <a:pt x="5971" y="965"/>
                  </a:lnTo>
                  <a:cubicBezTo>
                    <a:pt x="5825" y="1066"/>
                    <a:pt x="5695" y="1192"/>
                    <a:pt x="5591" y="1339"/>
                  </a:cubicBezTo>
                  <a:lnTo>
                    <a:pt x="4051" y="1339"/>
                  </a:lnTo>
                  <a:cubicBezTo>
                    <a:pt x="3948" y="1192"/>
                    <a:pt x="3818" y="1066"/>
                    <a:pt x="3668" y="965"/>
                  </a:cubicBezTo>
                  <a:lnTo>
                    <a:pt x="3516" y="859"/>
                  </a:lnTo>
                  <a:cubicBezTo>
                    <a:pt x="3477" y="830"/>
                    <a:pt x="3432" y="817"/>
                    <a:pt x="3387" y="817"/>
                  </a:cubicBezTo>
                  <a:cubicBezTo>
                    <a:pt x="3318" y="817"/>
                    <a:pt x="3250" y="849"/>
                    <a:pt x="3208" y="910"/>
                  </a:cubicBezTo>
                  <a:cubicBezTo>
                    <a:pt x="3139" y="1011"/>
                    <a:pt x="3168" y="1152"/>
                    <a:pt x="3271" y="1215"/>
                  </a:cubicBezTo>
                  <a:lnTo>
                    <a:pt x="3427" y="1319"/>
                  </a:lnTo>
                  <a:cubicBezTo>
                    <a:pt x="3447" y="1336"/>
                    <a:pt x="3470" y="1351"/>
                    <a:pt x="3490" y="1368"/>
                  </a:cubicBezTo>
                  <a:cubicBezTo>
                    <a:pt x="3309" y="1397"/>
                    <a:pt x="3133" y="1452"/>
                    <a:pt x="2963" y="1529"/>
                  </a:cubicBezTo>
                  <a:lnTo>
                    <a:pt x="2114" y="948"/>
                  </a:lnTo>
                  <a:cubicBezTo>
                    <a:pt x="2077" y="923"/>
                    <a:pt x="2034" y="910"/>
                    <a:pt x="1992" y="910"/>
                  </a:cubicBezTo>
                  <a:cubicBezTo>
                    <a:pt x="1923" y="910"/>
                    <a:pt x="1856" y="943"/>
                    <a:pt x="1815" y="1005"/>
                  </a:cubicBezTo>
                  <a:lnTo>
                    <a:pt x="1570" y="1359"/>
                  </a:lnTo>
                  <a:cubicBezTo>
                    <a:pt x="1368" y="1656"/>
                    <a:pt x="1446" y="2059"/>
                    <a:pt x="1740" y="2260"/>
                  </a:cubicBezTo>
                  <a:lnTo>
                    <a:pt x="1987" y="2430"/>
                  </a:lnTo>
                  <a:cubicBezTo>
                    <a:pt x="1915" y="2557"/>
                    <a:pt x="1858" y="2692"/>
                    <a:pt x="1815" y="2833"/>
                  </a:cubicBezTo>
                  <a:lnTo>
                    <a:pt x="1498" y="2617"/>
                  </a:lnTo>
                  <a:cubicBezTo>
                    <a:pt x="1006" y="2281"/>
                    <a:pt x="879" y="1610"/>
                    <a:pt x="1213" y="1118"/>
                  </a:cubicBezTo>
                  <a:lnTo>
                    <a:pt x="1524" y="666"/>
                  </a:lnTo>
                  <a:cubicBezTo>
                    <a:pt x="1626" y="515"/>
                    <a:pt x="1794" y="433"/>
                    <a:pt x="1963" y="433"/>
                  </a:cubicBezTo>
                  <a:cubicBezTo>
                    <a:pt x="2065" y="433"/>
                    <a:pt x="2168" y="463"/>
                    <a:pt x="2258" y="525"/>
                  </a:cubicBezTo>
                  <a:lnTo>
                    <a:pt x="2511" y="700"/>
                  </a:lnTo>
                  <a:cubicBezTo>
                    <a:pt x="2549" y="728"/>
                    <a:pt x="2594" y="742"/>
                    <a:pt x="2639" y="742"/>
                  </a:cubicBezTo>
                  <a:cubicBezTo>
                    <a:pt x="2708" y="742"/>
                    <a:pt x="2777" y="709"/>
                    <a:pt x="2819" y="645"/>
                  </a:cubicBezTo>
                  <a:cubicBezTo>
                    <a:pt x="2888" y="545"/>
                    <a:pt x="2857" y="407"/>
                    <a:pt x="2753" y="343"/>
                  </a:cubicBezTo>
                  <a:lnTo>
                    <a:pt x="2503" y="170"/>
                  </a:lnTo>
                  <a:cubicBezTo>
                    <a:pt x="2337" y="57"/>
                    <a:pt x="2148" y="3"/>
                    <a:pt x="1961" y="3"/>
                  </a:cubicBezTo>
                  <a:cubicBezTo>
                    <a:pt x="1654" y="3"/>
                    <a:pt x="1353" y="149"/>
                    <a:pt x="1167" y="421"/>
                  </a:cubicBezTo>
                  <a:lnTo>
                    <a:pt x="856" y="876"/>
                  </a:lnTo>
                  <a:cubicBezTo>
                    <a:pt x="387" y="1564"/>
                    <a:pt x="565" y="2502"/>
                    <a:pt x="1253" y="2974"/>
                  </a:cubicBezTo>
                  <a:lnTo>
                    <a:pt x="1728" y="3297"/>
                  </a:lnTo>
                  <a:cubicBezTo>
                    <a:pt x="1722" y="3349"/>
                    <a:pt x="1720" y="3403"/>
                    <a:pt x="1720" y="3455"/>
                  </a:cubicBezTo>
                  <a:lnTo>
                    <a:pt x="1720" y="4687"/>
                  </a:lnTo>
                  <a:cubicBezTo>
                    <a:pt x="1394" y="4831"/>
                    <a:pt x="1098" y="5033"/>
                    <a:pt x="844" y="5286"/>
                  </a:cubicBezTo>
                  <a:cubicBezTo>
                    <a:pt x="306" y="5821"/>
                    <a:pt x="1" y="6550"/>
                    <a:pt x="4" y="7310"/>
                  </a:cubicBezTo>
                  <a:cubicBezTo>
                    <a:pt x="4" y="8153"/>
                    <a:pt x="297" y="8968"/>
                    <a:pt x="839" y="9613"/>
                  </a:cubicBezTo>
                  <a:cubicBezTo>
                    <a:pt x="510" y="10269"/>
                    <a:pt x="421" y="11018"/>
                    <a:pt x="585" y="11732"/>
                  </a:cubicBezTo>
                  <a:cubicBezTo>
                    <a:pt x="608" y="11829"/>
                    <a:pt x="695" y="11898"/>
                    <a:pt x="795" y="11898"/>
                  </a:cubicBezTo>
                  <a:cubicBezTo>
                    <a:pt x="813" y="11898"/>
                    <a:pt x="827" y="11898"/>
                    <a:pt x="844" y="11896"/>
                  </a:cubicBezTo>
                  <a:cubicBezTo>
                    <a:pt x="960" y="11867"/>
                    <a:pt x="1034" y="11752"/>
                    <a:pt x="1006" y="11637"/>
                  </a:cubicBezTo>
                  <a:cubicBezTo>
                    <a:pt x="876" y="11072"/>
                    <a:pt x="931" y="10482"/>
                    <a:pt x="1158" y="9950"/>
                  </a:cubicBezTo>
                  <a:cubicBezTo>
                    <a:pt x="1820" y="10569"/>
                    <a:pt x="2691" y="10914"/>
                    <a:pt x="3597" y="10914"/>
                  </a:cubicBezTo>
                  <a:cubicBezTo>
                    <a:pt x="3600" y="10914"/>
                    <a:pt x="3604" y="10914"/>
                    <a:pt x="3608" y="10914"/>
                  </a:cubicBezTo>
                  <a:lnTo>
                    <a:pt x="6035" y="10914"/>
                  </a:lnTo>
                  <a:cubicBezTo>
                    <a:pt x="6039" y="10914"/>
                    <a:pt x="6042" y="10914"/>
                    <a:pt x="6046" y="10914"/>
                  </a:cubicBezTo>
                  <a:cubicBezTo>
                    <a:pt x="6952" y="10914"/>
                    <a:pt x="7822" y="10569"/>
                    <a:pt x="8485" y="9950"/>
                  </a:cubicBezTo>
                  <a:cubicBezTo>
                    <a:pt x="8628" y="10289"/>
                    <a:pt x="8706" y="10655"/>
                    <a:pt x="8706" y="11023"/>
                  </a:cubicBezTo>
                  <a:cubicBezTo>
                    <a:pt x="8700" y="11608"/>
                    <a:pt x="8519" y="12172"/>
                    <a:pt x="8182" y="12647"/>
                  </a:cubicBezTo>
                  <a:cubicBezTo>
                    <a:pt x="8059" y="12595"/>
                    <a:pt x="7929" y="12569"/>
                    <a:pt x="7799" y="12569"/>
                  </a:cubicBezTo>
                  <a:lnTo>
                    <a:pt x="6446" y="12569"/>
                  </a:lnTo>
                  <a:cubicBezTo>
                    <a:pt x="5908" y="12569"/>
                    <a:pt x="5471" y="13007"/>
                    <a:pt x="5468" y="13548"/>
                  </a:cubicBezTo>
                  <a:lnTo>
                    <a:pt x="5468" y="14216"/>
                  </a:lnTo>
                  <a:cubicBezTo>
                    <a:pt x="5253" y="14246"/>
                    <a:pt x="5037" y="14261"/>
                    <a:pt x="4821" y="14261"/>
                  </a:cubicBezTo>
                  <a:cubicBezTo>
                    <a:pt x="4605" y="14261"/>
                    <a:pt x="4388" y="14246"/>
                    <a:pt x="4172" y="14216"/>
                  </a:cubicBezTo>
                  <a:lnTo>
                    <a:pt x="4172" y="13551"/>
                  </a:lnTo>
                  <a:cubicBezTo>
                    <a:pt x="4172" y="13010"/>
                    <a:pt x="3735" y="12572"/>
                    <a:pt x="3196" y="12572"/>
                  </a:cubicBezTo>
                  <a:lnTo>
                    <a:pt x="1843" y="12572"/>
                  </a:lnTo>
                  <a:cubicBezTo>
                    <a:pt x="1711" y="12572"/>
                    <a:pt x="1581" y="12598"/>
                    <a:pt x="1460" y="12650"/>
                  </a:cubicBezTo>
                  <a:cubicBezTo>
                    <a:pt x="1411" y="12578"/>
                    <a:pt x="1365" y="12506"/>
                    <a:pt x="1322" y="12434"/>
                  </a:cubicBezTo>
                  <a:cubicBezTo>
                    <a:pt x="1276" y="12362"/>
                    <a:pt x="1210" y="12331"/>
                    <a:pt x="1145" y="12331"/>
                  </a:cubicBezTo>
                  <a:cubicBezTo>
                    <a:pt x="1001" y="12331"/>
                    <a:pt x="861" y="12481"/>
                    <a:pt x="948" y="12650"/>
                  </a:cubicBezTo>
                  <a:cubicBezTo>
                    <a:pt x="997" y="12736"/>
                    <a:pt x="1052" y="12820"/>
                    <a:pt x="1112" y="12900"/>
                  </a:cubicBezTo>
                  <a:cubicBezTo>
                    <a:pt x="954" y="13079"/>
                    <a:pt x="865" y="13309"/>
                    <a:pt x="865" y="13548"/>
                  </a:cubicBezTo>
                  <a:lnTo>
                    <a:pt x="865" y="14259"/>
                  </a:lnTo>
                  <a:cubicBezTo>
                    <a:pt x="865" y="14518"/>
                    <a:pt x="1075" y="14728"/>
                    <a:pt x="1334" y="14728"/>
                  </a:cubicBezTo>
                  <a:lnTo>
                    <a:pt x="3703" y="14728"/>
                  </a:lnTo>
                  <a:cubicBezTo>
                    <a:pt x="3809" y="14728"/>
                    <a:pt x="3910" y="14691"/>
                    <a:pt x="3994" y="14628"/>
                  </a:cubicBezTo>
                  <a:cubicBezTo>
                    <a:pt x="4267" y="14672"/>
                    <a:pt x="4544" y="14694"/>
                    <a:pt x="4820" y="14694"/>
                  </a:cubicBezTo>
                  <a:cubicBezTo>
                    <a:pt x="5096" y="14694"/>
                    <a:pt x="5373" y="14672"/>
                    <a:pt x="5646" y="14628"/>
                  </a:cubicBezTo>
                  <a:cubicBezTo>
                    <a:pt x="5730" y="14691"/>
                    <a:pt x="5833" y="14728"/>
                    <a:pt x="5937" y="14728"/>
                  </a:cubicBezTo>
                  <a:lnTo>
                    <a:pt x="8306" y="14728"/>
                  </a:lnTo>
                  <a:cubicBezTo>
                    <a:pt x="8565" y="14728"/>
                    <a:pt x="8775" y="14518"/>
                    <a:pt x="8775" y="14259"/>
                  </a:cubicBezTo>
                  <a:lnTo>
                    <a:pt x="8775" y="13551"/>
                  </a:lnTo>
                  <a:cubicBezTo>
                    <a:pt x="8775" y="13312"/>
                    <a:pt x="8689" y="13079"/>
                    <a:pt x="8531" y="12903"/>
                  </a:cubicBezTo>
                  <a:cubicBezTo>
                    <a:pt x="8919" y="12353"/>
                    <a:pt x="9132" y="11700"/>
                    <a:pt x="9135" y="11026"/>
                  </a:cubicBezTo>
                  <a:cubicBezTo>
                    <a:pt x="9135" y="10537"/>
                    <a:pt x="9023" y="10053"/>
                    <a:pt x="8804" y="9613"/>
                  </a:cubicBezTo>
                  <a:cubicBezTo>
                    <a:pt x="9345" y="8968"/>
                    <a:pt x="9642" y="8153"/>
                    <a:pt x="9639" y="7310"/>
                  </a:cubicBezTo>
                  <a:cubicBezTo>
                    <a:pt x="9642" y="6699"/>
                    <a:pt x="9446" y="6104"/>
                    <a:pt x="9080" y="5614"/>
                  </a:cubicBezTo>
                  <a:cubicBezTo>
                    <a:pt x="9033" y="5555"/>
                    <a:pt x="8974" y="5530"/>
                    <a:pt x="8916" y="5530"/>
                  </a:cubicBezTo>
                  <a:cubicBezTo>
                    <a:pt x="8763" y="5530"/>
                    <a:pt x="8619" y="5703"/>
                    <a:pt x="8732" y="5870"/>
                  </a:cubicBezTo>
                  <a:cubicBezTo>
                    <a:pt x="9043" y="6288"/>
                    <a:pt x="9210" y="6792"/>
                    <a:pt x="9207" y="7310"/>
                  </a:cubicBezTo>
                  <a:cubicBezTo>
                    <a:pt x="9210" y="8093"/>
                    <a:pt x="8919" y="8850"/>
                    <a:pt x="8392" y="9431"/>
                  </a:cubicBezTo>
                  <a:cubicBezTo>
                    <a:pt x="8387" y="9434"/>
                    <a:pt x="8384" y="9437"/>
                    <a:pt x="8384" y="9440"/>
                  </a:cubicBezTo>
                  <a:cubicBezTo>
                    <a:pt x="8349" y="9477"/>
                    <a:pt x="8312" y="9515"/>
                    <a:pt x="8274" y="9552"/>
                  </a:cubicBezTo>
                  <a:cubicBezTo>
                    <a:pt x="7681" y="10151"/>
                    <a:pt x="6875" y="10485"/>
                    <a:pt x="6035" y="10485"/>
                  </a:cubicBezTo>
                  <a:lnTo>
                    <a:pt x="3611" y="10485"/>
                  </a:lnTo>
                  <a:cubicBezTo>
                    <a:pt x="2724" y="10485"/>
                    <a:pt x="1878" y="10114"/>
                    <a:pt x="1276" y="9463"/>
                  </a:cubicBezTo>
                  <a:cubicBezTo>
                    <a:pt x="1265" y="9446"/>
                    <a:pt x="1250" y="9429"/>
                    <a:pt x="1236" y="9417"/>
                  </a:cubicBezTo>
                  <a:cubicBezTo>
                    <a:pt x="718" y="8835"/>
                    <a:pt x="433" y="8087"/>
                    <a:pt x="436" y="7310"/>
                  </a:cubicBezTo>
                  <a:cubicBezTo>
                    <a:pt x="433" y="6665"/>
                    <a:pt x="692" y="6046"/>
                    <a:pt x="1150" y="5591"/>
                  </a:cubicBezTo>
                  <a:cubicBezTo>
                    <a:pt x="1394" y="5346"/>
                    <a:pt x="1691" y="5156"/>
                    <a:pt x="2013" y="5033"/>
                  </a:cubicBezTo>
                  <a:cubicBezTo>
                    <a:pt x="2287" y="4929"/>
                    <a:pt x="2574" y="4877"/>
                    <a:pt x="2868" y="4877"/>
                  </a:cubicBezTo>
                  <a:lnTo>
                    <a:pt x="6772" y="4877"/>
                  </a:lnTo>
                  <a:cubicBezTo>
                    <a:pt x="7065" y="4877"/>
                    <a:pt x="7353" y="4929"/>
                    <a:pt x="7627" y="5036"/>
                  </a:cubicBezTo>
                  <a:cubicBezTo>
                    <a:pt x="7799" y="5099"/>
                    <a:pt x="7964" y="5185"/>
                    <a:pt x="8116" y="5286"/>
                  </a:cubicBezTo>
                  <a:cubicBezTo>
                    <a:pt x="8153" y="5311"/>
                    <a:pt x="8194" y="5323"/>
                    <a:pt x="8235" y="5323"/>
                  </a:cubicBezTo>
                  <a:cubicBezTo>
                    <a:pt x="8305" y="5323"/>
                    <a:pt x="8374" y="5289"/>
                    <a:pt x="8415" y="5226"/>
                  </a:cubicBezTo>
                  <a:cubicBezTo>
                    <a:pt x="8482" y="5125"/>
                    <a:pt x="8453" y="4992"/>
                    <a:pt x="8355" y="4926"/>
                  </a:cubicBezTo>
                  <a:cubicBezTo>
                    <a:pt x="8217" y="4834"/>
                    <a:pt x="8070" y="4753"/>
                    <a:pt x="7920" y="4687"/>
                  </a:cubicBezTo>
                  <a:lnTo>
                    <a:pt x="7920" y="3455"/>
                  </a:lnTo>
                  <a:cubicBezTo>
                    <a:pt x="7920" y="3400"/>
                    <a:pt x="7917" y="3349"/>
                    <a:pt x="7915" y="3297"/>
                  </a:cubicBezTo>
                  <a:lnTo>
                    <a:pt x="8387" y="2974"/>
                  </a:lnTo>
                  <a:cubicBezTo>
                    <a:pt x="9075" y="2502"/>
                    <a:pt x="9253" y="1564"/>
                    <a:pt x="8784" y="876"/>
                  </a:cubicBezTo>
                  <a:lnTo>
                    <a:pt x="8473" y="421"/>
                  </a:lnTo>
                  <a:cubicBezTo>
                    <a:pt x="8286" y="148"/>
                    <a:pt x="7985" y="1"/>
                    <a:pt x="76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880;p125">
              <a:extLst>
                <a:ext uri="{FF2B5EF4-FFF2-40B4-BE49-F238E27FC236}">
                  <a16:creationId xmlns:a16="http://schemas.microsoft.com/office/drawing/2014/main" id="{45310927-AD47-9BDA-82C4-085734E5D3A4}"/>
                </a:ext>
              </a:extLst>
            </p:cNvPr>
            <p:cNvSpPr/>
            <p:nvPr/>
          </p:nvSpPr>
          <p:spPr>
            <a:xfrm>
              <a:off x="2839925" y="2143875"/>
              <a:ext cx="32400" cy="36725"/>
            </a:xfrm>
            <a:custGeom>
              <a:avLst/>
              <a:gdLst/>
              <a:ahLst/>
              <a:cxnLst/>
              <a:rect l="l" t="t" r="r" b="b"/>
              <a:pathLst>
                <a:path w="1296" h="1469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4"/>
                  </a:cubicBezTo>
                  <a:cubicBezTo>
                    <a:pt x="864" y="898"/>
                    <a:pt x="763" y="1037"/>
                    <a:pt x="648" y="1037"/>
                  </a:cubicBezTo>
                  <a:cubicBezTo>
                    <a:pt x="530" y="1037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31"/>
                    <a:pt x="0" y="734"/>
                  </a:cubicBezTo>
                  <a:cubicBezTo>
                    <a:pt x="0" y="1140"/>
                    <a:pt x="291" y="1468"/>
                    <a:pt x="648" y="1468"/>
                  </a:cubicBezTo>
                  <a:cubicBezTo>
                    <a:pt x="1005" y="1468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Google Shape;1881;p125">
              <a:extLst>
                <a:ext uri="{FF2B5EF4-FFF2-40B4-BE49-F238E27FC236}">
                  <a16:creationId xmlns:a16="http://schemas.microsoft.com/office/drawing/2014/main" id="{FC844A5E-C21B-F2EC-DA61-923289BAE0E5}"/>
                </a:ext>
              </a:extLst>
            </p:cNvPr>
            <p:cNvSpPr/>
            <p:nvPr/>
          </p:nvSpPr>
          <p:spPr>
            <a:xfrm>
              <a:off x="2899575" y="2143875"/>
              <a:ext cx="32425" cy="36725"/>
            </a:xfrm>
            <a:custGeom>
              <a:avLst/>
              <a:gdLst/>
              <a:ahLst/>
              <a:cxnLst/>
              <a:rect l="l" t="t" r="r" b="b"/>
              <a:pathLst>
                <a:path w="1297" h="1469" extrusionOk="0">
                  <a:moveTo>
                    <a:pt x="649" y="432"/>
                  </a:moveTo>
                  <a:cubicBezTo>
                    <a:pt x="767" y="432"/>
                    <a:pt x="865" y="570"/>
                    <a:pt x="865" y="734"/>
                  </a:cubicBezTo>
                  <a:cubicBezTo>
                    <a:pt x="865" y="898"/>
                    <a:pt x="767" y="1037"/>
                    <a:pt x="649" y="1037"/>
                  </a:cubicBezTo>
                  <a:cubicBezTo>
                    <a:pt x="533" y="1037"/>
                    <a:pt x="433" y="898"/>
                    <a:pt x="433" y="734"/>
                  </a:cubicBezTo>
                  <a:cubicBezTo>
                    <a:pt x="433" y="570"/>
                    <a:pt x="531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31"/>
                    <a:pt x="1" y="734"/>
                  </a:cubicBezTo>
                  <a:cubicBezTo>
                    <a:pt x="1" y="1140"/>
                    <a:pt x="292" y="1468"/>
                    <a:pt x="649" y="1468"/>
                  </a:cubicBezTo>
                  <a:cubicBezTo>
                    <a:pt x="1006" y="1468"/>
                    <a:pt x="1296" y="1140"/>
                    <a:pt x="1296" y="734"/>
                  </a:cubicBezTo>
                  <a:cubicBezTo>
                    <a:pt x="1296" y="331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5" name="Google Shape;1882;p125">
              <a:extLst>
                <a:ext uri="{FF2B5EF4-FFF2-40B4-BE49-F238E27FC236}">
                  <a16:creationId xmlns:a16="http://schemas.microsoft.com/office/drawing/2014/main" id="{A639FBD8-BD7F-5A46-5455-B1B1EE95BC18}"/>
                </a:ext>
              </a:extLst>
            </p:cNvPr>
            <p:cNvSpPr/>
            <p:nvPr/>
          </p:nvSpPr>
          <p:spPr>
            <a:xfrm>
              <a:off x="2832075" y="2229650"/>
              <a:ext cx="107775" cy="92575"/>
            </a:xfrm>
            <a:custGeom>
              <a:avLst/>
              <a:gdLst/>
              <a:ahLst/>
              <a:cxnLst/>
              <a:rect l="l" t="t" r="r" b="b"/>
              <a:pathLst>
                <a:path w="4311" h="3703" extrusionOk="0">
                  <a:moveTo>
                    <a:pt x="2664" y="432"/>
                  </a:moveTo>
                  <a:cubicBezTo>
                    <a:pt x="2719" y="432"/>
                    <a:pt x="2768" y="466"/>
                    <a:pt x="2793" y="516"/>
                  </a:cubicBezTo>
                  <a:cubicBezTo>
                    <a:pt x="2813" y="559"/>
                    <a:pt x="2805" y="608"/>
                    <a:pt x="2773" y="640"/>
                  </a:cubicBezTo>
                  <a:lnTo>
                    <a:pt x="2764" y="648"/>
                  </a:lnTo>
                  <a:lnTo>
                    <a:pt x="2309" y="1089"/>
                  </a:lnTo>
                  <a:cubicBezTo>
                    <a:pt x="2266" y="1129"/>
                    <a:pt x="2211" y="1149"/>
                    <a:pt x="2155" y="1149"/>
                  </a:cubicBezTo>
                  <a:cubicBezTo>
                    <a:pt x="2100" y="1149"/>
                    <a:pt x="2045" y="1129"/>
                    <a:pt x="2001" y="1089"/>
                  </a:cubicBezTo>
                  <a:lnTo>
                    <a:pt x="1547" y="648"/>
                  </a:lnTo>
                  <a:lnTo>
                    <a:pt x="1538" y="640"/>
                  </a:lnTo>
                  <a:cubicBezTo>
                    <a:pt x="1506" y="608"/>
                    <a:pt x="1498" y="559"/>
                    <a:pt x="1518" y="516"/>
                  </a:cubicBezTo>
                  <a:cubicBezTo>
                    <a:pt x="1543" y="466"/>
                    <a:pt x="1591" y="432"/>
                    <a:pt x="1646" y="432"/>
                  </a:cubicBezTo>
                  <a:cubicBezTo>
                    <a:pt x="1649" y="432"/>
                    <a:pt x="1651" y="432"/>
                    <a:pt x="1653" y="433"/>
                  </a:cubicBezTo>
                  <a:lnTo>
                    <a:pt x="2658" y="433"/>
                  </a:lnTo>
                  <a:cubicBezTo>
                    <a:pt x="2660" y="432"/>
                    <a:pt x="2662" y="432"/>
                    <a:pt x="2664" y="432"/>
                  </a:cubicBezTo>
                  <a:close/>
                  <a:moveTo>
                    <a:pt x="2157" y="2661"/>
                  </a:moveTo>
                  <a:cubicBezTo>
                    <a:pt x="2174" y="2675"/>
                    <a:pt x="2191" y="2690"/>
                    <a:pt x="2209" y="2704"/>
                  </a:cubicBezTo>
                  <a:lnTo>
                    <a:pt x="2229" y="2718"/>
                  </a:lnTo>
                  <a:lnTo>
                    <a:pt x="2240" y="2727"/>
                  </a:lnTo>
                  <a:cubicBezTo>
                    <a:pt x="2252" y="2736"/>
                    <a:pt x="2263" y="2744"/>
                    <a:pt x="2275" y="2753"/>
                  </a:cubicBezTo>
                  <a:cubicBezTo>
                    <a:pt x="2358" y="2808"/>
                    <a:pt x="2448" y="2851"/>
                    <a:pt x="2543" y="2882"/>
                  </a:cubicBezTo>
                  <a:lnTo>
                    <a:pt x="2543" y="3271"/>
                  </a:lnTo>
                  <a:lnTo>
                    <a:pt x="1768" y="3271"/>
                  </a:lnTo>
                  <a:lnTo>
                    <a:pt x="1768" y="2882"/>
                  </a:lnTo>
                  <a:cubicBezTo>
                    <a:pt x="1895" y="2842"/>
                    <a:pt x="2016" y="2776"/>
                    <a:pt x="2119" y="2690"/>
                  </a:cubicBezTo>
                  <a:cubicBezTo>
                    <a:pt x="2131" y="2681"/>
                    <a:pt x="2145" y="2669"/>
                    <a:pt x="2157" y="2661"/>
                  </a:cubicBezTo>
                  <a:close/>
                  <a:moveTo>
                    <a:pt x="1653" y="1"/>
                  </a:moveTo>
                  <a:cubicBezTo>
                    <a:pt x="1426" y="1"/>
                    <a:pt x="1215" y="136"/>
                    <a:pt x="1123" y="346"/>
                  </a:cubicBezTo>
                  <a:cubicBezTo>
                    <a:pt x="1034" y="542"/>
                    <a:pt x="1072" y="775"/>
                    <a:pt x="1221" y="933"/>
                  </a:cubicBezTo>
                  <a:cubicBezTo>
                    <a:pt x="1230" y="942"/>
                    <a:pt x="1238" y="951"/>
                    <a:pt x="1247" y="959"/>
                  </a:cubicBezTo>
                  <a:lnTo>
                    <a:pt x="1702" y="1400"/>
                  </a:lnTo>
                  <a:cubicBezTo>
                    <a:pt x="1768" y="1466"/>
                    <a:pt x="1849" y="1515"/>
                    <a:pt x="1938" y="1544"/>
                  </a:cubicBezTo>
                  <a:lnTo>
                    <a:pt x="1938" y="2255"/>
                  </a:lnTo>
                  <a:cubicBezTo>
                    <a:pt x="1915" y="2292"/>
                    <a:pt x="1883" y="2324"/>
                    <a:pt x="1849" y="2353"/>
                  </a:cubicBezTo>
                  <a:lnTo>
                    <a:pt x="1843" y="2358"/>
                  </a:lnTo>
                  <a:cubicBezTo>
                    <a:pt x="1834" y="2367"/>
                    <a:pt x="1826" y="2373"/>
                    <a:pt x="1817" y="2379"/>
                  </a:cubicBezTo>
                  <a:cubicBezTo>
                    <a:pt x="1716" y="2451"/>
                    <a:pt x="1549" y="2523"/>
                    <a:pt x="1285" y="2523"/>
                  </a:cubicBezTo>
                  <a:cubicBezTo>
                    <a:pt x="717" y="2523"/>
                    <a:pt x="470" y="2194"/>
                    <a:pt x="461" y="2183"/>
                  </a:cubicBezTo>
                  <a:cubicBezTo>
                    <a:pt x="414" y="2121"/>
                    <a:pt x="354" y="2095"/>
                    <a:pt x="295" y="2095"/>
                  </a:cubicBezTo>
                  <a:cubicBezTo>
                    <a:pt x="144" y="2095"/>
                    <a:pt x="0" y="2266"/>
                    <a:pt x="110" y="2433"/>
                  </a:cubicBezTo>
                  <a:cubicBezTo>
                    <a:pt x="124" y="2453"/>
                    <a:pt x="484" y="2954"/>
                    <a:pt x="1285" y="2954"/>
                  </a:cubicBezTo>
                  <a:lnTo>
                    <a:pt x="1336" y="2954"/>
                  </a:lnTo>
                  <a:lnTo>
                    <a:pt x="1336" y="3314"/>
                  </a:lnTo>
                  <a:cubicBezTo>
                    <a:pt x="1333" y="3530"/>
                    <a:pt x="1509" y="3703"/>
                    <a:pt x="1725" y="3703"/>
                  </a:cubicBezTo>
                  <a:lnTo>
                    <a:pt x="2589" y="3703"/>
                  </a:lnTo>
                  <a:cubicBezTo>
                    <a:pt x="2802" y="3703"/>
                    <a:pt x="2974" y="3530"/>
                    <a:pt x="2977" y="3317"/>
                  </a:cubicBezTo>
                  <a:lnTo>
                    <a:pt x="2977" y="2954"/>
                  </a:lnTo>
                  <a:lnTo>
                    <a:pt x="3026" y="2954"/>
                  </a:lnTo>
                  <a:cubicBezTo>
                    <a:pt x="3826" y="2954"/>
                    <a:pt x="4186" y="2453"/>
                    <a:pt x="4201" y="2433"/>
                  </a:cubicBezTo>
                  <a:cubicBezTo>
                    <a:pt x="4310" y="2266"/>
                    <a:pt x="4168" y="2096"/>
                    <a:pt x="4017" y="2096"/>
                  </a:cubicBezTo>
                  <a:cubicBezTo>
                    <a:pt x="3957" y="2096"/>
                    <a:pt x="3897" y="2122"/>
                    <a:pt x="3849" y="2186"/>
                  </a:cubicBezTo>
                  <a:cubicBezTo>
                    <a:pt x="3847" y="2189"/>
                    <a:pt x="3596" y="2523"/>
                    <a:pt x="3026" y="2523"/>
                  </a:cubicBezTo>
                  <a:cubicBezTo>
                    <a:pt x="2943" y="2523"/>
                    <a:pt x="2859" y="2514"/>
                    <a:pt x="2779" y="2500"/>
                  </a:cubicBezTo>
                  <a:lnTo>
                    <a:pt x="2770" y="2497"/>
                  </a:lnTo>
                  <a:cubicBezTo>
                    <a:pt x="2750" y="2491"/>
                    <a:pt x="2730" y="2488"/>
                    <a:pt x="2710" y="2482"/>
                  </a:cubicBezTo>
                  <a:lnTo>
                    <a:pt x="2707" y="2482"/>
                  </a:lnTo>
                  <a:cubicBezTo>
                    <a:pt x="2678" y="2474"/>
                    <a:pt x="2649" y="2462"/>
                    <a:pt x="2620" y="2451"/>
                  </a:cubicBezTo>
                  <a:lnTo>
                    <a:pt x="2615" y="2448"/>
                  </a:lnTo>
                  <a:cubicBezTo>
                    <a:pt x="2600" y="2442"/>
                    <a:pt x="2586" y="2436"/>
                    <a:pt x="2574" y="2428"/>
                  </a:cubicBezTo>
                  <a:lnTo>
                    <a:pt x="2566" y="2425"/>
                  </a:lnTo>
                  <a:lnTo>
                    <a:pt x="2545" y="2413"/>
                  </a:lnTo>
                  <a:lnTo>
                    <a:pt x="2522" y="2399"/>
                  </a:lnTo>
                  <a:lnTo>
                    <a:pt x="2508" y="2390"/>
                  </a:lnTo>
                  <a:lnTo>
                    <a:pt x="2494" y="2379"/>
                  </a:lnTo>
                  <a:lnTo>
                    <a:pt x="2479" y="2370"/>
                  </a:lnTo>
                  <a:lnTo>
                    <a:pt x="2462" y="2356"/>
                  </a:lnTo>
                  <a:lnTo>
                    <a:pt x="2456" y="2350"/>
                  </a:lnTo>
                  <a:cubicBezTo>
                    <a:pt x="2448" y="2344"/>
                    <a:pt x="2442" y="2338"/>
                    <a:pt x="2436" y="2333"/>
                  </a:cubicBezTo>
                  <a:lnTo>
                    <a:pt x="2433" y="2327"/>
                  </a:lnTo>
                  <a:cubicBezTo>
                    <a:pt x="2419" y="2315"/>
                    <a:pt x="2407" y="2301"/>
                    <a:pt x="2396" y="2289"/>
                  </a:cubicBezTo>
                  <a:cubicBezTo>
                    <a:pt x="2387" y="2278"/>
                    <a:pt x="2378" y="2266"/>
                    <a:pt x="2370" y="2255"/>
                  </a:cubicBezTo>
                  <a:lnTo>
                    <a:pt x="2370" y="1547"/>
                  </a:lnTo>
                  <a:cubicBezTo>
                    <a:pt x="2459" y="1515"/>
                    <a:pt x="2540" y="1466"/>
                    <a:pt x="2609" y="1403"/>
                  </a:cubicBezTo>
                  <a:lnTo>
                    <a:pt x="3064" y="959"/>
                  </a:lnTo>
                  <a:cubicBezTo>
                    <a:pt x="3072" y="951"/>
                    <a:pt x="3081" y="942"/>
                    <a:pt x="3090" y="933"/>
                  </a:cubicBezTo>
                  <a:cubicBezTo>
                    <a:pt x="3236" y="775"/>
                    <a:pt x="3274" y="542"/>
                    <a:pt x="3187" y="346"/>
                  </a:cubicBezTo>
                  <a:cubicBezTo>
                    <a:pt x="3092" y="136"/>
                    <a:pt x="2885" y="1"/>
                    <a:pt x="26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6" name="Google Shape;1883;p125">
            <a:extLst>
              <a:ext uri="{FF2B5EF4-FFF2-40B4-BE49-F238E27FC236}">
                <a16:creationId xmlns:a16="http://schemas.microsoft.com/office/drawing/2014/main" id="{D0A05340-2FB0-8862-C0F0-5C8F08070DDD}"/>
              </a:ext>
            </a:extLst>
          </p:cNvPr>
          <p:cNvGrpSpPr/>
          <p:nvPr/>
        </p:nvGrpSpPr>
        <p:grpSpPr>
          <a:xfrm>
            <a:off x="13020401" y="6961498"/>
            <a:ext cx="737900" cy="737700"/>
            <a:chOff x="5780700" y="3236000"/>
            <a:chExt cx="368950" cy="368850"/>
          </a:xfrm>
        </p:grpSpPr>
        <p:sp>
          <p:nvSpPr>
            <p:cNvPr id="117" name="Google Shape;1884;p125">
              <a:extLst>
                <a:ext uri="{FF2B5EF4-FFF2-40B4-BE49-F238E27FC236}">
                  <a16:creationId xmlns:a16="http://schemas.microsoft.com/office/drawing/2014/main" id="{C3E742F2-1C20-14B1-65B3-AD5930F8A51A}"/>
                </a:ext>
              </a:extLst>
            </p:cNvPr>
            <p:cNvSpPr/>
            <p:nvPr/>
          </p:nvSpPr>
          <p:spPr>
            <a:xfrm>
              <a:off x="5780700" y="3236000"/>
              <a:ext cx="368950" cy="368850"/>
            </a:xfrm>
            <a:custGeom>
              <a:avLst/>
              <a:gdLst/>
              <a:ahLst/>
              <a:cxnLst/>
              <a:rect l="l" t="t" r="r" b="b"/>
              <a:pathLst>
                <a:path w="14758" h="14754" extrusionOk="0">
                  <a:moveTo>
                    <a:pt x="7379" y="432"/>
                  </a:moveTo>
                  <a:cubicBezTo>
                    <a:pt x="7856" y="432"/>
                    <a:pt x="8333" y="467"/>
                    <a:pt x="8807" y="536"/>
                  </a:cubicBezTo>
                  <a:lnTo>
                    <a:pt x="8807" y="723"/>
                  </a:lnTo>
                  <a:lnTo>
                    <a:pt x="5954" y="723"/>
                  </a:lnTo>
                  <a:lnTo>
                    <a:pt x="5954" y="536"/>
                  </a:lnTo>
                  <a:cubicBezTo>
                    <a:pt x="6426" y="467"/>
                    <a:pt x="6902" y="432"/>
                    <a:pt x="7379" y="432"/>
                  </a:cubicBezTo>
                  <a:close/>
                  <a:moveTo>
                    <a:pt x="9109" y="1158"/>
                  </a:moveTo>
                  <a:cubicBezTo>
                    <a:pt x="9624" y="1158"/>
                    <a:pt x="10045" y="1575"/>
                    <a:pt x="10045" y="2093"/>
                  </a:cubicBezTo>
                  <a:lnTo>
                    <a:pt x="10045" y="4007"/>
                  </a:lnTo>
                  <a:lnTo>
                    <a:pt x="8545" y="4007"/>
                  </a:lnTo>
                  <a:cubicBezTo>
                    <a:pt x="8421" y="3711"/>
                    <a:pt x="8133" y="3518"/>
                    <a:pt x="7811" y="3518"/>
                  </a:cubicBezTo>
                  <a:lnTo>
                    <a:pt x="6947" y="3518"/>
                  </a:lnTo>
                  <a:cubicBezTo>
                    <a:pt x="6628" y="3518"/>
                    <a:pt x="6337" y="3711"/>
                    <a:pt x="6216" y="4007"/>
                  </a:cubicBezTo>
                  <a:lnTo>
                    <a:pt x="4713" y="4007"/>
                  </a:lnTo>
                  <a:lnTo>
                    <a:pt x="4713" y="2093"/>
                  </a:lnTo>
                  <a:cubicBezTo>
                    <a:pt x="4716" y="1578"/>
                    <a:pt x="5133" y="1158"/>
                    <a:pt x="5649" y="1158"/>
                  </a:cubicBezTo>
                  <a:close/>
                  <a:moveTo>
                    <a:pt x="7816" y="3953"/>
                  </a:moveTo>
                  <a:cubicBezTo>
                    <a:pt x="8012" y="3953"/>
                    <a:pt x="8171" y="4113"/>
                    <a:pt x="8171" y="4310"/>
                  </a:cubicBezTo>
                  <a:lnTo>
                    <a:pt x="8171" y="4313"/>
                  </a:lnTo>
                  <a:lnTo>
                    <a:pt x="8171" y="5176"/>
                  </a:lnTo>
                  <a:cubicBezTo>
                    <a:pt x="8171" y="5375"/>
                    <a:pt x="8009" y="5536"/>
                    <a:pt x="7811" y="5536"/>
                  </a:cubicBezTo>
                  <a:lnTo>
                    <a:pt x="6947" y="5536"/>
                  </a:lnTo>
                  <a:cubicBezTo>
                    <a:pt x="6748" y="5536"/>
                    <a:pt x="6587" y="5375"/>
                    <a:pt x="6587" y="5176"/>
                  </a:cubicBezTo>
                  <a:lnTo>
                    <a:pt x="6587" y="4313"/>
                  </a:lnTo>
                  <a:cubicBezTo>
                    <a:pt x="6587" y="4111"/>
                    <a:pt x="6748" y="3953"/>
                    <a:pt x="6947" y="3953"/>
                  </a:cubicBezTo>
                  <a:lnTo>
                    <a:pt x="7811" y="3953"/>
                  </a:lnTo>
                  <a:cubicBezTo>
                    <a:pt x="7812" y="3953"/>
                    <a:pt x="7814" y="3953"/>
                    <a:pt x="7816" y="3953"/>
                  </a:cubicBezTo>
                  <a:close/>
                  <a:moveTo>
                    <a:pt x="5505" y="435"/>
                  </a:moveTo>
                  <a:cubicBezTo>
                    <a:pt x="5513" y="435"/>
                    <a:pt x="5519" y="441"/>
                    <a:pt x="5519" y="449"/>
                  </a:cubicBezTo>
                  <a:lnTo>
                    <a:pt x="5519" y="729"/>
                  </a:lnTo>
                  <a:cubicBezTo>
                    <a:pt x="4817" y="798"/>
                    <a:pt x="4281" y="1385"/>
                    <a:pt x="4281" y="2090"/>
                  </a:cubicBezTo>
                  <a:lnTo>
                    <a:pt x="4281" y="4022"/>
                  </a:lnTo>
                  <a:cubicBezTo>
                    <a:pt x="3579" y="4126"/>
                    <a:pt x="3058" y="4724"/>
                    <a:pt x="3058" y="5435"/>
                  </a:cubicBezTo>
                  <a:lnTo>
                    <a:pt x="3058" y="5556"/>
                  </a:lnTo>
                  <a:cubicBezTo>
                    <a:pt x="2882" y="5401"/>
                    <a:pt x="2782" y="5179"/>
                    <a:pt x="2782" y="4946"/>
                  </a:cubicBezTo>
                  <a:lnTo>
                    <a:pt x="2782" y="1255"/>
                  </a:lnTo>
                  <a:cubicBezTo>
                    <a:pt x="2782" y="801"/>
                    <a:pt x="3150" y="435"/>
                    <a:pt x="3605" y="435"/>
                  </a:cubicBezTo>
                  <a:close/>
                  <a:moveTo>
                    <a:pt x="10275" y="4442"/>
                  </a:moveTo>
                  <a:cubicBezTo>
                    <a:pt x="10825" y="4442"/>
                    <a:pt x="11268" y="4885"/>
                    <a:pt x="11271" y="5435"/>
                  </a:cubicBezTo>
                  <a:lnTo>
                    <a:pt x="11271" y="7511"/>
                  </a:lnTo>
                  <a:cubicBezTo>
                    <a:pt x="11268" y="8251"/>
                    <a:pt x="10669" y="8850"/>
                    <a:pt x="9929" y="8850"/>
                  </a:cubicBezTo>
                  <a:lnTo>
                    <a:pt x="4828" y="8850"/>
                  </a:lnTo>
                  <a:cubicBezTo>
                    <a:pt x="4089" y="8850"/>
                    <a:pt x="3490" y="8251"/>
                    <a:pt x="3487" y="7511"/>
                  </a:cubicBezTo>
                  <a:lnTo>
                    <a:pt x="3487" y="5435"/>
                  </a:lnTo>
                  <a:cubicBezTo>
                    <a:pt x="3490" y="4885"/>
                    <a:pt x="3933" y="4442"/>
                    <a:pt x="4483" y="4442"/>
                  </a:cubicBezTo>
                  <a:lnTo>
                    <a:pt x="6155" y="4442"/>
                  </a:lnTo>
                  <a:lnTo>
                    <a:pt x="6155" y="5176"/>
                  </a:lnTo>
                  <a:cubicBezTo>
                    <a:pt x="6155" y="5614"/>
                    <a:pt x="6510" y="5968"/>
                    <a:pt x="6947" y="5968"/>
                  </a:cubicBezTo>
                  <a:lnTo>
                    <a:pt x="7163" y="5968"/>
                  </a:lnTo>
                  <a:lnTo>
                    <a:pt x="7163" y="6814"/>
                  </a:lnTo>
                  <a:lnTo>
                    <a:pt x="5390" y="6814"/>
                  </a:lnTo>
                  <a:cubicBezTo>
                    <a:pt x="4794" y="6817"/>
                    <a:pt x="4313" y="7298"/>
                    <a:pt x="4310" y="7894"/>
                  </a:cubicBezTo>
                  <a:cubicBezTo>
                    <a:pt x="4310" y="8015"/>
                    <a:pt x="4408" y="8110"/>
                    <a:pt x="4526" y="8110"/>
                  </a:cubicBezTo>
                  <a:cubicBezTo>
                    <a:pt x="4647" y="8110"/>
                    <a:pt x="4742" y="8015"/>
                    <a:pt x="4742" y="7894"/>
                  </a:cubicBezTo>
                  <a:cubicBezTo>
                    <a:pt x="4742" y="7537"/>
                    <a:pt x="5033" y="7246"/>
                    <a:pt x="5390" y="7246"/>
                  </a:cubicBezTo>
                  <a:lnTo>
                    <a:pt x="9368" y="7246"/>
                  </a:lnTo>
                  <a:cubicBezTo>
                    <a:pt x="9725" y="7249"/>
                    <a:pt x="10013" y="7537"/>
                    <a:pt x="10016" y="7894"/>
                  </a:cubicBezTo>
                  <a:cubicBezTo>
                    <a:pt x="10016" y="8015"/>
                    <a:pt x="10111" y="8110"/>
                    <a:pt x="10232" y="8110"/>
                  </a:cubicBezTo>
                  <a:cubicBezTo>
                    <a:pt x="10350" y="8110"/>
                    <a:pt x="10448" y="8015"/>
                    <a:pt x="10448" y="7894"/>
                  </a:cubicBezTo>
                  <a:cubicBezTo>
                    <a:pt x="10445" y="7298"/>
                    <a:pt x="9964" y="6817"/>
                    <a:pt x="9368" y="6814"/>
                  </a:cubicBezTo>
                  <a:lnTo>
                    <a:pt x="7595" y="6814"/>
                  </a:lnTo>
                  <a:lnTo>
                    <a:pt x="7595" y="5968"/>
                  </a:lnTo>
                  <a:lnTo>
                    <a:pt x="7811" y="5968"/>
                  </a:lnTo>
                  <a:cubicBezTo>
                    <a:pt x="8248" y="5968"/>
                    <a:pt x="8602" y="5614"/>
                    <a:pt x="8602" y="5176"/>
                  </a:cubicBezTo>
                  <a:lnTo>
                    <a:pt x="8602" y="4442"/>
                  </a:lnTo>
                  <a:close/>
                  <a:moveTo>
                    <a:pt x="3498" y="9730"/>
                  </a:moveTo>
                  <a:lnTo>
                    <a:pt x="3498" y="9730"/>
                  </a:lnTo>
                  <a:cubicBezTo>
                    <a:pt x="4647" y="10237"/>
                    <a:pt x="5988" y="10516"/>
                    <a:pt x="7379" y="10516"/>
                  </a:cubicBezTo>
                  <a:cubicBezTo>
                    <a:pt x="8772" y="10516"/>
                    <a:pt x="10111" y="10240"/>
                    <a:pt x="11265" y="9730"/>
                  </a:cubicBezTo>
                  <a:lnTo>
                    <a:pt x="11265" y="9730"/>
                  </a:lnTo>
                  <a:cubicBezTo>
                    <a:pt x="10143" y="10801"/>
                    <a:pt x="8755" y="11760"/>
                    <a:pt x="7379" y="11760"/>
                  </a:cubicBezTo>
                  <a:cubicBezTo>
                    <a:pt x="6006" y="11760"/>
                    <a:pt x="4615" y="10801"/>
                    <a:pt x="3498" y="9730"/>
                  </a:cubicBezTo>
                  <a:close/>
                  <a:moveTo>
                    <a:pt x="4264" y="10957"/>
                  </a:moveTo>
                  <a:cubicBezTo>
                    <a:pt x="4362" y="11029"/>
                    <a:pt x="4463" y="11101"/>
                    <a:pt x="4561" y="11170"/>
                  </a:cubicBezTo>
                  <a:cubicBezTo>
                    <a:pt x="5001" y="11478"/>
                    <a:pt x="5479" y="11731"/>
                    <a:pt x="5980" y="11924"/>
                  </a:cubicBezTo>
                  <a:cubicBezTo>
                    <a:pt x="5888" y="12088"/>
                    <a:pt x="5836" y="12275"/>
                    <a:pt x="5836" y="12465"/>
                  </a:cubicBezTo>
                  <a:lnTo>
                    <a:pt x="5836" y="12595"/>
                  </a:lnTo>
                  <a:lnTo>
                    <a:pt x="4468" y="12595"/>
                  </a:lnTo>
                  <a:lnTo>
                    <a:pt x="4264" y="10957"/>
                  </a:lnTo>
                  <a:close/>
                  <a:moveTo>
                    <a:pt x="10494" y="10960"/>
                  </a:moveTo>
                  <a:lnTo>
                    <a:pt x="10286" y="12598"/>
                  </a:lnTo>
                  <a:lnTo>
                    <a:pt x="8922" y="12598"/>
                  </a:lnTo>
                  <a:lnTo>
                    <a:pt x="8922" y="12465"/>
                  </a:lnTo>
                  <a:cubicBezTo>
                    <a:pt x="8922" y="12278"/>
                    <a:pt x="8870" y="12091"/>
                    <a:pt x="8778" y="11927"/>
                  </a:cubicBezTo>
                  <a:cubicBezTo>
                    <a:pt x="9282" y="11734"/>
                    <a:pt x="9763" y="11478"/>
                    <a:pt x="10206" y="11164"/>
                  </a:cubicBezTo>
                  <a:cubicBezTo>
                    <a:pt x="10304" y="11101"/>
                    <a:pt x="10399" y="11032"/>
                    <a:pt x="10494" y="10960"/>
                  </a:cubicBezTo>
                  <a:close/>
                  <a:moveTo>
                    <a:pt x="3210" y="10053"/>
                  </a:moveTo>
                  <a:lnTo>
                    <a:pt x="3210" y="10056"/>
                  </a:lnTo>
                  <a:cubicBezTo>
                    <a:pt x="3403" y="10237"/>
                    <a:pt x="3593" y="10410"/>
                    <a:pt x="3780" y="10568"/>
                  </a:cubicBezTo>
                  <a:lnTo>
                    <a:pt x="4037" y="12595"/>
                  </a:lnTo>
                  <a:cubicBezTo>
                    <a:pt x="3881" y="12603"/>
                    <a:pt x="3729" y="12647"/>
                    <a:pt x="3590" y="12719"/>
                  </a:cubicBezTo>
                  <a:cubicBezTo>
                    <a:pt x="3193" y="12223"/>
                    <a:pt x="2983" y="11662"/>
                    <a:pt x="2983" y="11081"/>
                  </a:cubicBezTo>
                  <a:cubicBezTo>
                    <a:pt x="2986" y="10726"/>
                    <a:pt x="3061" y="10375"/>
                    <a:pt x="3210" y="10053"/>
                  </a:cubicBezTo>
                  <a:close/>
                  <a:moveTo>
                    <a:pt x="6052" y="13029"/>
                  </a:moveTo>
                  <a:cubicBezTo>
                    <a:pt x="6412" y="13029"/>
                    <a:pt x="6700" y="13317"/>
                    <a:pt x="6700" y="13677"/>
                  </a:cubicBezTo>
                  <a:lnTo>
                    <a:pt x="6700" y="14253"/>
                  </a:lnTo>
                  <a:cubicBezTo>
                    <a:pt x="6700" y="14279"/>
                    <a:pt x="6685" y="14305"/>
                    <a:pt x="6662" y="14316"/>
                  </a:cubicBezTo>
                  <a:cubicBezTo>
                    <a:pt x="6651" y="14322"/>
                    <a:pt x="6642" y="14322"/>
                    <a:pt x="6630" y="14322"/>
                  </a:cubicBezTo>
                  <a:lnTo>
                    <a:pt x="5954" y="14322"/>
                  </a:lnTo>
                  <a:lnTo>
                    <a:pt x="5954" y="13905"/>
                  </a:lnTo>
                  <a:cubicBezTo>
                    <a:pt x="5954" y="13787"/>
                    <a:pt x="5856" y="13689"/>
                    <a:pt x="5738" y="13689"/>
                  </a:cubicBezTo>
                  <a:cubicBezTo>
                    <a:pt x="5617" y="13689"/>
                    <a:pt x="5522" y="13787"/>
                    <a:pt x="5522" y="13905"/>
                  </a:cubicBezTo>
                  <a:lnTo>
                    <a:pt x="5522" y="14322"/>
                  </a:lnTo>
                  <a:lnTo>
                    <a:pt x="4627" y="14322"/>
                  </a:lnTo>
                  <a:lnTo>
                    <a:pt x="4627" y="13905"/>
                  </a:lnTo>
                  <a:cubicBezTo>
                    <a:pt x="4627" y="13787"/>
                    <a:pt x="4532" y="13689"/>
                    <a:pt x="4411" y="13689"/>
                  </a:cubicBezTo>
                  <a:cubicBezTo>
                    <a:pt x="4293" y="13689"/>
                    <a:pt x="4195" y="13787"/>
                    <a:pt x="4195" y="13905"/>
                  </a:cubicBezTo>
                  <a:lnTo>
                    <a:pt x="4195" y="14322"/>
                  </a:lnTo>
                  <a:lnTo>
                    <a:pt x="3519" y="14322"/>
                  </a:lnTo>
                  <a:cubicBezTo>
                    <a:pt x="3517" y="14322"/>
                    <a:pt x="3515" y="14322"/>
                    <a:pt x="3514" y="14322"/>
                  </a:cubicBezTo>
                  <a:cubicBezTo>
                    <a:pt x="3476" y="14322"/>
                    <a:pt x="3444" y="14289"/>
                    <a:pt x="3444" y="14250"/>
                  </a:cubicBezTo>
                  <a:lnTo>
                    <a:pt x="3444" y="14250"/>
                  </a:lnTo>
                  <a:lnTo>
                    <a:pt x="3447" y="14253"/>
                  </a:lnTo>
                  <a:lnTo>
                    <a:pt x="3447" y="13677"/>
                  </a:lnTo>
                  <a:cubicBezTo>
                    <a:pt x="3447" y="13317"/>
                    <a:pt x="3734" y="13029"/>
                    <a:pt x="4094" y="13029"/>
                  </a:cubicBezTo>
                  <a:close/>
                  <a:moveTo>
                    <a:pt x="8349" y="12059"/>
                  </a:moveTo>
                  <a:cubicBezTo>
                    <a:pt x="8438" y="12174"/>
                    <a:pt x="8490" y="12318"/>
                    <a:pt x="8490" y="12465"/>
                  </a:cubicBezTo>
                  <a:lnTo>
                    <a:pt x="8490" y="12618"/>
                  </a:lnTo>
                  <a:cubicBezTo>
                    <a:pt x="7986" y="12721"/>
                    <a:pt x="7626" y="13162"/>
                    <a:pt x="7626" y="13674"/>
                  </a:cubicBezTo>
                  <a:lnTo>
                    <a:pt x="7626" y="14250"/>
                  </a:lnTo>
                  <a:cubicBezTo>
                    <a:pt x="7626" y="14273"/>
                    <a:pt x="7629" y="14296"/>
                    <a:pt x="7632" y="14316"/>
                  </a:cubicBezTo>
                  <a:cubicBezTo>
                    <a:pt x="7547" y="14321"/>
                    <a:pt x="7463" y="14323"/>
                    <a:pt x="7379" y="14323"/>
                  </a:cubicBezTo>
                  <a:cubicBezTo>
                    <a:pt x="7296" y="14323"/>
                    <a:pt x="7212" y="14321"/>
                    <a:pt x="7129" y="14316"/>
                  </a:cubicBezTo>
                  <a:lnTo>
                    <a:pt x="7129" y="14316"/>
                  </a:lnTo>
                  <a:cubicBezTo>
                    <a:pt x="7132" y="14294"/>
                    <a:pt x="7134" y="14272"/>
                    <a:pt x="7134" y="14253"/>
                  </a:cubicBezTo>
                  <a:lnTo>
                    <a:pt x="7134" y="13677"/>
                  </a:lnTo>
                  <a:cubicBezTo>
                    <a:pt x="7134" y="13162"/>
                    <a:pt x="6774" y="12721"/>
                    <a:pt x="6271" y="12618"/>
                  </a:cubicBezTo>
                  <a:lnTo>
                    <a:pt x="6271" y="12465"/>
                  </a:lnTo>
                  <a:cubicBezTo>
                    <a:pt x="6271" y="12318"/>
                    <a:pt x="6320" y="12174"/>
                    <a:pt x="6412" y="12059"/>
                  </a:cubicBezTo>
                  <a:cubicBezTo>
                    <a:pt x="6728" y="12147"/>
                    <a:pt x="7054" y="12191"/>
                    <a:pt x="7380" y="12191"/>
                  </a:cubicBezTo>
                  <a:cubicBezTo>
                    <a:pt x="7706" y="12191"/>
                    <a:pt x="8032" y="12147"/>
                    <a:pt x="8349" y="12059"/>
                  </a:cubicBezTo>
                  <a:close/>
                  <a:moveTo>
                    <a:pt x="10666" y="13029"/>
                  </a:moveTo>
                  <a:cubicBezTo>
                    <a:pt x="11023" y="13029"/>
                    <a:pt x="11314" y="13317"/>
                    <a:pt x="11314" y="13677"/>
                  </a:cubicBezTo>
                  <a:lnTo>
                    <a:pt x="11314" y="14253"/>
                  </a:lnTo>
                  <a:cubicBezTo>
                    <a:pt x="11314" y="14290"/>
                    <a:pt x="11282" y="14325"/>
                    <a:pt x="11242" y="14325"/>
                  </a:cubicBezTo>
                  <a:lnTo>
                    <a:pt x="10566" y="14325"/>
                  </a:lnTo>
                  <a:lnTo>
                    <a:pt x="10566" y="13905"/>
                  </a:lnTo>
                  <a:cubicBezTo>
                    <a:pt x="10566" y="13787"/>
                    <a:pt x="10468" y="13689"/>
                    <a:pt x="10350" y="13689"/>
                  </a:cubicBezTo>
                  <a:cubicBezTo>
                    <a:pt x="10229" y="13689"/>
                    <a:pt x="10134" y="13787"/>
                    <a:pt x="10134" y="13905"/>
                  </a:cubicBezTo>
                  <a:lnTo>
                    <a:pt x="10134" y="14325"/>
                  </a:lnTo>
                  <a:lnTo>
                    <a:pt x="9239" y="14325"/>
                  </a:lnTo>
                  <a:lnTo>
                    <a:pt x="9239" y="13905"/>
                  </a:lnTo>
                  <a:cubicBezTo>
                    <a:pt x="9239" y="13787"/>
                    <a:pt x="9144" y="13689"/>
                    <a:pt x="9023" y="13689"/>
                  </a:cubicBezTo>
                  <a:cubicBezTo>
                    <a:pt x="8905" y="13689"/>
                    <a:pt x="8807" y="13787"/>
                    <a:pt x="8807" y="13905"/>
                  </a:cubicBezTo>
                  <a:lnTo>
                    <a:pt x="8807" y="14325"/>
                  </a:lnTo>
                  <a:lnTo>
                    <a:pt x="8130" y="14325"/>
                  </a:lnTo>
                  <a:cubicBezTo>
                    <a:pt x="8119" y="14325"/>
                    <a:pt x="8107" y="14322"/>
                    <a:pt x="8099" y="14316"/>
                  </a:cubicBezTo>
                  <a:cubicBezTo>
                    <a:pt x="8073" y="14305"/>
                    <a:pt x="8058" y="14279"/>
                    <a:pt x="8058" y="14253"/>
                  </a:cubicBezTo>
                  <a:lnTo>
                    <a:pt x="8058" y="13677"/>
                  </a:lnTo>
                  <a:cubicBezTo>
                    <a:pt x="8058" y="13320"/>
                    <a:pt x="8349" y="13029"/>
                    <a:pt x="8706" y="13029"/>
                  </a:cubicBezTo>
                  <a:close/>
                  <a:moveTo>
                    <a:pt x="7379" y="0"/>
                  </a:moveTo>
                  <a:cubicBezTo>
                    <a:pt x="6854" y="0"/>
                    <a:pt x="6328" y="41"/>
                    <a:pt x="5807" y="121"/>
                  </a:cubicBezTo>
                  <a:cubicBezTo>
                    <a:pt x="5724" y="43"/>
                    <a:pt x="5617" y="3"/>
                    <a:pt x="5505" y="3"/>
                  </a:cubicBezTo>
                  <a:lnTo>
                    <a:pt x="3605" y="3"/>
                  </a:lnTo>
                  <a:cubicBezTo>
                    <a:pt x="2911" y="3"/>
                    <a:pt x="2350" y="564"/>
                    <a:pt x="2350" y="1255"/>
                  </a:cubicBezTo>
                  <a:lnTo>
                    <a:pt x="2350" y="1408"/>
                  </a:lnTo>
                  <a:cubicBezTo>
                    <a:pt x="1639" y="1880"/>
                    <a:pt x="1072" y="2436"/>
                    <a:pt x="669" y="3066"/>
                  </a:cubicBezTo>
                  <a:cubicBezTo>
                    <a:pt x="225" y="3754"/>
                    <a:pt x="1" y="4491"/>
                    <a:pt x="1" y="5257"/>
                  </a:cubicBezTo>
                  <a:cubicBezTo>
                    <a:pt x="1" y="6031"/>
                    <a:pt x="231" y="6777"/>
                    <a:pt x="683" y="7473"/>
                  </a:cubicBezTo>
                  <a:cubicBezTo>
                    <a:pt x="725" y="7537"/>
                    <a:pt x="795" y="7571"/>
                    <a:pt x="865" y="7571"/>
                  </a:cubicBezTo>
                  <a:cubicBezTo>
                    <a:pt x="906" y="7571"/>
                    <a:pt x="947" y="7560"/>
                    <a:pt x="982" y="7537"/>
                  </a:cubicBezTo>
                  <a:cubicBezTo>
                    <a:pt x="1083" y="7471"/>
                    <a:pt x="1112" y="7338"/>
                    <a:pt x="1046" y="7237"/>
                  </a:cubicBezTo>
                  <a:cubicBezTo>
                    <a:pt x="640" y="6613"/>
                    <a:pt x="435" y="5948"/>
                    <a:pt x="435" y="5257"/>
                  </a:cubicBezTo>
                  <a:cubicBezTo>
                    <a:pt x="435" y="4022"/>
                    <a:pt x="1129" y="2830"/>
                    <a:pt x="2353" y="1935"/>
                  </a:cubicBezTo>
                  <a:lnTo>
                    <a:pt x="2353" y="4946"/>
                  </a:lnTo>
                  <a:cubicBezTo>
                    <a:pt x="2353" y="5427"/>
                    <a:pt x="2626" y="5864"/>
                    <a:pt x="3058" y="6074"/>
                  </a:cubicBezTo>
                  <a:lnTo>
                    <a:pt x="3058" y="7511"/>
                  </a:lnTo>
                  <a:cubicBezTo>
                    <a:pt x="3058" y="8490"/>
                    <a:pt x="3852" y="9281"/>
                    <a:pt x="4831" y="9284"/>
                  </a:cubicBezTo>
                  <a:lnTo>
                    <a:pt x="9932" y="9284"/>
                  </a:lnTo>
                  <a:cubicBezTo>
                    <a:pt x="10911" y="9281"/>
                    <a:pt x="11703" y="8490"/>
                    <a:pt x="11703" y="7511"/>
                  </a:cubicBezTo>
                  <a:lnTo>
                    <a:pt x="11703" y="6074"/>
                  </a:lnTo>
                  <a:cubicBezTo>
                    <a:pt x="12137" y="5864"/>
                    <a:pt x="12411" y="5427"/>
                    <a:pt x="12411" y="4946"/>
                  </a:cubicBezTo>
                  <a:lnTo>
                    <a:pt x="12411" y="3691"/>
                  </a:lnTo>
                  <a:cubicBezTo>
                    <a:pt x="12411" y="3570"/>
                    <a:pt x="12313" y="3475"/>
                    <a:pt x="12195" y="3475"/>
                  </a:cubicBezTo>
                  <a:cubicBezTo>
                    <a:pt x="12074" y="3475"/>
                    <a:pt x="11979" y="3570"/>
                    <a:pt x="11979" y="3691"/>
                  </a:cubicBezTo>
                  <a:lnTo>
                    <a:pt x="11979" y="4946"/>
                  </a:lnTo>
                  <a:cubicBezTo>
                    <a:pt x="11979" y="5179"/>
                    <a:pt x="11878" y="5401"/>
                    <a:pt x="11706" y="5556"/>
                  </a:cubicBezTo>
                  <a:lnTo>
                    <a:pt x="11706" y="5435"/>
                  </a:lnTo>
                  <a:cubicBezTo>
                    <a:pt x="11703" y="4727"/>
                    <a:pt x="11182" y="4126"/>
                    <a:pt x="10482" y="4022"/>
                  </a:cubicBezTo>
                  <a:lnTo>
                    <a:pt x="10482" y="2093"/>
                  </a:lnTo>
                  <a:cubicBezTo>
                    <a:pt x="10479" y="1388"/>
                    <a:pt x="9944" y="798"/>
                    <a:pt x="9241" y="731"/>
                  </a:cubicBezTo>
                  <a:lnTo>
                    <a:pt x="9241" y="449"/>
                  </a:lnTo>
                  <a:cubicBezTo>
                    <a:pt x="9241" y="441"/>
                    <a:pt x="9247" y="435"/>
                    <a:pt x="9256" y="435"/>
                  </a:cubicBezTo>
                  <a:lnTo>
                    <a:pt x="11159" y="435"/>
                  </a:lnTo>
                  <a:cubicBezTo>
                    <a:pt x="11614" y="435"/>
                    <a:pt x="11979" y="803"/>
                    <a:pt x="11979" y="1258"/>
                  </a:cubicBezTo>
                  <a:lnTo>
                    <a:pt x="11979" y="2758"/>
                  </a:lnTo>
                  <a:cubicBezTo>
                    <a:pt x="11979" y="2876"/>
                    <a:pt x="12077" y="2974"/>
                    <a:pt x="12195" y="2974"/>
                  </a:cubicBezTo>
                  <a:cubicBezTo>
                    <a:pt x="12316" y="2974"/>
                    <a:pt x="12411" y="2876"/>
                    <a:pt x="12411" y="2758"/>
                  </a:cubicBezTo>
                  <a:lnTo>
                    <a:pt x="12411" y="1935"/>
                  </a:lnTo>
                  <a:cubicBezTo>
                    <a:pt x="13634" y="2830"/>
                    <a:pt x="14328" y="4022"/>
                    <a:pt x="14328" y="5260"/>
                  </a:cubicBezTo>
                  <a:cubicBezTo>
                    <a:pt x="14328" y="6587"/>
                    <a:pt x="13554" y="7790"/>
                    <a:pt x="12302" y="8662"/>
                  </a:cubicBezTo>
                  <a:cubicBezTo>
                    <a:pt x="12293" y="8668"/>
                    <a:pt x="12284" y="8674"/>
                    <a:pt x="12276" y="8680"/>
                  </a:cubicBezTo>
                  <a:cubicBezTo>
                    <a:pt x="11018" y="9546"/>
                    <a:pt x="9288" y="10085"/>
                    <a:pt x="7382" y="10085"/>
                  </a:cubicBezTo>
                  <a:cubicBezTo>
                    <a:pt x="5056" y="10085"/>
                    <a:pt x="2894" y="9276"/>
                    <a:pt x="1598" y="7925"/>
                  </a:cubicBezTo>
                  <a:cubicBezTo>
                    <a:pt x="1550" y="7875"/>
                    <a:pt x="1495" y="7854"/>
                    <a:pt x="1443" y="7854"/>
                  </a:cubicBezTo>
                  <a:cubicBezTo>
                    <a:pt x="1277" y="7854"/>
                    <a:pt x="1134" y="8065"/>
                    <a:pt x="1285" y="8225"/>
                  </a:cubicBezTo>
                  <a:cubicBezTo>
                    <a:pt x="1572" y="8521"/>
                    <a:pt x="1886" y="8789"/>
                    <a:pt x="2229" y="9022"/>
                  </a:cubicBezTo>
                  <a:cubicBezTo>
                    <a:pt x="2448" y="9273"/>
                    <a:pt x="2669" y="9512"/>
                    <a:pt x="2888" y="9733"/>
                  </a:cubicBezTo>
                  <a:cubicBezTo>
                    <a:pt x="2669" y="10148"/>
                    <a:pt x="2554" y="10611"/>
                    <a:pt x="2554" y="11081"/>
                  </a:cubicBezTo>
                  <a:cubicBezTo>
                    <a:pt x="2554" y="11763"/>
                    <a:pt x="2796" y="12419"/>
                    <a:pt x="3257" y="12995"/>
                  </a:cubicBezTo>
                  <a:cubicBezTo>
                    <a:pt x="3101" y="13185"/>
                    <a:pt x="3015" y="13427"/>
                    <a:pt x="3015" y="13674"/>
                  </a:cubicBezTo>
                  <a:lnTo>
                    <a:pt x="3015" y="14250"/>
                  </a:lnTo>
                  <a:cubicBezTo>
                    <a:pt x="3015" y="14529"/>
                    <a:pt x="3239" y="14754"/>
                    <a:pt x="3519" y="14754"/>
                  </a:cubicBezTo>
                  <a:lnTo>
                    <a:pt x="6630" y="14754"/>
                  </a:lnTo>
                  <a:cubicBezTo>
                    <a:pt x="6685" y="14754"/>
                    <a:pt x="6743" y="14745"/>
                    <a:pt x="6795" y="14728"/>
                  </a:cubicBezTo>
                  <a:cubicBezTo>
                    <a:pt x="6987" y="14745"/>
                    <a:pt x="7186" y="14754"/>
                    <a:pt x="7382" y="14754"/>
                  </a:cubicBezTo>
                  <a:cubicBezTo>
                    <a:pt x="7575" y="14754"/>
                    <a:pt x="7773" y="14745"/>
                    <a:pt x="7966" y="14728"/>
                  </a:cubicBezTo>
                  <a:cubicBezTo>
                    <a:pt x="8021" y="14745"/>
                    <a:pt x="8076" y="14754"/>
                    <a:pt x="8130" y="14754"/>
                  </a:cubicBezTo>
                  <a:lnTo>
                    <a:pt x="11242" y="14754"/>
                  </a:lnTo>
                  <a:cubicBezTo>
                    <a:pt x="11521" y="14754"/>
                    <a:pt x="11746" y="14529"/>
                    <a:pt x="11746" y="14250"/>
                  </a:cubicBezTo>
                  <a:lnTo>
                    <a:pt x="11746" y="13674"/>
                  </a:lnTo>
                  <a:cubicBezTo>
                    <a:pt x="11746" y="13427"/>
                    <a:pt x="11660" y="13185"/>
                    <a:pt x="11504" y="12995"/>
                  </a:cubicBezTo>
                  <a:cubicBezTo>
                    <a:pt x="11582" y="12897"/>
                    <a:pt x="11657" y="12793"/>
                    <a:pt x="11723" y="12690"/>
                  </a:cubicBezTo>
                  <a:cubicBezTo>
                    <a:pt x="11789" y="12589"/>
                    <a:pt x="11757" y="12454"/>
                    <a:pt x="11657" y="12390"/>
                  </a:cubicBezTo>
                  <a:cubicBezTo>
                    <a:pt x="11621" y="12368"/>
                    <a:pt x="11581" y="12357"/>
                    <a:pt x="11541" y="12357"/>
                  </a:cubicBezTo>
                  <a:cubicBezTo>
                    <a:pt x="11470" y="12357"/>
                    <a:pt x="11401" y="12392"/>
                    <a:pt x="11360" y="12457"/>
                  </a:cubicBezTo>
                  <a:cubicBezTo>
                    <a:pt x="11300" y="12546"/>
                    <a:pt x="11239" y="12635"/>
                    <a:pt x="11170" y="12719"/>
                  </a:cubicBezTo>
                  <a:cubicBezTo>
                    <a:pt x="11032" y="12647"/>
                    <a:pt x="10879" y="12603"/>
                    <a:pt x="10724" y="12595"/>
                  </a:cubicBezTo>
                  <a:lnTo>
                    <a:pt x="10977" y="10571"/>
                  </a:lnTo>
                  <a:cubicBezTo>
                    <a:pt x="11167" y="10413"/>
                    <a:pt x="11357" y="10240"/>
                    <a:pt x="11550" y="10059"/>
                  </a:cubicBezTo>
                  <a:cubicBezTo>
                    <a:pt x="11697" y="10378"/>
                    <a:pt x="11775" y="10726"/>
                    <a:pt x="11775" y="11081"/>
                  </a:cubicBezTo>
                  <a:cubicBezTo>
                    <a:pt x="11775" y="11282"/>
                    <a:pt x="11749" y="11484"/>
                    <a:pt x="11700" y="11679"/>
                  </a:cubicBezTo>
                  <a:cubicBezTo>
                    <a:pt x="11671" y="11794"/>
                    <a:pt x="11740" y="11913"/>
                    <a:pt x="11855" y="11941"/>
                  </a:cubicBezTo>
                  <a:cubicBezTo>
                    <a:pt x="11873" y="11947"/>
                    <a:pt x="11893" y="11950"/>
                    <a:pt x="11910" y="11950"/>
                  </a:cubicBezTo>
                  <a:cubicBezTo>
                    <a:pt x="12008" y="11950"/>
                    <a:pt x="12094" y="11881"/>
                    <a:pt x="12120" y="11786"/>
                  </a:cubicBezTo>
                  <a:cubicBezTo>
                    <a:pt x="12178" y="11556"/>
                    <a:pt x="12207" y="11319"/>
                    <a:pt x="12207" y="11081"/>
                  </a:cubicBezTo>
                  <a:cubicBezTo>
                    <a:pt x="12207" y="10611"/>
                    <a:pt x="12094" y="10151"/>
                    <a:pt x="11876" y="9736"/>
                  </a:cubicBezTo>
                  <a:cubicBezTo>
                    <a:pt x="12100" y="9509"/>
                    <a:pt x="12327" y="9267"/>
                    <a:pt x="12552" y="9011"/>
                  </a:cubicBezTo>
                  <a:lnTo>
                    <a:pt x="12569" y="8999"/>
                  </a:lnTo>
                  <a:cubicBezTo>
                    <a:pt x="13980" y="8003"/>
                    <a:pt x="14757" y="6676"/>
                    <a:pt x="14757" y="5257"/>
                  </a:cubicBezTo>
                  <a:cubicBezTo>
                    <a:pt x="14757" y="4491"/>
                    <a:pt x="14535" y="3754"/>
                    <a:pt x="14089" y="3066"/>
                  </a:cubicBezTo>
                  <a:cubicBezTo>
                    <a:pt x="13686" y="2436"/>
                    <a:pt x="13119" y="1877"/>
                    <a:pt x="12408" y="1408"/>
                  </a:cubicBezTo>
                  <a:lnTo>
                    <a:pt x="12408" y="1255"/>
                  </a:lnTo>
                  <a:cubicBezTo>
                    <a:pt x="12408" y="564"/>
                    <a:pt x="11847" y="3"/>
                    <a:pt x="11156" y="3"/>
                  </a:cubicBezTo>
                  <a:lnTo>
                    <a:pt x="9253" y="3"/>
                  </a:lnTo>
                  <a:cubicBezTo>
                    <a:pt x="9141" y="3"/>
                    <a:pt x="9034" y="43"/>
                    <a:pt x="8951" y="121"/>
                  </a:cubicBezTo>
                  <a:cubicBezTo>
                    <a:pt x="8430" y="41"/>
                    <a:pt x="7904" y="0"/>
                    <a:pt x="73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Google Shape;1885;p125">
              <a:extLst>
                <a:ext uri="{FF2B5EF4-FFF2-40B4-BE49-F238E27FC236}">
                  <a16:creationId xmlns:a16="http://schemas.microsoft.com/office/drawing/2014/main" id="{160BE052-98F7-C4B4-9E49-9E61B222AFA1}"/>
                </a:ext>
              </a:extLst>
            </p:cNvPr>
            <p:cNvSpPr/>
            <p:nvPr/>
          </p:nvSpPr>
          <p:spPr>
            <a:xfrm>
              <a:off x="5910750" y="3282850"/>
              <a:ext cx="32400" cy="36800"/>
            </a:xfrm>
            <a:custGeom>
              <a:avLst/>
              <a:gdLst/>
              <a:ahLst/>
              <a:cxnLst/>
              <a:rect l="l" t="t" r="r" b="b"/>
              <a:pathLst>
                <a:path w="1296" h="1472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7"/>
                  </a:cubicBezTo>
                  <a:cubicBezTo>
                    <a:pt x="864" y="901"/>
                    <a:pt x="769" y="1040"/>
                    <a:pt x="648" y="1040"/>
                  </a:cubicBezTo>
                  <a:cubicBezTo>
                    <a:pt x="533" y="1040"/>
                    <a:pt x="432" y="901"/>
                    <a:pt x="432" y="737"/>
                  </a:cubicBezTo>
                  <a:cubicBezTo>
                    <a:pt x="432" y="570"/>
                    <a:pt x="533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1" y="331"/>
                    <a:pt x="1" y="737"/>
                  </a:cubicBezTo>
                  <a:cubicBezTo>
                    <a:pt x="1" y="1140"/>
                    <a:pt x="294" y="1471"/>
                    <a:pt x="648" y="1471"/>
                  </a:cubicBezTo>
                  <a:cubicBezTo>
                    <a:pt x="1005" y="1471"/>
                    <a:pt x="1296" y="1140"/>
                    <a:pt x="1296" y="737"/>
                  </a:cubicBezTo>
                  <a:cubicBezTo>
                    <a:pt x="1296" y="331"/>
                    <a:pt x="1008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" name="Google Shape;1886;p125">
              <a:extLst>
                <a:ext uri="{FF2B5EF4-FFF2-40B4-BE49-F238E27FC236}">
                  <a16:creationId xmlns:a16="http://schemas.microsoft.com/office/drawing/2014/main" id="{BCAADD48-104A-B78D-9FC3-661B0983591C}"/>
                </a:ext>
              </a:extLst>
            </p:cNvPr>
            <p:cNvSpPr/>
            <p:nvPr/>
          </p:nvSpPr>
          <p:spPr>
            <a:xfrm>
              <a:off x="5987100" y="3282850"/>
              <a:ext cx="32425" cy="36800"/>
            </a:xfrm>
            <a:custGeom>
              <a:avLst/>
              <a:gdLst/>
              <a:ahLst/>
              <a:cxnLst/>
              <a:rect l="l" t="t" r="r" b="b"/>
              <a:pathLst>
                <a:path w="1297" h="1472" extrusionOk="0">
                  <a:moveTo>
                    <a:pt x="649" y="432"/>
                  </a:moveTo>
                  <a:cubicBezTo>
                    <a:pt x="767" y="432"/>
                    <a:pt x="867" y="573"/>
                    <a:pt x="867" y="737"/>
                  </a:cubicBezTo>
                  <a:lnTo>
                    <a:pt x="865" y="737"/>
                  </a:lnTo>
                  <a:cubicBezTo>
                    <a:pt x="865" y="898"/>
                    <a:pt x="767" y="1040"/>
                    <a:pt x="649" y="1040"/>
                  </a:cubicBezTo>
                  <a:cubicBezTo>
                    <a:pt x="533" y="1040"/>
                    <a:pt x="433" y="901"/>
                    <a:pt x="433" y="737"/>
                  </a:cubicBezTo>
                  <a:cubicBezTo>
                    <a:pt x="433" y="570"/>
                    <a:pt x="533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31"/>
                    <a:pt x="1" y="737"/>
                  </a:cubicBezTo>
                  <a:cubicBezTo>
                    <a:pt x="1" y="1140"/>
                    <a:pt x="295" y="1471"/>
                    <a:pt x="649" y="1471"/>
                  </a:cubicBezTo>
                  <a:cubicBezTo>
                    <a:pt x="1006" y="1471"/>
                    <a:pt x="1296" y="1140"/>
                    <a:pt x="1296" y="737"/>
                  </a:cubicBezTo>
                  <a:cubicBezTo>
                    <a:pt x="1296" y="331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Google Shape;1887;p125">
              <a:extLst>
                <a:ext uri="{FF2B5EF4-FFF2-40B4-BE49-F238E27FC236}">
                  <a16:creationId xmlns:a16="http://schemas.microsoft.com/office/drawing/2014/main" id="{59616E40-9072-0205-13E1-D6958D741850}"/>
                </a:ext>
              </a:extLst>
            </p:cNvPr>
            <p:cNvSpPr/>
            <p:nvPr/>
          </p:nvSpPr>
          <p:spPr>
            <a:xfrm>
              <a:off x="5906075" y="33571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Google Shape;1888;p125">
              <a:extLst>
                <a:ext uri="{FF2B5EF4-FFF2-40B4-BE49-F238E27FC236}">
                  <a16:creationId xmlns:a16="http://schemas.microsoft.com/office/drawing/2014/main" id="{C9F2D0F3-C4F9-B233-39E8-4F5BBB7C750D}"/>
                </a:ext>
              </a:extLst>
            </p:cNvPr>
            <p:cNvSpPr/>
            <p:nvPr/>
          </p:nvSpPr>
          <p:spPr>
            <a:xfrm>
              <a:off x="5906075" y="33794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889;p125">
              <a:extLst>
                <a:ext uri="{FF2B5EF4-FFF2-40B4-BE49-F238E27FC236}">
                  <a16:creationId xmlns:a16="http://schemas.microsoft.com/office/drawing/2014/main" id="{A2E48FF6-4EEA-BD26-7F89-37C0A5683405}"/>
                </a:ext>
              </a:extLst>
            </p:cNvPr>
            <p:cNvSpPr/>
            <p:nvPr/>
          </p:nvSpPr>
          <p:spPr>
            <a:xfrm>
              <a:off x="6009850" y="33571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" name="Google Shape;1890;p125">
              <a:extLst>
                <a:ext uri="{FF2B5EF4-FFF2-40B4-BE49-F238E27FC236}">
                  <a16:creationId xmlns:a16="http://schemas.microsoft.com/office/drawing/2014/main" id="{3D83BFA8-4EBF-1F0C-00A6-077870E971D2}"/>
                </a:ext>
              </a:extLst>
            </p:cNvPr>
            <p:cNvSpPr/>
            <p:nvPr/>
          </p:nvSpPr>
          <p:spPr>
            <a:xfrm>
              <a:off x="6009850" y="33794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7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4" name="Google Shape;1891;p125">
            <a:extLst>
              <a:ext uri="{FF2B5EF4-FFF2-40B4-BE49-F238E27FC236}">
                <a16:creationId xmlns:a16="http://schemas.microsoft.com/office/drawing/2014/main" id="{65DC669A-419E-927D-8A3B-F3B20F57D01B}"/>
              </a:ext>
            </a:extLst>
          </p:cNvPr>
          <p:cNvGrpSpPr/>
          <p:nvPr/>
        </p:nvGrpSpPr>
        <p:grpSpPr>
          <a:xfrm>
            <a:off x="11784152" y="6961499"/>
            <a:ext cx="768650" cy="737850"/>
            <a:chOff x="5162575" y="3236000"/>
            <a:chExt cx="384325" cy="368925"/>
          </a:xfrm>
        </p:grpSpPr>
        <p:sp>
          <p:nvSpPr>
            <p:cNvPr id="125" name="Google Shape;1892;p125">
              <a:extLst>
                <a:ext uri="{FF2B5EF4-FFF2-40B4-BE49-F238E27FC236}">
                  <a16:creationId xmlns:a16="http://schemas.microsoft.com/office/drawing/2014/main" id="{DE1D2832-9B9D-7833-02AF-C57EABE44795}"/>
                </a:ext>
              </a:extLst>
            </p:cNvPr>
            <p:cNvSpPr/>
            <p:nvPr/>
          </p:nvSpPr>
          <p:spPr>
            <a:xfrm>
              <a:off x="5162575" y="3236000"/>
              <a:ext cx="58600" cy="143250"/>
            </a:xfrm>
            <a:custGeom>
              <a:avLst/>
              <a:gdLst/>
              <a:ahLst/>
              <a:cxnLst/>
              <a:rect l="l" t="t" r="r" b="b"/>
              <a:pathLst>
                <a:path w="2344" h="5730" extrusionOk="0">
                  <a:moveTo>
                    <a:pt x="1172" y="432"/>
                  </a:moveTo>
                  <a:cubicBezTo>
                    <a:pt x="1750" y="432"/>
                    <a:pt x="2038" y="1129"/>
                    <a:pt x="1630" y="1538"/>
                  </a:cubicBezTo>
                  <a:cubicBezTo>
                    <a:pt x="1498" y="1670"/>
                    <a:pt x="1337" y="1729"/>
                    <a:pt x="1178" y="1729"/>
                  </a:cubicBezTo>
                  <a:cubicBezTo>
                    <a:pt x="845" y="1729"/>
                    <a:pt x="524" y="1470"/>
                    <a:pt x="524" y="1080"/>
                  </a:cubicBezTo>
                  <a:cubicBezTo>
                    <a:pt x="524" y="720"/>
                    <a:pt x="815" y="432"/>
                    <a:pt x="1172" y="432"/>
                  </a:cubicBezTo>
                  <a:close/>
                  <a:moveTo>
                    <a:pt x="941" y="2136"/>
                  </a:moveTo>
                  <a:cubicBezTo>
                    <a:pt x="1019" y="2154"/>
                    <a:pt x="1094" y="2159"/>
                    <a:pt x="1172" y="2162"/>
                  </a:cubicBezTo>
                  <a:cubicBezTo>
                    <a:pt x="1241" y="2159"/>
                    <a:pt x="1307" y="2154"/>
                    <a:pt x="1373" y="2142"/>
                  </a:cubicBezTo>
                  <a:lnTo>
                    <a:pt x="1373" y="2738"/>
                  </a:lnTo>
                  <a:cubicBezTo>
                    <a:pt x="1373" y="2856"/>
                    <a:pt x="1278" y="2954"/>
                    <a:pt x="1157" y="2954"/>
                  </a:cubicBezTo>
                  <a:cubicBezTo>
                    <a:pt x="1039" y="2954"/>
                    <a:pt x="941" y="2856"/>
                    <a:pt x="941" y="2738"/>
                  </a:cubicBezTo>
                  <a:lnTo>
                    <a:pt x="941" y="2136"/>
                  </a:lnTo>
                  <a:close/>
                  <a:moveTo>
                    <a:pt x="1172" y="0"/>
                  </a:moveTo>
                  <a:cubicBezTo>
                    <a:pt x="714" y="0"/>
                    <a:pt x="306" y="289"/>
                    <a:pt x="156" y="723"/>
                  </a:cubicBezTo>
                  <a:cubicBezTo>
                    <a:pt x="0" y="1160"/>
                    <a:pt x="144" y="1647"/>
                    <a:pt x="513" y="1932"/>
                  </a:cubicBezTo>
                  <a:lnTo>
                    <a:pt x="513" y="2738"/>
                  </a:lnTo>
                  <a:cubicBezTo>
                    <a:pt x="510" y="3011"/>
                    <a:pt x="685" y="3256"/>
                    <a:pt x="944" y="3348"/>
                  </a:cubicBezTo>
                  <a:lnTo>
                    <a:pt x="944" y="4339"/>
                  </a:lnTo>
                  <a:cubicBezTo>
                    <a:pt x="941" y="4825"/>
                    <a:pt x="1126" y="5297"/>
                    <a:pt x="1457" y="5657"/>
                  </a:cubicBezTo>
                  <a:cubicBezTo>
                    <a:pt x="1504" y="5708"/>
                    <a:pt x="1559" y="5729"/>
                    <a:pt x="1612" y="5729"/>
                  </a:cubicBezTo>
                  <a:cubicBezTo>
                    <a:pt x="1777" y="5729"/>
                    <a:pt x="1925" y="5522"/>
                    <a:pt x="1776" y="5363"/>
                  </a:cubicBezTo>
                  <a:cubicBezTo>
                    <a:pt x="1517" y="5084"/>
                    <a:pt x="1373" y="4716"/>
                    <a:pt x="1373" y="4336"/>
                  </a:cubicBezTo>
                  <a:lnTo>
                    <a:pt x="1373" y="3348"/>
                  </a:lnTo>
                  <a:cubicBezTo>
                    <a:pt x="1632" y="3256"/>
                    <a:pt x="1808" y="3011"/>
                    <a:pt x="1808" y="2738"/>
                  </a:cubicBezTo>
                  <a:lnTo>
                    <a:pt x="1808" y="1955"/>
                  </a:lnTo>
                  <a:cubicBezTo>
                    <a:pt x="2182" y="1681"/>
                    <a:pt x="2343" y="1198"/>
                    <a:pt x="2202" y="754"/>
                  </a:cubicBezTo>
                  <a:cubicBezTo>
                    <a:pt x="2064" y="311"/>
                    <a:pt x="1655" y="9"/>
                    <a:pt x="1192" y="0"/>
                  </a:cubicBezTo>
                  <a:cubicBezTo>
                    <a:pt x="1185" y="0"/>
                    <a:pt x="1178" y="0"/>
                    <a:pt x="11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Google Shape;1893;p125">
              <a:extLst>
                <a:ext uri="{FF2B5EF4-FFF2-40B4-BE49-F238E27FC236}">
                  <a16:creationId xmlns:a16="http://schemas.microsoft.com/office/drawing/2014/main" id="{56CD02A5-E060-88A1-B3AD-A192B6CC9A49}"/>
                </a:ext>
              </a:extLst>
            </p:cNvPr>
            <p:cNvSpPr/>
            <p:nvPr/>
          </p:nvSpPr>
          <p:spPr>
            <a:xfrm>
              <a:off x="5216400" y="3236000"/>
              <a:ext cx="330500" cy="368925"/>
            </a:xfrm>
            <a:custGeom>
              <a:avLst/>
              <a:gdLst/>
              <a:ahLst/>
              <a:cxnLst/>
              <a:rect l="l" t="t" r="r" b="b"/>
              <a:pathLst>
                <a:path w="13220" h="14757" extrusionOk="0">
                  <a:moveTo>
                    <a:pt x="2724" y="432"/>
                  </a:moveTo>
                  <a:cubicBezTo>
                    <a:pt x="3302" y="432"/>
                    <a:pt x="3590" y="1129"/>
                    <a:pt x="3181" y="1538"/>
                  </a:cubicBezTo>
                  <a:cubicBezTo>
                    <a:pt x="3050" y="1670"/>
                    <a:pt x="2888" y="1729"/>
                    <a:pt x="2730" y="1729"/>
                  </a:cubicBezTo>
                  <a:cubicBezTo>
                    <a:pt x="2397" y="1729"/>
                    <a:pt x="2076" y="1470"/>
                    <a:pt x="2076" y="1080"/>
                  </a:cubicBezTo>
                  <a:cubicBezTo>
                    <a:pt x="2076" y="723"/>
                    <a:pt x="2367" y="432"/>
                    <a:pt x="2724" y="432"/>
                  </a:cubicBezTo>
                  <a:close/>
                  <a:moveTo>
                    <a:pt x="2954" y="2136"/>
                  </a:moveTo>
                  <a:lnTo>
                    <a:pt x="2954" y="2738"/>
                  </a:lnTo>
                  <a:cubicBezTo>
                    <a:pt x="2954" y="2856"/>
                    <a:pt x="2859" y="2954"/>
                    <a:pt x="2738" y="2954"/>
                  </a:cubicBezTo>
                  <a:cubicBezTo>
                    <a:pt x="2620" y="2954"/>
                    <a:pt x="2522" y="2856"/>
                    <a:pt x="2522" y="2738"/>
                  </a:cubicBezTo>
                  <a:lnTo>
                    <a:pt x="2522" y="2142"/>
                  </a:lnTo>
                  <a:cubicBezTo>
                    <a:pt x="2588" y="2154"/>
                    <a:pt x="2658" y="2159"/>
                    <a:pt x="2724" y="2162"/>
                  </a:cubicBezTo>
                  <a:cubicBezTo>
                    <a:pt x="2801" y="2159"/>
                    <a:pt x="2879" y="2154"/>
                    <a:pt x="2954" y="2136"/>
                  </a:cubicBezTo>
                  <a:close/>
                  <a:moveTo>
                    <a:pt x="2727" y="0"/>
                  </a:moveTo>
                  <a:cubicBezTo>
                    <a:pt x="2720" y="0"/>
                    <a:pt x="2713" y="0"/>
                    <a:pt x="2706" y="0"/>
                  </a:cubicBezTo>
                  <a:cubicBezTo>
                    <a:pt x="2240" y="9"/>
                    <a:pt x="1834" y="311"/>
                    <a:pt x="1693" y="754"/>
                  </a:cubicBezTo>
                  <a:cubicBezTo>
                    <a:pt x="1555" y="1198"/>
                    <a:pt x="1713" y="1681"/>
                    <a:pt x="2090" y="1955"/>
                  </a:cubicBezTo>
                  <a:lnTo>
                    <a:pt x="2090" y="2738"/>
                  </a:lnTo>
                  <a:cubicBezTo>
                    <a:pt x="2090" y="3011"/>
                    <a:pt x="2263" y="3256"/>
                    <a:pt x="2522" y="3348"/>
                  </a:cubicBezTo>
                  <a:lnTo>
                    <a:pt x="2522" y="4339"/>
                  </a:lnTo>
                  <a:cubicBezTo>
                    <a:pt x="2522" y="5170"/>
                    <a:pt x="1846" y="5847"/>
                    <a:pt x="1011" y="5850"/>
                  </a:cubicBezTo>
                  <a:lnTo>
                    <a:pt x="737" y="5850"/>
                  </a:lnTo>
                  <a:cubicBezTo>
                    <a:pt x="591" y="5850"/>
                    <a:pt x="444" y="5830"/>
                    <a:pt x="303" y="5787"/>
                  </a:cubicBezTo>
                  <a:cubicBezTo>
                    <a:pt x="283" y="5780"/>
                    <a:pt x="262" y="5777"/>
                    <a:pt x="242" y="5777"/>
                  </a:cubicBezTo>
                  <a:cubicBezTo>
                    <a:pt x="150" y="5777"/>
                    <a:pt x="63" y="5839"/>
                    <a:pt x="35" y="5933"/>
                  </a:cubicBezTo>
                  <a:cubicBezTo>
                    <a:pt x="0" y="6046"/>
                    <a:pt x="67" y="6167"/>
                    <a:pt x="179" y="6201"/>
                  </a:cubicBezTo>
                  <a:cubicBezTo>
                    <a:pt x="334" y="6247"/>
                    <a:pt x="496" y="6273"/>
                    <a:pt x="657" y="6282"/>
                  </a:cubicBezTo>
                  <a:lnTo>
                    <a:pt x="657" y="12811"/>
                  </a:lnTo>
                  <a:cubicBezTo>
                    <a:pt x="660" y="13884"/>
                    <a:pt x="1529" y="14754"/>
                    <a:pt x="2603" y="14757"/>
                  </a:cubicBezTo>
                  <a:lnTo>
                    <a:pt x="8202" y="14757"/>
                  </a:lnTo>
                  <a:cubicBezTo>
                    <a:pt x="9276" y="14754"/>
                    <a:pt x="10145" y="13884"/>
                    <a:pt x="10148" y="12811"/>
                  </a:cubicBezTo>
                  <a:lnTo>
                    <a:pt x="10148" y="10217"/>
                  </a:lnTo>
                  <a:lnTo>
                    <a:pt x="10623" y="10217"/>
                  </a:lnTo>
                  <a:cubicBezTo>
                    <a:pt x="10836" y="10217"/>
                    <a:pt x="11012" y="10041"/>
                    <a:pt x="11012" y="9828"/>
                  </a:cubicBezTo>
                  <a:lnTo>
                    <a:pt x="11012" y="8683"/>
                  </a:lnTo>
                  <a:cubicBezTo>
                    <a:pt x="11383" y="8521"/>
                    <a:pt x="11717" y="8280"/>
                    <a:pt x="11988" y="7974"/>
                  </a:cubicBezTo>
                  <a:cubicBezTo>
                    <a:pt x="12132" y="7812"/>
                    <a:pt x="11985" y="7610"/>
                    <a:pt x="11823" y="7610"/>
                  </a:cubicBezTo>
                  <a:cubicBezTo>
                    <a:pt x="11769" y="7610"/>
                    <a:pt x="11713" y="7633"/>
                    <a:pt x="11665" y="7687"/>
                  </a:cubicBezTo>
                  <a:cubicBezTo>
                    <a:pt x="11198" y="8211"/>
                    <a:pt x="10548" y="8482"/>
                    <a:pt x="9892" y="8482"/>
                  </a:cubicBezTo>
                  <a:cubicBezTo>
                    <a:pt x="9399" y="8482"/>
                    <a:pt x="8904" y="8328"/>
                    <a:pt x="8481" y="8015"/>
                  </a:cubicBezTo>
                  <a:cubicBezTo>
                    <a:pt x="7497" y="7286"/>
                    <a:pt x="7232" y="5922"/>
                    <a:pt x="7871" y="4877"/>
                  </a:cubicBezTo>
                  <a:cubicBezTo>
                    <a:pt x="8314" y="4150"/>
                    <a:pt x="9092" y="3741"/>
                    <a:pt x="9894" y="3741"/>
                  </a:cubicBezTo>
                  <a:cubicBezTo>
                    <a:pt x="10248" y="3741"/>
                    <a:pt x="10606" y="3821"/>
                    <a:pt x="10943" y="3987"/>
                  </a:cubicBezTo>
                  <a:cubicBezTo>
                    <a:pt x="12042" y="4529"/>
                    <a:pt x="12546" y="5824"/>
                    <a:pt x="12103" y="6967"/>
                  </a:cubicBezTo>
                  <a:cubicBezTo>
                    <a:pt x="12060" y="7079"/>
                    <a:pt x="12114" y="7203"/>
                    <a:pt x="12226" y="7246"/>
                  </a:cubicBezTo>
                  <a:cubicBezTo>
                    <a:pt x="12253" y="7256"/>
                    <a:pt x="12279" y="7261"/>
                    <a:pt x="12305" y="7261"/>
                  </a:cubicBezTo>
                  <a:cubicBezTo>
                    <a:pt x="12392" y="7261"/>
                    <a:pt x="12473" y="7209"/>
                    <a:pt x="12506" y="7125"/>
                  </a:cubicBezTo>
                  <a:cubicBezTo>
                    <a:pt x="13220" y="5283"/>
                    <a:pt x="11861" y="3299"/>
                    <a:pt x="9886" y="3299"/>
                  </a:cubicBezTo>
                  <a:cubicBezTo>
                    <a:pt x="8536" y="3299"/>
                    <a:pt x="7379" y="4255"/>
                    <a:pt x="7125" y="5579"/>
                  </a:cubicBezTo>
                  <a:cubicBezTo>
                    <a:pt x="6872" y="6903"/>
                    <a:pt x="7595" y="8222"/>
                    <a:pt x="8847" y="8720"/>
                  </a:cubicBezTo>
                  <a:lnTo>
                    <a:pt x="8847" y="8752"/>
                  </a:lnTo>
                  <a:cubicBezTo>
                    <a:pt x="8847" y="8887"/>
                    <a:pt x="8956" y="8968"/>
                    <a:pt x="9066" y="8968"/>
                  </a:cubicBezTo>
                  <a:cubicBezTo>
                    <a:pt x="9141" y="8968"/>
                    <a:pt x="9217" y="8931"/>
                    <a:pt x="9258" y="8847"/>
                  </a:cubicBezTo>
                  <a:cubicBezTo>
                    <a:pt x="9465" y="8895"/>
                    <a:pt x="9676" y="8918"/>
                    <a:pt x="9887" y="8918"/>
                  </a:cubicBezTo>
                  <a:cubicBezTo>
                    <a:pt x="10119" y="8918"/>
                    <a:pt x="10351" y="8890"/>
                    <a:pt x="10577" y="8832"/>
                  </a:cubicBezTo>
                  <a:lnTo>
                    <a:pt x="10577" y="9785"/>
                  </a:lnTo>
                  <a:lnTo>
                    <a:pt x="9282" y="9785"/>
                  </a:lnTo>
                  <a:lnTo>
                    <a:pt x="9282" y="9681"/>
                  </a:lnTo>
                  <a:cubicBezTo>
                    <a:pt x="9282" y="9561"/>
                    <a:pt x="9184" y="9466"/>
                    <a:pt x="9066" y="9466"/>
                  </a:cubicBezTo>
                  <a:cubicBezTo>
                    <a:pt x="8948" y="9466"/>
                    <a:pt x="8850" y="9561"/>
                    <a:pt x="8850" y="9681"/>
                  </a:cubicBezTo>
                  <a:lnTo>
                    <a:pt x="8850" y="9828"/>
                  </a:lnTo>
                  <a:cubicBezTo>
                    <a:pt x="8850" y="10041"/>
                    <a:pt x="9025" y="10217"/>
                    <a:pt x="9238" y="10217"/>
                  </a:cubicBezTo>
                  <a:lnTo>
                    <a:pt x="9713" y="10217"/>
                  </a:lnTo>
                  <a:lnTo>
                    <a:pt x="9713" y="12811"/>
                  </a:lnTo>
                  <a:cubicBezTo>
                    <a:pt x="9713" y="13646"/>
                    <a:pt x="9037" y="14319"/>
                    <a:pt x="8202" y="14322"/>
                  </a:cubicBezTo>
                  <a:lnTo>
                    <a:pt x="2600" y="14322"/>
                  </a:lnTo>
                  <a:cubicBezTo>
                    <a:pt x="1765" y="14319"/>
                    <a:pt x="1089" y="13646"/>
                    <a:pt x="1089" y="12811"/>
                  </a:cubicBezTo>
                  <a:lnTo>
                    <a:pt x="1089" y="6282"/>
                  </a:lnTo>
                  <a:cubicBezTo>
                    <a:pt x="2131" y="6236"/>
                    <a:pt x="2951" y="5381"/>
                    <a:pt x="2954" y="4339"/>
                  </a:cubicBezTo>
                  <a:lnTo>
                    <a:pt x="2954" y="3348"/>
                  </a:lnTo>
                  <a:cubicBezTo>
                    <a:pt x="3213" y="3256"/>
                    <a:pt x="3386" y="3011"/>
                    <a:pt x="3386" y="2738"/>
                  </a:cubicBezTo>
                  <a:lnTo>
                    <a:pt x="3386" y="1932"/>
                  </a:lnTo>
                  <a:cubicBezTo>
                    <a:pt x="3751" y="1647"/>
                    <a:pt x="3895" y="1160"/>
                    <a:pt x="3743" y="720"/>
                  </a:cubicBezTo>
                  <a:cubicBezTo>
                    <a:pt x="3590" y="289"/>
                    <a:pt x="3182" y="0"/>
                    <a:pt x="27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7" name="Google Shape;1894;p125">
              <a:extLst>
                <a:ext uri="{FF2B5EF4-FFF2-40B4-BE49-F238E27FC236}">
                  <a16:creationId xmlns:a16="http://schemas.microsoft.com/office/drawing/2014/main" id="{1914156B-57A1-FBB4-55C6-67A512D8AA31}"/>
                </a:ext>
              </a:extLst>
            </p:cNvPr>
            <p:cNvSpPr/>
            <p:nvPr/>
          </p:nvSpPr>
          <p:spPr>
            <a:xfrm>
              <a:off x="5415025" y="3355800"/>
              <a:ext cx="96100" cy="77275"/>
            </a:xfrm>
            <a:custGeom>
              <a:avLst/>
              <a:gdLst/>
              <a:ahLst/>
              <a:cxnLst/>
              <a:rect l="l" t="t" r="r" b="b"/>
              <a:pathLst>
                <a:path w="3844" h="3091" extrusionOk="0">
                  <a:moveTo>
                    <a:pt x="921" y="437"/>
                  </a:moveTo>
                  <a:cubicBezTo>
                    <a:pt x="1059" y="437"/>
                    <a:pt x="1198" y="513"/>
                    <a:pt x="1256" y="678"/>
                  </a:cubicBezTo>
                  <a:cubicBezTo>
                    <a:pt x="1043" y="770"/>
                    <a:pt x="856" y="911"/>
                    <a:pt x="706" y="1090"/>
                  </a:cubicBezTo>
                  <a:cubicBezTo>
                    <a:pt x="611" y="1023"/>
                    <a:pt x="556" y="914"/>
                    <a:pt x="556" y="799"/>
                  </a:cubicBezTo>
                  <a:cubicBezTo>
                    <a:pt x="556" y="568"/>
                    <a:pt x="739" y="437"/>
                    <a:pt x="921" y="437"/>
                  </a:cubicBezTo>
                  <a:close/>
                  <a:moveTo>
                    <a:pt x="3049" y="441"/>
                  </a:moveTo>
                  <a:cubicBezTo>
                    <a:pt x="3124" y="441"/>
                    <a:pt x="3200" y="464"/>
                    <a:pt x="3265" y="514"/>
                  </a:cubicBezTo>
                  <a:cubicBezTo>
                    <a:pt x="3458" y="658"/>
                    <a:pt x="3458" y="948"/>
                    <a:pt x="3262" y="1092"/>
                  </a:cubicBezTo>
                  <a:cubicBezTo>
                    <a:pt x="3113" y="911"/>
                    <a:pt x="2926" y="770"/>
                    <a:pt x="2713" y="678"/>
                  </a:cubicBezTo>
                  <a:cubicBezTo>
                    <a:pt x="2766" y="528"/>
                    <a:pt x="2905" y="441"/>
                    <a:pt x="3049" y="441"/>
                  </a:cubicBezTo>
                  <a:close/>
                  <a:moveTo>
                    <a:pt x="1984" y="956"/>
                  </a:moveTo>
                  <a:cubicBezTo>
                    <a:pt x="2126" y="956"/>
                    <a:pt x="2268" y="977"/>
                    <a:pt x="2405" y="1020"/>
                  </a:cubicBezTo>
                  <a:lnTo>
                    <a:pt x="2416" y="1023"/>
                  </a:lnTo>
                  <a:cubicBezTo>
                    <a:pt x="2678" y="1110"/>
                    <a:pt x="2888" y="1271"/>
                    <a:pt x="3000" y="1470"/>
                  </a:cubicBezTo>
                  <a:cubicBezTo>
                    <a:pt x="3003" y="1472"/>
                    <a:pt x="3006" y="1475"/>
                    <a:pt x="3006" y="1478"/>
                  </a:cubicBezTo>
                  <a:cubicBezTo>
                    <a:pt x="3064" y="1579"/>
                    <a:pt x="3093" y="1691"/>
                    <a:pt x="3093" y="1806"/>
                  </a:cubicBezTo>
                  <a:cubicBezTo>
                    <a:pt x="3093" y="2276"/>
                    <a:pt x="2595" y="2658"/>
                    <a:pt x="1984" y="2658"/>
                  </a:cubicBezTo>
                  <a:cubicBezTo>
                    <a:pt x="1371" y="2658"/>
                    <a:pt x="873" y="2276"/>
                    <a:pt x="873" y="1806"/>
                  </a:cubicBezTo>
                  <a:cubicBezTo>
                    <a:pt x="873" y="1691"/>
                    <a:pt x="905" y="1579"/>
                    <a:pt x="959" y="1478"/>
                  </a:cubicBezTo>
                  <a:lnTo>
                    <a:pt x="965" y="1470"/>
                  </a:lnTo>
                  <a:cubicBezTo>
                    <a:pt x="1077" y="1271"/>
                    <a:pt x="1290" y="1110"/>
                    <a:pt x="1550" y="1026"/>
                  </a:cubicBezTo>
                  <a:lnTo>
                    <a:pt x="1564" y="1020"/>
                  </a:lnTo>
                  <a:cubicBezTo>
                    <a:pt x="1701" y="977"/>
                    <a:pt x="1842" y="956"/>
                    <a:pt x="1984" y="956"/>
                  </a:cubicBezTo>
                  <a:close/>
                  <a:moveTo>
                    <a:pt x="3053" y="0"/>
                  </a:moveTo>
                  <a:cubicBezTo>
                    <a:pt x="2713" y="0"/>
                    <a:pt x="2403" y="220"/>
                    <a:pt x="2298" y="551"/>
                  </a:cubicBezTo>
                  <a:cubicBezTo>
                    <a:pt x="2194" y="534"/>
                    <a:pt x="2089" y="525"/>
                    <a:pt x="1984" y="525"/>
                  </a:cubicBezTo>
                  <a:cubicBezTo>
                    <a:pt x="1879" y="525"/>
                    <a:pt x="1774" y="534"/>
                    <a:pt x="1670" y="551"/>
                  </a:cubicBezTo>
                  <a:cubicBezTo>
                    <a:pt x="1557" y="208"/>
                    <a:pt x="1242" y="8"/>
                    <a:pt x="917" y="8"/>
                  </a:cubicBezTo>
                  <a:cubicBezTo>
                    <a:pt x="748" y="8"/>
                    <a:pt x="577" y="62"/>
                    <a:pt x="430" y="177"/>
                  </a:cubicBezTo>
                  <a:cubicBezTo>
                    <a:pt x="1" y="514"/>
                    <a:pt x="32" y="1179"/>
                    <a:pt x="496" y="1470"/>
                  </a:cubicBezTo>
                  <a:cubicBezTo>
                    <a:pt x="461" y="1579"/>
                    <a:pt x="441" y="1691"/>
                    <a:pt x="441" y="1806"/>
                  </a:cubicBezTo>
                  <a:cubicBezTo>
                    <a:pt x="441" y="2515"/>
                    <a:pt x="1132" y="3090"/>
                    <a:pt x="1984" y="3090"/>
                  </a:cubicBezTo>
                  <a:cubicBezTo>
                    <a:pt x="2833" y="3090"/>
                    <a:pt x="3524" y="2515"/>
                    <a:pt x="3524" y="1806"/>
                  </a:cubicBezTo>
                  <a:cubicBezTo>
                    <a:pt x="3524" y="1691"/>
                    <a:pt x="3507" y="1579"/>
                    <a:pt x="3473" y="1470"/>
                  </a:cubicBezTo>
                  <a:cubicBezTo>
                    <a:pt x="3703" y="1326"/>
                    <a:pt x="3844" y="1072"/>
                    <a:pt x="3844" y="799"/>
                  </a:cubicBezTo>
                  <a:cubicBezTo>
                    <a:pt x="3844" y="407"/>
                    <a:pt x="3562" y="73"/>
                    <a:pt x="3176" y="10"/>
                  </a:cubicBezTo>
                  <a:cubicBezTo>
                    <a:pt x="3135" y="4"/>
                    <a:pt x="3094" y="0"/>
                    <a:pt x="30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1895;p125">
              <a:extLst>
                <a:ext uri="{FF2B5EF4-FFF2-40B4-BE49-F238E27FC236}">
                  <a16:creationId xmlns:a16="http://schemas.microsoft.com/office/drawing/2014/main" id="{235059F3-02BF-A930-6B2E-1A55B2FE786A}"/>
                </a:ext>
              </a:extLst>
            </p:cNvPr>
            <p:cNvSpPr/>
            <p:nvPr/>
          </p:nvSpPr>
          <p:spPr>
            <a:xfrm>
              <a:off x="5448000" y="33857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400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1896;p125">
              <a:extLst>
                <a:ext uri="{FF2B5EF4-FFF2-40B4-BE49-F238E27FC236}">
                  <a16:creationId xmlns:a16="http://schemas.microsoft.com/office/drawing/2014/main" id="{4797CEF9-5858-F7CC-64C8-11B591FC7C3C}"/>
                </a:ext>
              </a:extLst>
            </p:cNvPr>
            <p:cNvSpPr/>
            <p:nvPr/>
          </p:nvSpPr>
          <p:spPr>
            <a:xfrm>
              <a:off x="5466775" y="33857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0" name="Google Shape;1897;p125">
            <a:extLst>
              <a:ext uri="{FF2B5EF4-FFF2-40B4-BE49-F238E27FC236}">
                <a16:creationId xmlns:a16="http://schemas.microsoft.com/office/drawing/2014/main" id="{8B61517A-ABAD-6643-3A0B-0A048986EEAC}"/>
              </a:ext>
            </a:extLst>
          </p:cNvPr>
          <p:cNvGrpSpPr/>
          <p:nvPr/>
        </p:nvGrpSpPr>
        <p:grpSpPr>
          <a:xfrm>
            <a:off x="9422002" y="3525299"/>
            <a:ext cx="584250" cy="737850"/>
            <a:chOff x="3981500" y="1517900"/>
            <a:chExt cx="292125" cy="368925"/>
          </a:xfrm>
        </p:grpSpPr>
        <p:sp>
          <p:nvSpPr>
            <p:cNvPr id="131" name="Google Shape;1898;p125">
              <a:extLst>
                <a:ext uri="{FF2B5EF4-FFF2-40B4-BE49-F238E27FC236}">
                  <a16:creationId xmlns:a16="http://schemas.microsoft.com/office/drawing/2014/main" id="{E4F95183-8F83-718D-CC95-ED6FBF5F705F}"/>
                </a:ext>
              </a:extLst>
            </p:cNvPr>
            <p:cNvSpPr/>
            <p:nvPr/>
          </p:nvSpPr>
          <p:spPr>
            <a:xfrm>
              <a:off x="4045100" y="1575475"/>
              <a:ext cx="163475" cy="147525"/>
            </a:xfrm>
            <a:custGeom>
              <a:avLst/>
              <a:gdLst/>
              <a:ahLst/>
              <a:cxnLst/>
              <a:rect l="l" t="t" r="r" b="b"/>
              <a:pathLst>
                <a:path w="6539" h="5901" extrusionOk="0">
                  <a:moveTo>
                    <a:pt x="3289" y="0"/>
                  </a:moveTo>
                  <a:cubicBezTo>
                    <a:pt x="2612" y="0"/>
                    <a:pt x="1935" y="232"/>
                    <a:pt x="1383" y="700"/>
                  </a:cubicBezTo>
                  <a:cubicBezTo>
                    <a:pt x="214" y="1693"/>
                    <a:pt x="1" y="3414"/>
                    <a:pt x="890" y="4664"/>
                  </a:cubicBezTo>
                  <a:cubicBezTo>
                    <a:pt x="932" y="4723"/>
                    <a:pt x="998" y="4753"/>
                    <a:pt x="1065" y="4753"/>
                  </a:cubicBezTo>
                  <a:cubicBezTo>
                    <a:pt x="1109" y="4753"/>
                    <a:pt x="1154" y="4740"/>
                    <a:pt x="1193" y="4713"/>
                  </a:cubicBezTo>
                  <a:cubicBezTo>
                    <a:pt x="1288" y="4643"/>
                    <a:pt x="1311" y="4508"/>
                    <a:pt x="1242" y="4410"/>
                  </a:cubicBezTo>
                  <a:cubicBezTo>
                    <a:pt x="482" y="3342"/>
                    <a:pt x="663" y="1871"/>
                    <a:pt x="1665" y="1022"/>
                  </a:cubicBezTo>
                  <a:cubicBezTo>
                    <a:pt x="2136" y="621"/>
                    <a:pt x="2716" y="423"/>
                    <a:pt x="3294" y="423"/>
                  </a:cubicBezTo>
                  <a:cubicBezTo>
                    <a:pt x="3940" y="423"/>
                    <a:pt x="4585" y="671"/>
                    <a:pt x="5076" y="1160"/>
                  </a:cubicBezTo>
                  <a:cubicBezTo>
                    <a:pt x="6006" y="2084"/>
                    <a:pt x="6072" y="3567"/>
                    <a:pt x="5229" y="4569"/>
                  </a:cubicBezTo>
                  <a:cubicBezTo>
                    <a:pt x="4732" y="5160"/>
                    <a:pt x="4017" y="5469"/>
                    <a:pt x="3295" y="5469"/>
                  </a:cubicBezTo>
                  <a:cubicBezTo>
                    <a:pt x="2791" y="5469"/>
                    <a:pt x="2283" y="5319"/>
                    <a:pt x="1843" y="5009"/>
                  </a:cubicBezTo>
                  <a:cubicBezTo>
                    <a:pt x="1805" y="4982"/>
                    <a:pt x="1761" y="4969"/>
                    <a:pt x="1718" y="4969"/>
                  </a:cubicBezTo>
                  <a:cubicBezTo>
                    <a:pt x="1650" y="4969"/>
                    <a:pt x="1583" y="5001"/>
                    <a:pt x="1541" y="5061"/>
                  </a:cubicBezTo>
                  <a:cubicBezTo>
                    <a:pt x="1472" y="5159"/>
                    <a:pt x="1495" y="5291"/>
                    <a:pt x="1593" y="5360"/>
                  </a:cubicBezTo>
                  <a:cubicBezTo>
                    <a:pt x="2108" y="5724"/>
                    <a:pt x="2703" y="5900"/>
                    <a:pt x="3293" y="5900"/>
                  </a:cubicBezTo>
                  <a:cubicBezTo>
                    <a:pt x="4137" y="5900"/>
                    <a:pt x="4972" y="5539"/>
                    <a:pt x="5551" y="4848"/>
                  </a:cubicBezTo>
                  <a:cubicBezTo>
                    <a:pt x="6538" y="3673"/>
                    <a:pt x="6458" y="1940"/>
                    <a:pt x="5373" y="861"/>
                  </a:cubicBezTo>
                  <a:cubicBezTo>
                    <a:pt x="4798" y="289"/>
                    <a:pt x="4044" y="0"/>
                    <a:pt x="3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2" name="Google Shape;1899;p125">
              <a:extLst>
                <a:ext uri="{FF2B5EF4-FFF2-40B4-BE49-F238E27FC236}">
                  <a16:creationId xmlns:a16="http://schemas.microsoft.com/office/drawing/2014/main" id="{8640C624-176E-AE30-8C97-9E955DEC951E}"/>
                </a:ext>
              </a:extLst>
            </p:cNvPr>
            <p:cNvSpPr/>
            <p:nvPr/>
          </p:nvSpPr>
          <p:spPr>
            <a:xfrm>
              <a:off x="4032000" y="1543825"/>
              <a:ext cx="56175" cy="54050"/>
            </a:xfrm>
            <a:custGeom>
              <a:avLst/>
              <a:gdLst/>
              <a:ahLst/>
              <a:cxnLst/>
              <a:rect l="l" t="t" r="r" b="b"/>
              <a:pathLst>
                <a:path w="2247" h="2162" extrusionOk="0">
                  <a:moveTo>
                    <a:pt x="1080" y="434"/>
                  </a:moveTo>
                  <a:cubicBezTo>
                    <a:pt x="1659" y="434"/>
                    <a:pt x="1947" y="1131"/>
                    <a:pt x="1538" y="1539"/>
                  </a:cubicBezTo>
                  <a:cubicBezTo>
                    <a:pt x="1407" y="1671"/>
                    <a:pt x="1245" y="1729"/>
                    <a:pt x="1086" y="1729"/>
                  </a:cubicBezTo>
                  <a:cubicBezTo>
                    <a:pt x="753" y="1729"/>
                    <a:pt x="433" y="1472"/>
                    <a:pt x="433" y="1082"/>
                  </a:cubicBezTo>
                  <a:cubicBezTo>
                    <a:pt x="433" y="722"/>
                    <a:pt x="724" y="434"/>
                    <a:pt x="1080" y="434"/>
                  </a:cubicBezTo>
                  <a:close/>
                  <a:moveTo>
                    <a:pt x="1088" y="1"/>
                  </a:moveTo>
                  <a:cubicBezTo>
                    <a:pt x="533" y="1"/>
                    <a:pt x="1" y="431"/>
                    <a:pt x="1" y="1082"/>
                  </a:cubicBezTo>
                  <a:cubicBezTo>
                    <a:pt x="4" y="1678"/>
                    <a:pt x="485" y="2161"/>
                    <a:pt x="1080" y="2161"/>
                  </a:cubicBezTo>
                  <a:cubicBezTo>
                    <a:pt x="1518" y="2161"/>
                    <a:pt x="1912" y="1899"/>
                    <a:pt x="2079" y="1496"/>
                  </a:cubicBezTo>
                  <a:cubicBezTo>
                    <a:pt x="2246" y="1093"/>
                    <a:pt x="2154" y="627"/>
                    <a:pt x="1843" y="319"/>
                  </a:cubicBezTo>
                  <a:cubicBezTo>
                    <a:pt x="1624" y="99"/>
                    <a:pt x="1353" y="1"/>
                    <a:pt x="1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3" name="Google Shape;1900;p125">
              <a:extLst>
                <a:ext uri="{FF2B5EF4-FFF2-40B4-BE49-F238E27FC236}">
                  <a16:creationId xmlns:a16="http://schemas.microsoft.com/office/drawing/2014/main" id="{2311344E-B739-1723-85E1-BA8DDEF954B1}"/>
                </a:ext>
              </a:extLst>
            </p:cNvPr>
            <p:cNvSpPr/>
            <p:nvPr/>
          </p:nvSpPr>
          <p:spPr>
            <a:xfrm>
              <a:off x="4168900" y="1543825"/>
              <a:ext cx="56150" cy="54050"/>
            </a:xfrm>
            <a:custGeom>
              <a:avLst/>
              <a:gdLst/>
              <a:ahLst/>
              <a:cxnLst/>
              <a:rect l="l" t="t" r="r" b="b"/>
              <a:pathLst>
                <a:path w="2246" h="2162" extrusionOk="0">
                  <a:moveTo>
                    <a:pt x="1080" y="434"/>
                  </a:moveTo>
                  <a:cubicBezTo>
                    <a:pt x="1658" y="434"/>
                    <a:pt x="1946" y="1131"/>
                    <a:pt x="1540" y="1539"/>
                  </a:cubicBezTo>
                  <a:cubicBezTo>
                    <a:pt x="1408" y="1671"/>
                    <a:pt x="1246" y="1729"/>
                    <a:pt x="1087" y="1729"/>
                  </a:cubicBezTo>
                  <a:cubicBezTo>
                    <a:pt x="753" y="1729"/>
                    <a:pt x="432" y="1472"/>
                    <a:pt x="432" y="1082"/>
                  </a:cubicBezTo>
                  <a:cubicBezTo>
                    <a:pt x="432" y="722"/>
                    <a:pt x="723" y="434"/>
                    <a:pt x="1080" y="434"/>
                  </a:cubicBezTo>
                  <a:close/>
                  <a:moveTo>
                    <a:pt x="1088" y="1"/>
                  </a:moveTo>
                  <a:cubicBezTo>
                    <a:pt x="533" y="1"/>
                    <a:pt x="0" y="431"/>
                    <a:pt x="0" y="1082"/>
                  </a:cubicBezTo>
                  <a:cubicBezTo>
                    <a:pt x="3" y="1678"/>
                    <a:pt x="487" y="2161"/>
                    <a:pt x="1080" y="2161"/>
                  </a:cubicBezTo>
                  <a:cubicBezTo>
                    <a:pt x="1517" y="2161"/>
                    <a:pt x="1912" y="1899"/>
                    <a:pt x="2079" y="1496"/>
                  </a:cubicBezTo>
                  <a:cubicBezTo>
                    <a:pt x="2246" y="1093"/>
                    <a:pt x="2154" y="627"/>
                    <a:pt x="1846" y="319"/>
                  </a:cubicBezTo>
                  <a:cubicBezTo>
                    <a:pt x="1625" y="99"/>
                    <a:pt x="1354" y="1"/>
                    <a:pt x="1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" name="Google Shape;1901;p125">
              <a:extLst>
                <a:ext uri="{FF2B5EF4-FFF2-40B4-BE49-F238E27FC236}">
                  <a16:creationId xmlns:a16="http://schemas.microsoft.com/office/drawing/2014/main" id="{ADDEE291-FFE7-4021-DF5B-2D37AF92FE7C}"/>
                </a:ext>
              </a:extLst>
            </p:cNvPr>
            <p:cNvSpPr/>
            <p:nvPr/>
          </p:nvSpPr>
          <p:spPr>
            <a:xfrm>
              <a:off x="4100450" y="1517900"/>
              <a:ext cx="56175" cy="54050"/>
            </a:xfrm>
            <a:custGeom>
              <a:avLst/>
              <a:gdLst/>
              <a:ahLst/>
              <a:cxnLst/>
              <a:rect l="l" t="t" r="r" b="b"/>
              <a:pathLst>
                <a:path w="2247" h="2162" extrusionOk="0">
                  <a:moveTo>
                    <a:pt x="1080" y="432"/>
                  </a:moveTo>
                  <a:cubicBezTo>
                    <a:pt x="1659" y="432"/>
                    <a:pt x="1947" y="1128"/>
                    <a:pt x="1538" y="1537"/>
                  </a:cubicBezTo>
                  <a:cubicBezTo>
                    <a:pt x="1406" y="1670"/>
                    <a:pt x="1244" y="1729"/>
                    <a:pt x="1085" y="1729"/>
                  </a:cubicBezTo>
                  <a:cubicBezTo>
                    <a:pt x="752" y="1729"/>
                    <a:pt x="432" y="1471"/>
                    <a:pt x="432" y="1080"/>
                  </a:cubicBezTo>
                  <a:cubicBezTo>
                    <a:pt x="432" y="723"/>
                    <a:pt x="723" y="432"/>
                    <a:pt x="1080" y="432"/>
                  </a:cubicBezTo>
                  <a:close/>
                  <a:moveTo>
                    <a:pt x="1089" y="0"/>
                  </a:moveTo>
                  <a:cubicBezTo>
                    <a:pt x="533" y="0"/>
                    <a:pt x="1" y="432"/>
                    <a:pt x="1" y="1082"/>
                  </a:cubicBezTo>
                  <a:cubicBezTo>
                    <a:pt x="4" y="1678"/>
                    <a:pt x="484" y="2159"/>
                    <a:pt x="1080" y="2162"/>
                  </a:cubicBezTo>
                  <a:cubicBezTo>
                    <a:pt x="1518" y="2162"/>
                    <a:pt x="1912" y="1900"/>
                    <a:pt x="2079" y="1494"/>
                  </a:cubicBezTo>
                  <a:cubicBezTo>
                    <a:pt x="2246" y="1091"/>
                    <a:pt x="2154" y="628"/>
                    <a:pt x="1846" y="320"/>
                  </a:cubicBezTo>
                  <a:cubicBezTo>
                    <a:pt x="1625" y="99"/>
                    <a:pt x="1354" y="0"/>
                    <a:pt x="10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1902;p125">
              <a:extLst>
                <a:ext uri="{FF2B5EF4-FFF2-40B4-BE49-F238E27FC236}">
                  <a16:creationId xmlns:a16="http://schemas.microsoft.com/office/drawing/2014/main" id="{534680E6-F04F-BCD7-0E36-C7F28782EDF1}"/>
                </a:ext>
              </a:extLst>
            </p:cNvPr>
            <p:cNvSpPr/>
            <p:nvPr/>
          </p:nvSpPr>
          <p:spPr>
            <a:xfrm>
              <a:off x="4086050" y="1607200"/>
              <a:ext cx="82800" cy="82850"/>
            </a:xfrm>
            <a:custGeom>
              <a:avLst/>
              <a:gdLst/>
              <a:ahLst/>
              <a:cxnLst/>
              <a:rect l="l" t="t" r="r" b="b"/>
              <a:pathLst>
                <a:path w="3312" h="3314" extrusionOk="0">
                  <a:moveTo>
                    <a:pt x="1659" y="435"/>
                  </a:moveTo>
                  <a:cubicBezTo>
                    <a:pt x="1777" y="435"/>
                    <a:pt x="1875" y="533"/>
                    <a:pt x="1875" y="651"/>
                  </a:cubicBezTo>
                  <a:lnTo>
                    <a:pt x="1875" y="1227"/>
                  </a:lnTo>
                  <a:cubicBezTo>
                    <a:pt x="1875" y="1345"/>
                    <a:pt x="1970" y="1443"/>
                    <a:pt x="2091" y="1443"/>
                  </a:cubicBezTo>
                  <a:lnTo>
                    <a:pt x="2667" y="1443"/>
                  </a:lnTo>
                  <a:cubicBezTo>
                    <a:pt x="2785" y="1443"/>
                    <a:pt x="2882" y="1541"/>
                    <a:pt x="2882" y="1659"/>
                  </a:cubicBezTo>
                  <a:cubicBezTo>
                    <a:pt x="2882" y="1777"/>
                    <a:pt x="2785" y="1875"/>
                    <a:pt x="2667" y="1875"/>
                  </a:cubicBezTo>
                  <a:lnTo>
                    <a:pt x="2091" y="1875"/>
                  </a:lnTo>
                  <a:cubicBezTo>
                    <a:pt x="1970" y="1875"/>
                    <a:pt x="1875" y="1972"/>
                    <a:pt x="1875" y="2090"/>
                  </a:cubicBezTo>
                  <a:lnTo>
                    <a:pt x="1875" y="2666"/>
                  </a:lnTo>
                  <a:cubicBezTo>
                    <a:pt x="1875" y="2784"/>
                    <a:pt x="1777" y="2882"/>
                    <a:pt x="1659" y="2882"/>
                  </a:cubicBezTo>
                  <a:cubicBezTo>
                    <a:pt x="1538" y="2882"/>
                    <a:pt x="1443" y="2784"/>
                    <a:pt x="1443" y="2666"/>
                  </a:cubicBezTo>
                  <a:lnTo>
                    <a:pt x="1443" y="2090"/>
                  </a:lnTo>
                  <a:cubicBezTo>
                    <a:pt x="1443" y="1972"/>
                    <a:pt x="1345" y="1875"/>
                    <a:pt x="1227" y="1875"/>
                  </a:cubicBezTo>
                  <a:lnTo>
                    <a:pt x="651" y="1875"/>
                  </a:lnTo>
                  <a:cubicBezTo>
                    <a:pt x="531" y="1875"/>
                    <a:pt x="436" y="1777"/>
                    <a:pt x="436" y="1659"/>
                  </a:cubicBezTo>
                  <a:cubicBezTo>
                    <a:pt x="436" y="1541"/>
                    <a:pt x="531" y="1443"/>
                    <a:pt x="651" y="1443"/>
                  </a:cubicBezTo>
                  <a:lnTo>
                    <a:pt x="1227" y="1443"/>
                  </a:lnTo>
                  <a:cubicBezTo>
                    <a:pt x="1345" y="1443"/>
                    <a:pt x="1443" y="1345"/>
                    <a:pt x="1443" y="1227"/>
                  </a:cubicBezTo>
                  <a:lnTo>
                    <a:pt x="1443" y="651"/>
                  </a:lnTo>
                  <a:cubicBezTo>
                    <a:pt x="1443" y="533"/>
                    <a:pt x="1538" y="435"/>
                    <a:pt x="1659" y="435"/>
                  </a:cubicBezTo>
                  <a:close/>
                  <a:moveTo>
                    <a:pt x="1662" y="0"/>
                  </a:moveTo>
                  <a:cubicBezTo>
                    <a:pt x="1328" y="0"/>
                    <a:pt x="1008" y="260"/>
                    <a:pt x="1008" y="651"/>
                  </a:cubicBezTo>
                  <a:lnTo>
                    <a:pt x="1008" y="1011"/>
                  </a:lnTo>
                  <a:lnTo>
                    <a:pt x="649" y="1011"/>
                  </a:lnTo>
                  <a:cubicBezTo>
                    <a:pt x="292" y="1011"/>
                    <a:pt x="1" y="1299"/>
                    <a:pt x="1" y="1659"/>
                  </a:cubicBezTo>
                  <a:cubicBezTo>
                    <a:pt x="1" y="2016"/>
                    <a:pt x="292" y="2306"/>
                    <a:pt x="649" y="2306"/>
                  </a:cubicBezTo>
                  <a:lnTo>
                    <a:pt x="1008" y="2306"/>
                  </a:lnTo>
                  <a:lnTo>
                    <a:pt x="1008" y="2666"/>
                  </a:lnTo>
                  <a:cubicBezTo>
                    <a:pt x="1008" y="3023"/>
                    <a:pt x="1299" y="3314"/>
                    <a:pt x="1656" y="3314"/>
                  </a:cubicBezTo>
                  <a:cubicBezTo>
                    <a:pt x="2013" y="3314"/>
                    <a:pt x="2304" y="3023"/>
                    <a:pt x="2304" y="2666"/>
                  </a:cubicBezTo>
                  <a:lnTo>
                    <a:pt x="2304" y="2306"/>
                  </a:lnTo>
                  <a:lnTo>
                    <a:pt x="2664" y="2306"/>
                  </a:lnTo>
                  <a:cubicBezTo>
                    <a:pt x="3021" y="2306"/>
                    <a:pt x="3311" y="2016"/>
                    <a:pt x="3311" y="1659"/>
                  </a:cubicBezTo>
                  <a:cubicBezTo>
                    <a:pt x="3311" y="1299"/>
                    <a:pt x="3021" y="1011"/>
                    <a:pt x="2664" y="1011"/>
                  </a:cubicBezTo>
                  <a:lnTo>
                    <a:pt x="2304" y="1011"/>
                  </a:lnTo>
                  <a:lnTo>
                    <a:pt x="2304" y="651"/>
                  </a:lnTo>
                  <a:cubicBezTo>
                    <a:pt x="2304" y="478"/>
                    <a:pt x="2238" y="314"/>
                    <a:pt x="2117" y="193"/>
                  </a:cubicBezTo>
                  <a:cubicBezTo>
                    <a:pt x="1984" y="60"/>
                    <a:pt x="1821" y="0"/>
                    <a:pt x="16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6" name="Google Shape;1903;p125">
              <a:extLst>
                <a:ext uri="{FF2B5EF4-FFF2-40B4-BE49-F238E27FC236}">
                  <a16:creationId xmlns:a16="http://schemas.microsoft.com/office/drawing/2014/main" id="{BC440CB6-14EE-0CEE-7DEC-FFAEF7503CCC}"/>
                </a:ext>
              </a:extLst>
            </p:cNvPr>
            <p:cNvSpPr/>
            <p:nvPr/>
          </p:nvSpPr>
          <p:spPr>
            <a:xfrm>
              <a:off x="4005600" y="1801600"/>
              <a:ext cx="82200" cy="63200"/>
            </a:xfrm>
            <a:custGeom>
              <a:avLst/>
              <a:gdLst/>
              <a:ahLst/>
              <a:cxnLst/>
              <a:rect l="l" t="t" r="r" b="b"/>
              <a:pathLst>
                <a:path w="3288" h="2528" extrusionOk="0">
                  <a:moveTo>
                    <a:pt x="1682" y="0"/>
                  </a:moveTo>
                  <a:cubicBezTo>
                    <a:pt x="1564" y="0"/>
                    <a:pt x="1466" y="95"/>
                    <a:pt x="1466" y="216"/>
                  </a:cubicBezTo>
                  <a:cubicBezTo>
                    <a:pt x="1466" y="334"/>
                    <a:pt x="1561" y="432"/>
                    <a:pt x="1682" y="432"/>
                  </a:cubicBezTo>
                  <a:cubicBezTo>
                    <a:pt x="2016" y="435"/>
                    <a:pt x="2335" y="570"/>
                    <a:pt x="2571" y="809"/>
                  </a:cubicBezTo>
                  <a:lnTo>
                    <a:pt x="2744" y="982"/>
                  </a:lnTo>
                  <a:lnTo>
                    <a:pt x="1837" y="1888"/>
                  </a:lnTo>
                  <a:cubicBezTo>
                    <a:pt x="1687" y="2046"/>
                    <a:pt x="1486" y="2125"/>
                    <a:pt x="1285" y="2125"/>
                  </a:cubicBezTo>
                  <a:cubicBezTo>
                    <a:pt x="1090" y="2125"/>
                    <a:pt x="894" y="2050"/>
                    <a:pt x="743" y="1900"/>
                  </a:cubicBezTo>
                  <a:cubicBezTo>
                    <a:pt x="441" y="1598"/>
                    <a:pt x="447" y="1103"/>
                    <a:pt x="758" y="809"/>
                  </a:cubicBezTo>
                  <a:cubicBezTo>
                    <a:pt x="812" y="754"/>
                    <a:pt x="870" y="705"/>
                    <a:pt x="933" y="662"/>
                  </a:cubicBezTo>
                  <a:cubicBezTo>
                    <a:pt x="1031" y="593"/>
                    <a:pt x="1054" y="458"/>
                    <a:pt x="985" y="360"/>
                  </a:cubicBezTo>
                  <a:cubicBezTo>
                    <a:pt x="945" y="300"/>
                    <a:pt x="878" y="268"/>
                    <a:pt x="811" y="268"/>
                  </a:cubicBezTo>
                  <a:cubicBezTo>
                    <a:pt x="767" y="268"/>
                    <a:pt x="724" y="281"/>
                    <a:pt x="686" y="308"/>
                  </a:cubicBezTo>
                  <a:cubicBezTo>
                    <a:pt x="602" y="366"/>
                    <a:pt x="524" y="429"/>
                    <a:pt x="452" y="501"/>
                  </a:cubicBezTo>
                  <a:cubicBezTo>
                    <a:pt x="0" y="970"/>
                    <a:pt x="6" y="1716"/>
                    <a:pt x="467" y="2176"/>
                  </a:cubicBezTo>
                  <a:cubicBezTo>
                    <a:pt x="700" y="2410"/>
                    <a:pt x="1007" y="2527"/>
                    <a:pt x="1314" y="2527"/>
                  </a:cubicBezTo>
                  <a:cubicBezTo>
                    <a:pt x="1613" y="2527"/>
                    <a:pt x="1911" y="2416"/>
                    <a:pt x="2142" y="2194"/>
                  </a:cubicBezTo>
                  <a:lnTo>
                    <a:pt x="3202" y="1134"/>
                  </a:lnTo>
                  <a:cubicBezTo>
                    <a:pt x="3288" y="1048"/>
                    <a:pt x="3288" y="913"/>
                    <a:pt x="3202" y="829"/>
                  </a:cubicBezTo>
                  <a:lnTo>
                    <a:pt x="2876" y="501"/>
                  </a:lnTo>
                  <a:cubicBezTo>
                    <a:pt x="2560" y="184"/>
                    <a:pt x="2134" y="6"/>
                    <a:pt x="16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Google Shape;1904;p125">
              <a:extLst>
                <a:ext uri="{FF2B5EF4-FFF2-40B4-BE49-F238E27FC236}">
                  <a16:creationId xmlns:a16="http://schemas.microsoft.com/office/drawing/2014/main" id="{E554BF9F-580E-48A9-4DE4-6D30359E6E75}"/>
                </a:ext>
              </a:extLst>
            </p:cNvPr>
            <p:cNvSpPr/>
            <p:nvPr/>
          </p:nvSpPr>
          <p:spPr>
            <a:xfrm>
              <a:off x="3981500" y="1638175"/>
              <a:ext cx="292125" cy="248650"/>
            </a:xfrm>
            <a:custGeom>
              <a:avLst/>
              <a:gdLst/>
              <a:ahLst/>
              <a:cxnLst/>
              <a:rect l="l" t="t" r="r" b="b"/>
              <a:pathLst>
                <a:path w="11685" h="9946" extrusionOk="0">
                  <a:moveTo>
                    <a:pt x="5023" y="6407"/>
                  </a:moveTo>
                  <a:lnTo>
                    <a:pt x="5533" y="6917"/>
                  </a:lnTo>
                  <a:lnTo>
                    <a:pt x="5236" y="7211"/>
                  </a:lnTo>
                  <a:lnTo>
                    <a:pt x="4727" y="6704"/>
                  </a:lnTo>
                  <a:lnTo>
                    <a:pt x="5023" y="6407"/>
                  </a:lnTo>
                  <a:close/>
                  <a:moveTo>
                    <a:pt x="743" y="492"/>
                  </a:moveTo>
                  <a:lnTo>
                    <a:pt x="6952" y="6704"/>
                  </a:lnTo>
                  <a:lnTo>
                    <a:pt x="6443" y="7214"/>
                  </a:lnTo>
                  <a:lnTo>
                    <a:pt x="829" y="1600"/>
                  </a:lnTo>
                  <a:cubicBezTo>
                    <a:pt x="668" y="1439"/>
                    <a:pt x="579" y="1223"/>
                    <a:pt x="579" y="995"/>
                  </a:cubicBezTo>
                  <a:cubicBezTo>
                    <a:pt x="579" y="814"/>
                    <a:pt x="636" y="638"/>
                    <a:pt x="743" y="492"/>
                  </a:cubicBezTo>
                  <a:close/>
                  <a:moveTo>
                    <a:pt x="2628" y="6104"/>
                  </a:moveTo>
                  <a:cubicBezTo>
                    <a:pt x="3177" y="6104"/>
                    <a:pt x="3727" y="6314"/>
                    <a:pt x="4145" y="6733"/>
                  </a:cubicBezTo>
                  <a:lnTo>
                    <a:pt x="4931" y="7519"/>
                  </a:lnTo>
                  <a:lnTo>
                    <a:pt x="3411" y="9036"/>
                  </a:lnTo>
                  <a:cubicBezTo>
                    <a:pt x="3093" y="9354"/>
                    <a:pt x="2677" y="9513"/>
                    <a:pt x="2260" y="9513"/>
                  </a:cubicBezTo>
                  <a:cubicBezTo>
                    <a:pt x="1843" y="9513"/>
                    <a:pt x="1426" y="9354"/>
                    <a:pt x="1108" y="9036"/>
                  </a:cubicBezTo>
                  <a:cubicBezTo>
                    <a:pt x="472" y="8400"/>
                    <a:pt x="472" y="7369"/>
                    <a:pt x="1108" y="6733"/>
                  </a:cubicBezTo>
                  <a:cubicBezTo>
                    <a:pt x="1529" y="6314"/>
                    <a:pt x="2079" y="6104"/>
                    <a:pt x="2628" y="6104"/>
                  </a:cubicBezTo>
                  <a:close/>
                  <a:moveTo>
                    <a:pt x="9051" y="6104"/>
                  </a:moveTo>
                  <a:cubicBezTo>
                    <a:pt x="9600" y="6104"/>
                    <a:pt x="10149" y="6314"/>
                    <a:pt x="10568" y="6733"/>
                  </a:cubicBezTo>
                  <a:cubicBezTo>
                    <a:pt x="11204" y="7369"/>
                    <a:pt x="11204" y="8400"/>
                    <a:pt x="10571" y="9036"/>
                  </a:cubicBezTo>
                  <a:cubicBezTo>
                    <a:pt x="10253" y="9354"/>
                    <a:pt x="9835" y="9513"/>
                    <a:pt x="9418" y="9513"/>
                  </a:cubicBezTo>
                  <a:cubicBezTo>
                    <a:pt x="9001" y="9513"/>
                    <a:pt x="8584" y="9354"/>
                    <a:pt x="8268" y="9036"/>
                  </a:cubicBezTo>
                  <a:lnTo>
                    <a:pt x="6748" y="7519"/>
                  </a:lnTo>
                  <a:lnTo>
                    <a:pt x="7534" y="6733"/>
                  </a:lnTo>
                  <a:cubicBezTo>
                    <a:pt x="7953" y="6314"/>
                    <a:pt x="8502" y="6104"/>
                    <a:pt x="9051" y="6104"/>
                  </a:cubicBezTo>
                  <a:close/>
                  <a:moveTo>
                    <a:pt x="737" y="0"/>
                  </a:moveTo>
                  <a:cubicBezTo>
                    <a:pt x="660" y="0"/>
                    <a:pt x="583" y="30"/>
                    <a:pt x="524" y="89"/>
                  </a:cubicBezTo>
                  <a:cubicBezTo>
                    <a:pt x="23" y="590"/>
                    <a:pt x="23" y="1404"/>
                    <a:pt x="524" y="1905"/>
                  </a:cubicBezTo>
                  <a:lnTo>
                    <a:pt x="4718" y="6099"/>
                  </a:lnTo>
                  <a:lnTo>
                    <a:pt x="4419" y="6399"/>
                  </a:lnTo>
                  <a:cubicBezTo>
                    <a:pt x="3919" y="5913"/>
                    <a:pt x="3273" y="5672"/>
                    <a:pt x="2627" y="5672"/>
                  </a:cubicBezTo>
                  <a:cubicBezTo>
                    <a:pt x="1967" y="5672"/>
                    <a:pt x="1307" y="5924"/>
                    <a:pt x="803" y="6428"/>
                  </a:cubicBezTo>
                  <a:cubicBezTo>
                    <a:pt x="0" y="7234"/>
                    <a:pt x="0" y="8538"/>
                    <a:pt x="803" y="9341"/>
                  </a:cubicBezTo>
                  <a:cubicBezTo>
                    <a:pt x="1207" y="9744"/>
                    <a:pt x="1735" y="9946"/>
                    <a:pt x="2263" y="9946"/>
                  </a:cubicBezTo>
                  <a:cubicBezTo>
                    <a:pt x="2790" y="9946"/>
                    <a:pt x="3317" y="9745"/>
                    <a:pt x="3719" y="9344"/>
                  </a:cubicBezTo>
                  <a:lnTo>
                    <a:pt x="5841" y="7219"/>
                  </a:lnTo>
                  <a:lnTo>
                    <a:pt x="7966" y="9344"/>
                  </a:lnTo>
                  <a:cubicBezTo>
                    <a:pt x="8367" y="9745"/>
                    <a:pt x="8894" y="9946"/>
                    <a:pt x="9421" y="9946"/>
                  </a:cubicBezTo>
                  <a:cubicBezTo>
                    <a:pt x="9949" y="9946"/>
                    <a:pt x="10477" y="9744"/>
                    <a:pt x="10879" y="9341"/>
                  </a:cubicBezTo>
                  <a:cubicBezTo>
                    <a:pt x="11685" y="8538"/>
                    <a:pt x="11685" y="7234"/>
                    <a:pt x="10879" y="6428"/>
                  </a:cubicBezTo>
                  <a:cubicBezTo>
                    <a:pt x="10400" y="5946"/>
                    <a:pt x="9750" y="5673"/>
                    <a:pt x="9072" y="5673"/>
                  </a:cubicBezTo>
                  <a:cubicBezTo>
                    <a:pt x="9065" y="5673"/>
                    <a:pt x="9058" y="5673"/>
                    <a:pt x="9051" y="5673"/>
                  </a:cubicBezTo>
                  <a:cubicBezTo>
                    <a:pt x="9047" y="5673"/>
                    <a:pt x="9043" y="5673"/>
                    <a:pt x="9040" y="5673"/>
                  </a:cubicBezTo>
                  <a:cubicBezTo>
                    <a:pt x="8376" y="5673"/>
                    <a:pt x="7735" y="5932"/>
                    <a:pt x="7257" y="6399"/>
                  </a:cubicBezTo>
                  <a:lnTo>
                    <a:pt x="6961" y="6099"/>
                  </a:lnTo>
                  <a:lnTo>
                    <a:pt x="11155" y="1905"/>
                  </a:lnTo>
                  <a:cubicBezTo>
                    <a:pt x="11656" y="1404"/>
                    <a:pt x="11656" y="590"/>
                    <a:pt x="11155" y="89"/>
                  </a:cubicBezTo>
                  <a:cubicBezTo>
                    <a:pt x="11096" y="30"/>
                    <a:pt x="11019" y="0"/>
                    <a:pt x="10942" y="0"/>
                  </a:cubicBezTo>
                  <a:cubicBezTo>
                    <a:pt x="10865" y="0"/>
                    <a:pt x="10788" y="30"/>
                    <a:pt x="10729" y="89"/>
                  </a:cubicBezTo>
                  <a:lnTo>
                    <a:pt x="10171" y="647"/>
                  </a:lnTo>
                  <a:cubicBezTo>
                    <a:pt x="10016" y="802"/>
                    <a:pt x="10160" y="1018"/>
                    <a:pt x="10328" y="1018"/>
                  </a:cubicBezTo>
                  <a:cubicBezTo>
                    <a:pt x="10379" y="1018"/>
                    <a:pt x="10431" y="999"/>
                    <a:pt x="10479" y="952"/>
                  </a:cubicBezTo>
                  <a:lnTo>
                    <a:pt x="10936" y="495"/>
                  </a:lnTo>
                  <a:lnTo>
                    <a:pt x="10936" y="495"/>
                  </a:lnTo>
                  <a:cubicBezTo>
                    <a:pt x="11181" y="834"/>
                    <a:pt x="11147" y="1301"/>
                    <a:pt x="10850" y="1597"/>
                  </a:cubicBezTo>
                  <a:lnTo>
                    <a:pt x="6653" y="5794"/>
                  </a:lnTo>
                  <a:lnTo>
                    <a:pt x="6143" y="5285"/>
                  </a:lnTo>
                  <a:lnTo>
                    <a:pt x="9825" y="1603"/>
                  </a:lnTo>
                  <a:cubicBezTo>
                    <a:pt x="9980" y="1446"/>
                    <a:pt x="9836" y="1230"/>
                    <a:pt x="9669" y="1230"/>
                  </a:cubicBezTo>
                  <a:cubicBezTo>
                    <a:pt x="9618" y="1230"/>
                    <a:pt x="9565" y="1250"/>
                    <a:pt x="9517" y="1298"/>
                  </a:cubicBezTo>
                  <a:lnTo>
                    <a:pt x="5838" y="4980"/>
                  </a:lnTo>
                  <a:lnTo>
                    <a:pt x="950" y="89"/>
                  </a:lnTo>
                  <a:cubicBezTo>
                    <a:pt x="891" y="30"/>
                    <a:pt x="814" y="0"/>
                    <a:pt x="7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" name="Google Shape;1905;p125">
              <a:extLst>
                <a:ext uri="{FF2B5EF4-FFF2-40B4-BE49-F238E27FC236}">
                  <a16:creationId xmlns:a16="http://schemas.microsoft.com/office/drawing/2014/main" id="{01F12736-808C-2558-454E-480A65F7586E}"/>
                </a:ext>
              </a:extLst>
            </p:cNvPr>
            <p:cNvSpPr/>
            <p:nvPr/>
          </p:nvSpPr>
          <p:spPr>
            <a:xfrm>
              <a:off x="4167175" y="1801600"/>
              <a:ext cx="83150" cy="64075"/>
            </a:xfrm>
            <a:custGeom>
              <a:avLst/>
              <a:gdLst/>
              <a:ahLst/>
              <a:cxnLst/>
              <a:rect l="l" t="t" r="r" b="b"/>
              <a:pathLst>
                <a:path w="3326" h="2563" extrusionOk="0">
                  <a:moveTo>
                    <a:pt x="1624" y="433"/>
                  </a:moveTo>
                  <a:cubicBezTo>
                    <a:pt x="1952" y="433"/>
                    <a:pt x="2280" y="558"/>
                    <a:pt x="2531" y="809"/>
                  </a:cubicBezTo>
                  <a:cubicBezTo>
                    <a:pt x="2830" y="1105"/>
                    <a:pt x="2830" y="1589"/>
                    <a:pt x="2531" y="1888"/>
                  </a:cubicBezTo>
                  <a:cubicBezTo>
                    <a:pt x="2382" y="2037"/>
                    <a:pt x="2187" y="2111"/>
                    <a:pt x="1992" y="2111"/>
                  </a:cubicBezTo>
                  <a:cubicBezTo>
                    <a:pt x="1797" y="2111"/>
                    <a:pt x="1601" y="2037"/>
                    <a:pt x="1451" y="1888"/>
                  </a:cubicBezTo>
                  <a:lnTo>
                    <a:pt x="544" y="982"/>
                  </a:lnTo>
                  <a:lnTo>
                    <a:pt x="717" y="809"/>
                  </a:lnTo>
                  <a:cubicBezTo>
                    <a:pt x="967" y="558"/>
                    <a:pt x="1296" y="433"/>
                    <a:pt x="1624" y="433"/>
                  </a:cubicBezTo>
                  <a:close/>
                  <a:moveTo>
                    <a:pt x="1624" y="0"/>
                  </a:moveTo>
                  <a:cubicBezTo>
                    <a:pt x="1169" y="0"/>
                    <a:pt x="731" y="181"/>
                    <a:pt x="412" y="504"/>
                  </a:cubicBezTo>
                  <a:lnTo>
                    <a:pt x="87" y="829"/>
                  </a:lnTo>
                  <a:cubicBezTo>
                    <a:pt x="0" y="913"/>
                    <a:pt x="0" y="1051"/>
                    <a:pt x="87" y="1134"/>
                  </a:cubicBezTo>
                  <a:lnTo>
                    <a:pt x="1146" y="2196"/>
                  </a:lnTo>
                  <a:cubicBezTo>
                    <a:pt x="1380" y="2440"/>
                    <a:pt x="1693" y="2562"/>
                    <a:pt x="2006" y="2562"/>
                  </a:cubicBezTo>
                  <a:cubicBezTo>
                    <a:pt x="2312" y="2562"/>
                    <a:pt x="2618" y="2446"/>
                    <a:pt x="2853" y="2211"/>
                  </a:cubicBezTo>
                  <a:cubicBezTo>
                    <a:pt x="3325" y="1739"/>
                    <a:pt x="3319" y="967"/>
                    <a:pt x="2836" y="504"/>
                  </a:cubicBezTo>
                  <a:cubicBezTo>
                    <a:pt x="2516" y="181"/>
                    <a:pt x="2079" y="0"/>
                    <a:pt x="16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9" name="Google Shape;1906;p125">
              <a:extLst>
                <a:ext uri="{FF2B5EF4-FFF2-40B4-BE49-F238E27FC236}">
                  <a16:creationId xmlns:a16="http://schemas.microsoft.com/office/drawing/2014/main" id="{9F6FC72D-9C51-920A-6279-6579BAFD1CA3}"/>
                </a:ext>
              </a:extLst>
            </p:cNvPr>
            <p:cNvSpPr/>
            <p:nvPr/>
          </p:nvSpPr>
          <p:spPr>
            <a:xfrm>
              <a:off x="4120250" y="17849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8" y="0"/>
                    <a:pt x="0" y="230"/>
                    <a:pt x="136" y="369"/>
                  </a:cubicBezTo>
                  <a:cubicBezTo>
                    <a:pt x="180" y="412"/>
                    <a:pt x="234" y="432"/>
                    <a:pt x="287" y="432"/>
                  </a:cubicBezTo>
                  <a:cubicBezTo>
                    <a:pt x="398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0" name="Google Shape;1907;p125">
            <a:extLst>
              <a:ext uri="{FF2B5EF4-FFF2-40B4-BE49-F238E27FC236}">
                <a16:creationId xmlns:a16="http://schemas.microsoft.com/office/drawing/2014/main" id="{81161B12-E9E7-C649-980C-D75E616540F7}"/>
              </a:ext>
            </a:extLst>
          </p:cNvPr>
          <p:cNvSpPr/>
          <p:nvPr/>
        </p:nvSpPr>
        <p:spPr>
          <a:xfrm>
            <a:off x="10557051" y="7262598"/>
            <a:ext cx="737900" cy="436600"/>
          </a:xfrm>
          <a:custGeom>
            <a:avLst/>
            <a:gdLst/>
            <a:ahLst/>
            <a:cxnLst/>
            <a:rect l="l" t="t" r="r" b="b"/>
            <a:pathLst>
              <a:path w="14758" h="8732" extrusionOk="0">
                <a:moveTo>
                  <a:pt x="11429" y="1299"/>
                </a:moveTo>
                <a:lnTo>
                  <a:pt x="11429" y="1817"/>
                </a:lnTo>
                <a:lnTo>
                  <a:pt x="3329" y="1817"/>
                </a:lnTo>
                <a:lnTo>
                  <a:pt x="3329" y="1299"/>
                </a:lnTo>
                <a:close/>
                <a:moveTo>
                  <a:pt x="10102" y="3256"/>
                </a:moveTo>
                <a:lnTo>
                  <a:pt x="10102" y="3688"/>
                </a:lnTo>
                <a:lnTo>
                  <a:pt x="4656" y="3688"/>
                </a:lnTo>
                <a:lnTo>
                  <a:pt x="4656" y="3256"/>
                </a:lnTo>
                <a:close/>
                <a:moveTo>
                  <a:pt x="2710" y="1"/>
                </a:moveTo>
                <a:cubicBezTo>
                  <a:pt x="2336" y="1"/>
                  <a:pt x="2033" y="303"/>
                  <a:pt x="2033" y="677"/>
                </a:cubicBezTo>
                <a:lnTo>
                  <a:pt x="2033" y="1817"/>
                </a:lnTo>
                <a:lnTo>
                  <a:pt x="721" y="1817"/>
                </a:lnTo>
                <a:cubicBezTo>
                  <a:pt x="323" y="1817"/>
                  <a:pt x="1" y="2140"/>
                  <a:pt x="1" y="2537"/>
                </a:cubicBezTo>
                <a:lnTo>
                  <a:pt x="1" y="3904"/>
                </a:lnTo>
                <a:cubicBezTo>
                  <a:pt x="1" y="4025"/>
                  <a:pt x="99" y="4120"/>
                  <a:pt x="217" y="4120"/>
                </a:cubicBezTo>
                <a:lnTo>
                  <a:pt x="620" y="4120"/>
                </a:lnTo>
                <a:lnTo>
                  <a:pt x="620" y="8516"/>
                </a:lnTo>
                <a:cubicBezTo>
                  <a:pt x="620" y="8637"/>
                  <a:pt x="718" y="8732"/>
                  <a:pt x="836" y="8732"/>
                </a:cubicBezTo>
                <a:lnTo>
                  <a:pt x="13922" y="8732"/>
                </a:lnTo>
                <a:cubicBezTo>
                  <a:pt x="14040" y="8732"/>
                  <a:pt x="14138" y="8637"/>
                  <a:pt x="14138" y="8516"/>
                </a:cubicBezTo>
                <a:lnTo>
                  <a:pt x="14138" y="5283"/>
                </a:lnTo>
                <a:cubicBezTo>
                  <a:pt x="14138" y="5165"/>
                  <a:pt x="14040" y="5067"/>
                  <a:pt x="13922" y="5067"/>
                </a:cubicBezTo>
                <a:cubicBezTo>
                  <a:pt x="13802" y="5067"/>
                  <a:pt x="13707" y="5165"/>
                  <a:pt x="13707" y="5283"/>
                </a:cubicBezTo>
                <a:lnTo>
                  <a:pt x="13707" y="8303"/>
                </a:lnTo>
                <a:lnTo>
                  <a:pt x="13059" y="8303"/>
                </a:lnTo>
                <a:lnTo>
                  <a:pt x="13059" y="4771"/>
                </a:lnTo>
                <a:cubicBezTo>
                  <a:pt x="13059" y="4653"/>
                  <a:pt x="12961" y="4555"/>
                  <a:pt x="12843" y="4555"/>
                </a:cubicBezTo>
                <a:cubicBezTo>
                  <a:pt x="12722" y="4555"/>
                  <a:pt x="12627" y="4653"/>
                  <a:pt x="12627" y="4771"/>
                </a:cubicBezTo>
                <a:lnTo>
                  <a:pt x="12627" y="8303"/>
                </a:lnTo>
                <a:lnTo>
                  <a:pt x="11965" y="8303"/>
                </a:lnTo>
                <a:lnTo>
                  <a:pt x="11965" y="4771"/>
                </a:lnTo>
                <a:cubicBezTo>
                  <a:pt x="11965" y="4653"/>
                  <a:pt x="11870" y="4555"/>
                  <a:pt x="11749" y="4555"/>
                </a:cubicBezTo>
                <a:cubicBezTo>
                  <a:pt x="11631" y="4555"/>
                  <a:pt x="11533" y="4653"/>
                  <a:pt x="11533" y="4771"/>
                </a:cubicBezTo>
                <a:lnTo>
                  <a:pt x="11533" y="8303"/>
                </a:lnTo>
                <a:lnTo>
                  <a:pt x="10871" y="8303"/>
                </a:lnTo>
                <a:lnTo>
                  <a:pt x="10871" y="4771"/>
                </a:lnTo>
                <a:cubicBezTo>
                  <a:pt x="10871" y="4653"/>
                  <a:pt x="10776" y="4555"/>
                  <a:pt x="10655" y="4555"/>
                </a:cubicBezTo>
                <a:cubicBezTo>
                  <a:pt x="10537" y="4555"/>
                  <a:pt x="10439" y="4653"/>
                  <a:pt x="10439" y="4771"/>
                </a:cubicBezTo>
                <a:lnTo>
                  <a:pt x="10439" y="8303"/>
                </a:lnTo>
                <a:lnTo>
                  <a:pt x="9780" y="8303"/>
                </a:lnTo>
                <a:lnTo>
                  <a:pt x="9780" y="4771"/>
                </a:lnTo>
                <a:cubicBezTo>
                  <a:pt x="9780" y="4653"/>
                  <a:pt x="9682" y="4555"/>
                  <a:pt x="9564" y="4555"/>
                </a:cubicBezTo>
                <a:cubicBezTo>
                  <a:pt x="9446" y="4555"/>
                  <a:pt x="9348" y="4653"/>
                  <a:pt x="9348" y="4771"/>
                </a:cubicBezTo>
                <a:lnTo>
                  <a:pt x="9348" y="8303"/>
                </a:lnTo>
                <a:lnTo>
                  <a:pt x="8689" y="8303"/>
                </a:lnTo>
                <a:lnTo>
                  <a:pt x="8689" y="4771"/>
                </a:lnTo>
                <a:cubicBezTo>
                  <a:pt x="8689" y="4653"/>
                  <a:pt x="8591" y="4555"/>
                  <a:pt x="8473" y="4555"/>
                </a:cubicBezTo>
                <a:cubicBezTo>
                  <a:pt x="8352" y="4555"/>
                  <a:pt x="8257" y="4653"/>
                  <a:pt x="8257" y="4771"/>
                </a:cubicBezTo>
                <a:lnTo>
                  <a:pt x="8257" y="8303"/>
                </a:lnTo>
                <a:lnTo>
                  <a:pt x="7595" y="8303"/>
                </a:lnTo>
                <a:lnTo>
                  <a:pt x="7595" y="4771"/>
                </a:lnTo>
                <a:cubicBezTo>
                  <a:pt x="7595" y="4653"/>
                  <a:pt x="7497" y="4555"/>
                  <a:pt x="7379" y="4555"/>
                </a:cubicBezTo>
                <a:cubicBezTo>
                  <a:pt x="7258" y="4555"/>
                  <a:pt x="7163" y="4653"/>
                  <a:pt x="7163" y="4771"/>
                </a:cubicBezTo>
                <a:lnTo>
                  <a:pt x="7163" y="8303"/>
                </a:lnTo>
                <a:lnTo>
                  <a:pt x="6501" y="8303"/>
                </a:lnTo>
                <a:lnTo>
                  <a:pt x="6501" y="4771"/>
                </a:lnTo>
                <a:cubicBezTo>
                  <a:pt x="6501" y="4653"/>
                  <a:pt x="6406" y="4555"/>
                  <a:pt x="6285" y="4555"/>
                </a:cubicBezTo>
                <a:cubicBezTo>
                  <a:pt x="6167" y="4555"/>
                  <a:pt x="6069" y="4653"/>
                  <a:pt x="6069" y="4771"/>
                </a:cubicBezTo>
                <a:lnTo>
                  <a:pt x="6069" y="8303"/>
                </a:lnTo>
                <a:lnTo>
                  <a:pt x="5410" y="8303"/>
                </a:lnTo>
                <a:lnTo>
                  <a:pt x="5410" y="4771"/>
                </a:lnTo>
                <a:cubicBezTo>
                  <a:pt x="5410" y="4653"/>
                  <a:pt x="5312" y="4555"/>
                  <a:pt x="5194" y="4555"/>
                </a:cubicBezTo>
                <a:cubicBezTo>
                  <a:pt x="5076" y="4555"/>
                  <a:pt x="4978" y="4653"/>
                  <a:pt x="4978" y="4771"/>
                </a:cubicBezTo>
                <a:lnTo>
                  <a:pt x="4978" y="8303"/>
                </a:lnTo>
                <a:lnTo>
                  <a:pt x="4319" y="8303"/>
                </a:lnTo>
                <a:lnTo>
                  <a:pt x="4319" y="4771"/>
                </a:lnTo>
                <a:cubicBezTo>
                  <a:pt x="4319" y="4653"/>
                  <a:pt x="4221" y="4555"/>
                  <a:pt x="4103" y="4555"/>
                </a:cubicBezTo>
                <a:cubicBezTo>
                  <a:pt x="3985" y="4555"/>
                  <a:pt x="3887" y="4653"/>
                  <a:pt x="3887" y="4771"/>
                </a:cubicBezTo>
                <a:lnTo>
                  <a:pt x="3887" y="8303"/>
                </a:lnTo>
                <a:lnTo>
                  <a:pt x="3228" y="8303"/>
                </a:lnTo>
                <a:lnTo>
                  <a:pt x="3228" y="4771"/>
                </a:lnTo>
                <a:cubicBezTo>
                  <a:pt x="3228" y="4653"/>
                  <a:pt x="3130" y="4555"/>
                  <a:pt x="3012" y="4555"/>
                </a:cubicBezTo>
                <a:cubicBezTo>
                  <a:pt x="2891" y="4555"/>
                  <a:pt x="2796" y="4653"/>
                  <a:pt x="2796" y="4771"/>
                </a:cubicBezTo>
                <a:lnTo>
                  <a:pt x="2796" y="8303"/>
                </a:lnTo>
                <a:lnTo>
                  <a:pt x="2137" y="8303"/>
                </a:lnTo>
                <a:lnTo>
                  <a:pt x="2137" y="4771"/>
                </a:lnTo>
                <a:cubicBezTo>
                  <a:pt x="2137" y="4653"/>
                  <a:pt x="2039" y="4555"/>
                  <a:pt x="1921" y="4555"/>
                </a:cubicBezTo>
                <a:cubicBezTo>
                  <a:pt x="1800" y="4555"/>
                  <a:pt x="1705" y="4653"/>
                  <a:pt x="1705" y="4771"/>
                </a:cubicBezTo>
                <a:lnTo>
                  <a:pt x="1705" y="8303"/>
                </a:lnTo>
                <a:lnTo>
                  <a:pt x="1057" y="8303"/>
                </a:lnTo>
                <a:lnTo>
                  <a:pt x="1057" y="4123"/>
                </a:lnTo>
                <a:lnTo>
                  <a:pt x="2770" y="4123"/>
                </a:lnTo>
                <a:cubicBezTo>
                  <a:pt x="2891" y="4123"/>
                  <a:pt x="2986" y="4025"/>
                  <a:pt x="2986" y="3907"/>
                </a:cubicBezTo>
                <a:cubicBezTo>
                  <a:pt x="2986" y="3786"/>
                  <a:pt x="2891" y="3691"/>
                  <a:pt x="2770" y="3691"/>
                </a:cubicBezTo>
                <a:lnTo>
                  <a:pt x="433" y="3691"/>
                </a:lnTo>
                <a:lnTo>
                  <a:pt x="433" y="2540"/>
                </a:lnTo>
                <a:cubicBezTo>
                  <a:pt x="433" y="2381"/>
                  <a:pt x="562" y="2252"/>
                  <a:pt x="721" y="2252"/>
                </a:cubicBezTo>
                <a:lnTo>
                  <a:pt x="14038" y="2252"/>
                </a:lnTo>
                <a:cubicBezTo>
                  <a:pt x="14196" y="2252"/>
                  <a:pt x="14325" y="2381"/>
                  <a:pt x="14325" y="2540"/>
                </a:cubicBezTo>
                <a:lnTo>
                  <a:pt x="14325" y="3691"/>
                </a:lnTo>
                <a:lnTo>
                  <a:pt x="10534" y="3691"/>
                </a:lnTo>
                <a:lnTo>
                  <a:pt x="10534" y="3043"/>
                </a:lnTo>
                <a:cubicBezTo>
                  <a:pt x="10534" y="2923"/>
                  <a:pt x="10439" y="2828"/>
                  <a:pt x="10318" y="2828"/>
                </a:cubicBezTo>
                <a:lnTo>
                  <a:pt x="4440" y="2828"/>
                </a:lnTo>
                <a:cubicBezTo>
                  <a:pt x="4319" y="2828"/>
                  <a:pt x="4224" y="2923"/>
                  <a:pt x="4224" y="3043"/>
                </a:cubicBezTo>
                <a:lnTo>
                  <a:pt x="4224" y="3691"/>
                </a:lnTo>
                <a:lnTo>
                  <a:pt x="3689" y="3691"/>
                </a:lnTo>
                <a:cubicBezTo>
                  <a:pt x="3570" y="3691"/>
                  <a:pt x="3473" y="3786"/>
                  <a:pt x="3473" y="3907"/>
                </a:cubicBezTo>
                <a:cubicBezTo>
                  <a:pt x="3473" y="4025"/>
                  <a:pt x="3570" y="4123"/>
                  <a:pt x="3689" y="4123"/>
                </a:cubicBezTo>
                <a:lnTo>
                  <a:pt x="13704" y="4123"/>
                </a:lnTo>
                <a:lnTo>
                  <a:pt x="13704" y="4368"/>
                </a:lnTo>
                <a:cubicBezTo>
                  <a:pt x="13704" y="4486"/>
                  <a:pt x="13802" y="4584"/>
                  <a:pt x="13920" y="4584"/>
                </a:cubicBezTo>
                <a:cubicBezTo>
                  <a:pt x="14040" y="4584"/>
                  <a:pt x="14135" y="4486"/>
                  <a:pt x="14135" y="4368"/>
                </a:cubicBezTo>
                <a:lnTo>
                  <a:pt x="14135" y="4123"/>
                </a:lnTo>
                <a:lnTo>
                  <a:pt x="14541" y="4123"/>
                </a:lnTo>
                <a:cubicBezTo>
                  <a:pt x="14659" y="4123"/>
                  <a:pt x="14757" y="4025"/>
                  <a:pt x="14757" y="3907"/>
                </a:cubicBezTo>
                <a:lnTo>
                  <a:pt x="14757" y="2537"/>
                </a:lnTo>
                <a:cubicBezTo>
                  <a:pt x="14757" y="2140"/>
                  <a:pt x="14435" y="1817"/>
                  <a:pt x="14038" y="1817"/>
                </a:cubicBezTo>
                <a:lnTo>
                  <a:pt x="12725" y="1817"/>
                </a:lnTo>
                <a:lnTo>
                  <a:pt x="12725" y="677"/>
                </a:lnTo>
                <a:cubicBezTo>
                  <a:pt x="12725" y="303"/>
                  <a:pt x="12423" y="1"/>
                  <a:pt x="12048" y="1"/>
                </a:cubicBezTo>
                <a:lnTo>
                  <a:pt x="11067" y="1"/>
                </a:lnTo>
                <a:cubicBezTo>
                  <a:pt x="10949" y="1"/>
                  <a:pt x="10851" y="96"/>
                  <a:pt x="10851" y="216"/>
                </a:cubicBezTo>
                <a:cubicBezTo>
                  <a:pt x="10851" y="335"/>
                  <a:pt x="10949" y="432"/>
                  <a:pt x="11067" y="432"/>
                </a:cubicBezTo>
                <a:lnTo>
                  <a:pt x="12048" y="432"/>
                </a:lnTo>
                <a:cubicBezTo>
                  <a:pt x="12184" y="432"/>
                  <a:pt x="12293" y="542"/>
                  <a:pt x="12293" y="677"/>
                </a:cubicBezTo>
                <a:lnTo>
                  <a:pt x="12293" y="1814"/>
                </a:lnTo>
                <a:lnTo>
                  <a:pt x="11861" y="1814"/>
                </a:lnTo>
                <a:lnTo>
                  <a:pt x="11861" y="1109"/>
                </a:lnTo>
                <a:cubicBezTo>
                  <a:pt x="11861" y="974"/>
                  <a:pt x="11752" y="864"/>
                  <a:pt x="11617" y="864"/>
                </a:cubicBezTo>
                <a:lnTo>
                  <a:pt x="3142" y="864"/>
                </a:lnTo>
                <a:cubicBezTo>
                  <a:pt x="3006" y="864"/>
                  <a:pt x="2897" y="974"/>
                  <a:pt x="2897" y="1109"/>
                </a:cubicBezTo>
                <a:lnTo>
                  <a:pt x="2897" y="1814"/>
                </a:lnTo>
                <a:lnTo>
                  <a:pt x="2465" y="1814"/>
                </a:lnTo>
                <a:lnTo>
                  <a:pt x="2465" y="677"/>
                </a:lnTo>
                <a:cubicBezTo>
                  <a:pt x="2465" y="542"/>
                  <a:pt x="2574" y="432"/>
                  <a:pt x="2710" y="432"/>
                </a:cubicBezTo>
                <a:lnTo>
                  <a:pt x="10143" y="432"/>
                </a:lnTo>
                <a:cubicBezTo>
                  <a:pt x="10261" y="432"/>
                  <a:pt x="10356" y="335"/>
                  <a:pt x="10356" y="216"/>
                </a:cubicBezTo>
                <a:cubicBezTo>
                  <a:pt x="10356" y="98"/>
                  <a:pt x="10261" y="1"/>
                  <a:pt x="1014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41" name="Google Shape;1908;p125">
            <a:extLst>
              <a:ext uri="{FF2B5EF4-FFF2-40B4-BE49-F238E27FC236}">
                <a16:creationId xmlns:a16="http://schemas.microsoft.com/office/drawing/2014/main" id="{7B15FAD6-2900-E1D9-F981-07AB4F014600}"/>
              </a:ext>
            </a:extLst>
          </p:cNvPr>
          <p:cNvGrpSpPr/>
          <p:nvPr/>
        </p:nvGrpSpPr>
        <p:grpSpPr>
          <a:xfrm>
            <a:off x="3281351" y="4634148"/>
            <a:ext cx="518200" cy="737900"/>
            <a:chOff x="911175" y="2072325"/>
            <a:chExt cx="259100" cy="368950"/>
          </a:xfrm>
        </p:grpSpPr>
        <p:sp>
          <p:nvSpPr>
            <p:cNvPr id="142" name="Google Shape;1909;p125">
              <a:extLst>
                <a:ext uri="{FF2B5EF4-FFF2-40B4-BE49-F238E27FC236}">
                  <a16:creationId xmlns:a16="http://schemas.microsoft.com/office/drawing/2014/main" id="{108F5B86-03E7-9EA4-5A2B-C5BC724ADFC6}"/>
                </a:ext>
              </a:extLst>
            </p:cNvPr>
            <p:cNvSpPr/>
            <p:nvPr/>
          </p:nvSpPr>
          <p:spPr>
            <a:xfrm>
              <a:off x="911175" y="2072325"/>
              <a:ext cx="259100" cy="368950"/>
            </a:xfrm>
            <a:custGeom>
              <a:avLst/>
              <a:gdLst/>
              <a:ahLst/>
              <a:cxnLst/>
              <a:rect l="l" t="t" r="r" b="b"/>
              <a:pathLst>
                <a:path w="10364" h="14758" extrusionOk="0">
                  <a:moveTo>
                    <a:pt x="6935" y="1299"/>
                  </a:moveTo>
                  <a:cubicBezTo>
                    <a:pt x="7053" y="1299"/>
                    <a:pt x="7151" y="1394"/>
                    <a:pt x="7151" y="1515"/>
                  </a:cubicBezTo>
                  <a:lnTo>
                    <a:pt x="7151" y="3714"/>
                  </a:lnTo>
                  <a:cubicBezTo>
                    <a:pt x="7013" y="3631"/>
                    <a:pt x="6869" y="3568"/>
                    <a:pt x="6719" y="3519"/>
                  </a:cubicBezTo>
                  <a:lnTo>
                    <a:pt x="6719" y="1299"/>
                  </a:lnTo>
                  <a:close/>
                  <a:moveTo>
                    <a:pt x="3403" y="1299"/>
                  </a:moveTo>
                  <a:lnTo>
                    <a:pt x="3403" y="3539"/>
                  </a:lnTo>
                  <a:cubicBezTo>
                    <a:pt x="3253" y="3591"/>
                    <a:pt x="3106" y="3663"/>
                    <a:pt x="2971" y="3749"/>
                  </a:cubicBezTo>
                  <a:lnTo>
                    <a:pt x="2971" y="1515"/>
                  </a:lnTo>
                  <a:cubicBezTo>
                    <a:pt x="2971" y="1394"/>
                    <a:pt x="3069" y="1299"/>
                    <a:pt x="3187" y="1299"/>
                  </a:cubicBezTo>
                  <a:close/>
                  <a:moveTo>
                    <a:pt x="3737" y="436"/>
                  </a:moveTo>
                  <a:cubicBezTo>
                    <a:pt x="4030" y="436"/>
                    <a:pt x="4266" y="672"/>
                    <a:pt x="4269" y="965"/>
                  </a:cubicBezTo>
                  <a:lnTo>
                    <a:pt x="4269" y="3418"/>
                  </a:lnTo>
                  <a:lnTo>
                    <a:pt x="4108" y="3418"/>
                  </a:lnTo>
                  <a:cubicBezTo>
                    <a:pt x="4019" y="3418"/>
                    <a:pt x="3927" y="3424"/>
                    <a:pt x="3837" y="3435"/>
                  </a:cubicBezTo>
                  <a:lnTo>
                    <a:pt x="3835" y="3435"/>
                  </a:lnTo>
                  <a:lnTo>
                    <a:pt x="3835" y="1083"/>
                  </a:lnTo>
                  <a:cubicBezTo>
                    <a:pt x="3835" y="962"/>
                    <a:pt x="3740" y="867"/>
                    <a:pt x="3619" y="867"/>
                  </a:cubicBezTo>
                  <a:lnTo>
                    <a:pt x="3187" y="867"/>
                  </a:lnTo>
                  <a:cubicBezTo>
                    <a:pt x="2830" y="867"/>
                    <a:pt x="2539" y="1155"/>
                    <a:pt x="2539" y="1515"/>
                  </a:cubicBezTo>
                  <a:lnTo>
                    <a:pt x="2539" y="4115"/>
                  </a:lnTo>
                  <a:cubicBezTo>
                    <a:pt x="2407" y="4261"/>
                    <a:pt x="2294" y="4425"/>
                    <a:pt x="2208" y="4604"/>
                  </a:cubicBezTo>
                  <a:cubicBezTo>
                    <a:pt x="2142" y="4463"/>
                    <a:pt x="2107" y="4307"/>
                    <a:pt x="2107" y="4152"/>
                  </a:cubicBezTo>
                  <a:lnTo>
                    <a:pt x="2107" y="1515"/>
                  </a:lnTo>
                  <a:cubicBezTo>
                    <a:pt x="2110" y="919"/>
                    <a:pt x="2591" y="436"/>
                    <a:pt x="3187" y="436"/>
                  </a:cubicBezTo>
                  <a:close/>
                  <a:moveTo>
                    <a:pt x="3460" y="13027"/>
                  </a:moveTo>
                  <a:cubicBezTo>
                    <a:pt x="3763" y="13027"/>
                    <a:pt x="4010" y="13275"/>
                    <a:pt x="4010" y="13577"/>
                  </a:cubicBezTo>
                  <a:lnTo>
                    <a:pt x="4010" y="14288"/>
                  </a:lnTo>
                  <a:cubicBezTo>
                    <a:pt x="4010" y="14308"/>
                    <a:pt x="3993" y="14325"/>
                    <a:pt x="3970" y="14325"/>
                  </a:cubicBezTo>
                  <a:lnTo>
                    <a:pt x="3665" y="14325"/>
                  </a:lnTo>
                  <a:lnTo>
                    <a:pt x="3665" y="13908"/>
                  </a:lnTo>
                  <a:cubicBezTo>
                    <a:pt x="3665" y="13787"/>
                    <a:pt x="3567" y="13692"/>
                    <a:pt x="3449" y="13692"/>
                  </a:cubicBezTo>
                  <a:cubicBezTo>
                    <a:pt x="3331" y="13692"/>
                    <a:pt x="3233" y="13787"/>
                    <a:pt x="3233" y="13908"/>
                  </a:cubicBezTo>
                  <a:lnTo>
                    <a:pt x="3233" y="14325"/>
                  </a:lnTo>
                  <a:lnTo>
                    <a:pt x="2338" y="14325"/>
                  </a:lnTo>
                  <a:lnTo>
                    <a:pt x="2338" y="13908"/>
                  </a:lnTo>
                  <a:cubicBezTo>
                    <a:pt x="2338" y="13787"/>
                    <a:pt x="2240" y="13692"/>
                    <a:pt x="2122" y="13692"/>
                  </a:cubicBezTo>
                  <a:cubicBezTo>
                    <a:pt x="2004" y="13692"/>
                    <a:pt x="1906" y="13787"/>
                    <a:pt x="1906" y="13908"/>
                  </a:cubicBezTo>
                  <a:lnTo>
                    <a:pt x="1906" y="14325"/>
                  </a:lnTo>
                  <a:lnTo>
                    <a:pt x="1598" y="14325"/>
                  </a:lnTo>
                  <a:cubicBezTo>
                    <a:pt x="1578" y="14325"/>
                    <a:pt x="1560" y="14308"/>
                    <a:pt x="1560" y="14288"/>
                  </a:cubicBezTo>
                  <a:lnTo>
                    <a:pt x="1560" y="13577"/>
                  </a:lnTo>
                  <a:cubicBezTo>
                    <a:pt x="1560" y="13275"/>
                    <a:pt x="1805" y="13030"/>
                    <a:pt x="2107" y="13027"/>
                  </a:cubicBezTo>
                  <a:close/>
                  <a:moveTo>
                    <a:pt x="8072" y="13027"/>
                  </a:moveTo>
                  <a:cubicBezTo>
                    <a:pt x="8374" y="13027"/>
                    <a:pt x="8619" y="13275"/>
                    <a:pt x="8622" y="13577"/>
                  </a:cubicBezTo>
                  <a:lnTo>
                    <a:pt x="8622" y="14288"/>
                  </a:lnTo>
                  <a:cubicBezTo>
                    <a:pt x="8622" y="14308"/>
                    <a:pt x="8605" y="14325"/>
                    <a:pt x="8582" y="14325"/>
                  </a:cubicBezTo>
                  <a:lnTo>
                    <a:pt x="8274" y="14325"/>
                  </a:lnTo>
                  <a:lnTo>
                    <a:pt x="8274" y="13908"/>
                  </a:lnTo>
                  <a:cubicBezTo>
                    <a:pt x="8274" y="13787"/>
                    <a:pt x="8179" y="13692"/>
                    <a:pt x="8058" y="13692"/>
                  </a:cubicBezTo>
                  <a:cubicBezTo>
                    <a:pt x="7940" y="13692"/>
                    <a:pt x="7842" y="13787"/>
                    <a:pt x="7842" y="13908"/>
                  </a:cubicBezTo>
                  <a:lnTo>
                    <a:pt x="7842" y="14325"/>
                  </a:lnTo>
                  <a:lnTo>
                    <a:pt x="6949" y="14325"/>
                  </a:lnTo>
                  <a:lnTo>
                    <a:pt x="6949" y="13908"/>
                  </a:lnTo>
                  <a:cubicBezTo>
                    <a:pt x="6949" y="13787"/>
                    <a:pt x="6851" y="13692"/>
                    <a:pt x="6733" y="13692"/>
                  </a:cubicBezTo>
                  <a:cubicBezTo>
                    <a:pt x="6613" y="13692"/>
                    <a:pt x="6518" y="13787"/>
                    <a:pt x="6518" y="13908"/>
                  </a:cubicBezTo>
                  <a:lnTo>
                    <a:pt x="6518" y="14325"/>
                  </a:lnTo>
                  <a:lnTo>
                    <a:pt x="6209" y="14325"/>
                  </a:lnTo>
                  <a:cubicBezTo>
                    <a:pt x="6189" y="14325"/>
                    <a:pt x="6172" y="14308"/>
                    <a:pt x="6172" y="14288"/>
                  </a:cubicBezTo>
                  <a:lnTo>
                    <a:pt x="6172" y="13577"/>
                  </a:lnTo>
                  <a:cubicBezTo>
                    <a:pt x="6172" y="13275"/>
                    <a:pt x="6417" y="13030"/>
                    <a:pt x="6719" y="13027"/>
                  </a:cubicBezTo>
                  <a:close/>
                  <a:moveTo>
                    <a:pt x="3190" y="1"/>
                  </a:moveTo>
                  <a:cubicBezTo>
                    <a:pt x="2355" y="4"/>
                    <a:pt x="1678" y="677"/>
                    <a:pt x="1678" y="1512"/>
                  </a:cubicBezTo>
                  <a:lnTo>
                    <a:pt x="1678" y="4149"/>
                  </a:lnTo>
                  <a:cubicBezTo>
                    <a:pt x="1675" y="4405"/>
                    <a:pt x="1742" y="4659"/>
                    <a:pt x="1865" y="4886"/>
                  </a:cubicBezTo>
                  <a:cubicBezTo>
                    <a:pt x="1310" y="5387"/>
                    <a:pt x="864" y="5994"/>
                    <a:pt x="550" y="6674"/>
                  </a:cubicBezTo>
                  <a:cubicBezTo>
                    <a:pt x="187" y="7457"/>
                    <a:pt x="0" y="8312"/>
                    <a:pt x="3" y="9175"/>
                  </a:cubicBezTo>
                  <a:cubicBezTo>
                    <a:pt x="3" y="10586"/>
                    <a:pt x="484" y="11916"/>
                    <a:pt x="1359" y="12947"/>
                  </a:cubicBezTo>
                  <a:cubicBezTo>
                    <a:pt x="1209" y="13122"/>
                    <a:pt x="1128" y="13344"/>
                    <a:pt x="1128" y="13577"/>
                  </a:cubicBezTo>
                  <a:lnTo>
                    <a:pt x="1128" y="14288"/>
                  </a:lnTo>
                  <a:cubicBezTo>
                    <a:pt x="1128" y="14547"/>
                    <a:pt x="1339" y="14757"/>
                    <a:pt x="1598" y="14757"/>
                  </a:cubicBezTo>
                  <a:lnTo>
                    <a:pt x="3970" y="14757"/>
                  </a:lnTo>
                  <a:cubicBezTo>
                    <a:pt x="4079" y="14757"/>
                    <a:pt x="4186" y="14720"/>
                    <a:pt x="4269" y="14651"/>
                  </a:cubicBezTo>
                  <a:cubicBezTo>
                    <a:pt x="4540" y="14698"/>
                    <a:pt x="4815" y="14722"/>
                    <a:pt x="5090" y="14722"/>
                  </a:cubicBezTo>
                  <a:cubicBezTo>
                    <a:pt x="5365" y="14722"/>
                    <a:pt x="5641" y="14698"/>
                    <a:pt x="5913" y="14651"/>
                  </a:cubicBezTo>
                  <a:cubicBezTo>
                    <a:pt x="5996" y="14720"/>
                    <a:pt x="6100" y="14757"/>
                    <a:pt x="6209" y="14757"/>
                  </a:cubicBezTo>
                  <a:lnTo>
                    <a:pt x="8582" y="14757"/>
                  </a:lnTo>
                  <a:cubicBezTo>
                    <a:pt x="8841" y="14757"/>
                    <a:pt x="9054" y="14547"/>
                    <a:pt x="9054" y="14285"/>
                  </a:cubicBezTo>
                  <a:lnTo>
                    <a:pt x="9054" y="13577"/>
                  </a:lnTo>
                  <a:cubicBezTo>
                    <a:pt x="9054" y="13344"/>
                    <a:pt x="8970" y="13119"/>
                    <a:pt x="8823" y="12944"/>
                  </a:cubicBezTo>
                  <a:cubicBezTo>
                    <a:pt x="8990" y="12745"/>
                    <a:pt x="9146" y="12532"/>
                    <a:pt x="9287" y="12313"/>
                  </a:cubicBezTo>
                  <a:cubicBezTo>
                    <a:pt x="9350" y="12210"/>
                    <a:pt x="9319" y="12077"/>
                    <a:pt x="9218" y="12014"/>
                  </a:cubicBezTo>
                  <a:cubicBezTo>
                    <a:pt x="9182" y="11991"/>
                    <a:pt x="9142" y="11980"/>
                    <a:pt x="9103" y="11980"/>
                  </a:cubicBezTo>
                  <a:cubicBezTo>
                    <a:pt x="9032" y="11980"/>
                    <a:pt x="8962" y="12016"/>
                    <a:pt x="8921" y="12083"/>
                  </a:cubicBezTo>
                  <a:cubicBezTo>
                    <a:pt x="8786" y="12293"/>
                    <a:pt x="8639" y="12492"/>
                    <a:pt x="8478" y="12682"/>
                  </a:cubicBezTo>
                  <a:cubicBezTo>
                    <a:pt x="8351" y="12624"/>
                    <a:pt x="8213" y="12595"/>
                    <a:pt x="8072" y="12595"/>
                  </a:cubicBezTo>
                  <a:lnTo>
                    <a:pt x="6719" y="12595"/>
                  </a:lnTo>
                  <a:cubicBezTo>
                    <a:pt x="6178" y="12595"/>
                    <a:pt x="5740" y="13033"/>
                    <a:pt x="5737" y="13574"/>
                  </a:cubicBezTo>
                  <a:lnTo>
                    <a:pt x="5737" y="14242"/>
                  </a:lnTo>
                  <a:cubicBezTo>
                    <a:pt x="5523" y="14274"/>
                    <a:pt x="5307" y="14289"/>
                    <a:pt x="5091" y="14289"/>
                  </a:cubicBezTo>
                  <a:cubicBezTo>
                    <a:pt x="4874" y="14289"/>
                    <a:pt x="4658" y="14274"/>
                    <a:pt x="4442" y="14242"/>
                  </a:cubicBezTo>
                  <a:lnTo>
                    <a:pt x="4442" y="13574"/>
                  </a:lnTo>
                  <a:cubicBezTo>
                    <a:pt x="4442" y="13033"/>
                    <a:pt x="4004" y="12595"/>
                    <a:pt x="3463" y="12595"/>
                  </a:cubicBezTo>
                  <a:lnTo>
                    <a:pt x="2107" y="12595"/>
                  </a:lnTo>
                  <a:cubicBezTo>
                    <a:pt x="1969" y="12595"/>
                    <a:pt x="1831" y="12624"/>
                    <a:pt x="1704" y="12682"/>
                  </a:cubicBezTo>
                  <a:cubicBezTo>
                    <a:pt x="884" y="11729"/>
                    <a:pt x="435" y="10491"/>
                    <a:pt x="435" y="9175"/>
                  </a:cubicBezTo>
                  <a:cubicBezTo>
                    <a:pt x="435" y="7693"/>
                    <a:pt x="1002" y="6320"/>
                    <a:pt x="2001" y="5350"/>
                  </a:cubicBezTo>
                  <a:lnTo>
                    <a:pt x="2001" y="5350"/>
                  </a:lnTo>
                  <a:cubicBezTo>
                    <a:pt x="1995" y="5410"/>
                    <a:pt x="1992" y="5470"/>
                    <a:pt x="1992" y="5531"/>
                  </a:cubicBezTo>
                  <a:lnTo>
                    <a:pt x="1992" y="6720"/>
                  </a:lnTo>
                  <a:cubicBezTo>
                    <a:pt x="1992" y="6852"/>
                    <a:pt x="1955" y="6985"/>
                    <a:pt x="1883" y="7100"/>
                  </a:cubicBezTo>
                  <a:cubicBezTo>
                    <a:pt x="1675" y="7445"/>
                    <a:pt x="1566" y="7843"/>
                    <a:pt x="1566" y="8246"/>
                  </a:cubicBezTo>
                  <a:lnTo>
                    <a:pt x="1566" y="8525"/>
                  </a:lnTo>
                  <a:cubicBezTo>
                    <a:pt x="1566" y="9173"/>
                    <a:pt x="1793" y="9803"/>
                    <a:pt x="2208" y="10304"/>
                  </a:cubicBezTo>
                  <a:cubicBezTo>
                    <a:pt x="2250" y="10355"/>
                    <a:pt x="2311" y="10382"/>
                    <a:pt x="2373" y="10382"/>
                  </a:cubicBezTo>
                  <a:cubicBezTo>
                    <a:pt x="2421" y="10382"/>
                    <a:pt x="2470" y="10366"/>
                    <a:pt x="2510" y="10333"/>
                  </a:cubicBezTo>
                  <a:cubicBezTo>
                    <a:pt x="2602" y="10255"/>
                    <a:pt x="2617" y="10120"/>
                    <a:pt x="2542" y="10028"/>
                  </a:cubicBezTo>
                  <a:cubicBezTo>
                    <a:pt x="2191" y="9604"/>
                    <a:pt x="1998" y="9072"/>
                    <a:pt x="1998" y="8525"/>
                  </a:cubicBezTo>
                  <a:lnTo>
                    <a:pt x="1998" y="8246"/>
                  </a:lnTo>
                  <a:cubicBezTo>
                    <a:pt x="1998" y="7920"/>
                    <a:pt x="2087" y="7601"/>
                    <a:pt x="2254" y="7324"/>
                  </a:cubicBezTo>
                  <a:cubicBezTo>
                    <a:pt x="2363" y="7140"/>
                    <a:pt x="2424" y="6933"/>
                    <a:pt x="2424" y="6720"/>
                  </a:cubicBezTo>
                  <a:lnTo>
                    <a:pt x="2424" y="5534"/>
                  </a:lnTo>
                  <a:cubicBezTo>
                    <a:pt x="2427" y="4604"/>
                    <a:pt x="3178" y="3850"/>
                    <a:pt x="4111" y="3850"/>
                  </a:cubicBezTo>
                  <a:lnTo>
                    <a:pt x="6071" y="3850"/>
                  </a:lnTo>
                  <a:cubicBezTo>
                    <a:pt x="7001" y="3850"/>
                    <a:pt x="7755" y="4604"/>
                    <a:pt x="7755" y="5534"/>
                  </a:cubicBezTo>
                  <a:lnTo>
                    <a:pt x="7755" y="6720"/>
                  </a:lnTo>
                  <a:cubicBezTo>
                    <a:pt x="7758" y="6933"/>
                    <a:pt x="7816" y="7140"/>
                    <a:pt x="7925" y="7324"/>
                  </a:cubicBezTo>
                  <a:cubicBezTo>
                    <a:pt x="8095" y="7601"/>
                    <a:pt x="8181" y="7920"/>
                    <a:pt x="8181" y="8246"/>
                  </a:cubicBezTo>
                  <a:lnTo>
                    <a:pt x="8181" y="8525"/>
                  </a:lnTo>
                  <a:cubicBezTo>
                    <a:pt x="8181" y="9832"/>
                    <a:pt x="7122" y="10891"/>
                    <a:pt x="5815" y="10894"/>
                  </a:cubicBezTo>
                  <a:lnTo>
                    <a:pt x="4367" y="10894"/>
                  </a:lnTo>
                  <a:cubicBezTo>
                    <a:pt x="3932" y="10894"/>
                    <a:pt x="3506" y="10773"/>
                    <a:pt x="3138" y="10546"/>
                  </a:cubicBezTo>
                  <a:cubicBezTo>
                    <a:pt x="3102" y="10524"/>
                    <a:pt x="3062" y="10513"/>
                    <a:pt x="3023" y="10513"/>
                  </a:cubicBezTo>
                  <a:cubicBezTo>
                    <a:pt x="2950" y="10513"/>
                    <a:pt x="2880" y="10549"/>
                    <a:pt x="2838" y="10615"/>
                  </a:cubicBezTo>
                  <a:cubicBezTo>
                    <a:pt x="2775" y="10718"/>
                    <a:pt x="2807" y="10851"/>
                    <a:pt x="2910" y="10914"/>
                  </a:cubicBezTo>
                  <a:cubicBezTo>
                    <a:pt x="3348" y="11182"/>
                    <a:pt x="3852" y="11326"/>
                    <a:pt x="4367" y="11326"/>
                  </a:cubicBezTo>
                  <a:lnTo>
                    <a:pt x="5815" y="11326"/>
                  </a:lnTo>
                  <a:cubicBezTo>
                    <a:pt x="7361" y="11323"/>
                    <a:pt x="8613" y="10071"/>
                    <a:pt x="8616" y="8525"/>
                  </a:cubicBezTo>
                  <a:lnTo>
                    <a:pt x="8616" y="8246"/>
                  </a:lnTo>
                  <a:cubicBezTo>
                    <a:pt x="8613" y="7843"/>
                    <a:pt x="8504" y="7445"/>
                    <a:pt x="8297" y="7100"/>
                  </a:cubicBezTo>
                  <a:cubicBezTo>
                    <a:pt x="8227" y="6985"/>
                    <a:pt x="8190" y="6852"/>
                    <a:pt x="8190" y="6720"/>
                  </a:cubicBezTo>
                  <a:lnTo>
                    <a:pt x="8190" y="5534"/>
                  </a:lnTo>
                  <a:cubicBezTo>
                    <a:pt x="8190" y="5473"/>
                    <a:pt x="8184" y="5410"/>
                    <a:pt x="8181" y="5350"/>
                  </a:cubicBezTo>
                  <a:lnTo>
                    <a:pt x="8181" y="5350"/>
                  </a:lnTo>
                  <a:cubicBezTo>
                    <a:pt x="9166" y="6317"/>
                    <a:pt x="9745" y="7713"/>
                    <a:pt x="9745" y="9175"/>
                  </a:cubicBezTo>
                  <a:cubicBezTo>
                    <a:pt x="9747" y="9904"/>
                    <a:pt x="9606" y="10626"/>
                    <a:pt x="9327" y="11300"/>
                  </a:cubicBezTo>
                  <a:cubicBezTo>
                    <a:pt x="9281" y="11409"/>
                    <a:pt x="9333" y="11536"/>
                    <a:pt x="9445" y="11582"/>
                  </a:cubicBezTo>
                  <a:cubicBezTo>
                    <a:pt x="9472" y="11593"/>
                    <a:pt x="9499" y="11598"/>
                    <a:pt x="9526" y="11598"/>
                  </a:cubicBezTo>
                  <a:cubicBezTo>
                    <a:pt x="9611" y="11598"/>
                    <a:pt x="9692" y="11547"/>
                    <a:pt x="9727" y="11464"/>
                  </a:cubicBezTo>
                  <a:cubicBezTo>
                    <a:pt x="10364" y="9915"/>
                    <a:pt x="10323" y="8174"/>
                    <a:pt x="9621" y="6654"/>
                  </a:cubicBezTo>
                  <a:lnTo>
                    <a:pt x="9621" y="6651"/>
                  </a:lnTo>
                  <a:cubicBezTo>
                    <a:pt x="9301" y="5966"/>
                    <a:pt x="8844" y="5352"/>
                    <a:pt x="8276" y="4852"/>
                  </a:cubicBezTo>
                  <a:cubicBezTo>
                    <a:pt x="8389" y="4636"/>
                    <a:pt x="8449" y="4397"/>
                    <a:pt x="8449" y="4152"/>
                  </a:cubicBezTo>
                  <a:lnTo>
                    <a:pt x="8449" y="2534"/>
                  </a:lnTo>
                  <a:cubicBezTo>
                    <a:pt x="8449" y="2413"/>
                    <a:pt x="8351" y="2318"/>
                    <a:pt x="8233" y="2318"/>
                  </a:cubicBezTo>
                  <a:cubicBezTo>
                    <a:pt x="8112" y="2318"/>
                    <a:pt x="8017" y="2413"/>
                    <a:pt x="8017" y="2534"/>
                  </a:cubicBezTo>
                  <a:lnTo>
                    <a:pt x="8017" y="4152"/>
                  </a:lnTo>
                  <a:cubicBezTo>
                    <a:pt x="8017" y="4287"/>
                    <a:pt x="7991" y="4420"/>
                    <a:pt x="7945" y="4544"/>
                  </a:cubicBezTo>
                  <a:cubicBezTo>
                    <a:pt x="7847" y="4365"/>
                    <a:pt x="7727" y="4201"/>
                    <a:pt x="7586" y="4054"/>
                  </a:cubicBezTo>
                  <a:lnTo>
                    <a:pt x="7586" y="1515"/>
                  </a:lnTo>
                  <a:cubicBezTo>
                    <a:pt x="7586" y="1155"/>
                    <a:pt x="7295" y="867"/>
                    <a:pt x="6938" y="867"/>
                  </a:cubicBezTo>
                  <a:lnTo>
                    <a:pt x="6506" y="867"/>
                  </a:lnTo>
                  <a:cubicBezTo>
                    <a:pt x="6385" y="867"/>
                    <a:pt x="6290" y="962"/>
                    <a:pt x="6290" y="1083"/>
                  </a:cubicBezTo>
                  <a:lnTo>
                    <a:pt x="6290" y="3427"/>
                  </a:lnTo>
                  <a:cubicBezTo>
                    <a:pt x="6218" y="3421"/>
                    <a:pt x="6146" y="3418"/>
                    <a:pt x="6074" y="3418"/>
                  </a:cubicBezTo>
                  <a:lnTo>
                    <a:pt x="5858" y="3418"/>
                  </a:lnTo>
                  <a:lnTo>
                    <a:pt x="5858" y="962"/>
                  </a:lnTo>
                  <a:cubicBezTo>
                    <a:pt x="5858" y="672"/>
                    <a:pt x="6094" y="433"/>
                    <a:pt x="6388" y="433"/>
                  </a:cubicBezTo>
                  <a:lnTo>
                    <a:pt x="6938" y="433"/>
                  </a:lnTo>
                  <a:cubicBezTo>
                    <a:pt x="7534" y="436"/>
                    <a:pt x="8017" y="916"/>
                    <a:pt x="8017" y="1512"/>
                  </a:cubicBezTo>
                  <a:lnTo>
                    <a:pt x="8017" y="1610"/>
                  </a:lnTo>
                  <a:cubicBezTo>
                    <a:pt x="8017" y="1728"/>
                    <a:pt x="8115" y="1823"/>
                    <a:pt x="8233" y="1823"/>
                  </a:cubicBezTo>
                  <a:cubicBezTo>
                    <a:pt x="8351" y="1823"/>
                    <a:pt x="8449" y="1728"/>
                    <a:pt x="8449" y="1610"/>
                  </a:cubicBezTo>
                  <a:lnTo>
                    <a:pt x="8449" y="1512"/>
                  </a:lnTo>
                  <a:cubicBezTo>
                    <a:pt x="8446" y="677"/>
                    <a:pt x="7773" y="4"/>
                    <a:pt x="6938" y="1"/>
                  </a:cubicBezTo>
                  <a:lnTo>
                    <a:pt x="6385" y="1"/>
                  </a:lnTo>
                  <a:cubicBezTo>
                    <a:pt x="5853" y="1"/>
                    <a:pt x="5421" y="433"/>
                    <a:pt x="5421" y="965"/>
                  </a:cubicBezTo>
                  <a:lnTo>
                    <a:pt x="5421" y="3418"/>
                  </a:lnTo>
                  <a:lnTo>
                    <a:pt x="4701" y="3418"/>
                  </a:lnTo>
                  <a:lnTo>
                    <a:pt x="4701" y="962"/>
                  </a:lnTo>
                  <a:cubicBezTo>
                    <a:pt x="4701" y="433"/>
                    <a:pt x="4269" y="1"/>
                    <a:pt x="37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3" name="Google Shape;1910;p125">
              <a:extLst>
                <a:ext uri="{FF2B5EF4-FFF2-40B4-BE49-F238E27FC236}">
                  <a16:creationId xmlns:a16="http://schemas.microsoft.com/office/drawing/2014/main" id="{34CF3E93-7B18-2586-A863-3C9E5A183978}"/>
                </a:ext>
              </a:extLst>
            </p:cNvPr>
            <p:cNvSpPr/>
            <p:nvPr/>
          </p:nvSpPr>
          <p:spPr>
            <a:xfrm>
              <a:off x="992350" y="2198075"/>
              <a:ext cx="32400" cy="36800"/>
            </a:xfrm>
            <a:custGeom>
              <a:avLst/>
              <a:gdLst/>
              <a:ahLst/>
              <a:cxnLst/>
              <a:rect l="l" t="t" r="r" b="b"/>
              <a:pathLst>
                <a:path w="1296" h="1472" extrusionOk="0">
                  <a:moveTo>
                    <a:pt x="648" y="432"/>
                  </a:moveTo>
                  <a:cubicBezTo>
                    <a:pt x="763" y="432"/>
                    <a:pt x="864" y="570"/>
                    <a:pt x="864" y="734"/>
                  </a:cubicBezTo>
                  <a:cubicBezTo>
                    <a:pt x="864" y="898"/>
                    <a:pt x="763" y="1039"/>
                    <a:pt x="648" y="1039"/>
                  </a:cubicBezTo>
                  <a:cubicBezTo>
                    <a:pt x="530" y="1039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88" y="0"/>
                    <a:pt x="0" y="331"/>
                    <a:pt x="0" y="734"/>
                  </a:cubicBezTo>
                  <a:cubicBezTo>
                    <a:pt x="0" y="1140"/>
                    <a:pt x="291" y="1471"/>
                    <a:pt x="648" y="1471"/>
                  </a:cubicBezTo>
                  <a:cubicBezTo>
                    <a:pt x="1005" y="1471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1911;p125">
              <a:extLst>
                <a:ext uri="{FF2B5EF4-FFF2-40B4-BE49-F238E27FC236}">
                  <a16:creationId xmlns:a16="http://schemas.microsoft.com/office/drawing/2014/main" id="{AD0F291B-9FD7-0DF4-36ED-FA98B5183DE3}"/>
                </a:ext>
              </a:extLst>
            </p:cNvPr>
            <p:cNvSpPr/>
            <p:nvPr/>
          </p:nvSpPr>
          <p:spPr>
            <a:xfrm>
              <a:off x="1052150" y="2198075"/>
              <a:ext cx="32400" cy="36800"/>
            </a:xfrm>
            <a:custGeom>
              <a:avLst/>
              <a:gdLst/>
              <a:ahLst/>
              <a:cxnLst/>
              <a:rect l="l" t="t" r="r" b="b"/>
              <a:pathLst>
                <a:path w="1296" h="1472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4"/>
                  </a:cubicBezTo>
                  <a:cubicBezTo>
                    <a:pt x="864" y="898"/>
                    <a:pt x="766" y="1039"/>
                    <a:pt x="648" y="1039"/>
                  </a:cubicBezTo>
                  <a:cubicBezTo>
                    <a:pt x="530" y="1039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31"/>
                    <a:pt x="0" y="734"/>
                  </a:cubicBezTo>
                  <a:cubicBezTo>
                    <a:pt x="0" y="1140"/>
                    <a:pt x="291" y="1471"/>
                    <a:pt x="648" y="1471"/>
                  </a:cubicBezTo>
                  <a:cubicBezTo>
                    <a:pt x="1005" y="1471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912;p125">
              <a:extLst>
                <a:ext uri="{FF2B5EF4-FFF2-40B4-BE49-F238E27FC236}">
                  <a16:creationId xmlns:a16="http://schemas.microsoft.com/office/drawing/2014/main" id="{6BB42385-D5F5-869A-C9A2-A9009ABAFA13}"/>
                </a:ext>
              </a:extLst>
            </p:cNvPr>
            <p:cNvSpPr/>
            <p:nvPr/>
          </p:nvSpPr>
          <p:spPr>
            <a:xfrm>
              <a:off x="999750" y="2248725"/>
              <a:ext cx="77750" cy="73425"/>
            </a:xfrm>
            <a:custGeom>
              <a:avLst/>
              <a:gdLst/>
              <a:ahLst/>
              <a:cxnLst/>
              <a:rect l="l" t="t" r="r" b="b"/>
              <a:pathLst>
                <a:path w="3110" h="2937" extrusionOk="0">
                  <a:moveTo>
                    <a:pt x="2057" y="432"/>
                  </a:moveTo>
                  <a:cubicBezTo>
                    <a:pt x="2112" y="432"/>
                    <a:pt x="2161" y="466"/>
                    <a:pt x="2186" y="519"/>
                  </a:cubicBezTo>
                  <a:cubicBezTo>
                    <a:pt x="2206" y="559"/>
                    <a:pt x="2197" y="608"/>
                    <a:pt x="2166" y="643"/>
                  </a:cubicBezTo>
                  <a:cubicBezTo>
                    <a:pt x="2163" y="645"/>
                    <a:pt x="2160" y="648"/>
                    <a:pt x="2157" y="651"/>
                  </a:cubicBezTo>
                  <a:lnTo>
                    <a:pt x="1699" y="1092"/>
                  </a:lnTo>
                  <a:cubicBezTo>
                    <a:pt x="1656" y="1132"/>
                    <a:pt x="1601" y="1152"/>
                    <a:pt x="1547" y="1152"/>
                  </a:cubicBezTo>
                  <a:cubicBezTo>
                    <a:pt x="1492" y="1152"/>
                    <a:pt x="1437" y="1132"/>
                    <a:pt x="1394" y="1092"/>
                  </a:cubicBezTo>
                  <a:lnTo>
                    <a:pt x="939" y="651"/>
                  </a:lnTo>
                  <a:lnTo>
                    <a:pt x="931" y="643"/>
                  </a:lnTo>
                  <a:cubicBezTo>
                    <a:pt x="896" y="608"/>
                    <a:pt x="890" y="559"/>
                    <a:pt x="910" y="519"/>
                  </a:cubicBezTo>
                  <a:cubicBezTo>
                    <a:pt x="933" y="464"/>
                    <a:pt x="985" y="432"/>
                    <a:pt x="1046" y="432"/>
                  </a:cubicBezTo>
                  <a:lnTo>
                    <a:pt x="2050" y="432"/>
                  </a:lnTo>
                  <a:cubicBezTo>
                    <a:pt x="2053" y="432"/>
                    <a:pt x="2055" y="432"/>
                    <a:pt x="2057" y="432"/>
                  </a:cubicBezTo>
                  <a:close/>
                  <a:moveTo>
                    <a:pt x="1547" y="2174"/>
                  </a:moveTo>
                  <a:cubicBezTo>
                    <a:pt x="1639" y="2220"/>
                    <a:pt x="1734" y="2258"/>
                    <a:pt x="1832" y="2286"/>
                  </a:cubicBezTo>
                  <a:lnTo>
                    <a:pt x="1832" y="2505"/>
                  </a:lnTo>
                  <a:lnTo>
                    <a:pt x="1262" y="2505"/>
                  </a:lnTo>
                  <a:lnTo>
                    <a:pt x="1262" y="2286"/>
                  </a:lnTo>
                  <a:cubicBezTo>
                    <a:pt x="1360" y="2258"/>
                    <a:pt x="1455" y="2220"/>
                    <a:pt x="1547" y="2174"/>
                  </a:cubicBezTo>
                  <a:close/>
                  <a:moveTo>
                    <a:pt x="1039" y="1"/>
                  </a:moveTo>
                  <a:cubicBezTo>
                    <a:pt x="811" y="1"/>
                    <a:pt x="607" y="135"/>
                    <a:pt x="513" y="343"/>
                  </a:cubicBezTo>
                  <a:cubicBezTo>
                    <a:pt x="424" y="542"/>
                    <a:pt x="461" y="775"/>
                    <a:pt x="611" y="933"/>
                  </a:cubicBezTo>
                  <a:cubicBezTo>
                    <a:pt x="620" y="942"/>
                    <a:pt x="628" y="951"/>
                    <a:pt x="637" y="959"/>
                  </a:cubicBezTo>
                  <a:lnTo>
                    <a:pt x="1095" y="1403"/>
                  </a:lnTo>
                  <a:cubicBezTo>
                    <a:pt x="1161" y="1466"/>
                    <a:pt x="1242" y="1515"/>
                    <a:pt x="1331" y="1547"/>
                  </a:cubicBezTo>
                  <a:lnTo>
                    <a:pt x="1331" y="1794"/>
                  </a:lnTo>
                  <a:cubicBezTo>
                    <a:pt x="1230" y="1843"/>
                    <a:pt x="1121" y="1878"/>
                    <a:pt x="1008" y="1901"/>
                  </a:cubicBezTo>
                  <a:lnTo>
                    <a:pt x="994" y="1903"/>
                  </a:lnTo>
                  <a:cubicBezTo>
                    <a:pt x="912" y="1917"/>
                    <a:pt x="828" y="1924"/>
                    <a:pt x="745" y="1924"/>
                  </a:cubicBezTo>
                  <a:cubicBezTo>
                    <a:pt x="595" y="1924"/>
                    <a:pt x="445" y="1902"/>
                    <a:pt x="303" y="1857"/>
                  </a:cubicBezTo>
                  <a:cubicBezTo>
                    <a:pt x="282" y="1851"/>
                    <a:pt x="261" y="1848"/>
                    <a:pt x="241" y="1848"/>
                  </a:cubicBezTo>
                  <a:cubicBezTo>
                    <a:pt x="147" y="1848"/>
                    <a:pt x="61" y="1910"/>
                    <a:pt x="32" y="2004"/>
                  </a:cubicBezTo>
                  <a:cubicBezTo>
                    <a:pt x="1" y="2119"/>
                    <a:pt x="64" y="2237"/>
                    <a:pt x="179" y="2272"/>
                  </a:cubicBezTo>
                  <a:cubicBezTo>
                    <a:pt x="365" y="2328"/>
                    <a:pt x="560" y="2357"/>
                    <a:pt x="754" y="2357"/>
                  </a:cubicBezTo>
                  <a:cubicBezTo>
                    <a:pt x="779" y="2357"/>
                    <a:pt x="804" y="2356"/>
                    <a:pt x="830" y="2355"/>
                  </a:cubicBezTo>
                  <a:lnTo>
                    <a:pt x="830" y="2531"/>
                  </a:lnTo>
                  <a:cubicBezTo>
                    <a:pt x="830" y="2758"/>
                    <a:pt x="988" y="2937"/>
                    <a:pt x="1190" y="2937"/>
                  </a:cubicBezTo>
                  <a:lnTo>
                    <a:pt x="1906" y="2937"/>
                  </a:lnTo>
                  <a:cubicBezTo>
                    <a:pt x="2108" y="2937"/>
                    <a:pt x="2266" y="2758"/>
                    <a:pt x="2266" y="2531"/>
                  </a:cubicBezTo>
                  <a:lnTo>
                    <a:pt x="2266" y="2355"/>
                  </a:lnTo>
                  <a:lnTo>
                    <a:pt x="2347" y="2355"/>
                  </a:lnTo>
                  <a:cubicBezTo>
                    <a:pt x="2540" y="2353"/>
                    <a:pt x="2730" y="2327"/>
                    <a:pt x="2917" y="2269"/>
                  </a:cubicBezTo>
                  <a:cubicBezTo>
                    <a:pt x="3038" y="2243"/>
                    <a:pt x="3110" y="2119"/>
                    <a:pt x="3075" y="1998"/>
                  </a:cubicBezTo>
                  <a:cubicBezTo>
                    <a:pt x="3046" y="1905"/>
                    <a:pt x="2960" y="1844"/>
                    <a:pt x="2867" y="1844"/>
                  </a:cubicBezTo>
                  <a:cubicBezTo>
                    <a:pt x="2843" y="1844"/>
                    <a:pt x="2818" y="1848"/>
                    <a:pt x="2793" y="1857"/>
                  </a:cubicBezTo>
                  <a:cubicBezTo>
                    <a:pt x="2649" y="1902"/>
                    <a:pt x="2500" y="1924"/>
                    <a:pt x="2351" y="1924"/>
                  </a:cubicBezTo>
                  <a:cubicBezTo>
                    <a:pt x="2268" y="1924"/>
                    <a:pt x="2185" y="1917"/>
                    <a:pt x="2102" y="1903"/>
                  </a:cubicBezTo>
                  <a:lnTo>
                    <a:pt x="2088" y="1901"/>
                  </a:lnTo>
                  <a:cubicBezTo>
                    <a:pt x="1976" y="1880"/>
                    <a:pt x="1866" y="1846"/>
                    <a:pt x="1763" y="1797"/>
                  </a:cubicBezTo>
                  <a:lnTo>
                    <a:pt x="1763" y="1547"/>
                  </a:lnTo>
                  <a:cubicBezTo>
                    <a:pt x="1852" y="1518"/>
                    <a:pt x="1932" y="1469"/>
                    <a:pt x="2001" y="1403"/>
                  </a:cubicBezTo>
                  <a:lnTo>
                    <a:pt x="2456" y="962"/>
                  </a:lnTo>
                  <a:cubicBezTo>
                    <a:pt x="2465" y="954"/>
                    <a:pt x="2474" y="945"/>
                    <a:pt x="2482" y="933"/>
                  </a:cubicBezTo>
                  <a:cubicBezTo>
                    <a:pt x="2632" y="775"/>
                    <a:pt x="2669" y="542"/>
                    <a:pt x="2580" y="346"/>
                  </a:cubicBezTo>
                  <a:cubicBezTo>
                    <a:pt x="2485" y="136"/>
                    <a:pt x="2278" y="1"/>
                    <a:pt x="2048" y="1"/>
                  </a:cubicBezTo>
                  <a:lnTo>
                    <a:pt x="1046" y="1"/>
                  </a:lnTo>
                  <a:cubicBezTo>
                    <a:pt x="1043" y="1"/>
                    <a:pt x="1041" y="1"/>
                    <a:pt x="10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6" name="Google Shape;1913;p125">
            <a:extLst>
              <a:ext uri="{FF2B5EF4-FFF2-40B4-BE49-F238E27FC236}">
                <a16:creationId xmlns:a16="http://schemas.microsoft.com/office/drawing/2014/main" id="{B3F9AA20-70E7-8EC8-720F-66F0E5FE23AC}"/>
              </a:ext>
            </a:extLst>
          </p:cNvPr>
          <p:cNvGrpSpPr/>
          <p:nvPr/>
        </p:nvGrpSpPr>
        <p:grpSpPr>
          <a:xfrm>
            <a:off x="9345102" y="6961498"/>
            <a:ext cx="737750" cy="737700"/>
            <a:chOff x="3943050" y="3236000"/>
            <a:chExt cx="368875" cy="368850"/>
          </a:xfrm>
        </p:grpSpPr>
        <p:sp>
          <p:nvSpPr>
            <p:cNvPr id="147" name="Google Shape;1914;p125">
              <a:extLst>
                <a:ext uri="{FF2B5EF4-FFF2-40B4-BE49-F238E27FC236}">
                  <a16:creationId xmlns:a16="http://schemas.microsoft.com/office/drawing/2014/main" id="{E4457263-130B-E9AE-39BB-7632585E5E31}"/>
                </a:ext>
              </a:extLst>
            </p:cNvPr>
            <p:cNvSpPr/>
            <p:nvPr/>
          </p:nvSpPr>
          <p:spPr>
            <a:xfrm>
              <a:off x="3943050" y="3236000"/>
              <a:ext cx="368875" cy="368850"/>
            </a:xfrm>
            <a:custGeom>
              <a:avLst/>
              <a:gdLst/>
              <a:ahLst/>
              <a:cxnLst/>
              <a:rect l="l" t="t" r="r" b="b"/>
              <a:pathLst>
                <a:path w="14755" h="14754" extrusionOk="0">
                  <a:moveTo>
                    <a:pt x="11671" y="432"/>
                  </a:moveTo>
                  <a:lnTo>
                    <a:pt x="11671" y="1051"/>
                  </a:lnTo>
                  <a:lnTo>
                    <a:pt x="11239" y="1051"/>
                  </a:lnTo>
                  <a:lnTo>
                    <a:pt x="11239" y="432"/>
                  </a:lnTo>
                  <a:close/>
                  <a:moveTo>
                    <a:pt x="12669" y="1488"/>
                  </a:moveTo>
                  <a:cubicBezTo>
                    <a:pt x="12771" y="1488"/>
                    <a:pt x="12854" y="1574"/>
                    <a:pt x="12854" y="1676"/>
                  </a:cubicBezTo>
                  <a:lnTo>
                    <a:pt x="12854" y="2827"/>
                  </a:lnTo>
                  <a:lnTo>
                    <a:pt x="12690" y="2827"/>
                  </a:lnTo>
                  <a:cubicBezTo>
                    <a:pt x="12569" y="2827"/>
                    <a:pt x="12474" y="2922"/>
                    <a:pt x="12474" y="3043"/>
                  </a:cubicBezTo>
                  <a:cubicBezTo>
                    <a:pt x="12474" y="3161"/>
                    <a:pt x="12569" y="3259"/>
                    <a:pt x="12690" y="3259"/>
                  </a:cubicBezTo>
                  <a:lnTo>
                    <a:pt x="12852" y="3259"/>
                  </a:lnTo>
                  <a:lnTo>
                    <a:pt x="12852" y="4612"/>
                  </a:lnTo>
                  <a:cubicBezTo>
                    <a:pt x="12852" y="4716"/>
                    <a:pt x="12768" y="4799"/>
                    <a:pt x="12664" y="4799"/>
                  </a:cubicBezTo>
                  <a:lnTo>
                    <a:pt x="10301" y="4799"/>
                  </a:lnTo>
                  <a:cubicBezTo>
                    <a:pt x="10197" y="4799"/>
                    <a:pt x="10114" y="4716"/>
                    <a:pt x="10114" y="4612"/>
                  </a:cubicBezTo>
                  <a:lnTo>
                    <a:pt x="10114" y="3259"/>
                  </a:lnTo>
                  <a:lnTo>
                    <a:pt x="11763" y="3259"/>
                  </a:lnTo>
                  <a:cubicBezTo>
                    <a:pt x="11881" y="3259"/>
                    <a:pt x="11979" y="3161"/>
                    <a:pt x="11979" y="3043"/>
                  </a:cubicBezTo>
                  <a:cubicBezTo>
                    <a:pt x="11979" y="2922"/>
                    <a:pt x="11881" y="2827"/>
                    <a:pt x="11763" y="2827"/>
                  </a:cubicBezTo>
                  <a:lnTo>
                    <a:pt x="10114" y="2827"/>
                  </a:lnTo>
                  <a:lnTo>
                    <a:pt x="10114" y="1676"/>
                  </a:lnTo>
                  <a:cubicBezTo>
                    <a:pt x="10114" y="1572"/>
                    <a:pt x="10200" y="1489"/>
                    <a:pt x="10304" y="1489"/>
                  </a:cubicBezTo>
                  <a:lnTo>
                    <a:pt x="12664" y="1489"/>
                  </a:lnTo>
                  <a:cubicBezTo>
                    <a:pt x="12666" y="1489"/>
                    <a:pt x="12668" y="1488"/>
                    <a:pt x="12669" y="1488"/>
                  </a:cubicBezTo>
                  <a:close/>
                  <a:moveTo>
                    <a:pt x="11700" y="5231"/>
                  </a:moveTo>
                  <a:lnTo>
                    <a:pt x="11700" y="5735"/>
                  </a:lnTo>
                  <a:cubicBezTo>
                    <a:pt x="11700" y="5856"/>
                    <a:pt x="11605" y="5951"/>
                    <a:pt x="11484" y="5951"/>
                  </a:cubicBezTo>
                  <a:cubicBezTo>
                    <a:pt x="11366" y="5951"/>
                    <a:pt x="11268" y="5856"/>
                    <a:pt x="11268" y="5735"/>
                  </a:cubicBezTo>
                  <a:lnTo>
                    <a:pt x="11268" y="5231"/>
                  </a:lnTo>
                  <a:close/>
                  <a:moveTo>
                    <a:pt x="7405" y="5692"/>
                  </a:moveTo>
                  <a:cubicBezTo>
                    <a:pt x="7923" y="5692"/>
                    <a:pt x="8341" y="6112"/>
                    <a:pt x="8341" y="6627"/>
                  </a:cubicBezTo>
                  <a:lnTo>
                    <a:pt x="8341" y="7923"/>
                  </a:lnTo>
                  <a:cubicBezTo>
                    <a:pt x="8300" y="7920"/>
                    <a:pt x="8260" y="7917"/>
                    <a:pt x="8217" y="7917"/>
                  </a:cubicBezTo>
                  <a:lnTo>
                    <a:pt x="6841" y="7917"/>
                  </a:lnTo>
                  <a:cubicBezTo>
                    <a:pt x="6720" y="7620"/>
                    <a:pt x="6429" y="7427"/>
                    <a:pt x="6110" y="7427"/>
                  </a:cubicBezTo>
                  <a:lnTo>
                    <a:pt x="5246" y="7427"/>
                  </a:lnTo>
                  <a:cubicBezTo>
                    <a:pt x="4923" y="7427"/>
                    <a:pt x="4636" y="7620"/>
                    <a:pt x="4512" y="7917"/>
                  </a:cubicBezTo>
                  <a:lnTo>
                    <a:pt x="3136" y="7917"/>
                  </a:lnTo>
                  <a:cubicBezTo>
                    <a:pt x="3093" y="7917"/>
                    <a:pt x="3052" y="7920"/>
                    <a:pt x="3012" y="7923"/>
                  </a:cubicBezTo>
                  <a:lnTo>
                    <a:pt x="3012" y="6627"/>
                  </a:lnTo>
                  <a:cubicBezTo>
                    <a:pt x="3012" y="6112"/>
                    <a:pt x="3429" y="5692"/>
                    <a:pt x="3948" y="5692"/>
                  </a:cubicBezTo>
                  <a:close/>
                  <a:moveTo>
                    <a:pt x="6107" y="7862"/>
                  </a:moveTo>
                  <a:cubicBezTo>
                    <a:pt x="6305" y="7862"/>
                    <a:pt x="6466" y="8023"/>
                    <a:pt x="6466" y="8222"/>
                  </a:cubicBezTo>
                  <a:lnTo>
                    <a:pt x="6466" y="9086"/>
                  </a:lnTo>
                  <a:cubicBezTo>
                    <a:pt x="6466" y="9284"/>
                    <a:pt x="6305" y="9445"/>
                    <a:pt x="6107" y="9445"/>
                  </a:cubicBezTo>
                  <a:lnTo>
                    <a:pt x="5243" y="9445"/>
                  </a:lnTo>
                  <a:cubicBezTo>
                    <a:pt x="5044" y="9445"/>
                    <a:pt x="4883" y="9284"/>
                    <a:pt x="4883" y="9086"/>
                  </a:cubicBezTo>
                  <a:lnTo>
                    <a:pt x="4883" y="8222"/>
                  </a:lnTo>
                  <a:cubicBezTo>
                    <a:pt x="4883" y="8023"/>
                    <a:pt x="5044" y="7862"/>
                    <a:pt x="5243" y="7862"/>
                  </a:cubicBezTo>
                  <a:close/>
                  <a:moveTo>
                    <a:pt x="8723" y="6250"/>
                  </a:moveTo>
                  <a:lnTo>
                    <a:pt x="8723" y="6250"/>
                  </a:lnTo>
                  <a:cubicBezTo>
                    <a:pt x="9622" y="6423"/>
                    <a:pt x="10272" y="7209"/>
                    <a:pt x="10275" y="8124"/>
                  </a:cubicBezTo>
                  <a:lnTo>
                    <a:pt x="10275" y="8127"/>
                  </a:lnTo>
                  <a:lnTo>
                    <a:pt x="10275" y="9169"/>
                  </a:lnTo>
                  <a:cubicBezTo>
                    <a:pt x="10275" y="9414"/>
                    <a:pt x="10140" y="9635"/>
                    <a:pt x="9924" y="9748"/>
                  </a:cubicBezTo>
                  <a:cubicBezTo>
                    <a:pt x="9832" y="9797"/>
                    <a:pt x="9728" y="9823"/>
                    <a:pt x="9622" y="9823"/>
                  </a:cubicBezTo>
                  <a:lnTo>
                    <a:pt x="9581" y="9823"/>
                  </a:lnTo>
                  <a:lnTo>
                    <a:pt x="9581" y="9281"/>
                  </a:lnTo>
                  <a:cubicBezTo>
                    <a:pt x="9578" y="8746"/>
                    <a:pt x="9265" y="8259"/>
                    <a:pt x="8775" y="8038"/>
                  </a:cubicBezTo>
                  <a:lnTo>
                    <a:pt x="8775" y="6627"/>
                  </a:lnTo>
                  <a:cubicBezTo>
                    <a:pt x="8775" y="6500"/>
                    <a:pt x="8758" y="6374"/>
                    <a:pt x="8723" y="6250"/>
                  </a:cubicBezTo>
                  <a:close/>
                  <a:moveTo>
                    <a:pt x="1532" y="10234"/>
                  </a:moveTo>
                  <a:cubicBezTo>
                    <a:pt x="1599" y="10249"/>
                    <a:pt x="1665" y="10254"/>
                    <a:pt x="1731" y="10254"/>
                  </a:cubicBezTo>
                  <a:lnTo>
                    <a:pt x="1771" y="10254"/>
                  </a:lnTo>
                  <a:lnTo>
                    <a:pt x="1771" y="11504"/>
                  </a:lnTo>
                  <a:cubicBezTo>
                    <a:pt x="1771" y="11639"/>
                    <a:pt x="1786" y="11771"/>
                    <a:pt x="1820" y="11904"/>
                  </a:cubicBezTo>
                  <a:cubicBezTo>
                    <a:pt x="1809" y="11910"/>
                    <a:pt x="1800" y="11915"/>
                    <a:pt x="1791" y="11924"/>
                  </a:cubicBezTo>
                  <a:cubicBezTo>
                    <a:pt x="1593" y="11579"/>
                    <a:pt x="1492" y="11181"/>
                    <a:pt x="1492" y="10735"/>
                  </a:cubicBezTo>
                  <a:cubicBezTo>
                    <a:pt x="1492" y="10568"/>
                    <a:pt x="1506" y="10401"/>
                    <a:pt x="1532" y="10234"/>
                  </a:cubicBezTo>
                  <a:close/>
                  <a:moveTo>
                    <a:pt x="8214" y="8351"/>
                  </a:moveTo>
                  <a:cubicBezTo>
                    <a:pt x="8306" y="8351"/>
                    <a:pt x="8401" y="8366"/>
                    <a:pt x="8490" y="8392"/>
                  </a:cubicBezTo>
                  <a:cubicBezTo>
                    <a:pt x="8876" y="8516"/>
                    <a:pt x="9141" y="8875"/>
                    <a:pt x="9144" y="9281"/>
                  </a:cubicBezTo>
                  <a:lnTo>
                    <a:pt x="9144" y="10286"/>
                  </a:lnTo>
                  <a:cubicBezTo>
                    <a:pt x="9144" y="10404"/>
                    <a:pt x="9242" y="10499"/>
                    <a:pt x="9360" y="10499"/>
                  </a:cubicBezTo>
                  <a:cubicBezTo>
                    <a:pt x="9478" y="10499"/>
                    <a:pt x="9576" y="10404"/>
                    <a:pt x="9576" y="10286"/>
                  </a:cubicBezTo>
                  <a:lnTo>
                    <a:pt x="9576" y="10251"/>
                  </a:lnTo>
                  <a:lnTo>
                    <a:pt x="9616" y="10251"/>
                  </a:lnTo>
                  <a:cubicBezTo>
                    <a:pt x="9696" y="10251"/>
                    <a:pt x="9774" y="10243"/>
                    <a:pt x="9852" y="10226"/>
                  </a:cubicBezTo>
                  <a:cubicBezTo>
                    <a:pt x="9881" y="10395"/>
                    <a:pt x="9895" y="10565"/>
                    <a:pt x="9895" y="10735"/>
                  </a:cubicBezTo>
                  <a:cubicBezTo>
                    <a:pt x="9895" y="11181"/>
                    <a:pt x="9794" y="11579"/>
                    <a:pt x="9596" y="11927"/>
                  </a:cubicBezTo>
                  <a:cubicBezTo>
                    <a:pt x="9573" y="11913"/>
                    <a:pt x="9552" y="11898"/>
                    <a:pt x="9532" y="11884"/>
                  </a:cubicBezTo>
                  <a:cubicBezTo>
                    <a:pt x="9561" y="11760"/>
                    <a:pt x="9576" y="11630"/>
                    <a:pt x="9576" y="11501"/>
                  </a:cubicBezTo>
                  <a:lnTo>
                    <a:pt x="9576" y="11204"/>
                  </a:lnTo>
                  <a:cubicBezTo>
                    <a:pt x="9576" y="11083"/>
                    <a:pt x="9478" y="10988"/>
                    <a:pt x="9360" y="10988"/>
                  </a:cubicBezTo>
                  <a:cubicBezTo>
                    <a:pt x="9242" y="10988"/>
                    <a:pt x="9144" y="11083"/>
                    <a:pt x="9144" y="11204"/>
                  </a:cubicBezTo>
                  <a:lnTo>
                    <a:pt x="9144" y="11501"/>
                  </a:lnTo>
                  <a:cubicBezTo>
                    <a:pt x="9144" y="11581"/>
                    <a:pt x="9135" y="11662"/>
                    <a:pt x="9121" y="11740"/>
                  </a:cubicBezTo>
                  <a:cubicBezTo>
                    <a:pt x="9072" y="11731"/>
                    <a:pt x="9023" y="11728"/>
                    <a:pt x="8974" y="11728"/>
                  </a:cubicBezTo>
                  <a:lnTo>
                    <a:pt x="7013" y="11728"/>
                  </a:lnTo>
                  <a:cubicBezTo>
                    <a:pt x="6435" y="11728"/>
                    <a:pt x="5960" y="12183"/>
                    <a:pt x="5934" y="12759"/>
                  </a:cubicBezTo>
                  <a:lnTo>
                    <a:pt x="5442" y="12759"/>
                  </a:lnTo>
                  <a:cubicBezTo>
                    <a:pt x="5413" y="12183"/>
                    <a:pt x="4938" y="11731"/>
                    <a:pt x="4362" y="11728"/>
                  </a:cubicBezTo>
                  <a:lnTo>
                    <a:pt x="2402" y="11728"/>
                  </a:lnTo>
                  <a:cubicBezTo>
                    <a:pt x="2341" y="11728"/>
                    <a:pt x="2281" y="11734"/>
                    <a:pt x="2223" y="11746"/>
                  </a:cubicBezTo>
                  <a:cubicBezTo>
                    <a:pt x="2206" y="11665"/>
                    <a:pt x="2197" y="11584"/>
                    <a:pt x="2197" y="11501"/>
                  </a:cubicBezTo>
                  <a:lnTo>
                    <a:pt x="2203" y="9281"/>
                  </a:lnTo>
                  <a:cubicBezTo>
                    <a:pt x="2206" y="8875"/>
                    <a:pt x="2471" y="8518"/>
                    <a:pt x="2857" y="8395"/>
                  </a:cubicBezTo>
                  <a:cubicBezTo>
                    <a:pt x="2946" y="8366"/>
                    <a:pt x="3038" y="8351"/>
                    <a:pt x="3133" y="8351"/>
                  </a:cubicBezTo>
                  <a:lnTo>
                    <a:pt x="4448" y="8351"/>
                  </a:lnTo>
                  <a:lnTo>
                    <a:pt x="4448" y="9086"/>
                  </a:lnTo>
                  <a:cubicBezTo>
                    <a:pt x="4448" y="9523"/>
                    <a:pt x="4803" y="9877"/>
                    <a:pt x="5240" y="9877"/>
                  </a:cubicBezTo>
                  <a:lnTo>
                    <a:pt x="5456" y="9877"/>
                  </a:lnTo>
                  <a:lnTo>
                    <a:pt x="5456" y="10488"/>
                  </a:lnTo>
                  <a:lnTo>
                    <a:pt x="4112" y="10488"/>
                  </a:lnTo>
                  <a:cubicBezTo>
                    <a:pt x="3617" y="10488"/>
                    <a:pt x="3211" y="10856"/>
                    <a:pt x="3211" y="11308"/>
                  </a:cubicBezTo>
                  <a:cubicBezTo>
                    <a:pt x="3211" y="11429"/>
                    <a:pt x="3308" y="11524"/>
                    <a:pt x="3427" y="11524"/>
                  </a:cubicBezTo>
                  <a:cubicBezTo>
                    <a:pt x="3545" y="11524"/>
                    <a:pt x="3642" y="11429"/>
                    <a:pt x="3642" y="11308"/>
                  </a:cubicBezTo>
                  <a:cubicBezTo>
                    <a:pt x="3642" y="11092"/>
                    <a:pt x="3853" y="10919"/>
                    <a:pt x="4109" y="10919"/>
                  </a:cubicBezTo>
                  <a:lnTo>
                    <a:pt x="7241" y="10919"/>
                  </a:lnTo>
                  <a:cubicBezTo>
                    <a:pt x="7497" y="10919"/>
                    <a:pt x="7707" y="11095"/>
                    <a:pt x="7707" y="11308"/>
                  </a:cubicBezTo>
                  <a:cubicBezTo>
                    <a:pt x="7707" y="11429"/>
                    <a:pt x="7802" y="11524"/>
                    <a:pt x="7923" y="11524"/>
                  </a:cubicBezTo>
                  <a:cubicBezTo>
                    <a:pt x="8041" y="11524"/>
                    <a:pt x="8139" y="11429"/>
                    <a:pt x="8139" y="11308"/>
                  </a:cubicBezTo>
                  <a:cubicBezTo>
                    <a:pt x="8139" y="10856"/>
                    <a:pt x="7736" y="10488"/>
                    <a:pt x="7241" y="10488"/>
                  </a:cubicBezTo>
                  <a:lnTo>
                    <a:pt x="5891" y="10488"/>
                  </a:lnTo>
                  <a:lnTo>
                    <a:pt x="5891" y="9877"/>
                  </a:lnTo>
                  <a:lnTo>
                    <a:pt x="6107" y="9877"/>
                  </a:lnTo>
                  <a:cubicBezTo>
                    <a:pt x="6541" y="9877"/>
                    <a:pt x="6895" y="9523"/>
                    <a:pt x="6898" y="9086"/>
                  </a:cubicBezTo>
                  <a:lnTo>
                    <a:pt x="6898" y="8351"/>
                  </a:lnTo>
                  <a:close/>
                  <a:moveTo>
                    <a:pt x="13675" y="432"/>
                  </a:moveTo>
                  <a:lnTo>
                    <a:pt x="13675" y="13458"/>
                  </a:lnTo>
                  <a:lnTo>
                    <a:pt x="10053" y="13458"/>
                  </a:lnTo>
                  <a:cubicBezTo>
                    <a:pt x="10059" y="13435"/>
                    <a:pt x="10059" y="13412"/>
                    <a:pt x="10059" y="13386"/>
                  </a:cubicBezTo>
                  <a:lnTo>
                    <a:pt x="10059" y="12811"/>
                  </a:lnTo>
                  <a:cubicBezTo>
                    <a:pt x="10059" y="12750"/>
                    <a:pt x="10053" y="12690"/>
                    <a:pt x="10045" y="12629"/>
                  </a:cubicBezTo>
                  <a:cubicBezTo>
                    <a:pt x="10977" y="12557"/>
                    <a:pt x="11700" y="11777"/>
                    <a:pt x="11700" y="10842"/>
                  </a:cubicBezTo>
                  <a:lnTo>
                    <a:pt x="11700" y="6348"/>
                  </a:lnTo>
                  <a:cubicBezTo>
                    <a:pt x="11959" y="6256"/>
                    <a:pt x="12132" y="6011"/>
                    <a:pt x="12132" y="5735"/>
                  </a:cubicBezTo>
                  <a:lnTo>
                    <a:pt x="12132" y="5231"/>
                  </a:lnTo>
                  <a:lnTo>
                    <a:pt x="12664" y="5231"/>
                  </a:lnTo>
                  <a:cubicBezTo>
                    <a:pt x="13007" y="5231"/>
                    <a:pt x="13283" y="4955"/>
                    <a:pt x="13286" y="4612"/>
                  </a:cubicBezTo>
                  <a:lnTo>
                    <a:pt x="13286" y="1673"/>
                  </a:lnTo>
                  <a:cubicBezTo>
                    <a:pt x="13283" y="1330"/>
                    <a:pt x="13007" y="1054"/>
                    <a:pt x="12664" y="1051"/>
                  </a:cubicBezTo>
                  <a:lnTo>
                    <a:pt x="12103" y="1051"/>
                  </a:lnTo>
                  <a:lnTo>
                    <a:pt x="12103" y="432"/>
                  </a:lnTo>
                  <a:close/>
                  <a:moveTo>
                    <a:pt x="4365" y="12163"/>
                  </a:moveTo>
                  <a:cubicBezTo>
                    <a:pt x="4722" y="12166"/>
                    <a:pt x="5013" y="12454"/>
                    <a:pt x="5013" y="12811"/>
                  </a:cubicBezTo>
                  <a:lnTo>
                    <a:pt x="5013" y="13386"/>
                  </a:lnTo>
                  <a:cubicBezTo>
                    <a:pt x="5013" y="13427"/>
                    <a:pt x="4981" y="13458"/>
                    <a:pt x="4941" y="13458"/>
                  </a:cubicBezTo>
                  <a:lnTo>
                    <a:pt x="4270" y="13458"/>
                  </a:lnTo>
                  <a:lnTo>
                    <a:pt x="4270" y="12839"/>
                  </a:lnTo>
                  <a:cubicBezTo>
                    <a:pt x="4270" y="12721"/>
                    <a:pt x="4172" y="12624"/>
                    <a:pt x="4054" y="12624"/>
                  </a:cubicBezTo>
                  <a:cubicBezTo>
                    <a:pt x="3933" y="12624"/>
                    <a:pt x="3838" y="12721"/>
                    <a:pt x="3838" y="12839"/>
                  </a:cubicBezTo>
                  <a:lnTo>
                    <a:pt x="3838" y="13458"/>
                  </a:lnTo>
                  <a:lnTo>
                    <a:pt x="2943" y="13458"/>
                  </a:lnTo>
                  <a:lnTo>
                    <a:pt x="2943" y="12839"/>
                  </a:lnTo>
                  <a:cubicBezTo>
                    <a:pt x="2943" y="12721"/>
                    <a:pt x="2848" y="12624"/>
                    <a:pt x="2727" y="12624"/>
                  </a:cubicBezTo>
                  <a:cubicBezTo>
                    <a:pt x="2609" y="12624"/>
                    <a:pt x="2511" y="12721"/>
                    <a:pt x="2511" y="12839"/>
                  </a:cubicBezTo>
                  <a:lnTo>
                    <a:pt x="2511" y="13458"/>
                  </a:lnTo>
                  <a:lnTo>
                    <a:pt x="1835" y="13458"/>
                  </a:lnTo>
                  <a:cubicBezTo>
                    <a:pt x="1833" y="13459"/>
                    <a:pt x="1831" y="13459"/>
                    <a:pt x="1830" y="13459"/>
                  </a:cubicBezTo>
                  <a:cubicBezTo>
                    <a:pt x="1792" y="13459"/>
                    <a:pt x="1760" y="13425"/>
                    <a:pt x="1760" y="13386"/>
                  </a:cubicBezTo>
                  <a:lnTo>
                    <a:pt x="1760" y="12811"/>
                  </a:lnTo>
                  <a:cubicBezTo>
                    <a:pt x="1760" y="12454"/>
                    <a:pt x="2048" y="12163"/>
                    <a:pt x="2407" y="12163"/>
                  </a:cubicBezTo>
                  <a:close/>
                  <a:moveTo>
                    <a:pt x="5940" y="13194"/>
                  </a:moveTo>
                  <a:lnTo>
                    <a:pt x="5940" y="13389"/>
                  </a:lnTo>
                  <a:cubicBezTo>
                    <a:pt x="5940" y="13412"/>
                    <a:pt x="5940" y="13435"/>
                    <a:pt x="5945" y="13461"/>
                  </a:cubicBezTo>
                  <a:lnTo>
                    <a:pt x="5442" y="13461"/>
                  </a:lnTo>
                  <a:cubicBezTo>
                    <a:pt x="5447" y="13435"/>
                    <a:pt x="5447" y="13412"/>
                    <a:pt x="5447" y="13386"/>
                  </a:cubicBezTo>
                  <a:lnTo>
                    <a:pt x="5447" y="13194"/>
                  </a:lnTo>
                  <a:close/>
                  <a:moveTo>
                    <a:pt x="8980" y="12166"/>
                  </a:moveTo>
                  <a:cubicBezTo>
                    <a:pt x="9337" y="12166"/>
                    <a:pt x="9627" y="12454"/>
                    <a:pt x="9627" y="12814"/>
                  </a:cubicBezTo>
                  <a:lnTo>
                    <a:pt x="9627" y="13389"/>
                  </a:lnTo>
                  <a:cubicBezTo>
                    <a:pt x="9627" y="13427"/>
                    <a:pt x="9596" y="13461"/>
                    <a:pt x="9555" y="13461"/>
                  </a:cubicBezTo>
                  <a:lnTo>
                    <a:pt x="8879" y="13461"/>
                  </a:lnTo>
                  <a:lnTo>
                    <a:pt x="8879" y="12839"/>
                  </a:lnTo>
                  <a:cubicBezTo>
                    <a:pt x="8879" y="12721"/>
                    <a:pt x="8781" y="12624"/>
                    <a:pt x="8663" y="12624"/>
                  </a:cubicBezTo>
                  <a:cubicBezTo>
                    <a:pt x="8542" y="12624"/>
                    <a:pt x="8447" y="12721"/>
                    <a:pt x="8447" y="12839"/>
                  </a:cubicBezTo>
                  <a:lnTo>
                    <a:pt x="8447" y="13461"/>
                  </a:lnTo>
                  <a:lnTo>
                    <a:pt x="7552" y="13461"/>
                  </a:lnTo>
                  <a:lnTo>
                    <a:pt x="7552" y="12839"/>
                  </a:lnTo>
                  <a:cubicBezTo>
                    <a:pt x="7552" y="12721"/>
                    <a:pt x="7457" y="12624"/>
                    <a:pt x="7336" y="12624"/>
                  </a:cubicBezTo>
                  <a:cubicBezTo>
                    <a:pt x="7218" y="12624"/>
                    <a:pt x="7120" y="12721"/>
                    <a:pt x="7120" y="12839"/>
                  </a:cubicBezTo>
                  <a:lnTo>
                    <a:pt x="7120" y="13461"/>
                  </a:lnTo>
                  <a:lnTo>
                    <a:pt x="6443" y="13461"/>
                  </a:lnTo>
                  <a:cubicBezTo>
                    <a:pt x="6403" y="13461"/>
                    <a:pt x="6371" y="13427"/>
                    <a:pt x="6371" y="13389"/>
                  </a:cubicBezTo>
                  <a:lnTo>
                    <a:pt x="6371" y="12814"/>
                  </a:lnTo>
                  <a:cubicBezTo>
                    <a:pt x="6371" y="12454"/>
                    <a:pt x="6662" y="12166"/>
                    <a:pt x="7019" y="12166"/>
                  </a:cubicBezTo>
                  <a:close/>
                  <a:moveTo>
                    <a:pt x="14107" y="13890"/>
                  </a:moveTo>
                  <a:cubicBezTo>
                    <a:pt x="14225" y="13890"/>
                    <a:pt x="14323" y="13988"/>
                    <a:pt x="14323" y="14106"/>
                  </a:cubicBezTo>
                  <a:cubicBezTo>
                    <a:pt x="14323" y="14227"/>
                    <a:pt x="14225" y="14322"/>
                    <a:pt x="14107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11024" y="0"/>
                  </a:moveTo>
                  <a:cubicBezTo>
                    <a:pt x="10905" y="0"/>
                    <a:pt x="10808" y="98"/>
                    <a:pt x="10808" y="216"/>
                  </a:cubicBezTo>
                  <a:lnTo>
                    <a:pt x="10808" y="1051"/>
                  </a:lnTo>
                  <a:lnTo>
                    <a:pt x="10304" y="1051"/>
                  </a:lnTo>
                  <a:cubicBezTo>
                    <a:pt x="9961" y="1051"/>
                    <a:pt x="9685" y="1327"/>
                    <a:pt x="9685" y="1670"/>
                  </a:cubicBezTo>
                  <a:lnTo>
                    <a:pt x="9685" y="4612"/>
                  </a:lnTo>
                  <a:cubicBezTo>
                    <a:pt x="9685" y="4955"/>
                    <a:pt x="9961" y="5231"/>
                    <a:pt x="10304" y="5231"/>
                  </a:cubicBezTo>
                  <a:lnTo>
                    <a:pt x="10836" y="5231"/>
                  </a:lnTo>
                  <a:lnTo>
                    <a:pt x="10836" y="5735"/>
                  </a:lnTo>
                  <a:cubicBezTo>
                    <a:pt x="10836" y="6011"/>
                    <a:pt x="11009" y="6256"/>
                    <a:pt x="11268" y="6348"/>
                  </a:cubicBezTo>
                  <a:lnTo>
                    <a:pt x="11268" y="10842"/>
                  </a:lnTo>
                  <a:cubicBezTo>
                    <a:pt x="11268" y="11579"/>
                    <a:pt x="10681" y="12180"/>
                    <a:pt x="9944" y="12200"/>
                  </a:cubicBezTo>
                  <a:cubicBezTo>
                    <a:pt x="10203" y="11774"/>
                    <a:pt x="10333" y="11285"/>
                    <a:pt x="10333" y="10735"/>
                  </a:cubicBezTo>
                  <a:cubicBezTo>
                    <a:pt x="10333" y="10505"/>
                    <a:pt x="10310" y="10272"/>
                    <a:pt x="10266" y="10041"/>
                  </a:cubicBezTo>
                  <a:cubicBezTo>
                    <a:pt x="10543" y="9837"/>
                    <a:pt x="10707" y="9515"/>
                    <a:pt x="10707" y="9169"/>
                  </a:cubicBezTo>
                  <a:lnTo>
                    <a:pt x="10707" y="8127"/>
                  </a:lnTo>
                  <a:cubicBezTo>
                    <a:pt x="10704" y="6883"/>
                    <a:pt x="9731" y="5856"/>
                    <a:pt x="8487" y="5789"/>
                  </a:cubicBezTo>
                  <a:cubicBezTo>
                    <a:pt x="8228" y="5455"/>
                    <a:pt x="7828" y="5260"/>
                    <a:pt x="7408" y="5260"/>
                  </a:cubicBezTo>
                  <a:lnTo>
                    <a:pt x="3948" y="5260"/>
                  </a:lnTo>
                  <a:cubicBezTo>
                    <a:pt x="3524" y="5260"/>
                    <a:pt x="3124" y="5455"/>
                    <a:pt x="2868" y="5789"/>
                  </a:cubicBezTo>
                  <a:cubicBezTo>
                    <a:pt x="2537" y="5807"/>
                    <a:pt x="2215" y="5893"/>
                    <a:pt x="1921" y="6043"/>
                  </a:cubicBezTo>
                  <a:cubicBezTo>
                    <a:pt x="1814" y="6097"/>
                    <a:pt x="1774" y="6227"/>
                    <a:pt x="1829" y="6333"/>
                  </a:cubicBezTo>
                  <a:cubicBezTo>
                    <a:pt x="1865" y="6408"/>
                    <a:pt x="1940" y="6450"/>
                    <a:pt x="2019" y="6450"/>
                  </a:cubicBezTo>
                  <a:cubicBezTo>
                    <a:pt x="2053" y="6450"/>
                    <a:pt x="2087" y="6442"/>
                    <a:pt x="2120" y="6426"/>
                  </a:cubicBezTo>
                  <a:cubicBezTo>
                    <a:pt x="2281" y="6345"/>
                    <a:pt x="2453" y="6285"/>
                    <a:pt x="2632" y="6250"/>
                  </a:cubicBezTo>
                  <a:lnTo>
                    <a:pt x="2632" y="6250"/>
                  </a:lnTo>
                  <a:cubicBezTo>
                    <a:pt x="2597" y="6374"/>
                    <a:pt x="2577" y="6500"/>
                    <a:pt x="2577" y="6627"/>
                  </a:cubicBezTo>
                  <a:lnTo>
                    <a:pt x="2577" y="8038"/>
                  </a:lnTo>
                  <a:cubicBezTo>
                    <a:pt x="2088" y="8259"/>
                    <a:pt x="1774" y="8746"/>
                    <a:pt x="1771" y="9281"/>
                  </a:cubicBezTo>
                  <a:lnTo>
                    <a:pt x="1771" y="9823"/>
                  </a:lnTo>
                  <a:lnTo>
                    <a:pt x="1731" y="9823"/>
                  </a:lnTo>
                  <a:cubicBezTo>
                    <a:pt x="1636" y="9823"/>
                    <a:pt x="1541" y="9800"/>
                    <a:pt x="1457" y="9762"/>
                  </a:cubicBezTo>
                  <a:cubicBezTo>
                    <a:pt x="1227" y="9653"/>
                    <a:pt x="1080" y="9422"/>
                    <a:pt x="1077" y="9169"/>
                  </a:cubicBezTo>
                  <a:lnTo>
                    <a:pt x="1077" y="8127"/>
                  </a:lnTo>
                  <a:cubicBezTo>
                    <a:pt x="1077" y="7701"/>
                    <a:pt x="1219" y="7292"/>
                    <a:pt x="1478" y="6958"/>
                  </a:cubicBezTo>
                  <a:cubicBezTo>
                    <a:pt x="1608" y="6792"/>
                    <a:pt x="1460" y="6604"/>
                    <a:pt x="1302" y="6604"/>
                  </a:cubicBezTo>
                  <a:cubicBezTo>
                    <a:pt x="1244" y="6604"/>
                    <a:pt x="1185" y="6629"/>
                    <a:pt x="1138" y="6690"/>
                  </a:cubicBezTo>
                  <a:cubicBezTo>
                    <a:pt x="818" y="7102"/>
                    <a:pt x="646" y="7606"/>
                    <a:pt x="646" y="8127"/>
                  </a:cubicBezTo>
                  <a:lnTo>
                    <a:pt x="646" y="9169"/>
                  </a:lnTo>
                  <a:cubicBezTo>
                    <a:pt x="649" y="9529"/>
                    <a:pt x="827" y="9866"/>
                    <a:pt x="1124" y="10067"/>
                  </a:cubicBezTo>
                  <a:cubicBezTo>
                    <a:pt x="1083" y="10286"/>
                    <a:pt x="1060" y="10511"/>
                    <a:pt x="1060" y="10735"/>
                  </a:cubicBezTo>
                  <a:cubicBezTo>
                    <a:pt x="1060" y="11305"/>
                    <a:pt x="1204" y="11812"/>
                    <a:pt x="1483" y="12249"/>
                  </a:cubicBezTo>
                  <a:cubicBezTo>
                    <a:pt x="1380" y="12419"/>
                    <a:pt x="1325" y="12612"/>
                    <a:pt x="1325" y="12811"/>
                  </a:cubicBezTo>
                  <a:lnTo>
                    <a:pt x="1325" y="13386"/>
                  </a:lnTo>
                  <a:cubicBezTo>
                    <a:pt x="1325" y="13409"/>
                    <a:pt x="1328" y="13435"/>
                    <a:pt x="1331" y="13458"/>
                  </a:cubicBez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14107" y="14754"/>
                  </a:lnTo>
                  <a:cubicBezTo>
                    <a:pt x="14464" y="14754"/>
                    <a:pt x="14754" y="14463"/>
                    <a:pt x="14754" y="14106"/>
                  </a:cubicBezTo>
                  <a:cubicBezTo>
                    <a:pt x="14754" y="13749"/>
                    <a:pt x="14464" y="13458"/>
                    <a:pt x="14107" y="13458"/>
                  </a:cubicBezTo>
                  <a:lnTo>
                    <a:pt x="14107" y="216"/>
                  </a:lnTo>
                  <a:cubicBezTo>
                    <a:pt x="14107" y="98"/>
                    <a:pt x="14012" y="0"/>
                    <a:pt x="138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915;p125">
              <a:extLst>
                <a:ext uri="{FF2B5EF4-FFF2-40B4-BE49-F238E27FC236}">
                  <a16:creationId xmlns:a16="http://schemas.microsoft.com/office/drawing/2014/main" id="{640EC754-896B-E318-10D3-DF4D5B07166C}"/>
                </a:ext>
              </a:extLst>
            </p:cNvPr>
            <p:cNvSpPr/>
            <p:nvPr/>
          </p:nvSpPr>
          <p:spPr>
            <a:xfrm>
              <a:off x="4033375" y="3404975"/>
              <a:ext cx="32425" cy="10825"/>
            </a:xfrm>
            <a:custGeom>
              <a:avLst/>
              <a:gdLst/>
              <a:ahLst/>
              <a:cxnLst/>
              <a:rect l="l" t="t" r="r" b="b"/>
              <a:pathLst>
                <a:path w="129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1080" y="432"/>
                  </a:lnTo>
                  <a:cubicBezTo>
                    <a:pt x="1201" y="432"/>
                    <a:pt x="1296" y="334"/>
                    <a:pt x="1296" y="216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916;p125">
              <a:extLst>
                <a:ext uri="{FF2B5EF4-FFF2-40B4-BE49-F238E27FC236}">
                  <a16:creationId xmlns:a16="http://schemas.microsoft.com/office/drawing/2014/main" id="{EC4B7C42-E2E9-34FA-F432-BD7DEA462A52}"/>
                </a:ext>
              </a:extLst>
            </p:cNvPr>
            <p:cNvSpPr/>
            <p:nvPr/>
          </p:nvSpPr>
          <p:spPr>
            <a:xfrm>
              <a:off x="4103975" y="3404975"/>
              <a:ext cx="32425" cy="10825"/>
            </a:xfrm>
            <a:custGeom>
              <a:avLst/>
              <a:gdLst/>
              <a:ahLst/>
              <a:cxnLst/>
              <a:rect l="l" t="t" r="r" b="b"/>
              <a:pathLst>
                <a:path w="129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1080" y="432"/>
                  </a:lnTo>
                  <a:cubicBezTo>
                    <a:pt x="1201" y="432"/>
                    <a:pt x="1296" y="334"/>
                    <a:pt x="1296" y="216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917;p125">
              <a:extLst>
                <a:ext uri="{FF2B5EF4-FFF2-40B4-BE49-F238E27FC236}">
                  <a16:creationId xmlns:a16="http://schemas.microsoft.com/office/drawing/2014/main" id="{5D3386C1-A20D-11A7-F3F7-2311C3BA9EE4}"/>
                </a:ext>
              </a:extLst>
            </p:cNvPr>
            <p:cNvSpPr/>
            <p:nvPr/>
          </p:nvSpPr>
          <p:spPr>
            <a:xfrm>
              <a:off x="4025900" y="3454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2"/>
                    <a:pt x="287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918;p125">
              <a:extLst>
                <a:ext uri="{FF2B5EF4-FFF2-40B4-BE49-F238E27FC236}">
                  <a16:creationId xmlns:a16="http://schemas.microsoft.com/office/drawing/2014/main" id="{B5E03E6B-EB45-5F3E-EE65-D95EB2F9ACAA}"/>
                </a:ext>
              </a:extLst>
            </p:cNvPr>
            <p:cNvSpPr/>
            <p:nvPr/>
          </p:nvSpPr>
          <p:spPr>
            <a:xfrm>
              <a:off x="4025900" y="3477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919;p125">
              <a:extLst>
                <a:ext uri="{FF2B5EF4-FFF2-40B4-BE49-F238E27FC236}">
                  <a16:creationId xmlns:a16="http://schemas.microsoft.com/office/drawing/2014/main" id="{9CF301E5-B395-801D-0CAF-E559EA239104}"/>
                </a:ext>
              </a:extLst>
            </p:cNvPr>
            <p:cNvSpPr/>
            <p:nvPr/>
          </p:nvSpPr>
          <p:spPr>
            <a:xfrm>
              <a:off x="4129600" y="345485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9" y="369"/>
                  </a:cubicBezTo>
                  <a:cubicBezTo>
                    <a:pt x="183" y="413"/>
                    <a:pt x="237" y="432"/>
                    <a:pt x="290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8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920;p125">
              <a:extLst>
                <a:ext uri="{FF2B5EF4-FFF2-40B4-BE49-F238E27FC236}">
                  <a16:creationId xmlns:a16="http://schemas.microsoft.com/office/drawing/2014/main" id="{8EBD370F-8F54-C191-92E3-7C03F06C8FE8}"/>
                </a:ext>
              </a:extLst>
            </p:cNvPr>
            <p:cNvSpPr/>
            <p:nvPr/>
          </p:nvSpPr>
          <p:spPr>
            <a:xfrm>
              <a:off x="4129600" y="3477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4" name="Google Shape;1921;p125">
            <a:extLst>
              <a:ext uri="{FF2B5EF4-FFF2-40B4-BE49-F238E27FC236}">
                <a16:creationId xmlns:a16="http://schemas.microsoft.com/office/drawing/2014/main" id="{8A53276B-9C1A-4ABD-FA3D-9C011C28C353}"/>
              </a:ext>
            </a:extLst>
          </p:cNvPr>
          <p:cNvGrpSpPr/>
          <p:nvPr/>
        </p:nvGrpSpPr>
        <p:grpSpPr>
          <a:xfrm>
            <a:off x="8106702" y="6961498"/>
            <a:ext cx="737850" cy="737700"/>
            <a:chOff x="3323850" y="3236000"/>
            <a:chExt cx="368925" cy="368850"/>
          </a:xfrm>
        </p:grpSpPr>
        <p:sp>
          <p:nvSpPr>
            <p:cNvPr id="155" name="Google Shape;1922;p125">
              <a:extLst>
                <a:ext uri="{FF2B5EF4-FFF2-40B4-BE49-F238E27FC236}">
                  <a16:creationId xmlns:a16="http://schemas.microsoft.com/office/drawing/2014/main" id="{12CFB559-26B2-29C6-CAAB-D77B47E6D65E}"/>
                </a:ext>
              </a:extLst>
            </p:cNvPr>
            <p:cNvSpPr/>
            <p:nvPr/>
          </p:nvSpPr>
          <p:spPr>
            <a:xfrm>
              <a:off x="3520950" y="3318150"/>
              <a:ext cx="37825" cy="32450"/>
            </a:xfrm>
            <a:custGeom>
              <a:avLst/>
              <a:gdLst/>
              <a:ahLst/>
              <a:cxnLst/>
              <a:rect l="l" t="t" r="r" b="b"/>
              <a:pathLst>
                <a:path w="1513" h="1298" extrusionOk="0">
                  <a:moveTo>
                    <a:pt x="643" y="434"/>
                  </a:moveTo>
                  <a:cubicBezTo>
                    <a:pt x="645" y="434"/>
                    <a:pt x="647" y="434"/>
                    <a:pt x="649" y="434"/>
                  </a:cubicBezTo>
                  <a:cubicBezTo>
                    <a:pt x="839" y="434"/>
                    <a:pt x="937" y="667"/>
                    <a:pt x="801" y="802"/>
                  </a:cubicBezTo>
                  <a:cubicBezTo>
                    <a:pt x="757" y="846"/>
                    <a:pt x="702" y="866"/>
                    <a:pt x="649" y="866"/>
                  </a:cubicBezTo>
                  <a:cubicBezTo>
                    <a:pt x="538" y="866"/>
                    <a:pt x="433" y="780"/>
                    <a:pt x="433" y="650"/>
                  </a:cubicBezTo>
                  <a:cubicBezTo>
                    <a:pt x="430" y="530"/>
                    <a:pt x="525" y="434"/>
                    <a:pt x="643" y="434"/>
                  </a:cubicBezTo>
                  <a:close/>
                  <a:moveTo>
                    <a:pt x="652" y="0"/>
                  </a:moveTo>
                  <a:cubicBezTo>
                    <a:pt x="319" y="0"/>
                    <a:pt x="1" y="258"/>
                    <a:pt x="1" y="650"/>
                  </a:cubicBezTo>
                  <a:cubicBezTo>
                    <a:pt x="1" y="1006"/>
                    <a:pt x="289" y="1297"/>
                    <a:pt x="649" y="1297"/>
                  </a:cubicBezTo>
                  <a:cubicBezTo>
                    <a:pt x="1224" y="1297"/>
                    <a:pt x="1512" y="598"/>
                    <a:pt x="1106" y="192"/>
                  </a:cubicBezTo>
                  <a:cubicBezTo>
                    <a:pt x="974" y="59"/>
                    <a:pt x="811" y="0"/>
                    <a:pt x="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6" name="Google Shape;1923;p125">
              <a:extLst>
                <a:ext uri="{FF2B5EF4-FFF2-40B4-BE49-F238E27FC236}">
                  <a16:creationId xmlns:a16="http://schemas.microsoft.com/office/drawing/2014/main" id="{EB8B7E56-786D-FEAD-39B1-4E41382A72E4}"/>
                </a:ext>
              </a:extLst>
            </p:cNvPr>
            <p:cNvSpPr/>
            <p:nvPr/>
          </p:nvSpPr>
          <p:spPr>
            <a:xfrm>
              <a:off x="3323850" y="3236000"/>
              <a:ext cx="368925" cy="368850"/>
            </a:xfrm>
            <a:custGeom>
              <a:avLst/>
              <a:gdLst/>
              <a:ahLst/>
              <a:cxnLst/>
              <a:rect l="l" t="t" r="r" b="b"/>
              <a:pathLst>
                <a:path w="14757" h="14754" extrusionOk="0">
                  <a:moveTo>
                    <a:pt x="7493" y="432"/>
                  </a:moveTo>
                  <a:cubicBezTo>
                    <a:pt x="7614" y="432"/>
                    <a:pt x="7709" y="527"/>
                    <a:pt x="7709" y="648"/>
                  </a:cubicBezTo>
                  <a:cubicBezTo>
                    <a:pt x="7709" y="766"/>
                    <a:pt x="7614" y="864"/>
                    <a:pt x="7493" y="864"/>
                  </a:cubicBezTo>
                  <a:lnTo>
                    <a:pt x="4957" y="864"/>
                  </a:lnTo>
                  <a:cubicBezTo>
                    <a:pt x="4839" y="864"/>
                    <a:pt x="4741" y="766"/>
                    <a:pt x="4741" y="648"/>
                  </a:cubicBezTo>
                  <a:cubicBezTo>
                    <a:pt x="4741" y="527"/>
                    <a:pt x="4839" y="432"/>
                    <a:pt x="4957" y="432"/>
                  </a:cubicBezTo>
                  <a:close/>
                  <a:moveTo>
                    <a:pt x="7162" y="1296"/>
                  </a:moveTo>
                  <a:lnTo>
                    <a:pt x="7162" y="2059"/>
                  </a:lnTo>
                  <a:lnTo>
                    <a:pt x="5291" y="2059"/>
                  </a:lnTo>
                  <a:lnTo>
                    <a:pt x="5291" y="1296"/>
                  </a:lnTo>
                  <a:close/>
                  <a:moveTo>
                    <a:pt x="8538" y="2996"/>
                  </a:moveTo>
                  <a:cubicBezTo>
                    <a:pt x="8768" y="2996"/>
                    <a:pt x="9001" y="3081"/>
                    <a:pt x="9192" y="3271"/>
                  </a:cubicBezTo>
                  <a:cubicBezTo>
                    <a:pt x="9779" y="3858"/>
                    <a:pt x="9368" y="4865"/>
                    <a:pt x="8533" y="4871"/>
                  </a:cubicBezTo>
                  <a:lnTo>
                    <a:pt x="8530" y="4871"/>
                  </a:lnTo>
                  <a:cubicBezTo>
                    <a:pt x="8015" y="4868"/>
                    <a:pt x="7597" y="4451"/>
                    <a:pt x="7594" y="3936"/>
                  </a:cubicBezTo>
                  <a:cubicBezTo>
                    <a:pt x="7594" y="3370"/>
                    <a:pt x="8056" y="2996"/>
                    <a:pt x="8538" y="2996"/>
                  </a:cubicBezTo>
                  <a:close/>
                  <a:moveTo>
                    <a:pt x="7018" y="9987"/>
                  </a:moveTo>
                  <a:lnTo>
                    <a:pt x="7018" y="10418"/>
                  </a:lnTo>
                  <a:lnTo>
                    <a:pt x="5435" y="10418"/>
                  </a:lnTo>
                  <a:lnTo>
                    <a:pt x="5435" y="9987"/>
                  </a:lnTo>
                  <a:close/>
                  <a:moveTo>
                    <a:pt x="14106" y="12177"/>
                  </a:moveTo>
                  <a:cubicBezTo>
                    <a:pt x="14227" y="12177"/>
                    <a:pt x="14322" y="12272"/>
                    <a:pt x="14322" y="12393"/>
                  </a:cubicBezTo>
                  <a:cubicBezTo>
                    <a:pt x="14322" y="12511"/>
                    <a:pt x="14227" y="12609"/>
                    <a:pt x="14106" y="12609"/>
                  </a:cubicBezTo>
                  <a:lnTo>
                    <a:pt x="3921" y="12609"/>
                  </a:lnTo>
                  <a:cubicBezTo>
                    <a:pt x="3800" y="12609"/>
                    <a:pt x="3705" y="12704"/>
                    <a:pt x="3705" y="12825"/>
                  </a:cubicBezTo>
                  <a:cubicBezTo>
                    <a:pt x="3705" y="12943"/>
                    <a:pt x="3800" y="13041"/>
                    <a:pt x="3921" y="13041"/>
                  </a:cubicBezTo>
                  <a:lnTo>
                    <a:pt x="12045" y="13041"/>
                  </a:lnTo>
                  <a:cubicBezTo>
                    <a:pt x="11938" y="13775"/>
                    <a:pt x="11308" y="14322"/>
                    <a:pt x="10562" y="14322"/>
                  </a:cubicBezTo>
                  <a:lnTo>
                    <a:pt x="4194" y="14322"/>
                  </a:lnTo>
                  <a:cubicBezTo>
                    <a:pt x="3449" y="14322"/>
                    <a:pt x="2818" y="13775"/>
                    <a:pt x="2712" y="13041"/>
                  </a:cubicBezTo>
                  <a:lnTo>
                    <a:pt x="3003" y="13041"/>
                  </a:lnTo>
                  <a:cubicBezTo>
                    <a:pt x="3121" y="13041"/>
                    <a:pt x="3219" y="12943"/>
                    <a:pt x="3219" y="12825"/>
                  </a:cubicBezTo>
                  <a:cubicBezTo>
                    <a:pt x="3219" y="12704"/>
                    <a:pt x="3121" y="12609"/>
                    <a:pt x="3003" y="12609"/>
                  </a:cubicBezTo>
                  <a:lnTo>
                    <a:pt x="648" y="12609"/>
                  </a:lnTo>
                  <a:cubicBezTo>
                    <a:pt x="530" y="12609"/>
                    <a:pt x="432" y="12511"/>
                    <a:pt x="432" y="12393"/>
                  </a:cubicBezTo>
                  <a:cubicBezTo>
                    <a:pt x="432" y="12272"/>
                    <a:pt x="530" y="12177"/>
                    <a:pt x="648" y="12177"/>
                  </a:cubicBezTo>
                  <a:close/>
                  <a:moveTo>
                    <a:pt x="4949" y="0"/>
                  </a:moveTo>
                  <a:cubicBezTo>
                    <a:pt x="4611" y="0"/>
                    <a:pt x="4329" y="260"/>
                    <a:pt x="4304" y="596"/>
                  </a:cubicBezTo>
                  <a:cubicBezTo>
                    <a:pt x="4278" y="936"/>
                    <a:pt x="4520" y="1241"/>
                    <a:pt x="4859" y="1287"/>
                  </a:cubicBezTo>
                  <a:lnTo>
                    <a:pt x="4859" y="2059"/>
                  </a:lnTo>
                  <a:lnTo>
                    <a:pt x="4500" y="2059"/>
                  </a:lnTo>
                  <a:cubicBezTo>
                    <a:pt x="4062" y="2061"/>
                    <a:pt x="3708" y="2416"/>
                    <a:pt x="3708" y="2850"/>
                  </a:cubicBezTo>
                  <a:lnTo>
                    <a:pt x="3708" y="3685"/>
                  </a:lnTo>
                  <a:cubicBezTo>
                    <a:pt x="3708" y="3803"/>
                    <a:pt x="3803" y="3901"/>
                    <a:pt x="3924" y="3901"/>
                  </a:cubicBezTo>
                  <a:cubicBezTo>
                    <a:pt x="4042" y="3901"/>
                    <a:pt x="4140" y="3803"/>
                    <a:pt x="4140" y="3685"/>
                  </a:cubicBezTo>
                  <a:lnTo>
                    <a:pt x="4140" y="2853"/>
                  </a:lnTo>
                  <a:cubicBezTo>
                    <a:pt x="4140" y="2654"/>
                    <a:pt x="4301" y="2493"/>
                    <a:pt x="4500" y="2493"/>
                  </a:cubicBezTo>
                  <a:lnTo>
                    <a:pt x="7957" y="2493"/>
                  </a:lnTo>
                  <a:cubicBezTo>
                    <a:pt x="8055" y="2493"/>
                    <a:pt x="8150" y="2534"/>
                    <a:pt x="8216" y="2603"/>
                  </a:cubicBezTo>
                  <a:cubicBezTo>
                    <a:pt x="7580" y="2752"/>
                    <a:pt x="7136" y="3331"/>
                    <a:pt x="7160" y="3987"/>
                  </a:cubicBezTo>
                  <a:cubicBezTo>
                    <a:pt x="7185" y="4641"/>
                    <a:pt x="7669" y="5188"/>
                    <a:pt x="8317" y="5286"/>
                  </a:cubicBezTo>
                  <a:lnTo>
                    <a:pt x="8317" y="9192"/>
                  </a:lnTo>
                  <a:cubicBezTo>
                    <a:pt x="8317" y="9394"/>
                    <a:pt x="8156" y="9552"/>
                    <a:pt x="7957" y="9552"/>
                  </a:cubicBezTo>
                  <a:lnTo>
                    <a:pt x="4500" y="9552"/>
                  </a:lnTo>
                  <a:cubicBezTo>
                    <a:pt x="4301" y="9552"/>
                    <a:pt x="4140" y="9394"/>
                    <a:pt x="4140" y="9192"/>
                  </a:cubicBezTo>
                  <a:lnTo>
                    <a:pt x="4140" y="4606"/>
                  </a:lnTo>
                  <a:cubicBezTo>
                    <a:pt x="4140" y="4488"/>
                    <a:pt x="4042" y="4390"/>
                    <a:pt x="3924" y="4390"/>
                  </a:cubicBezTo>
                  <a:cubicBezTo>
                    <a:pt x="3806" y="4390"/>
                    <a:pt x="3708" y="4488"/>
                    <a:pt x="3708" y="4606"/>
                  </a:cubicBezTo>
                  <a:lnTo>
                    <a:pt x="3708" y="9192"/>
                  </a:lnTo>
                  <a:cubicBezTo>
                    <a:pt x="3708" y="9630"/>
                    <a:pt x="4062" y="9984"/>
                    <a:pt x="4500" y="9984"/>
                  </a:cubicBezTo>
                  <a:lnTo>
                    <a:pt x="5003" y="9984"/>
                  </a:lnTo>
                  <a:lnTo>
                    <a:pt x="5003" y="10631"/>
                  </a:lnTo>
                  <a:cubicBezTo>
                    <a:pt x="5003" y="10752"/>
                    <a:pt x="5101" y="10847"/>
                    <a:pt x="5219" y="10847"/>
                  </a:cubicBezTo>
                  <a:lnTo>
                    <a:pt x="7237" y="10847"/>
                  </a:lnTo>
                  <a:cubicBezTo>
                    <a:pt x="7355" y="10847"/>
                    <a:pt x="7453" y="10752"/>
                    <a:pt x="7453" y="10631"/>
                  </a:cubicBezTo>
                  <a:lnTo>
                    <a:pt x="7453" y="9984"/>
                  </a:lnTo>
                  <a:lnTo>
                    <a:pt x="7957" y="9984"/>
                  </a:lnTo>
                  <a:cubicBezTo>
                    <a:pt x="8395" y="9984"/>
                    <a:pt x="8749" y="9630"/>
                    <a:pt x="8749" y="9192"/>
                  </a:cubicBezTo>
                  <a:lnTo>
                    <a:pt x="8749" y="5286"/>
                  </a:lnTo>
                  <a:cubicBezTo>
                    <a:pt x="8967" y="5251"/>
                    <a:pt x="9175" y="5162"/>
                    <a:pt x="9353" y="5029"/>
                  </a:cubicBezTo>
                  <a:lnTo>
                    <a:pt x="10260" y="5029"/>
                  </a:lnTo>
                  <a:cubicBezTo>
                    <a:pt x="10715" y="5029"/>
                    <a:pt x="11080" y="5398"/>
                    <a:pt x="11083" y="5850"/>
                  </a:cubicBezTo>
                  <a:lnTo>
                    <a:pt x="11083" y="11743"/>
                  </a:lnTo>
                  <a:lnTo>
                    <a:pt x="648" y="11743"/>
                  </a:lnTo>
                  <a:cubicBezTo>
                    <a:pt x="291" y="11743"/>
                    <a:pt x="0" y="12033"/>
                    <a:pt x="0" y="12390"/>
                  </a:cubicBezTo>
                  <a:cubicBezTo>
                    <a:pt x="0" y="12750"/>
                    <a:pt x="291" y="13038"/>
                    <a:pt x="648" y="13038"/>
                  </a:cubicBezTo>
                  <a:lnTo>
                    <a:pt x="2274" y="13038"/>
                  </a:lnTo>
                  <a:cubicBezTo>
                    <a:pt x="2387" y="14014"/>
                    <a:pt x="3213" y="14754"/>
                    <a:pt x="4194" y="14754"/>
                  </a:cubicBezTo>
                  <a:lnTo>
                    <a:pt x="10562" y="14754"/>
                  </a:lnTo>
                  <a:cubicBezTo>
                    <a:pt x="11544" y="14754"/>
                    <a:pt x="12370" y="14014"/>
                    <a:pt x="12482" y="13038"/>
                  </a:cubicBezTo>
                  <a:lnTo>
                    <a:pt x="14109" y="13038"/>
                  </a:lnTo>
                  <a:cubicBezTo>
                    <a:pt x="14466" y="13038"/>
                    <a:pt x="14757" y="12750"/>
                    <a:pt x="14757" y="12390"/>
                  </a:cubicBezTo>
                  <a:cubicBezTo>
                    <a:pt x="14757" y="12033"/>
                    <a:pt x="14466" y="11743"/>
                    <a:pt x="14109" y="11743"/>
                  </a:cubicBezTo>
                  <a:lnTo>
                    <a:pt x="13245" y="11743"/>
                  </a:lnTo>
                  <a:lnTo>
                    <a:pt x="13245" y="11633"/>
                  </a:lnTo>
                  <a:cubicBezTo>
                    <a:pt x="13245" y="11515"/>
                    <a:pt x="13147" y="11417"/>
                    <a:pt x="13029" y="11417"/>
                  </a:cubicBezTo>
                  <a:cubicBezTo>
                    <a:pt x="12908" y="11417"/>
                    <a:pt x="12813" y="11515"/>
                    <a:pt x="12813" y="11633"/>
                  </a:cubicBezTo>
                  <a:lnTo>
                    <a:pt x="12813" y="11743"/>
                  </a:lnTo>
                  <a:lnTo>
                    <a:pt x="11515" y="11743"/>
                  </a:lnTo>
                  <a:lnTo>
                    <a:pt x="11515" y="5850"/>
                  </a:lnTo>
                  <a:cubicBezTo>
                    <a:pt x="11515" y="5159"/>
                    <a:pt x="10954" y="4598"/>
                    <a:pt x="10263" y="4598"/>
                  </a:cubicBezTo>
                  <a:lnTo>
                    <a:pt x="9730" y="4598"/>
                  </a:lnTo>
                  <a:cubicBezTo>
                    <a:pt x="9955" y="4195"/>
                    <a:pt x="9958" y="3708"/>
                    <a:pt x="9745" y="3302"/>
                  </a:cubicBezTo>
                  <a:lnTo>
                    <a:pt x="10320" y="3302"/>
                  </a:lnTo>
                  <a:cubicBezTo>
                    <a:pt x="11696" y="3302"/>
                    <a:pt x="12813" y="4419"/>
                    <a:pt x="12813" y="5795"/>
                  </a:cubicBezTo>
                  <a:lnTo>
                    <a:pt x="12813" y="10718"/>
                  </a:lnTo>
                  <a:cubicBezTo>
                    <a:pt x="12813" y="10836"/>
                    <a:pt x="12911" y="10934"/>
                    <a:pt x="13029" y="10934"/>
                  </a:cubicBezTo>
                  <a:cubicBezTo>
                    <a:pt x="13150" y="10934"/>
                    <a:pt x="13245" y="10836"/>
                    <a:pt x="13245" y="10718"/>
                  </a:cubicBezTo>
                  <a:lnTo>
                    <a:pt x="13245" y="5792"/>
                  </a:lnTo>
                  <a:cubicBezTo>
                    <a:pt x="13245" y="4177"/>
                    <a:pt x="11935" y="2867"/>
                    <a:pt x="10320" y="2867"/>
                  </a:cubicBezTo>
                  <a:lnTo>
                    <a:pt x="9391" y="2867"/>
                  </a:lnTo>
                  <a:cubicBezTo>
                    <a:pt x="9192" y="2706"/>
                    <a:pt x="8953" y="2606"/>
                    <a:pt x="8700" y="2577"/>
                  </a:cubicBezTo>
                  <a:cubicBezTo>
                    <a:pt x="8585" y="2266"/>
                    <a:pt x="8288" y="2059"/>
                    <a:pt x="7957" y="2059"/>
                  </a:cubicBezTo>
                  <a:lnTo>
                    <a:pt x="7597" y="2059"/>
                  </a:lnTo>
                  <a:lnTo>
                    <a:pt x="7597" y="1287"/>
                  </a:lnTo>
                  <a:cubicBezTo>
                    <a:pt x="7937" y="1241"/>
                    <a:pt x="8179" y="936"/>
                    <a:pt x="8153" y="596"/>
                  </a:cubicBezTo>
                  <a:cubicBezTo>
                    <a:pt x="8127" y="260"/>
                    <a:pt x="7845" y="0"/>
                    <a:pt x="7507" y="0"/>
                  </a:cubicBezTo>
                  <a:cubicBezTo>
                    <a:pt x="7504" y="0"/>
                    <a:pt x="7500" y="0"/>
                    <a:pt x="7496" y="0"/>
                  </a:cubicBezTo>
                  <a:lnTo>
                    <a:pt x="4960" y="0"/>
                  </a:lnTo>
                  <a:cubicBezTo>
                    <a:pt x="4956" y="0"/>
                    <a:pt x="4953" y="0"/>
                    <a:pt x="49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7" name="Google Shape;1924;p125">
              <a:extLst>
                <a:ext uri="{FF2B5EF4-FFF2-40B4-BE49-F238E27FC236}">
                  <a16:creationId xmlns:a16="http://schemas.microsoft.com/office/drawing/2014/main" id="{CA4811B5-FF7A-CF0E-95BB-09A7F9334323}"/>
                </a:ext>
              </a:extLst>
            </p:cNvPr>
            <p:cNvSpPr/>
            <p:nvPr/>
          </p:nvSpPr>
          <p:spPr>
            <a:xfrm>
              <a:off x="3435175" y="3453925"/>
              <a:ext cx="88625" cy="10800"/>
            </a:xfrm>
            <a:custGeom>
              <a:avLst/>
              <a:gdLst/>
              <a:ahLst/>
              <a:cxnLst/>
              <a:rect l="l" t="t" r="r" b="b"/>
              <a:pathLst>
                <a:path w="3545" h="432" extrusionOk="0">
                  <a:moveTo>
                    <a:pt x="216" y="0"/>
                  </a:moveTo>
                  <a:cubicBezTo>
                    <a:pt x="98" y="0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331" y="432"/>
                  </a:lnTo>
                  <a:cubicBezTo>
                    <a:pt x="3449" y="432"/>
                    <a:pt x="3544" y="337"/>
                    <a:pt x="3544" y="216"/>
                  </a:cubicBezTo>
                  <a:cubicBezTo>
                    <a:pt x="3544" y="98"/>
                    <a:pt x="3449" y="0"/>
                    <a:pt x="3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925;p125">
              <a:extLst>
                <a:ext uri="{FF2B5EF4-FFF2-40B4-BE49-F238E27FC236}">
                  <a16:creationId xmlns:a16="http://schemas.microsoft.com/office/drawing/2014/main" id="{5FF95056-6BD4-0A63-AB47-5629FBA16921}"/>
                </a:ext>
              </a:extLst>
            </p:cNvPr>
            <p:cNvSpPr/>
            <p:nvPr/>
          </p:nvSpPr>
          <p:spPr>
            <a:xfrm>
              <a:off x="3435175" y="3433775"/>
              <a:ext cx="88625" cy="10800"/>
            </a:xfrm>
            <a:custGeom>
              <a:avLst/>
              <a:gdLst/>
              <a:ahLst/>
              <a:cxnLst/>
              <a:rect l="l" t="t" r="r" b="b"/>
              <a:pathLst>
                <a:path w="3545" h="432" extrusionOk="0">
                  <a:moveTo>
                    <a:pt x="216" y="0"/>
                  </a:moveTo>
                  <a:cubicBezTo>
                    <a:pt x="98" y="0"/>
                    <a:pt x="1" y="98"/>
                    <a:pt x="1" y="216"/>
                  </a:cubicBezTo>
                  <a:cubicBezTo>
                    <a:pt x="1" y="334"/>
                    <a:pt x="98" y="432"/>
                    <a:pt x="216" y="432"/>
                  </a:cubicBezTo>
                  <a:lnTo>
                    <a:pt x="3331" y="432"/>
                  </a:lnTo>
                  <a:cubicBezTo>
                    <a:pt x="3449" y="432"/>
                    <a:pt x="3544" y="334"/>
                    <a:pt x="3544" y="216"/>
                  </a:cubicBezTo>
                  <a:cubicBezTo>
                    <a:pt x="3544" y="98"/>
                    <a:pt x="3449" y="0"/>
                    <a:pt x="3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9" name="Google Shape;1926;p125">
            <a:extLst>
              <a:ext uri="{FF2B5EF4-FFF2-40B4-BE49-F238E27FC236}">
                <a16:creationId xmlns:a16="http://schemas.microsoft.com/office/drawing/2014/main" id="{253CDE03-660A-1721-A532-A7910CDD26A5}"/>
              </a:ext>
            </a:extLst>
          </p:cNvPr>
          <p:cNvGrpSpPr/>
          <p:nvPr/>
        </p:nvGrpSpPr>
        <p:grpSpPr>
          <a:xfrm>
            <a:off x="6861902" y="6961499"/>
            <a:ext cx="738050" cy="737850"/>
            <a:chOff x="2701450" y="3236000"/>
            <a:chExt cx="369025" cy="368925"/>
          </a:xfrm>
        </p:grpSpPr>
        <p:sp>
          <p:nvSpPr>
            <p:cNvPr id="160" name="Google Shape;1927;p125">
              <a:extLst>
                <a:ext uri="{FF2B5EF4-FFF2-40B4-BE49-F238E27FC236}">
                  <a16:creationId xmlns:a16="http://schemas.microsoft.com/office/drawing/2014/main" id="{9F3E01BE-3B42-7A24-767E-B8BA22C5DBF1}"/>
                </a:ext>
              </a:extLst>
            </p:cNvPr>
            <p:cNvSpPr/>
            <p:nvPr/>
          </p:nvSpPr>
          <p:spPr>
            <a:xfrm>
              <a:off x="2701450" y="3236000"/>
              <a:ext cx="369025" cy="368925"/>
            </a:xfrm>
            <a:custGeom>
              <a:avLst/>
              <a:gdLst/>
              <a:ahLst/>
              <a:cxnLst/>
              <a:rect l="l" t="t" r="r" b="b"/>
              <a:pathLst>
                <a:path w="14761" h="14757" extrusionOk="0">
                  <a:moveTo>
                    <a:pt x="3994" y="5291"/>
                  </a:moveTo>
                  <a:lnTo>
                    <a:pt x="3994" y="9468"/>
                  </a:lnTo>
                  <a:lnTo>
                    <a:pt x="2235" y="9468"/>
                  </a:lnTo>
                  <a:cubicBezTo>
                    <a:pt x="1719" y="9466"/>
                    <a:pt x="1302" y="9048"/>
                    <a:pt x="1299" y="8533"/>
                  </a:cubicBezTo>
                  <a:lnTo>
                    <a:pt x="1299" y="6227"/>
                  </a:lnTo>
                  <a:cubicBezTo>
                    <a:pt x="1302" y="5709"/>
                    <a:pt x="1719" y="5291"/>
                    <a:pt x="2235" y="5291"/>
                  </a:cubicBezTo>
                  <a:close/>
                  <a:moveTo>
                    <a:pt x="3994" y="4422"/>
                  </a:moveTo>
                  <a:lnTo>
                    <a:pt x="3994" y="4854"/>
                  </a:lnTo>
                  <a:lnTo>
                    <a:pt x="2235" y="4854"/>
                  </a:lnTo>
                  <a:cubicBezTo>
                    <a:pt x="1480" y="4857"/>
                    <a:pt x="870" y="5467"/>
                    <a:pt x="867" y="6221"/>
                  </a:cubicBezTo>
                  <a:lnTo>
                    <a:pt x="867" y="8527"/>
                  </a:lnTo>
                  <a:cubicBezTo>
                    <a:pt x="870" y="9281"/>
                    <a:pt x="1480" y="9895"/>
                    <a:pt x="2235" y="9895"/>
                  </a:cubicBezTo>
                  <a:lnTo>
                    <a:pt x="3994" y="9895"/>
                  </a:lnTo>
                  <a:lnTo>
                    <a:pt x="3994" y="10326"/>
                  </a:lnTo>
                  <a:lnTo>
                    <a:pt x="2235" y="10332"/>
                  </a:lnTo>
                  <a:cubicBezTo>
                    <a:pt x="1241" y="10329"/>
                    <a:pt x="435" y="9523"/>
                    <a:pt x="435" y="8530"/>
                  </a:cubicBezTo>
                  <a:lnTo>
                    <a:pt x="435" y="6224"/>
                  </a:lnTo>
                  <a:cubicBezTo>
                    <a:pt x="435" y="5228"/>
                    <a:pt x="1241" y="4425"/>
                    <a:pt x="2235" y="4422"/>
                  </a:cubicBezTo>
                  <a:close/>
                  <a:moveTo>
                    <a:pt x="12526" y="4425"/>
                  </a:moveTo>
                  <a:cubicBezTo>
                    <a:pt x="13519" y="4425"/>
                    <a:pt x="14325" y="5231"/>
                    <a:pt x="14325" y="6227"/>
                  </a:cubicBezTo>
                  <a:lnTo>
                    <a:pt x="14325" y="8530"/>
                  </a:lnTo>
                  <a:cubicBezTo>
                    <a:pt x="14325" y="9523"/>
                    <a:pt x="13519" y="10329"/>
                    <a:pt x="12526" y="10332"/>
                  </a:cubicBezTo>
                  <a:lnTo>
                    <a:pt x="10767" y="10332"/>
                  </a:lnTo>
                  <a:lnTo>
                    <a:pt x="10767" y="9900"/>
                  </a:lnTo>
                  <a:lnTo>
                    <a:pt x="11069" y="9900"/>
                  </a:lnTo>
                  <a:cubicBezTo>
                    <a:pt x="11190" y="9900"/>
                    <a:pt x="11285" y="9802"/>
                    <a:pt x="11285" y="9684"/>
                  </a:cubicBezTo>
                  <a:cubicBezTo>
                    <a:pt x="11285" y="9563"/>
                    <a:pt x="11190" y="9468"/>
                    <a:pt x="11069" y="9468"/>
                  </a:cubicBezTo>
                  <a:lnTo>
                    <a:pt x="10767" y="9468"/>
                  </a:lnTo>
                  <a:lnTo>
                    <a:pt x="10767" y="5289"/>
                  </a:lnTo>
                  <a:lnTo>
                    <a:pt x="12526" y="5289"/>
                  </a:lnTo>
                  <a:cubicBezTo>
                    <a:pt x="13041" y="5289"/>
                    <a:pt x="13459" y="5706"/>
                    <a:pt x="13462" y="6224"/>
                  </a:cubicBezTo>
                  <a:lnTo>
                    <a:pt x="13462" y="8530"/>
                  </a:lnTo>
                  <a:cubicBezTo>
                    <a:pt x="13459" y="9045"/>
                    <a:pt x="13041" y="9463"/>
                    <a:pt x="12526" y="9466"/>
                  </a:cubicBezTo>
                  <a:lnTo>
                    <a:pt x="11991" y="9466"/>
                  </a:lnTo>
                  <a:cubicBezTo>
                    <a:pt x="11873" y="9466"/>
                    <a:pt x="11778" y="9561"/>
                    <a:pt x="11778" y="9681"/>
                  </a:cubicBezTo>
                  <a:cubicBezTo>
                    <a:pt x="11778" y="9800"/>
                    <a:pt x="11873" y="9897"/>
                    <a:pt x="11991" y="9897"/>
                  </a:cubicBezTo>
                  <a:lnTo>
                    <a:pt x="12526" y="9897"/>
                  </a:lnTo>
                  <a:cubicBezTo>
                    <a:pt x="13280" y="9895"/>
                    <a:pt x="13891" y="9284"/>
                    <a:pt x="13894" y="8530"/>
                  </a:cubicBezTo>
                  <a:lnTo>
                    <a:pt x="13894" y="6224"/>
                  </a:lnTo>
                  <a:cubicBezTo>
                    <a:pt x="13891" y="5470"/>
                    <a:pt x="13280" y="4857"/>
                    <a:pt x="12526" y="4857"/>
                  </a:cubicBezTo>
                  <a:lnTo>
                    <a:pt x="10767" y="4857"/>
                  </a:lnTo>
                  <a:lnTo>
                    <a:pt x="10767" y="4425"/>
                  </a:lnTo>
                  <a:close/>
                  <a:moveTo>
                    <a:pt x="6227" y="0"/>
                  </a:moveTo>
                  <a:cubicBezTo>
                    <a:pt x="4995" y="0"/>
                    <a:pt x="3996" y="999"/>
                    <a:pt x="3994" y="2234"/>
                  </a:cubicBezTo>
                  <a:lnTo>
                    <a:pt x="3994" y="2758"/>
                  </a:lnTo>
                  <a:cubicBezTo>
                    <a:pt x="3994" y="2879"/>
                    <a:pt x="4091" y="2974"/>
                    <a:pt x="4209" y="2974"/>
                  </a:cubicBezTo>
                  <a:cubicBezTo>
                    <a:pt x="4330" y="2974"/>
                    <a:pt x="4425" y="2879"/>
                    <a:pt x="4425" y="2758"/>
                  </a:cubicBezTo>
                  <a:lnTo>
                    <a:pt x="4425" y="2234"/>
                  </a:lnTo>
                  <a:cubicBezTo>
                    <a:pt x="4428" y="1238"/>
                    <a:pt x="5231" y="432"/>
                    <a:pt x="6227" y="432"/>
                  </a:cubicBezTo>
                  <a:lnTo>
                    <a:pt x="8533" y="432"/>
                  </a:lnTo>
                  <a:cubicBezTo>
                    <a:pt x="9526" y="432"/>
                    <a:pt x="10333" y="1238"/>
                    <a:pt x="10333" y="2234"/>
                  </a:cubicBezTo>
                  <a:lnTo>
                    <a:pt x="10333" y="12523"/>
                  </a:lnTo>
                  <a:cubicBezTo>
                    <a:pt x="10333" y="13516"/>
                    <a:pt x="9526" y="14319"/>
                    <a:pt x="8533" y="14322"/>
                  </a:cubicBezTo>
                  <a:lnTo>
                    <a:pt x="6227" y="14322"/>
                  </a:lnTo>
                  <a:cubicBezTo>
                    <a:pt x="5234" y="14319"/>
                    <a:pt x="4428" y="13516"/>
                    <a:pt x="4425" y="12523"/>
                  </a:cubicBezTo>
                  <a:lnTo>
                    <a:pt x="4425" y="3682"/>
                  </a:lnTo>
                  <a:cubicBezTo>
                    <a:pt x="4425" y="3561"/>
                    <a:pt x="4330" y="3466"/>
                    <a:pt x="4209" y="3466"/>
                  </a:cubicBezTo>
                  <a:cubicBezTo>
                    <a:pt x="4091" y="3466"/>
                    <a:pt x="3994" y="3561"/>
                    <a:pt x="3994" y="3682"/>
                  </a:cubicBezTo>
                  <a:lnTo>
                    <a:pt x="3994" y="3990"/>
                  </a:lnTo>
                  <a:lnTo>
                    <a:pt x="2235" y="3990"/>
                  </a:lnTo>
                  <a:cubicBezTo>
                    <a:pt x="1002" y="3993"/>
                    <a:pt x="4" y="4992"/>
                    <a:pt x="1" y="6224"/>
                  </a:cubicBezTo>
                  <a:lnTo>
                    <a:pt x="1" y="8530"/>
                  </a:lnTo>
                  <a:cubicBezTo>
                    <a:pt x="4" y="9762"/>
                    <a:pt x="1002" y="10764"/>
                    <a:pt x="2235" y="10764"/>
                  </a:cubicBezTo>
                  <a:lnTo>
                    <a:pt x="3994" y="10764"/>
                  </a:lnTo>
                  <a:lnTo>
                    <a:pt x="3994" y="12523"/>
                  </a:lnTo>
                  <a:cubicBezTo>
                    <a:pt x="3996" y="13755"/>
                    <a:pt x="4995" y="14754"/>
                    <a:pt x="6227" y="14757"/>
                  </a:cubicBezTo>
                  <a:lnTo>
                    <a:pt x="8533" y="14757"/>
                  </a:lnTo>
                  <a:cubicBezTo>
                    <a:pt x="9765" y="14754"/>
                    <a:pt x="10764" y="13755"/>
                    <a:pt x="10767" y="12523"/>
                  </a:cubicBezTo>
                  <a:lnTo>
                    <a:pt x="10767" y="10767"/>
                  </a:lnTo>
                  <a:lnTo>
                    <a:pt x="12526" y="10767"/>
                  </a:lnTo>
                  <a:cubicBezTo>
                    <a:pt x="13758" y="10764"/>
                    <a:pt x="14757" y="9765"/>
                    <a:pt x="14760" y="8533"/>
                  </a:cubicBezTo>
                  <a:lnTo>
                    <a:pt x="14760" y="6227"/>
                  </a:lnTo>
                  <a:cubicBezTo>
                    <a:pt x="14757" y="4992"/>
                    <a:pt x="13758" y="3993"/>
                    <a:pt x="12526" y="3990"/>
                  </a:cubicBezTo>
                  <a:lnTo>
                    <a:pt x="10767" y="3990"/>
                  </a:lnTo>
                  <a:lnTo>
                    <a:pt x="10767" y="2234"/>
                  </a:lnTo>
                  <a:cubicBezTo>
                    <a:pt x="10764" y="999"/>
                    <a:pt x="9765" y="0"/>
                    <a:pt x="8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928;p125">
              <a:extLst>
                <a:ext uri="{FF2B5EF4-FFF2-40B4-BE49-F238E27FC236}">
                  <a16:creationId xmlns:a16="http://schemas.microsoft.com/office/drawing/2014/main" id="{0590AC21-4903-B308-D1D6-5C7C74C10FEF}"/>
                </a:ext>
              </a:extLst>
            </p:cNvPr>
            <p:cNvSpPr/>
            <p:nvPr/>
          </p:nvSpPr>
          <p:spPr>
            <a:xfrm>
              <a:off x="2822950" y="3257575"/>
              <a:ext cx="126100" cy="325700"/>
            </a:xfrm>
            <a:custGeom>
              <a:avLst/>
              <a:gdLst/>
              <a:ahLst/>
              <a:cxnLst/>
              <a:rect l="l" t="t" r="r" b="b"/>
              <a:pathLst>
                <a:path w="5044" h="13028" extrusionOk="0">
                  <a:moveTo>
                    <a:pt x="1367" y="1"/>
                  </a:moveTo>
                  <a:cubicBezTo>
                    <a:pt x="613" y="1"/>
                    <a:pt x="0" y="614"/>
                    <a:pt x="0" y="1371"/>
                  </a:cubicBezTo>
                  <a:lnTo>
                    <a:pt x="0" y="10203"/>
                  </a:lnTo>
                  <a:cubicBezTo>
                    <a:pt x="0" y="10324"/>
                    <a:pt x="95" y="10419"/>
                    <a:pt x="216" y="10419"/>
                  </a:cubicBezTo>
                  <a:cubicBezTo>
                    <a:pt x="334" y="10419"/>
                    <a:pt x="432" y="10324"/>
                    <a:pt x="432" y="10203"/>
                  </a:cubicBezTo>
                  <a:lnTo>
                    <a:pt x="432" y="1371"/>
                  </a:lnTo>
                  <a:cubicBezTo>
                    <a:pt x="432" y="853"/>
                    <a:pt x="849" y="436"/>
                    <a:pt x="1367" y="436"/>
                  </a:cubicBezTo>
                  <a:lnTo>
                    <a:pt x="3670" y="436"/>
                  </a:lnTo>
                  <a:cubicBezTo>
                    <a:pt x="4189" y="436"/>
                    <a:pt x="4606" y="853"/>
                    <a:pt x="4606" y="1371"/>
                  </a:cubicBezTo>
                  <a:lnTo>
                    <a:pt x="4606" y="11660"/>
                  </a:lnTo>
                  <a:cubicBezTo>
                    <a:pt x="4606" y="12175"/>
                    <a:pt x="4189" y="12593"/>
                    <a:pt x="3670" y="12595"/>
                  </a:cubicBezTo>
                  <a:lnTo>
                    <a:pt x="1367" y="12595"/>
                  </a:lnTo>
                  <a:cubicBezTo>
                    <a:pt x="849" y="12593"/>
                    <a:pt x="432" y="12175"/>
                    <a:pt x="432" y="11660"/>
                  </a:cubicBezTo>
                  <a:lnTo>
                    <a:pt x="432" y="11127"/>
                  </a:lnTo>
                  <a:cubicBezTo>
                    <a:pt x="432" y="11006"/>
                    <a:pt x="334" y="10911"/>
                    <a:pt x="216" y="10911"/>
                  </a:cubicBezTo>
                  <a:cubicBezTo>
                    <a:pt x="95" y="10911"/>
                    <a:pt x="0" y="11006"/>
                    <a:pt x="0" y="11127"/>
                  </a:cubicBezTo>
                  <a:lnTo>
                    <a:pt x="0" y="11660"/>
                  </a:lnTo>
                  <a:cubicBezTo>
                    <a:pt x="0" y="12414"/>
                    <a:pt x="613" y="13024"/>
                    <a:pt x="1367" y="13027"/>
                  </a:cubicBezTo>
                  <a:lnTo>
                    <a:pt x="3673" y="13027"/>
                  </a:lnTo>
                  <a:cubicBezTo>
                    <a:pt x="4428" y="13024"/>
                    <a:pt x="5041" y="12414"/>
                    <a:pt x="5044" y="11660"/>
                  </a:cubicBezTo>
                  <a:lnTo>
                    <a:pt x="5044" y="1371"/>
                  </a:lnTo>
                  <a:cubicBezTo>
                    <a:pt x="5041" y="614"/>
                    <a:pt x="4430" y="1"/>
                    <a:pt x="36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929;p125">
              <a:extLst>
                <a:ext uri="{FF2B5EF4-FFF2-40B4-BE49-F238E27FC236}">
                  <a16:creationId xmlns:a16="http://schemas.microsoft.com/office/drawing/2014/main" id="{E9B742E7-988F-4192-749C-F477C0772D4B}"/>
                </a:ext>
              </a:extLst>
            </p:cNvPr>
            <p:cNvSpPr/>
            <p:nvPr/>
          </p:nvSpPr>
          <p:spPr>
            <a:xfrm>
              <a:off x="2836400" y="3381925"/>
              <a:ext cx="99200" cy="77050"/>
            </a:xfrm>
            <a:custGeom>
              <a:avLst/>
              <a:gdLst/>
              <a:ahLst/>
              <a:cxnLst/>
              <a:rect l="l" t="t" r="r" b="b"/>
              <a:pathLst>
                <a:path w="3968" h="3082" extrusionOk="0">
                  <a:moveTo>
                    <a:pt x="916" y="430"/>
                  </a:moveTo>
                  <a:cubicBezTo>
                    <a:pt x="1068" y="430"/>
                    <a:pt x="1204" y="525"/>
                    <a:pt x="1255" y="669"/>
                  </a:cubicBezTo>
                  <a:cubicBezTo>
                    <a:pt x="1042" y="761"/>
                    <a:pt x="852" y="905"/>
                    <a:pt x="706" y="1084"/>
                  </a:cubicBezTo>
                  <a:cubicBezTo>
                    <a:pt x="421" y="879"/>
                    <a:pt x="567" y="430"/>
                    <a:pt x="916" y="430"/>
                  </a:cubicBezTo>
                  <a:close/>
                  <a:moveTo>
                    <a:pt x="3052" y="430"/>
                  </a:moveTo>
                  <a:cubicBezTo>
                    <a:pt x="3400" y="430"/>
                    <a:pt x="3547" y="879"/>
                    <a:pt x="3262" y="1084"/>
                  </a:cubicBezTo>
                  <a:cubicBezTo>
                    <a:pt x="3112" y="905"/>
                    <a:pt x="2925" y="761"/>
                    <a:pt x="2712" y="669"/>
                  </a:cubicBezTo>
                  <a:cubicBezTo>
                    <a:pt x="2764" y="525"/>
                    <a:pt x="2899" y="430"/>
                    <a:pt x="3052" y="430"/>
                  </a:cubicBezTo>
                  <a:close/>
                  <a:moveTo>
                    <a:pt x="1984" y="949"/>
                  </a:moveTo>
                  <a:cubicBezTo>
                    <a:pt x="2126" y="949"/>
                    <a:pt x="2267" y="970"/>
                    <a:pt x="2404" y="1012"/>
                  </a:cubicBezTo>
                  <a:lnTo>
                    <a:pt x="2416" y="1018"/>
                  </a:lnTo>
                  <a:cubicBezTo>
                    <a:pt x="2678" y="1101"/>
                    <a:pt x="2888" y="1262"/>
                    <a:pt x="3003" y="1464"/>
                  </a:cubicBezTo>
                  <a:cubicBezTo>
                    <a:pt x="3003" y="1467"/>
                    <a:pt x="3006" y="1467"/>
                    <a:pt x="3006" y="1470"/>
                  </a:cubicBezTo>
                  <a:cubicBezTo>
                    <a:pt x="3063" y="1570"/>
                    <a:pt x="3092" y="1685"/>
                    <a:pt x="3092" y="1801"/>
                  </a:cubicBezTo>
                  <a:cubicBezTo>
                    <a:pt x="3092" y="2267"/>
                    <a:pt x="2594" y="2650"/>
                    <a:pt x="1984" y="2650"/>
                  </a:cubicBezTo>
                  <a:cubicBezTo>
                    <a:pt x="1371" y="2650"/>
                    <a:pt x="873" y="2270"/>
                    <a:pt x="873" y="1801"/>
                  </a:cubicBezTo>
                  <a:cubicBezTo>
                    <a:pt x="873" y="1685"/>
                    <a:pt x="904" y="1570"/>
                    <a:pt x="959" y="1470"/>
                  </a:cubicBezTo>
                  <a:cubicBezTo>
                    <a:pt x="959" y="1467"/>
                    <a:pt x="962" y="1464"/>
                    <a:pt x="965" y="1461"/>
                  </a:cubicBezTo>
                  <a:cubicBezTo>
                    <a:pt x="1077" y="1262"/>
                    <a:pt x="1290" y="1101"/>
                    <a:pt x="1549" y="1018"/>
                  </a:cubicBezTo>
                  <a:cubicBezTo>
                    <a:pt x="1555" y="1015"/>
                    <a:pt x="1561" y="1015"/>
                    <a:pt x="1566" y="1012"/>
                  </a:cubicBezTo>
                  <a:cubicBezTo>
                    <a:pt x="1702" y="970"/>
                    <a:pt x="1843" y="949"/>
                    <a:pt x="1984" y="949"/>
                  </a:cubicBezTo>
                  <a:close/>
                  <a:moveTo>
                    <a:pt x="3051" y="1"/>
                  </a:moveTo>
                  <a:cubicBezTo>
                    <a:pt x="2726" y="1"/>
                    <a:pt x="2412" y="201"/>
                    <a:pt x="2298" y="545"/>
                  </a:cubicBezTo>
                  <a:cubicBezTo>
                    <a:pt x="2194" y="527"/>
                    <a:pt x="2089" y="517"/>
                    <a:pt x="1984" y="517"/>
                  </a:cubicBezTo>
                  <a:cubicBezTo>
                    <a:pt x="1879" y="517"/>
                    <a:pt x="1774" y="527"/>
                    <a:pt x="1670" y="545"/>
                  </a:cubicBezTo>
                  <a:cubicBezTo>
                    <a:pt x="1556" y="202"/>
                    <a:pt x="1241" y="1"/>
                    <a:pt x="916" y="1"/>
                  </a:cubicBezTo>
                  <a:cubicBezTo>
                    <a:pt x="748" y="1"/>
                    <a:pt x="577" y="55"/>
                    <a:pt x="429" y="171"/>
                  </a:cubicBezTo>
                  <a:cubicBezTo>
                    <a:pt x="0" y="508"/>
                    <a:pt x="32" y="1170"/>
                    <a:pt x="495" y="1464"/>
                  </a:cubicBezTo>
                  <a:cubicBezTo>
                    <a:pt x="461" y="1570"/>
                    <a:pt x="441" y="1685"/>
                    <a:pt x="441" y="1801"/>
                  </a:cubicBezTo>
                  <a:cubicBezTo>
                    <a:pt x="441" y="2506"/>
                    <a:pt x="1132" y="3082"/>
                    <a:pt x="1984" y="3082"/>
                  </a:cubicBezTo>
                  <a:cubicBezTo>
                    <a:pt x="2833" y="3082"/>
                    <a:pt x="3524" y="2506"/>
                    <a:pt x="3524" y="1801"/>
                  </a:cubicBezTo>
                  <a:cubicBezTo>
                    <a:pt x="3524" y="1685"/>
                    <a:pt x="3507" y="1570"/>
                    <a:pt x="3469" y="1464"/>
                  </a:cubicBezTo>
                  <a:cubicBezTo>
                    <a:pt x="3933" y="1170"/>
                    <a:pt x="3967" y="508"/>
                    <a:pt x="3535" y="168"/>
                  </a:cubicBezTo>
                  <a:cubicBezTo>
                    <a:pt x="3389" y="54"/>
                    <a:pt x="3219" y="1"/>
                    <a:pt x="3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3" name="Google Shape;1930;p125">
              <a:extLst>
                <a:ext uri="{FF2B5EF4-FFF2-40B4-BE49-F238E27FC236}">
                  <a16:creationId xmlns:a16="http://schemas.microsoft.com/office/drawing/2014/main" id="{89D2B282-2384-4668-2293-4AF4D2CAE8BE}"/>
                </a:ext>
              </a:extLst>
            </p:cNvPr>
            <p:cNvSpPr/>
            <p:nvPr/>
          </p:nvSpPr>
          <p:spPr>
            <a:xfrm>
              <a:off x="2777525" y="33795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4" name="Google Shape;1931;p125">
              <a:extLst>
                <a:ext uri="{FF2B5EF4-FFF2-40B4-BE49-F238E27FC236}">
                  <a16:creationId xmlns:a16="http://schemas.microsoft.com/office/drawing/2014/main" id="{955B30D8-8CA0-1449-7149-EB28BFEFEDD2}"/>
                </a:ext>
              </a:extLst>
            </p:cNvPr>
            <p:cNvSpPr/>
            <p:nvPr/>
          </p:nvSpPr>
          <p:spPr>
            <a:xfrm>
              <a:off x="2777525" y="34031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6" y="1"/>
                    <a:pt x="1" y="234"/>
                    <a:pt x="136" y="372"/>
                  </a:cubicBezTo>
                  <a:cubicBezTo>
                    <a:pt x="179" y="415"/>
                    <a:pt x="233" y="435"/>
                    <a:pt x="285" y="435"/>
                  </a:cubicBezTo>
                  <a:cubicBezTo>
                    <a:pt x="397" y="435"/>
                    <a:pt x="504" y="348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5" name="Google Shape;1932;p125">
              <a:extLst>
                <a:ext uri="{FF2B5EF4-FFF2-40B4-BE49-F238E27FC236}">
                  <a16:creationId xmlns:a16="http://schemas.microsoft.com/office/drawing/2014/main" id="{89BB22FB-709A-0B8C-32AC-2FFB8D020778}"/>
                </a:ext>
              </a:extLst>
            </p:cNvPr>
            <p:cNvSpPr/>
            <p:nvPr/>
          </p:nvSpPr>
          <p:spPr>
            <a:xfrm>
              <a:off x="2777525" y="3426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" name="Google Shape;1933;p125">
              <a:extLst>
                <a:ext uri="{FF2B5EF4-FFF2-40B4-BE49-F238E27FC236}">
                  <a16:creationId xmlns:a16="http://schemas.microsoft.com/office/drawing/2014/main" id="{3C20B73E-7547-2D69-2ED3-207F079779A4}"/>
                </a:ext>
              </a:extLst>
            </p:cNvPr>
            <p:cNvSpPr/>
            <p:nvPr/>
          </p:nvSpPr>
          <p:spPr>
            <a:xfrm>
              <a:off x="2777525" y="34504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" name="Google Shape;1934;p125">
              <a:extLst>
                <a:ext uri="{FF2B5EF4-FFF2-40B4-BE49-F238E27FC236}">
                  <a16:creationId xmlns:a16="http://schemas.microsoft.com/office/drawing/2014/main" id="{96625C59-3338-A14A-16E4-9CEEC6F45BBF}"/>
                </a:ext>
              </a:extLst>
            </p:cNvPr>
            <p:cNvSpPr/>
            <p:nvPr/>
          </p:nvSpPr>
          <p:spPr>
            <a:xfrm>
              <a:off x="2979975" y="33795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5" y="0"/>
                    <a:pt x="0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" name="Google Shape;1935;p125">
              <a:extLst>
                <a:ext uri="{FF2B5EF4-FFF2-40B4-BE49-F238E27FC236}">
                  <a16:creationId xmlns:a16="http://schemas.microsoft.com/office/drawing/2014/main" id="{15F4DD9C-80EC-2FBB-0050-C56E2E556F65}"/>
                </a:ext>
              </a:extLst>
            </p:cNvPr>
            <p:cNvSpPr/>
            <p:nvPr/>
          </p:nvSpPr>
          <p:spPr>
            <a:xfrm>
              <a:off x="2979975" y="34031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72"/>
                  </a:cubicBezTo>
                  <a:cubicBezTo>
                    <a:pt x="179" y="415"/>
                    <a:pt x="233" y="435"/>
                    <a:pt x="285" y="435"/>
                  </a:cubicBezTo>
                  <a:cubicBezTo>
                    <a:pt x="397" y="435"/>
                    <a:pt x="504" y="348"/>
                    <a:pt x="504" y="216"/>
                  </a:cubicBezTo>
                  <a:cubicBezTo>
                    <a:pt x="504" y="98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936;p125">
              <a:extLst>
                <a:ext uri="{FF2B5EF4-FFF2-40B4-BE49-F238E27FC236}">
                  <a16:creationId xmlns:a16="http://schemas.microsoft.com/office/drawing/2014/main" id="{E774A1D4-002B-FF25-01C6-12354E9B25EE}"/>
                </a:ext>
              </a:extLst>
            </p:cNvPr>
            <p:cNvSpPr/>
            <p:nvPr/>
          </p:nvSpPr>
          <p:spPr>
            <a:xfrm>
              <a:off x="2979975" y="3426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0" name="Google Shape;1937;p125">
              <a:extLst>
                <a:ext uri="{FF2B5EF4-FFF2-40B4-BE49-F238E27FC236}">
                  <a16:creationId xmlns:a16="http://schemas.microsoft.com/office/drawing/2014/main" id="{D99D651B-1669-9A2D-9A1B-84A7019C9CC9}"/>
                </a:ext>
              </a:extLst>
            </p:cNvPr>
            <p:cNvSpPr/>
            <p:nvPr/>
          </p:nvSpPr>
          <p:spPr>
            <a:xfrm>
              <a:off x="2979975" y="34504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1" name="Google Shape;1938;p125">
              <a:extLst>
                <a:ext uri="{FF2B5EF4-FFF2-40B4-BE49-F238E27FC236}">
                  <a16:creationId xmlns:a16="http://schemas.microsoft.com/office/drawing/2014/main" id="{13927CBF-01FE-FD2C-DEB8-FE0C7C66F592}"/>
                </a:ext>
              </a:extLst>
            </p:cNvPr>
            <p:cNvSpPr/>
            <p:nvPr/>
          </p:nvSpPr>
          <p:spPr>
            <a:xfrm>
              <a:off x="29142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5" y="0"/>
                    <a:pt x="0" y="233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2" name="Google Shape;1939;p125">
              <a:extLst>
                <a:ext uri="{FF2B5EF4-FFF2-40B4-BE49-F238E27FC236}">
                  <a16:creationId xmlns:a16="http://schemas.microsoft.com/office/drawing/2014/main" id="{6E5A331E-47E2-919F-0508-987A85FFC5E3}"/>
                </a:ext>
              </a:extLst>
            </p:cNvPr>
            <p:cNvSpPr/>
            <p:nvPr/>
          </p:nvSpPr>
          <p:spPr>
            <a:xfrm>
              <a:off x="2890525" y="3351725"/>
              <a:ext cx="12675" cy="10850"/>
            </a:xfrm>
            <a:custGeom>
              <a:avLst/>
              <a:gdLst/>
              <a:ahLst/>
              <a:cxnLst/>
              <a:rect l="l" t="t" r="r" b="b"/>
              <a:pathLst>
                <a:path w="507" h="434" extrusionOk="0">
                  <a:moveTo>
                    <a:pt x="291" y="0"/>
                  </a:moveTo>
                  <a:cubicBezTo>
                    <a:pt x="98" y="0"/>
                    <a:pt x="0" y="233"/>
                    <a:pt x="138" y="369"/>
                  </a:cubicBezTo>
                  <a:cubicBezTo>
                    <a:pt x="182" y="414"/>
                    <a:pt x="236" y="434"/>
                    <a:pt x="289" y="434"/>
                  </a:cubicBezTo>
                  <a:cubicBezTo>
                    <a:pt x="400" y="434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" name="Google Shape;1940;p125">
              <a:extLst>
                <a:ext uri="{FF2B5EF4-FFF2-40B4-BE49-F238E27FC236}">
                  <a16:creationId xmlns:a16="http://schemas.microsoft.com/office/drawing/2014/main" id="{E9F4BB4F-A81B-065F-0774-A12A1D3B0EF0}"/>
                </a:ext>
              </a:extLst>
            </p:cNvPr>
            <p:cNvSpPr/>
            <p:nvPr/>
          </p:nvSpPr>
          <p:spPr>
            <a:xfrm>
              <a:off x="28669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9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9" y="434"/>
                  </a:cubicBezTo>
                  <a:cubicBezTo>
                    <a:pt x="399" y="434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" name="Google Shape;1941;p125">
              <a:extLst>
                <a:ext uri="{FF2B5EF4-FFF2-40B4-BE49-F238E27FC236}">
                  <a16:creationId xmlns:a16="http://schemas.microsoft.com/office/drawing/2014/main" id="{8FB05FBB-D784-6701-3546-A33E5B08BDE0}"/>
                </a:ext>
              </a:extLst>
            </p:cNvPr>
            <p:cNvSpPr/>
            <p:nvPr/>
          </p:nvSpPr>
          <p:spPr>
            <a:xfrm>
              <a:off x="28433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942;p125">
              <a:extLst>
                <a:ext uri="{FF2B5EF4-FFF2-40B4-BE49-F238E27FC236}">
                  <a16:creationId xmlns:a16="http://schemas.microsoft.com/office/drawing/2014/main" id="{D7903DBC-57F2-7256-CAD1-3E1F7290BB2A}"/>
                </a:ext>
              </a:extLst>
            </p:cNvPr>
            <p:cNvSpPr/>
            <p:nvPr/>
          </p:nvSpPr>
          <p:spPr>
            <a:xfrm>
              <a:off x="29142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6" name="Google Shape;1943;p125">
              <a:extLst>
                <a:ext uri="{FF2B5EF4-FFF2-40B4-BE49-F238E27FC236}">
                  <a16:creationId xmlns:a16="http://schemas.microsoft.com/office/drawing/2014/main" id="{6AEA1E10-8D5E-2F5F-6361-D07D22E03FF5}"/>
                </a:ext>
              </a:extLst>
            </p:cNvPr>
            <p:cNvSpPr/>
            <p:nvPr/>
          </p:nvSpPr>
          <p:spPr>
            <a:xfrm>
              <a:off x="2890525" y="333135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1"/>
                  </a:moveTo>
                  <a:cubicBezTo>
                    <a:pt x="98" y="1"/>
                    <a:pt x="0" y="231"/>
                    <a:pt x="138" y="369"/>
                  </a:cubicBezTo>
                  <a:cubicBezTo>
                    <a:pt x="182" y="413"/>
                    <a:pt x="235" y="432"/>
                    <a:pt x="288" y="432"/>
                  </a:cubicBezTo>
                  <a:cubicBezTo>
                    <a:pt x="399" y="432"/>
                    <a:pt x="507" y="345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7" name="Google Shape;1944;p125">
              <a:extLst>
                <a:ext uri="{FF2B5EF4-FFF2-40B4-BE49-F238E27FC236}">
                  <a16:creationId xmlns:a16="http://schemas.microsoft.com/office/drawing/2014/main" id="{F9A8968E-47C6-7DB8-BCD9-E2C29F5DC59E}"/>
                </a:ext>
              </a:extLst>
            </p:cNvPr>
            <p:cNvSpPr/>
            <p:nvPr/>
          </p:nvSpPr>
          <p:spPr>
            <a:xfrm>
              <a:off x="28669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1" y="413"/>
                    <a:pt x="235" y="432"/>
                    <a:pt x="287" y="432"/>
                  </a:cubicBezTo>
                  <a:cubicBezTo>
                    <a:pt x="399" y="432"/>
                    <a:pt x="505" y="345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945;p125">
              <a:extLst>
                <a:ext uri="{FF2B5EF4-FFF2-40B4-BE49-F238E27FC236}">
                  <a16:creationId xmlns:a16="http://schemas.microsoft.com/office/drawing/2014/main" id="{ADC42724-C071-EBFB-A5C7-731EE2181F45}"/>
                </a:ext>
              </a:extLst>
            </p:cNvPr>
            <p:cNvSpPr/>
            <p:nvPr/>
          </p:nvSpPr>
          <p:spPr>
            <a:xfrm>
              <a:off x="28433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6" y="1"/>
                    <a:pt x="1" y="231"/>
                    <a:pt x="136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" name="Google Shape;1946;p125">
              <a:extLst>
                <a:ext uri="{FF2B5EF4-FFF2-40B4-BE49-F238E27FC236}">
                  <a16:creationId xmlns:a16="http://schemas.microsoft.com/office/drawing/2014/main" id="{EA3BC779-BDBE-87B2-C631-C31FCBE07057}"/>
                </a:ext>
              </a:extLst>
            </p:cNvPr>
            <p:cNvSpPr/>
            <p:nvPr/>
          </p:nvSpPr>
          <p:spPr>
            <a:xfrm>
              <a:off x="29142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1"/>
                    <a:pt x="285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" name="Google Shape;1947;p125">
              <a:extLst>
                <a:ext uri="{FF2B5EF4-FFF2-40B4-BE49-F238E27FC236}">
                  <a16:creationId xmlns:a16="http://schemas.microsoft.com/office/drawing/2014/main" id="{D05450EC-3E4B-2C00-05E5-9EAB538F478F}"/>
                </a:ext>
              </a:extLst>
            </p:cNvPr>
            <p:cNvSpPr/>
            <p:nvPr/>
          </p:nvSpPr>
          <p:spPr>
            <a:xfrm>
              <a:off x="2890525" y="3310925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399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948;p125">
              <a:extLst>
                <a:ext uri="{FF2B5EF4-FFF2-40B4-BE49-F238E27FC236}">
                  <a16:creationId xmlns:a16="http://schemas.microsoft.com/office/drawing/2014/main" id="{997ABD0F-9E69-A9E3-FAD9-EB077881F732}"/>
                </a:ext>
              </a:extLst>
            </p:cNvPr>
            <p:cNvSpPr/>
            <p:nvPr/>
          </p:nvSpPr>
          <p:spPr>
            <a:xfrm>
              <a:off x="28669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0"/>
                    <a:pt x="136" y="369"/>
                  </a:cubicBezTo>
                  <a:cubicBezTo>
                    <a:pt x="181" y="412"/>
                    <a:pt x="235" y="431"/>
                    <a:pt x="287" y="431"/>
                  </a:cubicBezTo>
                  <a:cubicBezTo>
                    <a:pt x="399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" name="Google Shape;1949;p125">
              <a:extLst>
                <a:ext uri="{FF2B5EF4-FFF2-40B4-BE49-F238E27FC236}">
                  <a16:creationId xmlns:a16="http://schemas.microsoft.com/office/drawing/2014/main" id="{1A283226-C8D3-4EDC-C4FC-9986190B1F7B}"/>
                </a:ext>
              </a:extLst>
            </p:cNvPr>
            <p:cNvSpPr/>
            <p:nvPr/>
          </p:nvSpPr>
          <p:spPr>
            <a:xfrm>
              <a:off x="28433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" name="Google Shape;1950;p125">
              <a:extLst>
                <a:ext uri="{FF2B5EF4-FFF2-40B4-BE49-F238E27FC236}">
                  <a16:creationId xmlns:a16="http://schemas.microsoft.com/office/drawing/2014/main" id="{F184196A-2FD4-719C-F9C8-AA757CE5DB78}"/>
                </a:ext>
              </a:extLst>
            </p:cNvPr>
            <p:cNvSpPr/>
            <p:nvPr/>
          </p:nvSpPr>
          <p:spPr>
            <a:xfrm>
              <a:off x="29142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1"/>
                    <a:pt x="285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" name="Google Shape;1951;p125">
              <a:extLst>
                <a:ext uri="{FF2B5EF4-FFF2-40B4-BE49-F238E27FC236}">
                  <a16:creationId xmlns:a16="http://schemas.microsoft.com/office/drawing/2014/main" id="{A1668DA2-3F16-4ABD-1817-08C3E7A72A43}"/>
                </a:ext>
              </a:extLst>
            </p:cNvPr>
            <p:cNvSpPr/>
            <p:nvPr/>
          </p:nvSpPr>
          <p:spPr>
            <a:xfrm>
              <a:off x="2890525" y="35192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399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" name="Google Shape;1952;p125">
              <a:extLst>
                <a:ext uri="{FF2B5EF4-FFF2-40B4-BE49-F238E27FC236}">
                  <a16:creationId xmlns:a16="http://schemas.microsoft.com/office/drawing/2014/main" id="{BEB4ECB6-60CA-27E6-9C3E-BABFE115F76D}"/>
                </a:ext>
              </a:extLst>
            </p:cNvPr>
            <p:cNvSpPr/>
            <p:nvPr/>
          </p:nvSpPr>
          <p:spPr>
            <a:xfrm>
              <a:off x="28669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0"/>
                    <a:pt x="136" y="369"/>
                  </a:cubicBezTo>
                  <a:cubicBezTo>
                    <a:pt x="181" y="412"/>
                    <a:pt x="235" y="431"/>
                    <a:pt x="287" y="431"/>
                  </a:cubicBezTo>
                  <a:cubicBezTo>
                    <a:pt x="399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" name="Google Shape;1953;p125">
              <a:extLst>
                <a:ext uri="{FF2B5EF4-FFF2-40B4-BE49-F238E27FC236}">
                  <a16:creationId xmlns:a16="http://schemas.microsoft.com/office/drawing/2014/main" id="{5EB67784-FD5F-48C1-D171-B03E8744736B}"/>
                </a:ext>
              </a:extLst>
            </p:cNvPr>
            <p:cNvSpPr/>
            <p:nvPr/>
          </p:nvSpPr>
          <p:spPr>
            <a:xfrm>
              <a:off x="28433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" name="Google Shape;1954;p125">
              <a:extLst>
                <a:ext uri="{FF2B5EF4-FFF2-40B4-BE49-F238E27FC236}">
                  <a16:creationId xmlns:a16="http://schemas.microsoft.com/office/drawing/2014/main" id="{F26B399F-32EB-2289-A360-130952CA7EE9}"/>
                </a:ext>
              </a:extLst>
            </p:cNvPr>
            <p:cNvSpPr/>
            <p:nvPr/>
          </p:nvSpPr>
          <p:spPr>
            <a:xfrm>
              <a:off x="29142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6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" name="Google Shape;1955;p125">
              <a:extLst>
                <a:ext uri="{FF2B5EF4-FFF2-40B4-BE49-F238E27FC236}">
                  <a16:creationId xmlns:a16="http://schemas.microsoft.com/office/drawing/2014/main" id="{D7E52E81-63B7-D0F2-5339-C09C625CE361}"/>
                </a:ext>
              </a:extLst>
            </p:cNvPr>
            <p:cNvSpPr/>
            <p:nvPr/>
          </p:nvSpPr>
          <p:spPr>
            <a:xfrm>
              <a:off x="2890525" y="3498750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" name="Google Shape;1956;p125">
              <a:extLst>
                <a:ext uri="{FF2B5EF4-FFF2-40B4-BE49-F238E27FC236}">
                  <a16:creationId xmlns:a16="http://schemas.microsoft.com/office/drawing/2014/main" id="{11303BA8-782B-9EF7-6FA9-17194E49F391}"/>
                </a:ext>
              </a:extLst>
            </p:cNvPr>
            <p:cNvSpPr/>
            <p:nvPr/>
          </p:nvSpPr>
          <p:spPr>
            <a:xfrm>
              <a:off x="28669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399" y="433"/>
                    <a:pt x="505" y="347"/>
                    <a:pt x="505" y="216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" name="Google Shape;1957;p125">
              <a:extLst>
                <a:ext uri="{FF2B5EF4-FFF2-40B4-BE49-F238E27FC236}">
                  <a16:creationId xmlns:a16="http://schemas.microsoft.com/office/drawing/2014/main" id="{F49CE7DC-4743-899C-4058-D4255CA2281E}"/>
                </a:ext>
              </a:extLst>
            </p:cNvPr>
            <p:cNvSpPr/>
            <p:nvPr/>
          </p:nvSpPr>
          <p:spPr>
            <a:xfrm>
              <a:off x="28433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6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958;p125">
              <a:extLst>
                <a:ext uri="{FF2B5EF4-FFF2-40B4-BE49-F238E27FC236}">
                  <a16:creationId xmlns:a16="http://schemas.microsoft.com/office/drawing/2014/main" id="{8B423C56-A715-2639-83F0-58FA417E2523}"/>
                </a:ext>
              </a:extLst>
            </p:cNvPr>
            <p:cNvSpPr/>
            <p:nvPr/>
          </p:nvSpPr>
          <p:spPr>
            <a:xfrm>
              <a:off x="29142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" name="Google Shape;1959;p125">
              <a:extLst>
                <a:ext uri="{FF2B5EF4-FFF2-40B4-BE49-F238E27FC236}">
                  <a16:creationId xmlns:a16="http://schemas.microsoft.com/office/drawing/2014/main" id="{D7360703-9E2D-0EDA-49C4-86BB98FB66E8}"/>
                </a:ext>
              </a:extLst>
            </p:cNvPr>
            <p:cNvSpPr/>
            <p:nvPr/>
          </p:nvSpPr>
          <p:spPr>
            <a:xfrm>
              <a:off x="2890525" y="3478300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" name="Google Shape;1960;p125">
              <a:extLst>
                <a:ext uri="{FF2B5EF4-FFF2-40B4-BE49-F238E27FC236}">
                  <a16:creationId xmlns:a16="http://schemas.microsoft.com/office/drawing/2014/main" id="{8CE8BDA0-7216-C2EF-5244-34A962F5E69A}"/>
                </a:ext>
              </a:extLst>
            </p:cNvPr>
            <p:cNvSpPr/>
            <p:nvPr/>
          </p:nvSpPr>
          <p:spPr>
            <a:xfrm>
              <a:off x="28669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399" y="433"/>
                    <a:pt x="505" y="347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961;p125">
              <a:extLst>
                <a:ext uri="{FF2B5EF4-FFF2-40B4-BE49-F238E27FC236}">
                  <a16:creationId xmlns:a16="http://schemas.microsoft.com/office/drawing/2014/main" id="{8E399645-73AD-F923-4A0C-0A82EA217472}"/>
                </a:ext>
              </a:extLst>
            </p:cNvPr>
            <p:cNvSpPr/>
            <p:nvPr/>
          </p:nvSpPr>
          <p:spPr>
            <a:xfrm>
              <a:off x="28433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" name="Google Shape;1962;p125">
              <a:extLst>
                <a:ext uri="{FF2B5EF4-FFF2-40B4-BE49-F238E27FC236}">
                  <a16:creationId xmlns:a16="http://schemas.microsoft.com/office/drawing/2014/main" id="{5AA81F7A-7008-517E-8A46-122212E0A1EF}"/>
                </a:ext>
              </a:extLst>
            </p:cNvPr>
            <p:cNvSpPr/>
            <p:nvPr/>
          </p:nvSpPr>
          <p:spPr>
            <a:xfrm>
              <a:off x="2869350" y="34116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1"/>
                    <a:pt x="136" y="369"/>
                  </a:cubicBezTo>
                  <a:cubicBezTo>
                    <a:pt x="181" y="412"/>
                    <a:pt x="234" y="432"/>
                    <a:pt x="287" y="432"/>
                  </a:cubicBezTo>
                  <a:cubicBezTo>
                    <a:pt x="399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963;p125">
              <a:extLst>
                <a:ext uri="{FF2B5EF4-FFF2-40B4-BE49-F238E27FC236}">
                  <a16:creationId xmlns:a16="http://schemas.microsoft.com/office/drawing/2014/main" id="{BAFDF34E-7F4E-51D5-199D-4EC1F64176BE}"/>
                </a:ext>
              </a:extLst>
            </p:cNvPr>
            <p:cNvSpPr/>
            <p:nvPr/>
          </p:nvSpPr>
          <p:spPr>
            <a:xfrm>
              <a:off x="2888075" y="34116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1"/>
                    <a:pt x="138" y="369"/>
                  </a:cubicBezTo>
                  <a:cubicBezTo>
                    <a:pt x="182" y="412"/>
                    <a:pt x="236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7" name="Google Shape;1964;p125">
            <a:extLst>
              <a:ext uri="{FF2B5EF4-FFF2-40B4-BE49-F238E27FC236}">
                <a16:creationId xmlns:a16="http://schemas.microsoft.com/office/drawing/2014/main" id="{9FDB8016-4993-6E65-0EFB-EE3E5F10719A}"/>
              </a:ext>
            </a:extLst>
          </p:cNvPr>
          <p:cNvGrpSpPr/>
          <p:nvPr/>
        </p:nvGrpSpPr>
        <p:grpSpPr>
          <a:xfrm>
            <a:off x="14493202" y="4634148"/>
            <a:ext cx="253950" cy="737900"/>
            <a:chOff x="6517100" y="2072325"/>
            <a:chExt cx="126975" cy="368950"/>
          </a:xfrm>
        </p:grpSpPr>
        <p:sp>
          <p:nvSpPr>
            <p:cNvPr id="198" name="Google Shape;1965;p125">
              <a:extLst>
                <a:ext uri="{FF2B5EF4-FFF2-40B4-BE49-F238E27FC236}">
                  <a16:creationId xmlns:a16="http://schemas.microsoft.com/office/drawing/2014/main" id="{5C0A998C-1F51-C3CF-11DF-9EDCE28259DE}"/>
                </a:ext>
              </a:extLst>
            </p:cNvPr>
            <p:cNvSpPr/>
            <p:nvPr/>
          </p:nvSpPr>
          <p:spPr>
            <a:xfrm>
              <a:off x="6517100" y="2072325"/>
              <a:ext cx="126975" cy="368950"/>
            </a:xfrm>
            <a:custGeom>
              <a:avLst/>
              <a:gdLst/>
              <a:ahLst/>
              <a:cxnLst/>
              <a:rect l="l" t="t" r="r" b="b"/>
              <a:pathLst>
                <a:path w="5079" h="14758" extrusionOk="0">
                  <a:moveTo>
                    <a:pt x="671" y="1"/>
                  </a:moveTo>
                  <a:cubicBezTo>
                    <a:pt x="331" y="1"/>
                    <a:pt x="49" y="264"/>
                    <a:pt x="23" y="605"/>
                  </a:cubicBezTo>
                  <a:cubicBezTo>
                    <a:pt x="0" y="948"/>
                    <a:pt x="250" y="1253"/>
                    <a:pt x="593" y="1293"/>
                  </a:cubicBezTo>
                  <a:lnTo>
                    <a:pt x="593" y="1840"/>
                  </a:lnTo>
                  <a:cubicBezTo>
                    <a:pt x="593" y="1958"/>
                    <a:pt x="691" y="2056"/>
                    <a:pt x="809" y="2056"/>
                  </a:cubicBezTo>
                  <a:cubicBezTo>
                    <a:pt x="930" y="2056"/>
                    <a:pt x="1025" y="1958"/>
                    <a:pt x="1025" y="1840"/>
                  </a:cubicBezTo>
                  <a:lnTo>
                    <a:pt x="1025" y="1299"/>
                  </a:lnTo>
                  <a:lnTo>
                    <a:pt x="2556" y="1299"/>
                  </a:lnTo>
                  <a:cubicBezTo>
                    <a:pt x="2674" y="1299"/>
                    <a:pt x="2772" y="1204"/>
                    <a:pt x="2772" y="1083"/>
                  </a:cubicBezTo>
                  <a:cubicBezTo>
                    <a:pt x="2772" y="965"/>
                    <a:pt x="2674" y="867"/>
                    <a:pt x="2556" y="867"/>
                  </a:cubicBezTo>
                  <a:lnTo>
                    <a:pt x="682" y="867"/>
                  </a:lnTo>
                  <a:cubicBezTo>
                    <a:pt x="564" y="867"/>
                    <a:pt x="466" y="772"/>
                    <a:pt x="466" y="651"/>
                  </a:cubicBezTo>
                  <a:cubicBezTo>
                    <a:pt x="466" y="533"/>
                    <a:pt x="564" y="436"/>
                    <a:pt x="682" y="436"/>
                  </a:cubicBezTo>
                  <a:lnTo>
                    <a:pt x="4430" y="436"/>
                  </a:lnTo>
                  <a:cubicBezTo>
                    <a:pt x="4548" y="436"/>
                    <a:pt x="4646" y="533"/>
                    <a:pt x="4646" y="651"/>
                  </a:cubicBezTo>
                  <a:cubicBezTo>
                    <a:pt x="4646" y="772"/>
                    <a:pt x="4548" y="867"/>
                    <a:pt x="4430" y="867"/>
                  </a:cubicBezTo>
                  <a:lnTo>
                    <a:pt x="3486" y="867"/>
                  </a:lnTo>
                  <a:cubicBezTo>
                    <a:pt x="3365" y="867"/>
                    <a:pt x="3270" y="965"/>
                    <a:pt x="3270" y="1083"/>
                  </a:cubicBezTo>
                  <a:cubicBezTo>
                    <a:pt x="3270" y="1204"/>
                    <a:pt x="3365" y="1299"/>
                    <a:pt x="3486" y="1299"/>
                  </a:cubicBezTo>
                  <a:lnTo>
                    <a:pt x="4050" y="1299"/>
                  </a:lnTo>
                  <a:lnTo>
                    <a:pt x="4050" y="6714"/>
                  </a:lnTo>
                  <a:lnTo>
                    <a:pt x="1025" y="6714"/>
                  </a:lnTo>
                  <a:lnTo>
                    <a:pt x="1025" y="2762"/>
                  </a:lnTo>
                  <a:cubicBezTo>
                    <a:pt x="1025" y="2641"/>
                    <a:pt x="930" y="2546"/>
                    <a:pt x="809" y="2546"/>
                  </a:cubicBezTo>
                  <a:cubicBezTo>
                    <a:pt x="691" y="2546"/>
                    <a:pt x="593" y="2641"/>
                    <a:pt x="593" y="2762"/>
                  </a:cubicBezTo>
                  <a:lnTo>
                    <a:pt x="593" y="12811"/>
                  </a:lnTo>
                  <a:cubicBezTo>
                    <a:pt x="593" y="13885"/>
                    <a:pt x="1465" y="14757"/>
                    <a:pt x="2539" y="14757"/>
                  </a:cubicBezTo>
                  <a:cubicBezTo>
                    <a:pt x="3613" y="14757"/>
                    <a:pt x="4485" y="13885"/>
                    <a:pt x="4485" y="12811"/>
                  </a:cubicBezTo>
                  <a:lnTo>
                    <a:pt x="4485" y="11982"/>
                  </a:lnTo>
                  <a:cubicBezTo>
                    <a:pt x="4485" y="11861"/>
                    <a:pt x="4387" y="11766"/>
                    <a:pt x="4269" y="11766"/>
                  </a:cubicBezTo>
                  <a:cubicBezTo>
                    <a:pt x="4148" y="11766"/>
                    <a:pt x="4053" y="11861"/>
                    <a:pt x="4053" y="11982"/>
                  </a:cubicBezTo>
                  <a:lnTo>
                    <a:pt x="4053" y="12811"/>
                  </a:lnTo>
                  <a:cubicBezTo>
                    <a:pt x="4053" y="13649"/>
                    <a:pt x="3374" y="14325"/>
                    <a:pt x="2539" y="14325"/>
                  </a:cubicBezTo>
                  <a:cubicBezTo>
                    <a:pt x="1704" y="14325"/>
                    <a:pt x="1025" y="13649"/>
                    <a:pt x="1025" y="12811"/>
                  </a:cubicBezTo>
                  <a:lnTo>
                    <a:pt x="1025" y="7146"/>
                  </a:lnTo>
                  <a:lnTo>
                    <a:pt x="4053" y="7146"/>
                  </a:lnTo>
                  <a:lnTo>
                    <a:pt x="4053" y="11070"/>
                  </a:lnTo>
                  <a:cubicBezTo>
                    <a:pt x="4053" y="11188"/>
                    <a:pt x="4148" y="11286"/>
                    <a:pt x="4269" y="11286"/>
                  </a:cubicBezTo>
                  <a:cubicBezTo>
                    <a:pt x="4387" y="11286"/>
                    <a:pt x="4485" y="11188"/>
                    <a:pt x="4485" y="11070"/>
                  </a:cubicBezTo>
                  <a:lnTo>
                    <a:pt x="4485" y="1296"/>
                  </a:lnTo>
                  <a:cubicBezTo>
                    <a:pt x="4819" y="1267"/>
                    <a:pt x="5078" y="988"/>
                    <a:pt x="5078" y="649"/>
                  </a:cubicBezTo>
                  <a:cubicBezTo>
                    <a:pt x="5078" y="292"/>
                    <a:pt x="4787" y="1"/>
                    <a:pt x="4430" y="1"/>
                  </a:cubicBezTo>
                  <a:lnTo>
                    <a:pt x="682" y="1"/>
                  </a:lnTo>
                  <a:cubicBezTo>
                    <a:pt x="679" y="1"/>
                    <a:pt x="675" y="1"/>
                    <a:pt x="6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" name="Google Shape;1966;p125">
              <a:extLst>
                <a:ext uri="{FF2B5EF4-FFF2-40B4-BE49-F238E27FC236}">
                  <a16:creationId xmlns:a16="http://schemas.microsoft.com/office/drawing/2014/main" id="{81CA8D0B-DCB2-5501-4F37-968BEC9F6BD3}"/>
                </a:ext>
              </a:extLst>
            </p:cNvPr>
            <p:cNvSpPr/>
            <p:nvPr/>
          </p:nvSpPr>
          <p:spPr>
            <a:xfrm>
              <a:off x="6551050" y="2128475"/>
              <a:ext cx="39400" cy="10825"/>
            </a:xfrm>
            <a:custGeom>
              <a:avLst/>
              <a:gdLst/>
              <a:ahLst/>
              <a:cxnLst/>
              <a:rect l="l" t="t" r="r" b="b"/>
              <a:pathLst>
                <a:path w="1576" h="433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1360" y="432"/>
                  </a:lnTo>
                  <a:cubicBezTo>
                    <a:pt x="1480" y="432"/>
                    <a:pt x="1575" y="337"/>
                    <a:pt x="1575" y="216"/>
                  </a:cubicBezTo>
                  <a:cubicBezTo>
                    <a:pt x="1575" y="98"/>
                    <a:pt x="1480" y="0"/>
                    <a:pt x="1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967;p125">
              <a:extLst>
                <a:ext uri="{FF2B5EF4-FFF2-40B4-BE49-F238E27FC236}">
                  <a16:creationId xmlns:a16="http://schemas.microsoft.com/office/drawing/2014/main" id="{F115804B-2B19-10CF-2C00-8620A047EC49}"/>
                </a:ext>
              </a:extLst>
            </p:cNvPr>
            <p:cNvSpPr/>
            <p:nvPr/>
          </p:nvSpPr>
          <p:spPr>
            <a:xfrm>
              <a:off x="6551050" y="2156400"/>
              <a:ext cx="56025" cy="10825"/>
            </a:xfrm>
            <a:custGeom>
              <a:avLst/>
              <a:gdLst/>
              <a:ahLst/>
              <a:cxnLst/>
              <a:rect l="l" t="t" r="r" b="b"/>
              <a:pathLst>
                <a:path w="2241" h="433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2025" y="432"/>
                  </a:lnTo>
                  <a:cubicBezTo>
                    <a:pt x="2143" y="432"/>
                    <a:pt x="2240" y="337"/>
                    <a:pt x="2240" y="216"/>
                  </a:cubicBezTo>
                  <a:cubicBezTo>
                    <a:pt x="2240" y="98"/>
                    <a:pt x="2143" y="0"/>
                    <a:pt x="2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" name="Google Shape;1968;p125">
              <a:extLst>
                <a:ext uri="{FF2B5EF4-FFF2-40B4-BE49-F238E27FC236}">
                  <a16:creationId xmlns:a16="http://schemas.microsoft.com/office/drawing/2014/main" id="{A78026D5-F070-1F55-AECD-9A4D4E293E3A}"/>
                </a:ext>
              </a:extLst>
            </p:cNvPr>
            <p:cNvSpPr/>
            <p:nvPr/>
          </p:nvSpPr>
          <p:spPr>
            <a:xfrm>
              <a:off x="6551050" y="2184325"/>
              <a:ext cx="39400" cy="10800"/>
            </a:xfrm>
            <a:custGeom>
              <a:avLst/>
              <a:gdLst/>
              <a:ahLst/>
              <a:cxnLst/>
              <a:rect l="l" t="t" r="r" b="b"/>
              <a:pathLst>
                <a:path w="1576" h="432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1360" y="432"/>
                  </a:lnTo>
                  <a:cubicBezTo>
                    <a:pt x="1480" y="432"/>
                    <a:pt x="1575" y="337"/>
                    <a:pt x="1575" y="216"/>
                  </a:cubicBezTo>
                  <a:cubicBezTo>
                    <a:pt x="1575" y="98"/>
                    <a:pt x="1480" y="0"/>
                    <a:pt x="1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" name="Google Shape;1969;p125">
              <a:extLst>
                <a:ext uri="{FF2B5EF4-FFF2-40B4-BE49-F238E27FC236}">
                  <a16:creationId xmlns:a16="http://schemas.microsoft.com/office/drawing/2014/main" id="{2F9DB4E6-6562-D97B-50CD-A9187BDE686D}"/>
                </a:ext>
              </a:extLst>
            </p:cNvPr>
            <p:cNvSpPr/>
            <p:nvPr/>
          </p:nvSpPr>
          <p:spPr>
            <a:xfrm>
              <a:off x="6551050" y="2212250"/>
              <a:ext cx="56025" cy="10800"/>
            </a:xfrm>
            <a:custGeom>
              <a:avLst/>
              <a:gdLst/>
              <a:ahLst/>
              <a:cxnLst/>
              <a:rect l="l" t="t" r="r" b="b"/>
              <a:pathLst>
                <a:path w="2241" h="432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2025" y="432"/>
                  </a:lnTo>
                  <a:cubicBezTo>
                    <a:pt x="2143" y="432"/>
                    <a:pt x="2240" y="337"/>
                    <a:pt x="2240" y="216"/>
                  </a:cubicBezTo>
                  <a:cubicBezTo>
                    <a:pt x="2240" y="98"/>
                    <a:pt x="2143" y="0"/>
                    <a:pt x="2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" name="Google Shape;1970;p125">
              <a:extLst>
                <a:ext uri="{FF2B5EF4-FFF2-40B4-BE49-F238E27FC236}">
                  <a16:creationId xmlns:a16="http://schemas.microsoft.com/office/drawing/2014/main" id="{8F5CF5CF-4A8E-9AE2-DD54-A4310D82B4FE}"/>
                </a:ext>
              </a:extLst>
            </p:cNvPr>
            <p:cNvSpPr/>
            <p:nvPr/>
          </p:nvSpPr>
          <p:spPr>
            <a:xfrm>
              <a:off x="6551050" y="2268100"/>
              <a:ext cx="56025" cy="10800"/>
            </a:xfrm>
            <a:custGeom>
              <a:avLst/>
              <a:gdLst/>
              <a:ahLst/>
              <a:cxnLst/>
              <a:rect l="l" t="t" r="r" b="b"/>
              <a:pathLst>
                <a:path w="2241" h="432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2025" y="432"/>
                  </a:lnTo>
                  <a:cubicBezTo>
                    <a:pt x="2143" y="432"/>
                    <a:pt x="2240" y="334"/>
                    <a:pt x="2240" y="216"/>
                  </a:cubicBezTo>
                  <a:cubicBezTo>
                    <a:pt x="2240" y="98"/>
                    <a:pt x="2143" y="0"/>
                    <a:pt x="2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" name="Google Shape;1971;p125">
              <a:extLst>
                <a:ext uri="{FF2B5EF4-FFF2-40B4-BE49-F238E27FC236}">
                  <a16:creationId xmlns:a16="http://schemas.microsoft.com/office/drawing/2014/main" id="{93A9A615-B8CF-4088-9F52-C82C041FDF14}"/>
                </a:ext>
              </a:extLst>
            </p:cNvPr>
            <p:cNvSpPr/>
            <p:nvPr/>
          </p:nvSpPr>
          <p:spPr>
            <a:xfrm>
              <a:off x="6551050" y="2296075"/>
              <a:ext cx="39400" cy="10825"/>
            </a:xfrm>
            <a:custGeom>
              <a:avLst/>
              <a:gdLst/>
              <a:ahLst/>
              <a:cxnLst/>
              <a:rect l="l" t="t" r="r" b="b"/>
              <a:pathLst>
                <a:path w="1576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cubicBezTo>
                    <a:pt x="1" y="335"/>
                    <a:pt x="99" y="433"/>
                    <a:pt x="217" y="433"/>
                  </a:cubicBezTo>
                  <a:lnTo>
                    <a:pt x="1360" y="433"/>
                  </a:lnTo>
                  <a:cubicBezTo>
                    <a:pt x="1480" y="433"/>
                    <a:pt x="1575" y="335"/>
                    <a:pt x="1575" y="217"/>
                  </a:cubicBezTo>
                  <a:cubicBezTo>
                    <a:pt x="1575" y="96"/>
                    <a:pt x="1480" y="1"/>
                    <a:pt x="13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" name="Google Shape;1972;p125">
              <a:extLst>
                <a:ext uri="{FF2B5EF4-FFF2-40B4-BE49-F238E27FC236}">
                  <a16:creationId xmlns:a16="http://schemas.microsoft.com/office/drawing/2014/main" id="{354F961D-C767-954F-CBF8-9626D1CAAC39}"/>
                </a:ext>
              </a:extLst>
            </p:cNvPr>
            <p:cNvSpPr/>
            <p:nvPr/>
          </p:nvSpPr>
          <p:spPr>
            <a:xfrm>
              <a:off x="6551050" y="2323925"/>
              <a:ext cx="56025" cy="10825"/>
            </a:xfrm>
            <a:custGeom>
              <a:avLst/>
              <a:gdLst/>
              <a:ahLst/>
              <a:cxnLst/>
              <a:rect l="l" t="t" r="r" b="b"/>
              <a:pathLst>
                <a:path w="2241" h="433" extrusionOk="0">
                  <a:moveTo>
                    <a:pt x="217" y="1"/>
                  </a:moveTo>
                  <a:cubicBezTo>
                    <a:pt x="99" y="1"/>
                    <a:pt x="1" y="99"/>
                    <a:pt x="1" y="217"/>
                  </a:cubicBezTo>
                  <a:cubicBezTo>
                    <a:pt x="1" y="335"/>
                    <a:pt x="99" y="433"/>
                    <a:pt x="217" y="433"/>
                  </a:cubicBezTo>
                  <a:lnTo>
                    <a:pt x="2025" y="433"/>
                  </a:lnTo>
                  <a:cubicBezTo>
                    <a:pt x="2143" y="433"/>
                    <a:pt x="2240" y="335"/>
                    <a:pt x="2240" y="217"/>
                  </a:cubicBezTo>
                  <a:cubicBezTo>
                    <a:pt x="2240" y="99"/>
                    <a:pt x="2143" y="1"/>
                    <a:pt x="20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" name="Google Shape;1973;p125">
              <a:extLst>
                <a:ext uri="{FF2B5EF4-FFF2-40B4-BE49-F238E27FC236}">
                  <a16:creationId xmlns:a16="http://schemas.microsoft.com/office/drawing/2014/main" id="{3739462E-6CCD-4FB6-B1F8-AF8F4068970E}"/>
                </a:ext>
              </a:extLst>
            </p:cNvPr>
            <p:cNvSpPr/>
            <p:nvPr/>
          </p:nvSpPr>
          <p:spPr>
            <a:xfrm>
              <a:off x="6551050" y="2351850"/>
              <a:ext cx="39400" cy="10825"/>
            </a:xfrm>
            <a:custGeom>
              <a:avLst/>
              <a:gdLst/>
              <a:ahLst/>
              <a:cxnLst/>
              <a:rect l="l" t="t" r="r" b="b"/>
              <a:pathLst>
                <a:path w="1576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cubicBezTo>
                    <a:pt x="1" y="335"/>
                    <a:pt x="99" y="433"/>
                    <a:pt x="217" y="433"/>
                  </a:cubicBezTo>
                  <a:lnTo>
                    <a:pt x="1360" y="433"/>
                  </a:lnTo>
                  <a:cubicBezTo>
                    <a:pt x="1480" y="433"/>
                    <a:pt x="1575" y="335"/>
                    <a:pt x="1575" y="217"/>
                  </a:cubicBezTo>
                  <a:cubicBezTo>
                    <a:pt x="1575" y="96"/>
                    <a:pt x="1480" y="1"/>
                    <a:pt x="13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7" name="Google Shape;1974;p125">
            <a:extLst>
              <a:ext uri="{FF2B5EF4-FFF2-40B4-BE49-F238E27FC236}">
                <a16:creationId xmlns:a16="http://schemas.microsoft.com/office/drawing/2014/main" id="{866DABE3-EAE4-1036-87CD-D86078D6E788}"/>
              </a:ext>
            </a:extLst>
          </p:cNvPr>
          <p:cNvGrpSpPr/>
          <p:nvPr/>
        </p:nvGrpSpPr>
        <p:grpSpPr>
          <a:xfrm>
            <a:off x="5630252" y="6961498"/>
            <a:ext cx="737850" cy="737700"/>
            <a:chOff x="2085625" y="3236000"/>
            <a:chExt cx="368925" cy="368850"/>
          </a:xfrm>
        </p:grpSpPr>
        <p:sp>
          <p:nvSpPr>
            <p:cNvPr id="208" name="Google Shape;1975;p125">
              <a:extLst>
                <a:ext uri="{FF2B5EF4-FFF2-40B4-BE49-F238E27FC236}">
                  <a16:creationId xmlns:a16="http://schemas.microsoft.com/office/drawing/2014/main" id="{14E1DA79-C843-D2DB-1873-318C14189B83}"/>
                </a:ext>
              </a:extLst>
            </p:cNvPr>
            <p:cNvSpPr/>
            <p:nvPr/>
          </p:nvSpPr>
          <p:spPr>
            <a:xfrm>
              <a:off x="2085625" y="3236000"/>
              <a:ext cx="368925" cy="368850"/>
            </a:xfrm>
            <a:custGeom>
              <a:avLst/>
              <a:gdLst/>
              <a:ahLst/>
              <a:cxnLst/>
              <a:rect l="l" t="t" r="r" b="b"/>
              <a:pathLst>
                <a:path w="14757" h="14754" extrusionOk="0">
                  <a:moveTo>
                    <a:pt x="1946" y="0"/>
                  </a:moveTo>
                  <a:cubicBezTo>
                    <a:pt x="870" y="0"/>
                    <a:pt x="0" y="870"/>
                    <a:pt x="0" y="1943"/>
                  </a:cubicBezTo>
                  <a:lnTo>
                    <a:pt x="0" y="11224"/>
                  </a:lnTo>
                  <a:cubicBezTo>
                    <a:pt x="0" y="11892"/>
                    <a:pt x="343" y="12514"/>
                    <a:pt x="907" y="12868"/>
                  </a:cubicBezTo>
                  <a:lnTo>
                    <a:pt x="907" y="13386"/>
                  </a:lnTo>
                  <a:cubicBezTo>
                    <a:pt x="910" y="14141"/>
                    <a:pt x="1520" y="14751"/>
                    <a:pt x="2274" y="14754"/>
                  </a:cubicBezTo>
                  <a:lnTo>
                    <a:pt x="12477" y="14754"/>
                  </a:lnTo>
                  <a:cubicBezTo>
                    <a:pt x="13231" y="14751"/>
                    <a:pt x="13844" y="14141"/>
                    <a:pt x="13844" y="13386"/>
                  </a:cubicBezTo>
                  <a:lnTo>
                    <a:pt x="13844" y="12868"/>
                  </a:lnTo>
                  <a:cubicBezTo>
                    <a:pt x="14411" y="12514"/>
                    <a:pt x="14754" y="11892"/>
                    <a:pt x="14754" y="11224"/>
                  </a:cubicBezTo>
                  <a:lnTo>
                    <a:pt x="14754" y="10145"/>
                  </a:lnTo>
                  <a:cubicBezTo>
                    <a:pt x="14754" y="10027"/>
                    <a:pt x="14656" y="9929"/>
                    <a:pt x="14538" y="9929"/>
                  </a:cubicBezTo>
                  <a:cubicBezTo>
                    <a:pt x="14417" y="9929"/>
                    <a:pt x="14322" y="10027"/>
                    <a:pt x="14322" y="10145"/>
                  </a:cubicBezTo>
                  <a:lnTo>
                    <a:pt x="14322" y="11224"/>
                  </a:lnTo>
                  <a:cubicBezTo>
                    <a:pt x="14319" y="12059"/>
                    <a:pt x="13643" y="12736"/>
                    <a:pt x="12808" y="12739"/>
                  </a:cubicBezTo>
                  <a:lnTo>
                    <a:pt x="3682" y="12739"/>
                  </a:lnTo>
                  <a:cubicBezTo>
                    <a:pt x="3564" y="12739"/>
                    <a:pt x="3466" y="12834"/>
                    <a:pt x="3466" y="12955"/>
                  </a:cubicBezTo>
                  <a:cubicBezTo>
                    <a:pt x="3466" y="13073"/>
                    <a:pt x="3564" y="13171"/>
                    <a:pt x="3682" y="13171"/>
                  </a:cubicBezTo>
                  <a:lnTo>
                    <a:pt x="12811" y="13171"/>
                  </a:lnTo>
                  <a:cubicBezTo>
                    <a:pt x="13018" y="13171"/>
                    <a:pt x="13222" y="13136"/>
                    <a:pt x="13418" y="13073"/>
                  </a:cubicBezTo>
                  <a:lnTo>
                    <a:pt x="13418" y="13386"/>
                  </a:lnTo>
                  <a:cubicBezTo>
                    <a:pt x="13415" y="13902"/>
                    <a:pt x="12998" y="14319"/>
                    <a:pt x="12483" y="14322"/>
                  </a:cubicBezTo>
                  <a:lnTo>
                    <a:pt x="2280" y="14322"/>
                  </a:lnTo>
                  <a:cubicBezTo>
                    <a:pt x="1762" y="14319"/>
                    <a:pt x="1345" y="13902"/>
                    <a:pt x="1345" y="13386"/>
                  </a:cubicBezTo>
                  <a:lnTo>
                    <a:pt x="1345" y="13073"/>
                  </a:lnTo>
                  <a:cubicBezTo>
                    <a:pt x="1538" y="13136"/>
                    <a:pt x="1742" y="13171"/>
                    <a:pt x="1949" y="13171"/>
                  </a:cubicBezTo>
                  <a:lnTo>
                    <a:pt x="2770" y="13171"/>
                  </a:lnTo>
                  <a:cubicBezTo>
                    <a:pt x="2891" y="13171"/>
                    <a:pt x="2986" y="13073"/>
                    <a:pt x="2986" y="12955"/>
                  </a:cubicBezTo>
                  <a:cubicBezTo>
                    <a:pt x="2986" y="12834"/>
                    <a:pt x="2891" y="12739"/>
                    <a:pt x="2770" y="12739"/>
                  </a:cubicBezTo>
                  <a:lnTo>
                    <a:pt x="1949" y="12739"/>
                  </a:lnTo>
                  <a:cubicBezTo>
                    <a:pt x="1114" y="12736"/>
                    <a:pt x="435" y="12059"/>
                    <a:pt x="435" y="11224"/>
                  </a:cubicBezTo>
                  <a:lnTo>
                    <a:pt x="435" y="1943"/>
                  </a:lnTo>
                  <a:cubicBezTo>
                    <a:pt x="438" y="1109"/>
                    <a:pt x="1114" y="435"/>
                    <a:pt x="1949" y="432"/>
                  </a:cubicBezTo>
                  <a:lnTo>
                    <a:pt x="12816" y="432"/>
                  </a:lnTo>
                  <a:cubicBezTo>
                    <a:pt x="13651" y="435"/>
                    <a:pt x="14328" y="1109"/>
                    <a:pt x="14328" y="1943"/>
                  </a:cubicBezTo>
                  <a:lnTo>
                    <a:pt x="14328" y="9221"/>
                  </a:lnTo>
                  <a:cubicBezTo>
                    <a:pt x="14328" y="9339"/>
                    <a:pt x="14423" y="9437"/>
                    <a:pt x="14541" y="9437"/>
                  </a:cubicBezTo>
                  <a:cubicBezTo>
                    <a:pt x="14662" y="9437"/>
                    <a:pt x="14757" y="9342"/>
                    <a:pt x="14757" y="9221"/>
                  </a:cubicBezTo>
                  <a:lnTo>
                    <a:pt x="14757" y="1943"/>
                  </a:lnTo>
                  <a:cubicBezTo>
                    <a:pt x="14757" y="870"/>
                    <a:pt x="13887" y="0"/>
                    <a:pt x="128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" name="Google Shape;1976;p125">
              <a:extLst>
                <a:ext uri="{FF2B5EF4-FFF2-40B4-BE49-F238E27FC236}">
                  <a16:creationId xmlns:a16="http://schemas.microsoft.com/office/drawing/2014/main" id="{C3587640-1985-4BDD-D221-90156B207D24}"/>
                </a:ext>
              </a:extLst>
            </p:cNvPr>
            <p:cNvSpPr/>
            <p:nvPr/>
          </p:nvSpPr>
          <p:spPr>
            <a:xfrm>
              <a:off x="2107275" y="3257575"/>
              <a:ext cx="325700" cy="286025"/>
            </a:xfrm>
            <a:custGeom>
              <a:avLst/>
              <a:gdLst/>
              <a:ahLst/>
              <a:cxnLst/>
              <a:rect l="l" t="t" r="r" b="b"/>
              <a:pathLst>
                <a:path w="13028" h="11441" extrusionOk="0">
                  <a:moveTo>
                    <a:pt x="1080" y="1"/>
                  </a:moveTo>
                  <a:cubicBezTo>
                    <a:pt x="484" y="4"/>
                    <a:pt x="1" y="485"/>
                    <a:pt x="1" y="1080"/>
                  </a:cubicBezTo>
                  <a:lnTo>
                    <a:pt x="1" y="1889"/>
                  </a:lnTo>
                  <a:cubicBezTo>
                    <a:pt x="1" y="2007"/>
                    <a:pt x="96" y="2105"/>
                    <a:pt x="217" y="2105"/>
                  </a:cubicBezTo>
                  <a:cubicBezTo>
                    <a:pt x="335" y="2105"/>
                    <a:pt x="433" y="2007"/>
                    <a:pt x="433" y="1889"/>
                  </a:cubicBezTo>
                  <a:lnTo>
                    <a:pt x="433" y="1080"/>
                  </a:lnTo>
                  <a:cubicBezTo>
                    <a:pt x="433" y="723"/>
                    <a:pt x="720" y="433"/>
                    <a:pt x="1080" y="433"/>
                  </a:cubicBezTo>
                  <a:lnTo>
                    <a:pt x="11948" y="433"/>
                  </a:lnTo>
                  <a:cubicBezTo>
                    <a:pt x="12305" y="433"/>
                    <a:pt x="12595" y="723"/>
                    <a:pt x="12595" y="1080"/>
                  </a:cubicBezTo>
                  <a:lnTo>
                    <a:pt x="12595" y="10361"/>
                  </a:lnTo>
                  <a:cubicBezTo>
                    <a:pt x="12595" y="10718"/>
                    <a:pt x="12305" y="11009"/>
                    <a:pt x="11948" y="11009"/>
                  </a:cubicBezTo>
                  <a:lnTo>
                    <a:pt x="1080" y="11009"/>
                  </a:lnTo>
                  <a:cubicBezTo>
                    <a:pt x="720" y="11009"/>
                    <a:pt x="433" y="10718"/>
                    <a:pt x="433" y="10361"/>
                  </a:cubicBezTo>
                  <a:lnTo>
                    <a:pt x="433" y="2825"/>
                  </a:lnTo>
                  <a:cubicBezTo>
                    <a:pt x="433" y="2707"/>
                    <a:pt x="335" y="2609"/>
                    <a:pt x="217" y="2609"/>
                  </a:cubicBezTo>
                  <a:cubicBezTo>
                    <a:pt x="96" y="2609"/>
                    <a:pt x="1" y="2707"/>
                    <a:pt x="1" y="2825"/>
                  </a:cubicBezTo>
                  <a:lnTo>
                    <a:pt x="1" y="10361"/>
                  </a:lnTo>
                  <a:cubicBezTo>
                    <a:pt x="1" y="10957"/>
                    <a:pt x="484" y="11441"/>
                    <a:pt x="1080" y="11441"/>
                  </a:cubicBezTo>
                  <a:lnTo>
                    <a:pt x="11948" y="11441"/>
                  </a:lnTo>
                  <a:cubicBezTo>
                    <a:pt x="12543" y="11441"/>
                    <a:pt x="13024" y="10957"/>
                    <a:pt x="13027" y="10361"/>
                  </a:cubicBezTo>
                  <a:lnTo>
                    <a:pt x="13027" y="1080"/>
                  </a:lnTo>
                  <a:cubicBezTo>
                    <a:pt x="13024" y="485"/>
                    <a:pt x="12543" y="4"/>
                    <a:pt x="119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" name="Google Shape;1977;p125">
              <a:extLst>
                <a:ext uri="{FF2B5EF4-FFF2-40B4-BE49-F238E27FC236}">
                  <a16:creationId xmlns:a16="http://schemas.microsoft.com/office/drawing/2014/main" id="{7120DEF7-7743-536F-972E-D9D28374DEAA}"/>
                </a:ext>
              </a:extLst>
            </p:cNvPr>
            <p:cNvSpPr/>
            <p:nvPr/>
          </p:nvSpPr>
          <p:spPr>
            <a:xfrm>
              <a:off x="2192625" y="3290750"/>
              <a:ext cx="154975" cy="68475"/>
            </a:xfrm>
            <a:custGeom>
              <a:avLst/>
              <a:gdLst/>
              <a:ahLst/>
              <a:cxnLst/>
              <a:rect l="l" t="t" r="r" b="b"/>
              <a:pathLst>
                <a:path w="6199" h="2739" extrusionOk="0">
                  <a:moveTo>
                    <a:pt x="3100" y="1959"/>
                  </a:moveTo>
                  <a:cubicBezTo>
                    <a:pt x="3312" y="1959"/>
                    <a:pt x="3523" y="2075"/>
                    <a:pt x="3620" y="2307"/>
                  </a:cubicBezTo>
                  <a:lnTo>
                    <a:pt x="2580" y="2307"/>
                  </a:lnTo>
                  <a:cubicBezTo>
                    <a:pt x="2677" y="2075"/>
                    <a:pt x="2888" y="1959"/>
                    <a:pt x="3100" y="1959"/>
                  </a:cubicBezTo>
                  <a:close/>
                  <a:moveTo>
                    <a:pt x="5764" y="433"/>
                  </a:moveTo>
                  <a:lnTo>
                    <a:pt x="5767" y="2307"/>
                  </a:lnTo>
                  <a:lnTo>
                    <a:pt x="4069" y="2307"/>
                  </a:lnTo>
                  <a:cubicBezTo>
                    <a:pt x="3985" y="1930"/>
                    <a:pt x="3692" y="1633"/>
                    <a:pt x="3317" y="1550"/>
                  </a:cubicBezTo>
                  <a:lnTo>
                    <a:pt x="3317" y="764"/>
                  </a:lnTo>
                  <a:cubicBezTo>
                    <a:pt x="3317" y="643"/>
                    <a:pt x="3219" y="548"/>
                    <a:pt x="3101" y="548"/>
                  </a:cubicBezTo>
                  <a:cubicBezTo>
                    <a:pt x="2980" y="548"/>
                    <a:pt x="2885" y="643"/>
                    <a:pt x="2885" y="764"/>
                  </a:cubicBezTo>
                  <a:lnTo>
                    <a:pt x="2885" y="1550"/>
                  </a:lnTo>
                  <a:cubicBezTo>
                    <a:pt x="2508" y="1636"/>
                    <a:pt x="2212" y="1930"/>
                    <a:pt x="2128" y="2307"/>
                  </a:cubicBezTo>
                  <a:lnTo>
                    <a:pt x="433" y="2307"/>
                  </a:lnTo>
                  <a:lnTo>
                    <a:pt x="433" y="433"/>
                  </a:lnTo>
                  <a:close/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lnTo>
                    <a:pt x="1" y="2523"/>
                  </a:lnTo>
                  <a:cubicBezTo>
                    <a:pt x="1" y="2641"/>
                    <a:pt x="99" y="2739"/>
                    <a:pt x="217" y="2739"/>
                  </a:cubicBezTo>
                  <a:lnTo>
                    <a:pt x="5983" y="2739"/>
                  </a:lnTo>
                  <a:cubicBezTo>
                    <a:pt x="6101" y="2739"/>
                    <a:pt x="6199" y="2641"/>
                    <a:pt x="6199" y="2523"/>
                  </a:cubicBezTo>
                  <a:lnTo>
                    <a:pt x="6199" y="217"/>
                  </a:lnTo>
                  <a:cubicBezTo>
                    <a:pt x="6199" y="96"/>
                    <a:pt x="6101" y="1"/>
                    <a:pt x="59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" name="Google Shape;1978;p125">
              <a:extLst>
                <a:ext uri="{FF2B5EF4-FFF2-40B4-BE49-F238E27FC236}">
                  <a16:creationId xmlns:a16="http://schemas.microsoft.com/office/drawing/2014/main" id="{C70F8BDB-78A5-6309-1765-D6D71ED52FB6}"/>
                </a:ext>
              </a:extLst>
            </p:cNvPr>
            <p:cNvSpPr/>
            <p:nvPr/>
          </p:nvSpPr>
          <p:spPr>
            <a:xfrm>
              <a:off x="2213950" y="3314725"/>
              <a:ext cx="10800" cy="15150"/>
            </a:xfrm>
            <a:custGeom>
              <a:avLst/>
              <a:gdLst/>
              <a:ahLst/>
              <a:cxnLst/>
              <a:rect l="l" t="t" r="r" b="b"/>
              <a:pathLst>
                <a:path w="432" h="606" extrusionOk="0">
                  <a:moveTo>
                    <a:pt x="216" y="1"/>
                  </a:moveTo>
                  <a:cubicBezTo>
                    <a:pt x="95" y="1"/>
                    <a:pt x="0" y="96"/>
                    <a:pt x="0" y="217"/>
                  </a:cubicBezTo>
                  <a:lnTo>
                    <a:pt x="0" y="389"/>
                  </a:lnTo>
                  <a:cubicBezTo>
                    <a:pt x="0" y="507"/>
                    <a:pt x="95" y="605"/>
                    <a:pt x="216" y="605"/>
                  </a:cubicBezTo>
                  <a:cubicBezTo>
                    <a:pt x="334" y="605"/>
                    <a:pt x="432" y="507"/>
                    <a:pt x="432" y="389"/>
                  </a:cubicBezTo>
                  <a:lnTo>
                    <a:pt x="432" y="217"/>
                  </a:lnTo>
                  <a:cubicBezTo>
                    <a:pt x="432" y="96"/>
                    <a:pt x="334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" name="Google Shape;1979;p125">
              <a:extLst>
                <a:ext uri="{FF2B5EF4-FFF2-40B4-BE49-F238E27FC236}">
                  <a16:creationId xmlns:a16="http://schemas.microsoft.com/office/drawing/2014/main" id="{7B31E216-1A9A-9705-016C-ED4F927FD7F4}"/>
                </a:ext>
              </a:extLst>
            </p:cNvPr>
            <p:cNvSpPr/>
            <p:nvPr/>
          </p:nvSpPr>
          <p:spPr>
            <a:xfrm>
              <a:off x="2290150" y="3314725"/>
              <a:ext cx="10825" cy="15150"/>
            </a:xfrm>
            <a:custGeom>
              <a:avLst/>
              <a:gdLst/>
              <a:ahLst/>
              <a:cxnLst/>
              <a:rect l="l" t="t" r="r" b="b"/>
              <a:pathLst>
                <a:path w="433" h="606" extrusionOk="0">
                  <a:moveTo>
                    <a:pt x="217" y="1"/>
                  </a:moveTo>
                  <a:cubicBezTo>
                    <a:pt x="96" y="1"/>
                    <a:pt x="1" y="96"/>
                    <a:pt x="1" y="217"/>
                  </a:cubicBezTo>
                  <a:lnTo>
                    <a:pt x="1" y="389"/>
                  </a:lnTo>
                  <a:cubicBezTo>
                    <a:pt x="1" y="507"/>
                    <a:pt x="96" y="605"/>
                    <a:pt x="217" y="605"/>
                  </a:cubicBezTo>
                  <a:cubicBezTo>
                    <a:pt x="335" y="605"/>
                    <a:pt x="432" y="507"/>
                    <a:pt x="432" y="389"/>
                  </a:cubicBezTo>
                  <a:lnTo>
                    <a:pt x="432" y="217"/>
                  </a:lnTo>
                  <a:cubicBezTo>
                    <a:pt x="432" y="96"/>
                    <a:pt x="335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" name="Google Shape;1980;p125">
              <a:extLst>
                <a:ext uri="{FF2B5EF4-FFF2-40B4-BE49-F238E27FC236}">
                  <a16:creationId xmlns:a16="http://schemas.microsoft.com/office/drawing/2014/main" id="{D7B23722-A62C-2F13-2B80-87DDB9A82A4B}"/>
                </a:ext>
              </a:extLst>
            </p:cNvPr>
            <p:cNvSpPr/>
            <p:nvPr/>
          </p:nvSpPr>
          <p:spPr>
            <a:xfrm>
              <a:off x="2315475" y="3314725"/>
              <a:ext cx="10825" cy="15150"/>
            </a:xfrm>
            <a:custGeom>
              <a:avLst/>
              <a:gdLst/>
              <a:ahLst/>
              <a:cxnLst/>
              <a:rect l="l" t="t" r="r" b="b"/>
              <a:pathLst>
                <a:path w="433" h="606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lnTo>
                    <a:pt x="1" y="389"/>
                  </a:lnTo>
                  <a:cubicBezTo>
                    <a:pt x="1" y="507"/>
                    <a:pt x="99" y="605"/>
                    <a:pt x="217" y="605"/>
                  </a:cubicBezTo>
                  <a:cubicBezTo>
                    <a:pt x="338" y="605"/>
                    <a:pt x="433" y="507"/>
                    <a:pt x="433" y="389"/>
                  </a:cubicBezTo>
                  <a:lnTo>
                    <a:pt x="433" y="217"/>
                  </a:lnTo>
                  <a:cubicBezTo>
                    <a:pt x="433" y="96"/>
                    <a:pt x="338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" name="Google Shape;1981;p125">
              <a:extLst>
                <a:ext uri="{FF2B5EF4-FFF2-40B4-BE49-F238E27FC236}">
                  <a16:creationId xmlns:a16="http://schemas.microsoft.com/office/drawing/2014/main" id="{31BBF058-7BE2-38F6-6EFA-40263909435E}"/>
                </a:ext>
              </a:extLst>
            </p:cNvPr>
            <p:cNvSpPr/>
            <p:nvPr/>
          </p:nvSpPr>
          <p:spPr>
            <a:xfrm>
              <a:off x="2239275" y="3314725"/>
              <a:ext cx="10825" cy="15150"/>
            </a:xfrm>
            <a:custGeom>
              <a:avLst/>
              <a:gdLst/>
              <a:ahLst/>
              <a:cxnLst/>
              <a:rect l="l" t="t" r="r" b="b"/>
              <a:pathLst>
                <a:path w="433" h="606" extrusionOk="0">
                  <a:moveTo>
                    <a:pt x="216" y="1"/>
                  </a:moveTo>
                  <a:cubicBezTo>
                    <a:pt x="98" y="1"/>
                    <a:pt x="0" y="96"/>
                    <a:pt x="0" y="217"/>
                  </a:cubicBezTo>
                  <a:lnTo>
                    <a:pt x="0" y="389"/>
                  </a:lnTo>
                  <a:cubicBezTo>
                    <a:pt x="0" y="507"/>
                    <a:pt x="98" y="605"/>
                    <a:pt x="216" y="605"/>
                  </a:cubicBezTo>
                  <a:cubicBezTo>
                    <a:pt x="337" y="605"/>
                    <a:pt x="432" y="507"/>
                    <a:pt x="432" y="389"/>
                  </a:cubicBezTo>
                  <a:lnTo>
                    <a:pt x="432" y="217"/>
                  </a:lnTo>
                  <a:cubicBezTo>
                    <a:pt x="432" y="96"/>
                    <a:pt x="337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5" name="Google Shape;1982;p125">
              <a:extLst>
                <a:ext uri="{FF2B5EF4-FFF2-40B4-BE49-F238E27FC236}">
                  <a16:creationId xmlns:a16="http://schemas.microsoft.com/office/drawing/2014/main" id="{ECC504D3-33FE-EBD1-88BB-1DA267F535CC}"/>
                </a:ext>
              </a:extLst>
            </p:cNvPr>
            <p:cNvSpPr/>
            <p:nvPr/>
          </p:nvSpPr>
          <p:spPr>
            <a:xfrm>
              <a:off x="2200325" y="3398750"/>
              <a:ext cx="134700" cy="106725"/>
            </a:xfrm>
            <a:custGeom>
              <a:avLst/>
              <a:gdLst/>
              <a:ahLst/>
              <a:cxnLst/>
              <a:rect l="l" t="t" r="r" b="b"/>
              <a:pathLst>
                <a:path w="5388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5" y="1603"/>
                  </a:cubicBezTo>
                  <a:cubicBezTo>
                    <a:pt x="758" y="1496"/>
                    <a:pt x="629" y="1283"/>
                    <a:pt x="629" y="1053"/>
                  </a:cubicBezTo>
                  <a:cubicBezTo>
                    <a:pt x="631" y="736"/>
                    <a:pt x="873" y="474"/>
                    <a:pt x="1187" y="442"/>
                  </a:cubicBezTo>
                  <a:cubicBezTo>
                    <a:pt x="1208" y="440"/>
                    <a:pt x="1228" y="439"/>
                    <a:pt x="1249" y="439"/>
                  </a:cubicBezTo>
                  <a:close/>
                  <a:moveTo>
                    <a:pt x="4338" y="433"/>
                  </a:moveTo>
                  <a:cubicBezTo>
                    <a:pt x="4465" y="433"/>
                    <a:pt x="4594" y="472"/>
                    <a:pt x="4708" y="558"/>
                  </a:cubicBezTo>
                  <a:cubicBezTo>
                    <a:pt x="5070" y="834"/>
                    <a:pt x="5022" y="1392"/>
                    <a:pt x="4618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90" y="625"/>
                    <a:pt x="4058" y="433"/>
                    <a:pt x="4338" y="433"/>
                  </a:cubicBezTo>
                  <a:close/>
                  <a:moveTo>
                    <a:pt x="2790" y="1185"/>
                  </a:moveTo>
                  <a:cubicBezTo>
                    <a:pt x="3732" y="1185"/>
                    <a:pt x="4495" y="1781"/>
                    <a:pt x="4495" y="2512"/>
                  </a:cubicBezTo>
                  <a:cubicBezTo>
                    <a:pt x="4495" y="3243"/>
                    <a:pt x="3732" y="3836"/>
                    <a:pt x="2790" y="3836"/>
                  </a:cubicBezTo>
                  <a:cubicBezTo>
                    <a:pt x="1852" y="3836"/>
                    <a:pt x="1089" y="3243"/>
                    <a:pt x="1089" y="2512"/>
                  </a:cubicBezTo>
                  <a:cubicBezTo>
                    <a:pt x="1089" y="1781"/>
                    <a:pt x="1852" y="1185"/>
                    <a:pt x="2790" y="1185"/>
                  </a:cubicBezTo>
                  <a:close/>
                  <a:moveTo>
                    <a:pt x="1243" y="0"/>
                  </a:moveTo>
                  <a:cubicBezTo>
                    <a:pt x="1023" y="0"/>
                    <a:pt x="798" y="70"/>
                    <a:pt x="603" y="221"/>
                  </a:cubicBezTo>
                  <a:cubicBezTo>
                    <a:pt x="1" y="690"/>
                    <a:pt x="82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1" y="4268"/>
                    <a:pt x="4927" y="3480"/>
                    <a:pt x="4927" y="2512"/>
                  </a:cubicBezTo>
                  <a:cubicBezTo>
                    <a:pt x="4927" y="2331"/>
                    <a:pt x="4895" y="2150"/>
                    <a:pt x="4829" y="1980"/>
                  </a:cubicBezTo>
                  <a:cubicBezTo>
                    <a:pt x="5171" y="1798"/>
                    <a:pt x="5387" y="1441"/>
                    <a:pt x="5384" y="1053"/>
                  </a:cubicBezTo>
                  <a:cubicBezTo>
                    <a:pt x="5384" y="520"/>
                    <a:pt x="4987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4" y="808"/>
                  </a:cubicBezTo>
                  <a:cubicBezTo>
                    <a:pt x="3142" y="772"/>
                    <a:pt x="2967" y="754"/>
                    <a:pt x="2792" y="754"/>
                  </a:cubicBezTo>
                  <a:cubicBezTo>
                    <a:pt x="2617" y="754"/>
                    <a:pt x="2442" y="772"/>
                    <a:pt x="2269" y="808"/>
                  </a:cubicBezTo>
                  <a:cubicBezTo>
                    <a:pt x="2149" y="305"/>
                    <a:pt x="1705" y="0"/>
                    <a:pt x="1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6" name="Google Shape;1983;p125">
              <a:extLst>
                <a:ext uri="{FF2B5EF4-FFF2-40B4-BE49-F238E27FC236}">
                  <a16:creationId xmlns:a16="http://schemas.microsoft.com/office/drawing/2014/main" id="{61B0E488-5E31-84B9-6670-298665D2196F}"/>
                </a:ext>
              </a:extLst>
            </p:cNvPr>
            <p:cNvSpPr/>
            <p:nvPr/>
          </p:nvSpPr>
          <p:spPr>
            <a:xfrm>
              <a:off x="2249350" y="3440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7" y="1"/>
                  </a:moveTo>
                  <a:cubicBezTo>
                    <a:pt x="234" y="1"/>
                    <a:pt x="180" y="21"/>
                    <a:pt x="136" y="64"/>
                  </a:cubicBezTo>
                  <a:cubicBezTo>
                    <a:pt x="0" y="200"/>
                    <a:pt x="95" y="433"/>
                    <a:pt x="288" y="433"/>
                  </a:cubicBezTo>
                  <a:cubicBezTo>
                    <a:pt x="409" y="433"/>
                    <a:pt x="504" y="335"/>
                    <a:pt x="504" y="217"/>
                  </a:cubicBezTo>
                  <a:cubicBezTo>
                    <a:pt x="504" y="87"/>
                    <a:pt x="398" y="1"/>
                    <a:pt x="2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7" name="Google Shape;1984;p125">
              <a:extLst>
                <a:ext uri="{FF2B5EF4-FFF2-40B4-BE49-F238E27FC236}">
                  <a16:creationId xmlns:a16="http://schemas.microsoft.com/office/drawing/2014/main" id="{892ADC08-9197-A055-2991-85B8EFB5D6DC}"/>
                </a:ext>
              </a:extLst>
            </p:cNvPr>
            <p:cNvSpPr/>
            <p:nvPr/>
          </p:nvSpPr>
          <p:spPr>
            <a:xfrm>
              <a:off x="2276475" y="34402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2"/>
                    <a:pt x="234" y="432"/>
                    <a:pt x="287" y="432"/>
                  </a:cubicBezTo>
                  <a:cubicBezTo>
                    <a:pt x="398" y="432"/>
                    <a:pt x="504" y="346"/>
                    <a:pt x="504" y="216"/>
                  </a:cubicBezTo>
                  <a:cubicBezTo>
                    <a:pt x="504" y="98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8" name="Google Shape;1985;p125">
            <a:extLst>
              <a:ext uri="{FF2B5EF4-FFF2-40B4-BE49-F238E27FC236}">
                <a16:creationId xmlns:a16="http://schemas.microsoft.com/office/drawing/2014/main" id="{ED06560A-1379-4C77-6D9D-901E341BBAF2}"/>
              </a:ext>
            </a:extLst>
          </p:cNvPr>
          <p:cNvGrpSpPr/>
          <p:nvPr/>
        </p:nvGrpSpPr>
        <p:grpSpPr>
          <a:xfrm>
            <a:off x="4398551" y="6961349"/>
            <a:ext cx="739600" cy="737850"/>
            <a:chOff x="1469775" y="3235925"/>
            <a:chExt cx="369800" cy="368925"/>
          </a:xfrm>
        </p:grpSpPr>
        <p:sp>
          <p:nvSpPr>
            <p:cNvPr id="219" name="Google Shape;1986;p125">
              <a:extLst>
                <a:ext uri="{FF2B5EF4-FFF2-40B4-BE49-F238E27FC236}">
                  <a16:creationId xmlns:a16="http://schemas.microsoft.com/office/drawing/2014/main" id="{E09B2EE7-B914-5CFD-EC33-719228778B00}"/>
                </a:ext>
              </a:extLst>
            </p:cNvPr>
            <p:cNvSpPr/>
            <p:nvPr/>
          </p:nvSpPr>
          <p:spPr>
            <a:xfrm>
              <a:off x="1469775" y="3235925"/>
              <a:ext cx="369800" cy="368925"/>
            </a:xfrm>
            <a:custGeom>
              <a:avLst/>
              <a:gdLst/>
              <a:ahLst/>
              <a:cxnLst/>
              <a:rect l="l" t="t" r="r" b="b"/>
              <a:pathLst>
                <a:path w="14792" h="14757" extrusionOk="0">
                  <a:moveTo>
                    <a:pt x="3245" y="435"/>
                  </a:moveTo>
                  <a:cubicBezTo>
                    <a:pt x="4794" y="435"/>
                    <a:pt x="6052" y="1693"/>
                    <a:pt x="6055" y="3245"/>
                  </a:cubicBezTo>
                  <a:cubicBezTo>
                    <a:pt x="6055" y="4382"/>
                    <a:pt x="5370" y="5407"/>
                    <a:pt x="4319" y="5841"/>
                  </a:cubicBezTo>
                  <a:cubicBezTo>
                    <a:pt x="3971" y="5985"/>
                    <a:pt x="3605" y="6055"/>
                    <a:pt x="3243" y="6055"/>
                  </a:cubicBezTo>
                  <a:cubicBezTo>
                    <a:pt x="2512" y="6055"/>
                    <a:pt x="1793" y="5770"/>
                    <a:pt x="1256" y="5231"/>
                  </a:cubicBezTo>
                  <a:cubicBezTo>
                    <a:pt x="453" y="4428"/>
                    <a:pt x="211" y="3219"/>
                    <a:pt x="649" y="2168"/>
                  </a:cubicBezTo>
                  <a:cubicBezTo>
                    <a:pt x="1083" y="1120"/>
                    <a:pt x="2108" y="435"/>
                    <a:pt x="3245" y="435"/>
                  </a:cubicBezTo>
                  <a:close/>
                  <a:moveTo>
                    <a:pt x="4857" y="7885"/>
                  </a:moveTo>
                  <a:cubicBezTo>
                    <a:pt x="5819" y="7885"/>
                    <a:pt x="6688" y="8467"/>
                    <a:pt x="7054" y="9353"/>
                  </a:cubicBezTo>
                  <a:cubicBezTo>
                    <a:pt x="7422" y="10243"/>
                    <a:pt x="7221" y="11265"/>
                    <a:pt x="6538" y="11944"/>
                  </a:cubicBezTo>
                  <a:cubicBezTo>
                    <a:pt x="6085" y="12400"/>
                    <a:pt x="5478" y="12641"/>
                    <a:pt x="4860" y="12641"/>
                  </a:cubicBezTo>
                  <a:cubicBezTo>
                    <a:pt x="4553" y="12641"/>
                    <a:pt x="4243" y="12582"/>
                    <a:pt x="3948" y="12460"/>
                  </a:cubicBezTo>
                  <a:cubicBezTo>
                    <a:pt x="3058" y="12094"/>
                    <a:pt x="2479" y="11225"/>
                    <a:pt x="2479" y="10263"/>
                  </a:cubicBezTo>
                  <a:cubicBezTo>
                    <a:pt x="2479" y="8950"/>
                    <a:pt x="3545" y="7885"/>
                    <a:pt x="4857" y="7885"/>
                  </a:cubicBezTo>
                  <a:close/>
                  <a:moveTo>
                    <a:pt x="11948" y="7885"/>
                  </a:moveTo>
                  <a:cubicBezTo>
                    <a:pt x="13260" y="7885"/>
                    <a:pt x="14325" y="8948"/>
                    <a:pt x="14325" y="10263"/>
                  </a:cubicBezTo>
                  <a:cubicBezTo>
                    <a:pt x="14325" y="11576"/>
                    <a:pt x="13260" y="12638"/>
                    <a:pt x="11948" y="12641"/>
                  </a:cubicBezTo>
                  <a:lnTo>
                    <a:pt x="9224" y="12641"/>
                  </a:lnTo>
                  <a:cubicBezTo>
                    <a:pt x="9103" y="12641"/>
                    <a:pt x="9008" y="12739"/>
                    <a:pt x="9008" y="12857"/>
                  </a:cubicBezTo>
                  <a:cubicBezTo>
                    <a:pt x="9008" y="12978"/>
                    <a:pt x="9103" y="13073"/>
                    <a:pt x="9224" y="13073"/>
                  </a:cubicBezTo>
                  <a:lnTo>
                    <a:pt x="9771" y="13073"/>
                  </a:lnTo>
                  <a:lnTo>
                    <a:pt x="9771" y="14328"/>
                  </a:lnTo>
                  <a:lnTo>
                    <a:pt x="2479" y="14328"/>
                  </a:lnTo>
                  <a:lnTo>
                    <a:pt x="2479" y="11760"/>
                  </a:lnTo>
                  <a:cubicBezTo>
                    <a:pt x="2995" y="12578"/>
                    <a:pt x="3893" y="13073"/>
                    <a:pt x="4857" y="13073"/>
                  </a:cubicBezTo>
                  <a:lnTo>
                    <a:pt x="8303" y="13073"/>
                  </a:lnTo>
                  <a:cubicBezTo>
                    <a:pt x="8421" y="13073"/>
                    <a:pt x="8519" y="12975"/>
                    <a:pt x="8519" y="12857"/>
                  </a:cubicBezTo>
                  <a:cubicBezTo>
                    <a:pt x="8519" y="12736"/>
                    <a:pt x="8421" y="12641"/>
                    <a:pt x="8303" y="12641"/>
                  </a:cubicBezTo>
                  <a:lnTo>
                    <a:pt x="6354" y="12641"/>
                  </a:lnTo>
                  <a:cubicBezTo>
                    <a:pt x="7172" y="12126"/>
                    <a:pt x="7670" y="11227"/>
                    <a:pt x="7670" y="10263"/>
                  </a:cubicBezTo>
                  <a:cubicBezTo>
                    <a:pt x="7670" y="9296"/>
                    <a:pt x="7172" y="8398"/>
                    <a:pt x="6354" y="7885"/>
                  </a:cubicBezTo>
                  <a:close/>
                  <a:moveTo>
                    <a:pt x="11545" y="0"/>
                  </a:moveTo>
                  <a:cubicBezTo>
                    <a:pt x="11534" y="0"/>
                    <a:pt x="11524" y="0"/>
                    <a:pt x="11513" y="0"/>
                  </a:cubicBezTo>
                  <a:lnTo>
                    <a:pt x="3245" y="0"/>
                  </a:lnTo>
                  <a:cubicBezTo>
                    <a:pt x="1501" y="3"/>
                    <a:pt x="70" y="1385"/>
                    <a:pt x="7" y="3127"/>
                  </a:cubicBezTo>
                  <a:cubicBezTo>
                    <a:pt x="4" y="3138"/>
                    <a:pt x="4" y="3147"/>
                    <a:pt x="4" y="3158"/>
                  </a:cubicBezTo>
                  <a:lnTo>
                    <a:pt x="4" y="5525"/>
                  </a:lnTo>
                  <a:cubicBezTo>
                    <a:pt x="4" y="5646"/>
                    <a:pt x="99" y="5741"/>
                    <a:pt x="220" y="5741"/>
                  </a:cubicBezTo>
                  <a:cubicBezTo>
                    <a:pt x="338" y="5741"/>
                    <a:pt x="436" y="5646"/>
                    <a:pt x="436" y="5525"/>
                  </a:cubicBezTo>
                  <a:lnTo>
                    <a:pt x="436" y="4860"/>
                  </a:lnTo>
                  <a:cubicBezTo>
                    <a:pt x="1014" y="5864"/>
                    <a:pt x="2085" y="6486"/>
                    <a:pt x="3245" y="6486"/>
                  </a:cubicBezTo>
                  <a:lnTo>
                    <a:pt x="5655" y="6486"/>
                  </a:lnTo>
                  <a:cubicBezTo>
                    <a:pt x="5776" y="6486"/>
                    <a:pt x="5871" y="6388"/>
                    <a:pt x="5871" y="6270"/>
                  </a:cubicBezTo>
                  <a:cubicBezTo>
                    <a:pt x="5871" y="6152"/>
                    <a:pt x="5776" y="6054"/>
                    <a:pt x="5655" y="6054"/>
                  </a:cubicBezTo>
                  <a:lnTo>
                    <a:pt x="4860" y="6054"/>
                  </a:lnTo>
                  <a:cubicBezTo>
                    <a:pt x="5868" y="5476"/>
                    <a:pt x="6487" y="4405"/>
                    <a:pt x="6487" y="3245"/>
                  </a:cubicBezTo>
                  <a:cubicBezTo>
                    <a:pt x="6487" y="2085"/>
                    <a:pt x="5868" y="1014"/>
                    <a:pt x="4860" y="435"/>
                  </a:cubicBezTo>
                  <a:lnTo>
                    <a:pt x="11516" y="435"/>
                  </a:lnTo>
                  <a:cubicBezTo>
                    <a:pt x="13067" y="435"/>
                    <a:pt x="14325" y="1693"/>
                    <a:pt x="14325" y="3245"/>
                  </a:cubicBezTo>
                  <a:cubicBezTo>
                    <a:pt x="14325" y="4796"/>
                    <a:pt x="13067" y="6054"/>
                    <a:pt x="11516" y="6054"/>
                  </a:cubicBezTo>
                  <a:lnTo>
                    <a:pt x="6596" y="6054"/>
                  </a:lnTo>
                  <a:cubicBezTo>
                    <a:pt x="6478" y="6054"/>
                    <a:pt x="6380" y="6152"/>
                    <a:pt x="6380" y="6270"/>
                  </a:cubicBezTo>
                  <a:cubicBezTo>
                    <a:pt x="6380" y="6388"/>
                    <a:pt x="6478" y="6486"/>
                    <a:pt x="6596" y="6486"/>
                  </a:cubicBezTo>
                  <a:lnTo>
                    <a:pt x="8850" y="6486"/>
                  </a:lnTo>
                  <a:lnTo>
                    <a:pt x="8850" y="7451"/>
                  </a:lnTo>
                  <a:lnTo>
                    <a:pt x="4857" y="7451"/>
                  </a:lnTo>
                  <a:cubicBezTo>
                    <a:pt x="3306" y="7453"/>
                    <a:pt x="2051" y="8711"/>
                    <a:pt x="2048" y="10260"/>
                  </a:cubicBezTo>
                  <a:lnTo>
                    <a:pt x="2048" y="14325"/>
                  </a:lnTo>
                  <a:lnTo>
                    <a:pt x="433" y="14325"/>
                  </a:lnTo>
                  <a:lnTo>
                    <a:pt x="433" y="6457"/>
                  </a:lnTo>
                  <a:cubicBezTo>
                    <a:pt x="433" y="6339"/>
                    <a:pt x="338" y="6241"/>
                    <a:pt x="217" y="6241"/>
                  </a:cubicBezTo>
                  <a:cubicBezTo>
                    <a:pt x="99" y="6241"/>
                    <a:pt x="1" y="6339"/>
                    <a:pt x="1" y="6457"/>
                  </a:cubicBezTo>
                  <a:lnTo>
                    <a:pt x="1" y="14541"/>
                  </a:lnTo>
                  <a:cubicBezTo>
                    <a:pt x="1" y="14662"/>
                    <a:pt x="99" y="14757"/>
                    <a:pt x="217" y="14757"/>
                  </a:cubicBezTo>
                  <a:lnTo>
                    <a:pt x="9987" y="14757"/>
                  </a:lnTo>
                  <a:cubicBezTo>
                    <a:pt x="10108" y="14757"/>
                    <a:pt x="10203" y="14662"/>
                    <a:pt x="10203" y="14541"/>
                  </a:cubicBezTo>
                  <a:lnTo>
                    <a:pt x="10203" y="13073"/>
                  </a:lnTo>
                  <a:lnTo>
                    <a:pt x="11948" y="13073"/>
                  </a:lnTo>
                  <a:cubicBezTo>
                    <a:pt x="13499" y="13073"/>
                    <a:pt x="14757" y="11812"/>
                    <a:pt x="14757" y="10260"/>
                  </a:cubicBezTo>
                  <a:cubicBezTo>
                    <a:pt x="14757" y="8709"/>
                    <a:pt x="13499" y="7451"/>
                    <a:pt x="11948" y="7451"/>
                  </a:cubicBezTo>
                  <a:lnTo>
                    <a:pt x="11948" y="7453"/>
                  </a:lnTo>
                  <a:lnTo>
                    <a:pt x="9282" y="7453"/>
                  </a:lnTo>
                  <a:lnTo>
                    <a:pt x="9282" y="6486"/>
                  </a:lnTo>
                  <a:lnTo>
                    <a:pt x="11513" y="6486"/>
                  </a:lnTo>
                  <a:cubicBezTo>
                    <a:pt x="11525" y="6486"/>
                    <a:pt x="11538" y="6486"/>
                    <a:pt x="11550" y="6486"/>
                  </a:cubicBezTo>
                  <a:cubicBezTo>
                    <a:pt x="13338" y="6486"/>
                    <a:pt x="14792" y="5035"/>
                    <a:pt x="14792" y="3245"/>
                  </a:cubicBezTo>
                  <a:cubicBezTo>
                    <a:pt x="14792" y="1450"/>
                    <a:pt x="13335" y="0"/>
                    <a:pt x="115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0" name="Google Shape;1987;p125">
              <a:extLst>
                <a:ext uri="{FF2B5EF4-FFF2-40B4-BE49-F238E27FC236}">
                  <a16:creationId xmlns:a16="http://schemas.microsoft.com/office/drawing/2014/main" id="{4FFC2D89-74BC-2361-9A1E-B58E7D90D98C}"/>
                </a:ext>
              </a:extLst>
            </p:cNvPr>
            <p:cNvSpPr/>
            <p:nvPr/>
          </p:nvSpPr>
          <p:spPr>
            <a:xfrm>
              <a:off x="1515925" y="3282075"/>
              <a:ext cx="72625" cy="69950"/>
            </a:xfrm>
            <a:custGeom>
              <a:avLst/>
              <a:gdLst/>
              <a:ahLst/>
              <a:cxnLst/>
              <a:rect l="l" t="t" r="r" b="b"/>
              <a:pathLst>
                <a:path w="2905" h="2798" extrusionOk="0">
                  <a:moveTo>
                    <a:pt x="1399" y="434"/>
                  </a:moveTo>
                  <a:cubicBezTo>
                    <a:pt x="1788" y="434"/>
                    <a:pt x="2139" y="668"/>
                    <a:pt x="2289" y="1030"/>
                  </a:cubicBezTo>
                  <a:cubicBezTo>
                    <a:pt x="2438" y="1390"/>
                    <a:pt x="2358" y="1805"/>
                    <a:pt x="2081" y="2081"/>
                  </a:cubicBezTo>
                  <a:cubicBezTo>
                    <a:pt x="1896" y="2266"/>
                    <a:pt x="1648" y="2365"/>
                    <a:pt x="1396" y="2365"/>
                  </a:cubicBezTo>
                  <a:cubicBezTo>
                    <a:pt x="1272" y="2365"/>
                    <a:pt x="1147" y="2341"/>
                    <a:pt x="1028" y="2291"/>
                  </a:cubicBezTo>
                  <a:cubicBezTo>
                    <a:pt x="668" y="2141"/>
                    <a:pt x="432" y="1790"/>
                    <a:pt x="432" y="1399"/>
                  </a:cubicBezTo>
                  <a:cubicBezTo>
                    <a:pt x="432" y="866"/>
                    <a:pt x="864" y="434"/>
                    <a:pt x="1399" y="434"/>
                  </a:cubicBezTo>
                  <a:close/>
                  <a:moveTo>
                    <a:pt x="1395" y="0"/>
                  </a:moveTo>
                  <a:cubicBezTo>
                    <a:pt x="1216" y="0"/>
                    <a:pt x="1036" y="35"/>
                    <a:pt x="864" y="106"/>
                  </a:cubicBezTo>
                  <a:cubicBezTo>
                    <a:pt x="340" y="322"/>
                    <a:pt x="0" y="832"/>
                    <a:pt x="0" y="1399"/>
                  </a:cubicBezTo>
                  <a:cubicBezTo>
                    <a:pt x="0" y="2170"/>
                    <a:pt x="625" y="2795"/>
                    <a:pt x="1399" y="2798"/>
                  </a:cubicBezTo>
                  <a:cubicBezTo>
                    <a:pt x="1963" y="2798"/>
                    <a:pt x="2473" y="2455"/>
                    <a:pt x="2689" y="1934"/>
                  </a:cubicBezTo>
                  <a:cubicBezTo>
                    <a:pt x="2905" y="1410"/>
                    <a:pt x="2787" y="809"/>
                    <a:pt x="2387" y="411"/>
                  </a:cubicBezTo>
                  <a:cubicBezTo>
                    <a:pt x="2118" y="143"/>
                    <a:pt x="1760" y="0"/>
                    <a:pt x="13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1" name="Google Shape;1988;p125">
              <a:extLst>
                <a:ext uri="{FF2B5EF4-FFF2-40B4-BE49-F238E27FC236}">
                  <a16:creationId xmlns:a16="http://schemas.microsoft.com/office/drawing/2014/main" id="{EC6A5355-6B0C-0D42-1166-1E61CF70CEAD}"/>
                </a:ext>
              </a:extLst>
            </p:cNvPr>
            <p:cNvSpPr/>
            <p:nvPr/>
          </p:nvSpPr>
          <p:spPr>
            <a:xfrm>
              <a:off x="1560600" y="3461925"/>
              <a:ext cx="63650" cy="61250"/>
            </a:xfrm>
            <a:custGeom>
              <a:avLst/>
              <a:gdLst/>
              <a:ahLst/>
              <a:cxnLst/>
              <a:rect l="l" t="t" r="r" b="b"/>
              <a:pathLst>
                <a:path w="2546" h="2450" extrusionOk="0">
                  <a:moveTo>
                    <a:pt x="1219" y="431"/>
                  </a:moveTo>
                  <a:cubicBezTo>
                    <a:pt x="1221" y="431"/>
                    <a:pt x="1223" y="431"/>
                    <a:pt x="1224" y="431"/>
                  </a:cubicBezTo>
                  <a:cubicBezTo>
                    <a:pt x="1930" y="431"/>
                    <a:pt x="2284" y="1284"/>
                    <a:pt x="1786" y="1782"/>
                  </a:cubicBezTo>
                  <a:cubicBezTo>
                    <a:pt x="1623" y="1943"/>
                    <a:pt x="1424" y="2015"/>
                    <a:pt x="1229" y="2015"/>
                  </a:cubicBezTo>
                  <a:cubicBezTo>
                    <a:pt x="822" y="2015"/>
                    <a:pt x="433" y="1700"/>
                    <a:pt x="433" y="1223"/>
                  </a:cubicBezTo>
                  <a:cubicBezTo>
                    <a:pt x="433" y="787"/>
                    <a:pt x="784" y="431"/>
                    <a:pt x="1219" y="431"/>
                  </a:cubicBezTo>
                  <a:close/>
                  <a:moveTo>
                    <a:pt x="1226" y="1"/>
                  </a:moveTo>
                  <a:cubicBezTo>
                    <a:pt x="1068" y="1"/>
                    <a:pt x="909" y="32"/>
                    <a:pt x="758" y="95"/>
                  </a:cubicBezTo>
                  <a:cubicBezTo>
                    <a:pt x="300" y="285"/>
                    <a:pt x="1" y="731"/>
                    <a:pt x="1" y="1226"/>
                  </a:cubicBezTo>
                  <a:cubicBezTo>
                    <a:pt x="4" y="1900"/>
                    <a:pt x="551" y="2447"/>
                    <a:pt x="1224" y="2449"/>
                  </a:cubicBezTo>
                  <a:cubicBezTo>
                    <a:pt x="1719" y="2449"/>
                    <a:pt x="2166" y="2150"/>
                    <a:pt x="2356" y="1692"/>
                  </a:cubicBezTo>
                  <a:cubicBezTo>
                    <a:pt x="2546" y="1235"/>
                    <a:pt x="2439" y="711"/>
                    <a:pt x="2091" y="359"/>
                  </a:cubicBezTo>
                  <a:cubicBezTo>
                    <a:pt x="1856" y="125"/>
                    <a:pt x="1543" y="1"/>
                    <a:pt x="12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2" name="Google Shape;1989;p125">
            <a:extLst>
              <a:ext uri="{FF2B5EF4-FFF2-40B4-BE49-F238E27FC236}">
                <a16:creationId xmlns:a16="http://schemas.microsoft.com/office/drawing/2014/main" id="{0C7506A3-A7FC-FD89-821B-5E3BE2558D0C}"/>
              </a:ext>
            </a:extLst>
          </p:cNvPr>
          <p:cNvGrpSpPr/>
          <p:nvPr/>
        </p:nvGrpSpPr>
        <p:grpSpPr>
          <a:xfrm>
            <a:off x="10701301" y="4634148"/>
            <a:ext cx="449400" cy="737900"/>
            <a:chOff x="4621150" y="2072325"/>
            <a:chExt cx="224700" cy="368950"/>
          </a:xfrm>
        </p:grpSpPr>
        <p:sp>
          <p:nvSpPr>
            <p:cNvPr id="223" name="Google Shape;1990;p125">
              <a:extLst>
                <a:ext uri="{FF2B5EF4-FFF2-40B4-BE49-F238E27FC236}">
                  <a16:creationId xmlns:a16="http://schemas.microsoft.com/office/drawing/2014/main" id="{AD1AAD54-3DDE-6682-AD43-9957C5303962}"/>
                </a:ext>
              </a:extLst>
            </p:cNvPr>
            <p:cNvSpPr/>
            <p:nvPr/>
          </p:nvSpPr>
          <p:spPr>
            <a:xfrm>
              <a:off x="4621150" y="2072325"/>
              <a:ext cx="224700" cy="368950"/>
            </a:xfrm>
            <a:custGeom>
              <a:avLst/>
              <a:gdLst/>
              <a:ahLst/>
              <a:cxnLst/>
              <a:rect l="l" t="t" r="r" b="b"/>
              <a:pathLst>
                <a:path w="8988" h="14758" extrusionOk="0">
                  <a:moveTo>
                    <a:pt x="4033" y="1296"/>
                  </a:moveTo>
                  <a:lnTo>
                    <a:pt x="4033" y="2854"/>
                  </a:lnTo>
                  <a:lnTo>
                    <a:pt x="3602" y="2854"/>
                  </a:lnTo>
                  <a:lnTo>
                    <a:pt x="3602" y="1299"/>
                  </a:lnTo>
                  <a:lnTo>
                    <a:pt x="4033" y="1296"/>
                  </a:lnTo>
                  <a:close/>
                  <a:moveTo>
                    <a:pt x="5660" y="3285"/>
                  </a:moveTo>
                  <a:lnTo>
                    <a:pt x="5660" y="3717"/>
                  </a:lnTo>
                  <a:lnTo>
                    <a:pt x="1972" y="3717"/>
                  </a:lnTo>
                  <a:lnTo>
                    <a:pt x="1972" y="3285"/>
                  </a:lnTo>
                  <a:close/>
                  <a:moveTo>
                    <a:pt x="7203" y="12955"/>
                  </a:moveTo>
                  <a:lnTo>
                    <a:pt x="7203" y="13387"/>
                  </a:lnTo>
                  <a:cubicBezTo>
                    <a:pt x="7203" y="13902"/>
                    <a:pt x="6783" y="14323"/>
                    <a:pt x="6267" y="14323"/>
                  </a:cubicBezTo>
                  <a:lnTo>
                    <a:pt x="1368" y="14323"/>
                  </a:lnTo>
                  <a:cubicBezTo>
                    <a:pt x="850" y="14323"/>
                    <a:pt x="432" y="13902"/>
                    <a:pt x="432" y="13387"/>
                  </a:cubicBezTo>
                  <a:lnTo>
                    <a:pt x="432" y="12955"/>
                  </a:lnTo>
                  <a:close/>
                  <a:moveTo>
                    <a:pt x="2865" y="1"/>
                  </a:moveTo>
                  <a:cubicBezTo>
                    <a:pt x="2508" y="1"/>
                    <a:pt x="2217" y="292"/>
                    <a:pt x="2217" y="649"/>
                  </a:cubicBezTo>
                  <a:cubicBezTo>
                    <a:pt x="2217" y="1006"/>
                    <a:pt x="2508" y="1296"/>
                    <a:pt x="2865" y="1296"/>
                  </a:cubicBezTo>
                  <a:lnTo>
                    <a:pt x="3167" y="1296"/>
                  </a:lnTo>
                  <a:lnTo>
                    <a:pt x="3167" y="2854"/>
                  </a:lnTo>
                  <a:lnTo>
                    <a:pt x="1756" y="2854"/>
                  </a:lnTo>
                  <a:cubicBezTo>
                    <a:pt x="1635" y="2854"/>
                    <a:pt x="1540" y="2949"/>
                    <a:pt x="1540" y="3070"/>
                  </a:cubicBezTo>
                  <a:lnTo>
                    <a:pt x="1540" y="3717"/>
                  </a:lnTo>
                  <a:lnTo>
                    <a:pt x="1368" y="3717"/>
                  </a:lnTo>
                  <a:cubicBezTo>
                    <a:pt x="611" y="3717"/>
                    <a:pt x="0" y="4330"/>
                    <a:pt x="0" y="5085"/>
                  </a:cubicBezTo>
                  <a:lnTo>
                    <a:pt x="0" y="13390"/>
                  </a:lnTo>
                  <a:cubicBezTo>
                    <a:pt x="0" y="14144"/>
                    <a:pt x="611" y="14757"/>
                    <a:pt x="1368" y="14757"/>
                  </a:cubicBezTo>
                  <a:lnTo>
                    <a:pt x="6267" y="14757"/>
                  </a:lnTo>
                  <a:cubicBezTo>
                    <a:pt x="7022" y="14757"/>
                    <a:pt x="7635" y="14144"/>
                    <a:pt x="7635" y="13390"/>
                  </a:cubicBezTo>
                  <a:lnTo>
                    <a:pt x="7635" y="11985"/>
                  </a:lnTo>
                  <a:cubicBezTo>
                    <a:pt x="7635" y="11867"/>
                    <a:pt x="7540" y="11769"/>
                    <a:pt x="7419" y="11769"/>
                  </a:cubicBezTo>
                  <a:cubicBezTo>
                    <a:pt x="7301" y="11769"/>
                    <a:pt x="7203" y="11867"/>
                    <a:pt x="7203" y="11985"/>
                  </a:cubicBezTo>
                  <a:lnTo>
                    <a:pt x="7203" y="12526"/>
                  </a:lnTo>
                  <a:lnTo>
                    <a:pt x="429" y="12526"/>
                  </a:lnTo>
                  <a:lnTo>
                    <a:pt x="429" y="5750"/>
                  </a:lnTo>
                  <a:lnTo>
                    <a:pt x="1077" y="5750"/>
                  </a:lnTo>
                  <a:cubicBezTo>
                    <a:pt x="1198" y="5750"/>
                    <a:pt x="1293" y="5655"/>
                    <a:pt x="1293" y="5534"/>
                  </a:cubicBezTo>
                  <a:cubicBezTo>
                    <a:pt x="1293" y="5416"/>
                    <a:pt x="1198" y="5318"/>
                    <a:pt x="1077" y="5318"/>
                  </a:cubicBezTo>
                  <a:lnTo>
                    <a:pt x="429" y="5318"/>
                  </a:lnTo>
                  <a:lnTo>
                    <a:pt x="429" y="5088"/>
                  </a:lnTo>
                  <a:cubicBezTo>
                    <a:pt x="432" y="4572"/>
                    <a:pt x="850" y="4155"/>
                    <a:pt x="1365" y="4152"/>
                  </a:cubicBezTo>
                  <a:lnTo>
                    <a:pt x="6267" y="4152"/>
                  </a:lnTo>
                  <a:cubicBezTo>
                    <a:pt x="6783" y="4152"/>
                    <a:pt x="7203" y="4572"/>
                    <a:pt x="7203" y="5088"/>
                  </a:cubicBezTo>
                  <a:lnTo>
                    <a:pt x="7203" y="5321"/>
                  </a:lnTo>
                  <a:lnTo>
                    <a:pt x="1981" y="5321"/>
                  </a:lnTo>
                  <a:cubicBezTo>
                    <a:pt x="1860" y="5321"/>
                    <a:pt x="1765" y="5416"/>
                    <a:pt x="1765" y="5537"/>
                  </a:cubicBezTo>
                  <a:cubicBezTo>
                    <a:pt x="1765" y="5655"/>
                    <a:pt x="1860" y="5753"/>
                    <a:pt x="1981" y="5753"/>
                  </a:cubicBezTo>
                  <a:lnTo>
                    <a:pt x="7203" y="5753"/>
                  </a:lnTo>
                  <a:lnTo>
                    <a:pt x="7203" y="11058"/>
                  </a:lnTo>
                  <a:cubicBezTo>
                    <a:pt x="7203" y="11179"/>
                    <a:pt x="7298" y="11274"/>
                    <a:pt x="7419" y="11274"/>
                  </a:cubicBezTo>
                  <a:cubicBezTo>
                    <a:pt x="7537" y="11274"/>
                    <a:pt x="7635" y="11179"/>
                    <a:pt x="7635" y="11058"/>
                  </a:cubicBezTo>
                  <a:lnTo>
                    <a:pt x="7635" y="5085"/>
                  </a:lnTo>
                  <a:cubicBezTo>
                    <a:pt x="7632" y="4330"/>
                    <a:pt x="7022" y="3720"/>
                    <a:pt x="6267" y="3717"/>
                  </a:cubicBezTo>
                  <a:lnTo>
                    <a:pt x="6092" y="3717"/>
                  </a:lnTo>
                  <a:lnTo>
                    <a:pt x="6092" y="3070"/>
                  </a:lnTo>
                  <a:cubicBezTo>
                    <a:pt x="6092" y="2952"/>
                    <a:pt x="5997" y="2854"/>
                    <a:pt x="5876" y="2854"/>
                  </a:cubicBezTo>
                  <a:lnTo>
                    <a:pt x="4465" y="2854"/>
                  </a:lnTo>
                  <a:lnTo>
                    <a:pt x="4465" y="1299"/>
                  </a:lnTo>
                  <a:lnTo>
                    <a:pt x="4739" y="1299"/>
                  </a:lnTo>
                  <a:cubicBezTo>
                    <a:pt x="4857" y="1299"/>
                    <a:pt x="4955" y="1201"/>
                    <a:pt x="4955" y="1083"/>
                  </a:cubicBezTo>
                  <a:cubicBezTo>
                    <a:pt x="4955" y="962"/>
                    <a:pt x="4857" y="867"/>
                    <a:pt x="4739" y="867"/>
                  </a:cubicBezTo>
                  <a:lnTo>
                    <a:pt x="2865" y="867"/>
                  </a:lnTo>
                  <a:cubicBezTo>
                    <a:pt x="2744" y="867"/>
                    <a:pt x="2649" y="769"/>
                    <a:pt x="2649" y="651"/>
                  </a:cubicBezTo>
                  <a:cubicBezTo>
                    <a:pt x="2649" y="531"/>
                    <a:pt x="2744" y="436"/>
                    <a:pt x="2865" y="436"/>
                  </a:cubicBezTo>
                  <a:lnTo>
                    <a:pt x="7908" y="436"/>
                  </a:lnTo>
                  <a:cubicBezTo>
                    <a:pt x="8265" y="436"/>
                    <a:pt x="8556" y="723"/>
                    <a:pt x="8556" y="1083"/>
                  </a:cubicBezTo>
                  <a:lnTo>
                    <a:pt x="8556" y="1731"/>
                  </a:lnTo>
                  <a:lnTo>
                    <a:pt x="8124" y="1731"/>
                  </a:lnTo>
                  <a:lnTo>
                    <a:pt x="8124" y="1196"/>
                  </a:lnTo>
                  <a:cubicBezTo>
                    <a:pt x="8124" y="1014"/>
                    <a:pt x="7974" y="864"/>
                    <a:pt x="7793" y="864"/>
                  </a:cubicBezTo>
                  <a:lnTo>
                    <a:pt x="5674" y="864"/>
                  </a:lnTo>
                  <a:cubicBezTo>
                    <a:pt x="5556" y="864"/>
                    <a:pt x="5458" y="962"/>
                    <a:pt x="5458" y="1080"/>
                  </a:cubicBezTo>
                  <a:cubicBezTo>
                    <a:pt x="5458" y="1201"/>
                    <a:pt x="5556" y="1296"/>
                    <a:pt x="5674" y="1296"/>
                  </a:cubicBezTo>
                  <a:lnTo>
                    <a:pt x="7692" y="1296"/>
                  </a:lnTo>
                  <a:lnTo>
                    <a:pt x="7692" y="1944"/>
                  </a:lnTo>
                  <a:cubicBezTo>
                    <a:pt x="7692" y="2065"/>
                    <a:pt x="7787" y="2160"/>
                    <a:pt x="7908" y="2160"/>
                  </a:cubicBezTo>
                  <a:lnTo>
                    <a:pt x="8772" y="2160"/>
                  </a:lnTo>
                  <a:cubicBezTo>
                    <a:pt x="8890" y="2160"/>
                    <a:pt x="8988" y="2065"/>
                    <a:pt x="8988" y="1944"/>
                  </a:cubicBezTo>
                  <a:lnTo>
                    <a:pt x="8988" y="1080"/>
                  </a:lnTo>
                  <a:cubicBezTo>
                    <a:pt x="8988" y="484"/>
                    <a:pt x="8504" y="4"/>
                    <a:pt x="79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4" name="Google Shape;1991;p125">
              <a:extLst>
                <a:ext uri="{FF2B5EF4-FFF2-40B4-BE49-F238E27FC236}">
                  <a16:creationId xmlns:a16="http://schemas.microsoft.com/office/drawing/2014/main" id="{1EF58079-C7B5-5F07-230E-609BFAD57261}"/>
                </a:ext>
              </a:extLst>
            </p:cNvPr>
            <p:cNvSpPr/>
            <p:nvPr/>
          </p:nvSpPr>
          <p:spPr>
            <a:xfrm>
              <a:off x="4642675" y="2226925"/>
              <a:ext cx="153600" cy="147725"/>
            </a:xfrm>
            <a:custGeom>
              <a:avLst/>
              <a:gdLst/>
              <a:ahLst/>
              <a:cxnLst/>
              <a:rect l="l" t="t" r="r" b="b"/>
              <a:pathLst>
                <a:path w="6144" h="5909" extrusionOk="0">
                  <a:moveTo>
                    <a:pt x="2957" y="432"/>
                  </a:moveTo>
                  <a:cubicBezTo>
                    <a:pt x="4347" y="432"/>
                    <a:pt x="5475" y="1561"/>
                    <a:pt x="5478" y="2954"/>
                  </a:cubicBezTo>
                  <a:cubicBezTo>
                    <a:pt x="5478" y="3973"/>
                    <a:pt x="4862" y="4891"/>
                    <a:pt x="3921" y="5283"/>
                  </a:cubicBezTo>
                  <a:cubicBezTo>
                    <a:pt x="3608" y="5413"/>
                    <a:pt x="3280" y="5476"/>
                    <a:pt x="2955" y="5476"/>
                  </a:cubicBezTo>
                  <a:cubicBezTo>
                    <a:pt x="2299" y="5476"/>
                    <a:pt x="1655" y="5219"/>
                    <a:pt x="1172" y="4736"/>
                  </a:cubicBezTo>
                  <a:cubicBezTo>
                    <a:pt x="452" y="4016"/>
                    <a:pt x="236" y="2931"/>
                    <a:pt x="625" y="1990"/>
                  </a:cubicBezTo>
                  <a:cubicBezTo>
                    <a:pt x="1016" y="1045"/>
                    <a:pt x="1935" y="432"/>
                    <a:pt x="2957" y="432"/>
                  </a:cubicBezTo>
                  <a:close/>
                  <a:moveTo>
                    <a:pt x="2957" y="0"/>
                  </a:moveTo>
                  <a:cubicBezTo>
                    <a:pt x="1324" y="0"/>
                    <a:pt x="3" y="1322"/>
                    <a:pt x="0" y="2954"/>
                  </a:cubicBezTo>
                  <a:cubicBezTo>
                    <a:pt x="0" y="4149"/>
                    <a:pt x="720" y="5225"/>
                    <a:pt x="1825" y="5683"/>
                  </a:cubicBezTo>
                  <a:cubicBezTo>
                    <a:pt x="2190" y="5835"/>
                    <a:pt x="2574" y="5908"/>
                    <a:pt x="2955" y="5908"/>
                  </a:cubicBezTo>
                  <a:cubicBezTo>
                    <a:pt x="3724" y="5908"/>
                    <a:pt x="4480" y="5608"/>
                    <a:pt x="5044" y="5044"/>
                  </a:cubicBezTo>
                  <a:cubicBezTo>
                    <a:pt x="5890" y="4198"/>
                    <a:pt x="6143" y="2928"/>
                    <a:pt x="5686" y="1823"/>
                  </a:cubicBezTo>
                  <a:cubicBezTo>
                    <a:pt x="5228" y="720"/>
                    <a:pt x="4151" y="0"/>
                    <a:pt x="29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5" name="Google Shape;1992;p125">
              <a:extLst>
                <a:ext uri="{FF2B5EF4-FFF2-40B4-BE49-F238E27FC236}">
                  <a16:creationId xmlns:a16="http://schemas.microsoft.com/office/drawing/2014/main" id="{2F49C36F-2C11-4444-94B6-C24763AE83A7}"/>
                </a:ext>
              </a:extLst>
            </p:cNvPr>
            <p:cNvSpPr/>
            <p:nvPr/>
          </p:nvSpPr>
          <p:spPr>
            <a:xfrm>
              <a:off x="4675125" y="2258875"/>
              <a:ext cx="82775" cy="82800"/>
            </a:xfrm>
            <a:custGeom>
              <a:avLst/>
              <a:gdLst/>
              <a:ahLst/>
              <a:cxnLst/>
              <a:rect l="l" t="t" r="r" b="b"/>
              <a:pathLst>
                <a:path w="3311" h="3312" extrusionOk="0">
                  <a:moveTo>
                    <a:pt x="1656" y="432"/>
                  </a:moveTo>
                  <a:cubicBezTo>
                    <a:pt x="1777" y="432"/>
                    <a:pt x="1872" y="527"/>
                    <a:pt x="1872" y="648"/>
                  </a:cubicBezTo>
                  <a:lnTo>
                    <a:pt x="1872" y="1224"/>
                  </a:lnTo>
                  <a:cubicBezTo>
                    <a:pt x="1872" y="1342"/>
                    <a:pt x="1969" y="1440"/>
                    <a:pt x="2087" y="1440"/>
                  </a:cubicBezTo>
                  <a:lnTo>
                    <a:pt x="2663" y="1440"/>
                  </a:lnTo>
                  <a:cubicBezTo>
                    <a:pt x="2784" y="1440"/>
                    <a:pt x="2879" y="1535"/>
                    <a:pt x="2879" y="1656"/>
                  </a:cubicBezTo>
                  <a:cubicBezTo>
                    <a:pt x="2879" y="1774"/>
                    <a:pt x="2784" y="1872"/>
                    <a:pt x="2663" y="1872"/>
                  </a:cubicBezTo>
                  <a:lnTo>
                    <a:pt x="2087" y="1872"/>
                  </a:lnTo>
                  <a:cubicBezTo>
                    <a:pt x="1969" y="1872"/>
                    <a:pt x="1872" y="1967"/>
                    <a:pt x="1872" y="2088"/>
                  </a:cubicBezTo>
                  <a:lnTo>
                    <a:pt x="1872" y="2663"/>
                  </a:lnTo>
                  <a:cubicBezTo>
                    <a:pt x="1872" y="2781"/>
                    <a:pt x="1777" y="2879"/>
                    <a:pt x="1656" y="2879"/>
                  </a:cubicBezTo>
                  <a:cubicBezTo>
                    <a:pt x="1538" y="2879"/>
                    <a:pt x="1440" y="2781"/>
                    <a:pt x="1440" y="2663"/>
                  </a:cubicBezTo>
                  <a:lnTo>
                    <a:pt x="1440" y="2088"/>
                  </a:lnTo>
                  <a:cubicBezTo>
                    <a:pt x="1440" y="1967"/>
                    <a:pt x="1345" y="1872"/>
                    <a:pt x="1224" y="1872"/>
                  </a:cubicBezTo>
                  <a:lnTo>
                    <a:pt x="648" y="1872"/>
                  </a:lnTo>
                  <a:cubicBezTo>
                    <a:pt x="530" y="1872"/>
                    <a:pt x="432" y="1774"/>
                    <a:pt x="432" y="1656"/>
                  </a:cubicBezTo>
                  <a:cubicBezTo>
                    <a:pt x="432" y="1535"/>
                    <a:pt x="530" y="1440"/>
                    <a:pt x="648" y="1440"/>
                  </a:cubicBezTo>
                  <a:lnTo>
                    <a:pt x="1224" y="1440"/>
                  </a:lnTo>
                  <a:cubicBezTo>
                    <a:pt x="1345" y="1440"/>
                    <a:pt x="1440" y="1342"/>
                    <a:pt x="1440" y="1224"/>
                  </a:cubicBezTo>
                  <a:lnTo>
                    <a:pt x="1440" y="648"/>
                  </a:lnTo>
                  <a:cubicBezTo>
                    <a:pt x="1440" y="527"/>
                    <a:pt x="1538" y="432"/>
                    <a:pt x="1656" y="432"/>
                  </a:cubicBezTo>
                  <a:close/>
                  <a:moveTo>
                    <a:pt x="1656" y="1"/>
                  </a:moveTo>
                  <a:cubicBezTo>
                    <a:pt x="1299" y="1"/>
                    <a:pt x="1011" y="291"/>
                    <a:pt x="1008" y="648"/>
                  </a:cubicBezTo>
                  <a:lnTo>
                    <a:pt x="1008" y="1008"/>
                  </a:lnTo>
                  <a:lnTo>
                    <a:pt x="648" y="1008"/>
                  </a:lnTo>
                  <a:cubicBezTo>
                    <a:pt x="291" y="1008"/>
                    <a:pt x="0" y="1296"/>
                    <a:pt x="0" y="1656"/>
                  </a:cubicBezTo>
                  <a:cubicBezTo>
                    <a:pt x="0" y="2013"/>
                    <a:pt x="291" y="2304"/>
                    <a:pt x="648" y="2304"/>
                  </a:cubicBezTo>
                  <a:lnTo>
                    <a:pt x="1008" y="2304"/>
                  </a:lnTo>
                  <a:lnTo>
                    <a:pt x="1008" y="2663"/>
                  </a:lnTo>
                  <a:cubicBezTo>
                    <a:pt x="1008" y="3020"/>
                    <a:pt x="1299" y="3311"/>
                    <a:pt x="1656" y="3311"/>
                  </a:cubicBezTo>
                  <a:cubicBezTo>
                    <a:pt x="2016" y="3311"/>
                    <a:pt x="2303" y="3020"/>
                    <a:pt x="2303" y="2663"/>
                  </a:cubicBezTo>
                  <a:lnTo>
                    <a:pt x="2303" y="2304"/>
                  </a:lnTo>
                  <a:lnTo>
                    <a:pt x="2663" y="2304"/>
                  </a:lnTo>
                  <a:cubicBezTo>
                    <a:pt x="3023" y="2304"/>
                    <a:pt x="3311" y="2013"/>
                    <a:pt x="3311" y="1656"/>
                  </a:cubicBezTo>
                  <a:cubicBezTo>
                    <a:pt x="3311" y="1296"/>
                    <a:pt x="3023" y="1008"/>
                    <a:pt x="2663" y="1008"/>
                  </a:cubicBezTo>
                  <a:lnTo>
                    <a:pt x="2303" y="1008"/>
                  </a:lnTo>
                  <a:lnTo>
                    <a:pt x="2303" y="648"/>
                  </a:lnTo>
                  <a:cubicBezTo>
                    <a:pt x="2303" y="288"/>
                    <a:pt x="2016" y="1"/>
                    <a:pt x="16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6" name="Google Shape;1993;p125">
            <a:extLst>
              <a:ext uri="{FF2B5EF4-FFF2-40B4-BE49-F238E27FC236}">
                <a16:creationId xmlns:a16="http://schemas.microsoft.com/office/drawing/2014/main" id="{579E4A5A-D73A-32BF-D7C6-8D5E5B8E9F33}"/>
              </a:ext>
            </a:extLst>
          </p:cNvPr>
          <p:cNvGrpSpPr/>
          <p:nvPr/>
        </p:nvGrpSpPr>
        <p:grpSpPr>
          <a:xfrm>
            <a:off x="3158552" y="6961349"/>
            <a:ext cx="746350" cy="737850"/>
            <a:chOff x="849775" y="3235925"/>
            <a:chExt cx="373175" cy="368925"/>
          </a:xfrm>
        </p:grpSpPr>
        <p:sp>
          <p:nvSpPr>
            <p:cNvPr id="227" name="Google Shape;1994;p125">
              <a:extLst>
                <a:ext uri="{FF2B5EF4-FFF2-40B4-BE49-F238E27FC236}">
                  <a16:creationId xmlns:a16="http://schemas.microsoft.com/office/drawing/2014/main" id="{F81EEADC-B1E1-02E9-F81F-33188464D333}"/>
                </a:ext>
              </a:extLst>
            </p:cNvPr>
            <p:cNvSpPr/>
            <p:nvPr/>
          </p:nvSpPr>
          <p:spPr>
            <a:xfrm>
              <a:off x="921375" y="3236000"/>
              <a:ext cx="301575" cy="368850"/>
            </a:xfrm>
            <a:custGeom>
              <a:avLst/>
              <a:gdLst/>
              <a:ahLst/>
              <a:cxnLst/>
              <a:rect l="l" t="t" r="r" b="b"/>
              <a:pathLst>
                <a:path w="12063" h="14754" extrusionOk="0">
                  <a:moveTo>
                    <a:pt x="9915" y="1975"/>
                  </a:moveTo>
                  <a:cubicBezTo>
                    <a:pt x="10442" y="2102"/>
                    <a:pt x="10802" y="2594"/>
                    <a:pt x="10762" y="3135"/>
                  </a:cubicBezTo>
                  <a:cubicBezTo>
                    <a:pt x="10721" y="3676"/>
                    <a:pt x="10295" y="4111"/>
                    <a:pt x="9754" y="4160"/>
                  </a:cubicBezTo>
                  <a:cubicBezTo>
                    <a:pt x="9861" y="3737"/>
                    <a:pt x="9915" y="3305"/>
                    <a:pt x="9915" y="2870"/>
                  </a:cubicBezTo>
                  <a:lnTo>
                    <a:pt x="9915" y="1975"/>
                  </a:lnTo>
                  <a:close/>
                  <a:moveTo>
                    <a:pt x="9915" y="1097"/>
                  </a:moveTo>
                  <a:cubicBezTo>
                    <a:pt x="10943" y="1235"/>
                    <a:pt x="11691" y="2148"/>
                    <a:pt x="11622" y="3184"/>
                  </a:cubicBezTo>
                  <a:cubicBezTo>
                    <a:pt x="11553" y="4221"/>
                    <a:pt x="10692" y="5027"/>
                    <a:pt x="9653" y="5027"/>
                  </a:cubicBezTo>
                  <a:lnTo>
                    <a:pt x="9653" y="5029"/>
                  </a:lnTo>
                  <a:cubicBezTo>
                    <a:pt x="9587" y="5029"/>
                    <a:pt x="9521" y="5024"/>
                    <a:pt x="9452" y="5018"/>
                  </a:cubicBezTo>
                  <a:cubicBezTo>
                    <a:pt x="9515" y="4880"/>
                    <a:pt x="9570" y="4739"/>
                    <a:pt x="9622" y="4595"/>
                  </a:cubicBezTo>
                  <a:lnTo>
                    <a:pt x="9653" y="4595"/>
                  </a:lnTo>
                  <a:cubicBezTo>
                    <a:pt x="10456" y="4595"/>
                    <a:pt x="11124" y="3982"/>
                    <a:pt x="11190" y="3184"/>
                  </a:cubicBezTo>
                  <a:cubicBezTo>
                    <a:pt x="11260" y="2387"/>
                    <a:pt x="10704" y="1667"/>
                    <a:pt x="9915" y="1535"/>
                  </a:cubicBezTo>
                  <a:lnTo>
                    <a:pt x="9915" y="1097"/>
                  </a:lnTo>
                  <a:close/>
                  <a:moveTo>
                    <a:pt x="4034" y="8058"/>
                  </a:moveTo>
                  <a:cubicBezTo>
                    <a:pt x="4250" y="8084"/>
                    <a:pt x="4463" y="8098"/>
                    <a:pt x="4679" y="8098"/>
                  </a:cubicBezTo>
                  <a:lnTo>
                    <a:pt x="4687" y="8098"/>
                  </a:lnTo>
                  <a:cubicBezTo>
                    <a:pt x="4903" y="8098"/>
                    <a:pt x="5119" y="8084"/>
                    <a:pt x="5332" y="8058"/>
                  </a:cubicBezTo>
                  <a:lnTo>
                    <a:pt x="5332" y="8058"/>
                  </a:lnTo>
                  <a:lnTo>
                    <a:pt x="5329" y="9379"/>
                  </a:lnTo>
                  <a:lnTo>
                    <a:pt x="4034" y="9379"/>
                  </a:lnTo>
                  <a:lnTo>
                    <a:pt x="4034" y="8058"/>
                  </a:lnTo>
                  <a:close/>
                  <a:moveTo>
                    <a:pt x="8718" y="13890"/>
                  </a:moveTo>
                  <a:cubicBezTo>
                    <a:pt x="8836" y="13890"/>
                    <a:pt x="8934" y="13988"/>
                    <a:pt x="8934" y="14106"/>
                  </a:cubicBezTo>
                  <a:cubicBezTo>
                    <a:pt x="8934" y="14227"/>
                    <a:pt x="8836" y="14322"/>
                    <a:pt x="8718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8372" y="0"/>
                  </a:moveTo>
                  <a:cubicBezTo>
                    <a:pt x="8251" y="0"/>
                    <a:pt x="8156" y="95"/>
                    <a:pt x="8156" y="216"/>
                  </a:cubicBezTo>
                  <a:cubicBezTo>
                    <a:pt x="8156" y="334"/>
                    <a:pt x="8251" y="432"/>
                    <a:pt x="8372" y="432"/>
                  </a:cubicBezTo>
                  <a:lnTo>
                    <a:pt x="9483" y="432"/>
                  </a:lnTo>
                  <a:lnTo>
                    <a:pt x="9483" y="2870"/>
                  </a:lnTo>
                  <a:cubicBezTo>
                    <a:pt x="9483" y="5513"/>
                    <a:pt x="7330" y="7666"/>
                    <a:pt x="4687" y="7666"/>
                  </a:cubicBezTo>
                  <a:lnTo>
                    <a:pt x="4679" y="7666"/>
                  </a:lnTo>
                  <a:cubicBezTo>
                    <a:pt x="3723" y="7666"/>
                    <a:pt x="2790" y="7381"/>
                    <a:pt x="2002" y="6849"/>
                  </a:cubicBezTo>
                  <a:cubicBezTo>
                    <a:pt x="1964" y="6824"/>
                    <a:pt x="1922" y="6812"/>
                    <a:pt x="1880" y="6812"/>
                  </a:cubicBezTo>
                  <a:cubicBezTo>
                    <a:pt x="1810" y="6812"/>
                    <a:pt x="1742" y="6845"/>
                    <a:pt x="1699" y="6906"/>
                  </a:cubicBezTo>
                  <a:cubicBezTo>
                    <a:pt x="1633" y="7004"/>
                    <a:pt x="1659" y="7140"/>
                    <a:pt x="1760" y="7206"/>
                  </a:cubicBezTo>
                  <a:cubicBezTo>
                    <a:pt x="2315" y="7583"/>
                    <a:pt x="2943" y="7848"/>
                    <a:pt x="3602" y="7986"/>
                  </a:cubicBezTo>
                  <a:lnTo>
                    <a:pt x="3602" y="9379"/>
                  </a:lnTo>
                  <a:lnTo>
                    <a:pt x="1080" y="9379"/>
                  </a:lnTo>
                  <a:cubicBezTo>
                    <a:pt x="959" y="9379"/>
                    <a:pt x="864" y="9477"/>
                    <a:pt x="864" y="9595"/>
                  </a:cubicBezTo>
                  <a:lnTo>
                    <a:pt x="864" y="13458"/>
                  </a:ln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8718" y="14754"/>
                  </a:lnTo>
                  <a:cubicBezTo>
                    <a:pt x="9075" y="14754"/>
                    <a:pt x="9365" y="14463"/>
                    <a:pt x="9365" y="14106"/>
                  </a:cubicBezTo>
                  <a:cubicBezTo>
                    <a:pt x="9365" y="13749"/>
                    <a:pt x="9075" y="13458"/>
                    <a:pt x="8718" y="13458"/>
                  </a:cubicBezTo>
                  <a:lnTo>
                    <a:pt x="8502" y="13458"/>
                  </a:lnTo>
                  <a:lnTo>
                    <a:pt x="8502" y="12911"/>
                  </a:lnTo>
                  <a:cubicBezTo>
                    <a:pt x="8502" y="12791"/>
                    <a:pt x="8404" y="12696"/>
                    <a:pt x="8286" y="12696"/>
                  </a:cubicBezTo>
                  <a:cubicBezTo>
                    <a:pt x="8165" y="12696"/>
                    <a:pt x="8070" y="12791"/>
                    <a:pt x="8070" y="12911"/>
                  </a:cubicBezTo>
                  <a:lnTo>
                    <a:pt x="8070" y="13458"/>
                  </a:lnTo>
                  <a:lnTo>
                    <a:pt x="1296" y="13458"/>
                  </a:lnTo>
                  <a:lnTo>
                    <a:pt x="1296" y="9814"/>
                  </a:lnTo>
                  <a:lnTo>
                    <a:pt x="8070" y="9814"/>
                  </a:lnTo>
                  <a:lnTo>
                    <a:pt x="8070" y="11979"/>
                  </a:lnTo>
                  <a:cubicBezTo>
                    <a:pt x="8070" y="12100"/>
                    <a:pt x="8165" y="12195"/>
                    <a:pt x="8286" y="12195"/>
                  </a:cubicBezTo>
                  <a:cubicBezTo>
                    <a:pt x="8404" y="12195"/>
                    <a:pt x="8502" y="12100"/>
                    <a:pt x="8502" y="11979"/>
                  </a:cubicBezTo>
                  <a:lnTo>
                    <a:pt x="8502" y="9598"/>
                  </a:lnTo>
                  <a:cubicBezTo>
                    <a:pt x="8502" y="9477"/>
                    <a:pt x="8404" y="9382"/>
                    <a:pt x="8286" y="9382"/>
                  </a:cubicBezTo>
                  <a:lnTo>
                    <a:pt x="5764" y="9382"/>
                  </a:lnTo>
                  <a:lnTo>
                    <a:pt x="5764" y="7986"/>
                  </a:lnTo>
                  <a:cubicBezTo>
                    <a:pt x="7238" y="7672"/>
                    <a:pt x="8508" y="6739"/>
                    <a:pt x="9244" y="5427"/>
                  </a:cubicBezTo>
                  <a:cubicBezTo>
                    <a:pt x="9384" y="5451"/>
                    <a:pt x="9522" y="5462"/>
                    <a:pt x="9658" y="5462"/>
                  </a:cubicBezTo>
                  <a:cubicBezTo>
                    <a:pt x="10958" y="5462"/>
                    <a:pt x="12060" y="4405"/>
                    <a:pt x="12060" y="3055"/>
                  </a:cubicBezTo>
                  <a:cubicBezTo>
                    <a:pt x="12063" y="2424"/>
                    <a:pt x="11815" y="1817"/>
                    <a:pt x="11372" y="1368"/>
                  </a:cubicBezTo>
                  <a:cubicBezTo>
                    <a:pt x="10983" y="970"/>
                    <a:pt x="10465" y="720"/>
                    <a:pt x="9912" y="662"/>
                  </a:cubicBezTo>
                  <a:lnTo>
                    <a:pt x="9912" y="216"/>
                  </a:lnTo>
                  <a:cubicBezTo>
                    <a:pt x="9912" y="95"/>
                    <a:pt x="9817" y="0"/>
                    <a:pt x="9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8" name="Google Shape;1995;p125">
              <a:extLst>
                <a:ext uri="{FF2B5EF4-FFF2-40B4-BE49-F238E27FC236}">
                  <a16:creationId xmlns:a16="http://schemas.microsoft.com/office/drawing/2014/main" id="{081C7531-8E9B-9F10-5AAF-904026D68417}"/>
                </a:ext>
              </a:extLst>
            </p:cNvPr>
            <p:cNvSpPr/>
            <p:nvPr/>
          </p:nvSpPr>
          <p:spPr>
            <a:xfrm>
              <a:off x="849775" y="3235925"/>
              <a:ext cx="263225" cy="166700"/>
            </a:xfrm>
            <a:custGeom>
              <a:avLst/>
              <a:gdLst/>
              <a:ahLst/>
              <a:cxnLst/>
              <a:rect l="l" t="t" r="r" b="b"/>
              <a:pathLst>
                <a:path w="10529" h="6668" extrusionOk="0">
                  <a:moveTo>
                    <a:pt x="2315" y="1978"/>
                  </a:moveTo>
                  <a:lnTo>
                    <a:pt x="2315" y="2873"/>
                  </a:lnTo>
                  <a:cubicBezTo>
                    <a:pt x="2315" y="3308"/>
                    <a:pt x="2367" y="3740"/>
                    <a:pt x="2473" y="4163"/>
                  </a:cubicBezTo>
                  <a:cubicBezTo>
                    <a:pt x="1932" y="4114"/>
                    <a:pt x="1506" y="3679"/>
                    <a:pt x="1469" y="3138"/>
                  </a:cubicBezTo>
                  <a:cubicBezTo>
                    <a:pt x="1428" y="2597"/>
                    <a:pt x="1788" y="2105"/>
                    <a:pt x="2315" y="1978"/>
                  </a:cubicBezTo>
                  <a:close/>
                  <a:moveTo>
                    <a:pt x="2315" y="1100"/>
                  </a:moveTo>
                  <a:lnTo>
                    <a:pt x="2315" y="1538"/>
                  </a:lnTo>
                  <a:cubicBezTo>
                    <a:pt x="1526" y="1673"/>
                    <a:pt x="971" y="2390"/>
                    <a:pt x="1037" y="3187"/>
                  </a:cubicBezTo>
                  <a:cubicBezTo>
                    <a:pt x="1106" y="3983"/>
                    <a:pt x="1771" y="4598"/>
                    <a:pt x="2568" y="4598"/>
                  </a:cubicBezTo>
                  <a:cubicBezTo>
                    <a:pt x="2570" y="4598"/>
                    <a:pt x="2572" y="4598"/>
                    <a:pt x="2574" y="4598"/>
                  </a:cubicBezTo>
                  <a:lnTo>
                    <a:pt x="2606" y="4598"/>
                  </a:lnTo>
                  <a:cubicBezTo>
                    <a:pt x="2655" y="4742"/>
                    <a:pt x="2712" y="4883"/>
                    <a:pt x="2773" y="5021"/>
                  </a:cubicBezTo>
                  <a:cubicBezTo>
                    <a:pt x="2706" y="5027"/>
                    <a:pt x="2640" y="5032"/>
                    <a:pt x="2574" y="5032"/>
                  </a:cubicBezTo>
                  <a:cubicBezTo>
                    <a:pt x="1535" y="5030"/>
                    <a:pt x="674" y="4224"/>
                    <a:pt x="605" y="3187"/>
                  </a:cubicBezTo>
                  <a:cubicBezTo>
                    <a:pt x="539" y="2151"/>
                    <a:pt x="1284" y="1238"/>
                    <a:pt x="2315" y="1100"/>
                  </a:cubicBezTo>
                  <a:close/>
                  <a:moveTo>
                    <a:pt x="2531" y="0"/>
                  </a:moveTo>
                  <a:cubicBezTo>
                    <a:pt x="2413" y="0"/>
                    <a:pt x="2315" y="98"/>
                    <a:pt x="2315" y="216"/>
                  </a:cubicBezTo>
                  <a:lnTo>
                    <a:pt x="2315" y="662"/>
                  </a:lnTo>
                  <a:cubicBezTo>
                    <a:pt x="965" y="806"/>
                    <a:pt x="0" y="2041"/>
                    <a:pt x="188" y="3389"/>
                  </a:cubicBezTo>
                  <a:cubicBezTo>
                    <a:pt x="355" y="4597"/>
                    <a:pt x="1389" y="5465"/>
                    <a:pt x="2569" y="5465"/>
                  </a:cubicBezTo>
                  <a:cubicBezTo>
                    <a:pt x="2704" y="5465"/>
                    <a:pt x="2842" y="5453"/>
                    <a:pt x="2980" y="5430"/>
                  </a:cubicBezTo>
                  <a:cubicBezTo>
                    <a:pt x="3222" y="5859"/>
                    <a:pt x="3524" y="6256"/>
                    <a:pt x="3878" y="6601"/>
                  </a:cubicBezTo>
                  <a:cubicBezTo>
                    <a:pt x="3925" y="6648"/>
                    <a:pt x="3977" y="6667"/>
                    <a:pt x="4027" y="6667"/>
                  </a:cubicBezTo>
                  <a:cubicBezTo>
                    <a:pt x="4195" y="6667"/>
                    <a:pt x="4338" y="6449"/>
                    <a:pt x="4180" y="6293"/>
                  </a:cubicBezTo>
                  <a:cubicBezTo>
                    <a:pt x="3826" y="5945"/>
                    <a:pt x="3527" y="5545"/>
                    <a:pt x="3297" y="5104"/>
                  </a:cubicBezTo>
                  <a:cubicBezTo>
                    <a:pt x="3291" y="5090"/>
                    <a:pt x="3282" y="5076"/>
                    <a:pt x="3274" y="5061"/>
                  </a:cubicBezTo>
                  <a:cubicBezTo>
                    <a:pt x="3150" y="4825"/>
                    <a:pt x="3049" y="4578"/>
                    <a:pt x="2968" y="4321"/>
                  </a:cubicBezTo>
                  <a:cubicBezTo>
                    <a:pt x="2966" y="4310"/>
                    <a:pt x="2963" y="4295"/>
                    <a:pt x="2957" y="4284"/>
                  </a:cubicBezTo>
                  <a:cubicBezTo>
                    <a:pt x="2816" y="3826"/>
                    <a:pt x="2747" y="3351"/>
                    <a:pt x="2747" y="2873"/>
                  </a:cubicBezTo>
                  <a:lnTo>
                    <a:pt x="2747" y="432"/>
                  </a:lnTo>
                  <a:lnTo>
                    <a:pt x="10312" y="432"/>
                  </a:lnTo>
                  <a:cubicBezTo>
                    <a:pt x="10433" y="432"/>
                    <a:pt x="10528" y="337"/>
                    <a:pt x="10528" y="216"/>
                  </a:cubicBezTo>
                  <a:cubicBezTo>
                    <a:pt x="10528" y="98"/>
                    <a:pt x="10433" y="0"/>
                    <a:pt x="10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9" name="Google Shape;1996;p125">
              <a:extLst>
                <a:ext uri="{FF2B5EF4-FFF2-40B4-BE49-F238E27FC236}">
                  <a16:creationId xmlns:a16="http://schemas.microsoft.com/office/drawing/2014/main" id="{941FD1AC-7A71-52AF-9FBB-07ECEF8916A8}"/>
                </a:ext>
              </a:extLst>
            </p:cNvPr>
            <p:cNvSpPr/>
            <p:nvPr/>
          </p:nvSpPr>
          <p:spPr>
            <a:xfrm>
              <a:off x="989750" y="3502925"/>
              <a:ext cx="97325" cy="46875"/>
            </a:xfrm>
            <a:custGeom>
              <a:avLst/>
              <a:gdLst/>
              <a:ahLst/>
              <a:cxnLst/>
              <a:rect l="l" t="t" r="r" b="b"/>
              <a:pathLst>
                <a:path w="3893" h="1875" extrusionOk="0">
                  <a:moveTo>
                    <a:pt x="2957" y="432"/>
                  </a:moveTo>
                  <a:cubicBezTo>
                    <a:pt x="3233" y="432"/>
                    <a:pt x="3461" y="657"/>
                    <a:pt x="3461" y="936"/>
                  </a:cubicBezTo>
                  <a:cubicBezTo>
                    <a:pt x="3461" y="1215"/>
                    <a:pt x="3233" y="1440"/>
                    <a:pt x="2957" y="1440"/>
                  </a:cubicBezTo>
                  <a:lnTo>
                    <a:pt x="939" y="1440"/>
                  </a:lnTo>
                  <a:cubicBezTo>
                    <a:pt x="660" y="1440"/>
                    <a:pt x="435" y="1215"/>
                    <a:pt x="435" y="936"/>
                  </a:cubicBezTo>
                  <a:cubicBezTo>
                    <a:pt x="435" y="657"/>
                    <a:pt x="660" y="432"/>
                    <a:pt x="939" y="432"/>
                  </a:cubicBezTo>
                  <a:close/>
                  <a:moveTo>
                    <a:pt x="939" y="1"/>
                  </a:moveTo>
                  <a:cubicBezTo>
                    <a:pt x="421" y="1"/>
                    <a:pt x="1" y="421"/>
                    <a:pt x="1" y="936"/>
                  </a:cubicBezTo>
                  <a:cubicBezTo>
                    <a:pt x="1" y="1454"/>
                    <a:pt x="421" y="1875"/>
                    <a:pt x="939" y="1875"/>
                  </a:cubicBezTo>
                  <a:lnTo>
                    <a:pt x="2957" y="1875"/>
                  </a:lnTo>
                  <a:cubicBezTo>
                    <a:pt x="3472" y="1875"/>
                    <a:pt x="3893" y="1454"/>
                    <a:pt x="3893" y="936"/>
                  </a:cubicBezTo>
                  <a:cubicBezTo>
                    <a:pt x="3893" y="421"/>
                    <a:pt x="3472" y="1"/>
                    <a:pt x="2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0" name="Google Shape;1997;p125">
              <a:extLst>
                <a:ext uri="{FF2B5EF4-FFF2-40B4-BE49-F238E27FC236}">
                  <a16:creationId xmlns:a16="http://schemas.microsoft.com/office/drawing/2014/main" id="{5AEF7709-7430-32B7-50F7-239C6B5BFC1E}"/>
                </a:ext>
              </a:extLst>
            </p:cNvPr>
            <p:cNvSpPr/>
            <p:nvPr/>
          </p:nvSpPr>
          <p:spPr>
            <a:xfrm>
              <a:off x="968675" y="3273700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41"/>
                  </a:moveTo>
                  <a:cubicBezTo>
                    <a:pt x="1537" y="441"/>
                    <a:pt x="1792" y="643"/>
                    <a:pt x="1851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5"/>
                    <a:pt x="628" y="1285"/>
                    <a:pt x="628" y="1054"/>
                  </a:cubicBezTo>
                  <a:cubicBezTo>
                    <a:pt x="631" y="738"/>
                    <a:pt x="872" y="473"/>
                    <a:pt x="1186" y="444"/>
                  </a:cubicBezTo>
                  <a:cubicBezTo>
                    <a:pt x="1207" y="442"/>
                    <a:pt x="1228" y="441"/>
                    <a:pt x="1249" y="441"/>
                  </a:cubicBezTo>
                  <a:close/>
                  <a:moveTo>
                    <a:pt x="4334" y="434"/>
                  </a:moveTo>
                  <a:cubicBezTo>
                    <a:pt x="4461" y="434"/>
                    <a:pt x="4591" y="474"/>
                    <a:pt x="4704" y="559"/>
                  </a:cubicBezTo>
                  <a:cubicBezTo>
                    <a:pt x="5070" y="833"/>
                    <a:pt x="5021" y="1394"/>
                    <a:pt x="4618" y="1601"/>
                  </a:cubicBezTo>
                  <a:cubicBezTo>
                    <a:pt x="4387" y="1302"/>
                    <a:pt x="4079" y="1069"/>
                    <a:pt x="3728" y="933"/>
                  </a:cubicBezTo>
                  <a:cubicBezTo>
                    <a:pt x="3787" y="625"/>
                    <a:pt x="4055" y="434"/>
                    <a:pt x="4334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0"/>
                    <a:pt x="4494" y="2511"/>
                  </a:cubicBezTo>
                  <a:cubicBezTo>
                    <a:pt x="4494" y="3242"/>
                    <a:pt x="3728" y="3838"/>
                    <a:pt x="2790" y="3838"/>
                  </a:cubicBezTo>
                  <a:cubicBezTo>
                    <a:pt x="1851" y="3838"/>
                    <a:pt x="1088" y="3242"/>
                    <a:pt x="1088" y="2511"/>
                  </a:cubicBezTo>
                  <a:cubicBezTo>
                    <a:pt x="1088" y="1780"/>
                    <a:pt x="1851" y="1187"/>
                    <a:pt x="2790" y="1187"/>
                  </a:cubicBezTo>
                  <a:close/>
                  <a:moveTo>
                    <a:pt x="1244" y="0"/>
                  </a:moveTo>
                  <a:cubicBezTo>
                    <a:pt x="1023" y="0"/>
                    <a:pt x="798" y="70"/>
                    <a:pt x="602" y="222"/>
                  </a:cubicBezTo>
                  <a:cubicBezTo>
                    <a:pt x="0" y="689"/>
                    <a:pt x="84" y="1624"/>
                    <a:pt x="757" y="1981"/>
                  </a:cubicBezTo>
                  <a:cubicBezTo>
                    <a:pt x="691" y="2151"/>
                    <a:pt x="659" y="2330"/>
                    <a:pt x="659" y="2511"/>
                  </a:cubicBezTo>
                  <a:cubicBezTo>
                    <a:pt x="659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0" y="1800"/>
                    <a:pt x="5386" y="1440"/>
                    <a:pt x="5383" y="1054"/>
                  </a:cubicBezTo>
                  <a:cubicBezTo>
                    <a:pt x="5383" y="522"/>
                    <a:pt x="4986" y="73"/>
                    <a:pt x="4456" y="12"/>
                  </a:cubicBezTo>
                  <a:cubicBezTo>
                    <a:pt x="4414" y="7"/>
                    <a:pt x="4372" y="5"/>
                    <a:pt x="4330" y="5"/>
                  </a:cubicBezTo>
                  <a:cubicBezTo>
                    <a:pt x="3853" y="5"/>
                    <a:pt x="3427" y="330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1" y="771"/>
                    <a:pt x="2269" y="807"/>
                  </a:cubicBezTo>
                  <a:cubicBezTo>
                    <a:pt x="2148" y="305"/>
                    <a:pt x="1705" y="0"/>
                    <a:pt x="12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1" name="Google Shape;1998;p125">
              <a:extLst>
                <a:ext uri="{FF2B5EF4-FFF2-40B4-BE49-F238E27FC236}">
                  <a16:creationId xmlns:a16="http://schemas.microsoft.com/office/drawing/2014/main" id="{78E7C035-9956-1FB5-EEAD-73317D928DDE}"/>
                </a:ext>
              </a:extLst>
            </p:cNvPr>
            <p:cNvSpPr/>
            <p:nvPr/>
          </p:nvSpPr>
          <p:spPr>
            <a:xfrm>
              <a:off x="1017675" y="3315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2" name="Google Shape;1999;p125">
              <a:extLst>
                <a:ext uri="{FF2B5EF4-FFF2-40B4-BE49-F238E27FC236}">
                  <a16:creationId xmlns:a16="http://schemas.microsoft.com/office/drawing/2014/main" id="{43BD9C4F-153B-9FAC-2FAF-D09934B62BE2}"/>
                </a:ext>
              </a:extLst>
            </p:cNvPr>
            <p:cNvSpPr/>
            <p:nvPr/>
          </p:nvSpPr>
          <p:spPr>
            <a:xfrm>
              <a:off x="1044725" y="3315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8" y="347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3" name="Google Shape;2000;p125">
            <a:extLst>
              <a:ext uri="{FF2B5EF4-FFF2-40B4-BE49-F238E27FC236}">
                <a16:creationId xmlns:a16="http://schemas.microsoft.com/office/drawing/2014/main" id="{4FDCEF5B-B8AA-8DA6-3A52-B7DA3F960B16}"/>
              </a:ext>
            </a:extLst>
          </p:cNvPr>
          <p:cNvGrpSpPr/>
          <p:nvPr/>
        </p:nvGrpSpPr>
        <p:grpSpPr>
          <a:xfrm>
            <a:off x="15733751" y="4634148"/>
            <a:ext cx="238000" cy="737900"/>
            <a:chOff x="7137375" y="2072325"/>
            <a:chExt cx="119000" cy="368950"/>
          </a:xfrm>
        </p:grpSpPr>
        <p:sp>
          <p:nvSpPr>
            <p:cNvPr id="234" name="Google Shape;2001;p125">
              <a:extLst>
                <a:ext uri="{FF2B5EF4-FFF2-40B4-BE49-F238E27FC236}">
                  <a16:creationId xmlns:a16="http://schemas.microsoft.com/office/drawing/2014/main" id="{EB9C553D-9942-B5AB-BB84-3231C1B60F3A}"/>
                </a:ext>
              </a:extLst>
            </p:cNvPr>
            <p:cNvSpPr/>
            <p:nvPr/>
          </p:nvSpPr>
          <p:spPr>
            <a:xfrm>
              <a:off x="7137375" y="2072325"/>
              <a:ext cx="119000" cy="368950"/>
            </a:xfrm>
            <a:custGeom>
              <a:avLst/>
              <a:gdLst/>
              <a:ahLst/>
              <a:cxnLst/>
              <a:rect l="l" t="t" r="r" b="b"/>
              <a:pathLst>
                <a:path w="4760" h="14758" extrusionOk="0">
                  <a:moveTo>
                    <a:pt x="2379" y="1342"/>
                  </a:moveTo>
                  <a:cubicBezTo>
                    <a:pt x="2623" y="1342"/>
                    <a:pt x="2744" y="1636"/>
                    <a:pt x="2575" y="1809"/>
                  </a:cubicBezTo>
                  <a:cubicBezTo>
                    <a:pt x="2518" y="1865"/>
                    <a:pt x="2449" y="1890"/>
                    <a:pt x="2382" y="1890"/>
                  </a:cubicBezTo>
                  <a:cubicBezTo>
                    <a:pt x="2241" y="1890"/>
                    <a:pt x="2105" y="1781"/>
                    <a:pt x="2105" y="1616"/>
                  </a:cubicBezTo>
                  <a:cubicBezTo>
                    <a:pt x="2105" y="1463"/>
                    <a:pt x="2229" y="1342"/>
                    <a:pt x="2379" y="1342"/>
                  </a:cubicBezTo>
                  <a:close/>
                  <a:moveTo>
                    <a:pt x="1731" y="12782"/>
                  </a:moveTo>
                  <a:lnTo>
                    <a:pt x="3026" y="12785"/>
                  </a:lnTo>
                  <a:lnTo>
                    <a:pt x="3026" y="13678"/>
                  </a:lnTo>
                  <a:cubicBezTo>
                    <a:pt x="3026" y="14035"/>
                    <a:pt x="2739" y="14325"/>
                    <a:pt x="2379" y="14325"/>
                  </a:cubicBezTo>
                  <a:cubicBezTo>
                    <a:pt x="2022" y="14325"/>
                    <a:pt x="1731" y="14035"/>
                    <a:pt x="1731" y="13678"/>
                  </a:cubicBezTo>
                  <a:lnTo>
                    <a:pt x="1731" y="12782"/>
                  </a:lnTo>
                  <a:close/>
                  <a:moveTo>
                    <a:pt x="1360" y="1"/>
                  </a:moveTo>
                  <a:cubicBezTo>
                    <a:pt x="1060" y="1"/>
                    <a:pt x="787" y="168"/>
                    <a:pt x="652" y="436"/>
                  </a:cubicBezTo>
                  <a:lnTo>
                    <a:pt x="70" y="1590"/>
                  </a:lnTo>
                  <a:lnTo>
                    <a:pt x="27" y="1676"/>
                  </a:lnTo>
                  <a:cubicBezTo>
                    <a:pt x="21" y="1685"/>
                    <a:pt x="18" y="1694"/>
                    <a:pt x="15" y="1699"/>
                  </a:cubicBezTo>
                  <a:cubicBezTo>
                    <a:pt x="15" y="1702"/>
                    <a:pt x="12" y="1705"/>
                    <a:pt x="12" y="1708"/>
                  </a:cubicBezTo>
                  <a:cubicBezTo>
                    <a:pt x="12" y="1714"/>
                    <a:pt x="10" y="1719"/>
                    <a:pt x="7" y="1725"/>
                  </a:cubicBezTo>
                  <a:cubicBezTo>
                    <a:pt x="7" y="1731"/>
                    <a:pt x="7" y="1734"/>
                    <a:pt x="7" y="1737"/>
                  </a:cubicBezTo>
                  <a:cubicBezTo>
                    <a:pt x="4" y="1740"/>
                    <a:pt x="7" y="1745"/>
                    <a:pt x="4" y="1751"/>
                  </a:cubicBezTo>
                  <a:cubicBezTo>
                    <a:pt x="1" y="1757"/>
                    <a:pt x="4" y="1760"/>
                    <a:pt x="4" y="1763"/>
                  </a:cubicBezTo>
                  <a:cubicBezTo>
                    <a:pt x="4" y="1766"/>
                    <a:pt x="4" y="1771"/>
                    <a:pt x="4" y="1774"/>
                  </a:cubicBezTo>
                  <a:lnTo>
                    <a:pt x="4" y="2186"/>
                  </a:lnTo>
                  <a:cubicBezTo>
                    <a:pt x="4" y="2307"/>
                    <a:pt x="102" y="2402"/>
                    <a:pt x="220" y="2402"/>
                  </a:cubicBezTo>
                  <a:cubicBezTo>
                    <a:pt x="338" y="2402"/>
                    <a:pt x="436" y="2307"/>
                    <a:pt x="436" y="2186"/>
                  </a:cubicBezTo>
                  <a:lnTo>
                    <a:pt x="436" y="1990"/>
                  </a:lnTo>
                  <a:lnTo>
                    <a:pt x="1783" y="1990"/>
                  </a:lnTo>
                  <a:cubicBezTo>
                    <a:pt x="1921" y="2210"/>
                    <a:pt x="2151" y="2320"/>
                    <a:pt x="2381" y="2320"/>
                  </a:cubicBezTo>
                  <a:cubicBezTo>
                    <a:pt x="2611" y="2320"/>
                    <a:pt x="2841" y="2210"/>
                    <a:pt x="2978" y="1990"/>
                  </a:cubicBezTo>
                  <a:lnTo>
                    <a:pt x="3303" y="1990"/>
                  </a:lnTo>
                  <a:cubicBezTo>
                    <a:pt x="3421" y="1990"/>
                    <a:pt x="3519" y="1892"/>
                    <a:pt x="3519" y="1774"/>
                  </a:cubicBezTo>
                  <a:cubicBezTo>
                    <a:pt x="3519" y="1653"/>
                    <a:pt x="3421" y="1558"/>
                    <a:pt x="3303" y="1558"/>
                  </a:cubicBezTo>
                  <a:lnTo>
                    <a:pt x="3084" y="1558"/>
                  </a:lnTo>
                  <a:cubicBezTo>
                    <a:pt x="3055" y="1190"/>
                    <a:pt x="2750" y="908"/>
                    <a:pt x="2382" y="908"/>
                  </a:cubicBezTo>
                  <a:cubicBezTo>
                    <a:pt x="2013" y="908"/>
                    <a:pt x="1705" y="1190"/>
                    <a:pt x="1676" y="1558"/>
                  </a:cubicBezTo>
                  <a:lnTo>
                    <a:pt x="571" y="1558"/>
                  </a:lnTo>
                  <a:lnTo>
                    <a:pt x="623" y="1455"/>
                  </a:lnTo>
                  <a:lnTo>
                    <a:pt x="1037" y="631"/>
                  </a:lnTo>
                  <a:cubicBezTo>
                    <a:pt x="1098" y="510"/>
                    <a:pt x="1224" y="433"/>
                    <a:pt x="1360" y="433"/>
                  </a:cubicBezTo>
                  <a:lnTo>
                    <a:pt x="3401" y="433"/>
                  </a:lnTo>
                  <a:cubicBezTo>
                    <a:pt x="3536" y="433"/>
                    <a:pt x="3660" y="510"/>
                    <a:pt x="3723" y="631"/>
                  </a:cubicBezTo>
                  <a:lnTo>
                    <a:pt x="4138" y="1452"/>
                  </a:lnTo>
                  <a:lnTo>
                    <a:pt x="4189" y="1561"/>
                  </a:lnTo>
                  <a:cubicBezTo>
                    <a:pt x="4071" y="1570"/>
                    <a:pt x="3982" y="1673"/>
                    <a:pt x="3991" y="1791"/>
                  </a:cubicBezTo>
                  <a:cubicBezTo>
                    <a:pt x="3999" y="1907"/>
                    <a:pt x="4094" y="1994"/>
                    <a:pt x="4208" y="1994"/>
                  </a:cubicBezTo>
                  <a:cubicBezTo>
                    <a:pt x="4213" y="1994"/>
                    <a:pt x="4219" y="1993"/>
                    <a:pt x="4224" y="1993"/>
                  </a:cubicBezTo>
                  <a:lnTo>
                    <a:pt x="4325" y="1993"/>
                  </a:lnTo>
                  <a:lnTo>
                    <a:pt x="4325" y="5174"/>
                  </a:lnTo>
                  <a:cubicBezTo>
                    <a:pt x="4322" y="5822"/>
                    <a:pt x="4112" y="6449"/>
                    <a:pt x="3720" y="6965"/>
                  </a:cubicBezTo>
                  <a:cubicBezTo>
                    <a:pt x="3271" y="7555"/>
                    <a:pt x="3029" y="8274"/>
                    <a:pt x="3026" y="9017"/>
                  </a:cubicBezTo>
                  <a:lnTo>
                    <a:pt x="3026" y="9469"/>
                  </a:lnTo>
                  <a:lnTo>
                    <a:pt x="1731" y="9469"/>
                  </a:lnTo>
                  <a:lnTo>
                    <a:pt x="1731" y="9017"/>
                  </a:lnTo>
                  <a:cubicBezTo>
                    <a:pt x="1731" y="8274"/>
                    <a:pt x="1486" y="7555"/>
                    <a:pt x="1040" y="6965"/>
                  </a:cubicBezTo>
                  <a:cubicBezTo>
                    <a:pt x="649" y="6449"/>
                    <a:pt x="436" y="5822"/>
                    <a:pt x="436" y="5174"/>
                  </a:cubicBezTo>
                  <a:lnTo>
                    <a:pt x="436" y="3110"/>
                  </a:lnTo>
                  <a:cubicBezTo>
                    <a:pt x="436" y="2989"/>
                    <a:pt x="338" y="2894"/>
                    <a:pt x="220" y="2894"/>
                  </a:cubicBezTo>
                  <a:cubicBezTo>
                    <a:pt x="99" y="2894"/>
                    <a:pt x="4" y="2989"/>
                    <a:pt x="4" y="3110"/>
                  </a:cubicBezTo>
                  <a:lnTo>
                    <a:pt x="4" y="5174"/>
                  </a:lnTo>
                  <a:cubicBezTo>
                    <a:pt x="4" y="5914"/>
                    <a:pt x="248" y="6633"/>
                    <a:pt x="698" y="7224"/>
                  </a:cubicBezTo>
                  <a:cubicBezTo>
                    <a:pt x="1086" y="7739"/>
                    <a:pt x="1299" y="8366"/>
                    <a:pt x="1299" y="9014"/>
                  </a:cubicBezTo>
                  <a:lnTo>
                    <a:pt x="1299" y="13678"/>
                  </a:lnTo>
                  <a:cubicBezTo>
                    <a:pt x="1299" y="14274"/>
                    <a:pt x="1783" y="14757"/>
                    <a:pt x="2382" y="14757"/>
                  </a:cubicBezTo>
                  <a:cubicBezTo>
                    <a:pt x="2978" y="14757"/>
                    <a:pt x="3461" y="14274"/>
                    <a:pt x="3461" y="13678"/>
                  </a:cubicBezTo>
                  <a:lnTo>
                    <a:pt x="3461" y="11985"/>
                  </a:lnTo>
                  <a:cubicBezTo>
                    <a:pt x="3461" y="11867"/>
                    <a:pt x="3366" y="11769"/>
                    <a:pt x="3245" y="11769"/>
                  </a:cubicBezTo>
                  <a:cubicBezTo>
                    <a:pt x="3127" y="11769"/>
                    <a:pt x="3029" y="11867"/>
                    <a:pt x="3029" y="11985"/>
                  </a:cubicBezTo>
                  <a:lnTo>
                    <a:pt x="3029" y="12351"/>
                  </a:lnTo>
                  <a:lnTo>
                    <a:pt x="1734" y="12351"/>
                  </a:lnTo>
                  <a:lnTo>
                    <a:pt x="1734" y="9901"/>
                  </a:lnTo>
                  <a:lnTo>
                    <a:pt x="3029" y="9901"/>
                  </a:lnTo>
                  <a:lnTo>
                    <a:pt x="3029" y="11070"/>
                  </a:lnTo>
                  <a:cubicBezTo>
                    <a:pt x="3029" y="11188"/>
                    <a:pt x="3127" y="11286"/>
                    <a:pt x="3245" y="11286"/>
                  </a:cubicBezTo>
                  <a:cubicBezTo>
                    <a:pt x="3366" y="11286"/>
                    <a:pt x="3461" y="11188"/>
                    <a:pt x="3461" y="11070"/>
                  </a:cubicBezTo>
                  <a:lnTo>
                    <a:pt x="3461" y="9017"/>
                  </a:lnTo>
                  <a:cubicBezTo>
                    <a:pt x="3461" y="8369"/>
                    <a:pt x="3674" y="7742"/>
                    <a:pt x="4066" y="7226"/>
                  </a:cubicBezTo>
                  <a:cubicBezTo>
                    <a:pt x="4515" y="6636"/>
                    <a:pt x="4757" y="5917"/>
                    <a:pt x="4759" y="5177"/>
                  </a:cubicBezTo>
                  <a:lnTo>
                    <a:pt x="4759" y="1774"/>
                  </a:lnTo>
                  <a:cubicBezTo>
                    <a:pt x="4759" y="1771"/>
                    <a:pt x="4757" y="1766"/>
                    <a:pt x="4757" y="1763"/>
                  </a:cubicBezTo>
                  <a:lnTo>
                    <a:pt x="4757" y="1751"/>
                  </a:lnTo>
                  <a:cubicBezTo>
                    <a:pt x="4757" y="1748"/>
                    <a:pt x="4757" y="1742"/>
                    <a:pt x="4754" y="1737"/>
                  </a:cubicBezTo>
                  <a:cubicBezTo>
                    <a:pt x="4751" y="1731"/>
                    <a:pt x="4754" y="1728"/>
                    <a:pt x="4754" y="1725"/>
                  </a:cubicBezTo>
                  <a:cubicBezTo>
                    <a:pt x="4751" y="1722"/>
                    <a:pt x="4748" y="1714"/>
                    <a:pt x="4748" y="1708"/>
                  </a:cubicBezTo>
                  <a:cubicBezTo>
                    <a:pt x="4745" y="1702"/>
                    <a:pt x="4745" y="1702"/>
                    <a:pt x="4745" y="1702"/>
                  </a:cubicBezTo>
                  <a:cubicBezTo>
                    <a:pt x="4742" y="1694"/>
                    <a:pt x="4739" y="1685"/>
                    <a:pt x="4734" y="1676"/>
                  </a:cubicBezTo>
                  <a:lnTo>
                    <a:pt x="4690" y="1590"/>
                  </a:lnTo>
                  <a:lnTo>
                    <a:pt x="4109" y="436"/>
                  </a:lnTo>
                  <a:cubicBezTo>
                    <a:pt x="3974" y="168"/>
                    <a:pt x="3700" y="1"/>
                    <a:pt x="34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5" name="Google Shape;2002;p125">
              <a:extLst>
                <a:ext uri="{FF2B5EF4-FFF2-40B4-BE49-F238E27FC236}">
                  <a16:creationId xmlns:a16="http://schemas.microsoft.com/office/drawing/2014/main" id="{9F7967E5-93FF-C97A-6CF6-59317E3D7C1B}"/>
                </a:ext>
              </a:extLst>
            </p:cNvPr>
            <p:cNvSpPr/>
            <p:nvPr/>
          </p:nvSpPr>
          <p:spPr>
            <a:xfrm>
              <a:off x="7175600" y="2137525"/>
              <a:ext cx="42550" cy="88700"/>
            </a:xfrm>
            <a:custGeom>
              <a:avLst/>
              <a:gdLst/>
              <a:ahLst/>
              <a:cxnLst/>
              <a:rect l="l" t="t" r="r" b="b"/>
              <a:pathLst>
                <a:path w="1702" h="3548" extrusionOk="0">
                  <a:moveTo>
                    <a:pt x="850" y="433"/>
                  </a:moveTo>
                  <a:cubicBezTo>
                    <a:pt x="1080" y="433"/>
                    <a:pt x="1267" y="620"/>
                    <a:pt x="1267" y="853"/>
                  </a:cubicBezTo>
                  <a:lnTo>
                    <a:pt x="1267" y="2695"/>
                  </a:lnTo>
                  <a:cubicBezTo>
                    <a:pt x="1267" y="2926"/>
                    <a:pt x="1080" y="3113"/>
                    <a:pt x="850" y="3113"/>
                  </a:cubicBezTo>
                  <a:cubicBezTo>
                    <a:pt x="619" y="3113"/>
                    <a:pt x="432" y="2926"/>
                    <a:pt x="432" y="2695"/>
                  </a:cubicBezTo>
                  <a:lnTo>
                    <a:pt x="432" y="2508"/>
                  </a:lnTo>
                  <a:lnTo>
                    <a:pt x="792" y="2508"/>
                  </a:lnTo>
                  <a:cubicBezTo>
                    <a:pt x="913" y="2508"/>
                    <a:pt x="1008" y="2413"/>
                    <a:pt x="1008" y="2292"/>
                  </a:cubicBezTo>
                  <a:cubicBezTo>
                    <a:pt x="1008" y="2174"/>
                    <a:pt x="913" y="2077"/>
                    <a:pt x="792" y="2077"/>
                  </a:cubicBezTo>
                  <a:lnTo>
                    <a:pt x="432" y="2077"/>
                  </a:lnTo>
                  <a:lnTo>
                    <a:pt x="432" y="1443"/>
                  </a:lnTo>
                  <a:lnTo>
                    <a:pt x="792" y="1443"/>
                  </a:lnTo>
                  <a:cubicBezTo>
                    <a:pt x="913" y="1443"/>
                    <a:pt x="1008" y="1345"/>
                    <a:pt x="1008" y="1227"/>
                  </a:cubicBezTo>
                  <a:cubicBezTo>
                    <a:pt x="1008" y="1106"/>
                    <a:pt x="913" y="1011"/>
                    <a:pt x="792" y="1011"/>
                  </a:cubicBezTo>
                  <a:lnTo>
                    <a:pt x="432" y="1011"/>
                  </a:lnTo>
                  <a:lnTo>
                    <a:pt x="432" y="853"/>
                  </a:lnTo>
                  <a:cubicBezTo>
                    <a:pt x="432" y="623"/>
                    <a:pt x="619" y="433"/>
                    <a:pt x="850" y="433"/>
                  </a:cubicBezTo>
                  <a:close/>
                  <a:moveTo>
                    <a:pt x="850" y="1"/>
                  </a:moveTo>
                  <a:cubicBezTo>
                    <a:pt x="381" y="1"/>
                    <a:pt x="1" y="381"/>
                    <a:pt x="1" y="853"/>
                  </a:cubicBezTo>
                  <a:lnTo>
                    <a:pt x="1" y="2695"/>
                  </a:lnTo>
                  <a:cubicBezTo>
                    <a:pt x="1" y="3165"/>
                    <a:pt x="381" y="3545"/>
                    <a:pt x="850" y="3548"/>
                  </a:cubicBezTo>
                  <a:cubicBezTo>
                    <a:pt x="1319" y="3545"/>
                    <a:pt x="1699" y="3165"/>
                    <a:pt x="1702" y="2695"/>
                  </a:cubicBezTo>
                  <a:lnTo>
                    <a:pt x="1702" y="853"/>
                  </a:lnTo>
                  <a:cubicBezTo>
                    <a:pt x="1702" y="381"/>
                    <a:pt x="1319" y="1"/>
                    <a:pt x="8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6" name="Google Shape;2003;p125">
            <a:extLst>
              <a:ext uri="{FF2B5EF4-FFF2-40B4-BE49-F238E27FC236}">
                <a16:creationId xmlns:a16="http://schemas.microsoft.com/office/drawing/2014/main" id="{FCE953BF-F39D-977E-F5B6-1B89684FD775}"/>
              </a:ext>
            </a:extLst>
          </p:cNvPr>
          <p:cNvGrpSpPr/>
          <p:nvPr/>
        </p:nvGrpSpPr>
        <p:grpSpPr>
          <a:xfrm>
            <a:off x="11909051" y="3525299"/>
            <a:ext cx="546300" cy="737850"/>
            <a:chOff x="5225025" y="1517900"/>
            <a:chExt cx="273150" cy="368925"/>
          </a:xfrm>
        </p:grpSpPr>
        <p:sp>
          <p:nvSpPr>
            <p:cNvPr id="237" name="Google Shape;2004;p125">
              <a:extLst>
                <a:ext uri="{FF2B5EF4-FFF2-40B4-BE49-F238E27FC236}">
                  <a16:creationId xmlns:a16="http://schemas.microsoft.com/office/drawing/2014/main" id="{2EBC772E-DA3F-7F2D-7C06-D10F70EACB9F}"/>
                </a:ext>
              </a:extLst>
            </p:cNvPr>
            <p:cNvSpPr/>
            <p:nvPr/>
          </p:nvSpPr>
          <p:spPr>
            <a:xfrm>
              <a:off x="5225025" y="1627275"/>
              <a:ext cx="273150" cy="259550"/>
            </a:xfrm>
            <a:custGeom>
              <a:avLst/>
              <a:gdLst/>
              <a:ahLst/>
              <a:cxnLst/>
              <a:rect l="l" t="t" r="r" b="b"/>
              <a:pathLst>
                <a:path w="10926" h="10382" extrusionOk="0">
                  <a:moveTo>
                    <a:pt x="10710" y="1"/>
                  </a:moveTo>
                  <a:cubicBezTo>
                    <a:pt x="10589" y="1"/>
                    <a:pt x="10494" y="99"/>
                    <a:pt x="10494" y="217"/>
                  </a:cubicBezTo>
                  <a:lnTo>
                    <a:pt x="10494" y="9950"/>
                  </a:lnTo>
                  <a:lnTo>
                    <a:pt x="433" y="9950"/>
                  </a:lnTo>
                  <a:lnTo>
                    <a:pt x="433" y="9469"/>
                  </a:lnTo>
                  <a:cubicBezTo>
                    <a:pt x="433" y="9351"/>
                    <a:pt x="338" y="9253"/>
                    <a:pt x="217" y="9253"/>
                  </a:cubicBezTo>
                  <a:cubicBezTo>
                    <a:pt x="99" y="9253"/>
                    <a:pt x="1" y="9351"/>
                    <a:pt x="1" y="9469"/>
                  </a:cubicBezTo>
                  <a:lnTo>
                    <a:pt x="1" y="10166"/>
                  </a:lnTo>
                  <a:cubicBezTo>
                    <a:pt x="1" y="10284"/>
                    <a:pt x="99" y="10381"/>
                    <a:pt x="217" y="10381"/>
                  </a:cubicBezTo>
                  <a:lnTo>
                    <a:pt x="10710" y="10381"/>
                  </a:lnTo>
                  <a:cubicBezTo>
                    <a:pt x="10828" y="10381"/>
                    <a:pt x="10926" y="10284"/>
                    <a:pt x="10926" y="10166"/>
                  </a:cubicBezTo>
                  <a:lnTo>
                    <a:pt x="10926" y="217"/>
                  </a:lnTo>
                  <a:cubicBezTo>
                    <a:pt x="10926" y="99"/>
                    <a:pt x="10828" y="1"/>
                    <a:pt x="107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8" name="Google Shape;2005;p125">
              <a:extLst>
                <a:ext uri="{FF2B5EF4-FFF2-40B4-BE49-F238E27FC236}">
                  <a16:creationId xmlns:a16="http://schemas.microsoft.com/office/drawing/2014/main" id="{43AD3B50-5A15-2C86-2C8A-2E4420505AB9}"/>
                </a:ext>
              </a:extLst>
            </p:cNvPr>
            <p:cNvSpPr/>
            <p:nvPr/>
          </p:nvSpPr>
          <p:spPr>
            <a:xfrm>
              <a:off x="5225025" y="1517900"/>
              <a:ext cx="273150" cy="328900"/>
            </a:xfrm>
            <a:custGeom>
              <a:avLst/>
              <a:gdLst/>
              <a:ahLst/>
              <a:cxnLst/>
              <a:rect l="l" t="t" r="r" b="b"/>
              <a:pathLst>
                <a:path w="10926" h="13156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lnTo>
                    <a:pt x="1" y="12940"/>
                  </a:lnTo>
                  <a:cubicBezTo>
                    <a:pt x="1" y="13061"/>
                    <a:pt x="99" y="13156"/>
                    <a:pt x="217" y="13156"/>
                  </a:cubicBezTo>
                  <a:cubicBezTo>
                    <a:pt x="338" y="13156"/>
                    <a:pt x="433" y="13061"/>
                    <a:pt x="433" y="12940"/>
                  </a:cubicBezTo>
                  <a:lnTo>
                    <a:pt x="433" y="2738"/>
                  </a:lnTo>
                  <a:lnTo>
                    <a:pt x="853" y="2738"/>
                  </a:lnTo>
                  <a:cubicBezTo>
                    <a:pt x="971" y="2738"/>
                    <a:pt x="1066" y="2643"/>
                    <a:pt x="1066" y="2522"/>
                  </a:cubicBezTo>
                  <a:cubicBezTo>
                    <a:pt x="1066" y="2404"/>
                    <a:pt x="971" y="2306"/>
                    <a:pt x="853" y="2306"/>
                  </a:cubicBezTo>
                  <a:lnTo>
                    <a:pt x="433" y="2306"/>
                  </a:lnTo>
                  <a:lnTo>
                    <a:pt x="433" y="432"/>
                  </a:lnTo>
                  <a:lnTo>
                    <a:pt x="10494" y="432"/>
                  </a:lnTo>
                  <a:lnTo>
                    <a:pt x="10494" y="2306"/>
                  </a:lnTo>
                  <a:lnTo>
                    <a:pt x="1766" y="2306"/>
                  </a:lnTo>
                  <a:cubicBezTo>
                    <a:pt x="1648" y="2306"/>
                    <a:pt x="1550" y="2404"/>
                    <a:pt x="1550" y="2522"/>
                  </a:cubicBezTo>
                  <a:cubicBezTo>
                    <a:pt x="1550" y="2640"/>
                    <a:pt x="1648" y="2738"/>
                    <a:pt x="1766" y="2738"/>
                  </a:cubicBezTo>
                  <a:lnTo>
                    <a:pt x="10494" y="2738"/>
                  </a:lnTo>
                  <a:lnTo>
                    <a:pt x="10494" y="3665"/>
                  </a:lnTo>
                  <a:cubicBezTo>
                    <a:pt x="10494" y="3783"/>
                    <a:pt x="10589" y="3881"/>
                    <a:pt x="10710" y="3881"/>
                  </a:cubicBezTo>
                  <a:cubicBezTo>
                    <a:pt x="10828" y="3881"/>
                    <a:pt x="10926" y="3783"/>
                    <a:pt x="10926" y="3665"/>
                  </a:cubicBezTo>
                  <a:lnTo>
                    <a:pt x="10926" y="216"/>
                  </a:lnTo>
                  <a:cubicBezTo>
                    <a:pt x="10926" y="98"/>
                    <a:pt x="10828" y="0"/>
                    <a:pt x="107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9" name="Google Shape;2006;p125">
              <a:extLst>
                <a:ext uri="{FF2B5EF4-FFF2-40B4-BE49-F238E27FC236}">
                  <a16:creationId xmlns:a16="http://schemas.microsoft.com/office/drawing/2014/main" id="{2FA2C8B2-ED7E-FB61-3331-46EF3617EB0C}"/>
                </a:ext>
              </a:extLst>
            </p:cNvPr>
            <p:cNvSpPr/>
            <p:nvPr/>
          </p:nvSpPr>
          <p:spPr>
            <a:xfrm>
              <a:off x="5291825" y="1621375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38"/>
                  </a:moveTo>
                  <a:cubicBezTo>
                    <a:pt x="1540" y="438"/>
                    <a:pt x="1795" y="643"/>
                    <a:pt x="1854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8"/>
                    <a:pt x="628" y="1285"/>
                    <a:pt x="631" y="1054"/>
                  </a:cubicBezTo>
                  <a:cubicBezTo>
                    <a:pt x="631" y="735"/>
                    <a:pt x="873" y="470"/>
                    <a:pt x="1186" y="441"/>
                  </a:cubicBezTo>
                  <a:cubicBezTo>
                    <a:pt x="1207" y="439"/>
                    <a:pt x="1228" y="438"/>
                    <a:pt x="1249" y="438"/>
                  </a:cubicBezTo>
                  <a:close/>
                  <a:moveTo>
                    <a:pt x="4336" y="434"/>
                  </a:moveTo>
                  <a:cubicBezTo>
                    <a:pt x="4463" y="434"/>
                    <a:pt x="4593" y="474"/>
                    <a:pt x="4707" y="559"/>
                  </a:cubicBezTo>
                  <a:cubicBezTo>
                    <a:pt x="5070" y="833"/>
                    <a:pt x="5024" y="1394"/>
                    <a:pt x="4618" y="1601"/>
                  </a:cubicBezTo>
                  <a:cubicBezTo>
                    <a:pt x="4388" y="1302"/>
                    <a:pt x="4082" y="1069"/>
                    <a:pt x="3728" y="933"/>
                  </a:cubicBezTo>
                  <a:cubicBezTo>
                    <a:pt x="3790" y="625"/>
                    <a:pt x="4056" y="434"/>
                    <a:pt x="4336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3"/>
                    <a:pt x="4494" y="2511"/>
                  </a:cubicBezTo>
                  <a:cubicBezTo>
                    <a:pt x="4494" y="3242"/>
                    <a:pt x="3731" y="3838"/>
                    <a:pt x="2790" y="3838"/>
                  </a:cubicBezTo>
                  <a:cubicBezTo>
                    <a:pt x="1851" y="3838"/>
                    <a:pt x="1089" y="3242"/>
                    <a:pt x="1089" y="2511"/>
                  </a:cubicBezTo>
                  <a:cubicBezTo>
                    <a:pt x="1089" y="1780"/>
                    <a:pt x="1851" y="1187"/>
                    <a:pt x="2790" y="1187"/>
                  </a:cubicBezTo>
                  <a:close/>
                  <a:moveTo>
                    <a:pt x="1246" y="0"/>
                  </a:moveTo>
                  <a:cubicBezTo>
                    <a:pt x="1025" y="0"/>
                    <a:pt x="800" y="70"/>
                    <a:pt x="605" y="222"/>
                  </a:cubicBezTo>
                  <a:cubicBezTo>
                    <a:pt x="0" y="692"/>
                    <a:pt x="84" y="1624"/>
                    <a:pt x="757" y="1981"/>
                  </a:cubicBezTo>
                  <a:cubicBezTo>
                    <a:pt x="691" y="2151"/>
                    <a:pt x="660" y="2330"/>
                    <a:pt x="660" y="2511"/>
                  </a:cubicBezTo>
                  <a:cubicBezTo>
                    <a:pt x="660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3" y="1800"/>
                    <a:pt x="5387" y="1440"/>
                    <a:pt x="5384" y="1054"/>
                  </a:cubicBezTo>
                  <a:cubicBezTo>
                    <a:pt x="5384" y="522"/>
                    <a:pt x="4986" y="73"/>
                    <a:pt x="4457" y="12"/>
                  </a:cubicBezTo>
                  <a:cubicBezTo>
                    <a:pt x="4415" y="7"/>
                    <a:pt x="4373" y="5"/>
                    <a:pt x="4331" y="5"/>
                  </a:cubicBezTo>
                  <a:cubicBezTo>
                    <a:pt x="3854" y="5"/>
                    <a:pt x="3428" y="333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2" y="771"/>
                    <a:pt x="2269" y="807"/>
                  </a:cubicBezTo>
                  <a:cubicBezTo>
                    <a:pt x="2150" y="305"/>
                    <a:pt x="1707" y="0"/>
                    <a:pt x="12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0" name="Google Shape;2007;p125">
              <a:extLst>
                <a:ext uri="{FF2B5EF4-FFF2-40B4-BE49-F238E27FC236}">
                  <a16:creationId xmlns:a16="http://schemas.microsoft.com/office/drawing/2014/main" id="{6E000978-CA45-BD70-4CC0-9518BF6CD901}"/>
                </a:ext>
              </a:extLst>
            </p:cNvPr>
            <p:cNvSpPr/>
            <p:nvPr/>
          </p:nvSpPr>
          <p:spPr>
            <a:xfrm>
              <a:off x="5263250" y="1740200"/>
              <a:ext cx="196725" cy="10825"/>
            </a:xfrm>
            <a:custGeom>
              <a:avLst/>
              <a:gdLst/>
              <a:ahLst/>
              <a:cxnLst/>
              <a:rect l="l" t="t" r="r" b="b"/>
              <a:pathLst>
                <a:path w="7869" h="433" extrusionOk="0">
                  <a:moveTo>
                    <a:pt x="216" y="0"/>
                  </a:moveTo>
                  <a:cubicBezTo>
                    <a:pt x="96" y="0"/>
                    <a:pt x="1" y="95"/>
                    <a:pt x="1" y="216"/>
                  </a:cubicBezTo>
                  <a:cubicBezTo>
                    <a:pt x="1" y="334"/>
                    <a:pt x="96" y="432"/>
                    <a:pt x="216" y="432"/>
                  </a:cubicBezTo>
                  <a:lnTo>
                    <a:pt x="7652" y="432"/>
                  </a:lnTo>
                  <a:cubicBezTo>
                    <a:pt x="7770" y="432"/>
                    <a:pt x="7868" y="334"/>
                    <a:pt x="7868" y="216"/>
                  </a:cubicBezTo>
                  <a:cubicBezTo>
                    <a:pt x="7868" y="95"/>
                    <a:pt x="7770" y="0"/>
                    <a:pt x="7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1" name="Google Shape;2008;p125">
              <a:extLst>
                <a:ext uri="{FF2B5EF4-FFF2-40B4-BE49-F238E27FC236}">
                  <a16:creationId xmlns:a16="http://schemas.microsoft.com/office/drawing/2014/main" id="{5D1008A6-8E9A-1926-B2C1-4A7440A7AE21}"/>
                </a:ext>
              </a:extLst>
            </p:cNvPr>
            <p:cNvSpPr/>
            <p:nvPr/>
          </p:nvSpPr>
          <p:spPr>
            <a:xfrm>
              <a:off x="5263250" y="1767400"/>
              <a:ext cx="196725" cy="10825"/>
            </a:xfrm>
            <a:custGeom>
              <a:avLst/>
              <a:gdLst/>
              <a:ahLst/>
              <a:cxnLst/>
              <a:rect l="l" t="t" r="r" b="b"/>
              <a:pathLst>
                <a:path w="7869" h="433" extrusionOk="0">
                  <a:moveTo>
                    <a:pt x="216" y="1"/>
                  </a:moveTo>
                  <a:cubicBezTo>
                    <a:pt x="96" y="1"/>
                    <a:pt x="1" y="96"/>
                    <a:pt x="1" y="217"/>
                  </a:cubicBezTo>
                  <a:cubicBezTo>
                    <a:pt x="1" y="335"/>
                    <a:pt x="96" y="432"/>
                    <a:pt x="216" y="432"/>
                  </a:cubicBezTo>
                  <a:lnTo>
                    <a:pt x="7652" y="432"/>
                  </a:lnTo>
                  <a:cubicBezTo>
                    <a:pt x="7770" y="432"/>
                    <a:pt x="7868" y="335"/>
                    <a:pt x="7868" y="217"/>
                  </a:cubicBezTo>
                  <a:cubicBezTo>
                    <a:pt x="7868" y="96"/>
                    <a:pt x="7770" y="1"/>
                    <a:pt x="7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2" name="Google Shape;2009;p125">
              <a:extLst>
                <a:ext uri="{FF2B5EF4-FFF2-40B4-BE49-F238E27FC236}">
                  <a16:creationId xmlns:a16="http://schemas.microsoft.com/office/drawing/2014/main" id="{71A4D41B-C8DF-6429-29E1-7CFEE915073F}"/>
                </a:ext>
              </a:extLst>
            </p:cNvPr>
            <p:cNvSpPr/>
            <p:nvPr/>
          </p:nvSpPr>
          <p:spPr>
            <a:xfrm>
              <a:off x="5263250" y="1794525"/>
              <a:ext cx="196725" cy="10825"/>
            </a:xfrm>
            <a:custGeom>
              <a:avLst/>
              <a:gdLst/>
              <a:ahLst/>
              <a:cxnLst/>
              <a:rect l="l" t="t" r="r" b="b"/>
              <a:pathLst>
                <a:path w="7869" h="43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8"/>
                    <a:pt x="96" y="433"/>
                    <a:pt x="216" y="433"/>
                  </a:cubicBezTo>
                  <a:lnTo>
                    <a:pt x="7652" y="433"/>
                  </a:lnTo>
                  <a:cubicBezTo>
                    <a:pt x="7770" y="433"/>
                    <a:pt x="7868" y="338"/>
                    <a:pt x="7868" y="217"/>
                  </a:cubicBezTo>
                  <a:cubicBezTo>
                    <a:pt x="7868" y="99"/>
                    <a:pt x="7770" y="1"/>
                    <a:pt x="7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3" name="Google Shape;2010;p125">
              <a:extLst>
                <a:ext uri="{FF2B5EF4-FFF2-40B4-BE49-F238E27FC236}">
                  <a16:creationId xmlns:a16="http://schemas.microsoft.com/office/drawing/2014/main" id="{2C0F4CF3-74A8-D294-569C-AD493AE10429}"/>
                </a:ext>
              </a:extLst>
            </p:cNvPr>
            <p:cNvSpPr/>
            <p:nvPr/>
          </p:nvSpPr>
          <p:spPr>
            <a:xfrm>
              <a:off x="5263250" y="1821750"/>
              <a:ext cx="196725" cy="10800"/>
            </a:xfrm>
            <a:custGeom>
              <a:avLst/>
              <a:gdLst/>
              <a:ahLst/>
              <a:cxnLst/>
              <a:rect l="l" t="t" r="r" b="b"/>
              <a:pathLst>
                <a:path w="7869" h="432" extrusionOk="0">
                  <a:moveTo>
                    <a:pt x="216" y="0"/>
                  </a:moveTo>
                  <a:cubicBezTo>
                    <a:pt x="96" y="0"/>
                    <a:pt x="1" y="98"/>
                    <a:pt x="1" y="216"/>
                  </a:cubicBezTo>
                  <a:cubicBezTo>
                    <a:pt x="1" y="337"/>
                    <a:pt x="96" y="432"/>
                    <a:pt x="216" y="432"/>
                  </a:cubicBezTo>
                  <a:lnTo>
                    <a:pt x="7652" y="432"/>
                  </a:lnTo>
                  <a:cubicBezTo>
                    <a:pt x="7770" y="432"/>
                    <a:pt x="7868" y="337"/>
                    <a:pt x="7868" y="216"/>
                  </a:cubicBezTo>
                  <a:cubicBezTo>
                    <a:pt x="7868" y="98"/>
                    <a:pt x="7770" y="0"/>
                    <a:pt x="7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4" name="Google Shape;2011;p125">
              <a:extLst>
                <a:ext uri="{FF2B5EF4-FFF2-40B4-BE49-F238E27FC236}">
                  <a16:creationId xmlns:a16="http://schemas.microsoft.com/office/drawing/2014/main" id="{C109FA22-10DE-FAB7-6D73-3D924F0BAD46}"/>
                </a:ext>
              </a:extLst>
            </p:cNvPr>
            <p:cNvSpPr/>
            <p:nvPr/>
          </p:nvSpPr>
          <p:spPr>
            <a:xfrm>
              <a:off x="5392300" y="1533450"/>
              <a:ext cx="55800" cy="36700"/>
            </a:xfrm>
            <a:custGeom>
              <a:avLst/>
              <a:gdLst/>
              <a:ahLst/>
              <a:cxnLst/>
              <a:rect l="l" t="t" r="r" b="b"/>
              <a:pathLst>
                <a:path w="2232" h="1468" extrusionOk="0">
                  <a:moveTo>
                    <a:pt x="1828" y="429"/>
                  </a:moveTo>
                  <a:cubicBezTo>
                    <a:pt x="1661" y="432"/>
                    <a:pt x="1526" y="564"/>
                    <a:pt x="1526" y="734"/>
                  </a:cubicBezTo>
                  <a:cubicBezTo>
                    <a:pt x="1526" y="915"/>
                    <a:pt x="1675" y="1036"/>
                    <a:pt x="1830" y="1036"/>
                  </a:cubicBezTo>
                  <a:cubicBezTo>
                    <a:pt x="1904" y="1036"/>
                    <a:pt x="1980" y="1008"/>
                    <a:pt x="2041" y="947"/>
                  </a:cubicBezTo>
                  <a:cubicBezTo>
                    <a:pt x="2231" y="757"/>
                    <a:pt x="2096" y="429"/>
                    <a:pt x="1828" y="429"/>
                  </a:cubicBezTo>
                  <a:close/>
                  <a:moveTo>
                    <a:pt x="791" y="429"/>
                  </a:moveTo>
                  <a:cubicBezTo>
                    <a:pt x="865" y="429"/>
                    <a:pt x="941" y="457"/>
                    <a:pt x="1002" y="518"/>
                  </a:cubicBezTo>
                  <a:cubicBezTo>
                    <a:pt x="1195" y="708"/>
                    <a:pt x="1059" y="1036"/>
                    <a:pt x="789" y="1036"/>
                  </a:cubicBezTo>
                  <a:cubicBezTo>
                    <a:pt x="622" y="1033"/>
                    <a:pt x="487" y="901"/>
                    <a:pt x="487" y="734"/>
                  </a:cubicBezTo>
                  <a:cubicBezTo>
                    <a:pt x="487" y="551"/>
                    <a:pt x="636" y="429"/>
                    <a:pt x="791" y="429"/>
                  </a:cubicBezTo>
                  <a:close/>
                  <a:moveTo>
                    <a:pt x="789" y="0"/>
                  </a:moveTo>
                  <a:cubicBezTo>
                    <a:pt x="694" y="0"/>
                    <a:pt x="599" y="19"/>
                    <a:pt x="507" y="57"/>
                  </a:cubicBezTo>
                  <a:cubicBezTo>
                    <a:pt x="181" y="190"/>
                    <a:pt x="0" y="535"/>
                    <a:pt x="69" y="878"/>
                  </a:cubicBezTo>
                  <a:cubicBezTo>
                    <a:pt x="135" y="1223"/>
                    <a:pt x="438" y="1468"/>
                    <a:pt x="789" y="1468"/>
                  </a:cubicBezTo>
                  <a:cubicBezTo>
                    <a:pt x="985" y="1468"/>
                    <a:pt x="1172" y="1390"/>
                    <a:pt x="1307" y="1252"/>
                  </a:cubicBezTo>
                  <a:cubicBezTo>
                    <a:pt x="1555" y="1004"/>
                    <a:pt x="1592" y="616"/>
                    <a:pt x="1399" y="325"/>
                  </a:cubicBezTo>
                  <a:cubicBezTo>
                    <a:pt x="1259" y="117"/>
                    <a:pt x="1028" y="0"/>
                    <a:pt x="7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5" name="Google Shape;2012;p125">
              <a:extLst>
                <a:ext uri="{FF2B5EF4-FFF2-40B4-BE49-F238E27FC236}">
                  <a16:creationId xmlns:a16="http://schemas.microsoft.com/office/drawing/2014/main" id="{97DF7EA1-E01E-C9C5-404A-A25DA7A23C8C}"/>
                </a:ext>
              </a:extLst>
            </p:cNvPr>
            <p:cNvSpPr/>
            <p:nvPr/>
          </p:nvSpPr>
          <p:spPr>
            <a:xfrm>
              <a:off x="5262525" y="1546750"/>
              <a:ext cx="68475" cy="10825"/>
            </a:xfrm>
            <a:custGeom>
              <a:avLst/>
              <a:gdLst/>
              <a:ahLst/>
              <a:cxnLst/>
              <a:rect l="l" t="t" r="r" b="b"/>
              <a:pathLst>
                <a:path w="2739" h="433" extrusionOk="0">
                  <a:moveTo>
                    <a:pt x="217" y="0"/>
                  </a:moveTo>
                  <a:cubicBezTo>
                    <a:pt x="96" y="0"/>
                    <a:pt x="1" y="95"/>
                    <a:pt x="1" y="216"/>
                  </a:cubicBezTo>
                  <a:cubicBezTo>
                    <a:pt x="1" y="334"/>
                    <a:pt x="96" y="432"/>
                    <a:pt x="217" y="432"/>
                  </a:cubicBezTo>
                  <a:lnTo>
                    <a:pt x="2523" y="432"/>
                  </a:lnTo>
                  <a:cubicBezTo>
                    <a:pt x="2641" y="432"/>
                    <a:pt x="2738" y="334"/>
                    <a:pt x="2738" y="216"/>
                  </a:cubicBezTo>
                  <a:cubicBezTo>
                    <a:pt x="2738" y="95"/>
                    <a:pt x="2641" y="0"/>
                    <a:pt x="25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6" name="Google Shape;2013;p125">
              <a:extLst>
                <a:ext uri="{FF2B5EF4-FFF2-40B4-BE49-F238E27FC236}">
                  <a16:creationId xmlns:a16="http://schemas.microsoft.com/office/drawing/2014/main" id="{4EC26BCB-69E9-3A62-F513-E78E8E5F7415}"/>
                </a:ext>
              </a:extLst>
            </p:cNvPr>
            <p:cNvSpPr/>
            <p:nvPr/>
          </p:nvSpPr>
          <p:spPr>
            <a:xfrm>
              <a:off x="5340825" y="16629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7" name="Google Shape;2014;p125">
              <a:extLst>
                <a:ext uri="{FF2B5EF4-FFF2-40B4-BE49-F238E27FC236}">
                  <a16:creationId xmlns:a16="http://schemas.microsoft.com/office/drawing/2014/main" id="{9F2A7D62-9828-4315-FC2B-8FF55DD01D27}"/>
                </a:ext>
              </a:extLst>
            </p:cNvPr>
            <p:cNvSpPr/>
            <p:nvPr/>
          </p:nvSpPr>
          <p:spPr>
            <a:xfrm>
              <a:off x="5367975" y="166290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6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8" name="Google Shape;2015;p125">
            <a:extLst>
              <a:ext uri="{FF2B5EF4-FFF2-40B4-BE49-F238E27FC236}">
                <a16:creationId xmlns:a16="http://schemas.microsoft.com/office/drawing/2014/main" id="{3A14FEEA-97D6-458E-9A51-8591039F9E53}"/>
              </a:ext>
            </a:extLst>
          </p:cNvPr>
          <p:cNvGrpSpPr/>
          <p:nvPr/>
        </p:nvGrpSpPr>
        <p:grpSpPr>
          <a:xfrm>
            <a:off x="11966801" y="4634299"/>
            <a:ext cx="381900" cy="737750"/>
            <a:chOff x="5253900" y="2072400"/>
            <a:chExt cx="190950" cy="368875"/>
          </a:xfrm>
        </p:grpSpPr>
        <p:sp>
          <p:nvSpPr>
            <p:cNvPr id="249" name="Google Shape;2016;p125">
              <a:extLst>
                <a:ext uri="{FF2B5EF4-FFF2-40B4-BE49-F238E27FC236}">
                  <a16:creationId xmlns:a16="http://schemas.microsoft.com/office/drawing/2014/main" id="{64FF8B34-D9ED-FD2E-79DB-DD08463356DD}"/>
                </a:ext>
              </a:extLst>
            </p:cNvPr>
            <p:cNvSpPr/>
            <p:nvPr/>
          </p:nvSpPr>
          <p:spPr>
            <a:xfrm>
              <a:off x="5253900" y="2228350"/>
              <a:ext cx="190950" cy="212925"/>
            </a:xfrm>
            <a:custGeom>
              <a:avLst/>
              <a:gdLst/>
              <a:ahLst/>
              <a:cxnLst/>
              <a:rect l="l" t="t" r="r" b="b"/>
              <a:pathLst>
                <a:path w="7638" h="8517" extrusionOk="0">
                  <a:moveTo>
                    <a:pt x="216" y="1"/>
                  </a:moveTo>
                  <a:cubicBezTo>
                    <a:pt x="95" y="1"/>
                    <a:pt x="0" y="96"/>
                    <a:pt x="0" y="217"/>
                  </a:cubicBezTo>
                  <a:lnTo>
                    <a:pt x="0" y="7149"/>
                  </a:lnTo>
                  <a:cubicBezTo>
                    <a:pt x="0" y="7903"/>
                    <a:pt x="613" y="8516"/>
                    <a:pt x="1368" y="8516"/>
                  </a:cubicBezTo>
                  <a:lnTo>
                    <a:pt x="6267" y="8516"/>
                  </a:lnTo>
                  <a:cubicBezTo>
                    <a:pt x="7022" y="8516"/>
                    <a:pt x="7635" y="7903"/>
                    <a:pt x="7638" y="7149"/>
                  </a:cubicBezTo>
                  <a:lnTo>
                    <a:pt x="7638" y="6680"/>
                  </a:lnTo>
                  <a:cubicBezTo>
                    <a:pt x="7635" y="6562"/>
                    <a:pt x="7540" y="6467"/>
                    <a:pt x="7419" y="6467"/>
                  </a:cubicBezTo>
                  <a:cubicBezTo>
                    <a:pt x="7301" y="6467"/>
                    <a:pt x="7203" y="6562"/>
                    <a:pt x="7203" y="6683"/>
                  </a:cubicBezTo>
                  <a:lnTo>
                    <a:pt x="7203" y="7149"/>
                  </a:lnTo>
                  <a:cubicBezTo>
                    <a:pt x="7203" y="7664"/>
                    <a:pt x="6785" y="8084"/>
                    <a:pt x="6267" y="8084"/>
                  </a:cubicBezTo>
                  <a:lnTo>
                    <a:pt x="1368" y="8084"/>
                  </a:lnTo>
                  <a:cubicBezTo>
                    <a:pt x="852" y="8084"/>
                    <a:pt x="432" y="7664"/>
                    <a:pt x="432" y="7149"/>
                  </a:cubicBezTo>
                  <a:lnTo>
                    <a:pt x="432" y="217"/>
                  </a:lnTo>
                  <a:cubicBezTo>
                    <a:pt x="432" y="96"/>
                    <a:pt x="334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0" name="Google Shape;2017;p125">
              <a:extLst>
                <a:ext uri="{FF2B5EF4-FFF2-40B4-BE49-F238E27FC236}">
                  <a16:creationId xmlns:a16="http://schemas.microsoft.com/office/drawing/2014/main" id="{688D7AE9-5928-2B7A-89C1-5D0C60F322A7}"/>
                </a:ext>
              </a:extLst>
            </p:cNvPr>
            <p:cNvSpPr/>
            <p:nvPr/>
          </p:nvSpPr>
          <p:spPr>
            <a:xfrm>
              <a:off x="5253900" y="2072400"/>
              <a:ext cx="190950" cy="305100"/>
            </a:xfrm>
            <a:custGeom>
              <a:avLst/>
              <a:gdLst/>
              <a:ahLst/>
              <a:cxnLst/>
              <a:rect l="l" t="t" r="r" b="b"/>
              <a:pathLst>
                <a:path w="7638" h="12204" extrusionOk="0">
                  <a:moveTo>
                    <a:pt x="4681" y="433"/>
                  </a:moveTo>
                  <a:cubicBezTo>
                    <a:pt x="4721" y="433"/>
                    <a:pt x="4753" y="464"/>
                    <a:pt x="4753" y="505"/>
                  </a:cubicBezTo>
                  <a:lnTo>
                    <a:pt x="4753" y="1944"/>
                  </a:lnTo>
                  <a:cubicBezTo>
                    <a:pt x="4753" y="1984"/>
                    <a:pt x="4721" y="2016"/>
                    <a:pt x="4681" y="2016"/>
                  </a:cubicBezTo>
                  <a:lnTo>
                    <a:pt x="2954" y="2016"/>
                  </a:lnTo>
                  <a:cubicBezTo>
                    <a:pt x="2914" y="2016"/>
                    <a:pt x="2882" y="1984"/>
                    <a:pt x="2882" y="1944"/>
                  </a:cubicBezTo>
                  <a:lnTo>
                    <a:pt x="2882" y="505"/>
                  </a:lnTo>
                  <a:cubicBezTo>
                    <a:pt x="2882" y="464"/>
                    <a:pt x="2914" y="433"/>
                    <a:pt x="2954" y="433"/>
                  </a:cubicBezTo>
                  <a:close/>
                  <a:moveTo>
                    <a:pt x="4111" y="2448"/>
                  </a:moveTo>
                  <a:lnTo>
                    <a:pt x="4111" y="2851"/>
                  </a:lnTo>
                  <a:lnTo>
                    <a:pt x="3564" y="2851"/>
                  </a:lnTo>
                  <a:lnTo>
                    <a:pt x="3564" y="2448"/>
                  </a:lnTo>
                  <a:close/>
                  <a:moveTo>
                    <a:pt x="2954" y="1"/>
                  </a:moveTo>
                  <a:cubicBezTo>
                    <a:pt x="2675" y="1"/>
                    <a:pt x="2450" y="225"/>
                    <a:pt x="2450" y="505"/>
                  </a:cubicBezTo>
                  <a:lnTo>
                    <a:pt x="2450" y="1944"/>
                  </a:lnTo>
                  <a:cubicBezTo>
                    <a:pt x="2450" y="2223"/>
                    <a:pt x="2675" y="2448"/>
                    <a:pt x="2954" y="2448"/>
                  </a:cubicBezTo>
                  <a:lnTo>
                    <a:pt x="3129" y="2448"/>
                  </a:lnTo>
                  <a:lnTo>
                    <a:pt x="3129" y="2851"/>
                  </a:lnTo>
                  <a:lnTo>
                    <a:pt x="2044" y="2851"/>
                  </a:lnTo>
                  <a:cubicBezTo>
                    <a:pt x="1768" y="2851"/>
                    <a:pt x="1540" y="3078"/>
                    <a:pt x="1540" y="3354"/>
                  </a:cubicBezTo>
                  <a:lnTo>
                    <a:pt x="1540" y="3714"/>
                  </a:lnTo>
                  <a:lnTo>
                    <a:pt x="1368" y="3714"/>
                  </a:lnTo>
                  <a:cubicBezTo>
                    <a:pt x="613" y="3717"/>
                    <a:pt x="3" y="4327"/>
                    <a:pt x="0" y="5082"/>
                  </a:cubicBezTo>
                  <a:lnTo>
                    <a:pt x="0" y="5522"/>
                  </a:lnTo>
                  <a:cubicBezTo>
                    <a:pt x="0" y="5640"/>
                    <a:pt x="98" y="5738"/>
                    <a:pt x="216" y="5738"/>
                  </a:cubicBezTo>
                  <a:cubicBezTo>
                    <a:pt x="337" y="5738"/>
                    <a:pt x="432" y="5640"/>
                    <a:pt x="432" y="5522"/>
                  </a:cubicBezTo>
                  <a:lnTo>
                    <a:pt x="432" y="5085"/>
                  </a:lnTo>
                  <a:cubicBezTo>
                    <a:pt x="435" y="4569"/>
                    <a:pt x="852" y="4152"/>
                    <a:pt x="1368" y="4149"/>
                  </a:cubicBezTo>
                  <a:lnTo>
                    <a:pt x="4396" y="4149"/>
                  </a:lnTo>
                  <a:cubicBezTo>
                    <a:pt x="4514" y="4149"/>
                    <a:pt x="4612" y="4054"/>
                    <a:pt x="4612" y="3933"/>
                  </a:cubicBezTo>
                  <a:cubicBezTo>
                    <a:pt x="4612" y="3815"/>
                    <a:pt x="4514" y="3717"/>
                    <a:pt x="4396" y="3717"/>
                  </a:cubicBezTo>
                  <a:lnTo>
                    <a:pt x="1975" y="3717"/>
                  </a:lnTo>
                  <a:lnTo>
                    <a:pt x="1975" y="3357"/>
                  </a:lnTo>
                  <a:cubicBezTo>
                    <a:pt x="1975" y="3317"/>
                    <a:pt x="2007" y="3285"/>
                    <a:pt x="2047" y="3285"/>
                  </a:cubicBezTo>
                  <a:lnTo>
                    <a:pt x="5591" y="3285"/>
                  </a:lnTo>
                  <a:cubicBezTo>
                    <a:pt x="5631" y="3285"/>
                    <a:pt x="5663" y="3317"/>
                    <a:pt x="5663" y="3357"/>
                  </a:cubicBezTo>
                  <a:lnTo>
                    <a:pt x="5663" y="3717"/>
                  </a:lnTo>
                  <a:lnTo>
                    <a:pt x="5309" y="3717"/>
                  </a:lnTo>
                  <a:cubicBezTo>
                    <a:pt x="5188" y="3717"/>
                    <a:pt x="5093" y="3815"/>
                    <a:pt x="5093" y="3933"/>
                  </a:cubicBezTo>
                  <a:cubicBezTo>
                    <a:pt x="5093" y="4054"/>
                    <a:pt x="5188" y="4149"/>
                    <a:pt x="5309" y="4149"/>
                  </a:cubicBezTo>
                  <a:lnTo>
                    <a:pt x="6270" y="4149"/>
                  </a:lnTo>
                  <a:cubicBezTo>
                    <a:pt x="6785" y="4149"/>
                    <a:pt x="7206" y="4569"/>
                    <a:pt x="7206" y="5085"/>
                  </a:cubicBezTo>
                  <a:lnTo>
                    <a:pt x="7206" y="11988"/>
                  </a:lnTo>
                  <a:cubicBezTo>
                    <a:pt x="7206" y="12106"/>
                    <a:pt x="7301" y="12204"/>
                    <a:pt x="7422" y="12204"/>
                  </a:cubicBezTo>
                  <a:cubicBezTo>
                    <a:pt x="7540" y="12204"/>
                    <a:pt x="7638" y="12106"/>
                    <a:pt x="7638" y="11988"/>
                  </a:cubicBezTo>
                  <a:lnTo>
                    <a:pt x="7638" y="5085"/>
                  </a:lnTo>
                  <a:cubicBezTo>
                    <a:pt x="7635" y="4327"/>
                    <a:pt x="7024" y="3717"/>
                    <a:pt x="6267" y="3717"/>
                  </a:cubicBezTo>
                  <a:lnTo>
                    <a:pt x="6095" y="3717"/>
                  </a:lnTo>
                  <a:lnTo>
                    <a:pt x="6095" y="3357"/>
                  </a:lnTo>
                  <a:cubicBezTo>
                    <a:pt x="6095" y="3078"/>
                    <a:pt x="5870" y="2854"/>
                    <a:pt x="5591" y="2854"/>
                  </a:cubicBezTo>
                  <a:lnTo>
                    <a:pt x="4543" y="2854"/>
                  </a:lnTo>
                  <a:lnTo>
                    <a:pt x="4543" y="2448"/>
                  </a:lnTo>
                  <a:lnTo>
                    <a:pt x="4684" y="2448"/>
                  </a:lnTo>
                  <a:cubicBezTo>
                    <a:pt x="4960" y="2448"/>
                    <a:pt x="5188" y="2223"/>
                    <a:pt x="5188" y="1944"/>
                  </a:cubicBezTo>
                  <a:lnTo>
                    <a:pt x="5188" y="505"/>
                  </a:lnTo>
                  <a:cubicBezTo>
                    <a:pt x="5188" y="225"/>
                    <a:pt x="4960" y="1"/>
                    <a:pt x="46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1" name="Google Shape;2018;p125">
              <a:extLst>
                <a:ext uri="{FF2B5EF4-FFF2-40B4-BE49-F238E27FC236}">
                  <a16:creationId xmlns:a16="http://schemas.microsoft.com/office/drawing/2014/main" id="{90B0897F-8238-2242-F1FE-554A12C6C090}"/>
                </a:ext>
              </a:extLst>
            </p:cNvPr>
            <p:cNvSpPr/>
            <p:nvPr/>
          </p:nvSpPr>
          <p:spPr>
            <a:xfrm>
              <a:off x="5287800" y="2242100"/>
              <a:ext cx="123225" cy="104450"/>
            </a:xfrm>
            <a:custGeom>
              <a:avLst/>
              <a:gdLst/>
              <a:ahLst/>
              <a:cxnLst/>
              <a:rect l="l" t="t" r="r" b="b"/>
              <a:pathLst>
                <a:path w="4929" h="4178" extrusionOk="0">
                  <a:moveTo>
                    <a:pt x="2461" y="430"/>
                  </a:moveTo>
                  <a:cubicBezTo>
                    <a:pt x="2885" y="430"/>
                    <a:pt x="3279" y="807"/>
                    <a:pt x="3463" y="1377"/>
                  </a:cubicBezTo>
                  <a:cubicBezTo>
                    <a:pt x="3257" y="1790"/>
                    <a:pt x="2860" y="1996"/>
                    <a:pt x="2463" y="1996"/>
                  </a:cubicBezTo>
                  <a:cubicBezTo>
                    <a:pt x="2066" y="1996"/>
                    <a:pt x="1668" y="1790"/>
                    <a:pt x="1463" y="1377"/>
                  </a:cubicBezTo>
                  <a:cubicBezTo>
                    <a:pt x="1644" y="807"/>
                    <a:pt x="2041" y="433"/>
                    <a:pt x="2461" y="433"/>
                  </a:cubicBezTo>
                  <a:lnTo>
                    <a:pt x="2461" y="430"/>
                  </a:lnTo>
                  <a:close/>
                  <a:moveTo>
                    <a:pt x="3570" y="1970"/>
                  </a:moveTo>
                  <a:cubicBezTo>
                    <a:pt x="3570" y="2010"/>
                    <a:pt x="3573" y="2048"/>
                    <a:pt x="3573" y="2088"/>
                  </a:cubicBezTo>
                  <a:cubicBezTo>
                    <a:pt x="3576" y="2393"/>
                    <a:pt x="3515" y="2695"/>
                    <a:pt x="3397" y="2977"/>
                  </a:cubicBezTo>
                  <a:cubicBezTo>
                    <a:pt x="3394" y="2986"/>
                    <a:pt x="3391" y="2992"/>
                    <a:pt x="3388" y="2998"/>
                  </a:cubicBezTo>
                  <a:cubicBezTo>
                    <a:pt x="3342" y="3101"/>
                    <a:pt x="3288" y="3196"/>
                    <a:pt x="3224" y="3288"/>
                  </a:cubicBezTo>
                  <a:cubicBezTo>
                    <a:pt x="3014" y="3582"/>
                    <a:pt x="2744" y="3743"/>
                    <a:pt x="2461" y="3743"/>
                  </a:cubicBezTo>
                  <a:cubicBezTo>
                    <a:pt x="2182" y="3743"/>
                    <a:pt x="1912" y="3582"/>
                    <a:pt x="1701" y="3285"/>
                  </a:cubicBezTo>
                  <a:cubicBezTo>
                    <a:pt x="1638" y="3196"/>
                    <a:pt x="1583" y="3101"/>
                    <a:pt x="1537" y="2998"/>
                  </a:cubicBezTo>
                  <a:cubicBezTo>
                    <a:pt x="1535" y="2992"/>
                    <a:pt x="1532" y="2983"/>
                    <a:pt x="1529" y="2975"/>
                  </a:cubicBezTo>
                  <a:cubicBezTo>
                    <a:pt x="1411" y="2695"/>
                    <a:pt x="1350" y="2393"/>
                    <a:pt x="1353" y="2088"/>
                  </a:cubicBezTo>
                  <a:cubicBezTo>
                    <a:pt x="1353" y="2048"/>
                    <a:pt x="1353" y="2010"/>
                    <a:pt x="1356" y="1970"/>
                  </a:cubicBezTo>
                  <a:cubicBezTo>
                    <a:pt x="1661" y="2276"/>
                    <a:pt x="2062" y="2430"/>
                    <a:pt x="2463" y="2430"/>
                  </a:cubicBezTo>
                  <a:cubicBezTo>
                    <a:pt x="2864" y="2430"/>
                    <a:pt x="3265" y="2276"/>
                    <a:pt x="3570" y="1970"/>
                  </a:cubicBezTo>
                  <a:close/>
                  <a:moveTo>
                    <a:pt x="2461" y="1"/>
                  </a:moveTo>
                  <a:cubicBezTo>
                    <a:pt x="1952" y="1"/>
                    <a:pt x="1491" y="326"/>
                    <a:pt x="1209" y="864"/>
                  </a:cubicBezTo>
                  <a:lnTo>
                    <a:pt x="726" y="637"/>
                  </a:lnTo>
                  <a:cubicBezTo>
                    <a:pt x="696" y="623"/>
                    <a:pt x="664" y="616"/>
                    <a:pt x="634" y="616"/>
                  </a:cubicBezTo>
                  <a:cubicBezTo>
                    <a:pt x="551" y="616"/>
                    <a:pt x="473" y="663"/>
                    <a:pt x="438" y="741"/>
                  </a:cubicBezTo>
                  <a:cubicBezTo>
                    <a:pt x="386" y="850"/>
                    <a:pt x="432" y="977"/>
                    <a:pt x="541" y="1029"/>
                  </a:cubicBezTo>
                  <a:lnTo>
                    <a:pt x="1042" y="1265"/>
                  </a:lnTo>
                  <a:cubicBezTo>
                    <a:pt x="1037" y="1285"/>
                    <a:pt x="1031" y="1305"/>
                    <a:pt x="1025" y="1328"/>
                  </a:cubicBezTo>
                  <a:lnTo>
                    <a:pt x="1022" y="1328"/>
                  </a:lnTo>
                  <a:lnTo>
                    <a:pt x="1022" y="1334"/>
                  </a:lnTo>
                  <a:cubicBezTo>
                    <a:pt x="973" y="1509"/>
                    <a:pt x="942" y="1691"/>
                    <a:pt x="930" y="1872"/>
                  </a:cubicBezTo>
                  <a:lnTo>
                    <a:pt x="216" y="1872"/>
                  </a:lnTo>
                  <a:cubicBezTo>
                    <a:pt x="95" y="1872"/>
                    <a:pt x="0" y="1970"/>
                    <a:pt x="0" y="2088"/>
                  </a:cubicBezTo>
                  <a:cubicBezTo>
                    <a:pt x="0" y="2209"/>
                    <a:pt x="95" y="2304"/>
                    <a:pt x="216" y="2304"/>
                  </a:cubicBezTo>
                  <a:lnTo>
                    <a:pt x="930" y="2304"/>
                  </a:lnTo>
                  <a:cubicBezTo>
                    <a:pt x="944" y="2520"/>
                    <a:pt x="985" y="2730"/>
                    <a:pt x="1051" y="2934"/>
                  </a:cubicBezTo>
                  <a:lnTo>
                    <a:pt x="452" y="3104"/>
                  </a:lnTo>
                  <a:cubicBezTo>
                    <a:pt x="208" y="3170"/>
                    <a:pt x="256" y="3530"/>
                    <a:pt x="510" y="3530"/>
                  </a:cubicBezTo>
                  <a:cubicBezTo>
                    <a:pt x="511" y="3530"/>
                    <a:pt x="512" y="3530"/>
                    <a:pt x="513" y="3530"/>
                  </a:cubicBezTo>
                  <a:cubicBezTo>
                    <a:pt x="533" y="3530"/>
                    <a:pt x="553" y="3527"/>
                    <a:pt x="570" y="3522"/>
                  </a:cubicBezTo>
                  <a:lnTo>
                    <a:pt x="1224" y="3334"/>
                  </a:lnTo>
                  <a:cubicBezTo>
                    <a:pt x="1261" y="3403"/>
                    <a:pt x="1301" y="3473"/>
                    <a:pt x="1347" y="3539"/>
                  </a:cubicBezTo>
                  <a:cubicBezTo>
                    <a:pt x="1641" y="3950"/>
                    <a:pt x="2035" y="4178"/>
                    <a:pt x="2461" y="4178"/>
                  </a:cubicBezTo>
                  <a:cubicBezTo>
                    <a:pt x="2888" y="4178"/>
                    <a:pt x="3285" y="3950"/>
                    <a:pt x="3578" y="3539"/>
                  </a:cubicBezTo>
                  <a:cubicBezTo>
                    <a:pt x="3625" y="3473"/>
                    <a:pt x="3665" y="3403"/>
                    <a:pt x="3705" y="3334"/>
                  </a:cubicBezTo>
                  <a:lnTo>
                    <a:pt x="4356" y="3522"/>
                  </a:lnTo>
                  <a:cubicBezTo>
                    <a:pt x="4376" y="3527"/>
                    <a:pt x="4396" y="3530"/>
                    <a:pt x="4416" y="3530"/>
                  </a:cubicBezTo>
                  <a:cubicBezTo>
                    <a:pt x="4417" y="3530"/>
                    <a:pt x="4418" y="3530"/>
                    <a:pt x="4419" y="3530"/>
                  </a:cubicBezTo>
                  <a:cubicBezTo>
                    <a:pt x="4670" y="3530"/>
                    <a:pt x="4717" y="3170"/>
                    <a:pt x="4474" y="3104"/>
                  </a:cubicBezTo>
                  <a:lnTo>
                    <a:pt x="3875" y="2934"/>
                  </a:lnTo>
                  <a:cubicBezTo>
                    <a:pt x="3941" y="2730"/>
                    <a:pt x="3981" y="2520"/>
                    <a:pt x="3999" y="2304"/>
                  </a:cubicBezTo>
                  <a:lnTo>
                    <a:pt x="4713" y="2304"/>
                  </a:lnTo>
                  <a:cubicBezTo>
                    <a:pt x="4831" y="2304"/>
                    <a:pt x="4929" y="2209"/>
                    <a:pt x="4929" y="2088"/>
                  </a:cubicBezTo>
                  <a:cubicBezTo>
                    <a:pt x="4929" y="1970"/>
                    <a:pt x="4831" y="1872"/>
                    <a:pt x="4713" y="1872"/>
                  </a:cubicBezTo>
                  <a:lnTo>
                    <a:pt x="3999" y="1872"/>
                  </a:lnTo>
                  <a:cubicBezTo>
                    <a:pt x="3984" y="1691"/>
                    <a:pt x="3953" y="1509"/>
                    <a:pt x="3904" y="1334"/>
                  </a:cubicBezTo>
                  <a:lnTo>
                    <a:pt x="3901" y="1328"/>
                  </a:lnTo>
                  <a:cubicBezTo>
                    <a:pt x="3895" y="1308"/>
                    <a:pt x="3889" y="1285"/>
                    <a:pt x="3884" y="1265"/>
                  </a:cubicBezTo>
                  <a:lnTo>
                    <a:pt x="4384" y="1029"/>
                  </a:lnTo>
                  <a:cubicBezTo>
                    <a:pt x="4491" y="977"/>
                    <a:pt x="4537" y="850"/>
                    <a:pt x="4488" y="741"/>
                  </a:cubicBezTo>
                  <a:cubicBezTo>
                    <a:pt x="4450" y="663"/>
                    <a:pt x="4372" y="616"/>
                    <a:pt x="4291" y="616"/>
                  </a:cubicBezTo>
                  <a:cubicBezTo>
                    <a:pt x="4260" y="616"/>
                    <a:pt x="4229" y="623"/>
                    <a:pt x="4200" y="637"/>
                  </a:cubicBezTo>
                  <a:lnTo>
                    <a:pt x="3714" y="864"/>
                  </a:lnTo>
                  <a:cubicBezTo>
                    <a:pt x="3432" y="323"/>
                    <a:pt x="2971" y="1"/>
                    <a:pt x="24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2" name="Google Shape;2019;p125">
              <a:extLst>
                <a:ext uri="{FF2B5EF4-FFF2-40B4-BE49-F238E27FC236}">
                  <a16:creationId xmlns:a16="http://schemas.microsoft.com/office/drawing/2014/main" id="{C1A0065B-4A07-37AF-39A3-C41BFE4664C1}"/>
                </a:ext>
              </a:extLst>
            </p:cNvPr>
            <p:cNvSpPr/>
            <p:nvPr/>
          </p:nvSpPr>
          <p:spPr>
            <a:xfrm>
              <a:off x="5351475" y="22667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3" name="Google Shape;2020;p125">
              <a:extLst>
                <a:ext uri="{FF2B5EF4-FFF2-40B4-BE49-F238E27FC236}">
                  <a16:creationId xmlns:a16="http://schemas.microsoft.com/office/drawing/2014/main" id="{52C7596E-BB9E-77FE-677A-7F8D6ECCC3E8}"/>
                </a:ext>
              </a:extLst>
            </p:cNvPr>
            <p:cNvSpPr/>
            <p:nvPr/>
          </p:nvSpPr>
          <p:spPr>
            <a:xfrm>
              <a:off x="5332775" y="22667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1"/>
                    <a:pt x="136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4" name="Google Shape;2021;p125">
              <a:extLst>
                <a:ext uri="{FF2B5EF4-FFF2-40B4-BE49-F238E27FC236}">
                  <a16:creationId xmlns:a16="http://schemas.microsoft.com/office/drawing/2014/main" id="{1AC4A22C-A3AE-4F34-506B-519D040CBA93}"/>
                </a:ext>
              </a:extLst>
            </p:cNvPr>
            <p:cNvSpPr/>
            <p:nvPr/>
          </p:nvSpPr>
          <p:spPr>
            <a:xfrm>
              <a:off x="5342125" y="20965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5" name="Google Shape;2022;p125">
            <a:extLst>
              <a:ext uri="{FF2B5EF4-FFF2-40B4-BE49-F238E27FC236}">
                <a16:creationId xmlns:a16="http://schemas.microsoft.com/office/drawing/2014/main" id="{0316C07D-19A5-017A-1218-8D8B439A937D}"/>
              </a:ext>
            </a:extLst>
          </p:cNvPr>
          <p:cNvGrpSpPr/>
          <p:nvPr/>
        </p:nvGrpSpPr>
        <p:grpSpPr>
          <a:xfrm>
            <a:off x="8171201" y="3525248"/>
            <a:ext cx="611600" cy="737900"/>
            <a:chOff x="3356100" y="1517875"/>
            <a:chExt cx="305800" cy="368950"/>
          </a:xfrm>
        </p:grpSpPr>
        <p:sp>
          <p:nvSpPr>
            <p:cNvPr id="256" name="Google Shape;2023;p125">
              <a:extLst>
                <a:ext uri="{FF2B5EF4-FFF2-40B4-BE49-F238E27FC236}">
                  <a16:creationId xmlns:a16="http://schemas.microsoft.com/office/drawing/2014/main" id="{DE7748DC-3982-E8B1-6F36-2ECC1FE7439B}"/>
                </a:ext>
              </a:extLst>
            </p:cNvPr>
            <p:cNvSpPr/>
            <p:nvPr/>
          </p:nvSpPr>
          <p:spPr>
            <a:xfrm>
              <a:off x="3600850" y="1582800"/>
              <a:ext cx="28375" cy="193975"/>
            </a:xfrm>
            <a:custGeom>
              <a:avLst/>
              <a:gdLst/>
              <a:ahLst/>
              <a:cxnLst/>
              <a:rect l="l" t="t" r="r" b="b"/>
              <a:pathLst>
                <a:path w="1135" h="7759" extrusionOk="0">
                  <a:moveTo>
                    <a:pt x="890" y="0"/>
                  </a:moveTo>
                  <a:cubicBezTo>
                    <a:pt x="870" y="0"/>
                    <a:pt x="850" y="3"/>
                    <a:pt x="829" y="9"/>
                  </a:cubicBezTo>
                  <a:cubicBezTo>
                    <a:pt x="726" y="41"/>
                    <a:pt x="619" y="55"/>
                    <a:pt x="513" y="55"/>
                  </a:cubicBezTo>
                  <a:lnTo>
                    <a:pt x="510" y="55"/>
                  </a:lnTo>
                  <a:cubicBezTo>
                    <a:pt x="375" y="55"/>
                    <a:pt x="245" y="110"/>
                    <a:pt x="150" y="205"/>
                  </a:cubicBezTo>
                  <a:cubicBezTo>
                    <a:pt x="55" y="297"/>
                    <a:pt x="0" y="427"/>
                    <a:pt x="3" y="559"/>
                  </a:cubicBezTo>
                  <a:lnTo>
                    <a:pt x="3" y="7543"/>
                  </a:lnTo>
                  <a:cubicBezTo>
                    <a:pt x="3" y="7661"/>
                    <a:pt x="98" y="7759"/>
                    <a:pt x="219" y="7759"/>
                  </a:cubicBezTo>
                  <a:cubicBezTo>
                    <a:pt x="337" y="7759"/>
                    <a:pt x="435" y="7661"/>
                    <a:pt x="435" y="7543"/>
                  </a:cubicBezTo>
                  <a:lnTo>
                    <a:pt x="435" y="562"/>
                  </a:lnTo>
                  <a:cubicBezTo>
                    <a:pt x="435" y="542"/>
                    <a:pt x="441" y="525"/>
                    <a:pt x="455" y="513"/>
                  </a:cubicBezTo>
                  <a:cubicBezTo>
                    <a:pt x="470" y="496"/>
                    <a:pt x="490" y="490"/>
                    <a:pt x="510" y="490"/>
                  </a:cubicBezTo>
                  <a:lnTo>
                    <a:pt x="516" y="490"/>
                  </a:lnTo>
                  <a:cubicBezTo>
                    <a:pt x="662" y="490"/>
                    <a:pt x="812" y="467"/>
                    <a:pt x="953" y="427"/>
                  </a:cubicBezTo>
                  <a:cubicBezTo>
                    <a:pt x="1068" y="389"/>
                    <a:pt x="1135" y="268"/>
                    <a:pt x="1097" y="156"/>
                  </a:cubicBezTo>
                  <a:cubicBezTo>
                    <a:pt x="1069" y="62"/>
                    <a:pt x="982" y="0"/>
                    <a:pt x="8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7" name="Google Shape;2024;p125">
              <a:extLst>
                <a:ext uri="{FF2B5EF4-FFF2-40B4-BE49-F238E27FC236}">
                  <a16:creationId xmlns:a16="http://schemas.microsoft.com/office/drawing/2014/main" id="{2B482FA8-2996-844F-E292-147E8CBDFD2B}"/>
                </a:ext>
              </a:extLst>
            </p:cNvPr>
            <p:cNvSpPr/>
            <p:nvPr/>
          </p:nvSpPr>
          <p:spPr>
            <a:xfrm>
              <a:off x="3508750" y="1517900"/>
              <a:ext cx="153150" cy="368925"/>
            </a:xfrm>
            <a:custGeom>
              <a:avLst/>
              <a:gdLst/>
              <a:ahLst/>
              <a:cxnLst/>
              <a:rect l="l" t="t" r="r" b="b"/>
              <a:pathLst>
                <a:path w="6126" h="14757" extrusionOk="0">
                  <a:moveTo>
                    <a:pt x="4200" y="0"/>
                  </a:moveTo>
                  <a:cubicBezTo>
                    <a:pt x="3751" y="0"/>
                    <a:pt x="3327" y="196"/>
                    <a:pt x="3037" y="533"/>
                  </a:cubicBezTo>
                  <a:cubicBezTo>
                    <a:pt x="2725" y="177"/>
                    <a:pt x="2303" y="8"/>
                    <a:pt x="1884" y="8"/>
                  </a:cubicBezTo>
                  <a:cubicBezTo>
                    <a:pt x="1313" y="8"/>
                    <a:pt x="748" y="323"/>
                    <a:pt x="480" y="910"/>
                  </a:cubicBezTo>
                  <a:cubicBezTo>
                    <a:pt x="17" y="1926"/>
                    <a:pt x="760" y="3080"/>
                    <a:pt x="1877" y="3083"/>
                  </a:cubicBezTo>
                  <a:lnTo>
                    <a:pt x="1879" y="3083"/>
                  </a:lnTo>
                  <a:cubicBezTo>
                    <a:pt x="1900" y="3083"/>
                    <a:pt x="1920" y="3092"/>
                    <a:pt x="1937" y="3106"/>
                  </a:cubicBezTo>
                  <a:cubicBezTo>
                    <a:pt x="1948" y="3121"/>
                    <a:pt x="1957" y="3138"/>
                    <a:pt x="1957" y="3155"/>
                  </a:cubicBezTo>
                  <a:lnTo>
                    <a:pt x="1957" y="11601"/>
                  </a:lnTo>
                  <a:cubicBezTo>
                    <a:pt x="1957" y="11619"/>
                    <a:pt x="1948" y="11636"/>
                    <a:pt x="1937" y="11650"/>
                  </a:cubicBezTo>
                  <a:cubicBezTo>
                    <a:pt x="1920" y="11665"/>
                    <a:pt x="1900" y="11673"/>
                    <a:pt x="1879" y="11673"/>
                  </a:cubicBezTo>
                  <a:lnTo>
                    <a:pt x="1877" y="11673"/>
                  </a:lnTo>
                  <a:cubicBezTo>
                    <a:pt x="1874" y="11673"/>
                    <a:pt x="1871" y="11673"/>
                    <a:pt x="1868" y="11673"/>
                  </a:cubicBezTo>
                  <a:cubicBezTo>
                    <a:pt x="747" y="11673"/>
                    <a:pt x="1" y="12833"/>
                    <a:pt x="466" y="13853"/>
                  </a:cubicBezTo>
                  <a:cubicBezTo>
                    <a:pt x="734" y="14442"/>
                    <a:pt x="1301" y="14757"/>
                    <a:pt x="1874" y="14757"/>
                  </a:cubicBezTo>
                  <a:cubicBezTo>
                    <a:pt x="2298" y="14757"/>
                    <a:pt x="2725" y="14585"/>
                    <a:pt x="3037" y="14224"/>
                  </a:cubicBezTo>
                  <a:cubicBezTo>
                    <a:pt x="3348" y="14579"/>
                    <a:pt x="3771" y="14748"/>
                    <a:pt x="4189" y="14748"/>
                  </a:cubicBezTo>
                  <a:cubicBezTo>
                    <a:pt x="4761" y="14748"/>
                    <a:pt x="5325" y="14433"/>
                    <a:pt x="5593" y="13847"/>
                  </a:cubicBezTo>
                  <a:cubicBezTo>
                    <a:pt x="6056" y="12831"/>
                    <a:pt x="5314" y="11676"/>
                    <a:pt x="4197" y="11673"/>
                  </a:cubicBezTo>
                  <a:lnTo>
                    <a:pt x="4194" y="11673"/>
                  </a:lnTo>
                  <a:cubicBezTo>
                    <a:pt x="4174" y="11673"/>
                    <a:pt x="4154" y="11665"/>
                    <a:pt x="4139" y="11650"/>
                  </a:cubicBezTo>
                  <a:cubicBezTo>
                    <a:pt x="4125" y="11636"/>
                    <a:pt x="4119" y="11619"/>
                    <a:pt x="4119" y="11601"/>
                  </a:cubicBezTo>
                  <a:lnTo>
                    <a:pt x="4119" y="11069"/>
                  </a:lnTo>
                  <a:cubicBezTo>
                    <a:pt x="4119" y="10948"/>
                    <a:pt x="4021" y="10853"/>
                    <a:pt x="3903" y="10853"/>
                  </a:cubicBezTo>
                  <a:cubicBezTo>
                    <a:pt x="3782" y="10853"/>
                    <a:pt x="3687" y="10948"/>
                    <a:pt x="3687" y="11069"/>
                  </a:cubicBezTo>
                  <a:lnTo>
                    <a:pt x="3687" y="11601"/>
                  </a:lnTo>
                  <a:cubicBezTo>
                    <a:pt x="3687" y="11734"/>
                    <a:pt x="3739" y="11863"/>
                    <a:pt x="3834" y="11955"/>
                  </a:cubicBezTo>
                  <a:cubicBezTo>
                    <a:pt x="3929" y="12050"/>
                    <a:pt x="4059" y="12105"/>
                    <a:pt x="4194" y="12105"/>
                  </a:cubicBezTo>
                  <a:lnTo>
                    <a:pt x="4197" y="12105"/>
                  </a:lnTo>
                  <a:cubicBezTo>
                    <a:pt x="4199" y="12105"/>
                    <a:pt x="4202" y="12105"/>
                    <a:pt x="4205" y="12105"/>
                  </a:cubicBezTo>
                  <a:cubicBezTo>
                    <a:pt x="5064" y="12105"/>
                    <a:pt x="5597" y="13043"/>
                    <a:pt x="5158" y="13781"/>
                  </a:cubicBezTo>
                  <a:cubicBezTo>
                    <a:pt x="4943" y="14144"/>
                    <a:pt x="4573" y="14324"/>
                    <a:pt x="4204" y="14324"/>
                  </a:cubicBezTo>
                  <a:cubicBezTo>
                    <a:pt x="3820" y="14324"/>
                    <a:pt x="3435" y="14128"/>
                    <a:pt x="3227" y="13740"/>
                  </a:cubicBezTo>
                  <a:cubicBezTo>
                    <a:pt x="3186" y="13664"/>
                    <a:pt x="3112" y="13626"/>
                    <a:pt x="3037" y="13626"/>
                  </a:cubicBezTo>
                  <a:cubicBezTo>
                    <a:pt x="2962" y="13626"/>
                    <a:pt x="2887" y="13664"/>
                    <a:pt x="2847" y="13740"/>
                  </a:cubicBezTo>
                  <a:cubicBezTo>
                    <a:pt x="2637" y="14121"/>
                    <a:pt x="2257" y="14313"/>
                    <a:pt x="1877" y="14313"/>
                  </a:cubicBezTo>
                  <a:cubicBezTo>
                    <a:pt x="1510" y="14313"/>
                    <a:pt x="1143" y="14134"/>
                    <a:pt x="929" y="13772"/>
                  </a:cubicBezTo>
                  <a:cubicBezTo>
                    <a:pt x="492" y="13038"/>
                    <a:pt x="1019" y="12108"/>
                    <a:pt x="1874" y="12105"/>
                  </a:cubicBezTo>
                  <a:lnTo>
                    <a:pt x="1877" y="12105"/>
                  </a:lnTo>
                  <a:cubicBezTo>
                    <a:pt x="2012" y="12105"/>
                    <a:pt x="2141" y="12053"/>
                    <a:pt x="2239" y="11955"/>
                  </a:cubicBezTo>
                  <a:cubicBezTo>
                    <a:pt x="2334" y="11863"/>
                    <a:pt x="2386" y="11734"/>
                    <a:pt x="2386" y="11601"/>
                  </a:cubicBezTo>
                  <a:lnTo>
                    <a:pt x="2386" y="3155"/>
                  </a:lnTo>
                  <a:cubicBezTo>
                    <a:pt x="2386" y="3023"/>
                    <a:pt x="2334" y="2893"/>
                    <a:pt x="2239" y="2801"/>
                  </a:cubicBezTo>
                  <a:cubicBezTo>
                    <a:pt x="2144" y="2706"/>
                    <a:pt x="2015" y="2651"/>
                    <a:pt x="1879" y="2651"/>
                  </a:cubicBezTo>
                  <a:lnTo>
                    <a:pt x="1874" y="2651"/>
                  </a:lnTo>
                  <a:cubicBezTo>
                    <a:pt x="1871" y="2651"/>
                    <a:pt x="1868" y="2651"/>
                    <a:pt x="1866" y="2651"/>
                  </a:cubicBezTo>
                  <a:cubicBezTo>
                    <a:pt x="1010" y="2651"/>
                    <a:pt x="476" y="1713"/>
                    <a:pt x="915" y="976"/>
                  </a:cubicBezTo>
                  <a:cubicBezTo>
                    <a:pt x="1131" y="612"/>
                    <a:pt x="1500" y="432"/>
                    <a:pt x="1869" y="432"/>
                  </a:cubicBezTo>
                  <a:cubicBezTo>
                    <a:pt x="2254" y="432"/>
                    <a:pt x="2638" y="628"/>
                    <a:pt x="2847" y="1016"/>
                  </a:cubicBezTo>
                  <a:cubicBezTo>
                    <a:pt x="2887" y="1092"/>
                    <a:pt x="2962" y="1131"/>
                    <a:pt x="3037" y="1131"/>
                  </a:cubicBezTo>
                  <a:cubicBezTo>
                    <a:pt x="3112" y="1131"/>
                    <a:pt x="3186" y="1092"/>
                    <a:pt x="3227" y="1016"/>
                  </a:cubicBezTo>
                  <a:cubicBezTo>
                    <a:pt x="3427" y="650"/>
                    <a:pt x="3804" y="443"/>
                    <a:pt x="4193" y="443"/>
                  </a:cubicBezTo>
                  <a:cubicBezTo>
                    <a:pt x="4379" y="443"/>
                    <a:pt x="4568" y="491"/>
                    <a:pt x="4741" y="590"/>
                  </a:cubicBezTo>
                  <a:cubicBezTo>
                    <a:pt x="5276" y="895"/>
                    <a:pt x="5458" y="1580"/>
                    <a:pt x="5144" y="2110"/>
                  </a:cubicBezTo>
                  <a:cubicBezTo>
                    <a:pt x="5083" y="2214"/>
                    <a:pt x="5115" y="2346"/>
                    <a:pt x="5219" y="2407"/>
                  </a:cubicBezTo>
                  <a:cubicBezTo>
                    <a:pt x="5254" y="2428"/>
                    <a:pt x="5293" y="2438"/>
                    <a:pt x="5331" y="2438"/>
                  </a:cubicBezTo>
                  <a:cubicBezTo>
                    <a:pt x="5404" y="2438"/>
                    <a:pt x="5475" y="2400"/>
                    <a:pt x="5515" y="2332"/>
                  </a:cubicBezTo>
                  <a:cubicBezTo>
                    <a:pt x="6126" y="1307"/>
                    <a:pt x="5391" y="9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8" name="Google Shape;2025;p125">
              <a:extLst>
                <a:ext uri="{FF2B5EF4-FFF2-40B4-BE49-F238E27FC236}">
                  <a16:creationId xmlns:a16="http://schemas.microsoft.com/office/drawing/2014/main" id="{CD1C6B4A-3F04-EF93-4D9B-6ED92C8C60D7}"/>
                </a:ext>
              </a:extLst>
            </p:cNvPr>
            <p:cNvSpPr/>
            <p:nvPr/>
          </p:nvSpPr>
          <p:spPr>
            <a:xfrm>
              <a:off x="3356100" y="1517875"/>
              <a:ext cx="151675" cy="368950"/>
            </a:xfrm>
            <a:custGeom>
              <a:avLst/>
              <a:gdLst/>
              <a:ahLst/>
              <a:cxnLst/>
              <a:rect l="l" t="t" r="r" b="b"/>
              <a:pathLst>
                <a:path w="6067" h="14758" extrusionOk="0">
                  <a:moveTo>
                    <a:pt x="4196" y="0"/>
                  </a:moveTo>
                  <a:cubicBezTo>
                    <a:pt x="3773" y="0"/>
                    <a:pt x="3346" y="173"/>
                    <a:pt x="3034" y="534"/>
                  </a:cubicBezTo>
                  <a:cubicBezTo>
                    <a:pt x="2722" y="178"/>
                    <a:pt x="2300" y="9"/>
                    <a:pt x="1881" y="9"/>
                  </a:cubicBezTo>
                  <a:cubicBezTo>
                    <a:pt x="1309" y="9"/>
                    <a:pt x="743" y="324"/>
                    <a:pt x="478" y="911"/>
                  </a:cubicBezTo>
                  <a:cubicBezTo>
                    <a:pt x="14" y="1927"/>
                    <a:pt x="757" y="3084"/>
                    <a:pt x="1874" y="3084"/>
                  </a:cubicBezTo>
                  <a:lnTo>
                    <a:pt x="1877" y="3084"/>
                  </a:lnTo>
                  <a:cubicBezTo>
                    <a:pt x="1900" y="3084"/>
                    <a:pt x="1920" y="3093"/>
                    <a:pt x="1934" y="3107"/>
                  </a:cubicBezTo>
                  <a:cubicBezTo>
                    <a:pt x="1946" y="3122"/>
                    <a:pt x="1954" y="3139"/>
                    <a:pt x="1954" y="3156"/>
                  </a:cubicBezTo>
                  <a:lnTo>
                    <a:pt x="1954" y="3692"/>
                  </a:lnTo>
                  <a:cubicBezTo>
                    <a:pt x="1954" y="3810"/>
                    <a:pt x="2049" y="3905"/>
                    <a:pt x="2170" y="3905"/>
                  </a:cubicBezTo>
                  <a:cubicBezTo>
                    <a:pt x="2288" y="3905"/>
                    <a:pt x="2386" y="3810"/>
                    <a:pt x="2386" y="3692"/>
                  </a:cubicBezTo>
                  <a:lnTo>
                    <a:pt x="2386" y="3156"/>
                  </a:lnTo>
                  <a:cubicBezTo>
                    <a:pt x="2386" y="3024"/>
                    <a:pt x="2332" y="2894"/>
                    <a:pt x="2239" y="2802"/>
                  </a:cubicBezTo>
                  <a:cubicBezTo>
                    <a:pt x="2142" y="2707"/>
                    <a:pt x="2012" y="2652"/>
                    <a:pt x="1880" y="2652"/>
                  </a:cubicBezTo>
                  <a:lnTo>
                    <a:pt x="1874" y="2652"/>
                  </a:lnTo>
                  <a:cubicBezTo>
                    <a:pt x="1871" y="2652"/>
                    <a:pt x="1869" y="2652"/>
                    <a:pt x="1866" y="2652"/>
                  </a:cubicBezTo>
                  <a:cubicBezTo>
                    <a:pt x="1007" y="2652"/>
                    <a:pt x="473" y="1714"/>
                    <a:pt x="915" y="977"/>
                  </a:cubicBezTo>
                  <a:cubicBezTo>
                    <a:pt x="1131" y="613"/>
                    <a:pt x="1499" y="433"/>
                    <a:pt x="1868" y="433"/>
                  </a:cubicBezTo>
                  <a:cubicBezTo>
                    <a:pt x="2252" y="433"/>
                    <a:pt x="2637" y="629"/>
                    <a:pt x="2847" y="1017"/>
                  </a:cubicBezTo>
                  <a:cubicBezTo>
                    <a:pt x="2887" y="1093"/>
                    <a:pt x="2962" y="1132"/>
                    <a:pt x="3037" y="1132"/>
                  </a:cubicBezTo>
                  <a:cubicBezTo>
                    <a:pt x="3112" y="1132"/>
                    <a:pt x="3187" y="1093"/>
                    <a:pt x="3227" y="1017"/>
                  </a:cubicBezTo>
                  <a:cubicBezTo>
                    <a:pt x="3436" y="637"/>
                    <a:pt x="3815" y="445"/>
                    <a:pt x="4194" y="445"/>
                  </a:cubicBezTo>
                  <a:cubicBezTo>
                    <a:pt x="4561" y="445"/>
                    <a:pt x="4929" y="625"/>
                    <a:pt x="5144" y="986"/>
                  </a:cubicBezTo>
                  <a:cubicBezTo>
                    <a:pt x="5579" y="1720"/>
                    <a:pt x="5052" y="2649"/>
                    <a:pt x="4197" y="2652"/>
                  </a:cubicBezTo>
                  <a:lnTo>
                    <a:pt x="4194" y="2652"/>
                  </a:lnTo>
                  <a:cubicBezTo>
                    <a:pt x="4059" y="2652"/>
                    <a:pt x="3929" y="2707"/>
                    <a:pt x="3834" y="2802"/>
                  </a:cubicBezTo>
                  <a:cubicBezTo>
                    <a:pt x="3739" y="2894"/>
                    <a:pt x="3687" y="3024"/>
                    <a:pt x="3687" y="3156"/>
                  </a:cubicBezTo>
                  <a:lnTo>
                    <a:pt x="3687" y="11602"/>
                  </a:lnTo>
                  <a:cubicBezTo>
                    <a:pt x="3687" y="11735"/>
                    <a:pt x="3739" y="11864"/>
                    <a:pt x="3834" y="11956"/>
                  </a:cubicBezTo>
                  <a:cubicBezTo>
                    <a:pt x="3929" y="12051"/>
                    <a:pt x="4059" y="12106"/>
                    <a:pt x="4194" y="12106"/>
                  </a:cubicBezTo>
                  <a:lnTo>
                    <a:pt x="4200" y="12106"/>
                  </a:lnTo>
                  <a:cubicBezTo>
                    <a:pt x="4202" y="12106"/>
                    <a:pt x="4205" y="12106"/>
                    <a:pt x="4208" y="12106"/>
                  </a:cubicBezTo>
                  <a:cubicBezTo>
                    <a:pt x="5064" y="12106"/>
                    <a:pt x="5598" y="13044"/>
                    <a:pt x="5158" y="13782"/>
                  </a:cubicBezTo>
                  <a:cubicBezTo>
                    <a:pt x="4943" y="14145"/>
                    <a:pt x="4574" y="14325"/>
                    <a:pt x="4205" y="14325"/>
                  </a:cubicBezTo>
                  <a:cubicBezTo>
                    <a:pt x="3820" y="14325"/>
                    <a:pt x="3436" y="14129"/>
                    <a:pt x="3227" y="13741"/>
                  </a:cubicBezTo>
                  <a:cubicBezTo>
                    <a:pt x="3187" y="13665"/>
                    <a:pt x="3112" y="13627"/>
                    <a:pt x="3037" y="13627"/>
                  </a:cubicBezTo>
                  <a:cubicBezTo>
                    <a:pt x="2962" y="13627"/>
                    <a:pt x="2887" y="13665"/>
                    <a:pt x="2847" y="13741"/>
                  </a:cubicBezTo>
                  <a:cubicBezTo>
                    <a:pt x="2637" y="14122"/>
                    <a:pt x="2257" y="14314"/>
                    <a:pt x="1877" y="14314"/>
                  </a:cubicBezTo>
                  <a:cubicBezTo>
                    <a:pt x="1510" y="14314"/>
                    <a:pt x="1143" y="14135"/>
                    <a:pt x="930" y="13773"/>
                  </a:cubicBezTo>
                  <a:cubicBezTo>
                    <a:pt x="492" y="13039"/>
                    <a:pt x="1019" y="12109"/>
                    <a:pt x="1874" y="12106"/>
                  </a:cubicBezTo>
                  <a:lnTo>
                    <a:pt x="1877" y="12106"/>
                  </a:lnTo>
                  <a:cubicBezTo>
                    <a:pt x="2012" y="12106"/>
                    <a:pt x="2142" y="12054"/>
                    <a:pt x="2239" y="11956"/>
                  </a:cubicBezTo>
                  <a:cubicBezTo>
                    <a:pt x="2334" y="11864"/>
                    <a:pt x="2386" y="11735"/>
                    <a:pt x="2386" y="11602"/>
                  </a:cubicBezTo>
                  <a:lnTo>
                    <a:pt x="2386" y="4613"/>
                  </a:lnTo>
                  <a:cubicBezTo>
                    <a:pt x="2386" y="4492"/>
                    <a:pt x="2291" y="4397"/>
                    <a:pt x="2170" y="4397"/>
                  </a:cubicBezTo>
                  <a:cubicBezTo>
                    <a:pt x="2052" y="4397"/>
                    <a:pt x="1954" y="4492"/>
                    <a:pt x="1954" y="4613"/>
                  </a:cubicBezTo>
                  <a:lnTo>
                    <a:pt x="1954" y="11602"/>
                  </a:lnTo>
                  <a:cubicBezTo>
                    <a:pt x="1954" y="11620"/>
                    <a:pt x="1949" y="11637"/>
                    <a:pt x="1934" y="11651"/>
                  </a:cubicBezTo>
                  <a:cubicBezTo>
                    <a:pt x="1920" y="11666"/>
                    <a:pt x="1900" y="11674"/>
                    <a:pt x="1880" y="11674"/>
                  </a:cubicBezTo>
                  <a:lnTo>
                    <a:pt x="1874" y="11674"/>
                  </a:lnTo>
                  <a:cubicBezTo>
                    <a:pt x="1871" y="11674"/>
                    <a:pt x="1868" y="11674"/>
                    <a:pt x="1866" y="11674"/>
                  </a:cubicBezTo>
                  <a:cubicBezTo>
                    <a:pt x="745" y="11674"/>
                    <a:pt x="1" y="12834"/>
                    <a:pt x="466" y="13854"/>
                  </a:cubicBezTo>
                  <a:cubicBezTo>
                    <a:pt x="733" y="14443"/>
                    <a:pt x="1299" y="14758"/>
                    <a:pt x="1872" y="14758"/>
                  </a:cubicBezTo>
                  <a:cubicBezTo>
                    <a:pt x="2295" y="14758"/>
                    <a:pt x="2722" y="14586"/>
                    <a:pt x="3034" y="14225"/>
                  </a:cubicBezTo>
                  <a:cubicBezTo>
                    <a:pt x="3346" y="14580"/>
                    <a:pt x="3768" y="14749"/>
                    <a:pt x="4187" y="14749"/>
                  </a:cubicBezTo>
                  <a:cubicBezTo>
                    <a:pt x="4759" y="14749"/>
                    <a:pt x="5324" y="14434"/>
                    <a:pt x="5590" y="13848"/>
                  </a:cubicBezTo>
                  <a:cubicBezTo>
                    <a:pt x="6054" y="12832"/>
                    <a:pt x="5314" y="11677"/>
                    <a:pt x="4197" y="11674"/>
                  </a:cubicBezTo>
                  <a:lnTo>
                    <a:pt x="4191" y="11674"/>
                  </a:lnTo>
                  <a:cubicBezTo>
                    <a:pt x="4171" y="11674"/>
                    <a:pt x="4151" y="11666"/>
                    <a:pt x="4137" y="11651"/>
                  </a:cubicBezTo>
                  <a:cubicBezTo>
                    <a:pt x="4122" y="11637"/>
                    <a:pt x="4116" y="11620"/>
                    <a:pt x="4116" y="11602"/>
                  </a:cubicBezTo>
                  <a:lnTo>
                    <a:pt x="4116" y="3156"/>
                  </a:lnTo>
                  <a:cubicBezTo>
                    <a:pt x="4113" y="3139"/>
                    <a:pt x="4122" y="3122"/>
                    <a:pt x="4134" y="3107"/>
                  </a:cubicBezTo>
                  <a:cubicBezTo>
                    <a:pt x="4151" y="3093"/>
                    <a:pt x="4171" y="3084"/>
                    <a:pt x="4191" y="3084"/>
                  </a:cubicBezTo>
                  <a:lnTo>
                    <a:pt x="4194" y="3084"/>
                  </a:lnTo>
                  <a:cubicBezTo>
                    <a:pt x="4197" y="3084"/>
                    <a:pt x="4200" y="3084"/>
                    <a:pt x="4202" y="3084"/>
                  </a:cubicBezTo>
                  <a:cubicBezTo>
                    <a:pt x="5323" y="3084"/>
                    <a:pt x="6067" y="1924"/>
                    <a:pt x="5605" y="905"/>
                  </a:cubicBezTo>
                  <a:cubicBezTo>
                    <a:pt x="5337" y="316"/>
                    <a:pt x="4769" y="0"/>
                    <a:pt x="4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9" name="Google Shape;2026;p125">
              <a:extLst>
                <a:ext uri="{FF2B5EF4-FFF2-40B4-BE49-F238E27FC236}">
                  <a16:creationId xmlns:a16="http://schemas.microsoft.com/office/drawing/2014/main" id="{828290D3-D41A-3833-73C4-0B670E45275B}"/>
                </a:ext>
              </a:extLst>
            </p:cNvPr>
            <p:cNvSpPr/>
            <p:nvPr/>
          </p:nvSpPr>
          <p:spPr>
            <a:xfrm>
              <a:off x="3398625" y="15444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0" name="Google Shape;2027;p125">
              <a:extLst>
                <a:ext uri="{FF2B5EF4-FFF2-40B4-BE49-F238E27FC236}">
                  <a16:creationId xmlns:a16="http://schemas.microsoft.com/office/drawing/2014/main" id="{DF50131D-8D1D-BBFB-DAF6-4BDADF28EA5E}"/>
                </a:ext>
              </a:extLst>
            </p:cNvPr>
            <p:cNvSpPr/>
            <p:nvPr/>
          </p:nvSpPr>
          <p:spPr>
            <a:xfrm>
              <a:off x="3420125" y="1568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9" y="0"/>
                    <a:pt x="1" y="234"/>
                    <a:pt x="136" y="369"/>
                  </a:cubicBezTo>
                  <a:cubicBezTo>
                    <a:pt x="181" y="413"/>
                    <a:pt x="235" y="432"/>
                    <a:pt x="288" y="432"/>
                  </a:cubicBezTo>
                  <a:cubicBezTo>
                    <a:pt x="399" y="432"/>
                    <a:pt x="505" y="347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1" name="Google Shape;2028;p125">
              <a:extLst>
                <a:ext uri="{FF2B5EF4-FFF2-40B4-BE49-F238E27FC236}">
                  <a16:creationId xmlns:a16="http://schemas.microsoft.com/office/drawing/2014/main" id="{3B8B689A-C3F4-C9F0-A630-8985BEBC09E5}"/>
                </a:ext>
              </a:extLst>
            </p:cNvPr>
            <p:cNvSpPr/>
            <p:nvPr/>
          </p:nvSpPr>
          <p:spPr>
            <a:xfrm>
              <a:off x="3601125" y="185002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2" y="0"/>
                  </a:moveTo>
                  <a:cubicBezTo>
                    <a:pt x="99" y="0"/>
                    <a:pt x="1" y="231"/>
                    <a:pt x="139" y="369"/>
                  </a:cubicBezTo>
                  <a:cubicBezTo>
                    <a:pt x="183" y="412"/>
                    <a:pt x="236" y="432"/>
                    <a:pt x="289" y="432"/>
                  </a:cubicBezTo>
                  <a:cubicBezTo>
                    <a:pt x="400" y="432"/>
                    <a:pt x="508" y="345"/>
                    <a:pt x="508" y="216"/>
                  </a:cubicBezTo>
                  <a:cubicBezTo>
                    <a:pt x="508" y="95"/>
                    <a:pt x="410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2" name="Google Shape;2029;p125">
              <a:extLst>
                <a:ext uri="{FF2B5EF4-FFF2-40B4-BE49-F238E27FC236}">
                  <a16:creationId xmlns:a16="http://schemas.microsoft.com/office/drawing/2014/main" id="{9352B91C-9BF6-B49A-D6BD-13E8600D3911}"/>
                </a:ext>
              </a:extLst>
            </p:cNvPr>
            <p:cNvSpPr/>
            <p:nvPr/>
          </p:nvSpPr>
          <p:spPr>
            <a:xfrm>
              <a:off x="3586300" y="1825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3" name="Google Shape;2030;p125">
              <a:extLst>
                <a:ext uri="{FF2B5EF4-FFF2-40B4-BE49-F238E27FC236}">
                  <a16:creationId xmlns:a16="http://schemas.microsoft.com/office/drawing/2014/main" id="{A85F6460-1E03-2732-1899-3DEDAA97E3D9}"/>
                </a:ext>
              </a:extLst>
            </p:cNvPr>
            <p:cNvSpPr/>
            <p:nvPr/>
          </p:nvSpPr>
          <p:spPr>
            <a:xfrm>
              <a:off x="3545275" y="15431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5" y="347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4" name="Google Shape;2031;p125">
              <a:extLst>
                <a:ext uri="{FF2B5EF4-FFF2-40B4-BE49-F238E27FC236}">
                  <a16:creationId xmlns:a16="http://schemas.microsoft.com/office/drawing/2014/main" id="{3DFE1C23-9A41-33E1-AAC7-9074F980B466}"/>
                </a:ext>
              </a:extLst>
            </p:cNvPr>
            <p:cNvSpPr/>
            <p:nvPr/>
          </p:nvSpPr>
          <p:spPr>
            <a:xfrm>
              <a:off x="3570775" y="1568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5" name="Google Shape;2032;p125">
              <a:extLst>
                <a:ext uri="{FF2B5EF4-FFF2-40B4-BE49-F238E27FC236}">
                  <a16:creationId xmlns:a16="http://schemas.microsoft.com/office/drawing/2014/main" id="{BDAD1F01-DB6A-CA56-AD6B-4844899B1C59}"/>
                </a:ext>
              </a:extLst>
            </p:cNvPr>
            <p:cNvSpPr/>
            <p:nvPr/>
          </p:nvSpPr>
          <p:spPr>
            <a:xfrm>
              <a:off x="3602000" y="15494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6" name="Google Shape;2033;p125">
              <a:extLst>
                <a:ext uri="{FF2B5EF4-FFF2-40B4-BE49-F238E27FC236}">
                  <a16:creationId xmlns:a16="http://schemas.microsoft.com/office/drawing/2014/main" id="{36C0963F-3BD8-6737-C885-7F156785C611}"/>
                </a:ext>
              </a:extLst>
            </p:cNvPr>
            <p:cNvSpPr/>
            <p:nvPr/>
          </p:nvSpPr>
          <p:spPr>
            <a:xfrm>
              <a:off x="3399900" y="18308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1" y="413"/>
                    <a:pt x="235" y="432"/>
                    <a:pt x="288" y="432"/>
                  </a:cubicBezTo>
                  <a:cubicBezTo>
                    <a:pt x="400" y="432"/>
                    <a:pt x="508" y="346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7" name="Google Shape;2034;p125">
              <a:extLst>
                <a:ext uri="{FF2B5EF4-FFF2-40B4-BE49-F238E27FC236}">
                  <a16:creationId xmlns:a16="http://schemas.microsoft.com/office/drawing/2014/main" id="{330DC647-3A38-E807-7E05-B5811421BBD9}"/>
                </a:ext>
              </a:extLst>
            </p:cNvPr>
            <p:cNvSpPr/>
            <p:nvPr/>
          </p:nvSpPr>
          <p:spPr>
            <a:xfrm>
              <a:off x="3428050" y="18158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6" y="0"/>
                    <a:pt x="1" y="233"/>
                    <a:pt x="136" y="368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6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8" name="Google Shape;2035;p125">
              <a:extLst>
                <a:ext uri="{FF2B5EF4-FFF2-40B4-BE49-F238E27FC236}">
                  <a16:creationId xmlns:a16="http://schemas.microsoft.com/office/drawing/2014/main" id="{2827BD81-F675-3EE5-AB55-65C73059A25D}"/>
                </a:ext>
              </a:extLst>
            </p:cNvPr>
            <p:cNvSpPr/>
            <p:nvPr/>
          </p:nvSpPr>
          <p:spPr>
            <a:xfrm>
              <a:off x="3447275" y="18408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9" name="Google Shape;2036;p125">
              <a:extLst>
                <a:ext uri="{FF2B5EF4-FFF2-40B4-BE49-F238E27FC236}">
                  <a16:creationId xmlns:a16="http://schemas.microsoft.com/office/drawing/2014/main" id="{FD66476C-567F-CD85-0E67-E114A6744288}"/>
                </a:ext>
              </a:extLst>
            </p:cNvPr>
            <p:cNvSpPr/>
            <p:nvPr/>
          </p:nvSpPr>
          <p:spPr>
            <a:xfrm>
              <a:off x="3552775" y="18331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0" y="234"/>
                    <a:pt x="139" y="369"/>
                  </a:cubicBezTo>
                  <a:cubicBezTo>
                    <a:pt x="182" y="413"/>
                    <a:pt x="236" y="433"/>
                    <a:pt x="290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0" name="Google Shape;2037;p125">
              <a:extLst>
                <a:ext uri="{FF2B5EF4-FFF2-40B4-BE49-F238E27FC236}">
                  <a16:creationId xmlns:a16="http://schemas.microsoft.com/office/drawing/2014/main" id="{59690DC2-34B2-64C3-0DB4-0D2A22C2B256}"/>
                </a:ext>
              </a:extLst>
            </p:cNvPr>
            <p:cNvSpPr/>
            <p:nvPr/>
          </p:nvSpPr>
          <p:spPr>
            <a:xfrm>
              <a:off x="3450575" y="15510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1" name="Google Shape;2038;p125">
            <a:extLst>
              <a:ext uri="{FF2B5EF4-FFF2-40B4-BE49-F238E27FC236}">
                <a16:creationId xmlns:a16="http://schemas.microsoft.com/office/drawing/2014/main" id="{3F3A2C92-F6B1-79F7-5BBC-EB26F4BD4ED9}"/>
              </a:ext>
            </a:extLst>
          </p:cNvPr>
          <p:cNvGrpSpPr/>
          <p:nvPr/>
        </p:nvGrpSpPr>
        <p:grpSpPr>
          <a:xfrm>
            <a:off x="1935252" y="6961348"/>
            <a:ext cx="737850" cy="738000"/>
            <a:chOff x="238125" y="3235925"/>
            <a:chExt cx="368925" cy="369000"/>
          </a:xfrm>
        </p:grpSpPr>
        <p:sp>
          <p:nvSpPr>
            <p:cNvPr id="272" name="Google Shape;2039;p125">
              <a:extLst>
                <a:ext uri="{FF2B5EF4-FFF2-40B4-BE49-F238E27FC236}">
                  <a16:creationId xmlns:a16="http://schemas.microsoft.com/office/drawing/2014/main" id="{24B5C31F-6CC7-DFD1-D077-BA8162527736}"/>
                </a:ext>
              </a:extLst>
            </p:cNvPr>
            <p:cNvSpPr/>
            <p:nvPr/>
          </p:nvSpPr>
          <p:spPr>
            <a:xfrm>
              <a:off x="238125" y="3405275"/>
              <a:ext cx="368925" cy="199650"/>
            </a:xfrm>
            <a:custGeom>
              <a:avLst/>
              <a:gdLst/>
              <a:ahLst/>
              <a:cxnLst/>
              <a:rect l="l" t="t" r="r" b="b"/>
              <a:pathLst>
                <a:path w="14757" h="7986" extrusionOk="0">
                  <a:moveTo>
                    <a:pt x="389" y="0"/>
                  </a:moveTo>
                  <a:cubicBezTo>
                    <a:pt x="173" y="0"/>
                    <a:pt x="0" y="176"/>
                    <a:pt x="0" y="392"/>
                  </a:cubicBezTo>
                  <a:lnTo>
                    <a:pt x="0" y="5208"/>
                  </a:lnTo>
                  <a:cubicBezTo>
                    <a:pt x="0" y="5329"/>
                    <a:pt x="98" y="5424"/>
                    <a:pt x="216" y="5424"/>
                  </a:cubicBezTo>
                  <a:cubicBezTo>
                    <a:pt x="334" y="5424"/>
                    <a:pt x="432" y="5329"/>
                    <a:pt x="432" y="5208"/>
                  </a:cubicBezTo>
                  <a:lnTo>
                    <a:pt x="432" y="432"/>
                  </a:lnTo>
                  <a:lnTo>
                    <a:pt x="1405" y="432"/>
                  </a:lnTo>
                  <a:cubicBezTo>
                    <a:pt x="1313" y="1618"/>
                    <a:pt x="1313" y="2358"/>
                    <a:pt x="1313" y="2366"/>
                  </a:cubicBezTo>
                  <a:cubicBezTo>
                    <a:pt x="1313" y="3414"/>
                    <a:pt x="2145" y="4266"/>
                    <a:pt x="3169" y="4266"/>
                  </a:cubicBezTo>
                  <a:cubicBezTo>
                    <a:pt x="4194" y="4266"/>
                    <a:pt x="5029" y="3414"/>
                    <a:pt x="5029" y="2366"/>
                  </a:cubicBezTo>
                  <a:cubicBezTo>
                    <a:pt x="5029" y="2222"/>
                    <a:pt x="5015" y="1995"/>
                    <a:pt x="4980" y="1497"/>
                  </a:cubicBezTo>
                  <a:lnTo>
                    <a:pt x="4977" y="1454"/>
                  </a:lnTo>
                  <a:cubicBezTo>
                    <a:pt x="4957" y="1172"/>
                    <a:pt x="4934" y="823"/>
                    <a:pt x="4908" y="432"/>
                  </a:cubicBezTo>
                  <a:lnTo>
                    <a:pt x="5611" y="432"/>
                  </a:lnTo>
                  <a:cubicBezTo>
                    <a:pt x="5521" y="1618"/>
                    <a:pt x="5519" y="2358"/>
                    <a:pt x="5519" y="2366"/>
                  </a:cubicBezTo>
                  <a:cubicBezTo>
                    <a:pt x="5519" y="3414"/>
                    <a:pt x="6353" y="4266"/>
                    <a:pt x="7378" y="4266"/>
                  </a:cubicBezTo>
                  <a:cubicBezTo>
                    <a:pt x="8403" y="4266"/>
                    <a:pt x="9238" y="3414"/>
                    <a:pt x="9238" y="2366"/>
                  </a:cubicBezTo>
                  <a:cubicBezTo>
                    <a:pt x="9238" y="2225"/>
                    <a:pt x="9221" y="1995"/>
                    <a:pt x="9189" y="1497"/>
                  </a:cubicBezTo>
                  <a:lnTo>
                    <a:pt x="9183" y="1445"/>
                  </a:lnTo>
                  <a:cubicBezTo>
                    <a:pt x="9166" y="1166"/>
                    <a:pt x="9140" y="821"/>
                    <a:pt x="9117" y="432"/>
                  </a:cubicBezTo>
                  <a:lnTo>
                    <a:pt x="9929" y="432"/>
                  </a:lnTo>
                  <a:cubicBezTo>
                    <a:pt x="9840" y="1618"/>
                    <a:pt x="9837" y="2358"/>
                    <a:pt x="9837" y="2366"/>
                  </a:cubicBezTo>
                  <a:cubicBezTo>
                    <a:pt x="9837" y="3414"/>
                    <a:pt x="10672" y="4266"/>
                    <a:pt x="11696" y="4266"/>
                  </a:cubicBezTo>
                  <a:cubicBezTo>
                    <a:pt x="12721" y="4266"/>
                    <a:pt x="13556" y="3414"/>
                    <a:pt x="13556" y="2366"/>
                  </a:cubicBezTo>
                  <a:cubicBezTo>
                    <a:pt x="13556" y="2225"/>
                    <a:pt x="13539" y="1984"/>
                    <a:pt x="13504" y="1497"/>
                  </a:cubicBezTo>
                  <a:cubicBezTo>
                    <a:pt x="13487" y="1224"/>
                    <a:pt x="13461" y="855"/>
                    <a:pt x="13432" y="432"/>
                  </a:cubicBezTo>
                  <a:lnTo>
                    <a:pt x="14322" y="432"/>
                  </a:lnTo>
                  <a:lnTo>
                    <a:pt x="14322" y="7551"/>
                  </a:lnTo>
                  <a:lnTo>
                    <a:pt x="432" y="7551"/>
                  </a:lnTo>
                  <a:lnTo>
                    <a:pt x="432" y="6120"/>
                  </a:lnTo>
                  <a:cubicBezTo>
                    <a:pt x="432" y="6002"/>
                    <a:pt x="334" y="5904"/>
                    <a:pt x="216" y="5904"/>
                  </a:cubicBezTo>
                  <a:cubicBezTo>
                    <a:pt x="98" y="5904"/>
                    <a:pt x="0" y="6002"/>
                    <a:pt x="0" y="6120"/>
                  </a:cubicBezTo>
                  <a:lnTo>
                    <a:pt x="0" y="7597"/>
                  </a:lnTo>
                  <a:cubicBezTo>
                    <a:pt x="0" y="7810"/>
                    <a:pt x="176" y="7986"/>
                    <a:pt x="389" y="7986"/>
                  </a:cubicBezTo>
                  <a:lnTo>
                    <a:pt x="14368" y="7986"/>
                  </a:lnTo>
                  <a:cubicBezTo>
                    <a:pt x="14581" y="7986"/>
                    <a:pt x="14756" y="7810"/>
                    <a:pt x="14756" y="7597"/>
                  </a:cubicBezTo>
                  <a:lnTo>
                    <a:pt x="14756" y="392"/>
                  </a:lnTo>
                  <a:cubicBezTo>
                    <a:pt x="14756" y="176"/>
                    <a:pt x="14584" y="0"/>
                    <a:pt x="14368" y="0"/>
                  </a:cubicBezTo>
                  <a:lnTo>
                    <a:pt x="13389" y="0"/>
                  </a:lnTo>
                  <a:cubicBezTo>
                    <a:pt x="13165" y="0"/>
                    <a:pt x="12986" y="190"/>
                    <a:pt x="13000" y="415"/>
                  </a:cubicBezTo>
                  <a:cubicBezTo>
                    <a:pt x="13029" y="858"/>
                    <a:pt x="13055" y="1244"/>
                    <a:pt x="13075" y="1526"/>
                  </a:cubicBezTo>
                  <a:cubicBezTo>
                    <a:pt x="13107" y="2004"/>
                    <a:pt x="13124" y="2240"/>
                    <a:pt x="13124" y="2366"/>
                  </a:cubicBezTo>
                  <a:cubicBezTo>
                    <a:pt x="13124" y="3175"/>
                    <a:pt x="12482" y="3835"/>
                    <a:pt x="11696" y="3835"/>
                  </a:cubicBezTo>
                  <a:cubicBezTo>
                    <a:pt x="10910" y="3835"/>
                    <a:pt x="10268" y="3175"/>
                    <a:pt x="10268" y="2366"/>
                  </a:cubicBezTo>
                  <a:cubicBezTo>
                    <a:pt x="10268" y="2358"/>
                    <a:pt x="10271" y="1609"/>
                    <a:pt x="10363" y="420"/>
                  </a:cubicBezTo>
                  <a:cubicBezTo>
                    <a:pt x="10381" y="193"/>
                    <a:pt x="10202" y="0"/>
                    <a:pt x="9975" y="0"/>
                  </a:cubicBezTo>
                  <a:lnTo>
                    <a:pt x="9071" y="0"/>
                  </a:lnTo>
                  <a:cubicBezTo>
                    <a:pt x="8846" y="0"/>
                    <a:pt x="8668" y="190"/>
                    <a:pt x="8682" y="415"/>
                  </a:cubicBezTo>
                  <a:cubicBezTo>
                    <a:pt x="8708" y="823"/>
                    <a:pt x="8734" y="1183"/>
                    <a:pt x="8751" y="1474"/>
                  </a:cubicBezTo>
                  <a:lnTo>
                    <a:pt x="8757" y="1526"/>
                  </a:lnTo>
                  <a:cubicBezTo>
                    <a:pt x="8789" y="2001"/>
                    <a:pt x="8806" y="2240"/>
                    <a:pt x="8806" y="2366"/>
                  </a:cubicBezTo>
                  <a:cubicBezTo>
                    <a:pt x="8806" y="3175"/>
                    <a:pt x="8164" y="3835"/>
                    <a:pt x="7378" y="3835"/>
                  </a:cubicBezTo>
                  <a:cubicBezTo>
                    <a:pt x="6592" y="3835"/>
                    <a:pt x="5950" y="3175"/>
                    <a:pt x="5950" y="2366"/>
                  </a:cubicBezTo>
                  <a:cubicBezTo>
                    <a:pt x="5950" y="2358"/>
                    <a:pt x="5953" y="1609"/>
                    <a:pt x="6045" y="420"/>
                  </a:cubicBezTo>
                  <a:cubicBezTo>
                    <a:pt x="6063" y="193"/>
                    <a:pt x="5884" y="0"/>
                    <a:pt x="5657" y="0"/>
                  </a:cubicBezTo>
                  <a:lnTo>
                    <a:pt x="4862" y="0"/>
                  </a:lnTo>
                  <a:cubicBezTo>
                    <a:pt x="4638" y="0"/>
                    <a:pt x="4459" y="190"/>
                    <a:pt x="4474" y="415"/>
                  </a:cubicBezTo>
                  <a:cubicBezTo>
                    <a:pt x="4499" y="826"/>
                    <a:pt x="4525" y="1192"/>
                    <a:pt x="4546" y="1483"/>
                  </a:cubicBezTo>
                  <a:lnTo>
                    <a:pt x="4548" y="1526"/>
                  </a:lnTo>
                  <a:cubicBezTo>
                    <a:pt x="4583" y="2001"/>
                    <a:pt x="4597" y="2240"/>
                    <a:pt x="4597" y="2366"/>
                  </a:cubicBezTo>
                  <a:cubicBezTo>
                    <a:pt x="4597" y="3175"/>
                    <a:pt x="3958" y="3832"/>
                    <a:pt x="3172" y="3832"/>
                  </a:cubicBezTo>
                  <a:cubicBezTo>
                    <a:pt x="2384" y="3832"/>
                    <a:pt x="1745" y="3175"/>
                    <a:pt x="1745" y="2366"/>
                  </a:cubicBezTo>
                  <a:cubicBezTo>
                    <a:pt x="1745" y="2358"/>
                    <a:pt x="1745" y="1609"/>
                    <a:pt x="1840" y="420"/>
                  </a:cubicBezTo>
                  <a:cubicBezTo>
                    <a:pt x="1857" y="193"/>
                    <a:pt x="1678" y="0"/>
                    <a:pt x="14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3" name="Google Shape;2040;p125">
              <a:extLst>
                <a:ext uri="{FF2B5EF4-FFF2-40B4-BE49-F238E27FC236}">
                  <a16:creationId xmlns:a16="http://schemas.microsoft.com/office/drawing/2014/main" id="{DAE38431-E71F-A205-2747-BE868DF80AD0}"/>
                </a:ext>
              </a:extLst>
            </p:cNvPr>
            <p:cNvSpPr/>
            <p:nvPr/>
          </p:nvSpPr>
          <p:spPr>
            <a:xfrm>
              <a:off x="289650" y="3235950"/>
              <a:ext cx="55500" cy="257275"/>
            </a:xfrm>
            <a:custGeom>
              <a:avLst/>
              <a:gdLst/>
              <a:ahLst/>
              <a:cxnLst/>
              <a:rect l="l" t="t" r="r" b="b"/>
              <a:pathLst>
                <a:path w="2220" h="10291" extrusionOk="0">
                  <a:moveTo>
                    <a:pt x="1665" y="0"/>
                  </a:moveTo>
                  <a:cubicBezTo>
                    <a:pt x="1551" y="0"/>
                    <a:pt x="1448" y="74"/>
                    <a:pt x="1411" y="186"/>
                  </a:cubicBezTo>
                  <a:cubicBezTo>
                    <a:pt x="38" y="4269"/>
                    <a:pt x="0" y="9090"/>
                    <a:pt x="0" y="9139"/>
                  </a:cubicBezTo>
                  <a:cubicBezTo>
                    <a:pt x="0" y="9776"/>
                    <a:pt x="498" y="10291"/>
                    <a:pt x="1108" y="10291"/>
                  </a:cubicBezTo>
                  <a:cubicBezTo>
                    <a:pt x="1722" y="10291"/>
                    <a:pt x="2220" y="9773"/>
                    <a:pt x="2220" y="9139"/>
                  </a:cubicBezTo>
                  <a:cubicBezTo>
                    <a:pt x="2220" y="9018"/>
                    <a:pt x="2200" y="8742"/>
                    <a:pt x="2171" y="8322"/>
                  </a:cubicBezTo>
                  <a:cubicBezTo>
                    <a:pt x="2099" y="7254"/>
                    <a:pt x="1961" y="5267"/>
                    <a:pt x="1929" y="2881"/>
                  </a:cubicBezTo>
                  <a:cubicBezTo>
                    <a:pt x="1929" y="2763"/>
                    <a:pt x="1831" y="2668"/>
                    <a:pt x="1713" y="2668"/>
                  </a:cubicBezTo>
                  <a:lnTo>
                    <a:pt x="1710" y="2668"/>
                  </a:lnTo>
                  <a:cubicBezTo>
                    <a:pt x="1592" y="2668"/>
                    <a:pt x="1497" y="2769"/>
                    <a:pt x="1497" y="2887"/>
                  </a:cubicBezTo>
                  <a:cubicBezTo>
                    <a:pt x="1529" y="5285"/>
                    <a:pt x="1667" y="7280"/>
                    <a:pt x="1739" y="8351"/>
                  </a:cubicBezTo>
                  <a:cubicBezTo>
                    <a:pt x="1768" y="8745"/>
                    <a:pt x="1788" y="9033"/>
                    <a:pt x="1788" y="9139"/>
                  </a:cubicBezTo>
                  <a:cubicBezTo>
                    <a:pt x="1788" y="9534"/>
                    <a:pt x="1483" y="9856"/>
                    <a:pt x="1108" y="9856"/>
                  </a:cubicBezTo>
                  <a:cubicBezTo>
                    <a:pt x="737" y="9856"/>
                    <a:pt x="432" y="9534"/>
                    <a:pt x="432" y="9139"/>
                  </a:cubicBezTo>
                  <a:cubicBezTo>
                    <a:pt x="432" y="9096"/>
                    <a:pt x="464" y="5144"/>
                    <a:pt x="1494" y="1401"/>
                  </a:cubicBezTo>
                  <a:lnTo>
                    <a:pt x="1494" y="1401"/>
                  </a:lnTo>
                  <a:cubicBezTo>
                    <a:pt x="1491" y="1588"/>
                    <a:pt x="1491" y="1776"/>
                    <a:pt x="1491" y="1963"/>
                  </a:cubicBezTo>
                  <a:cubicBezTo>
                    <a:pt x="1491" y="2081"/>
                    <a:pt x="1589" y="2179"/>
                    <a:pt x="1707" y="2179"/>
                  </a:cubicBezTo>
                  <a:cubicBezTo>
                    <a:pt x="1828" y="2179"/>
                    <a:pt x="1923" y="2081"/>
                    <a:pt x="1923" y="1963"/>
                  </a:cubicBezTo>
                  <a:cubicBezTo>
                    <a:pt x="1923" y="1393"/>
                    <a:pt x="1929" y="828"/>
                    <a:pt x="1943" y="281"/>
                  </a:cubicBezTo>
                  <a:cubicBezTo>
                    <a:pt x="1949" y="146"/>
                    <a:pt x="1851" y="28"/>
                    <a:pt x="1716" y="5"/>
                  </a:cubicBezTo>
                  <a:cubicBezTo>
                    <a:pt x="1699" y="2"/>
                    <a:pt x="1682" y="0"/>
                    <a:pt x="1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4" name="Google Shape;2041;p125">
              <a:extLst>
                <a:ext uri="{FF2B5EF4-FFF2-40B4-BE49-F238E27FC236}">
                  <a16:creationId xmlns:a16="http://schemas.microsoft.com/office/drawing/2014/main" id="{21513E69-1CF4-8F98-F284-20F65B9B6BF6}"/>
                </a:ext>
              </a:extLst>
            </p:cNvPr>
            <p:cNvSpPr/>
            <p:nvPr/>
          </p:nvSpPr>
          <p:spPr>
            <a:xfrm>
              <a:off x="502750" y="3235950"/>
              <a:ext cx="55500" cy="257275"/>
            </a:xfrm>
            <a:custGeom>
              <a:avLst/>
              <a:gdLst/>
              <a:ahLst/>
              <a:cxnLst/>
              <a:rect l="l" t="t" r="r" b="b"/>
              <a:pathLst>
                <a:path w="2220" h="10291" extrusionOk="0">
                  <a:moveTo>
                    <a:pt x="1668" y="0"/>
                  </a:moveTo>
                  <a:cubicBezTo>
                    <a:pt x="1554" y="0"/>
                    <a:pt x="1449" y="74"/>
                    <a:pt x="1414" y="186"/>
                  </a:cubicBezTo>
                  <a:cubicBezTo>
                    <a:pt x="976" y="1482"/>
                    <a:pt x="631" y="2985"/>
                    <a:pt x="383" y="4651"/>
                  </a:cubicBezTo>
                  <a:cubicBezTo>
                    <a:pt x="366" y="4769"/>
                    <a:pt x="446" y="4879"/>
                    <a:pt x="564" y="4896"/>
                  </a:cubicBezTo>
                  <a:cubicBezTo>
                    <a:pt x="575" y="4898"/>
                    <a:pt x="586" y="4898"/>
                    <a:pt x="596" y="4898"/>
                  </a:cubicBezTo>
                  <a:cubicBezTo>
                    <a:pt x="702" y="4898"/>
                    <a:pt x="793" y="4822"/>
                    <a:pt x="809" y="4715"/>
                  </a:cubicBezTo>
                  <a:cubicBezTo>
                    <a:pt x="970" y="3598"/>
                    <a:pt x="1201" y="2492"/>
                    <a:pt x="1494" y="1404"/>
                  </a:cubicBezTo>
                  <a:lnTo>
                    <a:pt x="1494" y="1404"/>
                  </a:lnTo>
                  <a:cubicBezTo>
                    <a:pt x="1471" y="4444"/>
                    <a:pt x="1650" y="7035"/>
                    <a:pt x="1739" y="8353"/>
                  </a:cubicBezTo>
                  <a:cubicBezTo>
                    <a:pt x="1768" y="8748"/>
                    <a:pt x="1788" y="9036"/>
                    <a:pt x="1788" y="9139"/>
                  </a:cubicBezTo>
                  <a:cubicBezTo>
                    <a:pt x="1788" y="9537"/>
                    <a:pt x="1483" y="9859"/>
                    <a:pt x="1108" y="9859"/>
                  </a:cubicBezTo>
                  <a:cubicBezTo>
                    <a:pt x="737" y="9859"/>
                    <a:pt x="432" y="9537"/>
                    <a:pt x="432" y="9139"/>
                  </a:cubicBezTo>
                  <a:cubicBezTo>
                    <a:pt x="432" y="8745"/>
                    <a:pt x="478" y="7340"/>
                    <a:pt x="685" y="5633"/>
                  </a:cubicBezTo>
                  <a:cubicBezTo>
                    <a:pt x="700" y="5515"/>
                    <a:pt x="616" y="5406"/>
                    <a:pt x="498" y="5391"/>
                  </a:cubicBezTo>
                  <a:cubicBezTo>
                    <a:pt x="490" y="5390"/>
                    <a:pt x="481" y="5390"/>
                    <a:pt x="472" y="5390"/>
                  </a:cubicBezTo>
                  <a:cubicBezTo>
                    <a:pt x="365" y="5390"/>
                    <a:pt x="270" y="5472"/>
                    <a:pt x="256" y="5581"/>
                  </a:cubicBezTo>
                  <a:cubicBezTo>
                    <a:pt x="46" y="7309"/>
                    <a:pt x="0" y="8736"/>
                    <a:pt x="0" y="9139"/>
                  </a:cubicBezTo>
                  <a:cubicBezTo>
                    <a:pt x="3" y="9776"/>
                    <a:pt x="498" y="10291"/>
                    <a:pt x="1111" y="10291"/>
                  </a:cubicBezTo>
                  <a:cubicBezTo>
                    <a:pt x="1722" y="10291"/>
                    <a:pt x="2220" y="9773"/>
                    <a:pt x="2220" y="9139"/>
                  </a:cubicBezTo>
                  <a:cubicBezTo>
                    <a:pt x="2220" y="9018"/>
                    <a:pt x="2200" y="8742"/>
                    <a:pt x="2171" y="8322"/>
                  </a:cubicBezTo>
                  <a:cubicBezTo>
                    <a:pt x="2070" y="6848"/>
                    <a:pt x="1860" y="3785"/>
                    <a:pt x="1943" y="281"/>
                  </a:cubicBezTo>
                  <a:cubicBezTo>
                    <a:pt x="1949" y="146"/>
                    <a:pt x="1851" y="28"/>
                    <a:pt x="1719" y="5"/>
                  </a:cubicBezTo>
                  <a:cubicBezTo>
                    <a:pt x="1702" y="2"/>
                    <a:pt x="1685" y="0"/>
                    <a:pt x="16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5" name="Google Shape;2042;p125">
              <a:extLst>
                <a:ext uri="{FF2B5EF4-FFF2-40B4-BE49-F238E27FC236}">
                  <a16:creationId xmlns:a16="http://schemas.microsoft.com/office/drawing/2014/main" id="{8DB72FB0-88CF-6A64-28AC-720C64CA6105}"/>
                </a:ext>
              </a:extLst>
            </p:cNvPr>
            <p:cNvSpPr/>
            <p:nvPr/>
          </p:nvSpPr>
          <p:spPr>
            <a:xfrm>
              <a:off x="394800" y="3235925"/>
              <a:ext cx="55500" cy="257300"/>
            </a:xfrm>
            <a:custGeom>
              <a:avLst/>
              <a:gdLst/>
              <a:ahLst/>
              <a:cxnLst/>
              <a:rect l="l" t="t" r="r" b="b"/>
              <a:pathLst>
                <a:path w="2220" h="10292" extrusionOk="0">
                  <a:moveTo>
                    <a:pt x="1494" y="1405"/>
                  </a:moveTo>
                  <a:lnTo>
                    <a:pt x="1494" y="1405"/>
                  </a:lnTo>
                  <a:cubicBezTo>
                    <a:pt x="1471" y="4445"/>
                    <a:pt x="1650" y="7036"/>
                    <a:pt x="1739" y="8352"/>
                  </a:cubicBezTo>
                  <a:cubicBezTo>
                    <a:pt x="1768" y="8749"/>
                    <a:pt x="1788" y="9037"/>
                    <a:pt x="1788" y="9140"/>
                  </a:cubicBezTo>
                  <a:cubicBezTo>
                    <a:pt x="1788" y="9538"/>
                    <a:pt x="1483" y="9860"/>
                    <a:pt x="1111" y="9860"/>
                  </a:cubicBezTo>
                  <a:cubicBezTo>
                    <a:pt x="737" y="9860"/>
                    <a:pt x="432" y="9538"/>
                    <a:pt x="432" y="9140"/>
                  </a:cubicBezTo>
                  <a:cubicBezTo>
                    <a:pt x="435" y="9097"/>
                    <a:pt x="466" y="5148"/>
                    <a:pt x="1494" y="1405"/>
                  </a:cubicBezTo>
                  <a:close/>
                  <a:moveTo>
                    <a:pt x="1667" y="0"/>
                  </a:moveTo>
                  <a:cubicBezTo>
                    <a:pt x="1561" y="0"/>
                    <a:pt x="1456" y="59"/>
                    <a:pt x="1413" y="187"/>
                  </a:cubicBezTo>
                  <a:cubicBezTo>
                    <a:pt x="37" y="4270"/>
                    <a:pt x="0" y="9091"/>
                    <a:pt x="0" y="9140"/>
                  </a:cubicBezTo>
                  <a:cubicBezTo>
                    <a:pt x="3" y="9777"/>
                    <a:pt x="498" y="10292"/>
                    <a:pt x="1111" y="10292"/>
                  </a:cubicBezTo>
                  <a:cubicBezTo>
                    <a:pt x="1722" y="10292"/>
                    <a:pt x="2220" y="9774"/>
                    <a:pt x="2220" y="9140"/>
                  </a:cubicBezTo>
                  <a:cubicBezTo>
                    <a:pt x="2220" y="9019"/>
                    <a:pt x="2199" y="8743"/>
                    <a:pt x="2171" y="8323"/>
                  </a:cubicBezTo>
                  <a:cubicBezTo>
                    <a:pt x="2070" y="6849"/>
                    <a:pt x="1860" y="3786"/>
                    <a:pt x="1943" y="282"/>
                  </a:cubicBezTo>
                  <a:cubicBezTo>
                    <a:pt x="1950" y="104"/>
                    <a:pt x="1808" y="0"/>
                    <a:pt x="16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6" name="Google Shape;2043;p125">
              <a:extLst>
                <a:ext uri="{FF2B5EF4-FFF2-40B4-BE49-F238E27FC236}">
                  <a16:creationId xmlns:a16="http://schemas.microsoft.com/office/drawing/2014/main" id="{C906C9AD-71B6-7114-8B97-02AFF5FF967C}"/>
                </a:ext>
              </a:extLst>
            </p:cNvPr>
            <p:cNvSpPr/>
            <p:nvPr/>
          </p:nvSpPr>
          <p:spPr>
            <a:xfrm>
              <a:off x="284250" y="35281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7" name="Google Shape;2044;p125">
              <a:extLst>
                <a:ext uri="{FF2B5EF4-FFF2-40B4-BE49-F238E27FC236}">
                  <a16:creationId xmlns:a16="http://schemas.microsoft.com/office/drawing/2014/main" id="{1851D253-CB65-BE8B-489D-E5FE42D74542}"/>
                </a:ext>
              </a:extLst>
            </p:cNvPr>
            <p:cNvSpPr/>
            <p:nvPr/>
          </p:nvSpPr>
          <p:spPr>
            <a:xfrm>
              <a:off x="318725" y="356612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0"/>
                  </a:moveTo>
                  <a:cubicBezTo>
                    <a:pt x="98" y="0"/>
                    <a:pt x="0" y="233"/>
                    <a:pt x="138" y="369"/>
                  </a:cubicBezTo>
                  <a:cubicBezTo>
                    <a:pt x="182" y="412"/>
                    <a:pt x="236" y="432"/>
                    <a:pt x="289" y="432"/>
                  </a:cubicBezTo>
                  <a:cubicBezTo>
                    <a:pt x="400" y="432"/>
                    <a:pt x="507" y="346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8" name="Google Shape;2045;p125">
              <a:extLst>
                <a:ext uri="{FF2B5EF4-FFF2-40B4-BE49-F238E27FC236}">
                  <a16:creationId xmlns:a16="http://schemas.microsoft.com/office/drawing/2014/main" id="{8F5EF664-C429-F362-C94D-88C596A33CA4}"/>
                </a:ext>
              </a:extLst>
            </p:cNvPr>
            <p:cNvSpPr/>
            <p:nvPr/>
          </p:nvSpPr>
          <p:spPr>
            <a:xfrm>
              <a:off x="362125" y="35180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8" y="0"/>
                    <a:pt x="0" y="233"/>
                    <a:pt x="135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6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9" name="Google Shape;2046;p125">
              <a:extLst>
                <a:ext uri="{FF2B5EF4-FFF2-40B4-BE49-F238E27FC236}">
                  <a16:creationId xmlns:a16="http://schemas.microsoft.com/office/drawing/2014/main" id="{829B1ED6-AB10-9AFA-0FCC-04F82BA53701}"/>
                </a:ext>
              </a:extLst>
            </p:cNvPr>
            <p:cNvSpPr/>
            <p:nvPr/>
          </p:nvSpPr>
          <p:spPr>
            <a:xfrm>
              <a:off x="390900" y="3558925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0"/>
                  </a:moveTo>
                  <a:cubicBezTo>
                    <a:pt x="98" y="0"/>
                    <a:pt x="1" y="233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7" y="346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0" name="Google Shape;2047;p125">
              <a:extLst>
                <a:ext uri="{FF2B5EF4-FFF2-40B4-BE49-F238E27FC236}">
                  <a16:creationId xmlns:a16="http://schemas.microsoft.com/office/drawing/2014/main" id="{67610A21-049C-3812-0A00-DBA1D9E988BA}"/>
                </a:ext>
              </a:extLst>
            </p:cNvPr>
            <p:cNvSpPr/>
            <p:nvPr/>
          </p:nvSpPr>
          <p:spPr>
            <a:xfrm>
              <a:off x="459275" y="35563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0" y="234"/>
                    <a:pt x="136" y="369"/>
                  </a:cubicBezTo>
                  <a:cubicBezTo>
                    <a:pt x="180" y="413"/>
                    <a:pt x="235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1" name="Google Shape;2048;p125">
              <a:extLst>
                <a:ext uri="{FF2B5EF4-FFF2-40B4-BE49-F238E27FC236}">
                  <a16:creationId xmlns:a16="http://schemas.microsoft.com/office/drawing/2014/main" id="{2CD5DB10-739A-C9C0-9627-70C816866E7C}"/>
                </a:ext>
              </a:extLst>
            </p:cNvPr>
            <p:cNvSpPr/>
            <p:nvPr/>
          </p:nvSpPr>
          <p:spPr>
            <a:xfrm>
              <a:off x="437675" y="35281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0" y="413"/>
                    <a:pt x="235" y="432"/>
                    <a:pt x="288" y="432"/>
                  </a:cubicBezTo>
                  <a:cubicBezTo>
                    <a:pt x="400" y="432"/>
                    <a:pt x="507" y="346"/>
                    <a:pt x="507" y="217"/>
                  </a:cubicBezTo>
                  <a:cubicBezTo>
                    <a:pt x="507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2" name="Google Shape;2049;p125">
              <a:extLst>
                <a:ext uri="{FF2B5EF4-FFF2-40B4-BE49-F238E27FC236}">
                  <a16:creationId xmlns:a16="http://schemas.microsoft.com/office/drawing/2014/main" id="{0C9259FB-E269-AFC7-A9F7-F9CC205B1DC1}"/>
                </a:ext>
              </a:extLst>
            </p:cNvPr>
            <p:cNvSpPr/>
            <p:nvPr/>
          </p:nvSpPr>
          <p:spPr>
            <a:xfrm>
              <a:off x="508725" y="356812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3"/>
                    <a:pt x="232" y="432"/>
                    <a:pt x="285" y="432"/>
                  </a:cubicBezTo>
                  <a:cubicBezTo>
                    <a:pt x="396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3" name="Google Shape;2050;p125">
              <a:extLst>
                <a:ext uri="{FF2B5EF4-FFF2-40B4-BE49-F238E27FC236}">
                  <a16:creationId xmlns:a16="http://schemas.microsoft.com/office/drawing/2014/main" id="{194E58ED-FF8B-BCC5-E592-EA13C8AAB778}"/>
                </a:ext>
              </a:extLst>
            </p:cNvPr>
            <p:cNvSpPr/>
            <p:nvPr/>
          </p:nvSpPr>
          <p:spPr>
            <a:xfrm>
              <a:off x="473600" y="350622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6" y="369"/>
                  </a:cubicBezTo>
                  <a:cubicBezTo>
                    <a:pt x="180" y="413"/>
                    <a:pt x="235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4" name="Google Shape;2051;p125">
              <a:extLst>
                <a:ext uri="{FF2B5EF4-FFF2-40B4-BE49-F238E27FC236}">
                  <a16:creationId xmlns:a16="http://schemas.microsoft.com/office/drawing/2014/main" id="{F41A179B-1CBB-DF0A-DA70-CD704FA40B13}"/>
                </a:ext>
              </a:extLst>
            </p:cNvPr>
            <p:cNvSpPr/>
            <p:nvPr/>
          </p:nvSpPr>
          <p:spPr>
            <a:xfrm>
              <a:off x="540750" y="352817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1"/>
                    <a:pt x="138" y="369"/>
                  </a:cubicBezTo>
                  <a:cubicBezTo>
                    <a:pt x="182" y="413"/>
                    <a:pt x="235" y="432"/>
                    <a:pt x="288" y="432"/>
                  </a:cubicBezTo>
                  <a:cubicBezTo>
                    <a:pt x="399" y="432"/>
                    <a:pt x="507" y="346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5" name="Google Shape;2052;p125">
            <a:extLst>
              <a:ext uri="{FF2B5EF4-FFF2-40B4-BE49-F238E27FC236}">
                <a16:creationId xmlns:a16="http://schemas.microsoft.com/office/drawing/2014/main" id="{31A4EB43-AAAC-5D52-29B4-68CFEC645B38}"/>
              </a:ext>
            </a:extLst>
          </p:cNvPr>
          <p:cNvGrpSpPr/>
          <p:nvPr/>
        </p:nvGrpSpPr>
        <p:grpSpPr>
          <a:xfrm>
            <a:off x="3174951" y="3795599"/>
            <a:ext cx="750400" cy="467550"/>
            <a:chOff x="857975" y="1653050"/>
            <a:chExt cx="375200" cy="233775"/>
          </a:xfrm>
        </p:grpSpPr>
        <p:sp>
          <p:nvSpPr>
            <p:cNvPr id="286" name="Google Shape;2053;p125">
              <a:extLst>
                <a:ext uri="{FF2B5EF4-FFF2-40B4-BE49-F238E27FC236}">
                  <a16:creationId xmlns:a16="http://schemas.microsoft.com/office/drawing/2014/main" id="{D00117DB-1D4F-9693-B6C4-432EAF42C696}"/>
                </a:ext>
              </a:extLst>
            </p:cNvPr>
            <p:cNvSpPr/>
            <p:nvPr/>
          </p:nvSpPr>
          <p:spPr>
            <a:xfrm>
              <a:off x="944850" y="1653050"/>
              <a:ext cx="288325" cy="177650"/>
            </a:xfrm>
            <a:custGeom>
              <a:avLst/>
              <a:gdLst/>
              <a:ahLst/>
              <a:cxnLst/>
              <a:rect l="l" t="t" r="r" b="b"/>
              <a:pathLst>
                <a:path w="11533" h="7106" extrusionOk="0">
                  <a:moveTo>
                    <a:pt x="7661" y="432"/>
                  </a:moveTo>
                  <a:cubicBezTo>
                    <a:pt x="7735" y="432"/>
                    <a:pt x="7810" y="435"/>
                    <a:pt x="7885" y="441"/>
                  </a:cubicBezTo>
                  <a:lnTo>
                    <a:pt x="7885" y="993"/>
                  </a:lnTo>
                  <a:cubicBezTo>
                    <a:pt x="7885" y="1114"/>
                    <a:pt x="7980" y="1209"/>
                    <a:pt x="8101" y="1209"/>
                  </a:cubicBezTo>
                  <a:cubicBezTo>
                    <a:pt x="8219" y="1209"/>
                    <a:pt x="8317" y="1114"/>
                    <a:pt x="8317" y="993"/>
                  </a:cubicBezTo>
                  <a:lnTo>
                    <a:pt x="8317" y="501"/>
                  </a:lnTo>
                  <a:cubicBezTo>
                    <a:pt x="8922" y="631"/>
                    <a:pt x="9477" y="936"/>
                    <a:pt x="9915" y="1376"/>
                  </a:cubicBezTo>
                  <a:cubicBezTo>
                    <a:pt x="11127" y="2588"/>
                    <a:pt x="11124" y="4554"/>
                    <a:pt x="9906" y="5761"/>
                  </a:cubicBezTo>
                  <a:cubicBezTo>
                    <a:pt x="9474" y="6195"/>
                    <a:pt x="8919" y="6495"/>
                    <a:pt x="8317" y="6613"/>
                  </a:cubicBezTo>
                  <a:lnTo>
                    <a:pt x="8317" y="1909"/>
                  </a:lnTo>
                  <a:cubicBezTo>
                    <a:pt x="8317" y="1788"/>
                    <a:pt x="8219" y="1693"/>
                    <a:pt x="8101" y="1693"/>
                  </a:cubicBezTo>
                  <a:cubicBezTo>
                    <a:pt x="7980" y="1693"/>
                    <a:pt x="7885" y="1788"/>
                    <a:pt x="7885" y="1909"/>
                  </a:cubicBezTo>
                  <a:lnTo>
                    <a:pt x="7885" y="6670"/>
                  </a:lnTo>
                  <a:cubicBezTo>
                    <a:pt x="7822" y="6673"/>
                    <a:pt x="7761" y="6676"/>
                    <a:pt x="7701" y="6676"/>
                  </a:cubicBezTo>
                  <a:cubicBezTo>
                    <a:pt x="6883" y="6676"/>
                    <a:pt x="6077" y="6477"/>
                    <a:pt x="5352" y="6100"/>
                  </a:cubicBezTo>
                  <a:lnTo>
                    <a:pt x="5352" y="432"/>
                  </a:lnTo>
                  <a:close/>
                  <a:moveTo>
                    <a:pt x="216" y="0"/>
                  </a:moveTo>
                  <a:cubicBezTo>
                    <a:pt x="98" y="0"/>
                    <a:pt x="0" y="98"/>
                    <a:pt x="0" y="216"/>
                  </a:cubicBezTo>
                  <a:cubicBezTo>
                    <a:pt x="0" y="337"/>
                    <a:pt x="98" y="432"/>
                    <a:pt x="216" y="432"/>
                  </a:cubicBezTo>
                  <a:lnTo>
                    <a:pt x="4923" y="432"/>
                  </a:lnTo>
                  <a:lnTo>
                    <a:pt x="4923" y="5847"/>
                  </a:lnTo>
                  <a:cubicBezTo>
                    <a:pt x="4759" y="5741"/>
                    <a:pt x="4603" y="5625"/>
                    <a:pt x="4454" y="5502"/>
                  </a:cubicBezTo>
                  <a:lnTo>
                    <a:pt x="4149" y="5245"/>
                  </a:lnTo>
                  <a:cubicBezTo>
                    <a:pt x="4105" y="5211"/>
                    <a:pt x="4059" y="5197"/>
                    <a:pt x="4016" y="5197"/>
                  </a:cubicBezTo>
                  <a:cubicBezTo>
                    <a:pt x="3843" y="5197"/>
                    <a:pt x="3706" y="5429"/>
                    <a:pt x="3872" y="5576"/>
                  </a:cubicBezTo>
                  <a:lnTo>
                    <a:pt x="4180" y="5833"/>
                  </a:lnTo>
                  <a:cubicBezTo>
                    <a:pt x="5168" y="6656"/>
                    <a:pt x="6414" y="7105"/>
                    <a:pt x="7701" y="7105"/>
                  </a:cubicBezTo>
                  <a:cubicBezTo>
                    <a:pt x="7706" y="7105"/>
                    <a:pt x="7710" y="7105"/>
                    <a:pt x="7715" y="7105"/>
                  </a:cubicBezTo>
                  <a:cubicBezTo>
                    <a:pt x="9140" y="7105"/>
                    <a:pt x="10429" y="6249"/>
                    <a:pt x="10980" y="4932"/>
                  </a:cubicBezTo>
                  <a:cubicBezTo>
                    <a:pt x="11533" y="3610"/>
                    <a:pt x="11230" y="2084"/>
                    <a:pt x="10220" y="1071"/>
                  </a:cubicBezTo>
                  <a:cubicBezTo>
                    <a:pt x="9546" y="386"/>
                    <a:pt x="8622" y="0"/>
                    <a:pt x="76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7" name="Google Shape;2054;p125">
              <a:extLst>
                <a:ext uri="{FF2B5EF4-FFF2-40B4-BE49-F238E27FC236}">
                  <a16:creationId xmlns:a16="http://schemas.microsoft.com/office/drawing/2014/main" id="{1451555E-EC6D-58AF-1A8E-C771205AB818}"/>
                </a:ext>
              </a:extLst>
            </p:cNvPr>
            <p:cNvSpPr/>
            <p:nvPr/>
          </p:nvSpPr>
          <p:spPr>
            <a:xfrm>
              <a:off x="857975" y="1653050"/>
              <a:ext cx="215000" cy="233775"/>
            </a:xfrm>
            <a:custGeom>
              <a:avLst/>
              <a:gdLst/>
              <a:ahLst/>
              <a:cxnLst/>
              <a:rect l="l" t="t" r="r" b="b"/>
              <a:pathLst>
                <a:path w="8600" h="9351" extrusionOk="0">
                  <a:moveTo>
                    <a:pt x="3773" y="2591"/>
                  </a:moveTo>
                  <a:cubicBezTo>
                    <a:pt x="3800" y="2591"/>
                    <a:pt x="3827" y="2596"/>
                    <a:pt x="3852" y="2606"/>
                  </a:cubicBezTo>
                  <a:cubicBezTo>
                    <a:pt x="3962" y="2646"/>
                    <a:pt x="4019" y="2770"/>
                    <a:pt x="3976" y="2882"/>
                  </a:cubicBezTo>
                  <a:lnTo>
                    <a:pt x="3870" y="3170"/>
                  </a:lnTo>
                  <a:lnTo>
                    <a:pt x="3582" y="3933"/>
                  </a:lnTo>
                  <a:cubicBezTo>
                    <a:pt x="3470" y="3838"/>
                    <a:pt x="3326" y="3783"/>
                    <a:pt x="3179" y="3780"/>
                  </a:cubicBezTo>
                  <a:lnTo>
                    <a:pt x="3403" y="3178"/>
                  </a:lnTo>
                  <a:lnTo>
                    <a:pt x="3573" y="2732"/>
                  </a:lnTo>
                  <a:cubicBezTo>
                    <a:pt x="3593" y="2678"/>
                    <a:pt x="3634" y="2634"/>
                    <a:pt x="3685" y="2611"/>
                  </a:cubicBezTo>
                  <a:cubicBezTo>
                    <a:pt x="3713" y="2598"/>
                    <a:pt x="3743" y="2591"/>
                    <a:pt x="3773" y="2591"/>
                  </a:cubicBezTo>
                  <a:close/>
                  <a:moveTo>
                    <a:pt x="2770" y="3296"/>
                  </a:moveTo>
                  <a:cubicBezTo>
                    <a:pt x="2813" y="3296"/>
                    <a:pt x="2856" y="3296"/>
                    <a:pt x="2900" y="3299"/>
                  </a:cubicBezTo>
                  <a:lnTo>
                    <a:pt x="2592" y="4120"/>
                  </a:lnTo>
                  <a:lnTo>
                    <a:pt x="2592" y="4120"/>
                  </a:lnTo>
                  <a:lnTo>
                    <a:pt x="2698" y="3296"/>
                  </a:lnTo>
                  <a:close/>
                  <a:moveTo>
                    <a:pt x="5245" y="2835"/>
                  </a:moveTo>
                  <a:cubicBezTo>
                    <a:pt x="5252" y="2835"/>
                    <a:pt x="5259" y="2835"/>
                    <a:pt x="5266" y="2836"/>
                  </a:cubicBezTo>
                  <a:cubicBezTo>
                    <a:pt x="5378" y="2844"/>
                    <a:pt x="5462" y="2939"/>
                    <a:pt x="5462" y="3052"/>
                  </a:cubicBezTo>
                  <a:cubicBezTo>
                    <a:pt x="5462" y="3058"/>
                    <a:pt x="5462" y="3066"/>
                    <a:pt x="5462" y="3072"/>
                  </a:cubicBezTo>
                  <a:lnTo>
                    <a:pt x="5352" y="4189"/>
                  </a:lnTo>
                  <a:cubicBezTo>
                    <a:pt x="5269" y="4146"/>
                    <a:pt x="5174" y="4126"/>
                    <a:pt x="5079" y="4126"/>
                  </a:cubicBezTo>
                  <a:cubicBezTo>
                    <a:pt x="5027" y="4126"/>
                    <a:pt x="4975" y="4131"/>
                    <a:pt x="4923" y="4146"/>
                  </a:cubicBezTo>
                  <a:lnTo>
                    <a:pt x="5033" y="3029"/>
                  </a:lnTo>
                  <a:cubicBezTo>
                    <a:pt x="5041" y="2918"/>
                    <a:pt x="5135" y="2835"/>
                    <a:pt x="5245" y="2835"/>
                  </a:cubicBezTo>
                  <a:close/>
                  <a:moveTo>
                    <a:pt x="1323" y="2562"/>
                  </a:moveTo>
                  <a:cubicBezTo>
                    <a:pt x="1375" y="2562"/>
                    <a:pt x="1426" y="2584"/>
                    <a:pt x="1460" y="2629"/>
                  </a:cubicBezTo>
                  <a:cubicBezTo>
                    <a:pt x="1523" y="2709"/>
                    <a:pt x="1549" y="2810"/>
                    <a:pt x="1535" y="2911"/>
                  </a:cubicBezTo>
                  <a:lnTo>
                    <a:pt x="1374" y="4151"/>
                  </a:lnTo>
                  <a:cubicBezTo>
                    <a:pt x="1374" y="4151"/>
                    <a:pt x="1362" y="4203"/>
                    <a:pt x="1322" y="4203"/>
                  </a:cubicBezTo>
                  <a:cubicBezTo>
                    <a:pt x="1285" y="4203"/>
                    <a:pt x="1273" y="4154"/>
                    <a:pt x="1273" y="4151"/>
                  </a:cubicBezTo>
                  <a:lnTo>
                    <a:pt x="1112" y="2911"/>
                  </a:lnTo>
                  <a:cubicBezTo>
                    <a:pt x="1095" y="2810"/>
                    <a:pt x="1123" y="2709"/>
                    <a:pt x="1187" y="2629"/>
                  </a:cubicBezTo>
                  <a:cubicBezTo>
                    <a:pt x="1221" y="2584"/>
                    <a:pt x="1272" y="2562"/>
                    <a:pt x="1323" y="2562"/>
                  </a:cubicBezTo>
                  <a:close/>
                  <a:moveTo>
                    <a:pt x="2263" y="3296"/>
                  </a:moveTo>
                  <a:lnTo>
                    <a:pt x="2151" y="4151"/>
                  </a:lnTo>
                  <a:cubicBezTo>
                    <a:pt x="2151" y="4151"/>
                    <a:pt x="2140" y="4203"/>
                    <a:pt x="2099" y="4203"/>
                  </a:cubicBezTo>
                  <a:cubicBezTo>
                    <a:pt x="2062" y="4203"/>
                    <a:pt x="2050" y="4154"/>
                    <a:pt x="2050" y="4151"/>
                  </a:cubicBezTo>
                  <a:lnTo>
                    <a:pt x="1938" y="3296"/>
                  </a:lnTo>
                  <a:close/>
                  <a:moveTo>
                    <a:pt x="3167" y="4209"/>
                  </a:moveTo>
                  <a:cubicBezTo>
                    <a:pt x="3285" y="4209"/>
                    <a:pt x="3383" y="4307"/>
                    <a:pt x="3383" y="4425"/>
                  </a:cubicBezTo>
                  <a:lnTo>
                    <a:pt x="3383" y="5574"/>
                  </a:lnTo>
                  <a:cubicBezTo>
                    <a:pt x="3312" y="5549"/>
                    <a:pt x="3239" y="5537"/>
                    <a:pt x="3166" y="5537"/>
                  </a:cubicBezTo>
                  <a:cubicBezTo>
                    <a:pt x="3099" y="5537"/>
                    <a:pt x="3033" y="5547"/>
                    <a:pt x="2969" y="5568"/>
                  </a:cubicBezTo>
                  <a:lnTo>
                    <a:pt x="2951" y="5576"/>
                  </a:lnTo>
                  <a:lnTo>
                    <a:pt x="2951" y="4425"/>
                  </a:lnTo>
                  <a:cubicBezTo>
                    <a:pt x="2951" y="4307"/>
                    <a:pt x="3046" y="4209"/>
                    <a:pt x="3167" y="4209"/>
                  </a:cubicBezTo>
                  <a:close/>
                  <a:moveTo>
                    <a:pt x="5079" y="4554"/>
                  </a:moveTo>
                  <a:cubicBezTo>
                    <a:pt x="5174" y="4554"/>
                    <a:pt x="5260" y="4621"/>
                    <a:pt x="5286" y="4713"/>
                  </a:cubicBezTo>
                  <a:lnTo>
                    <a:pt x="5580" y="5807"/>
                  </a:lnTo>
                  <a:cubicBezTo>
                    <a:pt x="5567" y="5806"/>
                    <a:pt x="5554" y="5806"/>
                    <a:pt x="5541" y="5806"/>
                  </a:cubicBezTo>
                  <a:cubicBezTo>
                    <a:pt x="5407" y="5806"/>
                    <a:pt x="5275" y="5846"/>
                    <a:pt x="5165" y="5922"/>
                  </a:cubicBezTo>
                  <a:lnTo>
                    <a:pt x="4869" y="4825"/>
                  </a:lnTo>
                  <a:cubicBezTo>
                    <a:pt x="4840" y="4713"/>
                    <a:pt x="4906" y="4595"/>
                    <a:pt x="5021" y="4566"/>
                  </a:cubicBezTo>
                  <a:lnTo>
                    <a:pt x="5021" y="4563"/>
                  </a:lnTo>
                  <a:cubicBezTo>
                    <a:pt x="5038" y="4557"/>
                    <a:pt x="5059" y="4554"/>
                    <a:pt x="5079" y="4554"/>
                  </a:cubicBezTo>
                  <a:close/>
                  <a:moveTo>
                    <a:pt x="3178" y="5975"/>
                  </a:moveTo>
                  <a:cubicBezTo>
                    <a:pt x="3259" y="5975"/>
                    <a:pt x="3338" y="6017"/>
                    <a:pt x="3375" y="6118"/>
                  </a:cubicBezTo>
                  <a:lnTo>
                    <a:pt x="3392" y="6169"/>
                  </a:lnTo>
                  <a:lnTo>
                    <a:pt x="3910" y="7756"/>
                  </a:lnTo>
                  <a:cubicBezTo>
                    <a:pt x="3947" y="7871"/>
                    <a:pt x="3884" y="7992"/>
                    <a:pt x="3772" y="8029"/>
                  </a:cubicBezTo>
                  <a:cubicBezTo>
                    <a:pt x="3749" y="8037"/>
                    <a:pt x="3726" y="8040"/>
                    <a:pt x="3704" y="8040"/>
                  </a:cubicBezTo>
                  <a:cubicBezTo>
                    <a:pt x="3613" y="8040"/>
                    <a:pt x="3528" y="7983"/>
                    <a:pt x="3498" y="7891"/>
                  </a:cubicBezTo>
                  <a:lnTo>
                    <a:pt x="2963" y="6250"/>
                  </a:lnTo>
                  <a:cubicBezTo>
                    <a:pt x="2917" y="6086"/>
                    <a:pt x="3048" y="5975"/>
                    <a:pt x="3178" y="5975"/>
                  </a:cubicBezTo>
                  <a:close/>
                  <a:moveTo>
                    <a:pt x="5541" y="6238"/>
                  </a:moveTo>
                  <a:cubicBezTo>
                    <a:pt x="5591" y="6238"/>
                    <a:pt x="5642" y="6257"/>
                    <a:pt x="5689" y="6302"/>
                  </a:cubicBezTo>
                  <a:lnTo>
                    <a:pt x="5761" y="6374"/>
                  </a:lnTo>
                  <a:lnTo>
                    <a:pt x="5764" y="6380"/>
                  </a:lnTo>
                  <a:lnTo>
                    <a:pt x="7891" y="8550"/>
                  </a:lnTo>
                  <a:cubicBezTo>
                    <a:pt x="7975" y="8637"/>
                    <a:pt x="7975" y="8772"/>
                    <a:pt x="7888" y="8855"/>
                  </a:cubicBezTo>
                  <a:cubicBezTo>
                    <a:pt x="7848" y="8896"/>
                    <a:pt x="7793" y="8916"/>
                    <a:pt x="7736" y="8916"/>
                  </a:cubicBezTo>
                  <a:cubicBezTo>
                    <a:pt x="7678" y="8916"/>
                    <a:pt x="7624" y="8893"/>
                    <a:pt x="7583" y="8852"/>
                  </a:cubicBezTo>
                  <a:lnTo>
                    <a:pt x="5381" y="6604"/>
                  </a:lnTo>
                  <a:cubicBezTo>
                    <a:pt x="5237" y="6445"/>
                    <a:pt x="5377" y="6238"/>
                    <a:pt x="5541" y="6238"/>
                  </a:cubicBezTo>
                  <a:close/>
                  <a:moveTo>
                    <a:pt x="2520" y="0"/>
                  </a:moveTo>
                  <a:cubicBezTo>
                    <a:pt x="1126" y="0"/>
                    <a:pt x="1" y="1126"/>
                    <a:pt x="1" y="2516"/>
                  </a:cubicBezTo>
                  <a:cubicBezTo>
                    <a:pt x="1" y="2925"/>
                    <a:pt x="317" y="3265"/>
                    <a:pt x="726" y="3294"/>
                  </a:cubicBezTo>
                  <a:lnTo>
                    <a:pt x="844" y="4206"/>
                  </a:lnTo>
                  <a:cubicBezTo>
                    <a:pt x="876" y="4448"/>
                    <a:pt x="1080" y="4632"/>
                    <a:pt x="1322" y="4635"/>
                  </a:cubicBezTo>
                  <a:cubicBezTo>
                    <a:pt x="1477" y="4635"/>
                    <a:pt x="1624" y="4560"/>
                    <a:pt x="1711" y="4431"/>
                  </a:cubicBezTo>
                  <a:cubicBezTo>
                    <a:pt x="1800" y="4560"/>
                    <a:pt x="1944" y="4635"/>
                    <a:pt x="2099" y="4635"/>
                  </a:cubicBezTo>
                  <a:cubicBezTo>
                    <a:pt x="2275" y="4635"/>
                    <a:pt x="2439" y="4537"/>
                    <a:pt x="2520" y="4382"/>
                  </a:cubicBezTo>
                  <a:lnTo>
                    <a:pt x="2520" y="4428"/>
                  </a:lnTo>
                  <a:lnTo>
                    <a:pt x="2520" y="6155"/>
                  </a:lnTo>
                  <a:cubicBezTo>
                    <a:pt x="2520" y="6178"/>
                    <a:pt x="2522" y="6201"/>
                    <a:pt x="2525" y="6224"/>
                  </a:cubicBezTo>
                  <a:cubicBezTo>
                    <a:pt x="2528" y="6282"/>
                    <a:pt x="2537" y="6336"/>
                    <a:pt x="2554" y="6388"/>
                  </a:cubicBezTo>
                  <a:lnTo>
                    <a:pt x="3090" y="8029"/>
                  </a:lnTo>
                  <a:cubicBezTo>
                    <a:pt x="3186" y="8291"/>
                    <a:pt x="3432" y="8453"/>
                    <a:pt x="3696" y="8453"/>
                  </a:cubicBezTo>
                  <a:cubicBezTo>
                    <a:pt x="3763" y="8453"/>
                    <a:pt x="3831" y="8443"/>
                    <a:pt x="3898" y="8421"/>
                  </a:cubicBezTo>
                  <a:cubicBezTo>
                    <a:pt x="4232" y="8314"/>
                    <a:pt x="4417" y="7963"/>
                    <a:pt x="4322" y="7626"/>
                  </a:cubicBezTo>
                  <a:lnTo>
                    <a:pt x="3815" y="6074"/>
                  </a:lnTo>
                  <a:lnTo>
                    <a:pt x="3815" y="4546"/>
                  </a:lnTo>
                  <a:lnTo>
                    <a:pt x="4206" y="3507"/>
                  </a:lnTo>
                  <a:cubicBezTo>
                    <a:pt x="4319" y="3538"/>
                    <a:pt x="4431" y="3576"/>
                    <a:pt x="4540" y="3616"/>
                  </a:cubicBezTo>
                  <a:lnTo>
                    <a:pt x="4434" y="4704"/>
                  </a:lnTo>
                  <a:lnTo>
                    <a:pt x="4434" y="4719"/>
                  </a:lnTo>
                  <a:lnTo>
                    <a:pt x="4434" y="4736"/>
                  </a:lnTo>
                  <a:cubicBezTo>
                    <a:pt x="4431" y="4805"/>
                    <a:pt x="4437" y="4874"/>
                    <a:pt x="4454" y="4940"/>
                  </a:cubicBezTo>
                  <a:lnTo>
                    <a:pt x="4906" y="6607"/>
                  </a:lnTo>
                  <a:cubicBezTo>
                    <a:pt x="4918" y="6653"/>
                    <a:pt x="4935" y="6699"/>
                    <a:pt x="4958" y="6739"/>
                  </a:cubicBezTo>
                  <a:cubicBezTo>
                    <a:pt x="4987" y="6803"/>
                    <a:pt x="5027" y="6857"/>
                    <a:pt x="5076" y="6906"/>
                  </a:cubicBezTo>
                  <a:lnTo>
                    <a:pt x="7278" y="9155"/>
                  </a:lnTo>
                  <a:cubicBezTo>
                    <a:pt x="7396" y="9278"/>
                    <a:pt x="7560" y="9350"/>
                    <a:pt x="7733" y="9350"/>
                  </a:cubicBezTo>
                  <a:lnTo>
                    <a:pt x="7736" y="9350"/>
                  </a:lnTo>
                  <a:cubicBezTo>
                    <a:pt x="8309" y="9350"/>
                    <a:pt x="8599" y="8660"/>
                    <a:pt x="8199" y="8251"/>
                  </a:cubicBezTo>
                  <a:lnTo>
                    <a:pt x="6109" y="6118"/>
                  </a:lnTo>
                  <a:lnTo>
                    <a:pt x="5732" y="4719"/>
                  </a:lnTo>
                  <a:lnTo>
                    <a:pt x="5775" y="4281"/>
                  </a:lnTo>
                  <a:cubicBezTo>
                    <a:pt x="5856" y="4341"/>
                    <a:pt x="5939" y="4405"/>
                    <a:pt x="6017" y="4471"/>
                  </a:cubicBezTo>
                  <a:lnTo>
                    <a:pt x="6642" y="4989"/>
                  </a:lnTo>
                  <a:cubicBezTo>
                    <a:pt x="6687" y="5026"/>
                    <a:pt x="6734" y="5042"/>
                    <a:pt x="6779" y="5042"/>
                  </a:cubicBezTo>
                  <a:cubicBezTo>
                    <a:pt x="6952" y="5042"/>
                    <a:pt x="7089" y="4805"/>
                    <a:pt x="6915" y="4658"/>
                  </a:cubicBezTo>
                  <a:lnTo>
                    <a:pt x="6294" y="4140"/>
                  </a:lnTo>
                  <a:cubicBezTo>
                    <a:pt x="6144" y="4013"/>
                    <a:pt x="5986" y="3898"/>
                    <a:pt x="5824" y="3789"/>
                  </a:cubicBezTo>
                  <a:lnTo>
                    <a:pt x="5891" y="3115"/>
                  </a:lnTo>
                  <a:cubicBezTo>
                    <a:pt x="5893" y="3092"/>
                    <a:pt x="5893" y="3072"/>
                    <a:pt x="5893" y="3052"/>
                  </a:cubicBezTo>
                  <a:cubicBezTo>
                    <a:pt x="5891" y="2709"/>
                    <a:pt x="5620" y="2427"/>
                    <a:pt x="5277" y="2413"/>
                  </a:cubicBezTo>
                  <a:cubicBezTo>
                    <a:pt x="5266" y="2412"/>
                    <a:pt x="5255" y="2412"/>
                    <a:pt x="5244" y="2412"/>
                  </a:cubicBezTo>
                  <a:cubicBezTo>
                    <a:pt x="4916" y="2412"/>
                    <a:pt x="4640" y="2660"/>
                    <a:pt x="4604" y="2988"/>
                  </a:cubicBezTo>
                  <a:lnTo>
                    <a:pt x="4584" y="3173"/>
                  </a:lnTo>
                  <a:cubicBezTo>
                    <a:pt x="4509" y="3147"/>
                    <a:pt x="4434" y="3121"/>
                    <a:pt x="4359" y="3101"/>
                  </a:cubicBezTo>
                  <a:lnTo>
                    <a:pt x="4382" y="3037"/>
                  </a:lnTo>
                  <a:cubicBezTo>
                    <a:pt x="4526" y="2698"/>
                    <a:pt x="4359" y="2306"/>
                    <a:pt x="4016" y="2177"/>
                  </a:cubicBezTo>
                  <a:cubicBezTo>
                    <a:pt x="3940" y="2147"/>
                    <a:pt x="3862" y="2134"/>
                    <a:pt x="3785" y="2134"/>
                  </a:cubicBezTo>
                  <a:cubicBezTo>
                    <a:pt x="3514" y="2134"/>
                    <a:pt x="3260" y="2306"/>
                    <a:pt x="3170" y="2580"/>
                  </a:cubicBezTo>
                  <a:lnTo>
                    <a:pt x="3058" y="2873"/>
                  </a:lnTo>
                  <a:cubicBezTo>
                    <a:pt x="2963" y="2868"/>
                    <a:pt x="2865" y="2865"/>
                    <a:pt x="2770" y="2865"/>
                  </a:cubicBezTo>
                  <a:lnTo>
                    <a:pt x="1970" y="2865"/>
                  </a:lnTo>
                  <a:cubicBezTo>
                    <a:pt x="1973" y="2675"/>
                    <a:pt x="1906" y="2490"/>
                    <a:pt x="1785" y="2344"/>
                  </a:cubicBezTo>
                  <a:cubicBezTo>
                    <a:pt x="1665" y="2201"/>
                    <a:pt x="1494" y="2130"/>
                    <a:pt x="1323" y="2130"/>
                  </a:cubicBezTo>
                  <a:cubicBezTo>
                    <a:pt x="1153" y="2130"/>
                    <a:pt x="982" y="2201"/>
                    <a:pt x="861" y="2344"/>
                  </a:cubicBezTo>
                  <a:cubicBezTo>
                    <a:pt x="743" y="2485"/>
                    <a:pt x="677" y="2666"/>
                    <a:pt x="677" y="2850"/>
                  </a:cubicBezTo>
                  <a:cubicBezTo>
                    <a:pt x="530" y="2807"/>
                    <a:pt x="432" y="2672"/>
                    <a:pt x="432" y="2519"/>
                  </a:cubicBezTo>
                  <a:cubicBezTo>
                    <a:pt x="432" y="1365"/>
                    <a:pt x="1365" y="432"/>
                    <a:pt x="2520" y="432"/>
                  </a:cubicBezTo>
                  <a:lnTo>
                    <a:pt x="2764" y="432"/>
                  </a:lnTo>
                  <a:cubicBezTo>
                    <a:pt x="2882" y="432"/>
                    <a:pt x="2980" y="334"/>
                    <a:pt x="2980" y="216"/>
                  </a:cubicBezTo>
                  <a:cubicBezTo>
                    <a:pt x="2980" y="95"/>
                    <a:pt x="2882" y="0"/>
                    <a:pt x="27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8" name="Google Shape;2055;p125">
              <a:extLst>
                <a:ext uri="{FF2B5EF4-FFF2-40B4-BE49-F238E27FC236}">
                  <a16:creationId xmlns:a16="http://schemas.microsoft.com/office/drawing/2014/main" id="{C88CCF60-612D-0C2D-F285-C2320E0BF440}"/>
                </a:ext>
              </a:extLst>
            </p:cNvPr>
            <p:cNvSpPr/>
            <p:nvPr/>
          </p:nvSpPr>
          <p:spPr>
            <a:xfrm>
              <a:off x="898650" y="1674625"/>
              <a:ext cx="12600" cy="10875"/>
            </a:xfrm>
            <a:custGeom>
              <a:avLst/>
              <a:gdLst/>
              <a:ahLst/>
              <a:cxnLst/>
              <a:rect l="l" t="t" r="r" b="b"/>
              <a:pathLst>
                <a:path w="504" h="435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9" name="Google Shape;2056;p125">
            <a:extLst>
              <a:ext uri="{FF2B5EF4-FFF2-40B4-BE49-F238E27FC236}">
                <a16:creationId xmlns:a16="http://schemas.microsoft.com/office/drawing/2014/main" id="{D01D57B4-A2B7-0A80-EC8A-F9DCA50F7BCD}"/>
              </a:ext>
            </a:extLst>
          </p:cNvPr>
          <p:cNvGrpSpPr/>
          <p:nvPr/>
        </p:nvGrpSpPr>
        <p:grpSpPr>
          <a:xfrm>
            <a:off x="4516001" y="4634149"/>
            <a:ext cx="503000" cy="737750"/>
            <a:chOff x="1528500" y="2072325"/>
            <a:chExt cx="251500" cy="368875"/>
          </a:xfrm>
        </p:grpSpPr>
        <p:sp>
          <p:nvSpPr>
            <p:cNvPr id="290" name="Google Shape;2057;p125">
              <a:extLst>
                <a:ext uri="{FF2B5EF4-FFF2-40B4-BE49-F238E27FC236}">
                  <a16:creationId xmlns:a16="http://schemas.microsoft.com/office/drawing/2014/main" id="{8B56B5E5-A147-2B89-75B2-FF7599707564}"/>
                </a:ext>
              </a:extLst>
            </p:cNvPr>
            <p:cNvSpPr/>
            <p:nvPr/>
          </p:nvSpPr>
          <p:spPr>
            <a:xfrm>
              <a:off x="1528500" y="2072325"/>
              <a:ext cx="251500" cy="368875"/>
            </a:xfrm>
            <a:custGeom>
              <a:avLst/>
              <a:gdLst/>
              <a:ahLst/>
              <a:cxnLst/>
              <a:rect l="l" t="t" r="r" b="b"/>
              <a:pathLst>
                <a:path w="10060" h="14755" extrusionOk="0">
                  <a:moveTo>
                    <a:pt x="6760" y="1152"/>
                  </a:moveTo>
                  <a:cubicBezTo>
                    <a:pt x="7275" y="1155"/>
                    <a:pt x="7696" y="1573"/>
                    <a:pt x="7696" y="2088"/>
                  </a:cubicBezTo>
                  <a:lnTo>
                    <a:pt x="7696" y="3196"/>
                  </a:lnTo>
                  <a:cubicBezTo>
                    <a:pt x="7163" y="2595"/>
                    <a:pt x="6743" y="1904"/>
                    <a:pt x="6455" y="1152"/>
                  </a:cubicBezTo>
                  <a:close/>
                  <a:moveTo>
                    <a:pt x="5997" y="1152"/>
                  </a:moveTo>
                  <a:cubicBezTo>
                    <a:pt x="6320" y="2068"/>
                    <a:pt x="6829" y="2905"/>
                    <a:pt x="7494" y="3614"/>
                  </a:cubicBezTo>
                  <a:lnTo>
                    <a:pt x="7699" y="3830"/>
                  </a:lnTo>
                  <a:lnTo>
                    <a:pt x="7699" y="4005"/>
                  </a:lnTo>
                  <a:lnTo>
                    <a:pt x="6331" y="4005"/>
                  </a:lnTo>
                  <a:lnTo>
                    <a:pt x="6121" y="3781"/>
                  </a:lnTo>
                  <a:cubicBezTo>
                    <a:pt x="5479" y="3098"/>
                    <a:pt x="5021" y="2264"/>
                    <a:pt x="4788" y="1357"/>
                  </a:cubicBezTo>
                  <a:lnTo>
                    <a:pt x="4736" y="1152"/>
                  </a:lnTo>
                  <a:close/>
                  <a:moveTo>
                    <a:pt x="4290" y="1152"/>
                  </a:moveTo>
                  <a:lnTo>
                    <a:pt x="4371" y="1466"/>
                  </a:lnTo>
                  <a:cubicBezTo>
                    <a:pt x="4561" y="2206"/>
                    <a:pt x="4889" y="2900"/>
                    <a:pt x="5338" y="3519"/>
                  </a:cubicBezTo>
                  <a:lnTo>
                    <a:pt x="4601" y="3519"/>
                  </a:lnTo>
                  <a:cubicBezTo>
                    <a:pt x="4279" y="3519"/>
                    <a:pt x="3991" y="3712"/>
                    <a:pt x="3867" y="4008"/>
                  </a:cubicBezTo>
                  <a:lnTo>
                    <a:pt x="2367" y="4008"/>
                  </a:lnTo>
                  <a:lnTo>
                    <a:pt x="2367" y="2091"/>
                  </a:lnTo>
                  <a:cubicBezTo>
                    <a:pt x="2367" y="1576"/>
                    <a:pt x="2785" y="1155"/>
                    <a:pt x="3303" y="1155"/>
                  </a:cubicBezTo>
                  <a:lnTo>
                    <a:pt x="3303" y="1152"/>
                  </a:lnTo>
                  <a:close/>
                  <a:moveTo>
                    <a:pt x="5462" y="3950"/>
                  </a:moveTo>
                  <a:cubicBezTo>
                    <a:pt x="5661" y="3950"/>
                    <a:pt x="5822" y="4112"/>
                    <a:pt x="5822" y="4310"/>
                  </a:cubicBezTo>
                  <a:lnTo>
                    <a:pt x="5822" y="5174"/>
                  </a:lnTo>
                  <a:cubicBezTo>
                    <a:pt x="5822" y="5373"/>
                    <a:pt x="5661" y="5534"/>
                    <a:pt x="5462" y="5534"/>
                  </a:cubicBezTo>
                  <a:lnTo>
                    <a:pt x="4598" y="5534"/>
                  </a:lnTo>
                  <a:cubicBezTo>
                    <a:pt x="4400" y="5534"/>
                    <a:pt x="4238" y="5373"/>
                    <a:pt x="4238" y="5174"/>
                  </a:cubicBezTo>
                  <a:lnTo>
                    <a:pt x="4238" y="4310"/>
                  </a:lnTo>
                  <a:cubicBezTo>
                    <a:pt x="4238" y="4112"/>
                    <a:pt x="4400" y="3950"/>
                    <a:pt x="4598" y="3950"/>
                  </a:cubicBezTo>
                  <a:close/>
                  <a:moveTo>
                    <a:pt x="8807" y="433"/>
                  </a:moveTo>
                  <a:cubicBezTo>
                    <a:pt x="9259" y="433"/>
                    <a:pt x="9627" y="801"/>
                    <a:pt x="9627" y="1256"/>
                  </a:cubicBezTo>
                  <a:lnTo>
                    <a:pt x="9627" y="4944"/>
                  </a:lnTo>
                  <a:cubicBezTo>
                    <a:pt x="9627" y="5177"/>
                    <a:pt x="9530" y="5401"/>
                    <a:pt x="9354" y="5557"/>
                  </a:cubicBezTo>
                  <a:lnTo>
                    <a:pt x="9354" y="5433"/>
                  </a:lnTo>
                  <a:cubicBezTo>
                    <a:pt x="9354" y="4725"/>
                    <a:pt x="8833" y="4123"/>
                    <a:pt x="8130" y="4022"/>
                  </a:cubicBezTo>
                  <a:lnTo>
                    <a:pt x="8130" y="2091"/>
                  </a:lnTo>
                  <a:cubicBezTo>
                    <a:pt x="8130" y="1386"/>
                    <a:pt x="7595" y="795"/>
                    <a:pt x="6893" y="729"/>
                  </a:cubicBezTo>
                  <a:lnTo>
                    <a:pt x="6893" y="447"/>
                  </a:lnTo>
                  <a:cubicBezTo>
                    <a:pt x="6893" y="441"/>
                    <a:pt x="6895" y="436"/>
                    <a:pt x="6904" y="433"/>
                  </a:cubicBezTo>
                  <a:close/>
                  <a:moveTo>
                    <a:pt x="7926" y="4440"/>
                  </a:moveTo>
                  <a:cubicBezTo>
                    <a:pt x="8473" y="4440"/>
                    <a:pt x="8919" y="4886"/>
                    <a:pt x="8919" y="5433"/>
                  </a:cubicBezTo>
                  <a:lnTo>
                    <a:pt x="8919" y="6297"/>
                  </a:lnTo>
                  <a:cubicBezTo>
                    <a:pt x="8919" y="6818"/>
                    <a:pt x="8761" y="7324"/>
                    <a:pt x="8464" y="7750"/>
                  </a:cubicBezTo>
                  <a:cubicBezTo>
                    <a:pt x="8453" y="7762"/>
                    <a:pt x="8444" y="7776"/>
                    <a:pt x="8436" y="7791"/>
                  </a:cubicBezTo>
                  <a:cubicBezTo>
                    <a:pt x="7955" y="8456"/>
                    <a:pt x="7186" y="8847"/>
                    <a:pt x="6369" y="8847"/>
                  </a:cubicBezTo>
                  <a:lnTo>
                    <a:pt x="3689" y="8847"/>
                  </a:lnTo>
                  <a:cubicBezTo>
                    <a:pt x="2871" y="8847"/>
                    <a:pt x="2102" y="8456"/>
                    <a:pt x="1622" y="7791"/>
                  </a:cubicBezTo>
                  <a:cubicBezTo>
                    <a:pt x="1613" y="7776"/>
                    <a:pt x="1604" y="7762"/>
                    <a:pt x="1593" y="7750"/>
                  </a:cubicBezTo>
                  <a:cubicBezTo>
                    <a:pt x="1296" y="7324"/>
                    <a:pt x="1138" y="6818"/>
                    <a:pt x="1138" y="6297"/>
                  </a:cubicBezTo>
                  <a:lnTo>
                    <a:pt x="1141" y="5433"/>
                  </a:lnTo>
                  <a:cubicBezTo>
                    <a:pt x="1141" y="4886"/>
                    <a:pt x="1584" y="4440"/>
                    <a:pt x="2134" y="4440"/>
                  </a:cubicBezTo>
                  <a:lnTo>
                    <a:pt x="3807" y="4440"/>
                  </a:lnTo>
                  <a:lnTo>
                    <a:pt x="3807" y="5174"/>
                  </a:lnTo>
                  <a:cubicBezTo>
                    <a:pt x="3807" y="5612"/>
                    <a:pt x="4161" y="5966"/>
                    <a:pt x="4598" y="5966"/>
                  </a:cubicBezTo>
                  <a:lnTo>
                    <a:pt x="4814" y="5966"/>
                  </a:lnTo>
                  <a:lnTo>
                    <a:pt x="4814" y="6953"/>
                  </a:lnTo>
                  <a:lnTo>
                    <a:pt x="3726" y="6953"/>
                  </a:lnTo>
                  <a:cubicBezTo>
                    <a:pt x="3291" y="6953"/>
                    <a:pt x="2943" y="7304"/>
                    <a:pt x="2940" y="7736"/>
                  </a:cubicBezTo>
                  <a:cubicBezTo>
                    <a:pt x="2940" y="7854"/>
                    <a:pt x="3038" y="7952"/>
                    <a:pt x="3156" y="7952"/>
                  </a:cubicBezTo>
                  <a:cubicBezTo>
                    <a:pt x="3277" y="7952"/>
                    <a:pt x="3372" y="7854"/>
                    <a:pt x="3372" y="7736"/>
                  </a:cubicBezTo>
                  <a:cubicBezTo>
                    <a:pt x="3375" y="7543"/>
                    <a:pt x="3530" y="7385"/>
                    <a:pt x="3726" y="7385"/>
                  </a:cubicBezTo>
                  <a:lnTo>
                    <a:pt x="6337" y="7385"/>
                  </a:lnTo>
                  <a:cubicBezTo>
                    <a:pt x="6530" y="7385"/>
                    <a:pt x="6688" y="7543"/>
                    <a:pt x="6688" y="7736"/>
                  </a:cubicBezTo>
                  <a:cubicBezTo>
                    <a:pt x="6688" y="7854"/>
                    <a:pt x="6783" y="7952"/>
                    <a:pt x="6904" y="7952"/>
                  </a:cubicBezTo>
                  <a:cubicBezTo>
                    <a:pt x="7022" y="7952"/>
                    <a:pt x="7120" y="7854"/>
                    <a:pt x="7120" y="7736"/>
                  </a:cubicBezTo>
                  <a:cubicBezTo>
                    <a:pt x="7120" y="7304"/>
                    <a:pt x="6769" y="6953"/>
                    <a:pt x="6334" y="6953"/>
                  </a:cubicBezTo>
                  <a:lnTo>
                    <a:pt x="5246" y="6953"/>
                  </a:lnTo>
                  <a:lnTo>
                    <a:pt x="5246" y="5968"/>
                  </a:lnTo>
                  <a:lnTo>
                    <a:pt x="5462" y="5968"/>
                  </a:lnTo>
                  <a:cubicBezTo>
                    <a:pt x="5899" y="5966"/>
                    <a:pt x="6254" y="5612"/>
                    <a:pt x="6254" y="5177"/>
                  </a:cubicBezTo>
                  <a:lnTo>
                    <a:pt x="6254" y="4440"/>
                  </a:lnTo>
                  <a:close/>
                  <a:moveTo>
                    <a:pt x="1717" y="8533"/>
                  </a:moveTo>
                  <a:lnTo>
                    <a:pt x="1717" y="8533"/>
                  </a:lnTo>
                  <a:cubicBezTo>
                    <a:pt x="2261" y="9017"/>
                    <a:pt x="2963" y="9282"/>
                    <a:pt x="3691" y="9282"/>
                  </a:cubicBezTo>
                  <a:lnTo>
                    <a:pt x="6372" y="9282"/>
                  </a:lnTo>
                  <a:cubicBezTo>
                    <a:pt x="7100" y="9282"/>
                    <a:pt x="7802" y="9017"/>
                    <a:pt x="8346" y="8533"/>
                  </a:cubicBezTo>
                  <a:lnTo>
                    <a:pt x="8346" y="8533"/>
                  </a:lnTo>
                  <a:lnTo>
                    <a:pt x="8318" y="8804"/>
                  </a:lnTo>
                  <a:lnTo>
                    <a:pt x="8318" y="8810"/>
                  </a:lnTo>
                  <a:lnTo>
                    <a:pt x="8246" y="9529"/>
                  </a:lnTo>
                  <a:lnTo>
                    <a:pt x="3740" y="9529"/>
                  </a:lnTo>
                  <a:cubicBezTo>
                    <a:pt x="3622" y="9529"/>
                    <a:pt x="3524" y="9624"/>
                    <a:pt x="3524" y="9745"/>
                  </a:cubicBezTo>
                  <a:cubicBezTo>
                    <a:pt x="3524" y="9863"/>
                    <a:pt x="3622" y="9961"/>
                    <a:pt x="3740" y="9961"/>
                  </a:cubicBezTo>
                  <a:lnTo>
                    <a:pt x="8200" y="9961"/>
                  </a:lnTo>
                  <a:lnTo>
                    <a:pt x="8119" y="10764"/>
                  </a:lnTo>
                  <a:lnTo>
                    <a:pt x="1941" y="10764"/>
                  </a:lnTo>
                  <a:lnTo>
                    <a:pt x="1861" y="9961"/>
                  </a:lnTo>
                  <a:lnTo>
                    <a:pt x="2811" y="9961"/>
                  </a:lnTo>
                  <a:cubicBezTo>
                    <a:pt x="2931" y="9961"/>
                    <a:pt x="3026" y="9863"/>
                    <a:pt x="3026" y="9745"/>
                  </a:cubicBezTo>
                  <a:cubicBezTo>
                    <a:pt x="3026" y="9624"/>
                    <a:pt x="2931" y="9529"/>
                    <a:pt x="2811" y="9529"/>
                  </a:cubicBezTo>
                  <a:lnTo>
                    <a:pt x="1817" y="9529"/>
                  </a:lnTo>
                  <a:lnTo>
                    <a:pt x="1717" y="8533"/>
                  </a:lnTo>
                  <a:close/>
                  <a:moveTo>
                    <a:pt x="8076" y="11199"/>
                  </a:moveTo>
                  <a:lnTo>
                    <a:pt x="7935" y="12595"/>
                  </a:lnTo>
                  <a:lnTo>
                    <a:pt x="6573" y="12595"/>
                  </a:lnTo>
                  <a:lnTo>
                    <a:pt x="6573" y="12434"/>
                  </a:lnTo>
                  <a:cubicBezTo>
                    <a:pt x="6573" y="11792"/>
                    <a:pt x="6089" y="11268"/>
                    <a:pt x="5494" y="11268"/>
                  </a:cubicBezTo>
                  <a:lnTo>
                    <a:pt x="4569" y="11268"/>
                  </a:lnTo>
                  <a:cubicBezTo>
                    <a:pt x="3974" y="11268"/>
                    <a:pt x="3490" y="11792"/>
                    <a:pt x="3490" y="12434"/>
                  </a:cubicBezTo>
                  <a:lnTo>
                    <a:pt x="3490" y="12595"/>
                  </a:lnTo>
                  <a:lnTo>
                    <a:pt x="2128" y="12595"/>
                  </a:lnTo>
                  <a:lnTo>
                    <a:pt x="1987" y="11199"/>
                  </a:lnTo>
                  <a:close/>
                  <a:moveTo>
                    <a:pt x="1360" y="9302"/>
                  </a:moveTo>
                  <a:lnTo>
                    <a:pt x="1694" y="12598"/>
                  </a:lnTo>
                  <a:cubicBezTo>
                    <a:pt x="1535" y="12604"/>
                    <a:pt x="1380" y="12647"/>
                    <a:pt x="1242" y="12722"/>
                  </a:cubicBezTo>
                  <a:cubicBezTo>
                    <a:pt x="844" y="12224"/>
                    <a:pt x="637" y="11663"/>
                    <a:pt x="637" y="11084"/>
                  </a:cubicBezTo>
                  <a:cubicBezTo>
                    <a:pt x="634" y="10448"/>
                    <a:pt x="890" y="9829"/>
                    <a:pt x="1360" y="9302"/>
                  </a:cubicBezTo>
                  <a:close/>
                  <a:moveTo>
                    <a:pt x="3706" y="13030"/>
                  </a:moveTo>
                  <a:cubicBezTo>
                    <a:pt x="4063" y="13030"/>
                    <a:pt x="4354" y="13321"/>
                    <a:pt x="4354" y="13678"/>
                  </a:cubicBezTo>
                  <a:lnTo>
                    <a:pt x="4354" y="14254"/>
                  </a:lnTo>
                  <a:cubicBezTo>
                    <a:pt x="4351" y="14282"/>
                    <a:pt x="4336" y="14305"/>
                    <a:pt x="4310" y="14317"/>
                  </a:cubicBezTo>
                  <a:lnTo>
                    <a:pt x="4308" y="14317"/>
                  </a:lnTo>
                  <a:cubicBezTo>
                    <a:pt x="4299" y="14323"/>
                    <a:pt x="4290" y="14323"/>
                    <a:pt x="4279" y="14323"/>
                  </a:cubicBezTo>
                  <a:lnTo>
                    <a:pt x="3602" y="14323"/>
                  </a:lnTo>
                  <a:lnTo>
                    <a:pt x="3602" y="13905"/>
                  </a:lnTo>
                  <a:cubicBezTo>
                    <a:pt x="3602" y="13787"/>
                    <a:pt x="3507" y="13689"/>
                    <a:pt x="3386" y="13689"/>
                  </a:cubicBezTo>
                  <a:cubicBezTo>
                    <a:pt x="3268" y="13689"/>
                    <a:pt x="3170" y="13787"/>
                    <a:pt x="3170" y="13905"/>
                  </a:cubicBezTo>
                  <a:lnTo>
                    <a:pt x="3170" y="14323"/>
                  </a:lnTo>
                  <a:lnTo>
                    <a:pt x="2278" y="14323"/>
                  </a:lnTo>
                  <a:lnTo>
                    <a:pt x="2278" y="13905"/>
                  </a:lnTo>
                  <a:cubicBezTo>
                    <a:pt x="2278" y="13787"/>
                    <a:pt x="2180" y="13689"/>
                    <a:pt x="2062" y="13689"/>
                  </a:cubicBezTo>
                  <a:cubicBezTo>
                    <a:pt x="1941" y="13689"/>
                    <a:pt x="1846" y="13787"/>
                    <a:pt x="1846" y="13905"/>
                  </a:cubicBezTo>
                  <a:lnTo>
                    <a:pt x="1846" y="14323"/>
                  </a:lnTo>
                  <a:lnTo>
                    <a:pt x="1167" y="14323"/>
                  </a:lnTo>
                  <a:cubicBezTo>
                    <a:pt x="1129" y="14323"/>
                    <a:pt x="1098" y="14291"/>
                    <a:pt x="1098" y="14254"/>
                  </a:cubicBezTo>
                  <a:lnTo>
                    <a:pt x="1098" y="13678"/>
                  </a:lnTo>
                  <a:cubicBezTo>
                    <a:pt x="1098" y="13321"/>
                    <a:pt x="1386" y="13030"/>
                    <a:pt x="1745" y="13030"/>
                  </a:cubicBezTo>
                  <a:close/>
                  <a:moveTo>
                    <a:pt x="5494" y="11700"/>
                  </a:moveTo>
                  <a:cubicBezTo>
                    <a:pt x="5851" y="11700"/>
                    <a:pt x="6141" y="12028"/>
                    <a:pt x="6141" y="12434"/>
                  </a:cubicBezTo>
                  <a:lnTo>
                    <a:pt x="6141" y="12618"/>
                  </a:lnTo>
                  <a:cubicBezTo>
                    <a:pt x="5637" y="12722"/>
                    <a:pt x="5278" y="13162"/>
                    <a:pt x="5278" y="13678"/>
                  </a:cubicBezTo>
                  <a:lnTo>
                    <a:pt x="5278" y="14254"/>
                  </a:lnTo>
                  <a:cubicBezTo>
                    <a:pt x="5278" y="14274"/>
                    <a:pt x="5278" y="14297"/>
                    <a:pt x="5281" y="14320"/>
                  </a:cubicBezTo>
                  <a:cubicBezTo>
                    <a:pt x="5197" y="14323"/>
                    <a:pt x="5114" y="14324"/>
                    <a:pt x="5030" y="14324"/>
                  </a:cubicBezTo>
                  <a:cubicBezTo>
                    <a:pt x="4947" y="14324"/>
                    <a:pt x="4865" y="14323"/>
                    <a:pt x="4782" y="14320"/>
                  </a:cubicBezTo>
                  <a:cubicBezTo>
                    <a:pt x="4782" y="14297"/>
                    <a:pt x="4785" y="14277"/>
                    <a:pt x="4785" y="14254"/>
                  </a:cubicBezTo>
                  <a:lnTo>
                    <a:pt x="4785" y="13678"/>
                  </a:lnTo>
                  <a:cubicBezTo>
                    <a:pt x="4785" y="13165"/>
                    <a:pt x="4426" y="12722"/>
                    <a:pt x="3922" y="12618"/>
                  </a:cubicBezTo>
                  <a:lnTo>
                    <a:pt x="3922" y="12434"/>
                  </a:lnTo>
                  <a:cubicBezTo>
                    <a:pt x="3922" y="12028"/>
                    <a:pt x="4213" y="11700"/>
                    <a:pt x="4569" y="11700"/>
                  </a:cubicBezTo>
                  <a:close/>
                  <a:moveTo>
                    <a:pt x="8315" y="13030"/>
                  </a:moveTo>
                  <a:cubicBezTo>
                    <a:pt x="8675" y="13030"/>
                    <a:pt x="8962" y="13321"/>
                    <a:pt x="8962" y="13678"/>
                  </a:cubicBezTo>
                  <a:lnTo>
                    <a:pt x="8965" y="14254"/>
                  </a:lnTo>
                  <a:cubicBezTo>
                    <a:pt x="8965" y="14294"/>
                    <a:pt x="8934" y="14325"/>
                    <a:pt x="8893" y="14325"/>
                  </a:cubicBezTo>
                  <a:lnTo>
                    <a:pt x="8217" y="14325"/>
                  </a:lnTo>
                  <a:lnTo>
                    <a:pt x="8217" y="13908"/>
                  </a:lnTo>
                  <a:cubicBezTo>
                    <a:pt x="8217" y="13787"/>
                    <a:pt x="8119" y="13692"/>
                    <a:pt x="8001" y="13692"/>
                  </a:cubicBezTo>
                  <a:cubicBezTo>
                    <a:pt x="7880" y="13692"/>
                    <a:pt x="7785" y="13787"/>
                    <a:pt x="7785" y="13908"/>
                  </a:cubicBezTo>
                  <a:lnTo>
                    <a:pt x="7785" y="14325"/>
                  </a:lnTo>
                  <a:lnTo>
                    <a:pt x="6890" y="14325"/>
                  </a:lnTo>
                  <a:lnTo>
                    <a:pt x="6890" y="13908"/>
                  </a:lnTo>
                  <a:cubicBezTo>
                    <a:pt x="6890" y="13787"/>
                    <a:pt x="6795" y="13692"/>
                    <a:pt x="6674" y="13692"/>
                  </a:cubicBezTo>
                  <a:cubicBezTo>
                    <a:pt x="6556" y="13692"/>
                    <a:pt x="6458" y="13787"/>
                    <a:pt x="6458" y="13908"/>
                  </a:cubicBezTo>
                  <a:lnTo>
                    <a:pt x="6458" y="14325"/>
                  </a:lnTo>
                  <a:lnTo>
                    <a:pt x="5781" y="14325"/>
                  </a:lnTo>
                  <a:cubicBezTo>
                    <a:pt x="5770" y="14325"/>
                    <a:pt x="5761" y="14323"/>
                    <a:pt x="5753" y="14320"/>
                  </a:cubicBezTo>
                  <a:lnTo>
                    <a:pt x="5750" y="14320"/>
                  </a:lnTo>
                  <a:cubicBezTo>
                    <a:pt x="5724" y="14308"/>
                    <a:pt x="5709" y="14282"/>
                    <a:pt x="5709" y="14254"/>
                  </a:cubicBezTo>
                  <a:lnTo>
                    <a:pt x="5709" y="13678"/>
                  </a:lnTo>
                  <a:cubicBezTo>
                    <a:pt x="5709" y="13321"/>
                    <a:pt x="5997" y="13030"/>
                    <a:pt x="6357" y="13030"/>
                  </a:cubicBezTo>
                  <a:close/>
                  <a:moveTo>
                    <a:pt x="1256" y="1"/>
                  </a:moveTo>
                  <a:cubicBezTo>
                    <a:pt x="562" y="1"/>
                    <a:pt x="1" y="562"/>
                    <a:pt x="1" y="1256"/>
                  </a:cubicBezTo>
                  <a:lnTo>
                    <a:pt x="1" y="1846"/>
                  </a:lnTo>
                  <a:cubicBezTo>
                    <a:pt x="1" y="1964"/>
                    <a:pt x="99" y="2062"/>
                    <a:pt x="217" y="2062"/>
                  </a:cubicBezTo>
                  <a:cubicBezTo>
                    <a:pt x="338" y="2062"/>
                    <a:pt x="433" y="1964"/>
                    <a:pt x="433" y="1846"/>
                  </a:cubicBezTo>
                  <a:lnTo>
                    <a:pt x="433" y="1256"/>
                  </a:lnTo>
                  <a:cubicBezTo>
                    <a:pt x="433" y="801"/>
                    <a:pt x="801" y="433"/>
                    <a:pt x="1256" y="433"/>
                  </a:cubicBezTo>
                  <a:lnTo>
                    <a:pt x="3156" y="433"/>
                  </a:lnTo>
                  <a:cubicBezTo>
                    <a:pt x="3165" y="433"/>
                    <a:pt x="3170" y="438"/>
                    <a:pt x="3170" y="447"/>
                  </a:cubicBezTo>
                  <a:lnTo>
                    <a:pt x="3170" y="726"/>
                  </a:lnTo>
                  <a:cubicBezTo>
                    <a:pt x="2468" y="795"/>
                    <a:pt x="1933" y="1386"/>
                    <a:pt x="1933" y="2091"/>
                  </a:cubicBezTo>
                  <a:lnTo>
                    <a:pt x="1933" y="4022"/>
                  </a:lnTo>
                  <a:cubicBezTo>
                    <a:pt x="1230" y="4123"/>
                    <a:pt x="709" y="4725"/>
                    <a:pt x="709" y="5433"/>
                  </a:cubicBezTo>
                  <a:lnTo>
                    <a:pt x="709" y="5557"/>
                  </a:lnTo>
                  <a:cubicBezTo>
                    <a:pt x="533" y="5401"/>
                    <a:pt x="436" y="5177"/>
                    <a:pt x="436" y="4944"/>
                  </a:cubicBezTo>
                  <a:lnTo>
                    <a:pt x="436" y="2762"/>
                  </a:lnTo>
                  <a:cubicBezTo>
                    <a:pt x="436" y="2641"/>
                    <a:pt x="338" y="2546"/>
                    <a:pt x="220" y="2546"/>
                  </a:cubicBezTo>
                  <a:cubicBezTo>
                    <a:pt x="99" y="2546"/>
                    <a:pt x="4" y="2641"/>
                    <a:pt x="4" y="2762"/>
                  </a:cubicBezTo>
                  <a:lnTo>
                    <a:pt x="4" y="4947"/>
                  </a:lnTo>
                  <a:cubicBezTo>
                    <a:pt x="4" y="5424"/>
                    <a:pt x="277" y="5862"/>
                    <a:pt x="706" y="6072"/>
                  </a:cubicBezTo>
                  <a:lnTo>
                    <a:pt x="706" y="6297"/>
                  </a:lnTo>
                  <a:cubicBezTo>
                    <a:pt x="706" y="6895"/>
                    <a:pt x="885" y="7480"/>
                    <a:pt x="1224" y="7975"/>
                  </a:cubicBezTo>
                  <a:lnTo>
                    <a:pt x="1302" y="8744"/>
                  </a:lnTo>
                  <a:cubicBezTo>
                    <a:pt x="591" y="9400"/>
                    <a:pt x="202" y="10226"/>
                    <a:pt x="202" y="11084"/>
                  </a:cubicBezTo>
                  <a:cubicBezTo>
                    <a:pt x="202" y="11763"/>
                    <a:pt x="444" y="12423"/>
                    <a:pt x="905" y="12995"/>
                  </a:cubicBezTo>
                  <a:cubicBezTo>
                    <a:pt x="749" y="13188"/>
                    <a:pt x="663" y="13427"/>
                    <a:pt x="663" y="13675"/>
                  </a:cubicBezTo>
                  <a:lnTo>
                    <a:pt x="663" y="14251"/>
                  </a:lnTo>
                  <a:cubicBezTo>
                    <a:pt x="663" y="14530"/>
                    <a:pt x="888" y="14754"/>
                    <a:pt x="1167" y="14754"/>
                  </a:cubicBezTo>
                  <a:lnTo>
                    <a:pt x="4279" y="14754"/>
                  </a:lnTo>
                  <a:cubicBezTo>
                    <a:pt x="4333" y="14754"/>
                    <a:pt x="4391" y="14746"/>
                    <a:pt x="4443" y="14729"/>
                  </a:cubicBezTo>
                  <a:cubicBezTo>
                    <a:pt x="4636" y="14746"/>
                    <a:pt x="4834" y="14754"/>
                    <a:pt x="5030" y="14754"/>
                  </a:cubicBezTo>
                  <a:cubicBezTo>
                    <a:pt x="5226" y="14754"/>
                    <a:pt x="5422" y="14746"/>
                    <a:pt x="5617" y="14729"/>
                  </a:cubicBezTo>
                  <a:cubicBezTo>
                    <a:pt x="5669" y="14746"/>
                    <a:pt x="5724" y="14754"/>
                    <a:pt x="5779" y="14754"/>
                  </a:cubicBezTo>
                  <a:lnTo>
                    <a:pt x="8890" y="14754"/>
                  </a:lnTo>
                  <a:cubicBezTo>
                    <a:pt x="9170" y="14754"/>
                    <a:pt x="9394" y="14530"/>
                    <a:pt x="9394" y="14251"/>
                  </a:cubicBezTo>
                  <a:lnTo>
                    <a:pt x="9394" y="13675"/>
                  </a:lnTo>
                  <a:cubicBezTo>
                    <a:pt x="9394" y="13427"/>
                    <a:pt x="9311" y="13188"/>
                    <a:pt x="9152" y="12995"/>
                  </a:cubicBezTo>
                  <a:cubicBezTo>
                    <a:pt x="9219" y="12915"/>
                    <a:pt x="9279" y="12831"/>
                    <a:pt x="9334" y="12748"/>
                  </a:cubicBezTo>
                  <a:cubicBezTo>
                    <a:pt x="9400" y="12647"/>
                    <a:pt x="9374" y="12515"/>
                    <a:pt x="9276" y="12449"/>
                  </a:cubicBezTo>
                  <a:cubicBezTo>
                    <a:pt x="9239" y="12424"/>
                    <a:pt x="9196" y="12412"/>
                    <a:pt x="9155" y="12412"/>
                  </a:cubicBezTo>
                  <a:cubicBezTo>
                    <a:pt x="9084" y="12412"/>
                    <a:pt x="9016" y="12446"/>
                    <a:pt x="8974" y="12509"/>
                  </a:cubicBezTo>
                  <a:cubicBezTo>
                    <a:pt x="8928" y="12581"/>
                    <a:pt x="8873" y="12653"/>
                    <a:pt x="8819" y="12722"/>
                  </a:cubicBezTo>
                  <a:cubicBezTo>
                    <a:pt x="8677" y="12647"/>
                    <a:pt x="8525" y="12604"/>
                    <a:pt x="8367" y="12595"/>
                  </a:cubicBezTo>
                  <a:lnTo>
                    <a:pt x="8700" y="9302"/>
                  </a:lnTo>
                  <a:cubicBezTo>
                    <a:pt x="9167" y="9829"/>
                    <a:pt x="9423" y="10448"/>
                    <a:pt x="9423" y="11084"/>
                  </a:cubicBezTo>
                  <a:cubicBezTo>
                    <a:pt x="9423" y="11303"/>
                    <a:pt x="9394" y="11524"/>
                    <a:pt x="9334" y="11735"/>
                  </a:cubicBezTo>
                  <a:cubicBezTo>
                    <a:pt x="9302" y="11850"/>
                    <a:pt x="9368" y="11971"/>
                    <a:pt x="9483" y="12002"/>
                  </a:cubicBezTo>
                  <a:cubicBezTo>
                    <a:pt x="9503" y="12008"/>
                    <a:pt x="9523" y="12010"/>
                    <a:pt x="9542" y="12010"/>
                  </a:cubicBezTo>
                  <a:cubicBezTo>
                    <a:pt x="9637" y="12010"/>
                    <a:pt x="9725" y="11948"/>
                    <a:pt x="9751" y="11853"/>
                  </a:cubicBezTo>
                  <a:cubicBezTo>
                    <a:pt x="9820" y="11602"/>
                    <a:pt x="9855" y="11343"/>
                    <a:pt x="9855" y="11084"/>
                  </a:cubicBezTo>
                  <a:cubicBezTo>
                    <a:pt x="9855" y="10226"/>
                    <a:pt x="9466" y="9400"/>
                    <a:pt x="8755" y="8744"/>
                  </a:cubicBezTo>
                  <a:lnTo>
                    <a:pt x="8833" y="7975"/>
                  </a:lnTo>
                  <a:cubicBezTo>
                    <a:pt x="9173" y="7480"/>
                    <a:pt x="9354" y="6895"/>
                    <a:pt x="9354" y="6300"/>
                  </a:cubicBezTo>
                  <a:lnTo>
                    <a:pt x="9354" y="6072"/>
                  </a:lnTo>
                  <a:cubicBezTo>
                    <a:pt x="9786" y="5862"/>
                    <a:pt x="10059" y="5422"/>
                    <a:pt x="10059" y="4944"/>
                  </a:cubicBezTo>
                  <a:lnTo>
                    <a:pt x="10059" y="1256"/>
                  </a:lnTo>
                  <a:cubicBezTo>
                    <a:pt x="10059" y="562"/>
                    <a:pt x="9498" y="1"/>
                    <a:pt x="8807" y="1"/>
                  </a:cubicBezTo>
                  <a:lnTo>
                    <a:pt x="6904" y="1"/>
                  </a:lnTo>
                  <a:cubicBezTo>
                    <a:pt x="6657" y="1"/>
                    <a:pt x="6458" y="202"/>
                    <a:pt x="6458" y="447"/>
                  </a:cubicBezTo>
                  <a:lnTo>
                    <a:pt x="6458" y="721"/>
                  </a:lnTo>
                  <a:lnTo>
                    <a:pt x="3605" y="721"/>
                  </a:lnTo>
                  <a:lnTo>
                    <a:pt x="3605" y="447"/>
                  </a:lnTo>
                  <a:cubicBezTo>
                    <a:pt x="3605" y="202"/>
                    <a:pt x="3404" y="1"/>
                    <a:pt x="31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" name="Google Shape;2058;p125">
              <a:extLst>
                <a:ext uri="{FF2B5EF4-FFF2-40B4-BE49-F238E27FC236}">
                  <a16:creationId xmlns:a16="http://schemas.microsoft.com/office/drawing/2014/main" id="{A82D2264-C65E-5FFE-FFDC-D2AF1734BBC6}"/>
                </a:ext>
              </a:extLst>
            </p:cNvPr>
            <p:cNvSpPr/>
            <p:nvPr/>
          </p:nvSpPr>
          <p:spPr>
            <a:xfrm>
              <a:off x="1599900" y="2119175"/>
              <a:ext cx="32425" cy="36750"/>
            </a:xfrm>
            <a:custGeom>
              <a:avLst/>
              <a:gdLst/>
              <a:ahLst/>
              <a:cxnLst/>
              <a:rect l="l" t="t" r="r" b="b"/>
              <a:pathLst>
                <a:path w="1297" h="1470" extrusionOk="0">
                  <a:moveTo>
                    <a:pt x="648" y="433"/>
                  </a:moveTo>
                  <a:cubicBezTo>
                    <a:pt x="763" y="433"/>
                    <a:pt x="864" y="571"/>
                    <a:pt x="864" y="735"/>
                  </a:cubicBezTo>
                  <a:cubicBezTo>
                    <a:pt x="864" y="899"/>
                    <a:pt x="763" y="1037"/>
                    <a:pt x="648" y="1037"/>
                  </a:cubicBezTo>
                  <a:cubicBezTo>
                    <a:pt x="530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1" y="329"/>
                    <a:pt x="1" y="735"/>
                  </a:cubicBezTo>
                  <a:cubicBezTo>
                    <a:pt x="1" y="1141"/>
                    <a:pt x="288" y="1469"/>
                    <a:pt x="648" y="1469"/>
                  </a:cubicBezTo>
                  <a:cubicBezTo>
                    <a:pt x="1005" y="1469"/>
                    <a:pt x="1296" y="1141"/>
                    <a:pt x="1296" y="735"/>
                  </a:cubicBezTo>
                  <a:cubicBezTo>
                    <a:pt x="1296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2" name="Google Shape;2059;p125">
              <a:extLst>
                <a:ext uri="{FF2B5EF4-FFF2-40B4-BE49-F238E27FC236}">
                  <a16:creationId xmlns:a16="http://schemas.microsoft.com/office/drawing/2014/main" id="{D7BA48EB-AD21-AE01-F923-E47F88C0DEF1}"/>
                </a:ext>
              </a:extLst>
            </p:cNvPr>
            <p:cNvSpPr/>
            <p:nvPr/>
          </p:nvSpPr>
          <p:spPr>
            <a:xfrm>
              <a:off x="1595150" y="21933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3" name="Google Shape;2060;p125">
              <a:extLst>
                <a:ext uri="{FF2B5EF4-FFF2-40B4-BE49-F238E27FC236}">
                  <a16:creationId xmlns:a16="http://schemas.microsoft.com/office/drawing/2014/main" id="{41010959-30D0-CC87-1560-F9ECD4D837B5}"/>
                </a:ext>
              </a:extLst>
            </p:cNvPr>
            <p:cNvSpPr/>
            <p:nvPr/>
          </p:nvSpPr>
          <p:spPr>
            <a:xfrm>
              <a:off x="1595150" y="221577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1" y="230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4" name="Google Shape;2061;p125">
              <a:extLst>
                <a:ext uri="{FF2B5EF4-FFF2-40B4-BE49-F238E27FC236}">
                  <a16:creationId xmlns:a16="http://schemas.microsoft.com/office/drawing/2014/main" id="{405BACEC-D85D-B10B-63D1-18105448DA60}"/>
                </a:ext>
              </a:extLst>
            </p:cNvPr>
            <p:cNvSpPr/>
            <p:nvPr/>
          </p:nvSpPr>
          <p:spPr>
            <a:xfrm>
              <a:off x="1698925" y="21933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9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5" name="Google Shape;2062;p125">
              <a:extLst>
                <a:ext uri="{FF2B5EF4-FFF2-40B4-BE49-F238E27FC236}">
                  <a16:creationId xmlns:a16="http://schemas.microsoft.com/office/drawing/2014/main" id="{F22DBA82-84EB-5FA8-7CF1-B1511FFC88A5}"/>
                </a:ext>
              </a:extLst>
            </p:cNvPr>
            <p:cNvSpPr/>
            <p:nvPr/>
          </p:nvSpPr>
          <p:spPr>
            <a:xfrm>
              <a:off x="1698925" y="2215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6" name="Google Shape;2063;p125">
            <a:extLst>
              <a:ext uri="{FF2B5EF4-FFF2-40B4-BE49-F238E27FC236}">
                <a16:creationId xmlns:a16="http://schemas.microsoft.com/office/drawing/2014/main" id="{F5157F8A-C0F9-2C2B-8E14-A789B032C8FF}"/>
              </a:ext>
            </a:extLst>
          </p:cNvPr>
          <p:cNvGrpSpPr/>
          <p:nvPr/>
        </p:nvGrpSpPr>
        <p:grpSpPr>
          <a:xfrm>
            <a:off x="2205101" y="5798499"/>
            <a:ext cx="198100" cy="737850"/>
            <a:chOff x="373050" y="2654500"/>
            <a:chExt cx="99050" cy="368925"/>
          </a:xfrm>
        </p:grpSpPr>
        <p:sp>
          <p:nvSpPr>
            <p:cNvPr id="297" name="Google Shape;2064;p125">
              <a:extLst>
                <a:ext uri="{FF2B5EF4-FFF2-40B4-BE49-F238E27FC236}">
                  <a16:creationId xmlns:a16="http://schemas.microsoft.com/office/drawing/2014/main" id="{C0B45E41-26DA-3E27-F103-B8386FD25023}"/>
                </a:ext>
              </a:extLst>
            </p:cNvPr>
            <p:cNvSpPr/>
            <p:nvPr/>
          </p:nvSpPr>
          <p:spPr>
            <a:xfrm>
              <a:off x="388300" y="2764175"/>
              <a:ext cx="68475" cy="172100"/>
            </a:xfrm>
            <a:custGeom>
              <a:avLst/>
              <a:gdLst/>
              <a:ahLst/>
              <a:cxnLst/>
              <a:rect l="l" t="t" r="r" b="b"/>
              <a:pathLst>
                <a:path w="2739" h="6884" extrusionOk="0">
                  <a:moveTo>
                    <a:pt x="220" y="0"/>
                  </a:moveTo>
                  <a:cubicBezTo>
                    <a:pt x="99" y="0"/>
                    <a:pt x="4" y="95"/>
                    <a:pt x="4" y="216"/>
                  </a:cubicBezTo>
                  <a:lnTo>
                    <a:pt x="4" y="3371"/>
                  </a:lnTo>
                  <a:cubicBezTo>
                    <a:pt x="1" y="3780"/>
                    <a:pt x="148" y="4174"/>
                    <a:pt x="415" y="4485"/>
                  </a:cubicBezTo>
                  <a:cubicBezTo>
                    <a:pt x="614" y="4718"/>
                    <a:pt x="724" y="5012"/>
                    <a:pt x="724" y="5320"/>
                  </a:cubicBezTo>
                  <a:lnTo>
                    <a:pt x="724" y="6236"/>
                  </a:lnTo>
                  <a:cubicBezTo>
                    <a:pt x="724" y="6593"/>
                    <a:pt x="1011" y="6883"/>
                    <a:pt x="1371" y="6883"/>
                  </a:cubicBezTo>
                  <a:cubicBezTo>
                    <a:pt x="1728" y="6883"/>
                    <a:pt x="2019" y="6593"/>
                    <a:pt x="2019" y="6236"/>
                  </a:cubicBezTo>
                  <a:lnTo>
                    <a:pt x="2019" y="5320"/>
                  </a:lnTo>
                  <a:cubicBezTo>
                    <a:pt x="2019" y="5012"/>
                    <a:pt x="2128" y="4718"/>
                    <a:pt x="2327" y="4485"/>
                  </a:cubicBezTo>
                  <a:cubicBezTo>
                    <a:pt x="2592" y="4174"/>
                    <a:pt x="2739" y="3780"/>
                    <a:pt x="2739" y="3371"/>
                  </a:cubicBezTo>
                  <a:lnTo>
                    <a:pt x="2739" y="2994"/>
                  </a:lnTo>
                  <a:cubicBezTo>
                    <a:pt x="2739" y="2873"/>
                    <a:pt x="2644" y="2778"/>
                    <a:pt x="2523" y="2778"/>
                  </a:cubicBezTo>
                  <a:cubicBezTo>
                    <a:pt x="2405" y="2778"/>
                    <a:pt x="2307" y="2873"/>
                    <a:pt x="2307" y="2994"/>
                  </a:cubicBezTo>
                  <a:lnTo>
                    <a:pt x="2307" y="3371"/>
                  </a:lnTo>
                  <a:cubicBezTo>
                    <a:pt x="2307" y="3676"/>
                    <a:pt x="2197" y="3970"/>
                    <a:pt x="1999" y="4203"/>
                  </a:cubicBezTo>
                  <a:cubicBezTo>
                    <a:pt x="1734" y="4514"/>
                    <a:pt x="1587" y="4911"/>
                    <a:pt x="1587" y="5320"/>
                  </a:cubicBezTo>
                  <a:lnTo>
                    <a:pt x="1587" y="6236"/>
                  </a:lnTo>
                  <a:cubicBezTo>
                    <a:pt x="1587" y="6354"/>
                    <a:pt x="1489" y="6451"/>
                    <a:pt x="1371" y="6451"/>
                  </a:cubicBezTo>
                  <a:cubicBezTo>
                    <a:pt x="1250" y="6451"/>
                    <a:pt x="1155" y="6354"/>
                    <a:pt x="1155" y="6236"/>
                  </a:cubicBezTo>
                  <a:lnTo>
                    <a:pt x="1155" y="5320"/>
                  </a:lnTo>
                  <a:cubicBezTo>
                    <a:pt x="1155" y="4911"/>
                    <a:pt x="1009" y="4514"/>
                    <a:pt x="744" y="4203"/>
                  </a:cubicBezTo>
                  <a:cubicBezTo>
                    <a:pt x="545" y="3973"/>
                    <a:pt x="436" y="3676"/>
                    <a:pt x="436" y="3371"/>
                  </a:cubicBezTo>
                  <a:lnTo>
                    <a:pt x="436" y="216"/>
                  </a:lnTo>
                  <a:cubicBezTo>
                    <a:pt x="436" y="98"/>
                    <a:pt x="338" y="0"/>
                    <a:pt x="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8" name="Google Shape;2065;p125">
              <a:extLst>
                <a:ext uri="{FF2B5EF4-FFF2-40B4-BE49-F238E27FC236}">
                  <a16:creationId xmlns:a16="http://schemas.microsoft.com/office/drawing/2014/main" id="{E2BB1880-5525-623E-0B6C-DD75DEBCAE33}"/>
                </a:ext>
              </a:extLst>
            </p:cNvPr>
            <p:cNvSpPr/>
            <p:nvPr/>
          </p:nvSpPr>
          <p:spPr>
            <a:xfrm>
              <a:off x="373050" y="2654500"/>
              <a:ext cx="99050" cy="166700"/>
            </a:xfrm>
            <a:custGeom>
              <a:avLst/>
              <a:gdLst/>
              <a:ahLst/>
              <a:cxnLst/>
              <a:rect l="l" t="t" r="r" b="b"/>
              <a:pathLst>
                <a:path w="3962" h="6668" extrusionOk="0">
                  <a:moveTo>
                    <a:pt x="1981" y="435"/>
                  </a:moveTo>
                  <a:cubicBezTo>
                    <a:pt x="2456" y="435"/>
                    <a:pt x="2842" y="878"/>
                    <a:pt x="2842" y="1428"/>
                  </a:cubicBezTo>
                  <a:cubicBezTo>
                    <a:pt x="2842" y="1673"/>
                    <a:pt x="2761" y="1911"/>
                    <a:pt x="2609" y="2104"/>
                  </a:cubicBezTo>
                  <a:lnTo>
                    <a:pt x="1354" y="2104"/>
                  </a:lnTo>
                  <a:cubicBezTo>
                    <a:pt x="1201" y="1911"/>
                    <a:pt x="1120" y="1673"/>
                    <a:pt x="1120" y="1428"/>
                  </a:cubicBezTo>
                  <a:cubicBezTo>
                    <a:pt x="1120" y="878"/>
                    <a:pt x="1506" y="435"/>
                    <a:pt x="1981" y="435"/>
                  </a:cubicBezTo>
                  <a:close/>
                  <a:moveTo>
                    <a:pt x="1981" y="0"/>
                  </a:moveTo>
                  <a:cubicBezTo>
                    <a:pt x="1270" y="0"/>
                    <a:pt x="689" y="642"/>
                    <a:pt x="689" y="1428"/>
                  </a:cubicBezTo>
                  <a:cubicBezTo>
                    <a:pt x="689" y="1661"/>
                    <a:pt x="743" y="1894"/>
                    <a:pt x="844" y="2104"/>
                  </a:cubicBezTo>
                  <a:lnTo>
                    <a:pt x="686" y="2104"/>
                  </a:lnTo>
                  <a:cubicBezTo>
                    <a:pt x="680" y="2104"/>
                    <a:pt x="675" y="2104"/>
                    <a:pt x="669" y="2104"/>
                  </a:cubicBezTo>
                  <a:cubicBezTo>
                    <a:pt x="325" y="2104"/>
                    <a:pt x="38" y="2372"/>
                    <a:pt x="21" y="2718"/>
                  </a:cubicBezTo>
                  <a:cubicBezTo>
                    <a:pt x="1" y="3066"/>
                    <a:pt x="263" y="3368"/>
                    <a:pt x="614" y="3397"/>
                  </a:cubicBezTo>
                  <a:lnTo>
                    <a:pt x="614" y="3682"/>
                  </a:lnTo>
                  <a:cubicBezTo>
                    <a:pt x="614" y="3800"/>
                    <a:pt x="709" y="3895"/>
                    <a:pt x="830" y="3895"/>
                  </a:cubicBezTo>
                  <a:cubicBezTo>
                    <a:pt x="948" y="3895"/>
                    <a:pt x="1046" y="3800"/>
                    <a:pt x="1046" y="3682"/>
                  </a:cubicBezTo>
                  <a:lnTo>
                    <a:pt x="1046" y="3403"/>
                  </a:lnTo>
                  <a:lnTo>
                    <a:pt x="1866" y="3403"/>
                  </a:lnTo>
                  <a:cubicBezTo>
                    <a:pt x="1984" y="3403"/>
                    <a:pt x="2082" y="3305"/>
                    <a:pt x="2082" y="3187"/>
                  </a:cubicBezTo>
                  <a:cubicBezTo>
                    <a:pt x="2082" y="3069"/>
                    <a:pt x="1984" y="2971"/>
                    <a:pt x="1866" y="2971"/>
                  </a:cubicBezTo>
                  <a:lnTo>
                    <a:pt x="686" y="2971"/>
                  </a:lnTo>
                  <a:cubicBezTo>
                    <a:pt x="565" y="2971"/>
                    <a:pt x="470" y="2873"/>
                    <a:pt x="470" y="2755"/>
                  </a:cubicBezTo>
                  <a:cubicBezTo>
                    <a:pt x="470" y="2637"/>
                    <a:pt x="565" y="2539"/>
                    <a:pt x="686" y="2539"/>
                  </a:cubicBezTo>
                  <a:lnTo>
                    <a:pt x="3280" y="2539"/>
                  </a:lnTo>
                  <a:cubicBezTo>
                    <a:pt x="3398" y="2539"/>
                    <a:pt x="3493" y="2637"/>
                    <a:pt x="3493" y="2755"/>
                  </a:cubicBezTo>
                  <a:cubicBezTo>
                    <a:pt x="3493" y="2873"/>
                    <a:pt x="3398" y="2971"/>
                    <a:pt x="3280" y="2971"/>
                  </a:cubicBezTo>
                  <a:lnTo>
                    <a:pt x="2793" y="2971"/>
                  </a:lnTo>
                  <a:cubicBezTo>
                    <a:pt x="2675" y="2971"/>
                    <a:pt x="2577" y="3069"/>
                    <a:pt x="2577" y="3187"/>
                  </a:cubicBezTo>
                  <a:cubicBezTo>
                    <a:pt x="2577" y="3305"/>
                    <a:pt x="2675" y="3403"/>
                    <a:pt x="2793" y="3403"/>
                  </a:cubicBezTo>
                  <a:lnTo>
                    <a:pt x="2917" y="3403"/>
                  </a:lnTo>
                  <a:lnTo>
                    <a:pt x="2917" y="6454"/>
                  </a:lnTo>
                  <a:cubicBezTo>
                    <a:pt x="2917" y="6572"/>
                    <a:pt x="3015" y="6667"/>
                    <a:pt x="3133" y="6667"/>
                  </a:cubicBezTo>
                  <a:cubicBezTo>
                    <a:pt x="3254" y="6667"/>
                    <a:pt x="3349" y="6572"/>
                    <a:pt x="3349" y="6454"/>
                  </a:cubicBezTo>
                  <a:lnTo>
                    <a:pt x="3349" y="3400"/>
                  </a:lnTo>
                  <a:cubicBezTo>
                    <a:pt x="3700" y="3368"/>
                    <a:pt x="3962" y="3066"/>
                    <a:pt x="3942" y="2718"/>
                  </a:cubicBezTo>
                  <a:cubicBezTo>
                    <a:pt x="3922" y="2372"/>
                    <a:pt x="3637" y="2104"/>
                    <a:pt x="3293" y="2104"/>
                  </a:cubicBezTo>
                  <a:cubicBezTo>
                    <a:pt x="3288" y="2104"/>
                    <a:pt x="3282" y="2104"/>
                    <a:pt x="3277" y="2104"/>
                  </a:cubicBezTo>
                  <a:lnTo>
                    <a:pt x="3118" y="2104"/>
                  </a:lnTo>
                  <a:cubicBezTo>
                    <a:pt x="3219" y="1894"/>
                    <a:pt x="3274" y="1661"/>
                    <a:pt x="3274" y="1428"/>
                  </a:cubicBezTo>
                  <a:cubicBezTo>
                    <a:pt x="3274" y="642"/>
                    <a:pt x="2695" y="0"/>
                    <a:pt x="19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9" name="Google Shape;2066;p125">
              <a:extLst>
                <a:ext uri="{FF2B5EF4-FFF2-40B4-BE49-F238E27FC236}">
                  <a16:creationId xmlns:a16="http://schemas.microsoft.com/office/drawing/2014/main" id="{F7D95938-E2A9-54A3-0620-83727C8C9EDB}"/>
                </a:ext>
              </a:extLst>
            </p:cNvPr>
            <p:cNvSpPr/>
            <p:nvPr/>
          </p:nvSpPr>
          <p:spPr>
            <a:xfrm>
              <a:off x="384075" y="2944900"/>
              <a:ext cx="77100" cy="78525"/>
            </a:xfrm>
            <a:custGeom>
              <a:avLst/>
              <a:gdLst/>
              <a:ahLst/>
              <a:cxnLst/>
              <a:rect l="l" t="t" r="r" b="b"/>
              <a:pathLst>
                <a:path w="3084" h="3141" extrusionOk="0">
                  <a:moveTo>
                    <a:pt x="1540" y="463"/>
                  </a:moveTo>
                  <a:cubicBezTo>
                    <a:pt x="2208" y="1050"/>
                    <a:pt x="2651" y="1606"/>
                    <a:pt x="2651" y="1859"/>
                  </a:cubicBezTo>
                  <a:cubicBezTo>
                    <a:pt x="2651" y="2332"/>
                    <a:pt x="2153" y="2709"/>
                    <a:pt x="1540" y="2709"/>
                  </a:cubicBezTo>
                  <a:cubicBezTo>
                    <a:pt x="930" y="2709"/>
                    <a:pt x="432" y="2329"/>
                    <a:pt x="432" y="1859"/>
                  </a:cubicBezTo>
                  <a:cubicBezTo>
                    <a:pt x="432" y="1606"/>
                    <a:pt x="875" y="1050"/>
                    <a:pt x="1540" y="463"/>
                  </a:cubicBezTo>
                  <a:close/>
                  <a:moveTo>
                    <a:pt x="1541" y="0"/>
                  </a:moveTo>
                  <a:cubicBezTo>
                    <a:pt x="1465" y="0"/>
                    <a:pt x="1388" y="27"/>
                    <a:pt x="1324" y="80"/>
                  </a:cubicBezTo>
                  <a:cubicBezTo>
                    <a:pt x="829" y="506"/>
                    <a:pt x="0" y="1307"/>
                    <a:pt x="0" y="1862"/>
                  </a:cubicBezTo>
                  <a:cubicBezTo>
                    <a:pt x="0" y="2568"/>
                    <a:pt x="691" y="3140"/>
                    <a:pt x="1543" y="3140"/>
                  </a:cubicBezTo>
                  <a:cubicBezTo>
                    <a:pt x="2392" y="3140"/>
                    <a:pt x="3083" y="2565"/>
                    <a:pt x="3083" y="1862"/>
                  </a:cubicBezTo>
                  <a:cubicBezTo>
                    <a:pt x="3083" y="1307"/>
                    <a:pt x="2251" y="506"/>
                    <a:pt x="1756" y="80"/>
                  </a:cubicBezTo>
                  <a:cubicBezTo>
                    <a:pt x="1694" y="27"/>
                    <a:pt x="1618" y="0"/>
                    <a:pt x="15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0" name="Google Shape;2067;p125">
              <a:extLst>
                <a:ext uri="{FF2B5EF4-FFF2-40B4-BE49-F238E27FC236}">
                  <a16:creationId xmlns:a16="http://schemas.microsoft.com/office/drawing/2014/main" id="{0C767E6F-ED18-51E2-0810-F50CBFD3440B}"/>
                </a:ext>
              </a:extLst>
            </p:cNvPr>
            <p:cNvSpPr/>
            <p:nvPr/>
          </p:nvSpPr>
          <p:spPr>
            <a:xfrm>
              <a:off x="406025" y="2976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1" name="Google Shape;2068;p125">
              <a:extLst>
                <a:ext uri="{FF2B5EF4-FFF2-40B4-BE49-F238E27FC236}">
                  <a16:creationId xmlns:a16="http://schemas.microsoft.com/office/drawing/2014/main" id="{DB247469-0C6F-8A36-C659-0FF2F87DE783}"/>
                </a:ext>
              </a:extLst>
            </p:cNvPr>
            <p:cNvSpPr/>
            <p:nvPr/>
          </p:nvSpPr>
          <p:spPr>
            <a:xfrm>
              <a:off x="424725" y="2976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2" name="Google Shape;2069;p125">
            <a:extLst>
              <a:ext uri="{FF2B5EF4-FFF2-40B4-BE49-F238E27FC236}">
                <a16:creationId xmlns:a16="http://schemas.microsoft.com/office/drawing/2014/main" id="{C7786CC6-C3F5-61C7-6816-A2E4F2BB94A4}"/>
              </a:ext>
            </a:extLst>
          </p:cNvPr>
          <p:cNvSpPr/>
          <p:nvPr/>
        </p:nvSpPr>
        <p:spPr>
          <a:xfrm>
            <a:off x="15649002" y="6163949"/>
            <a:ext cx="23650" cy="20250"/>
          </a:xfrm>
          <a:custGeom>
            <a:avLst/>
            <a:gdLst/>
            <a:ahLst/>
            <a:cxnLst/>
            <a:rect l="l" t="t" r="r" b="b"/>
            <a:pathLst>
              <a:path w="473" h="405" extrusionOk="0">
                <a:moveTo>
                  <a:pt x="271" y="0"/>
                </a:moveTo>
                <a:cubicBezTo>
                  <a:pt x="90" y="0"/>
                  <a:pt x="0" y="219"/>
                  <a:pt x="127" y="346"/>
                </a:cubicBezTo>
                <a:cubicBezTo>
                  <a:pt x="168" y="387"/>
                  <a:pt x="219" y="405"/>
                  <a:pt x="268" y="405"/>
                </a:cubicBezTo>
                <a:cubicBezTo>
                  <a:pt x="372" y="405"/>
                  <a:pt x="472" y="324"/>
                  <a:pt x="472" y="202"/>
                </a:cubicBezTo>
                <a:cubicBezTo>
                  <a:pt x="472" y="92"/>
                  <a:pt x="380" y="0"/>
                  <a:pt x="27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303" name="Google Shape;2070;p125">
            <a:extLst>
              <a:ext uri="{FF2B5EF4-FFF2-40B4-BE49-F238E27FC236}">
                <a16:creationId xmlns:a16="http://schemas.microsoft.com/office/drawing/2014/main" id="{65A567CB-1B1B-6362-093A-C9483D4214E0}"/>
              </a:ext>
            </a:extLst>
          </p:cNvPr>
          <p:cNvSpPr/>
          <p:nvPr/>
        </p:nvSpPr>
        <p:spPr>
          <a:xfrm>
            <a:off x="15649002" y="6208548"/>
            <a:ext cx="23650" cy="20300"/>
          </a:xfrm>
          <a:custGeom>
            <a:avLst/>
            <a:gdLst/>
            <a:ahLst/>
            <a:cxnLst/>
            <a:rect l="l" t="t" r="r" b="b"/>
            <a:pathLst>
              <a:path w="473" h="406" extrusionOk="0">
                <a:moveTo>
                  <a:pt x="271" y="1"/>
                </a:moveTo>
                <a:cubicBezTo>
                  <a:pt x="90" y="1"/>
                  <a:pt x="0" y="219"/>
                  <a:pt x="127" y="346"/>
                </a:cubicBezTo>
                <a:cubicBezTo>
                  <a:pt x="168" y="387"/>
                  <a:pt x="219" y="405"/>
                  <a:pt x="269" y="405"/>
                </a:cubicBezTo>
                <a:cubicBezTo>
                  <a:pt x="373" y="405"/>
                  <a:pt x="472" y="326"/>
                  <a:pt x="472" y="205"/>
                </a:cubicBezTo>
                <a:cubicBezTo>
                  <a:pt x="472" y="93"/>
                  <a:pt x="380" y="1"/>
                  <a:pt x="27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304" name="Google Shape;2071;p125">
            <a:extLst>
              <a:ext uri="{FF2B5EF4-FFF2-40B4-BE49-F238E27FC236}">
                <a16:creationId xmlns:a16="http://schemas.microsoft.com/office/drawing/2014/main" id="{78405B73-16D3-8290-0728-542C4EE2E7CB}"/>
              </a:ext>
            </a:extLst>
          </p:cNvPr>
          <p:cNvGrpSpPr/>
          <p:nvPr/>
        </p:nvGrpSpPr>
        <p:grpSpPr>
          <a:xfrm>
            <a:off x="15483752" y="5798499"/>
            <a:ext cx="737850" cy="737850"/>
            <a:chOff x="7012375" y="2654500"/>
            <a:chExt cx="368925" cy="368925"/>
          </a:xfrm>
        </p:grpSpPr>
        <p:sp>
          <p:nvSpPr>
            <p:cNvPr id="305" name="Google Shape;2072;p125">
              <a:extLst>
                <a:ext uri="{FF2B5EF4-FFF2-40B4-BE49-F238E27FC236}">
                  <a16:creationId xmlns:a16="http://schemas.microsoft.com/office/drawing/2014/main" id="{68E3A9F0-4ECA-DCD7-DBCA-5945BFADAE81}"/>
                </a:ext>
              </a:extLst>
            </p:cNvPr>
            <p:cNvSpPr/>
            <p:nvPr/>
          </p:nvSpPr>
          <p:spPr>
            <a:xfrm>
              <a:off x="7198775" y="2837225"/>
              <a:ext cx="11825" cy="10125"/>
            </a:xfrm>
            <a:custGeom>
              <a:avLst/>
              <a:gdLst/>
              <a:ahLst/>
              <a:cxnLst/>
              <a:rect l="l" t="t" r="r" b="b"/>
              <a:pathLst>
                <a:path w="473" h="405" extrusionOk="0">
                  <a:moveTo>
                    <a:pt x="271" y="0"/>
                  </a:moveTo>
                  <a:cubicBezTo>
                    <a:pt x="90" y="0"/>
                    <a:pt x="0" y="219"/>
                    <a:pt x="127" y="346"/>
                  </a:cubicBezTo>
                  <a:cubicBezTo>
                    <a:pt x="168" y="387"/>
                    <a:pt x="218" y="405"/>
                    <a:pt x="268" y="405"/>
                  </a:cubicBezTo>
                  <a:cubicBezTo>
                    <a:pt x="371" y="405"/>
                    <a:pt x="471" y="324"/>
                    <a:pt x="473" y="202"/>
                  </a:cubicBezTo>
                  <a:cubicBezTo>
                    <a:pt x="473" y="92"/>
                    <a:pt x="380" y="0"/>
                    <a:pt x="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6" name="Google Shape;2073;p125">
              <a:extLst>
                <a:ext uri="{FF2B5EF4-FFF2-40B4-BE49-F238E27FC236}">
                  <a16:creationId xmlns:a16="http://schemas.microsoft.com/office/drawing/2014/main" id="{9F5BADFD-4E34-6A8E-B2F5-54551DCDF686}"/>
                </a:ext>
              </a:extLst>
            </p:cNvPr>
            <p:cNvSpPr/>
            <p:nvPr/>
          </p:nvSpPr>
          <p:spPr>
            <a:xfrm>
              <a:off x="7198775" y="2859525"/>
              <a:ext cx="11825" cy="10150"/>
            </a:xfrm>
            <a:custGeom>
              <a:avLst/>
              <a:gdLst/>
              <a:ahLst/>
              <a:cxnLst/>
              <a:rect l="l" t="t" r="r" b="b"/>
              <a:pathLst>
                <a:path w="473" h="406" extrusionOk="0">
                  <a:moveTo>
                    <a:pt x="271" y="1"/>
                  </a:moveTo>
                  <a:cubicBezTo>
                    <a:pt x="90" y="1"/>
                    <a:pt x="0" y="219"/>
                    <a:pt x="127" y="346"/>
                  </a:cubicBezTo>
                  <a:cubicBezTo>
                    <a:pt x="168" y="387"/>
                    <a:pt x="219" y="405"/>
                    <a:pt x="268" y="405"/>
                  </a:cubicBezTo>
                  <a:cubicBezTo>
                    <a:pt x="371" y="405"/>
                    <a:pt x="471" y="326"/>
                    <a:pt x="473" y="205"/>
                  </a:cubicBezTo>
                  <a:cubicBezTo>
                    <a:pt x="473" y="93"/>
                    <a:pt x="380" y="1"/>
                    <a:pt x="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7" name="Google Shape;2074;p125">
              <a:extLst>
                <a:ext uri="{FF2B5EF4-FFF2-40B4-BE49-F238E27FC236}">
                  <a16:creationId xmlns:a16="http://schemas.microsoft.com/office/drawing/2014/main" id="{2B7A9BAF-63F8-36B8-EA89-AAFC00E0CFA6}"/>
                </a:ext>
              </a:extLst>
            </p:cNvPr>
            <p:cNvSpPr/>
            <p:nvPr/>
          </p:nvSpPr>
          <p:spPr>
            <a:xfrm>
              <a:off x="71020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0" y="96"/>
                    <a:pt x="0" y="217"/>
                  </a:cubicBezTo>
                  <a:cubicBezTo>
                    <a:pt x="0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8" name="Google Shape;2075;p125">
              <a:extLst>
                <a:ext uri="{FF2B5EF4-FFF2-40B4-BE49-F238E27FC236}">
                  <a16:creationId xmlns:a16="http://schemas.microsoft.com/office/drawing/2014/main" id="{163B1AB4-E752-64D3-C839-880E6FAABDA5}"/>
                </a:ext>
              </a:extLst>
            </p:cNvPr>
            <p:cNvSpPr/>
            <p:nvPr/>
          </p:nvSpPr>
          <p:spPr>
            <a:xfrm>
              <a:off x="71726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9" name="Google Shape;2076;p125">
              <a:extLst>
                <a:ext uri="{FF2B5EF4-FFF2-40B4-BE49-F238E27FC236}">
                  <a16:creationId xmlns:a16="http://schemas.microsoft.com/office/drawing/2014/main" id="{2B0481FD-796F-38C9-27EF-300907B5E84C}"/>
                </a:ext>
              </a:extLst>
            </p:cNvPr>
            <p:cNvSpPr/>
            <p:nvPr/>
          </p:nvSpPr>
          <p:spPr>
            <a:xfrm>
              <a:off x="7012375" y="2654500"/>
              <a:ext cx="368925" cy="368925"/>
            </a:xfrm>
            <a:custGeom>
              <a:avLst/>
              <a:gdLst/>
              <a:ahLst/>
              <a:cxnLst/>
              <a:rect l="l" t="t" r="r" b="b"/>
              <a:pathLst>
                <a:path w="14757" h="14757" extrusionOk="0">
                  <a:moveTo>
                    <a:pt x="9507" y="429"/>
                  </a:moveTo>
                  <a:cubicBezTo>
                    <a:pt x="9557" y="429"/>
                    <a:pt x="9609" y="449"/>
                    <a:pt x="9656" y="495"/>
                  </a:cubicBezTo>
                  <a:lnTo>
                    <a:pt x="11369" y="2208"/>
                  </a:lnTo>
                  <a:cubicBezTo>
                    <a:pt x="11409" y="2245"/>
                    <a:pt x="11432" y="2303"/>
                    <a:pt x="11432" y="2361"/>
                  </a:cubicBezTo>
                  <a:cubicBezTo>
                    <a:pt x="11432" y="2490"/>
                    <a:pt x="11325" y="2576"/>
                    <a:pt x="11212" y="2576"/>
                  </a:cubicBezTo>
                  <a:cubicBezTo>
                    <a:pt x="11159" y="2576"/>
                    <a:pt x="11105" y="2557"/>
                    <a:pt x="11061" y="2513"/>
                  </a:cubicBezTo>
                  <a:lnTo>
                    <a:pt x="9351" y="800"/>
                  </a:lnTo>
                  <a:cubicBezTo>
                    <a:pt x="9194" y="645"/>
                    <a:pt x="9339" y="429"/>
                    <a:pt x="9507" y="429"/>
                  </a:cubicBezTo>
                  <a:close/>
                  <a:moveTo>
                    <a:pt x="13246" y="6054"/>
                  </a:moveTo>
                  <a:cubicBezTo>
                    <a:pt x="13542" y="6057"/>
                    <a:pt x="13686" y="6414"/>
                    <a:pt x="13479" y="6621"/>
                  </a:cubicBezTo>
                  <a:cubicBezTo>
                    <a:pt x="13411" y="6688"/>
                    <a:pt x="13328" y="6718"/>
                    <a:pt x="13247" y="6718"/>
                  </a:cubicBezTo>
                  <a:cubicBezTo>
                    <a:pt x="13076" y="6718"/>
                    <a:pt x="12913" y="6586"/>
                    <a:pt x="12915" y="6385"/>
                  </a:cubicBezTo>
                  <a:cubicBezTo>
                    <a:pt x="12915" y="6204"/>
                    <a:pt x="13061" y="6057"/>
                    <a:pt x="13243" y="6054"/>
                  </a:cubicBezTo>
                  <a:close/>
                  <a:moveTo>
                    <a:pt x="6083" y="6402"/>
                  </a:moveTo>
                  <a:cubicBezTo>
                    <a:pt x="6282" y="6402"/>
                    <a:pt x="6443" y="6564"/>
                    <a:pt x="6443" y="6762"/>
                  </a:cubicBezTo>
                  <a:lnTo>
                    <a:pt x="6443" y="7626"/>
                  </a:lnTo>
                  <a:cubicBezTo>
                    <a:pt x="6443" y="7824"/>
                    <a:pt x="6282" y="7986"/>
                    <a:pt x="6083" y="7986"/>
                  </a:cubicBezTo>
                  <a:lnTo>
                    <a:pt x="5220" y="7986"/>
                  </a:lnTo>
                  <a:cubicBezTo>
                    <a:pt x="5021" y="7986"/>
                    <a:pt x="4860" y="7824"/>
                    <a:pt x="4860" y="7626"/>
                  </a:cubicBezTo>
                  <a:lnTo>
                    <a:pt x="4860" y="6762"/>
                  </a:lnTo>
                  <a:cubicBezTo>
                    <a:pt x="4860" y="6564"/>
                    <a:pt x="5021" y="6402"/>
                    <a:pt x="5220" y="6402"/>
                  </a:cubicBezTo>
                  <a:close/>
                  <a:moveTo>
                    <a:pt x="8694" y="4793"/>
                  </a:moveTo>
                  <a:lnTo>
                    <a:pt x="8694" y="4793"/>
                  </a:lnTo>
                  <a:cubicBezTo>
                    <a:pt x="9595" y="4963"/>
                    <a:pt x="10243" y="5749"/>
                    <a:pt x="10246" y="6664"/>
                  </a:cubicBezTo>
                  <a:lnTo>
                    <a:pt x="10246" y="7706"/>
                  </a:lnTo>
                  <a:cubicBezTo>
                    <a:pt x="10246" y="8066"/>
                    <a:pt x="9955" y="8357"/>
                    <a:pt x="9595" y="8357"/>
                  </a:cubicBezTo>
                  <a:lnTo>
                    <a:pt x="9555" y="8357"/>
                  </a:lnTo>
                  <a:lnTo>
                    <a:pt x="9555" y="7819"/>
                  </a:lnTo>
                  <a:cubicBezTo>
                    <a:pt x="9552" y="7283"/>
                    <a:pt x="9238" y="6797"/>
                    <a:pt x="8749" y="6578"/>
                  </a:cubicBezTo>
                  <a:lnTo>
                    <a:pt x="8749" y="5167"/>
                  </a:lnTo>
                  <a:cubicBezTo>
                    <a:pt x="8749" y="5041"/>
                    <a:pt x="8732" y="4914"/>
                    <a:pt x="8694" y="4793"/>
                  </a:cubicBezTo>
                  <a:close/>
                  <a:moveTo>
                    <a:pt x="2606" y="4793"/>
                  </a:moveTo>
                  <a:lnTo>
                    <a:pt x="2606" y="4793"/>
                  </a:lnTo>
                  <a:cubicBezTo>
                    <a:pt x="2571" y="4914"/>
                    <a:pt x="2551" y="5041"/>
                    <a:pt x="2551" y="5170"/>
                  </a:cubicBezTo>
                  <a:lnTo>
                    <a:pt x="2551" y="6578"/>
                  </a:lnTo>
                  <a:cubicBezTo>
                    <a:pt x="2062" y="6800"/>
                    <a:pt x="1745" y="7286"/>
                    <a:pt x="1745" y="7822"/>
                  </a:cubicBezTo>
                  <a:lnTo>
                    <a:pt x="1745" y="8363"/>
                  </a:lnTo>
                  <a:lnTo>
                    <a:pt x="1705" y="8363"/>
                  </a:lnTo>
                  <a:cubicBezTo>
                    <a:pt x="1345" y="8363"/>
                    <a:pt x="1054" y="8069"/>
                    <a:pt x="1054" y="7709"/>
                  </a:cubicBezTo>
                  <a:lnTo>
                    <a:pt x="1054" y="6667"/>
                  </a:lnTo>
                  <a:cubicBezTo>
                    <a:pt x="1054" y="5752"/>
                    <a:pt x="1705" y="4966"/>
                    <a:pt x="2606" y="4793"/>
                  </a:cubicBezTo>
                  <a:close/>
                  <a:moveTo>
                    <a:pt x="13649" y="12105"/>
                  </a:moveTo>
                  <a:cubicBezTo>
                    <a:pt x="13637" y="13334"/>
                    <a:pt x="12638" y="14325"/>
                    <a:pt x="11412" y="14325"/>
                  </a:cubicBezTo>
                  <a:lnTo>
                    <a:pt x="3383" y="14325"/>
                  </a:lnTo>
                  <a:cubicBezTo>
                    <a:pt x="2148" y="14322"/>
                    <a:pt x="1141" y="13337"/>
                    <a:pt x="1112" y="12105"/>
                  </a:cubicBezTo>
                  <a:close/>
                  <a:moveTo>
                    <a:pt x="9505" y="0"/>
                  </a:moveTo>
                  <a:cubicBezTo>
                    <a:pt x="9338" y="0"/>
                    <a:pt x="9172" y="63"/>
                    <a:pt x="9046" y="190"/>
                  </a:cubicBezTo>
                  <a:cubicBezTo>
                    <a:pt x="8792" y="443"/>
                    <a:pt x="8792" y="855"/>
                    <a:pt x="9046" y="1108"/>
                  </a:cubicBezTo>
                  <a:lnTo>
                    <a:pt x="10756" y="2818"/>
                  </a:lnTo>
                  <a:cubicBezTo>
                    <a:pt x="10882" y="2945"/>
                    <a:pt x="11048" y="3008"/>
                    <a:pt x="11215" y="3008"/>
                  </a:cubicBezTo>
                  <a:cubicBezTo>
                    <a:pt x="11381" y="3008"/>
                    <a:pt x="11547" y="2945"/>
                    <a:pt x="11674" y="2818"/>
                  </a:cubicBezTo>
                  <a:cubicBezTo>
                    <a:pt x="11927" y="2565"/>
                    <a:pt x="11927" y="2153"/>
                    <a:pt x="11674" y="1900"/>
                  </a:cubicBezTo>
                  <a:lnTo>
                    <a:pt x="10974" y="1200"/>
                  </a:lnTo>
                  <a:lnTo>
                    <a:pt x="11435" y="740"/>
                  </a:lnTo>
                  <a:lnTo>
                    <a:pt x="12359" y="740"/>
                  </a:lnTo>
                  <a:cubicBezTo>
                    <a:pt x="12727" y="740"/>
                    <a:pt x="13027" y="1039"/>
                    <a:pt x="13027" y="1411"/>
                  </a:cubicBezTo>
                  <a:lnTo>
                    <a:pt x="13027" y="5657"/>
                  </a:lnTo>
                  <a:cubicBezTo>
                    <a:pt x="12704" y="5752"/>
                    <a:pt x="12480" y="6051"/>
                    <a:pt x="12480" y="6388"/>
                  </a:cubicBezTo>
                  <a:cubicBezTo>
                    <a:pt x="12480" y="6728"/>
                    <a:pt x="12704" y="7024"/>
                    <a:pt x="13027" y="7122"/>
                  </a:cubicBezTo>
                  <a:lnTo>
                    <a:pt x="13027" y="10810"/>
                  </a:lnTo>
                  <a:lnTo>
                    <a:pt x="11991" y="10810"/>
                  </a:lnTo>
                  <a:cubicBezTo>
                    <a:pt x="11872" y="10810"/>
                    <a:pt x="11775" y="10908"/>
                    <a:pt x="11775" y="11026"/>
                  </a:cubicBezTo>
                  <a:cubicBezTo>
                    <a:pt x="11775" y="11147"/>
                    <a:pt x="11872" y="11242"/>
                    <a:pt x="11991" y="11242"/>
                  </a:cubicBezTo>
                  <a:lnTo>
                    <a:pt x="14109" y="11242"/>
                  </a:lnTo>
                  <a:cubicBezTo>
                    <a:pt x="14227" y="11242"/>
                    <a:pt x="14325" y="11339"/>
                    <a:pt x="14325" y="11457"/>
                  </a:cubicBezTo>
                  <a:cubicBezTo>
                    <a:pt x="14325" y="11578"/>
                    <a:pt x="14227" y="11673"/>
                    <a:pt x="14109" y="11673"/>
                  </a:cubicBezTo>
                  <a:lnTo>
                    <a:pt x="651" y="11673"/>
                  </a:lnTo>
                  <a:cubicBezTo>
                    <a:pt x="530" y="11673"/>
                    <a:pt x="435" y="11578"/>
                    <a:pt x="435" y="11457"/>
                  </a:cubicBezTo>
                  <a:cubicBezTo>
                    <a:pt x="435" y="11339"/>
                    <a:pt x="530" y="11242"/>
                    <a:pt x="651" y="11242"/>
                  </a:cubicBezTo>
                  <a:lnTo>
                    <a:pt x="11064" y="11242"/>
                  </a:lnTo>
                  <a:cubicBezTo>
                    <a:pt x="11182" y="11242"/>
                    <a:pt x="11279" y="11147"/>
                    <a:pt x="11279" y="11026"/>
                  </a:cubicBezTo>
                  <a:cubicBezTo>
                    <a:pt x="11279" y="10908"/>
                    <a:pt x="11182" y="10810"/>
                    <a:pt x="11064" y="10810"/>
                  </a:cubicBezTo>
                  <a:lnTo>
                    <a:pt x="9371" y="10810"/>
                  </a:lnTo>
                  <a:cubicBezTo>
                    <a:pt x="9492" y="10574"/>
                    <a:pt x="9555" y="10312"/>
                    <a:pt x="9558" y="10044"/>
                  </a:cubicBezTo>
                  <a:lnTo>
                    <a:pt x="9558" y="8795"/>
                  </a:lnTo>
                  <a:lnTo>
                    <a:pt x="9595" y="8795"/>
                  </a:lnTo>
                  <a:cubicBezTo>
                    <a:pt x="10194" y="8795"/>
                    <a:pt x="10681" y="8311"/>
                    <a:pt x="10681" y="7712"/>
                  </a:cubicBezTo>
                  <a:lnTo>
                    <a:pt x="10681" y="6667"/>
                  </a:lnTo>
                  <a:cubicBezTo>
                    <a:pt x="10678" y="5424"/>
                    <a:pt x="9705" y="4399"/>
                    <a:pt x="8461" y="4333"/>
                  </a:cubicBezTo>
                  <a:cubicBezTo>
                    <a:pt x="8202" y="3999"/>
                    <a:pt x="7805" y="3803"/>
                    <a:pt x="7382" y="3803"/>
                  </a:cubicBezTo>
                  <a:lnTo>
                    <a:pt x="7062" y="3803"/>
                  </a:lnTo>
                  <a:cubicBezTo>
                    <a:pt x="6944" y="3803"/>
                    <a:pt x="6846" y="3898"/>
                    <a:pt x="6846" y="4019"/>
                  </a:cubicBezTo>
                  <a:cubicBezTo>
                    <a:pt x="6846" y="4137"/>
                    <a:pt x="6944" y="4235"/>
                    <a:pt x="7062" y="4235"/>
                  </a:cubicBezTo>
                  <a:lnTo>
                    <a:pt x="7382" y="4235"/>
                  </a:lnTo>
                  <a:cubicBezTo>
                    <a:pt x="7897" y="4235"/>
                    <a:pt x="8317" y="4652"/>
                    <a:pt x="8317" y="5170"/>
                  </a:cubicBezTo>
                  <a:lnTo>
                    <a:pt x="8317" y="6466"/>
                  </a:lnTo>
                  <a:cubicBezTo>
                    <a:pt x="8277" y="6460"/>
                    <a:pt x="8234" y="6460"/>
                    <a:pt x="8193" y="6460"/>
                  </a:cubicBezTo>
                  <a:lnTo>
                    <a:pt x="6817" y="6460"/>
                  </a:lnTo>
                  <a:cubicBezTo>
                    <a:pt x="6694" y="6163"/>
                    <a:pt x="6403" y="5971"/>
                    <a:pt x="6083" y="5971"/>
                  </a:cubicBezTo>
                  <a:lnTo>
                    <a:pt x="5220" y="5971"/>
                  </a:lnTo>
                  <a:cubicBezTo>
                    <a:pt x="4900" y="5971"/>
                    <a:pt x="4609" y="6163"/>
                    <a:pt x="4489" y="6460"/>
                  </a:cubicBezTo>
                  <a:lnTo>
                    <a:pt x="3110" y="6460"/>
                  </a:lnTo>
                  <a:cubicBezTo>
                    <a:pt x="3069" y="6460"/>
                    <a:pt x="3026" y="6460"/>
                    <a:pt x="2986" y="6466"/>
                  </a:cubicBezTo>
                  <a:lnTo>
                    <a:pt x="2986" y="5170"/>
                  </a:lnTo>
                  <a:cubicBezTo>
                    <a:pt x="2989" y="4652"/>
                    <a:pt x="3406" y="4235"/>
                    <a:pt x="3921" y="4235"/>
                  </a:cubicBezTo>
                  <a:lnTo>
                    <a:pt x="6141" y="4235"/>
                  </a:lnTo>
                  <a:cubicBezTo>
                    <a:pt x="6262" y="4235"/>
                    <a:pt x="6357" y="4137"/>
                    <a:pt x="6357" y="4019"/>
                  </a:cubicBezTo>
                  <a:cubicBezTo>
                    <a:pt x="6357" y="3898"/>
                    <a:pt x="6262" y="3803"/>
                    <a:pt x="6141" y="3803"/>
                  </a:cubicBezTo>
                  <a:lnTo>
                    <a:pt x="3921" y="3803"/>
                  </a:lnTo>
                  <a:cubicBezTo>
                    <a:pt x="3498" y="3803"/>
                    <a:pt x="3101" y="3999"/>
                    <a:pt x="2842" y="4333"/>
                  </a:cubicBezTo>
                  <a:cubicBezTo>
                    <a:pt x="1601" y="4399"/>
                    <a:pt x="625" y="5424"/>
                    <a:pt x="622" y="6667"/>
                  </a:cubicBezTo>
                  <a:lnTo>
                    <a:pt x="622" y="7712"/>
                  </a:lnTo>
                  <a:cubicBezTo>
                    <a:pt x="622" y="8311"/>
                    <a:pt x="1109" y="8795"/>
                    <a:pt x="1708" y="8795"/>
                  </a:cubicBezTo>
                  <a:lnTo>
                    <a:pt x="1748" y="8795"/>
                  </a:lnTo>
                  <a:lnTo>
                    <a:pt x="1748" y="8990"/>
                  </a:lnTo>
                  <a:cubicBezTo>
                    <a:pt x="1748" y="9108"/>
                    <a:pt x="1843" y="9206"/>
                    <a:pt x="1964" y="9206"/>
                  </a:cubicBezTo>
                  <a:cubicBezTo>
                    <a:pt x="2082" y="9206"/>
                    <a:pt x="2180" y="9108"/>
                    <a:pt x="2180" y="8990"/>
                  </a:cubicBezTo>
                  <a:lnTo>
                    <a:pt x="2180" y="7824"/>
                  </a:lnTo>
                  <a:cubicBezTo>
                    <a:pt x="2180" y="7419"/>
                    <a:pt x="2442" y="7059"/>
                    <a:pt x="2827" y="6938"/>
                  </a:cubicBezTo>
                  <a:lnTo>
                    <a:pt x="2839" y="6935"/>
                  </a:lnTo>
                  <a:cubicBezTo>
                    <a:pt x="2928" y="6906"/>
                    <a:pt x="3017" y="6895"/>
                    <a:pt x="3110" y="6895"/>
                  </a:cubicBezTo>
                  <a:lnTo>
                    <a:pt x="4428" y="6895"/>
                  </a:lnTo>
                  <a:lnTo>
                    <a:pt x="4428" y="7629"/>
                  </a:lnTo>
                  <a:cubicBezTo>
                    <a:pt x="4428" y="8066"/>
                    <a:pt x="4782" y="8420"/>
                    <a:pt x="5220" y="8420"/>
                  </a:cubicBezTo>
                  <a:lnTo>
                    <a:pt x="5436" y="8420"/>
                  </a:lnTo>
                  <a:lnTo>
                    <a:pt x="5436" y="9485"/>
                  </a:lnTo>
                  <a:lnTo>
                    <a:pt x="4083" y="9485"/>
                  </a:lnTo>
                  <a:cubicBezTo>
                    <a:pt x="3826" y="9485"/>
                    <a:pt x="3619" y="9310"/>
                    <a:pt x="3619" y="9094"/>
                  </a:cubicBezTo>
                  <a:cubicBezTo>
                    <a:pt x="3619" y="8976"/>
                    <a:pt x="3521" y="8878"/>
                    <a:pt x="3403" y="8878"/>
                  </a:cubicBezTo>
                  <a:cubicBezTo>
                    <a:pt x="3282" y="8878"/>
                    <a:pt x="3187" y="8976"/>
                    <a:pt x="3187" y="9094"/>
                  </a:cubicBezTo>
                  <a:cubicBezTo>
                    <a:pt x="3187" y="9549"/>
                    <a:pt x="3590" y="9917"/>
                    <a:pt x="4085" y="9917"/>
                  </a:cubicBezTo>
                  <a:lnTo>
                    <a:pt x="7218" y="9917"/>
                  </a:lnTo>
                  <a:cubicBezTo>
                    <a:pt x="7713" y="9917"/>
                    <a:pt x="8116" y="9549"/>
                    <a:pt x="8116" y="9094"/>
                  </a:cubicBezTo>
                  <a:cubicBezTo>
                    <a:pt x="8116" y="8976"/>
                    <a:pt x="8018" y="8878"/>
                    <a:pt x="7900" y="8878"/>
                  </a:cubicBezTo>
                  <a:cubicBezTo>
                    <a:pt x="7779" y="8878"/>
                    <a:pt x="7684" y="8976"/>
                    <a:pt x="7684" y="9094"/>
                  </a:cubicBezTo>
                  <a:cubicBezTo>
                    <a:pt x="7684" y="9310"/>
                    <a:pt x="7474" y="9485"/>
                    <a:pt x="7218" y="9485"/>
                  </a:cubicBezTo>
                  <a:lnTo>
                    <a:pt x="5867" y="9485"/>
                  </a:lnTo>
                  <a:lnTo>
                    <a:pt x="5867" y="8417"/>
                  </a:lnTo>
                  <a:lnTo>
                    <a:pt x="6083" y="8417"/>
                  </a:lnTo>
                  <a:cubicBezTo>
                    <a:pt x="6521" y="8417"/>
                    <a:pt x="6875" y="8063"/>
                    <a:pt x="6875" y="7626"/>
                  </a:cubicBezTo>
                  <a:lnTo>
                    <a:pt x="6875" y="6895"/>
                  </a:lnTo>
                  <a:lnTo>
                    <a:pt x="8193" y="6895"/>
                  </a:lnTo>
                  <a:cubicBezTo>
                    <a:pt x="8201" y="6894"/>
                    <a:pt x="8209" y="6894"/>
                    <a:pt x="8217" y="6894"/>
                  </a:cubicBezTo>
                  <a:cubicBezTo>
                    <a:pt x="8301" y="6894"/>
                    <a:pt x="8382" y="6909"/>
                    <a:pt x="8464" y="6935"/>
                  </a:cubicBezTo>
                  <a:lnTo>
                    <a:pt x="8473" y="6938"/>
                  </a:lnTo>
                  <a:cubicBezTo>
                    <a:pt x="8861" y="7059"/>
                    <a:pt x="9123" y="7419"/>
                    <a:pt x="9123" y="7824"/>
                  </a:cubicBezTo>
                  <a:lnTo>
                    <a:pt x="9123" y="10044"/>
                  </a:lnTo>
                  <a:cubicBezTo>
                    <a:pt x="9123" y="10320"/>
                    <a:pt x="9031" y="10591"/>
                    <a:pt x="8861" y="10810"/>
                  </a:cubicBezTo>
                  <a:lnTo>
                    <a:pt x="2439" y="10810"/>
                  </a:lnTo>
                  <a:cubicBezTo>
                    <a:pt x="2269" y="10591"/>
                    <a:pt x="2177" y="10320"/>
                    <a:pt x="2177" y="10044"/>
                  </a:cubicBezTo>
                  <a:lnTo>
                    <a:pt x="2177" y="9917"/>
                  </a:lnTo>
                  <a:cubicBezTo>
                    <a:pt x="2177" y="9796"/>
                    <a:pt x="2079" y="9701"/>
                    <a:pt x="1961" y="9701"/>
                  </a:cubicBezTo>
                  <a:cubicBezTo>
                    <a:pt x="1840" y="9701"/>
                    <a:pt x="1745" y="9796"/>
                    <a:pt x="1745" y="9917"/>
                  </a:cubicBezTo>
                  <a:lnTo>
                    <a:pt x="1745" y="10044"/>
                  </a:lnTo>
                  <a:cubicBezTo>
                    <a:pt x="1745" y="10309"/>
                    <a:pt x="1808" y="10571"/>
                    <a:pt x="1929" y="10810"/>
                  </a:cubicBezTo>
                  <a:lnTo>
                    <a:pt x="648" y="10810"/>
                  </a:lnTo>
                  <a:cubicBezTo>
                    <a:pt x="291" y="10810"/>
                    <a:pt x="1" y="11100"/>
                    <a:pt x="1" y="11457"/>
                  </a:cubicBezTo>
                  <a:cubicBezTo>
                    <a:pt x="1" y="11814"/>
                    <a:pt x="291" y="12105"/>
                    <a:pt x="648" y="12105"/>
                  </a:cubicBezTo>
                  <a:lnTo>
                    <a:pt x="677" y="12105"/>
                  </a:lnTo>
                  <a:cubicBezTo>
                    <a:pt x="709" y="13576"/>
                    <a:pt x="1909" y="14754"/>
                    <a:pt x="3383" y="14756"/>
                  </a:cubicBezTo>
                  <a:lnTo>
                    <a:pt x="11409" y="14756"/>
                  </a:lnTo>
                  <a:cubicBezTo>
                    <a:pt x="12877" y="14754"/>
                    <a:pt x="14069" y="13570"/>
                    <a:pt x="14080" y="12105"/>
                  </a:cubicBezTo>
                  <a:lnTo>
                    <a:pt x="14109" y="12105"/>
                  </a:lnTo>
                  <a:cubicBezTo>
                    <a:pt x="14466" y="12105"/>
                    <a:pt x="14757" y="11814"/>
                    <a:pt x="14757" y="11457"/>
                  </a:cubicBezTo>
                  <a:cubicBezTo>
                    <a:pt x="14757" y="11100"/>
                    <a:pt x="14466" y="10810"/>
                    <a:pt x="14109" y="10810"/>
                  </a:cubicBezTo>
                  <a:lnTo>
                    <a:pt x="13462" y="10810"/>
                  </a:lnTo>
                  <a:lnTo>
                    <a:pt x="13462" y="7119"/>
                  </a:lnTo>
                  <a:cubicBezTo>
                    <a:pt x="13787" y="7024"/>
                    <a:pt x="14009" y="6725"/>
                    <a:pt x="14009" y="6388"/>
                  </a:cubicBezTo>
                  <a:cubicBezTo>
                    <a:pt x="14009" y="6048"/>
                    <a:pt x="13787" y="5749"/>
                    <a:pt x="13462" y="5654"/>
                  </a:cubicBezTo>
                  <a:lnTo>
                    <a:pt x="13462" y="1408"/>
                  </a:lnTo>
                  <a:cubicBezTo>
                    <a:pt x="13462" y="800"/>
                    <a:pt x="12966" y="305"/>
                    <a:pt x="12359" y="305"/>
                  </a:cubicBezTo>
                  <a:lnTo>
                    <a:pt x="11346" y="305"/>
                  </a:lnTo>
                  <a:cubicBezTo>
                    <a:pt x="11288" y="305"/>
                    <a:pt x="11233" y="328"/>
                    <a:pt x="11193" y="368"/>
                  </a:cubicBezTo>
                  <a:lnTo>
                    <a:pt x="10669" y="895"/>
                  </a:lnTo>
                  <a:lnTo>
                    <a:pt x="9964" y="190"/>
                  </a:lnTo>
                  <a:cubicBezTo>
                    <a:pt x="9837" y="63"/>
                    <a:pt x="9671" y="0"/>
                    <a:pt x="9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0" name="Google Shape;2077;p125">
              <a:extLst>
                <a:ext uri="{FF2B5EF4-FFF2-40B4-BE49-F238E27FC236}">
                  <a16:creationId xmlns:a16="http://schemas.microsoft.com/office/drawing/2014/main" id="{CD0678A7-6375-CD67-6055-87A3B4ECC0D2}"/>
                </a:ext>
              </a:extLst>
            </p:cNvPr>
            <p:cNvSpPr/>
            <p:nvPr/>
          </p:nvSpPr>
          <p:spPr>
            <a:xfrm>
              <a:off x="7229800" y="2713025"/>
              <a:ext cx="18550" cy="14475"/>
            </a:xfrm>
            <a:custGeom>
              <a:avLst/>
              <a:gdLst/>
              <a:ahLst/>
              <a:cxnLst/>
              <a:rect l="l" t="t" r="r" b="b"/>
              <a:pathLst>
                <a:path w="742" h="579" extrusionOk="0">
                  <a:moveTo>
                    <a:pt x="430" y="1"/>
                  </a:moveTo>
                  <a:cubicBezTo>
                    <a:pt x="379" y="1"/>
                    <a:pt x="326" y="21"/>
                    <a:pt x="279" y="69"/>
                  </a:cubicBezTo>
                  <a:lnTo>
                    <a:pt x="138" y="210"/>
                  </a:lnTo>
                  <a:cubicBezTo>
                    <a:pt x="0" y="345"/>
                    <a:pt x="98" y="578"/>
                    <a:pt x="291" y="578"/>
                  </a:cubicBezTo>
                  <a:cubicBezTo>
                    <a:pt x="349" y="578"/>
                    <a:pt x="403" y="555"/>
                    <a:pt x="444" y="515"/>
                  </a:cubicBezTo>
                  <a:lnTo>
                    <a:pt x="585" y="374"/>
                  </a:lnTo>
                  <a:cubicBezTo>
                    <a:pt x="741" y="217"/>
                    <a:pt x="597" y="1"/>
                    <a:pt x="4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1" name="Google Shape;2078;p125">
              <a:extLst>
                <a:ext uri="{FF2B5EF4-FFF2-40B4-BE49-F238E27FC236}">
                  <a16:creationId xmlns:a16="http://schemas.microsoft.com/office/drawing/2014/main" id="{11C2CD18-2A11-2286-63C7-F6C280B66F1B}"/>
                </a:ext>
              </a:extLst>
            </p:cNvPr>
            <p:cNvSpPr/>
            <p:nvPr/>
          </p:nvSpPr>
          <p:spPr>
            <a:xfrm>
              <a:off x="7254400" y="2731300"/>
              <a:ext cx="13625" cy="15700"/>
            </a:xfrm>
            <a:custGeom>
              <a:avLst/>
              <a:gdLst/>
              <a:ahLst/>
              <a:cxnLst/>
              <a:rect l="l" t="t" r="r" b="b"/>
              <a:pathLst>
                <a:path w="545" h="628" extrusionOk="0">
                  <a:moveTo>
                    <a:pt x="302" y="0"/>
                  </a:moveTo>
                  <a:cubicBezTo>
                    <a:pt x="210" y="0"/>
                    <a:pt x="126" y="59"/>
                    <a:pt x="99" y="152"/>
                  </a:cubicBezTo>
                  <a:lnTo>
                    <a:pt x="35" y="345"/>
                  </a:lnTo>
                  <a:cubicBezTo>
                    <a:pt x="1" y="457"/>
                    <a:pt x="64" y="581"/>
                    <a:pt x="176" y="616"/>
                  </a:cubicBezTo>
                  <a:cubicBezTo>
                    <a:pt x="199" y="621"/>
                    <a:pt x="220" y="624"/>
                    <a:pt x="243" y="627"/>
                  </a:cubicBezTo>
                  <a:cubicBezTo>
                    <a:pt x="338" y="627"/>
                    <a:pt x="421" y="564"/>
                    <a:pt x="450" y="475"/>
                  </a:cubicBezTo>
                  <a:lnTo>
                    <a:pt x="510" y="282"/>
                  </a:lnTo>
                  <a:cubicBezTo>
                    <a:pt x="545" y="169"/>
                    <a:pt x="482" y="46"/>
                    <a:pt x="369" y="11"/>
                  </a:cubicBezTo>
                  <a:cubicBezTo>
                    <a:pt x="347" y="4"/>
                    <a:pt x="324" y="0"/>
                    <a:pt x="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2" name="Google Shape;2079;p125">
              <a:extLst>
                <a:ext uri="{FF2B5EF4-FFF2-40B4-BE49-F238E27FC236}">
                  <a16:creationId xmlns:a16="http://schemas.microsoft.com/office/drawing/2014/main" id="{D2EB1E40-D355-A03B-3B53-724D0DC00C39}"/>
                </a:ext>
              </a:extLst>
            </p:cNvPr>
            <p:cNvSpPr/>
            <p:nvPr/>
          </p:nvSpPr>
          <p:spPr>
            <a:xfrm>
              <a:off x="7210075" y="2691775"/>
              <a:ext cx="18450" cy="12400"/>
            </a:xfrm>
            <a:custGeom>
              <a:avLst/>
              <a:gdLst/>
              <a:ahLst/>
              <a:cxnLst/>
              <a:rect l="l" t="t" r="r" b="b"/>
              <a:pathLst>
                <a:path w="738" h="496" extrusionOk="0">
                  <a:moveTo>
                    <a:pt x="497" y="1"/>
                  </a:moveTo>
                  <a:cubicBezTo>
                    <a:pt x="474" y="1"/>
                    <a:pt x="452" y="4"/>
                    <a:pt x="429" y="12"/>
                  </a:cubicBezTo>
                  <a:lnTo>
                    <a:pt x="237" y="72"/>
                  </a:lnTo>
                  <a:cubicBezTo>
                    <a:pt x="0" y="147"/>
                    <a:pt x="55" y="495"/>
                    <a:pt x="303" y="495"/>
                  </a:cubicBezTo>
                  <a:cubicBezTo>
                    <a:pt x="323" y="495"/>
                    <a:pt x="346" y="492"/>
                    <a:pt x="369" y="484"/>
                  </a:cubicBezTo>
                  <a:lnTo>
                    <a:pt x="562" y="423"/>
                  </a:lnTo>
                  <a:cubicBezTo>
                    <a:pt x="674" y="389"/>
                    <a:pt x="737" y="265"/>
                    <a:pt x="700" y="153"/>
                  </a:cubicBezTo>
                  <a:cubicBezTo>
                    <a:pt x="672" y="60"/>
                    <a:pt x="588" y="1"/>
                    <a:pt x="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3" name="Google Shape;2080;p125">
            <a:extLst>
              <a:ext uri="{FF2B5EF4-FFF2-40B4-BE49-F238E27FC236}">
                <a16:creationId xmlns:a16="http://schemas.microsoft.com/office/drawing/2014/main" id="{517FE4E1-5A64-9303-B3A5-6118552394BF}"/>
              </a:ext>
            </a:extLst>
          </p:cNvPr>
          <p:cNvGrpSpPr/>
          <p:nvPr/>
        </p:nvGrpSpPr>
        <p:grpSpPr>
          <a:xfrm>
            <a:off x="4453852" y="3525298"/>
            <a:ext cx="647050" cy="738000"/>
            <a:chOff x="1497425" y="1517900"/>
            <a:chExt cx="323525" cy="369000"/>
          </a:xfrm>
        </p:grpSpPr>
        <p:sp>
          <p:nvSpPr>
            <p:cNvPr id="314" name="Google Shape;2081;p125">
              <a:extLst>
                <a:ext uri="{FF2B5EF4-FFF2-40B4-BE49-F238E27FC236}">
                  <a16:creationId xmlns:a16="http://schemas.microsoft.com/office/drawing/2014/main" id="{4CF8112F-E9FB-E177-96F1-B4A3F0F44BD3}"/>
                </a:ext>
              </a:extLst>
            </p:cNvPr>
            <p:cNvSpPr/>
            <p:nvPr/>
          </p:nvSpPr>
          <p:spPr>
            <a:xfrm>
              <a:off x="1592500" y="1539475"/>
              <a:ext cx="133300" cy="183775"/>
            </a:xfrm>
            <a:custGeom>
              <a:avLst/>
              <a:gdLst/>
              <a:ahLst/>
              <a:cxnLst/>
              <a:rect l="l" t="t" r="r" b="b"/>
              <a:pathLst>
                <a:path w="5332" h="7351" extrusionOk="0">
                  <a:moveTo>
                    <a:pt x="2666" y="432"/>
                  </a:moveTo>
                  <a:cubicBezTo>
                    <a:pt x="3207" y="432"/>
                    <a:pt x="3737" y="732"/>
                    <a:pt x="4151" y="1276"/>
                  </a:cubicBezTo>
                  <a:cubicBezTo>
                    <a:pt x="4635" y="1903"/>
                    <a:pt x="4900" y="2756"/>
                    <a:pt x="4900" y="3674"/>
                  </a:cubicBezTo>
                  <a:cubicBezTo>
                    <a:pt x="4900" y="4592"/>
                    <a:pt x="4635" y="5444"/>
                    <a:pt x="4151" y="6075"/>
                  </a:cubicBezTo>
                  <a:cubicBezTo>
                    <a:pt x="3737" y="6619"/>
                    <a:pt x="3207" y="6918"/>
                    <a:pt x="2666" y="6918"/>
                  </a:cubicBezTo>
                  <a:cubicBezTo>
                    <a:pt x="2125" y="6918"/>
                    <a:pt x="1598" y="6619"/>
                    <a:pt x="1180" y="6075"/>
                  </a:cubicBezTo>
                  <a:cubicBezTo>
                    <a:pt x="697" y="5444"/>
                    <a:pt x="432" y="4592"/>
                    <a:pt x="432" y="3674"/>
                  </a:cubicBezTo>
                  <a:cubicBezTo>
                    <a:pt x="432" y="2756"/>
                    <a:pt x="700" y="1909"/>
                    <a:pt x="1180" y="1276"/>
                  </a:cubicBezTo>
                  <a:cubicBezTo>
                    <a:pt x="1598" y="735"/>
                    <a:pt x="2125" y="432"/>
                    <a:pt x="2666" y="432"/>
                  </a:cubicBezTo>
                  <a:close/>
                  <a:moveTo>
                    <a:pt x="2666" y="1"/>
                  </a:moveTo>
                  <a:cubicBezTo>
                    <a:pt x="1986" y="1"/>
                    <a:pt x="1339" y="360"/>
                    <a:pt x="838" y="1014"/>
                  </a:cubicBezTo>
                  <a:cubicBezTo>
                    <a:pt x="297" y="1716"/>
                    <a:pt x="0" y="2663"/>
                    <a:pt x="0" y="3677"/>
                  </a:cubicBezTo>
                  <a:cubicBezTo>
                    <a:pt x="0" y="4690"/>
                    <a:pt x="297" y="5634"/>
                    <a:pt x="838" y="6340"/>
                  </a:cubicBezTo>
                  <a:cubicBezTo>
                    <a:pt x="1339" y="6993"/>
                    <a:pt x="1986" y="7350"/>
                    <a:pt x="2666" y="7350"/>
                  </a:cubicBezTo>
                  <a:cubicBezTo>
                    <a:pt x="3345" y="7350"/>
                    <a:pt x="3996" y="6990"/>
                    <a:pt x="4497" y="6340"/>
                  </a:cubicBezTo>
                  <a:cubicBezTo>
                    <a:pt x="5035" y="5634"/>
                    <a:pt x="5332" y="4690"/>
                    <a:pt x="5332" y="3677"/>
                  </a:cubicBezTo>
                  <a:cubicBezTo>
                    <a:pt x="5332" y="2663"/>
                    <a:pt x="5035" y="1716"/>
                    <a:pt x="4497" y="1014"/>
                  </a:cubicBezTo>
                  <a:cubicBezTo>
                    <a:pt x="3996" y="360"/>
                    <a:pt x="3345" y="1"/>
                    <a:pt x="26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5" name="Google Shape;2082;p125">
              <a:extLst>
                <a:ext uri="{FF2B5EF4-FFF2-40B4-BE49-F238E27FC236}">
                  <a16:creationId xmlns:a16="http://schemas.microsoft.com/office/drawing/2014/main" id="{FCE6578B-97BA-A0B6-5C4C-24C99E63B182}"/>
                </a:ext>
              </a:extLst>
            </p:cNvPr>
            <p:cNvSpPr/>
            <p:nvPr/>
          </p:nvSpPr>
          <p:spPr>
            <a:xfrm>
              <a:off x="1651925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6" name="Google Shape;2083;p125">
              <a:extLst>
                <a:ext uri="{FF2B5EF4-FFF2-40B4-BE49-F238E27FC236}">
                  <a16:creationId xmlns:a16="http://schemas.microsoft.com/office/drawing/2014/main" id="{3D5DBDC7-AE2D-6B24-7C54-0E49474AEB3F}"/>
                </a:ext>
              </a:extLst>
            </p:cNvPr>
            <p:cNvSpPr/>
            <p:nvPr/>
          </p:nvSpPr>
          <p:spPr>
            <a:xfrm>
              <a:off x="1695325" y="16259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6" y="433"/>
                    <a:pt x="289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7" name="Google Shape;2084;p125">
              <a:extLst>
                <a:ext uri="{FF2B5EF4-FFF2-40B4-BE49-F238E27FC236}">
                  <a16:creationId xmlns:a16="http://schemas.microsoft.com/office/drawing/2014/main" id="{635BE6EE-8F8E-26AE-E785-33DB3DBD20FE}"/>
                </a:ext>
              </a:extLst>
            </p:cNvPr>
            <p:cNvSpPr/>
            <p:nvPr/>
          </p:nvSpPr>
          <p:spPr>
            <a:xfrm>
              <a:off x="1608550" y="16259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6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8" name="Google Shape;2085;p125">
              <a:extLst>
                <a:ext uri="{FF2B5EF4-FFF2-40B4-BE49-F238E27FC236}">
                  <a16:creationId xmlns:a16="http://schemas.microsoft.com/office/drawing/2014/main" id="{391EF083-A1A9-EDF1-B5C7-9A4B1144DC62}"/>
                </a:ext>
              </a:extLst>
            </p:cNvPr>
            <p:cNvSpPr/>
            <p:nvPr/>
          </p:nvSpPr>
          <p:spPr>
            <a:xfrm>
              <a:off x="1673525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9" name="Google Shape;2086;p125">
              <a:extLst>
                <a:ext uri="{FF2B5EF4-FFF2-40B4-BE49-F238E27FC236}">
                  <a16:creationId xmlns:a16="http://schemas.microsoft.com/office/drawing/2014/main" id="{33AA83EA-090A-931F-6431-28D8719B57C6}"/>
                </a:ext>
              </a:extLst>
            </p:cNvPr>
            <p:cNvSpPr/>
            <p:nvPr/>
          </p:nvSpPr>
          <p:spPr>
            <a:xfrm>
              <a:off x="1630350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8" y="1"/>
                    <a:pt x="0" y="234"/>
                    <a:pt x="136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0" name="Google Shape;2087;p125">
              <a:extLst>
                <a:ext uri="{FF2B5EF4-FFF2-40B4-BE49-F238E27FC236}">
                  <a16:creationId xmlns:a16="http://schemas.microsoft.com/office/drawing/2014/main" id="{C107F784-8F2F-A145-7152-7A34EDEC3C4F}"/>
                </a:ext>
              </a:extLst>
            </p:cNvPr>
            <p:cNvSpPr/>
            <p:nvPr/>
          </p:nvSpPr>
          <p:spPr>
            <a:xfrm>
              <a:off x="1671450" y="167730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1" name="Google Shape;2088;p125">
              <a:extLst>
                <a:ext uri="{FF2B5EF4-FFF2-40B4-BE49-F238E27FC236}">
                  <a16:creationId xmlns:a16="http://schemas.microsoft.com/office/drawing/2014/main" id="{78914ED1-D794-BB5E-B30A-190076351C9F}"/>
                </a:ext>
              </a:extLst>
            </p:cNvPr>
            <p:cNvSpPr/>
            <p:nvPr/>
          </p:nvSpPr>
          <p:spPr>
            <a:xfrm>
              <a:off x="1632500" y="1677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2" name="Google Shape;2089;p125">
              <a:extLst>
                <a:ext uri="{FF2B5EF4-FFF2-40B4-BE49-F238E27FC236}">
                  <a16:creationId xmlns:a16="http://schemas.microsoft.com/office/drawing/2014/main" id="{C97C3D53-0155-6426-F28F-F440F82928F0}"/>
                </a:ext>
              </a:extLst>
            </p:cNvPr>
            <p:cNvSpPr/>
            <p:nvPr/>
          </p:nvSpPr>
          <p:spPr>
            <a:xfrm>
              <a:off x="1651925" y="16660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3" name="Google Shape;2090;p125">
              <a:extLst>
                <a:ext uri="{FF2B5EF4-FFF2-40B4-BE49-F238E27FC236}">
                  <a16:creationId xmlns:a16="http://schemas.microsoft.com/office/drawing/2014/main" id="{7F74787B-2B0E-9A12-4815-ECABACFDF03F}"/>
                </a:ext>
              </a:extLst>
            </p:cNvPr>
            <p:cNvSpPr/>
            <p:nvPr/>
          </p:nvSpPr>
          <p:spPr>
            <a:xfrm>
              <a:off x="1651925" y="1691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4" name="Google Shape;2091;p125">
              <a:extLst>
                <a:ext uri="{FF2B5EF4-FFF2-40B4-BE49-F238E27FC236}">
                  <a16:creationId xmlns:a16="http://schemas.microsoft.com/office/drawing/2014/main" id="{53D67EA0-05B7-EFBB-67FA-B2B9EEA93860}"/>
                </a:ext>
              </a:extLst>
            </p:cNvPr>
            <p:cNvSpPr/>
            <p:nvPr/>
          </p:nvSpPr>
          <p:spPr>
            <a:xfrm>
              <a:off x="1621425" y="1661675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1"/>
                  </a:moveTo>
                  <a:cubicBezTo>
                    <a:pt x="98" y="1"/>
                    <a:pt x="0" y="234"/>
                    <a:pt x="139" y="369"/>
                  </a:cubicBezTo>
                  <a:cubicBezTo>
                    <a:pt x="182" y="414"/>
                    <a:pt x="237" y="434"/>
                    <a:pt x="290" y="434"/>
                  </a:cubicBezTo>
                  <a:cubicBezTo>
                    <a:pt x="400" y="434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5" name="Google Shape;2092;p125">
              <a:extLst>
                <a:ext uri="{FF2B5EF4-FFF2-40B4-BE49-F238E27FC236}">
                  <a16:creationId xmlns:a16="http://schemas.microsoft.com/office/drawing/2014/main" id="{B0D33870-9E16-873E-5ED3-E5F5E82F489D}"/>
                </a:ext>
              </a:extLst>
            </p:cNvPr>
            <p:cNvSpPr/>
            <p:nvPr/>
          </p:nvSpPr>
          <p:spPr>
            <a:xfrm>
              <a:off x="1682450" y="166167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6" name="Google Shape;2093;p125">
              <a:extLst>
                <a:ext uri="{FF2B5EF4-FFF2-40B4-BE49-F238E27FC236}">
                  <a16:creationId xmlns:a16="http://schemas.microsoft.com/office/drawing/2014/main" id="{EF9100BD-BA39-96C1-AA66-1C8E67D5318F}"/>
                </a:ext>
              </a:extLst>
            </p:cNvPr>
            <p:cNvSpPr/>
            <p:nvPr/>
          </p:nvSpPr>
          <p:spPr>
            <a:xfrm>
              <a:off x="1665250" y="16483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7" name="Google Shape;2094;p125">
              <a:extLst>
                <a:ext uri="{FF2B5EF4-FFF2-40B4-BE49-F238E27FC236}">
                  <a16:creationId xmlns:a16="http://schemas.microsoft.com/office/drawing/2014/main" id="{569AE62A-EEE2-CBF8-C34E-6A7504DA899D}"/>
                </a:ext>
              </a:extLst>
            </p:cNvPr>
            <p:cNvSpPr/>
            <p:nvPr/>
          </p:nvSpPr>
          <p:spPr>
            <a:xfrm>
              <a:off x="1692675" y="16445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8" name="Google Shape;2095;p125">
              <a:extLst>
                <a:ext uri="{FF2B5EF4-FFF2-40B4-BE49-F238E27FC236}">
                  <a16:creationId xmlns:a16="http://schemas.microsoft.com/office/drawing/2014/main" id="{1B11390E-75F7-4F41-0629-8108CD7F9E51}"/>
                </a:ext>
              </a:extLst>
            </p:cNvPr>
            <p:cNvSpPr/>
            <p:nvPr/>
          </p:nvSpPr>
          <p:spPr>
            <a:xfrm>
              <a:off x="1611200" y="164455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401" y="433"/>
                    <a:pt x="507" y="347"/>
                    <a:pt x="507" y="216"/>
                  </a:cubicBezTo>
                  <a:cubicBezTo>
                    <a:pt x="507" y="98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9" name="Google Shape;2096;p125">
              <a:extLst>
                <a:ext uri="{FF2B5EF4-FFF2-40B4-BE49-F238E27FC236}">
                  <a16:creationId xmlns:a16="http://schemas.microsoft.com/office/drawing/2014/main" id="{165D49F0-D3EB-D76D-5A99-3001DB86A2F3}"/>
                </a:ext>
              </a:extLst>
            </p:cNvPr>
            <p:cNvSpPr/>
            <p:nvPr/>
          </p:nvSpPr>
          <p:spPr>
            <a:xfrm>
              <a:off x="1638625" y="16483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3"/>
                    <a:pt x="235" y="432"/>
                    <a:pt x="289" y="432"/>
                  </a:cubicBezTo>
                  <a:cubicBezTo>
                    <a:pt x="400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0" name="Google Shape;2097;p125">
              <a:extLst>
                <a:ext uri="{FF2B5EF4-FFF2-40B4-BE49-F238E27FC236}">
                  <a16:creationId xmlns:a16="http://schemas.microsoft.com/office/drawing/2014/main" id="{E16B9853-2630-C208-35A6-6A88165FDD9C}"/>
                </a:ext>
              </a:extLst>
            </p:cNvPr>
            <p:cNvSpPr/>
            <p:nvPr/>
          </p:nvSpPr>
          <p:spPr>
            <a:xfrm>
              <a:off x="1671450" y="15746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1" name="Google Shape;2098;p125">
              <a:extLst>
                <a:ext uri="{FF2B5EF4-FFF2-40B4-BE49-F238E27FC236}">
                  <a16:creationId xmlns:a16="http://schemas.microsoft.com/office/drawing/2014/main" id="{7E76ECAB-A661-352A-6D43-B5856DBF0EE7}"/>
                </a:ext>
              </a:extLst>
            </p:cNvPr>
            <p:cNvSpPr/>
            <p:nvPr/>
          </p:nvSpPr>
          <p:spPr>
            <a:xfrm>
              <a:off x="1632500" y="15746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2" name="Google Shape;2099;p125">
              <a:extLst>
                <a:ext uri="{FF2B5EF4-FFF2-40B4-BE49-F238E27FC236}">
                  <a16:creationId xmlns:a16="http://schemas.microsoft.com/office/drawing/2014/main" id="{154B5B4A-C9F8-E959-73E3-BC6765E991CA}"/>
                </a:ext>
              </a:extLst>
            </p:cNvPr>
            <p:cNvSpPr/>
            <p:nvPr/>
          </p:nvSpPr>
          <p:spPr>
            <a:xfrm>
              <a:off x="1651925" y="158597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3" name="Google Shape;2100;p125">
              <a:extLst>
                <a:ext uri="{FF2B5EF4-FFF2-40B4-BE49-F238E27FC236}">
                  <a16:creationId xmlns:a16="http://schemas.microsoft.com/office/drawing/2014/main" id="{53A18C63-CB13-B718-7774-252EA1E4C053}"/>
                </a:ext>
              </a:extLst>
            </p:cNvPr>
            <p:cNvSpPr/>
            <p:nvPr/>
          </p:nvSpPr>
          <p:spPr>
            <a:xfrm>
              <a:off x="1651925" y="156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4" name="Google Shape;2101;p125">
              <a:extLst>
                <a:ext uri="{FF2B5EF4-FFF2-40B4-BE49-F238E27FC236}">
                  <a16:creationId xmlns:a16="http://schemas.microsoft.com/office/drawing/2014/main" id="{D6C2A16E-DC93-85F2-B353-B61BB3AD0C14}"/>
                </a:ext>
              </a:extLst>
            </p:cNvPr>
            <p:cNvSpPr/>
            <p:nvPr/>
          </p:nvSpPr>
          <p:spPr>
            <a:xfrm>
              <a:off x="1621425" y="1590300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0" y="230"/>
                    <a:pt x="139" y="368"/>
                  </a:cubicBezTo>
                  <a:cubicBezTo>
                    <a:pt x="182" y="412"/>
                    <a:pt x="236" y="431"/>
                    <a:pt x="288" y="431"/>
                  </a:cubicBezTo>
                  <a:cubicBezTo>
                    <a:pt x="400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5" name="Google Shape;2102;p125">
              <a:extLst>
                <a:ext uri="{FF2B5EF4-FFF2-40B4-BE49-F238E27FC236}">
                  <a16:creationId xmlns:a16="http://schemas.microsoft.com/office/drawing/2014/main" id="{9939A864-7A36-348E-4FD7-E5BB472CA899}"/>
                </a:ext>
              </a:extLst>
            </p:cNvPr>
            <p:cNvSpPr/>
            <p:nvPr/>
          </p:nvSpPr>
          <p:spPr>
            <a:xfrm>
              <a:off x="1682450" y="15903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8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6" name="Google Shape;2103;p125">
              <a:extLst>
                <a:ext uri="{FF2B5EF4-FFF2-40B4-BE49-F238E27FC236}">
                  <a16:creationId xmlns:a16="http://schemas.microsoft.com/office/drawing/2014/main" id="{162DEB73-8A75-FBFC-3727-5A564768104C}"/>
                </a:ext>
              </a:extLst>
            </p:cNvPr>
            <p:cNvSpPr/>
            <p:nvPr/>
          </p:nvSpPr>
          <p:spPr>
            <a:xfrm>
              <a:off x="1665250" y="16036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4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7" name="Google Shape;2104;p125">
              <a:extLst>
                <a:ext uri="{FF2B5EF4-FFF2-40B4-BE49-F238E27FC236}">
                  <a16:creationId xmlns:a16="http://schemas.microsoft.com/office/drawing/2014/main" id="{D1D6D8F8-9390-E573-8736-858B1C8E5202}"/>
                </a:ext>
              </a:extLst>
            </p:cNvPr>
            <p:cNvSpPr/>
            <p:nvPr/>
          </p:nvSpPr>
          <p:spPr>
            <a:xfrm>
              <a:off x="1692675" y="16074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8" name="Google Shape;2105;p125">
              <a:extLst>
                <a:ext uri="{FF2B5EF4-FFF2-40B4-BE49-F238E27FC236}">
                  <a16:creationId xmlns:a16="http://schemas.microsoft.com/office/drawing/2014/main" id="{D7F55B82-5B49-47A8-4EE8-07B65AF23E46}"/>
                </a:ext>
              </a:extLst>
            </p:cNvPr>
            <p:cNvSpPr/>
            <p:nvPr/>
          </p:nvSpPr>
          <p:spPr>
            <a:xfrm>
              <a:off x="1611200" y="160742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1" y="230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9" name="Google Shape;2106;p125">
              <a:extLst>
                <a:ext uri="{FF2B5EF4-FFF2-40B4-BE49-F238E27FC236}">
                  <a16:creationId xmlns:a16="http://schemas.microsoft.com/office/drawing/2014/main" id="{8AAAD73B-D00C-1100-C542-20727EE75770}"/>
                </a:ext>
              </a:extLst>
            </p:cNvPr>
            <p:cNvSpPr/>
            <p:nvPr/>
          </p:nvSpPr>
          <p:spPr>
            <a:xfrm>
              <a:off x="1638625" y="16036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0" y="234"/>
                    <a:pt x="136" y="369"/>
                  </a:cubicBezTo>
                  <a:cubicBezTo>
                    <a:pt x="180" y="413"/>
                    <a:pt x="235" y="432"/>
                    <a:pt x="289" y="432"/>
                  </a:cubicBezTo>
                  <a:cubicBezTo>
                    <a:pt x="400" y="432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0" name="Google Shape;2107;p125">
              <a:extLst>
                <a:ext uri="{FF2B5EF4-FFF2-40B4-BE49-F238E27FC236}">
                  <a16:creationId xmlns:a16="http://schemas.microsoft.com/office/drawing/2014/main" id="{F4489864-370A-CC71-797E-277DB319F657}"/>
                </a:ext>
              </a:extLst>
            </p:cNvPr>
            <p:cNvSpPr/>
            <p:nvPr/>
          </p:nvSpPr>
          <p:spPr>
            <a:xfrm>
              <a:off x="1521525" y="1796225"/>
              <a:ext cx="74450" cy="68575"/>
            </a:xfrm>
            <a:custGeom>
              <a:avLst/>
              <a:gdLst/>
              <a:ahLst/>
              <a:cxnLst/>
              <a:rect l="l" t="t" r="r" b="b"/>
              <a:pathLst>
                <a:path w="2978" h="2743" extrusionOk="0">
                  <a:moveTo>
                    <a:pt x="1678" y="418"/>
                  </a:moveTo>
                  <a:cubicBezTo>
                    <a:pt x="1873" y="418"/>
                    <a:pt x="2069" y="492"/>
                    <a:pt x="2217" y="641"/>
                  </a:cubicBezTo>
                  <a:cubicBezTo>
                    <a:pt x="2522" y="946"/>
                    <a:pt x="2517" y="1441"/>
                    <a:pt x="2206" y="1735"/>
                  </a:cubicBezTo>
                  <a:lnTo>
                    <a:pt x="2203" y="1735"/>
                  </a:lnTo>
                  <a:lnTo>
                    <a:pt x="1837" y="2103"/>
                  </a:lnTo>
                  <a:cubicBezTo>
                    <a:pt x="1687" y="2261"/>
                    <a:pt x="1485" y="2341"/>
                    <a:pt x="1284" y="2341"/>
                  </a:cubicBezTo>
                  <a:cubicBezTo>
                    <a:pt x="1089" y="2341"/>
                    <a:pt x="893" y="2267"/>
                    <a:pt x="743" y="2118"/>
                  </a:cubicBezTo>
                  <a:cubicBezTo>
                    <a:pt x="441" y="1813"/>
                    <a:pt x="447" y="1318"/>
                    <a:pt x="758" y="1024"/>
                  </a:cubicBezTo>
                  <a:lnTo>
                    <a:pt x="1126" y="655"/>
                  </a:lnTo>
                  <a:cubicBezTo>
                    <a:pt x="1275" y="497"/>
                    <a:pt x="1477" y="418"/>
                    <a:pt x="1678" y="418"/>
                  </a:cubicBezTo>
                  <a:close/>
                  <a:moveTo>
                    <a:pt x="1663" y="1"/>
                  </a:moveTo>
                  <a:cubicBezTo>
                    <a:pt x="1357" y="1"/>
                    <a:pt x="1051" y="117"/>
                    <a:pt x="818" y="350"/>
                  </a:cubicBezTo>
                  <a:lnTo>
                    <a:pt x="453" y="716"/>
                  </a:lnTo>
                  <a:cubicBezTo>
                    <a:pt x="1" y="1185"/>
                    <a:pt x="6" y="1931"/>
                    <a:pt x="467" y="2391"/>
                  </a:cubicBezTo>
                  <a:cubicBezTo>
                    <a:pt x="701" y="2625"/>
                    <a:pt x="1007" y="2742"/>
                    <a:pt x="1314" y="2742"/>
                  </a:cubicBezTo>
                  <a:cubicBezTo>
                    <a:pt x="1613" y="2742"/>
                    <a:pt x="1911" y="2631"/>
                    <a:pt x="2142" y="2409"/>
                  </a:cubicBezTo>
                  <a:lnTo>
                    <a:pt x="2511" y="2040"/>
                  </a:lnTo>
                  <a:cubicBezTo>
                    <a:pt x="2977" y="1574"/>
                    <a:pt x="2977" y="817"/>
                    <a:pt x="2511" y="350"/>
                  </a:cubicBezTo>
                  <a:cubicBezTo>
                    <a:pt x="2276" y="117"/>
                    <a:pt x="1970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1" name="Google Shape;2108;p125">
              <a:extLst>
                <a:ext uri="{FF2B5EF4-FFF2-40B4-BE49-F238E27FC236}">
                  <a16:creationId xmlns:a16="http://schemas.microsoft.com/office/drawing/2014/main" id="{C865DA3A-CDA0-808C-F871-8C91FCE8F0B2}"/>
                </a:ext>
              </a:extLst>
            </p:cNvPr>
            <p:cNvSpPr/>
            <p:nvPr/>
          </p:nvSpPr>
          <p:spPr>
            <a:xfrm>
              <a:off x="1497425" y="1517900"/>
              <a:ext cx="323525" cy="369000"/>
            </a:xfrm>
            <a:custGeom>
              <a:avLst/>
              <a:gdLst/>
              <a:ahLst/>
              <a:cxnLst/>
              <a:rect l="l" t="t" r="r" b="b"/>
              <a:pathLst>
                <a:path w="12941" h="14760" extrusionOk="0">
                  <a:moveTo>
                    <a:pt x="7284" y="8962"/>
                  </a:moveTo>
                  <a:cubicBezTo>
                    <a:pt x="7289" y="9008"/>
                    <a:pt x="7295" y="9054"/>
                    <a:pt x="7301" y="9100"/>
                  </a:cubicBezTo>
                  <a:lnTo>
                    <a:pt x="6469" y="9932"/>
                  </a:lnTo>
                  <a:lnTo>
                    <a:pt x="5637" y="9100"/>
                  </a:lnTo>
                  <a:cubicBezTo>
                    <a:pt x="5643" y="9054"/>
                    <a:pt x="5648" y="9008"/>
                    <a:pt x="5657" y="8962"/>
                  </a:cubicBezTo>
                  <a:cubicBezTo>
                    <a:pt x="5922" y="9041"/>
                    <a:pt x="6195" y="9080"/>
                    <a:pt x="6469" y="9080"/>
                  </a:cubicBezTo>
                  <a:cubicBezTo>
                    <a:pt x="6743" y="9080"/>
                    <a:pt x="7017" y="9041"/>
                    <a:pt x="7284" y="8962"/>
                  </a:cubicBezTo>
                  <a:close/>
                  <a:moveTo>
                    <a:pt x="5657" y="11357"/>
                  </a:moveTo>
                  <a:lnTo>
                    <a:pt x="6167" y="11866"/>
                  </a:lnTo>
                  <a:lnTo>
                    <a:pt x="5896" y="12137"/>
                  </a:lnTo>
                  <a:lnTo>
                    <a:pt x="5027" y="12554"/>
                  </a:lnTo>
                  <a:cubicBezTo>
                    <a:pt x="5073" y="12321"/>
                    <a:pt x="5047" y="12079"/>
                    <a:pt x="4955" y="11860"/>
                  </a:cubicBezTo>
                  <a:lnTo>
                    <a:pt x="5303" y="11693"/>
                  </a:lnTo>
                  <a:cubicBezTo>
                    <a:pt x="5326" y="11685"/>
                    <a:pt x="5343" y="11670"/>
                    <a:pt x="5363" y="11653"/>
                  </a:cubicBezTo>
                  <a:lnTo>
                    <a:pt x="5657" y="11357"/>
                  </a:lnTo>
                  <a:close/>
                  <a:moveTo>
                    <a:pt x="3014" y="7087"/>
                  </a:moveTo>
                  <a:lnTo>
                    <a:pt x="7580" y="11653"/>
                  </a:lnTo>
                  <a:cubicBezTo>
                    <a:pt x="7597" y="11670"/>
                    <a:pt x="7617" y="11685"/>
                    <a:pt x="7640" y="11693"/>
                  </a:cubicBezTo>
                  <a:lnTo>
                    <a:pt x="7989" y="11860"/>
                  </a:lnTo>
                  <a:cubicBezTo>
                    <a:pt x="7897" y="12079"/>
                    <a:pt x="7871" y="12321"/>
                    <a:pt x="7917" y="12554"/>
                  </a:cubicBezTo>
                  <a:lnTo>
                    <a:pt x="7047" y="12137"/>
                  </a:lnTo>
                  <a:lnTo>
                    <a:pt x="6624" y="11714"/>
                  </a:lnTo>
                  <a:lnTo>
                    <a:pt x="5810" y="10899"/>
                  </a:lnTo>
                  <a:lnTo>
                    <a:pt x="3101" y="8190"/>
                  </a:lnTo>
                  <a:cubicBezTo>
                    <a:pt x="2804" y="7894"/>
                    <a:pt x="2767" y="7424"/>
                    <a:pt x="3014" y="7087"/>
                  </a:cubicBezTo>
                  <a:close/>
                  <a:moveTo>
                    <a:pt x="2629" y="10701"/>
                  </a:moveTo>
                  <a:cubicBezTo>
                    <a:pt x="3045" y="10701"/>
                    <a:pt x="3462" y="10860"/>
                    <a:pt x="3780" y="11178"/>
                  </a:cubicBezTo>
                  <a:lnTo>
                    <a:pt x="4390" y="11788"/>
                  </a:lnTo>
                  <a:cubicBezTo>
                    <a:pt x="4422" y="11820"/>
                    <a:pt x="4448" y="11852"/>
                    <a:pt x="4474" y="11886"/>
                  </a:cubicBezTo>
                  <a:cubicBezTo>
                    <a:pt x="4690" y="12189"/>
                    <a:pt x="4655" y="12606"/>
                    <a:pt x="4390" y="12868"/>
                  </a:cubicBezTo>
                  <a:lnTo>
                    <a:pt x="3412" y="13847"/>
                  </a:lnTo>
                  <a:cubicBezTo>
                    <a:pt x="3093" y="14165"/>
                    <a:pt x="2677" y="14324"/>
                    <a:pt x="2260" y="14324"/>
                  </a:cubicBezTo>
                  <a:cubicBezTo>
                    <a:pt x="1843" y="14324"/>
                    <a:pt x="1427" y="14165"/>
                    <a:pt x="1109" y="13847"/>
                  </a:cubicBezTo>
                  <a:cubicBezTo>
                    <a:pt x="472" y="13211"/>
                    <a:pt x="472" y="12180"/>
                    <a:pt x="1109" y="11544"/>
                  </a:cubicBezTo>
                  <a:lnTo>
                    <a:pt x="1477" y="11178"/>
                  </a:lnTo>
                  <a:cubicBezTo>
                    <a:pt x="1795" y="10860"/>
                    <a:pt x="2212" y="10701"/>
                    <a:pt x="2629" y="10701"/>
                  </a:cubicBezTo>
                  <a:close/>
                  <a:moveTo>
                    <a:pt x="10312" y="10701"/>
                  </a:moveTo>
                  <a:cubicBezTo>
                    <a:pt x="10729" y="10701"/>
                    <a:pt x="11145" y="10860"/>
                    <a:pt x="11463" y="11178"/>
                  </a:cubicBezTo>
                  <a:lnTo>
                    <a:pt x="11832" y="11544"/>
                  </a:lnTo>
                  <a:cubicBezTo>
                    <a:pt x="12465" y="12180"/>
                    <a:pt x="12465" y="13211"/>
                    <a:pt x="11829" y="13847"/>
                  </a:cubicBezTo>
                  <a:lnTo>
                    <a:pt x="11832" y="13847"/>
                  </a:lnTo>
                  <a:cubicBezTo>
                    <a:pt x="11512" y="14165"/>
                    <a:pt x="11096" y="14324"/>
                    <a:pt x="10679" y="14324"/>
                  </a:cubicBezTo>
                  <a:cubicBezTo>
                    <a:pt x="10263" y="14324"/>
                    <a:pt x="9847" y="14165"/>
                    <a:pt x="9529" y="13847"/>
                  </a:cubicBezTo>
                  <a:lnTo>
                    <a:pt x="8550" y="12868"/>
                  </a:lnTo>
                  <a:cubicBezTo>
                    <a:pt x="8251" y="12571"/>
                    <a:pt x="8251" y="12088"/>
                    <a:pt x="8550" y="11788"/>
                  </a:cubicBezTo>
                  <a:lnTo>
                    <a:pt x="9160" y="11178"/>
                  </a:lnTo>
                  <a:cubicBezTo>
                    <a:pt x="9479" y="10860"/>
                    <a:pt x="9895" y="10701"/>
                    <a:pt x="10312" y="10701"/>
                  </a:cubicBezTo>
                  <a:close/>
                  <a:moveTo>
                    <a:pt x="6469" y="0"/>
                  </a:moveTo>
                  <a:cubicBezTo>
                    <a:pt x="5355" y="0"/>
                    <a:pt x="4324" y="656"/>
                    <a:pt x="3653" y="1799"/>
                  </a:cubicBezTo>
                  <a:cubicBezTo>
                    <a:pt x="3590" y="1903"/>
                    <a:pt x="3625" y="2035"/>
                    <a:pt x="3728" y="2096"/>
                  </a:cubicBezTo>
                  <a:cubicBezTo>
                    <a:pt x="3763" y="2116"/>
                    <a:pt x="3801" y="2125"/>
                    <a:pt x="3838" y="2125"/>
                  </a:cubicBezTo>
                  <a:cubicBezTo>
                    <a:pt x="3912" y="2125"/>
                    <a:pt x="3984" y="2087"/>
                    <a:pt x="4025" y="2018"/>
                  </a:cubicBezTo>
                  <a:cubicBezTo>
                    <a:pt x="4618" y="1010"/>
                    <a:pt x="5510" y="432"/>
                    <a:pt x="6469" y="432"/>
                  </a:cubicBezTo>
                  <a:cubicBezTo>
                    <a:pt x="8179" y="432"/>
                    <a:pt x="9566" y="2274"/>
                    <a:pt x="9566" y="4540"/>
                  </a:cubicBezTo>
                  <a:cubicBezTo>
                    <a:pt x="9566" y="6802"/>
                    <a:pt x="8179" y="8645"/>
                    <a:pt x="6469" y="8645"/>
                  </a:cubicBezTo>
                  <a:cubicBezTo>
                    <a:pt x="4762" y="8645"/>
                    <a:pt x="3371" y="6802"/>
                    <a:pt x="3371" y="4540"/>
                  </a:cubicBezTo>
                  <a:cubicBezTo>
                    <a:pt x="3368" y="3953"/>
                    <a:pt x="3466" y="3371"/>
                    <a:pt x="3659" y="2815"/>
                  </a:cubicBezTo>
                  <a:cubicBezTo>
                    <a:pt x="3699" y="2703"/>
                    <a:pt x="3639" y="2579"/>
                    <a:pt x="3527" y="2539"/>
                  </a:cubicBezTo>
                  <a:cubicBezTo>
                    <a:pt x="3503" y="2531"/>
                    <a:pt x="3479" y="2527"/>
                    <a:pt x="3455" y="2527"/>
                  </a:cubicBezTo>
                  <a:cubicBezTo>
                    <a:pt x="3366" y="2527"/>
                    <a:pt x="3282" y="2583"/>
                    <a:pt x="3250" y="2671"/>
                  </a:cubicBezTo>
                  <a:cubicBezTo>
                    <a:pt x="3043" y="3273"/>
                    <a:pt x="2937" y="3904"/>
                    <a:pt x="2939" y="4537"/>
                  </a:cubicBezTo>
                  <a:cubicBezTo>
                    <a:pt x="2939" y="5392"/>
                    <a:pt x="3124" y="6212"/>
                    <a:pt x="3463" y="6921"/>
                  </a:cubicBezTo>
                  <a:lnTo>
                    <a:pt x="3222" y="6679"/>
                  </a:lnTo>
                  <a:cubicBezTo>
                    <a:pt x="3167" y="6624"/>
                    <a:pt x="3092" y="6592"/>
                    <a:pt x="3011" y="6592"/>
                  </a:cubicBezTo>
                  <a:cubicBezTo>
                    <a:pt x="3008" y="6592"/>
                    <a:pt x="3005" y="6592"/>
                    <a:pt x="3001" y="6592"/>
                  </a:cubicBezTo>
                  <a:cubicBezTo>
                    <a:pt x="2924" y="6592"/>
                    <a:pt x="2851" y="6624"/>
                    <a:pt x="2796" y="6679"/>
                  </a:cubicBezTo>
                  <a:cubicBezTo>
                    <a:pt x="2295" y="7182"/>
                    <a:pt x="2295" y="7994"/>
                    <a:pt x="2796" y="8495"/>
                  </a:cubicBezTo>
                  <a:lnTo>
                    <a:pt x="5050" y="10749"/>
                  </a:lnTo>
                  <a:cubicBezTo>
                    <a:pt x="5038" y="10954"/>
                    <a:pt x="5029" y="11152"/>
                    <a:pt x="5024" y="11345"/>
                  </a:cubicBezTo>
                  <a:lnTo>
                    <a:pt x="4713" y="11495"/>
                  </a:lnTo>
                  <a:lnTo>
                    <a:pt x="4698" y="11483"/>
                  </a:lnTo>
                  <a:lnTo>
                    <a:pt x="4088" y="10870"/>
                  </a:lnTo>
                  <a:cubicBezTo>
                    <a:pt x="3685" y="10467"/>
                    <a:pt x="3158" y="10266"/>
                    <a:pt x="2630" y="10266"/>
                  </a:cubicBezTo>
                  <a:cubicBezTo>
                    <a:pt x="2102" y="10266"/>
                    <a:pt x="1575" y="10467"/>
                    <a:pt x="1172" y="10870"/>
                  </a:cubicBezTo>
                  <a:lnTo>
                    <a:pt x="806" y="11236"/>
                  </a:lnTo>
                  <a:cubicBezTo>
                    <a:pt x="0" y="12042"/>
                    <a:pt x="0" y="13346"/>
                    <a:pt x="806" y="14152"/>
                  </a:cubicBezTo>
                  <a:cubicBezTo>
                    <a:pt x="1208" y="14553"/>
                    <a:pt x="1735" y="14754"/>
                    <a:pt x="2263" y="14754"/>
                  </a:cubicBezTo>
                  <a:cubicBezTo>
                    <a:pt x="2791" y="14754"/>
                    <a:pt x="3318" y="14553"/>
                    <a:pt x="3720" y="14152"/>
                  </a:cubicBezTo>
                  <a:lnTo>
                    <a:pt x="4667" y="13208"/>
                  </a:lnTo>
                  <a:lnTo>
                    <a:pt x="5070" y="13012"/>
                  </a:lnTo>
                  <a:cubicBezTo>
                    <a:pt x="5076" y="13067"/>
                    <a:pt x="5081" y="13121"/>
                    <a:pt x="5090" y="13170"/>
                  </a:cubicBezTo>
                  <a:cubicBezTo>
                    <a:pt x="5104" y="13277"/>
                    <a:pt x="5196" y="13357"/>
                    <a:pt x="5303" y="13357"/>
                  </a:cubicBezTo>
                  <a:cubicBezTo>
                    <a:pt x="5314" y="13357"/>
                    <a:pt x="5323" y="13354"/>
                    <a:pt x="5335" y="13354"/>
                  </a:cubicBezTo>
                  <a:cubicBezTo>
                    <a:pt x="5453" y="13337"/>
                    <a:pt x="5533" y="13228"/>
                    <a:pt x="5516" y="13110"/>
                  </a:cubicBezTo>
                  <a:cubicBezTo>
                    <a:pt x="5504" y="13018"/>
                    <a:pt x="5493" y="12917"/>
                    <a:pt x="5484" y="12813"/>
                  </a:cubicBezTo>
                  <a:lnTo>
                    <a:pt x="6115" y="12508"/>
                  </a:lnTo>
                  <a:cubicBezTo>
                    <a:pt x="6138" y="12500"/>
                    <a:pt x="6158" y="12485"/>
                    <a:pt x="6175" y="12468"/>
                  </a:cubicBezTo>
                  <a:lnTo>
                    <a:pt x="6469" y="12171"/>
                  </a:lnTo>
                  <a:lnTo>
                    <a:pt x="6765" y="12468"/>
                  </a:lnTo>
                  <a:cubicBezTo>
                    <a:pt x="6783" y="12485"/>
                    <a:pt x="6803" y="12500"/>
                    <a:pt x="6823" y="12508"/>
                  </a:cubicBezTo>
                  <a:lnTo>
                    <a:pt x="7456" y="12813"/>
                  </a:lnTo>
                  <a:cubicBezTo>
                    <a:pt x="7318" y="14325"/>
                    <a:pt x="6829" y="14325"/>
                    <a:pt x="6469" y="14325"/>
                  </a:cubicBezTo>
                  <a:cubicBezTo>
                    <a:pt x="6141" y="14325"/>
                    <a:pt x="5916" y="14258"/>
                    <a:pt x="5743" y="13927"/>
                  </a:cubicBezTo>
                  <a:cubicBezTo>
                    <a:pt x="5705" y="13855"/>
                    <a:pt x="5630" y="13812"/>
                    <a:pt x="5552" y="13812"/>
                  </a:cubicBezTo>
                  <a:cubicBezTo>
                    <a:pt x="5518" y="13812"/>
                    <a:pt x="5484" y="13821"/>
                    <a:pt x="5453" y="13838"/>
                  </a:cubicBezTo>
                  <a:cubicBezTo>
                    <a:pt x="5346" y="13893"/>
                    <a:pt x="5306" y="14022"/>
                    <a:pt x="5361" y="14129"/>
                  </a:cubicBezTo>
                  <a:cubicBezTo>
                    <a:pt x="5651" y="14687"/>
                    <a:pt x="6106" y="14759"/>
                    <a:pt x="6469" y="14759"/>
                  </a:cubicBezTo>
                  <a:cubicBezTo>
                    <a:pt x="6762" y="14759"/>
                    <a:pt x="7137" y="14713"/>
                    <a:pt x="7422" y="14368"/>
                  </a:cubicBezTo>
                  <a:cubicBezTo>
                    <a:pt x="7652" y="14089"/>
                    <a:pt x="7796" y="13654"/>
                    <a:pt x="7871" y="13015"/>
                  </a:cubicBezTo>
                  <a:lnTo>
                    <a:pt x="8274" y="13208"/>
                  </a:lnTo>
                  <a:lnTo>
                    <a:pt x="9221" y="14155"/>
                  </a:lnTo>
                  <a:cubicBezTo>
                    <a:pt x="9622" y="14556"/>
                    <a:pt x="10150" y="14757"/>
                    <a:pt x="10678" y="14757"/>
                  </a:cubicBezTo>
                  <a:cubicBezTo>
                    <a:pt x="11205" y="14757"/>
                    <a:pt x="11733" y="14556"/>
                    <a:pt x="12134" y="14155"/>
                  </a:cubicBezTo>
                  <a:cubicBezTo>
                    <a:pt x="12940" y="13349"/>
                    <a:pt x="12940" y="12045"/>
                    <a:pt x="12134" y="11239"/>
                  </a:cubicBezTo>
                  <a:lnTo>
                    <a:pt x="11769" y="10873"/>
                  </a:lnTo>
                  <a:cubicBezTo>
                    <a:pt x="11366" y="10470"/>
                    <a:pt x="10838" y="10268"/>
                    <a:pt x="10311" y="10268"/>
                  </a:cubicBezTo>
                  <a:cubicBezTo>
                    <a:pt x="9783" y="10268"/>
                    <a:pt x="9255" y="10470"/>
                    <a:pt x="8852" y="10873"/>
                  </a:cubicBezTo>
                  <a:lnTo>
                    <a:pt x="8242" y="11483"/>
                  </a:lnTo>
                  <a:lnTo>
                    <a:pt x="8228" y="11498"/>
                  </a:lnTo>
                  <a:lnTo>
                    <a:pt x="7917" y="11348"/>
                  </a:lnTo>
                  <a:cubicBezTo>
                    <a:pt x="7911" y="11152"/>
                    <a:pt x="7902" y="10951"/>
                    <a:pt x="7888" y="10752"/>
                  </a:cubicBezTo>
                  <a:lnTo>
                    <a:pt x="8582" y="10058"/>
                  </a:lnTo>
                  <a:cubicBezTo>
                    <a:pt x="8739" y="9902"/>
                    <a:pt x="8596" y="9686"/>
                    <a:pt x="8428" y="9686"/>
                  </a:cubicBezTo>
                  <a:cubicBezTo>
                    <a:pt x="8377" y="9686"/>
                    <a:pt x="8324" y="9706"/>
                    <a:pt x="8277" y="9753"/>
                  </a:cubicBezTo>
                  <a:lnTo>
                    <a:pt x="7284" y="10746"/>
                  </a:lnTo>
                  <a:lnTo>
                    <a:pt x="6774" y="10237"/>
                  </a:lnTo>
                  <a:lnTo>
                    <a:pt x="9923" y="7087"/>
                  </a:lnTo>
                  <a:lnTo>
                    <a:pt x="9923" y="7087"/>
                  </a:lnTo>
                  <a:cubicBezTo>
                    <a:pt x="10171" y="7424"/>
                    <a:pt x="10136" y="7894"/>
                    <a:pt x="9840" y="8190"/>
                  </a:cubicBezTo>
                  <a:lnTo>
                    <a:pt x="8930" y="9100"/>
                  </a:lnTo>
                  <a:cubicBezTo>
                    <a:pt x="8773" y="9256"/>
                    <a:pt x="8916" y="9472"/>
                    <a:pt x="9084" y="9472"/>
                  </a:cubicBezTo>
                  <a:cubicBezTo>
                    <a:pt x="9135" y="9472"/>
                    <a:pt x="9188" y="9453"/>
                    <a:pt x="9235" y="9405"/>
                  </a:cubicBezTo>
                  <a:lnTo>
                    <a:pt x="10145" y="8495"/>
                  </a:lnTo>
                  <a:cubicBezTo>
                    <a:pt x="10646" y="7994"/>
                    <a:pt x="10646" y="7182"/>
                    <a:pt x="10145" y="6682"/>
                  </a:cubicBezTo>
                  <a:cubicBezTo>
                    <a:pt x="10090" y="6624"/>
                    <a:pt x="10015" y="6592"/>
                    <a:pt x="9938" y="6592"/>
                  </a:cubicBezTo>
                  <a:cubicBezTo>
                    <a:pt x="9854" y="6592"/>
                    <a:pt x="9777" y="6624"/>
                    <a:pt x="9722" y="6682"/>
                  </a:cubicBezTo>
                  <a:lnTo>
                    <a:pt x="9480" y="6923"/>
                  </a:lnTo>
                  <a:cubicBezTo>
                    <a:pt x="9820" y="6212"/>
                    <a:pt x="10001" y="5395"/>
                    <a:pt x="10001" y="4540"/>
                  </a:cubicBezTo>
                  <a:cubicBezTo>
                    <a:pt x="10001" y="3336"/>
                    <a:pt x="9641" y="2205"/>
                    <a:pt x="8988" y="1350"/>
                  </a:cubicBezTo>
                  <a:cubicBezTo>
                    <a:pt x="8320" y="481"/>
                    <a:pt x="7425" y="0"/>
                    <a:pt x="64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2" name="Google Shape;2109;p125">
              <a:extLst>
                <a:ext uri="{FF2B5EF4-FFF2-40B4-BE49-F238E27FC236}">
                  <a16:creationId xmlns:a16="http://schemas.microsoft.com/office/drawing/2014/main" id="{3B7C3E6A-95DF-E351-82BE-B13C08B407B8}"/>
                </a:ext>
              </a:extLst>
            </p:cNvPr>
            <p:cNvSpPr/>
            <p:nvPr/>
          </p:nvSpPr>
          <p:spPr>
            <a:xfrm>
              <a:off x="1723325" y="1794625"/>
              <a:ext cx="75025" cy="69025"/>
            </a:xfrm>
            <a:custGeom>
              <a:avLst/>
              <a:gdLst/>
              <a:ahLst/>
              <a:cxnLst/>
              <a:rect l="l" t="t" r="r" b="b"/>
              <a:pathLst>
                <a:path w="3001" h="2761" extrusionOk="0">
                  <a:moveTo>
                    <a:pt x="1298" y="417"/>
                  </a:moveTo>
                  <a:cubicBezTo>
                    <a:pt x="1493" y="417"/>
                    <a:pt x="1688" y="492"/>
                    <a:pt x="1837" y="642"/>
                  </a:cubicBezTo>
                  <a:lnTo>
                    <a:pt x="2203" y="1010"/>
                  </a:lnTo>
                  <a:cubicBezTo>
                    <a:pt x="2502" y="1307"/>
                    <a:pt x="2502" y="1790"/>
                    <a:pt x="2206" y="2087"/>
                  </a:cubicBezTo>
                  <a:cubicBezTo>
                    <a:pt x="2056" y="2237"/>
                    <a:pt x="1860" y="2311"/>
                    <a:pt x="1665" y="2311"/>
                  </a:cubicBezTo>
                  <a:cubicBezTo>
                    <a:pt x="1470" y="2311"/>
                    <a:pt x="1275" y="2237"/>
                    <a:pt x="1126" y="2087"/>
                  </a:cubicBezTo>
                  <a:lnTo>
                    <a:pt x="758" y="1721"/>
                  </a:lnTo>
                  <a:cubicBezTo>
                    <a:pt x="458" y="1422"/>
                    <a:pt x="458" y="941"/>
                    <a:pt x="758" y="642"/>
                  </a:cubicBezTo>
                  <a:cubicBezTo>
                    <a:pt x="907" y="492"/>
                    <a:pt x="1103" y="417"/>
                    <a:pt x="1298" y="417"/>
                  </a:cubicBezTo>
                  <a:close/>
                  <a:moveTo>
                    <a:pt x="1315" y="0"/>
                  </a:moveTo>
                  <a:cubicBezTo>
                    <a:pt x="1009" y="0"/>
                    <a:pt x="703" y="118"/>
                    <a:pt x="470" y="351"/>
                  </a:cubicBezTo>
                  <a:cubicBezTo>
                    <a:pt x="6" y="812"/>
                    <a:pt x="1" y="1557"/>
                    <a:pt x="453" y="2026"/>
                  </a:cubicBezTo>
                  <a:lnTo>
                    <a:pt x="821" y="2395"/>
                  </a:lnTo>
                  <a:cubicBezTo>
                    <a:pt x="1056" y="2638"/>
                    <a:pt x="1368" y="2761"/>
                    <a:pt x="1682" y="2761"/>
                  </a:cubicBezTo>
                  <a:cubicBezTo>
                    <a:pt x="1987" y="2761"/>
                    <a:pt x="2294" y="2644"/>
                    <a:pt x="2528" y="2409"/>
                  </a:cubicBezTo>
                  <a:cubicBezTo>
                    <a:pt x="3000" y="1937"/>
                    <a:pt x="2995" y="1166"/>
                    <a:pt x="2511" y="702"/>
                  </a:cubicBezTo>
                  <a:lnTo>
                    <a:pt x="2145" y="337"/>
                  </a:lnTo>
                  <a:cubicBezTo>
                    <a:pt x="1912" y="112"/>
                    <a:pt x="1613" y="0"/>
                    <a:pt x="13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3" name="Google Shape;2110;p125">
            <a:extLst>
              <a:ext uri="{FF2B5EF4-FFF2-40B4-BE49-F238E27FC236}">
                <a16:creationId xmlns:a16="http://schemas.microsoft.com/office/drawing/2014/main" id="{0E337013-1849-169C-0886-413EF591BEEE}"/>
              </a:ext>
            </a:extLst>
          </p:cNvPr>
          <p:cNvGrpSpPr/>
          <p:nvPr/>
        </p:nvGrpSpPr>
        <p:grpSpPr>
          <a:xfrm>
            <a:off x="5690852" y="3525298"/>
            <a:ext cx="632950" cy="737800"/>
            <a:chOff x="2115925" y="1517900"/>
            <a:chExt cx="316475" cy="368900"/>
          </a:xfrm>
        </p:grpSpPr>
        <p:sp>
          <p:nvSpPr>
            <p:cNvPr id="344" name="Google Shape;2111;p125">
              <a:extLst>
                <a:ext uri="{FF2B5EF4-FFF2-40B4-BE49-F238E27FC236}">
                  <a16:creationId xmlns:a16="http://schemas.microsoft.com/office/drawing/2014/main" id="{0B6C84D1-9A65-B3B2-7A24-A54BA9E07A23}"/>
                </a:ext>
              </a:extLst>
            </p:cNvPr>
            <p:cNvSpPr/>
            <p:nvPr/>
          </p:nvSpPr>
          <p:spPr>
            <a:xfrm>
              <a:off x="2115925" y="1517900"/>
              <a:ext cx="316475" cy="368900"/>
            </a:xfrm>
            <a:custGeom>
              <a:avLst/>
              <a:gdLst/>
              <a:ahLst/>
              <a:cxnLst/>
              <a:rect l="l" t="t" r="r" b="b"/>
              <a:pathLst>
                <a:path w="12659" h="14756" extrusionOk="0">
                  <a:moveTo>
                    <a:pt x="6411" y="432"/>
                  </a:moveTo>
                  <a:cubicBezTo>
                    <a:pt x="6849" y="432"/>
                    <a:pt x="7203" y="786"/>
                    <a:pt x="7203" y="1223"/>
                  </a:cubicBezTo>
                  <a:lnTo>
                    <a:pt x="7203" y="1293"/>
                  </a:lnTo>
                  <a:cubicBezTo>
                    <a:pt x="6939" y="1257"/>
                    <a:pt x="6675" y="1239"/>
                    <a:pt x="6410" y="1239"/>
                  </a:cubicBezTo>
                  <a:cubicBezTo>
                    <a:pt x="6146" y="1239"/>
                    <a:pt x="5881" y="1257"/>
                    <a:pt x="5620" y="1293"/>
                  </a:cubicBezTo>
                  <a:lnTo>
                    <a:pt x="5620" y="1223"/>
                  </a:lnTo>
                  <a:cubicBezTo>
                    <a:pt x="5620" y="786"/>
                    <a:pt x="5974" y="432"/>
                    <a:pt x="6411" y="432"/>
                  </a:cubicBezTo>
                  <a:close/>
                  <a:moveTo>
                    <a:pt x="2469" y="1344"/>
                  </a:moveTo>
                  <a:cubicBezTo>
                    <a:pt x="2475" y="1344"/>
                    <a:pt x="2479" y="1348"/>
                    <a:pt x="2482" y="1353"/>
                  </a:cubicBezTo>
                  <a:lnTo>
                    <a:pt x="2660" y="2073"/>
                  </a:lnTo>
                  <a:cubicBezTo>
                    <a:pt x="2486" y="2004"/>
                    <a:pt x="2304" y="1970"/>
                    <a:pt x="2124" y="1970"/>
                  </a:cubicBezTo>
                  <a:cubicBezTo>
                    <a:pt x="1705" y="1970"/>
                    <a:pt x="1295" y="2152"/>
                    <a:pt x="1011" y="2484"/>
                  </a:cubicBezTo>
                  <a:lnTo>
                    <a:pt x="829" y="1765"/>
                  </a:lnTo>
                  <a:cubicBezTo>
                    <a:pt x="826" y="1756"/>
                    <a:pt x="832" y="1747"/>
                    <a:pt x="841" y="1745"/>
                  </a:cubicBezTo>
                  <a:lnTo>
                    <a:pt x="1051" y="1693"/>
                  </a:lnTo>
                  <a:lnTo>
                    <a:pt x="1103" y="1903"/>
                  </a:lnTo>
                  <a:cubicBezTo>
                    <a:pt x="1126" y="2001"/>
                    <a:pt x="1212" y="2067"/>
                    <a:pt x="1313" y="2067"/>
                  </a:cubicBezTo>
                  <a:cubicBezTo>
                    <a:pt x="1330" y="2067"/>
                    <a:pt x="1347" y="2064"/>
                    <a:pt x="1365" y="2061"/>
                  </a:cubicBezTo>
                  <a:cubicBezTo>
                    <a:pt x="1480" y="2032"/>
                    <a:pt x="1552" y="1914"/>
                    <a:pt x="1523" y="1799"/>
                  </a:cubicBezTo>
                  <a:lnTo>
                    <a:pt x="1471" y="1589"/>
                  </a:lnTo>
                  <a:lnTo>
                    <a:pt x="1834" y="1500"/>
                  </a:lnTo>
                  <a:lnTo>
                    <a:pt x="1886" y="1710"/>
                  </a:lnTo>
                  <a:cubicBezTo>
                    <a:pt x="1909" y="1805"/>
                    <a:pt x="1995" y="1874"/>
                    <a:pt x="2096" y="1874"/>
                  </a:cubicBezTo>
                  <a:cubicBezTo>
                    <a:pt x="2113" y="1874"/>
                    <a:pt x="2130" y="1871"/>
                    <a:pt x="2148" y="1865"/>
                  </a:cubicBezTo>
                  <a:cubicBezTo>
                    <a:pt x="2263" y="1837"/>
                    <a:pt x="2335" y="1721"/>
                    <a:pt x="2306" y="1603"/>
                  </a:cubicBezTo>
                  <a:lnTo>
                    <a:pt x="2254" y="1396"/>
                  </a:lnTo>
                  <a:lnTo>
                    <a:pt x="2464" y="1344"/>
                  </a:lnTo>
                  <a:cubicBezTo>
                    <a:pt x="2466" y="1344"/>
                    <a:pt x="2468" y="1344"/>
                    <a:pt x="2469" y="1344"/>
                  </a:cubicBezTo>
                  <a:close/>
                  <a:moveTo>
                    <a:pt x="10356" y="1344"/>
                  </a:moveTo>
                  <a:cubicBezTo>
                    <a:pt x="10358" y="1344"/>
                    <a:pt x="10359" y="1344"/>
                    <a:pt x="10361" y="1344"/>
                  </a:cubicBezTo>
                  <a:lnTo>
                    <a:pt x="10571" y="1396"/>
                  </a:lnTo>
                  <a:lnTo>
                    <a:pt x="10519" y="1603"/>
                  </a:lnTo>
                  <a:cubicBezTo>
                    <a:pt x="10490" y="1721"/>
                    <a:pt x="10559" y="1840"/>
                    <a:pt x="10675" y="1868"/>
                  </a:cubicBezTo>
                  <a:cubicBezTo>
                    <a:pt x="10692" y="1871"/>
                    <a:pt x="10709" y="1874"/>
                    <a:pt x="10729" y="1874"/>
                  </a:cubicBezTo>
                  <a:cubicBezTo>
                    <a:pt x="10827" y="1874"/>
                    <a:pt x="10914" y="1805"/>
                    <a:pt x="10937" y="1710"/>
                  </a:cubicBezTo>
                  <a:lnTo>
                    <a:pt x="10991" y="1500"/>
                  </a:lnTo>
                  <a:lnTo>
                    <a:pt x="11354" y="1589"/>
                  </a:lnTo>
                  <a:lnTo>
                    <a:pt x="11302" y="1799"/>
                  </a:lnTo>
                  <a:cubicBezTo>
                    <a:pt x="11273" y="1914"/>
                    <a:pt x="11342" y="2032"/>
                    <a:pt x="11461" y="2061"/>
                  </a:cubicBezTo>
                  <a:cubicBezTo>
                    <a:pt x="11478" y="2065"/>
                    <a:pt x="11495" y="2068"/>
                    <a:pt x="11512" y="2068"/>
                  </a:cubicBezTo>
                  <a:cubicBezTo>
                    <a:pt x="11609" y="2068"/>
                    <a:pt x="11698" y="2001"/>
                    <a:pt x="11722" y="1903"/>
                  </a:cubicBezTo>
                  <a:lnTo>
                    <a:pt x="11774" y="1693"/>
                  </a:lnTo>
                  <a:lnTo>
                    <a:pt x="11984" y="1747"/>
                  </a:lnTo>
                  <a:cubicBezTo>
                    <a:pt x="11990" y="1747"/>
                    <a:pt x="11996" y="1756"/>
                    <a:pt x="11993" y="1765"/>
                  </a:cubicBezTo>
                  <a:lnTo>
                    <a:pt x="11815" y="2484"/>
                  </a:lnTo>
                  <a:cubicBezTo>
                    <a:pt x="11528" y="2152"/>
                    <a:pt x="11118" y="1972"/>
                    <a:pt x="10698" y="1972"/>
                  </a:cubicBezTo>
                  <a:cubicBezTo>
                    <a:pt x="10518" y="1972"/>
                    <a:pt x="10336" y="2005"/>
                    <a:pt x="10162" y="2073"/>
                  </a:cubicBezTo>
                  <a:lnTo>
                    <a:pt x="10344" y="1353"/>
                  </a:lnTo>
                  <a:cubicBezTo>
                    <a:pt x="10344" y="1348"/>
                    <a:pt x="10349" y="1344"/>
                    <a:pt x="10356" y="1344"/>
                  </a:cubicBezTo>
                  <a:close/>
                  <a:moveTo>
                    <a:pt x="2124" y="2405"/>
                  </a:moveTo>
                  <a:cubicBezTo>
                    <a:pt x="2315" y="2405"/>
                    <a:pt x="2510" y="2459"/>
                    <a:pt x="2686" y="2574"/>
                  </a:cubicBezTo>
                  <a:cubicBezTo>
                    <a:pt x="2427" y="2781"/>
                    <a:pt x="2188" y="3011"/>
                    <a:pt x="1964" y="3256"/>
                  </a:cubicBezTo>
                  <a:cubicBezTo>
                    <a:pt x="1733" y="3512"/>
                    <a:pt x="1523" y="3783"/>
                    <a:pt x="1333" y="4068"/>
                  </a:cubicBezTo>
                  <a:cubicBezTo>
                    <a:pt x="1232" y="3950"/>
                    <a:pt x="1160" y="3811"/>
                    <a:pt x="1123" y="3662"/>
                  </a:cubicBezTo>
                  <a:cubicBezTo>
                    <a:pt x="1077" y="3478"/>
                    <a:pt x="1086" y="3282"/>
                    <a:pt x="1146" y="3103"/>
                  </a:cubicBezTo>
                  <a:cubicBezTo>
                    <a:pt x="1296" y="2666"/>
                    <a:pt x="1702" y="2405"/>
                    <a:pt x="2124" y="2405"/>
                  </a:cubicBezTo>
                  <a:close/>
                  <a:moveTo>
                    <a:pt x="10701" y="2403"/>
                  </a:moveTo>
                  <a:cubicBezTo>
                    <a:pt x="11123" y="2403"/>
                    <a:pt x="11528" y="2663"/>
                    <a:pt x="11676" y="3100"/>
                  </a:cubicBezTo>
                  <a:cubicBezTo>
                    <a:pt x="11789" y="3434"/>
                    <a:pt x="11717" y="3800"/>
                    <a:pt x="11489" y="4068"/>
                  </a:cubicBezTo>
                  <a:cubicBezTo>
                    <a:pt x="11299" y="3780"/>
                    <a:pt x="11089" y="3509"/>
                    <a:pt x="10859" y="3256"/>
                  </a:cubicBezTo>
                  <a:cubicBezTo>
                    <a:pt x="10637" y="3011"/>
                    <a:pt x="10395" y="2781"/>
                    <a:pt x="10136" y="2574"/>
                  </a:cubicBezTo>
                  <a:cubicBezTo>
                    <a:pt x="10313" y="2457"/>
                    <a:pt x="10509" y="2403"/>
                    <a:pt x="10701" y="2403"/>
                  </a:cubicBezTo>
                  <a:close/>
                  <a:moveTo>
                    <a:pt x="11961" y="11092"/>
                  </a:moveTo>
                  <a:lnTo>
                    <a:pt x="11984" y="11098"/>
                  </a:lnTo>
                  <a:cubicBezTo>
                    <a:pt x="11987" y="11098"/>
                    <a:pt x="11990" y="11100"/>
                    <a:pt x="11993" y="11106"/>
                  </a:cubicBezTo>
                  <a:cubicBezTo>
                    <a:pt x="11993" y="11109"/>
                    <a:pt x="11993" y="11112"/>
                    <a:pt x="11993" y="11115"/>
                  </a:cubicBezTo>
                  <a:lnTo>
                    <a:pt x="11815" y="11835"/>
                  </a:lnTo>
                  <a:cubicBezTo>
                    <a:pt x="11763" y="11777"/>
                    <a:pt x="11708" y="11722"/>
                    <a:pt x="11651" y="11673"/>
                  </a:cubicBezTo>
                  <a:cubicBezTo>
                    <a:pt x="11763" y="11483"/>
                    <a:pt x="11866" y="11290"/>
                    <a:pt x="11961" y="11092"/>
                  </a:cubicBezTo>
                  <a:close/>
                  <a:moveTo>
                    <a:pt x="864" y="11095"/>
                  </a:moveTo>
                  <a:cubicBezTo>
                    <a:pt x="956" y="11293"/>
                    <a:pt x="1062" y="11486"/>
                    <a:pt x="1175" y="11673"/>
                  </a:cubicBezTo>
                  <a:cubicBezTo>
                    <a:pt x="1117" y="11725"/>
                    <a:pt x="1060" y="11780"/>
                    <a:pt x="1011" y="11837"/>
                  </a:cubicBezTo>
                  <a:lnTo>
                    <a:pt x="832" y="11118"/>
                  </a:lnTo>
                  <a:cubicBezTo>
                    <a:pt x="829" y="11115"/>
                    <a:pt x="829" y="11109"/>
                    <a:pt x="832" y="11106"/>
                  </a:cubicBezTo>
                  <a:cubicBezTo>
                    <a:pt x="835" y="11103"/>
                    <a:pt x="838" y="11100"/>
                    <a:pt x="841" y="11100"/>
                  </a:cubicBezTo>
                  <a:lnTo>
                    <a:pt x="864" y="11095"/>
                  </a:lnTo>
                  <a:close/>
                  <a:moveTo>
                    <a:pt x="1411" y="12042"/>
                  </a:moveTo>
                  <a:cubicBezTo>
                    <a:pt x="1581" y="12286"/>
                    <a:pt x="1765" y="12520"/>
                    <a:pt x="1964" y="12738"/>
                  </a:cubicBezTo>
                  <a:cubicBezTo>
                    <a:pt x="2220" y="13021"/>
                    <a:pt x="2499" y="13280"/>
                    <a:pt x="2801" y="13513"/>
                  </a:cubicBezTo>
                  <a:cubicBezTo>
                    <a:pt x="2675" y="13625"/>
                    <a:pt x="2522" y="13706"/>
                    <a:pt x="2358" y="13746"/>
                  </a:cubicBezTo>
                  <a:cubicBezTo>
                    <a:pt x="2275" y="13767"/>
                    <a:pt x="2191" y="13777"/>
                    <a:pt x="2107" y="13777"/>
                  </a:cubicBezTo>
                  <a:cubicBezTo>
                    <a:pt x="1925" y="13777"/>
                    <a:pt x="1743" y="13728"/>
                    <a:pt x="1584" y="13634"/>
                  </a:cubicBezTo>
                  <a:cubicBezTo>
                    <a:pt x="1181" y="13395"/>
                    <a:pt x="996" y="12905"/>
                    <a:pt x="1146" y="12459"/>
                  </a:cubicBezTo>
                  <a:lnTo>
                    <a:pt x="1149" y="12445"/>
                  </a:lnTo>
                  <a:cubicBezTo>
                    <a:pt x="1204" y="12292"/>
                    <a:pt x="1293" y="12154"/>
                    <a:pt x="1411" y="12042"/>
                  </a:cubicBezTo>
                  <a:close/>
                  <a:moveTo>
                    <a:pt x="11414" y="12042"/>
                  </a:moveTo>
                  <a:cubicBezTo>
                    <a:pt x="11532" y="12154"/>
                    <a:pt x="11625" y="12295"/>
                    <a:pt x="11676" y="12453"/>
                  </a:cubicBezTo>
                  <a:cubicBezTo>
                    <a:pt x="11740" y="12635"/>
                    <a:pt x="11746" y="12828"/>
                    <a:pt x="11699" y="13015"/>
                  </a:cubicBezTo>
                  <a:cubicBezTo>
                    <a:pt x="11636" y="13274"/>
                    <a:pt x="11469" y="13496"/>
                    <a:pt x="11239" y="13634"/>
                  </a:cubicBezTo>
                  <a:cubicBezTo>
                    <a:pt x="11079" y="13728"/>
                    <a:pt x="10898" y="13777"/>
                    <a:pt x="10715" y="13777"/>
                  </a:cubicBezTo>
                  <a:cubicBezTo>
                    <a:pt x="10631" y="13777"/>
                    <a:pt x="10547" y="13767"/>
                    <a:pt x="10464" y="13746"/>
                  </a:cubicBezTo>
                  <a:cubicBezTo>
                    <a:pt x="10300" y="13706"/>
                    <a:pt x="10148" y="13625"/>
                    <a:pt x="10024" y="13513"/>
                  </a:cubicBezTo>
                  <a:cubicBezTo>
                    <a:pt x="10323" y="13280"/>
                    <a:pt x="10606" y="13021"/>
                    <a:pt x="10859" y="12738"/>
                  </a:cubicBezTo>
                  <a:cubicBezTo>
                    <a:pt x="11060" y="12520"/>
                    <a:pt x="11245" y="12286"/>
                    <a:pt x="11414" y="12042"/>
                  </a:cubicBezTo>
                  <a:close/>
                  <a:moveTo>
                    <a:pt x="6411" y="0"/>
                  </a:moveTo>
                  <a:cubicBezTo>
                    <a:pt x="5735" y="0"/>
                    <a:pt x="5188" y="547"/>
                    <a:pt x="5188" y="1223"/>
                  </a:cubicBezTo>
                  <a:lnTo>
                    <a:pt x="5188" y="1367"/>
                  </a:lnTo>
                  <a:cubicBezTo>
                    <a:pt x="4457" y="1526"/>
                    <a:pt x="3766" y="1819"/>
                    <a:pt x="3144" y="2234"/>
                  </a:cubicBezTo>
                  <a:lnTo>
                    <a:pt x="2902" y="1249"/>
                  </a:lnTo>
                  <a:cubicBezTo>
                    <a:pt x="2851" y="1046"/>
                    <a:pt x="2668" y="911"/>
                    <a:pt x="2469" y="911"/>
                  </a:cubicBezTo>
                  <a:cubicBezTo>
                    <a:pt x="2434" y="911"/>
                    <a:pt x="2399" y="916"/>
                    <a:pt x="2364" y="924"/>
                  </a:cubicBezTo>
                  <a:lnTo>
                    <a:pt x="740" y="1327"/>
                  </a:lnTo>
                  <a:cubicBezTo>
                    <a:pt x="501" y="1385"/>
                    <a:pt x="354" y="1626"/>
                    <a:pt x="415" y="1865"/>
                  </a:cubicBezTo>
                  <a:lnTo>
                    <a:pt x="694" y="3000"/>
                  </a:lnTo>
                  <a:cubicBezTo>
                    <a:pt x="700" y="3017"/>
                    <a:pt x="706" y="3034"/>
                    <a:pt x="711" y="3051"/>
                  </a:cubicBezTo>
                  <a:cubicBezTo>
                    <a:pt x="579" y="3552"/>
                    <a:pt x="729" y="4088"/>
                    <a:pt x="1103" y="4448"/>
                  </a:cubicBezTo>
                  <a:cubicBezTo>
                    <a:pt x="1065" y="4514"/>
                    <a:pt x="1028" y="4580"/>
                    <a:pt x="991" y="4649"/>
                  </a:cubicBezTo>
                  <a:cubicBezTo>
                    <a:pt x="936" y="4753"/>
                    <a:pt x="976" y="4885"/>
                    <a:pt x="1083" y="4940"/>
                  </a:cubicBezTo>
                  <a:cubicBezTo>
                    <a:pt x="1114" y="4957"/>
                    <a:pt x="1148" y="4964"/>
                    <a:pt x="1182" y="4964"/>
                  </a:cubicBezTo>
                  <a:cubicBezTo>
                    <a:pt x="1259" y="4964"/>
                    <a:pt x="1335" y="4923"/>
                    <a:pt x="1373" y="4851"/>
                  </a:cubicBezTo>
                  <a:cubicBezTo>
                    <a:pt x="1621" y="4379"/>
                    <a:pt x="1929" y="3941"/>
                    <a:pt x="2286" y="3547"/>
                  </a:cubicBezTo>
                  <a:cubicBezTo>
                    <a:pt x="3386" y="2338"/>
                    <a:pt x="4851" y="1670"/>
                    <a:pt x="6414" y="1670"/>
                  </a:cubicBezTo>
                  <a:cubicBezTo>
                    <a:pt x="7977" y="1670"/>
                    <a:pt x="9440" y="2340"/>
                    <a:pt x="10539" y="3547"/>
                  </a:cubicBezTo>
                  <a:cubicBezTo>
                    <a:pt x="11622" y="4738"/>
                    <a:pt x="12220" y="6319"/>
                    <a:pt x="12220" y="7997"/>
                  </a:cubicBezTo>
                  <a:cubicBezTo>
                    <a:pt x="12220" y="9675"/>
                    <a:pt x="11622" y="11256"/>
                    <a:pt x="10539" y="12448"/>
                  </a:cubicBezTo>
                  <a:cubicBezTo>
                    <a:pt x="9440" y="13660"/>
                    <a:pt x="7974" y="14325"/>
                    <a:pt x="6411" y="14325"/>
                  </a:cubicBezTo>
                  <a:cubicBezTo>
                    <a:pt x="4848" y="14325"/>
                    <a:pt x="3383" y="13660"/>
                    <a:pt x="2283" y="12448"/>
                  </a:cubicBezTo>
                  <a:cubicBezTo>
                    <a:pt x="1201" y="11256"/>
                    <a:pt x="605" y="9675"/>
                    <a:pt x="605" y="7997"/>
                  </a:cubicBezTo>
                  <a:cubicBezTo>
                    <a:pt x="602" y="7203"/>
                    <a:pt x="740" y="6414"/>
                    <a:pt x="1011" y="5668"/>
                  </a:cubicBezTo>
                  <a:cubicBezTo>
                    <a:pt x="1051" y="5556"/>
                    <a:pt x="993" y="5432"/>
                    <a:pt x="881" y="5389"/>
                  </a:cubicBezTo>
                  <a:cubicBezTo>
                    <a:pt x="857" y="5380"/>
                    <a:pt x="832" y="5376"/>
                    <a:pt x="808" y="5376"/>
                  </a:cubicBezTo>
                  <a:cubicBezTo>
                    <a:pt x="719" y="5376"/>
                    <a:pt x="636" y="5431"/>
                    <a:pt x="602" y="5519"/>
                  </a:cubicBezTo>
                  <a:cubicBezTo>
                    <a:pt x="0" y="7197"/>
                    <a:pt x="29" y="9039"/>
                    <a:pt x="688" y="10695"/>
                  </a:cubicBezTo>
                  <a:cubicBezTo>
                    <a:pt x="475" y="10775"/>
                    <a:pt x="357" y="11000"/>
                    <a:pt x="412" y="11221"/>
                  </a:cubicBezTo>
                  <a:lnTo>
                    <a:pt x="691" y="12356"/>
                  </a:lnTo>
                  <a:cubicBezTo>
                    <a:pt x="697" y="12373"/>
                    <a:pt x="703" y="12390"/>
                    <a:pt x="708" y="12407"/>
                  </a:cubicBezTo>
                  <a:cubicBezTo>
                    <a:pt x="544" y="13026"/>
                    <a:pt x="812" y="13680"/>
                    <a:pt x="1365" y="14005"/>
                  </a:cubicBezTo>
                  <a:cubicBezTo>
                    <a:pt x="1589" y="14140"/>
                    <a:pt x="1845" y="14209"/>
                    <a:pt x="2107" y="14209"/>
                  </a:cubicBezTo>
                  <a:cubicBezTo>
                    <a:pt x="2502" y="14209"/>
                    <a:pt x="2882" y="14051"/>
                    <a:pt x="3158" y="13769"/>
                  </a:cubicBezTo>
                  <a:cubicBezTo>
                    <a:pt x="4143" y="14427"/>
                    <a:pt x="5277" y="14756"/>
                    <a:pt x="6412" y="14756"/>
                  </a:cubicBezTo>
                  <a:cubicBezTo>
                    <a:pt x="7546" y="14756"/>
                    <a:pt x="8681" y="14427"/>
                    <a:pt x="9667" y="13769"/>
                  </a:cubicBezTo>
                  <a:cubicBezTo>
                    <a:pt x="9950" y="14059"/>
                    <a:pt x="10330" y="14211"/>
                    <a:pt x="10714" y="14211"/>
                  </a:cubicBezTo>
                  <a:cubicBezTo>
                    <a:pt x="10970" y="14211"/>
                    <a:pt x="11228" y="14143"/>
                    <a:pt x="11461" y="14005"/>
                  </a:cubicBezTo>
                  <a:cubicBezTo>
                    <a:pt x="12010" y="13680"/>
                    <a:pt x="12278" y="13026"/>
                    <a:pt x="12114" y="12407"/>
                  </a:cubicBezTo>
                  <a:cubicBezTo>
                    <a:pt x="12120" y="12390"/>
                    <a:pt x="12125" y="12373"/>
                    <a:pt x="12131" y="12353"/>
                  </a:cubicBezTo>
                  <a:lnTo>
                    <a:pt x="12413" y="11221"/>
                  </a:lnTo>
                  <a:cubicBezTo>
                    <a:pt x="12468" y="11000"/>
                    <a:pt x="12347" y="10775"/>
                    <a:pt x="12137" y="10695"/>
                  </a:cubicBezTo>
                  <a:cubicBezTo>
                    <a:pt x="12480" y="9837"/>
                    <a:pt x="12655" y="8921"/>
                    <a:pt x="12652" y="7997"/>
                  </a:cubicBezTo>
                  <a:cubicBezTo>
                    <a:pt x="12658" y="6754"/>
                    <a:pt x="12339" y="5530"/>
                    <a:pt x="11725" y="4448"/>
                  </a:cubicBezTo>
                  <a:cubicBezTo>
                    <a:pt x="12097" y="4088"/>
                    <a:pt x="12246" y="3555"/>
                    <a:pt x="12114" y="3054"/>
                  </a:cubicBezTo>
                  <a:cubicBezTo>
                    <a:pt x="12120" y="3037"/>
                    <a:pt x="12125" y="3017"/>
                    <a:pt x="12131" y="3000"/>
                  </a:cubicBezTo>
                  <a:lnTo>
                    <a:pt x="12413" y="1868"/>
                  </a:lnTo>
                  <a:cubicBezTo>
                    <a:pt x="12471" y="1626"/>
                    <a:pt x="12324" y="1388"/>
                    <a:pt x="12085" y="1327"/>
                  </a:cubicBezTo>
                  <a:lnTo>
                    <a:pt x="10464" y="924"/>
                  </a:lnTo>
                  <a:cubicBezTo>
                    <a:pt x="10429" y="916"/>
                    <a:pt x="10394" y="912"/>
                    <a:pt x="10360" y="912"/>
                  </a:cubicBezTo>
                  <a:cubicBezTo>
                    <a:pt x="10158" y="912"/>
                    <a:pt x="9975" y="1048"/>
                    <a:pt x="9923" y="1252"/>
                  </a:cubicBezTo>
                  <a:lnTo>
                    <a:pt x="9679" y="2237"/>
                  </a:lnTo>
                  <a:cubicBezTo>
                    <a:pt x="9060" y="1819"/>
                    <a:pt x="8366" y="1526"/>
                    <a:pt x="7638" y="1367"/>
                  </a:cubicBezTo>
                  <a:lnTo>
                    <a:pt x="7638" y="1223"/>
                  </a:lnTo>
                  <a:cubicBezTo>
                    <a:pt x="7638" y="547"/>
                    <a:pt x="7088" y="0"/>
                    <a:pt x="6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5" name="Google Shape;2112;p125">
              <a:extLst>
                <a:ext uri="{FF2B5EF4-FFF2-40B4-BE49-F238E27FC236}">
                  <a16:creationId xmlns:a16="http://schemas.microsoft.com/office/drawing/2014/main" id="{3378448A-C8FB-27C4-4B58-70E789ED6D4E}"/>
                </a:ext>
              </a:extLst>
            </p:cNvPr>
            <p:cNvSpPr/>
            <p:nvPr/>
          </p:nvSpPr>
          <p:spPr>
            <a:xfrm>
              <a:off x="2137725" y="1570575"/>
              <a:ext cx="272850" cy="294650"/>
            </a:xfrm>
            <a:custGeom>
              <a:avLst/>
              <a:gdLst/>
              <a:ahLst/>
              <a:cxnLst/>
              <a:rect l="l" t="t" r="r" b="b"/>
              <a:pathLst>
                <a:path w="10914" h="11786" extrusionOk="0">
                  <a:moveTo>
                    <a:pt x="5323" y="435"/>
                  </a:moveTo>
                  <a:lnTo>
                    <a:pt x="5323" y="3748"/>
                  </a:lnTo>
                  <a:lnTo>
                    <a:pt x="3783" y="4641"/>
                  </a:lnTo>
                  <a:lnTo>
                    <a:pt x="1109" y="3472"/>
                  </a:lnTo>
                  <a:cubicBezTo>
                    <a:pt x="1889" y="1736"/>
                    <a:pt x="3475" y="524"/>
                    <a:pt x="5323" y="435"/>
                  </a:cubicBezTo>
                  <a:close/>
                  <a:moveTo>
                    <a:pt x="5755" y="435"/>
                  </a:moveTo>
                  <a:cubicBezTo>
                    <a:pt x="7574" y="521"/>
                    <a:pt x="9181" y="1693"/>
                    <a:pt x="9972" y="3472"/>
                  </a:cubicBezTo>
                  <a:lnTo>
                    <a:pt x="7298" y="4641"/>
                  </a:lnTo>
                  <a:lnTo>
                    <a:pt x="5755" y="3748"/>
                  </a:lnTo>
                  <a:lnTo>
                    <a:pt x="5755" y="435"/>
                  </a:lnTo>
                  <a:close/>
                  <a:moveTo>
                    <a:pt x="5539" y="4123"/>
                  </a:moveTo>
                  <a:lnTo>
                    <a:pt x="7068" y="5006"/>
                  </a:lnTo>
                  <a:lnTo>
                    <a:pt x="7068" y="6774"/>
                  </a:lnTo>
                  <a:lnTo>
                    <a:pt x="5539" y="7658"/>
                  </a:lnTo>
                  <a:lnTo>
                    <a:pt x="4013" y="6774"/>
                  </a:lnTo>
                  <a:lnTo>
                    <a:pt x="4013" y="5006"/>
                  </a:lnTo>
                  <a:lnTo>
                    <a:pt x="5539" y="4123"/>
                  </a:lnTo>
                  <a:close/>
                  <a:moveTo>
                    <a:pt x="948" y="3869"/>
                  </a:moveTo>
                  <a:lnTo>
                    <a:pt x="948" y="3872"/>
                  </a:lnTo>
                  <a:lnTo>
                    <a:pt x="3579" y="5024"/>
                  </a:lnTo>
                  <a:lnTo>
                    <a:pt x="3579" y="6762"/>
                  </a:lnTo>
                  <a:lnTo>
                    <a:pt x="985" y="8009"/>
                  </a:lnTo>
                  <a:cubicBezTo>
                    <a:pt x="481" y="6676"/>
                    <a:pt x="467" y="5211"/>
                    <a:pt x="948" y="3869"/>
                  </a:cubicBezTo>
                  <a:close/>
                  <a:moveTo>
                    <a:pt x="3789" y="7142"/>
                  </a:moveTo>
                  <a:lnTo>
                    <a:pt x="5323" y="8032"/>
                  </a:lnTo>
                  <a:lnTo>
                    <a:pt x="5323" y="9874"/>
                  </a:lnTo>
                  <a:cubicBezTo>
                    <a:pt x="5323" y="9992"/>
                    <a:pt x="5421" y="10090"/>
                    <a:pt x="5539" y="10090"/>
                  </a:cubicBezTo>
                  <a:cubicBezTo>
                    <a:pt x="5660" y="10090"/>
                    <a:pt x="5755" y="9992"/>
                    <a:pt x="5755" y="9874"/>
                  </a:cubicBezTo>
                  <a:lnTo>
                    <a:pt x="5755" y="8032"/>
                  </a:lnTo>
                  <a:lnTo>
                    <a:pt x="7292" y="7145"/>
                  </a:lnTo>
                  <a:lnTo>
                    <a:pt x="9926" y="8406"/>
                  </a:lnTo>
                  <a:cubicBezTo>
                    <a:pt x="9132" y="10090"/>
                    <a:pt x="7572" y="11262"/>
                    <a:pt x="5755" y="11348"/>
                  </a:cubicBezTo>
                  <a:lnTo>
                    <a:pt x="5755" y="10804"/>
                  </a:lnTo>
                  <a:cubicBezTo>
                    <a:pt x="5755" y="10686"/>
                    <a:pt x="5660" y="10588"/>
                    <a:pt x="5539" y="10588"/>
                  </a:cubicBezTo>
                  <a:cubicBezTo>
                    <a:pt x="5421" y="10588"/>
                    <a:pt x="5323" y="10686"/>
                    <a:pt x="5323" y="10804"/>
                  </a:cubicBezTo>
                  <a:lnTo>
                    <a:pt x="5323" y="11348"/>
                  </a:lnTo>
                  <a:cubicBezTo>
                    <a:pt x="3510" y="11259"/>
                    <a:pt x="1947" y="10087"/>
                    <a:pt x="1155" y="8406"/>
                  </a:cubicBezTo>
                  <a:lnTo>
                    <a:pt x="3789" y="7142"/>
                  </a:lnTo>
                  <a:close/>
                  <a:moveTo>
                    <a:pt x="5539" y="0"/>
                  </a:moveTo>
                  <a:cubicBezTo>
                    <a:pt x="3360" y="0"/>
                    <a:pt x="1477" y="1431"/>
                    <a:pt x="637" y="3481"/>
                  </a:cubicBezTo>
                  <a:cubicBezTo>
                    <a:pt x="634" y="3486"/>
                    <a:pt x="631" y="3492"/>
                    <a:pt x="628" y="3498"/>
                  </a:cubicBezTo>
                  <a:cubicBezTo>
                    <a:pt x="622" y="3507"/>
                    <a:pt x="619" y="3518"/>
                    <a:pt x="617" y="3530"/>
                  </a:cubicBezTo>
                  <a:cubicBezTo>
                    <a:pt x="0" y="5084"/>
                    <a:pt x="15" y="6820"/>
                    <a:pt x="663" y="8366"/>
                  </a:cubicBezTo>
                  <a:cubicBezTo>
                    <a:pt x="665" y="8377"/>
                    <a:pt x="671" y="8386"/>
                    <a:pt x="674" y="8398"/>
                  </a:cubicBezTo>
                  <a:cubicBezTo>
                    <a:pt x="677" y="8403"/>
                    <a:pt x="680" y="8406"/>
                    <a:pt x="683" y="8409"/>
                  </a:cubicBezTo>
                  <a:cubicBezTo>
                    <a:pt x="1546" y="10404"/>
                    <a:pt x="3397" y="11786"/>
                    <a:pt x="5539" y="11786"/>
                  </a:cubicBezTo>
                  <a:cubicBezTo>
                    <a:pt x="7681" y="11786"/>
                    <a:pt x="9538" y="10404"/>
                    <a:pt x="10399" y="8409"/>
                  </a:cubicBezTo>
                  <a:cubicBezTo>
                    <a:pt x="10401" y="8406"/>
                    <a:pt x="10401" y="8403"/>
                    <a:pt x="10404" y="8398"/>
                  </a:cubicBezTo>
                  <a:cubicBezTo>
                    <a:pt x="10410" y="8386"/>
                    <a:pt x="10413" y="8377"/>
                    <a:pt x="10419" y="8366"/>
                  </a:cubicBezTo>
                  <a:cubicBezTo>
                    <a:pt x="10747" y="7583"/>
                    <a:pt x="10914" y="6742"/>
                    <a:pt x="10914" y="5893"/>
                  </a:cubicBezTo>
                  <a:cubicBezTo>
                    <a:pt x="10914" y="5594"/>
                    <a:pt x="10894" y="5294"/>
                    <a:pt x="10853" y="5001"/>
                  </a:cubicBezTo>
                  <a:cubicBezTo>
                    <a:pt x="10837" y="4889"/>
                    <a:pt x="10743" y="4812"/>
                    <a:pt x="10636" y="4812"/>
                  </a:cubicBezTo>
                  <a:cubicBezTo>
                    <a:pt x="10627" y="4812"/>
                    <a:pt x="10618" y="4812"/>
                    <a:pt x="10609" y="4814"/>
                  </a:cubicBezTo>
                  <a:cubicBezTo>
                    <a:pt x="10491" y="4831"/>
                    <a:pt x="10407" y="4940"/>
                    <a:pt x="10424" y="5058"/>
                  </a:cubicBezTo>
                  <a:cubicBezTo>
                    <a:pt x="10462" y="5335"/>
                    <a:pt x="10482" y="5614"/>
                    <a:pt x="10482" y="5893"/>
                  </a:cubicBezTo>
                  <a:cubicBezTo>
                    <a:pt x="10482" y="6616"/>
                    <a:pt x="10352" y="7332"/>
                    <a:pt x="10096" y="8009"/>
                  </a:cubicBezTo>
                  <a:lnTo>
                    <a:pt x="7500" y="6762"/>
                  </a:lnTo>
                  <a:lnTo>
                    <a:pt x="7500" y="5024"/>
                  </a:lnTo>
                  <a:lnTo>
                    <a:pt x="10134" y="3872"/>
                  </a:lnTo>
                  <a:cubicBezTo>
                    <a:pt x="10168" y="3976"/>
                    <a:pt x="10206" y="4082"/>
                    <a:pt x="10237" y="4189"/>
                  </a:cubicBezTo>
                  <a:cubicBezTo>
                    <a:pt x="10265" y="4283"/>
                    <a:pt x="10351" y="4342"/>
                    <a:pt x="10443" y="4342"/>
                  </a:cubicBezTo>
                  <a:cubicBezTo>
                    <a:pt x="10463" y="4342"/>
                    <a:pt x="10484" y="4339"/>
                    <a:pt x="10505" y="4333"/>
                  </a:cubicBezTo>
                  <a:cubicBezTo>
                    <a:pt x="10620" y="4301"/>
                    <a:pt x="10686" y="4180"/>
                    <a:pt x="10652" y="4065"/>
                  </a:cubicBezTo>
                  <a:cubicBezTo>
                    <a:pt x="10304" y="2896"/>
                    <a:pt x="9641" y="1886"/>
                    <a:pt x="8735" y="1152"/>
                  </a:cubicBezTo>
                  <a:cubicBezTo>
                    <a:pt x="7805" y="395"/>
                    <a:pt x="6699" y="0"/>
                    <a:pt x="55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6" name="Google Shape;2113;p125">
            <a:extLst>
              <a:ext uri="{FF2B5EF4-FFF2-40B4-BE49-F238E27FC236}">
                <a16:creationId xmlns:a16="http://schemas.microsoft.com/office/drawing/2014/main" id="{C64B1458-BE8A-2EA1-0BA2-E7267122FC4C}"/>
              </a:ext>
            </a:extLst>
          </p:cNvPr>
          <p:cNvGrpSpPr/>
          <p:nvPr/>
        </p:nvGrpSpPr>
        <p:grpSpPr>
          <a:xfrm>
            <a:off x="13144652" y="3525299"/>
            <a:ext cx="543550" cy="737850"/>
            <a:chOff x="5842825" y="1517900"/>
            <a:chExt cx="271775" cy="368925"/>
          </a:xfrm>
        </p:grpSpPr>
        <p:sp>
          <p:nvSpPr>
            <p:cNvPr id="347" name="Google Shape;2114;p125">
              <a:extLst>
                <a:ext uri="{FF2B5EF4-FFF2-40B4-BE49-F238E27FC236}">
                  <a16:creationId xmlns:a16="http://schemas.microsoft.com/office/drawing/2014/main" id="{0E0EB06C-9DB5-8D64-9C59-6032D5ECDC93}"/>
                </a:ext>
              </a:extLst>
            </p:cNvPr>
            <p:cNvSpPr/>
            <p:nvPr/>
          </p:nvSpPr>
          <p:spPr>
            <a:xfrm>
              <a:off x="5842825" y="1517900"/>
              <a:ext cx="271775" cy="368925"/>
            </a:xfrm>
            <a:custGeom>
              <a:avLst/>
              <a:gdLst/>
              <a:ahLst/>
              <a:cxnLst/>
              <a:rect l="l" t="t" r="r" b="b"/>
              <a:pathLst>
                <a:path w="10871" h="14757" extrusionOk="0">
                  <a:moveTo>
                    <a:pt x="6477" y="4079"/>
                  </a:moveTo>
                  <a:cubicBezTo>
                    <a:pt x="6682" y="4079"/>
                    <a:pt x="6889" y="4140"/>
                    <a:pt x="6889" y="4589"/>
                  </a:cubicBezTo>
                  <a:cubicBezTo>
                    <a:pt x="6889" y="4891"/>
                    <a:pt x="6736" y="5199"/>
                    <a:pt x="6477" y="5199"/>
                  </a:cubicBezTo>
                  <a:cubicBezTo>
                    <a:pt x="6460" y="5199"/>
                    <a:pt x="6446" y="5199"/>
                    <a:pt x="6428" y="5196"/>
                  </a:cubicBezTo>
                  <a:lnTo>
                    <a:pt x="6428" y="4082"/>
                  </a:lnTo>
                  <a:cubicBezTo>
                    <a:pt x="6446" y="4079"/>
                    <a:pt x="6460" y="4079"/>
                    <a:pt x="6477" y="4079"/>
                  </a:cubicBezTo>
                  <a:close/>
                  <a:moveTo>
                    <a:pt x="875" y="4076"/>
                  </a:moveTo>
                  <a:cubicBezTo>
                    <a:pt x="890" y="4076"/>
                    <a:pt x="907" y="4079"/>
                    <a:pt x="924" y="4079"/>
                  </a:cubicBezTo>
                  <a:lnTo>
                    <a:pt x="924" y="5199"/>
                  </a:lnTo>
                  <a:cubicBezTo>
                    <a:pt x="907" y="5202"/>
                    <a:pt x="890" y="5202"/>
                    <a:pt x="875" y="5202"/>
                  </a:cubicBezTo>
                  <a:lnTo>
                    <a:pt x="875" y="5199"/>
                  </a:lnTo>
                  <a:cubicBezTo>
                    <a:pt x="616" y="5199"/>
                    <a:pt x="464" y="4888"/>
                    <a:pt x="464" y="4589"/>
                  </a:cubicBezTo>
                  <a:cubicBezTo>
                    <a:pt x="464" y="4137"/>
                    <a:pt x="671" y="4076"/>
                    <a:pt x="875" y="4076"/>
                  </a:cubicBezTo>
                  <a:close/>
                  <a:moveTo>
                    <a:pt x="10435" y="7378"/>
                  </a:moveTo>
                  <a:lnTo>
                    <a:pt x="10435" y="7810"/>
                  </a:lnTo>
                  <a:lnTo>
                    <a:pt x="5450" y="7813"/>
                  </a:lnTo>
                  <a:lnTo>
                    <a:pt x="5450" y="7378"/>
                  </a:lnTo>
                  <a:close/>
                  <a:moveTo>
                    <a:pt x="4655" y="2502"/>
                  </a:moveTo>
                  <a:cubicBezTo>
                    <a:pt x="4750" y="2813"/>
                    <a:pt x="4920" y="3195"/>
                    <a:pt x="5205" y="3452"/>
                  </a:cubicBezTo>
                  <a:cubicBezTo>
                    <a:pt x="5366" y="3598"/>
                    <a:pt x="5441" y="3846"/>
                    <a:pt x="5513" y="4091"/>
                  </a:cubicBezTo>
                  <a:cubicBezTo>
                    <a:pt x="5599" y="4376"/>
                    <a:pt x="5700" y="4718"/>
                    <a:pt x="5996" y="4831"/>
                  </a:cubicBezTo>
                  <a:lnTo>
                    <a:pt x="5996" y="5642"/>
                  </a:lnTo>
                  <a:cubicBezTo>
                    <a:pt x="5996" y="6106"/>
                    <a:pt x="5858" y="6561"/>
                    <a:pt x="5593" y="6946"/>
                  </a:cubicBezTo>
                  <a:lnTo>
                    <a:pt x="5234" y="6946"/>
                  </a:lnTo>
                  <a:cubicBezTo>
                    <a:pt x="5113" y="6946"/>
                    <a:pt x="5018" y="7041"/>
                    <a:pt x="5018" y="7162"/>
                  </a:cubicBezTo>
                  <a:lnTo>
                    <a:pt x="5018" y="7534"/>
                  </a:lnTo>
                  <a:cubicBezTo>
                    <a:pt x="4848" y="7652"/>
                    <a:pt x="4664" y="7750"/>
                    <a:pt x="4468" y="7822"/>
                  </a:cubicBezTo>
                  <a:cubicBezTo>
                    <a:pt x="4462" y="7822"/>
                    <a:pt x="4453" y="7824"/>
                    <a:pt x="4448" y="7827"/>
                  </a:cubicBezTo>
                  <a:cubicBezTo>
                    <a:pt x="4200" y="7917"/>
                    <a:pt x="3941" y="7960"/>
                    <a:pt x="3679" y="7960"/>
                  </a:cubicBezTo>
                  <a:lnTo>
                    <a:pt x="3673" y="7960"/>
                  </a:lnTo>
                  <a:cubicBezTo>
                    <a:pt x="2395" y="7957"/>
                    <a:pt x="1356" y="6921"/>
                    <a:pt x="1356" y="5642"/>
                  </a:cubicBezTo>
                  <a:lnTo>
                    <a:pt x="1356" y="5639"/>
                  </a:lnTo>
                  <a:lnTo>
                    <a:pt x="1356" y="4822"/>
                  </a:lnTo>
                  <a:cubicBezTo>
                    <a:pt x="1673" y="4718"/>
                    <a:pt x="1874" y="4514"/>
                    <a:pt x="1903" y="4255"/>
                  </a:cubicBezTo>
                  <a:cubicBezTo>
                    <a:pt x="1926" y="4039"/>
                    <a:pt x="2479" y="3115"/>
                    <a:pt x="3437" y="3026"/>
                  </a:cubicBezTo>
                  <a:cubicBezTo>
                    <a:pt x="4039" y="2971"/>
                    <a:pt x="4422" y="2726"/>
                    <a:pt x="4655" y="2502"/>
                  </a:cubicBezTo>
                  <a:close/>
                  <a:moveTo>
                    <a:pt x="5018" y="8046"/>
                  </a:moveTo>
                  <a:lnTo>
                    <a:pt x="5018" y="8697"/>
                  </a:lnTo>
                  <a:lnTo>
                    <a:pt x="4750" y="8662"/>
                  </a:lnTo>
                  <a:lnTo>
                    <a:pt x="4750" y="8176"/>
                  </a:lnTo>
                  <a:cubicBezTo>
                    <a:pt x="4842" y="8138"/>
                    <a:pt x="4931" y="8092"/>
                    <a:pt x="5018" y="8046"/>
                  </a:cubicBezTo>
                  <a:close/>
                  <a:moveTo>
                    <a:pt x="3037" y="8317"/>
                  </a:moveTo>
                  <a:cubicBezTo>
                    <a:pt x="3244" y="8366"/>
                    <a:pt x="3457" y="8392"/>
                    <a:pt x="3673" y="8392"/>
                  </a:cubicBezTo>
                  <a:lnTo>
                    <a:pt x="3673" y="8394"/>
                  </a:lnTo>
                  <a:lnTo>
                    <a:pt x="3679" y="8394"/>
                  </a:lnTo>
                  <a:cubicBezTo>
                    <a:pt x="3895" y="8394"/>
                    <a:pt x="4108" y="8371"/>
                    <a:pt x="4318" y="8320"/>
                  </a:cubicBezTo>
                  <a:lnTo>
                    <a:pt x="4318" y="8979"/>
                  </a:lnTo>
                  <a:cubicBezTo>
                    <a:pt x="4263" y="9324"/>
                    <a:pt x="4212" y="9647"/>
                    <a:pt x="4163" y="9949"/>
                  </a:cubicBezTo>
                  <a:cubicBezTo>
                    <a:pt x="4004" y="9995"/>
                    <a:pt x="3841" y="10018"/>
                    <a:pt x="3677" y="10018"/>
                  </a:cubicBezTo>
                  <a:cubicBezTo>
                    <a:pt x="3514" y="10018"/>
                    <a:pt x="3349" y="9995"/>
                    <a:pt x="3190" y="9949"/>
                  </a:cubicBezTo>
                  <a:cubicBezTo>
                    <a:pt x="3141" y="9647"/>
                    <a:pt x="3092" y="9321"/>
                    <a:pt x="3037" y="8979"/>
                  </a:cubicBezTo>
                  <a:lnTo>
                    <a:pt x="3037" y="8317"/>
                  </a:lnTo>
                  <a:close/>
                  <a:moveTo>
                    <a:pt x="4091" y="10412"/>
                  </a:moveTo>
                  <a:lnTo>
                    <a:pt x="4091" y="10412"/>
                  </a:lnTo>
                  <a:cubicBezTo>
                    <a:pt x="3901" y="11610"/>
                    <a:pt x="3768" y="12459"/>
                    <a:pt x="3676" y="13064"/>
                  </a:cubicBezTo>
                  <a:cubicBezTo>
                    <a:pt x="3584" y="12459"/>
                    <a:pt x="3452" y="11610"/>
                    <a:pt x="3262" y="10412"/>
                  </a:cubicBezTo>
                  <a:lnTo>
                    <a:pt x="3262" y="10412"/>
                  </a:lnTo>
                  <a:cubicBezTo>
                    <a:pt x="3398" y="10438"/>
                    <a:pt x="3537" y="10451"/>
                    <a:pt x="3675" y="10451"/>
                  </a:cubicBezTo>
                  <a:cubicBezTo>
                    <a:pt x="3814" y="10451"/>
                    <a:pt x="3953" y="10438"/>
                    <a:pt x="4091" y="10412"/>
                  </a:cubicBezTo>
                  <a:close/>
                  <a:moveTo>
                    <a:pt x="2617" y="9094"/>
                  </a:moveTo>
                  <a:cubicBezTo>
                    <a:pt x="2669" y="9439"/>
                    <a:pt x="2726" y="9791"/>
                    <a:pt x="2781" y="10142"/>
                  </a:cubicBezTo>
                  <a:cubicBezTo>
                    <a:pt x="2997" y="11506"/>
                    <a:pt x="3210" y="12865"/>
                    <a:pt x="3337" y="13709"/>
                  </a:cubicBezTo>
                  <a:lnTo>
                    <a:pt x="1874" y="11696"/>
                  </a:lnTo>
                  <a:lnTo>
                    <a:pt x="1998" y="11054"/>
                  </a:lnTo>
                  <a:cubicBezTo>
                    <a:pt x="2012" y="10968"/>
                    <a:pt x="1972" y="10879"/>
                    <a:pt x="1897" y="10833"/>
                  </a:cubicBezTo>
                  <a:lnTo>
                    <a:pt x="1506" y="10594"/>
                  </a:lnTo>
                  <a:lnTo>
                    <a:pt x="1583" y="9471"/>
                  </a:lnTo>
                  <a:lnTo>
                    <a:pt x="1583" y="9465"/>
                  </a:lnTo>
                  <a:lnTo>
                    <a:pt x="1598" y="9241"/>
                  </a:lnTo>
                  <a:lnTo>
                    <a:pt x="2617" y="9094"/>
                  </a:lnTo>
                  <a:close/>
                  <a:moveTo>
                    <a:pt x="4736" y="9097"/>
                  </a:moveTo>
                  <a:lnTo>
                    <a:pt x="5015" y="9137"/>
                  </a:lnTo>
                  <a:lnTo>
                    <a:pt x="5015" y="12333"/>
                  </a:lnTo>
                  <a:lnTo>
                    <a:pt x="4013" y="13711"/>
                  </a:lnTo>
                  <a:cubicBezTo>
                    <a:pt x="4128" y="12960"/>
                    <a:pt x="4318" y="11737"/>
                    <a:pt x="4569" y="10145"/>
                  </a:cubicBezTo>
                  <a:lnTo>
                    <a:pt x="4736" y="9097"/>
                  </a:lnTo>
                  <a:close/>
                  <a:moveTo>
                    <a:pt x="5015" y="13067"/>
                  </a:moveTo>
                  <a:lnTo>
                    <a:pt x="5015" y="14325"/>
                  </a:lnTo>
                  <a:lnTo>
                    <a:pt x="4099" y="14325"/>
                  </a:lnTo>
                  <a:lnTo>
                    <a:pt x="5015" y="13067"/>
                  </a:lnTo>
                  <a:close/>
                  <a:moveTo>
                    <a:pt x="3829" y="0"/>
                  </a:moveTo>
                  <a:cubicBezTo>
                    <a:pt x="2369" y="0"/>
                    <a:pt x="1724" y="587"/>
                    <a:pt x="1635" y="677"/>
                  </a:cubicBezTo>
                  <a:cubicBezTo>
                    <a:pt x="1612" y="697"/>
                    <a:pt x="1537" y="763"/>
                    <a:pt x="1437" y="867"/>
                  </a:cubicBezTo>
                  <a:cubicBezTo>
                    <a:pt x="1280" y="1023"/>
                    <a:pt x="1424" y="1237"/>
                    <a:pt x="1590" y="1237"/>
                  </a:cubicBezTo>
                  <a:cubicBezTo>
                    <a:pt x="1641" y="1237"/>
                    <a:pt x="1694" y="1217"/>
                    <a:pt x="1742" y="1169"/>
                  </a:cubicBezTo>
                  <a:cubicBezTo>
                    <a:pt x="1848" y="1062"/>
                    <a:pt x="1923" y="999"/>
                    <a:pt x="1926" y="999"/>
                  </a:cubicBezTo>
                  <a:cubicBezTo>
                    <a:pt x="1929" y="993"/>
                    <a:pt x="1935" y="987"/>
                    <a:pt x="1940" y="982"/>
                  </a:cubicBezTo>
                  <a:cubicBezTo>
                    <a:pt x="1946" y="976"/>
                    <a:pt x="2487" y="432"/>
                    <a:pt x="3829" y="432"/>
                  </a:cubicBezTo>
                  <a:cubicBezTo>
                    <a:pt x="5095" y="432"/>
                    <a:pt x="5317" y="1180"/>
                    <a:pt x="5326" y="1209"/>
                  </a:cubicBezTo>
                  <a:cubicBezTo>
                    <a:pt x="5340" y="1275"/>
                    <a:pt x="5389" y="1333"/>
                    <a:pt x="5452" y="1356"/>
                  </a:cubicBezTo>
                  <a:cubicBezTo>
                    <a:pt x="5458" y="1359"/>
                    <a:pt x="6074" y="1621"/>
                    <a:pt x="6290" y="2211"/>
                  </a:cubicBezTo>
                  <a:cubicBezTo>
                    <a:pt x="6460" y="2677"/>
                    <a:pt x="6353" y="3299"/>
                    <a:pt x="6299" y="3552"/>
                  </a:cubicBezTo>
                  <a:cubicBezTo>
                    <a:pt x="6126" y="3575"/>
                    <a:pt x="5996" y="3725"/>
                    <a:pt x="5996" y="3901"/>
                  </a:cubicBezTo>
                  <a:lnTo>
                    <a:pt x="5996" y="4180"/>
                  </a:lnTo>
                  <a:cubicBezTo>
                    <a:pt x="5973" y="4119"/>
                    <a:pt x="5953" y="4048"/>
                    <a:pt x="5927" y="3964"/>
                  </a:cubicBezTo>
                  <a:cubicBezTo>
                    <a:pt x="5844" y="3679"/>
                    <a:pt x="5746" y="3354"/>
                    <a:pt x="5493" y="3126"/>
                  </a:cubicBezTo>
                  <a:cubicBezTo>
                    <a:pt x="5185" y="2850"/>
                    <a:pt x="5044" y="2320"/>
                    <a:pt x="4998" y="2107"/>
                  </a:cubicBezTo>
                  <a:cubicBezTo>
                    <a:pt x="4969" y="1968"/>
                    <a:pt x="4850" y="1890"/>
                    <a:pt x="4729" y="1890"/>
                  </a:cubicBezTo>
                  <a:cubicBezTo>
                    <a:pt x="4645" y="1890"/>
                    <a:pt x="4561" y="1928"/>
                    <a:pt x="4505" y="2009"/>
                  </a:cubicBezTo>
                  <a:cubicBezTo>
                    <a:pt x="4373" y="2202"/>
                    <a:pt x="4056" y="2530"/>
                    <a:pt x="3397" y="2591"/>
                  </a:cubicBezTo>
                  <a:cubicBezTo>
                    <a:pt x="2764" y="2651"/>
                    <a:pt x="2300" y="2994"/>
                    <a:pt x="2024" y="3273"/>
                  </a:cubicBezTo>
                  <a:cubicBezTo>
                    <a:pt x="1722" y="3578"/>
                    <a:pt x="1500" y="3953"/>
                    <a:pt x="1474" y="4206"/>
                  </a:cubicBezTo>
                  <a:cubicBezTo>
                    <a:pt x="1465" y="4263"/>
                    <a:pt x="1419" y="4312"/>
                    <a:pt x="1356" y="4350"/>
                  </a:cubicBezTo>
                  <a:lnTo>
                    <a:pt x="1356" y="4004"/>
                  </a:lnTo>
                  <a:cubicBezTo>
                    <a:pt x="1356" y="3906"/>
                    <a:pt x="1316" y="3811"/>
                    <a:pt x="1244" y="3745"/>
                  </a:cubicBezTo>
                  <a:lnTo>
                    <a:pt x="1235" y="3739"/>
                  </a:lnTo>
                  <a:lnTo>
                    <a:pt x="1232" y="3734"/>
                  </a:lnTo>
                  <a:lnTo>
                    <a:pt x="1221" y="3725"/>
                  </a:lnTo>
                  <a:cubicBezTo>
                    <a:pt x="1177" y="3693"/>
                    <a:pt x="1129" y="3670"/>
                    <a:pt x="1077" y="3656"/>
                  </a:cubicBezTo>
                  <a:cubicBezTo>
                    <a:pt x="1065" y="3463"/>
                    <a:pt x="1039" y="3112"/>
                    <a:pt x="982" y="2600"/>
                  </a:cubicBezTo>
                  <a:cubicBezTo>
                    <a:pt x="956" y="2389"/>
                    <a:pt x="1031" y="2136"/>
                    <a:pt x="1203" y="1848"/>
                  </a:cubicBezTo>
                  <a:cubicBezTo>
                    <a:pt x="1264" y="1747"/>
                    <a:pt x="1232" y="1615"/>
                    <a:pt x="1129" y="1552"/>
                  </a:cubicBezTo>
                  <a:cubicBezTo>
                    <a:pt x="1094" y="1531"/>
                    <a:pt x="1056" y="1522"/>
                    <a:pt x="1018" y="1522"/>
                  </a:cubicBezTo>
                  <a:cubicBezTo>
                    <a:pt x="944" y="1522"/>
                    <a:pt x="872" y="1560"/>
                    <a:pt x="832" y="1626"/>
                  </a:cubicBezTo>
                  <a:cubicBezTo>
                    <a:pt x="610" y="1998"/>
                    <a:pt x="515" y="2340"/>
                    <a:pt x="553" y="2651"/>
                  </a:cubicBezTo>
                  <a:cubicBezTo>
                    <a:pt x="607" y="3141"/>
                    <a:pt x="633" y="3478"/>
                    <a:pt x="645" y="3668"/>
                  </a:cubicBezTo>
                  <a:cubicBezTo>
                    <a:pt x="250" y="3757"/>
                    <a:pt x="32" y="4082"/>
                    <a:pt x="32" y="4589"/>
                  </a:cubicBezTo>
                  <a:cubicBezTo>
                    <a:pt x="32" y="5185"/>
                    <a:pt x="394" y="5634"/>
                    <a:pt x="878" y="5634"/>
                  </a:cubicBezTo>
                  <a:cubicBezTo>
                    <a:pt x="892" y="5634"/>
                    <a:pt x="910" y="5634"/>
                    <a:pt x="927" y="5631"/>
                  </a:cubicBezTo>
                  <a:lnTo>
                    <a:pt x="927" y="5639"/>
                  </a:lnTo>
                  <a:cubicBezTo>
                    <a:pt x="927" y="6745"/>
                    <a:pt x="1589" y="7744"/>
                    <a:pt x="2605" y="8173"/>
                  </a:cubicBezTo>
                  <a:lnTo>
                    <a:pt x="2605" y="8659"/>
                  </a:lnTo>
                  <a:lnTo>
                    <a:pt x="1460" y="8823"/>
                  </a:lnTo>
                  <a:cubicBezTo>
                    <a:pt x="1304" y="8846"/>
                    <a:pt x="1186" y="8973"/>
                    <a:pt x="1175" y="9129"/>
                  </a:cubicBezTo>
                  <a:lnTo>
                    <a:pt x="1163" y="9327"/>
                  </a:lnTo>
                  <a:cubicBezTo>
                    <a:pt x="440" y="9788"/>
                    <a:pt x="3" y="10585"/>
                    <a:pt x="0" y="11443"/>
                  </a:cubicBezTo>
                  <a:lnTo>
                    <a:pt x="0" y="12911"/>
                  </a:lnTo>
                  <a:cubicBezTo>
                    <a:pt x="0" y="13032"/>
                    <a:pt x="98" y="13127"/>
                    <a:pt x="216" y="13127"/>
                  </a:cubicBezTo>
                  <a:cubicBezTo>
                    <a:pt x="337" y="13127"/>
                    <a:pt x="432" y="13032"/>
                    <a:pt x="432" y="12911"/>
                  </a:cubicBezTo>
                  <a:lnTo>
                    <a:pt x="432" y="11443"/>
                  </a:lnTo>
                  <a:cubicBezTo>
                    <a:pt x="435" y="10856"/>
                    <a:pt x="682" y="10294"/>
                    <a:pt x="1120" y="9900"/>
                  </a:cubicBezTo>
                  <a:lnTo>
                    <a:pt x="1120" y="9900"/>
                  </a:lnTo>
                  <a:lnTo>
                    <a:pt x="1065" y="10695"/>
                  </a:lnTo>
                  <a:cubicBezTo>
                    <a:pt x="1059" y="10775"/>
                    <a:pt x="1100" y="10850"/>
                    <a:pt x="1169" y="10893"/>
                  </a:cubicBezTo>
                  <a:lnTo>
                    <a:pt x="1543" y="11121"/>
                  </a:lnTo>
                  <a:lnTo>
                    <a:pt x="1434" y="11705"/>
                  </a:lnTo>
                  <a:cubicBezTo>
                    <a:pt x="1422" y="11765"/>
                    <a:pt x="1434" y="11826"/>
                    <a:pt x="1471" y="11875"/>
                  </a:cubicBezTo>
                  <a:lnTo>
                    <a:pt x="3253" y="14325"/>
                  </a:lnTo>
                  <a:lnTo>
                    <a:pt x="435" y="14325"/>
                  </a:lnTo>
                  <a:lnTo>
                    <a:pt x="435" y="13827"/>
                  </a:lnTo>
                  <a:cubicBezTo>
                    <a:pt x="435" y="13709"/>
                    <a:pt x="337" y="13611"/>
                    <a:pt x="219" y="13611"/>
                  </a:cubicBezTo>
                  <a:cubicBezTo>
                    <a:pt x="98" y="13611"/>
                    <a:pt x="3" y="13709"/>
                    <a:pt x="3" y="13827"/>
                  </a:cubicBezTo>
                  <a:lnTo>
                    <a:pt x="3" y="14541"/>
                  </a:lnTo>
                  <a:cubicBezTo>
                    <a:pt x="3" y="14659"/>
                    <a:pt x="98" y="14756"/>
                    <a:pt x="219" y="14756"/>
                  </a:cubicBezTo>
                  <a:lnTo>
                    <a:pt x="10654" y="14756"/>
                  </a:lnTo>
                  <a:cubicBezTo>
                    <a:pt x="10772" y="14756"/>
                    <a:pt x="10870" y="14659"/>
                    <a:pt x="10870" y="14541"/>
                  </a:cubicBezTo>
                  <a:lnTo>
                    <a:pt x="10870" y="10145"/>
                  </a:lnTo>
                  <a:cubicBezTo>
                    <a:pt x="10870" y="10027"/>
                    <a:pt x="10772" y="9929"/>
                    <a:pt x="10654" y="9929"/>
                  </a:cubicBezTo>
                  <a:cubicBezTo>
                    <a:pt x="10533" y="9929"/>
                    <a:pt x="10438" y="10027"/>
                    <a:pt x="10438" y="10145"/>
                  </a:cubicBezTo>
                  <a:lnTo>
                    <a:pt x="10438" y="14325"/>
                  </a:lnTo>
                  <a:lnTo>
                    <a:pt x="5450" y="14325"/>
                  </a:lnTo>
                  <a:lnTo>
                    <a:pt x="5450" y="8242"/>
                  </a:lnTo>
                  <a:lnTo>
                    <a:pt x="10435" y="8242"/>
                  </a:lnTo>
                  <a:lnTo>
                    <a:pt x="10435" y="9215"/>
                  </a:lnTo>
                  <a:cubicBezTo>
                    <a:pt x="10435" y="9333"/>
                    <a:pt x="10530" y="9431"/>
                    <a:pt x="10651" y="9431"/>
                  </a:cubicBezTo>
                  <a:cubicBezTo>
                    <a:pt x="10769" y="9431"/>
                    <a:pt x="10867" y="9333"/>
                    <a:pt x="10867" y="9215"/>
                  </a:cubicBezTo>
                  <a:lnTo>
                    <a:pt x="10867" y="7162"/>
                  </a:lnTo>
                  <a:cubicBezTo>
                    <a:pt x="10867" y="7041"/>
                    <a:pt x="10769" y="6946"/>
                    <a:pt x="10651" y="6946"/>
                  </a:cubicBezTo>
                  <a:lnTo>
                    <a:pt x="6100" y="6946"/>
                  </a:lnTo>
                  <a:cubicBezTo>
                    <a:pt x="6316" y="6543"/>
                    <a:pt x="6428" y="6094"/>
                    <a:pt x="6428" y="5639"/>
                  </a:cubicBezTo>
                  <a:lnTo>
                    <a:pt x="6428" y="5631"/>
                  </a:lnTo>
                  <a:lnTo>
                    <a:pt x="6477" y="5631"/>
                  </a:lnTo>
                  <a:cubicBezTo>
                    <a:pt x="6958" y="5631"/>
                    <a:pt x="7321" y="5182"/>
                    <a:pt x="7321" y="4589"/>
                  </a:cubicBezTo>
                  <a:cubicBezTo>
                    <a:pt x="7321" y="4085"/>
                    <a:pt x="7105" y="3760"/>
                    <a:pt x="6716" y="3670"/>
                  </a:cubicBezTo>
                  <a:cubicBezTo>
                    <a:pt x="6788" y="3357"/>
                    <a:pt x="6906" y="2643"/>
                    <a:pt x="6696" y="2064"/>
                  </a:cubicBezTo>
                  <a:cubicBezTo>
                    <a:pt x="6469" y="1439"/>
                    <a:pt x="5925" y="1108"/>
                    <a:pt x="5709" y="999"/>
                  </a:cubicBezTo>
                  <a:cubicBezTo>
                    <a:pt x="5593" y="723"/>
                    <a:pt x="5165" y="0"/>
                    <a:pt x="3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8" name="Google Shape;2115;p125">
              <a:extLst>
                <a:ext uri="{FF2B5EF4-FFF2-40B4-BE49-F238E27FC236}">
                  <a16:creationId xmlns:a16="http://schemas.microsoft.com/office/drawing/2014/main" id="{EB92BFEE-E415-D813-24C6-8F4E188DB996}"/>
                </a:ext>
              </a:extLst>
            </p:cNvPr>
            <p:cNvSpPr/>
            <p:nvPr/>
          </p:nvSpPr>
          <p:spPr>
            <a:xfrm>
              <a:off x="5999200" y="1738750"/>
              <a:ext cx="47600" cy="10825"/>
            </a:xfrm>
            <a:custGeom>
              <a:avLst/>
              <a:gdLst/>
              <a:ahLst/>
              <a:cxnLst/>
              <a:rect l="l" t="t" r="r" b="b"/>
              <a:pathLst>
                <a:path w="1904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688" y="433"/>
                  </a:lnTo>
                  <a:cubicBezTo>
                    <a:pt x="1806" y="433"/>
                    <a:pt x="1903" y="335"/>
                    <a:pt x="1903" y="217"/>
                  </a:cubicBezTo>
                  <a:cubicBezTo>
                    <a:pt x="1903" y="96"/>
                    <a:pt x="1806" y="1"/>
                    <a:pt x="16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9" name="Google Shape;2116;p125">
              <a:extLst>
                <a:ext uri="{FF2B5EF4-FFF2-40B4-BE49-F238E27FC236}">
                  <a16:creationId xmlns:a16="http://schemas.microsoft.com/office/drawing/2014/main" id="{3B353F1C-C20A-5C20-9370-FB1BD9F89265}"/>
                </a:ext>
              </a:extLst>
            </p:cNvPr>
            <p:cNvSpPr/>
            <p:nvPr/>
          </p:nvSpPr>
          <p:spPr>
            <a:xfrm>
              <a:off x="5999200" y="17785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0" name="Google Shape;2117;p125">
              <a:extLst>
                <a:ext uri="{FF2B5EF4-FFF2-40B4-BE49-F238E27FC236}">
                  <a16:creationId xmlns:a16="http://schemas.microsoft.com/office/drawing/2014/main" id="{5180E167-D5BB-3AAB-96F4-274953C84B5F}"/>
                </a:ext>
              </a:extLst>
            </p:cNvPr>
            <p:cNvSpPr/>
            <p:nvPr/>
          </p:nvSpPr>
          <p:spPr>
            <a:xfrm>
              <a:off x="5999200" y="17993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9"/>
                    <a:pt x="1" y="217"/>
                  </a:cubicBezTo>
                  <a:cubicBezTo>
                    <a:pt x="1" y="338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8"/>
                    <a:pt x="3372" y="217"/>
                  </a:cubicBezTo>
                  <a:cubicBezTo>
                    <a:pt x="3372" y="99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1" name="Google Shape;2118;p125">
              <a:extLst>
                <a:ext uri="{FF2B5EF4-FFF2-40B4-BE49-F238E27FC236}">
                  <a16:creationId xmlns:a16="http://schemas.microsoft.com/office/drawing/2014/main" id="{7FCB98CA-8434-E421-4DAA-AFD8F4A86F7C}"/>
                </a:ext>
              </a:extLst>
            </p:cNvPr>
            <p:cNvSpPr/>
            <p:nvPr/>
          </p:nvSpPr>
          <p:spPr>
            <a:xfrm>
              <a:off x="5999200" y="18202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2" name="Google Shape;2119;p125">
              <a:extLst>
                <a:ext uri="{FF2B5EF4-FFF2-40B4-BE49-F238E27FC236}">
                  <a16:creationId xmlns:a16="http://schemas.microsoft.com/office/drawing/2014/main" id="{6B5E133D-C101-EADA-232D-5E36E78B287D}"/>
                </a:ext>
              </a:extLst>
            </p:cNvPr>
            <p:cNvSpPr/>
            <p:nvPr/>
          </p:nvSpPr>
          <p:spPr>
            <a:xfrm>
              <a:off x="5999200" y="18410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7"/>
                    <a:pt x="3372" y="216"/>
                  </a:cubicBezTo>
                  <a:cubicBezTo>
                    <a:pt x="3372" y="98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3" name="Google Shape;2120;p125">
              <a:extLst>
                <a:ext uri="{FF2B5EF4-FFF2-40B4-BE49-F238E27FC236}">
                  <a16:creationId xmlns:a16="http://schemas.microsoft.com/office/drawing/2014/main" id="{E4607363-D8F6-E16A-1A85-ED5FC073825A}"/>
                </a:ext>
              </a:extLst>
            </p:cNvPr>
            <p:cNvSpPr/>
            <p:nvPr/>
          </p:nvSpPr>
          <p:spPr>
            <a:xfrm>
              <a:off x="5896425" y="1633075"/>
              <a:ext cx="30900" cy="13275"/>
            </a:xfrm>
            <a:custGeom>
              <a:avLst/>
              <a:gdLst/>
              <a:ahLst/>
              <a:cxnLst/>
              <a:rect l="l" t="t" r="r" b="b"/>
              <a:pathLst>
                <a:path w="1236" h="531" extrusionOk="0">
                  <a:moveTo>
                    <a:pt x="619" y="0"/>
                  </a:moveTo>
                  <a:cubicBezTo>
                    <a:pt x="455" y="0"/>
                    <a:pt x="291" y="42"/>
                    <a:pt x="145" y="126"/>
                  </a:cubicBezTo>
                  <a:cubicBezTo>
                    <a:pt x="38" y="183"/>
                    <a:pt x="1" y="316"/>
                    <a:pt x="61" y="419"/>
                  </a:cubicBezTo>
                  <a:cubicBezTo>
                    <a:pt x="100" y="490"/>
                    <a:pt x="174" y="530"/>
                    <a:pt x="250" y="530"/>
                  </a:cubicBezTo>
                  <a:cubicBezTo>
                    <a:pt x="286" y="530"/>
                    <a:pt x="322" y="521"/>
                    <a:pt x="355" y="503"/>
                  </a:cubicBezTo>
                  <a:cubicBezTo>
                    <a:pt x="437" y="456"/>
                    <a:pt x="528" y="433"/>
                    <a:pt x="619" y="433"/>
                  </a:cubicBezTo>
                  <a:cubicBezTo>
                    <a:pt x="707" y="433"/>
                    <a:pt x="795" y="455"/>
                    <a:pt x="876" y="497"/>
                  </a:cubicBezTo>
                  <a:cubicBezTo>
                    <a:pt x="912" y="520"/>
                    <a:pt x="952" y="531"/>
                    <a:pt x="992" y="531"/>
                  </a:cubicBezTo>
                  <a:cubicBezTo>
                    <a:pt x="1063" y="531"/>
                    <a:pt x="1132" y="496"/>
                    <a:pt x="1172" y="431"/>
                  </a:cubicBezTo>
                  <a:cubicBezTo>
                    <a:pt x="1236" y="330"/>
                    <a:pt x="1207" y="195"/>
                    <a:pt x="1106" y="131"/>
                  </a:cubicBezTo>
                  <a:cubicBezTo>
                    <a:pt x="956" y="44"/>
                    <a:pt x="787" y="0"/>
                    <a:pt x="6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4" name="Google Shape;2121;p125">
              <a:extLst>
                <a:ext uri="{FF2B5EF4-FFF2-40B4-BE49-F238E27FC236}">
                  <a16:creationId xmlns:a16="http://schemas.microsoft.com/office/drawing/2014/main" id="{28191DFD-5F59-9EC6-839A-E299BFF690A9}"/>
                </a:ext>
              </a:extLst>
            </p:cNvPr>
            <p:cNvSpPr/>
            <p:nvPr/>
          </p:nvSpPr>
          <p:spPr>
            <a:xfrm>
              <a:off x="5942275" y="1633075"/>
              <a:ext cx="30825" cy="13225"/>
            </a:xfrm>
            <a:custGeom>
              <a:avLst/>
              <a:gdLst/>
              <a:ahLst/>
              <a:cxnLst/>
              <a:rect l="l" t="t" r="r" b="b"/>
              <a:pathLst>
                <a:path w="1233" h="529" extrusionOk="0">
                  <a:moveTo>
                    <a:pt x="617" y="0"/>
                  </a:moveTo>
                  <a:cubicBezTo>
                    <a:pt x="449" y="0"/>
                    <a:pt x="280" y="44"/>
                    <a:pt x="130" y="131"/>
                  </a:cubicBezTo>
                  <a:cubicBezTo>
                    <a:pt x="29" y="195"/>
                    <a:pt x="0" y="327"/>
                    <a:pt x="64" y="428"/>
                  </a:cubicBezTo>
                  <a:cubicBezTo>
                    <a:pt x="106" y="493"/>
                    <a:pt x="176" y="529"/>
                    <a:pt x="248" y="529"/>
                  </a:cubicBezTo>
                  <a:cubicBezTo>
                    <a:pt x="287" y="529"/>
                    <a:pt x="327" y="518"/>
                    <a:pt x="363" y="494"/>
                  </a:cubicBezTo>
                  <a:cubicBezTo>
                    <a:pt x="442" y="452"/>
                    <a:pt x="529" y="431"/>
                    <a:pt x="616" y="431"/>
                  </a:cubicBezTo>
                  <a:cubicBezTo>
                    <a:pt x="707" y="431"/>
                    <a:pt x="799" y="454"/>
                    <a:pt x="881" y="500"/>
                  </a:cubicBezTo>
                  <a:cubicBezTo>
                    <a:pt x="915" y="520"/>
                    <a:pt x="952" y="529"/>
                    <a:pt x="988" y="529"/>
                  </a:cubicBezTo>
                  <a:cubicBezTo>
                    <a:pt x="1063" y="529"/>
                    <a:pt x="1136" y="489"/>
                    <a:pt x="1175" y="419"/>
                  </a:cubicBezTo>
                  <a:cubicBezTo>
                    <a:pt x="1233" y="316"/>
                    <a:pt x="1198" y="183"/>
                    <a:pt x="1092" y="126"/>
                  </a:cubicBezTo>
                  <a:cubicBezTo>
                    <a:pt x="945" y="42"/>
                    <a:pt x="781" y="0"/>
                    <a:pt x="6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5" name="Google Shape;2122;p125">
            <a:extLst>
              <a:ext uri="{FF2B5EF4-FFF2-40B4-BE49-F238E27FC236}">
                <a16:creationId xmlns:a16="http://schemas.microsoft.com/office/drawing/2014/main" id="{829DFC46-5B9D-5008-CF61-44D65ECEB57D}"/>
              </a:ext>
            </a:extLst>
          </p:cNvPr>
          <p:cNvGrpSpPr/>
          <p:nvPr/>
        </p:nvGrpSpPr>
        <p:grpSpPr>
          <a:xfrm>
            <a:off x="14252202" y="5798499"/>
            <a:ext cx="737750" cy="737850"/>
            <a:chOff x="6396600" y="2654500"/>
            <a:chExt cx="368875" cy="368925"/>
          </a:xfrm>
        </p:grpSpPr>
        <p:sp>
          <p:nvSpPr>
            <p:cNvPr id="356" name="Google Shape;2123;p125">
              <a:extLst>
                <a:ext uri="{FF2B5EF4-FFF2-40B4-BE49-F238E27FC236}">
                  <a16:creationId xmlns:a16="http://schemas.microsoft.com/office/drawing/2014/main" id="{31448B68-0CC6-68A7-F750-4B822444E4E7}"/>
                </a:ext>
              </a:extLst>
            </p:cNvPr>
            <p:cNvSpPr/>
            <p:nvPr/>
          </p:nvSpPr>
          <p:spPr>
            <a:xfrm>
              <a:off x="6647650" y="29430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8" y="1"/>
                    <a:pt x="0" y="234"/>
                    <a:pt x="135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7" name="Google Shape;2124;p125">
              <a:extLst>
                <a:ext uri="{FF2B5EF4-FFF2-40B4-BE49-F238E27FC236}">
                  <a16:creationId xmlns:a16="http://schemas.microsoft.com/office/drawing/2014/main" id="{76ED0C17-16F3-29E9-4345-D86B3FE82E13}"/>
                </a:ext>
              </a:extLst>
            </p:cNvPr>
            <p:cNvSpPr/>
            <p:nvPr/>
          </p:nvSpPr>
          <p:spPr>
            <a:xfrm>
              <a:off x="6396600" y="2654500"/>
              <a:ext cx="368875" cy="368925"/>
            </a:xfrm>
            <a:custGeom>
              <a:avLst/>
              <a:gdLst/>
              <a:ahLst/>
              <a:cxnLst/>
              <a:rect l="l" t="t" r="r" b="b"/>
              <a:pathLst>
                <a:path w="14755" h="14757" extrusionOk="0">
                  <a:moveTo>
                    <a:pt x="2183" y="5521"/>
                  </a:moveTo>
                  <a:lnTo>
                    <a:pt x="2183" y="6759"/>
                  </a:lnTo>
                  <a:lnTo>
                    <a:pt x="1196" y="6759"/>
                  </a:lnTo>
                  <a:lnTo>
                    <a:pt x="1196" y="5521"/>
                  </a:lnTo>
                  <a:close/>
                  <a:moveTo>
                    <a:pt x="3605" y="5521"/>
                  </a:moveTo>
                  <a:lnTo>
                    <a:pt x="3605" y="6759"/>
                  </a:lnTo>
                  <a:lnTo>
                    <a:pt x="2618" y="6759"/>
                  </a:lnTo>
                  <a:lnTo>
                    <a:pt x="2618" y="5521"/>
                  </a:lnTo>
                  <a:close/>
                  <a:moveTo>
                    <a:pt x="5030" y="5521"/>
                  </a:moveTo>
                  <a:lnTo>
                    <a:pt x="5027" y="6759"/>
                  </a:lnTo>
                  <a:lnTo>
                    <a:pt x="4040" y="6759"/>
                  </a:lnTo>
                  <a:lnTo>
                    <a:pt x="4040" y="5521"/>
                  </a:lnTo>
                  <a:close/>
                  <a:moveTo>
                    <a:pt x="6452" y="5521"/>
                  </a:moveTo>
                  <a:lnTo>
                    <a:pt x="6449" y="6759"/>
                  </a:lnTo>
                  <a:lnTo>
                    <a:pt x="5459" y="6759"/>
                  </a:lnTo>
                  <a:lnTo>
                    <a:pt x="5459" y="5521"/>
                  </a:lnTo>
                  <a:close/>
                  <a:moveTo>
                    <a:pt x="7871" y="5521"/>
                  </a:moveTo>
                  <a:lnTo>
                    <a:pt x="7871" y="6759"/>
                  </a:lnTo>
                  <a:lnTo>
                    <a:pt x="6884" y="6759"/>
                  </a:lnTo>
                  <a:lnTo>
                    <a:pt x="6884" y="5521"/>
                  </a:lnTo>
                  <a:close/>
                  <a:moveTo>
                    <a:pt x="9294" y="5521"/>
                  </a:moveTo>
                  <a:lnTo>
                    <a:pt x="9294" y="6759"/>
                  </a:lnTo>
                  <a:lnTo>
                    <a:pt x="8303" y="6759"/>
                  </a:lnTo>
                  <a:lnTo>
                    <a:pt x="8303" y="5521"/>
                  </a:lnTo>
                  <a:close/>
                  <a:moveTo>
                    <a:pt x="10716" y="5521"/>
                  </a:moveTo>
                  <a:lnTo>
                    <a:pt x="10716" y="6759"/>
                  </a:lnTo>
                  <a:lnTo>
                    <a:pt x="9725" y="6759"/>
                  </a:lnTo>
                  <a:lnTo>
                    <a:pt x="9725" y="5521"/>
                  </a:lnTo>
                  <a:close/>
                  <a:moveTo>
                    <a:pt x="12138" y="5521"/>
                  </a:moveTo>
                  <a:lnTo>
                    <a:pt x="12138" y="6759"/>
                  </a:lnTo>
                  <a:lnTo>
                    <a:pt x="11147" y="6759"/>
                  </a:lnTo>
                  <a:lnTo>
                    <a:pt x="11147" y="5521"/>
                  </a:lnTo>
                  <a:close/>
                  <a:moveTo>
                    <a:pt x="13557" y="5521"/>
                  </a:moveTo>
                  <a:lnTo>
                    <a:pt x="13560" y="6759"/>
                  </a:lnTo>
                  <a:lnTo>
                    <a:pt x="12570" y="6759"/>
                  </a:lnTo>
                  <a:lnTo>
                    <a:pt x="12570" y="5521"/>
                  </a:lnTo>
                  <a:close/>
                  <a:moveTo>
                    <a:pt x="2183" y="7191"/>
                  </a:moveTo>
                  <a:lnTo>
                    <a:pt x="2183" y="7937"/>
                  </a:lnTo>
                  <a:cubicBezTo>
                    <a:pt x="2183" y="8210"/>
                    <a:pt x="1961" y="8432"/>
                    <a:pt x="1688" y="8432"/>
                  </a:cubicBezTo>
                  <a:cubicBezTo>
                    <a:pt x="1417" y="8432"/>
                    <a:pt x="1196" y="8210"/>
                    <a:pt x="1196" y="7937"/>
                  </a:cubicBezTo>
                  <a:lnTo>
                    <a:pt x="1196" y="7191"/>
                  </a:lnTo>
                  <a:close/>
                  <a:moveTo>
                    <a:pt x="3605" y="7191"/>
                  </a:moveTo>
                  <a:lnTo>
                    <a:pt x="3605" y="7937"/>
                  </a:lnTo>
                  <a:cubicBezTo>
                    <a:pt x="3605" y="8210"/>
                    <a:pt x="3384" y="8432"/>
                    <a:pt x="3110" y="8432"/>
                  </a:cubicBezTo>
                  <a:cubicBezTo>
                    <a:pt x="2839" y="8432"/>
                    <a:pt x="2618" y="8210"/>
                    <a:pt x="2618" y="7937"/>
                  </a:cubicBezTo>
                  <a:lnTo>
                    <a:pt x="2618" y="7191"/>
                  </a:lnTo>
                  <a:close/>
                  <a:moveTo>
                    <a:pt x="5030" y="7191"/>
                  </a:moveTo>
                  <a:lnTo>
                    <a:pt x="5030" y="7937"/>
                  </a:lnTo>
                  <a:cubicBezTo>
                    <a:pt x="5030" y="8210"/>
                    <a:pt x="4806" y="8432"/>
                    <a:pt x="4532" y="8432"/>
                  </a:cubicBezTo>
                  <a:cubicBezTo>
                    <a:pt x="4262" y="8429"/>
                    <a:pt x="4040" y="8210"/>
                    <a:pt x="4040" y="7937"/>
                  </a:cubicBezTo>
                  <a:lnTo>
                    <a:pt x="4040" y="7191"/>
                  </a:lnTo>
                  <a:close/>
                  <a:moveTo>
                    <a:pt x="6452" y="7191"/>
                  </a:moveTo>
                  <a:lnTo>
                    <a:pt x="6452" y="7937"/>
                  </a:lnTo>
                  <a:cubicBezTo>
                    <a:pt x="6449" y="8210"/>
                    <a:pt x="6228" y="8432"/>
                    <a:pt x="5954" y="8432"/>
                  </a:cubicBezTo>
                  <a:cubicBezTo>
                    <a:pt x="5681" y="8432"/>
                    <a:pt x="5462" y="8210"/>
                    <a:pt x="5459" y="7937"/>
                  </a:cubicBezTo>
                  <a:lnTo>
                    <a:pt x="5459" y="7191"/>
                  </a:lnTo>
                  <a:close/>
                  <a:moveTo>
                    <a:pt x="7871" y="7191"/>
                  </a:moveTo>
                  <a:lnTo>
                    <a:pt x="7871" y="7937"/>
                  </a:lnTo>
                  <a:cubicBezTo>
                    <a:pt x="7871" y="8210"/>
                    <a:pt x="7650" y="8432"/>
                    <a:pt x="7376" y="8432"/>
                  </a:cubicBezTo>
                  <a:cubicBezTo>
                    <a:pt x="7103" y="8429"/>
                    <a:pt x="6884" y="8210"/>
                    <a:pt x="6884" y="7937"/>
                  </a:cubicBezTo>
                  <a:lnTo>
                    <a:pt x="6884" y="7191"/>
                  </a:lnTo>
                  <a:close/>
                  <a:moveTo>
                    <a:pt x="9294" y="7191"/>
                  </a:moveTo>
                  <a:lnTo>
                    <a:pt x="9294" y="7937"/>
                  </a:lnTo>
                  <a:cubicBezTo>
                    <a:pt x="9294" y="8210"/>
                    <a:pt x="9072" y="8432"/>
                    <a:pt x="8798" y="8432"/>
                  </a:cubicBezTo>
                  <a:cubicBezTo>
                    <a:pt x="8525" y="8432"/>
                    <a:pt x="8303" y="8210"/>
                    <a:pt x="8303" y="7937"/>
                  </a:cubicBezTo>
                  <a:lnTo>
                    <a:pt x="8303" y="7191"/>
                  </a:lnTo>
                  <a:close/>
                  <a:moveTo>
                    <a:pt x="10716" y="7191"/>
                  </a:moveTo>
                  <a:lnTo>
                    <a:pt x="10716" y="7937"/>
                  </a:lnTo>
                  <a:cubicBezTo>
                    <a:pt x="10716" y="8210"/>
                    <a:pt x="10494" y="8432"/>
                    <a:pt x="10221" y="8432"/>
                  </a:cubicBezTo>
                  <a:cubicBezTo>
                    <a:pt x="9947" y="8432"/>
                    <a:pt x="9725" y="8210"/>
                    <a:pt x="9725" y="7937"/>
                  </a:cubicBezTo>
                  <a:lnTo>
                    <a:pt x="9725" y="7191"/>
                  </a:lnTo>
                  <a:close/>
                  <a:moveTo>
                    <a:pt x="12138" y="7191"/>
                  </a:moveTo>
                  <a:lnTo>
                    <a:pt x="12138" y="7937"/>
                  </a:lnTo>
                  <a:cubicBezTo>
                    <a:pt x="12135" y="8210"/>
                    <a:pt x="11916" y="8429"/>
                    <a:pt x="11643" y="8432"/>
                  </a:cubicBezTo>
                  <a:cubicBezTo>
                    <a:pt x="11369" y="8432"/>
                    <a:pt x="11147" y="8210"/>
                    <a:pt x="11147" y="7937"/>
                  </a:cubicBezTo>
                  <a:lnTo>
                    <a:pt x="11147" y="7191"/>
                  </a:lnTo>
                  <a:close/>
                  <a:moveTo>
                    <a:pt x="13560" y="7191"/>
                  </a:moveTo>
                  <a:lnTo>
                    <a:pt x="13560" y="7937"/>
                  </a:lnTo>
                  <a:cubicBezTo>
                    <a:pt x="13560" y="8210"/>
                    <a:pt x="13338" y="8432"/>
                    <a:pt x="13065" y="8432"/>
                  </a:cubicBezTo>
                  <a:cubicBezTo>
                    <a:pt x="12791" y="8432"/>
                    <a:pt x="12570" y="8210"/>
                    <a:pt x="12570" y="7937"/>
                  </a:cubicBezTo>
                  <a:lnTo>
                    <a:pt x="12570" y="7191"/>
                  </a:lnTo>
                  <a:close/>
                  <a:moveTo>
                    <a:pt x="7535" y="12856"/>
                  </a:moveTo>
                  <a:lnTo>
                    <a:pt x="7535" y="13461"/>
                  </a:lnTo>
                  <a:lnTo>
                    <a:pt x="3991" y="13461"/>
                  </a:lnTo>
                  <a:lnTo>
                    <a:pt x="3991" y="12856"/>
                  </a:lnTo>
                  <a:close/>
                  <a:moveTo>
                    <a:pt x="11715" y="9857"/>
                  </a:moveTo>
                  <a:lnTo>
                    <a:pt x="11715" y="13461"/>
                  </a:lnTo>
                  <a:lnTo>
                    <a:pt x="9783" y="13461"/>
                  </a:lnTo>
                  <a:lnTo>
                    <a:pt x="9783" y="9857"/>
                  </a:lnTo>
                  <a:close/>
                  <a:moveTo>
                    <a:pt x="14107" y="13893"/>
                  </a:moveTo>
                  <a:cubicBezTo>
                    <a:pt x="14225" y="13893"/>
                    <a:pt x="14323" y="13991"/>
                    <a:pt x="14323" y="14109"/>
                  </a:cubicBezTo>
                  <a:cubicBezTo>
                    <a:pt x="14323" y="14230"/>
                    <a:pt x="14225" y="14325"/>
                    <a:pt x="14107" y="14325"/>
                  </a:cubicBezTo>
                  <a:lnTo>
                    <a:pt x="649" y="14325"/>
                  </a:lnTo>
                  <a:cubicBezTo>
                    <a:pt x="528" y="14325"/>
                    <a:pt x="433" y="14230"/>
                    <a:pt x="433" y="14109"/>
                  </a:cubicBezTo>
                  <a:cubicBezTo>
                    <a:pt x="433" y="13991"/>
                    <a:pt x="528" y="13893"/>
                    <a:pt x="649" y="13893"/>
                  </a:cubicBezTo>
                  <a:close/>
                  <a:moveTo>
                    <a:pt x="980" y="0"/>
                  </a:moveTo>
                  <a:cubicBezTo>
                    <a:pt x="859" y="0"/>
                    <a:pt x="764" y="98"/>
                    <a:pt x="764" y="216"/>
                  </a:cubicBezTo>
                  <a:lnTo>
                    <a:pt x="764" y="924"/>
                  </a:lnTo>
                  <a:cubicBezTo>
                    <a:pt x="764" y="1042"/>
                    <a:pt x="859" y="1140"/>
                    <a:pt x="980" y="1140"/>
                  </a:cubicBezTo>
                  <a:cubicBezTo>
                    <a:pt x="1098" y="1140"/>
                    <a:pt x="1196" y="1042"/>
                    <a:pt x="1196" y="924"/>
                  </a:cubicBezTo>
                  <a:lnTo>
                    <a:pt x="1196" y="435"/>
                  </a:lnTo>
                  <a:lnTo>
                    <a:pt x="13560" y="435"/>
                  </a:lnTo>
                  <a:lnTo>
                    <a:pt x="13560" y="5087"/>
                  </a:lnTo>
                  <a:lnTo>
                    <a:pt x="1196" y="5087"/>
                  </a:lnTo>
                  <a:lnTo>
                    <a:pt x="1196" y="1840"/>
                  </a:lnTo>
                  <a:cubicBezTo>
                    <a:pt x="1196" y="1721"/>
                    <a:pt x="1098" y="1624"/>
                    <a:pt x="980" y="1624"/>
                  </a:cubicBezTo>
                  <a:cubicBezTo>
                    <a:pt x="859" y="1624"/>
                    <a:pt x="764" y="1721"/>
                    <a:pt x="764" y="1840"/>
                  </a:cubicBezTo>
                  <a:lnTo>
                    <a:pt x="764" y="7937"/>
                  </a:lnTo>
                  <a:cubicBezTo>
                    <a:pt x="764" y="8268"/>
                    <a:pt x="939" y="8573"/>
                    <a:pt x="1224" y="8737"/>
                  </a:cubicBezTo>
                  <a:lnTo>
                    <a:pt x="1224" y="13461"/>
                  </a:lnTo>
                  <a:lnTo>
                    <a:pt x="649" y="13461"/>
                  </a:lnTo>
                  <a:cubicBezTo>
                    <a:pt x="289" y="13461"/>
                    <a:pt x="1" y="13749"/>
                    <a:pt x="1" y="14109"/>
                  </a:cubicBezTo>
                  <a:cubicBezTo>
                    <a:pt x="1" y="14466"/>
                    <a:pt x="289" y="14756"/>
                    <a:pt x="649" y="14756"/>
                  </a:cubicBezTo>
                  <a:lnTo>
                    <a:pt x="14107" y="14756"/>
                  </a:lnTo>
                  <a:cubicBezTo>
                    <a:pt x="14464" y="14756"/>
                    <a:pt x="14755" y="14466"/>
                    <a:pt x="14755" y="14109"/>
                  </a:cubicBezTo>
                  <a:cubicBezTo>
                    <a:pt x="14755" y="13749"/>
                    <a:pt x="14464" y="13461"/>
                    <a:pt x="14107" y="13461"/>
                  </a:cubicBezTo>
                  <a:lnTo>
                    <a:pt x="13531" y="13461"/>
                  </a:lnTo>
                  <a:lnTo>
                    <a:pt x="13531" y="12920"/>
                  </a:lnTo>
                  <a:cubicBezTo>
                    <a:pt x="13531" y="12802"/>
                    <a:pt x="13433" y="12704"/>
                    <a:pt x="13315" y="12704"/>
                  </a:cubicBezTo>
                  <a:cubicBezTo>
                    <a:pt x="13194" y="12704"/>
                    <a:pt x="13099" y="12802"/>
                    <a:pt x="13099" y="12920"/>
                  </a:cubicBezTo>
                  <a:lnTo>
                    <a:pt x="13099" y="13461"/>
                  </a:lnTo>
                  <a:lnTo>
                    <a:pt x="12149" y="13461"/>
                  </a:lnTo>
                  <a:lnTo>
                    <a:pt x="12149" y="9641"/>
                  </a:lnTo>
                  <a:cubicBezTo>
                    <a:pt x="12149" y="9523"/>
                    <a:pt x="12051" y="9425"/>
                    <a:pt x="11933" y="9425"/>
                  </a:cubicBezTo>
                  <a:lnTo>
                    <a:pt x="9567" y="9425"/>
                  </a:lnTo>
                  <a:cubicBezTo>
                    <a:pt x="9449" y="9425"/>
                    <a:pt x="9351" y="9523"/>
                    <a:pt x="9351" y="9641"/>
                  </a:cubicBezTo>
                  <a:lnTo>
                    <a:pt x="9351" y="13461"/>
                  </a:lnTo>
                  <a:lnTo>
                    <a:pt x="8833" y="13461"/>
                  </a:lnTo>
                  <a:lnTo>
                    <a:pt x="8833" y="9641"/>
                  </a:lnTo>
                  <a:cubicBezTo>
                    <a:pt x="8833" y="9523"/>
                    <a:pt x="8735" y="9425"/>
                    <a:pt x="8617" y="9425"/>
                  </a:cubicBezTo>
                  <a:lnTo>
                    <a:pt x="4610" y="9425"/>
                  </a:lnTo>
                  <a:cubicBezTo>
                    <a:pt x="4492" y="9425"/>
                    <a:pt x="4394" y="9523"/>
                    <a:pt x="4394" y="9641"/>
                  </a:cubicBezTo>
                  <a:cubicBezTo>
                    <a:pt x="4394" y="9762"/>
                    <a:pt x="4492" y="9857"/>
                    <a:pt x="4610" y="9857"/>
                  </a:cubicBezTo>
                  <a:lnTo>
                    <a:pt x="8401" y="9857"/>
                  </a:lnTo>
                  <a:lnTo>
                    <a:pt x="8401" y="13461"/>
                  </a:lnTo>
                  <a:lnTo>
                    <a:pt x="7969" y="13461"/>
                  </a:lnTo>
                  <a:lnTo>
                    <a:pt x="7969" y="12641"/>
                  </a:lnTo>
                  <a:cubicBezTo>
                    <a:pt x="7969" y="12520"/>
                    <a:pt x="7871" y="12425"/>
                    <a:pt x="7753" y="12425"/>
                  </a:cubicBezTo>
                  <a:lnTo>
                    <a:pt x="3775" y="12425"/>
                  </a:lnTo>
                  <a:cubicBezTo>
                    <a:pt x="3654" y="12425"/>
                    <a:pt x="3559" y="12520"/>
                    <a:pt x="3559" y="12641"/>
                  </a:cubicBezTo>
                  <a:lnTo>
                    <a:pt x="3559" y="13461"/>
                  </a:lnTo>
                  <a:lnTo>
                    <a:pt x="3127" y="13461"/>
                  </a:lnTo>
                  <a:lnTo>
                    <a:pt x="3127" y="9857"/>
                  </a:lnTo>
                  <a:lnTo>
                    <a:pt x="3689" y="9857"/>
                  </a:lnTo>
                  <a:cubicBezTo>
                    <a:pt x="3807" y="9857"/>
                    <a:pt x="3905" y="9762"/>
                    <a:pt x="3905" y="9641"/>
                  </a:cubicBezTo>
                  <a:cubicBezTo>
                    <a:pt x="3905" y="9523"/>
                    <a:pt x="3807" y="9425"/>
                    <a:pt x="3689" y="9425"/>
                  </a:cubicBezTo>
                  <a:lnTo>
                    <a:pt x="2911" y="9425"/>
                  </a:lnTo>
                  <a:cubicBezTo>
                    <a:pt x="2790" y="9425"/>
                    <a:pt x="2695" y="9523"/>
                    <a:pt x="2695" y="9641"/>
                  </a:cubicBezTo>
                  <a:lnTo>
                    <a:pt x="2695" y="13461"/>
                  </a:lnTo>
                  <a:lnTo>
                    <a:pt x="1656" y="13461"/>
                  </a:lnTo>
                  <a:lnTo>
                    <a:pt x="1656" y="8864"/>
                  </a:lnTo>
                  <a:lnTo>
                    <a:pt x="1691" y="8864"/>
                  </a:lnTo>
                  <a:cubicBezTo>
                    <a:pt x="1875" y="8641"/>
                    <a:pt x="2138" y="8529"/>
                    <a:pt x="2401" y="8529"/>
                  </a:cubicBezTo>
                  <a:cubicBezTo>
                    <a:pt x="2664" y="8529"/>
                    <a:pt x="2927" y="8641"/>
                    <a:pt x="3113" y="8864"/>
                  </a:cubicBezTo>
                  <a:cubicBezTo>
                    <a:pt x="3297" y="8641"/>
                    <a:pt x="3560" y="8529"/>
                    <a:pt x="3823" y="8529"/>
                  </a:cubicBezTo>
                  <a:cubicBezTo>
                    <a:pt x="4086" y="8529"/>
                    <a:pt x="4349" y="8641"/>
                    <a:pt x="4535" y="8864"/>
                  </a:cubicBezTo>
                  <a:cubicBezTo>
                    <a:pt x="4719" y="8641"/>
                    <a:pt x="4982" y="8529"/>
                    <a:pt x="5245" y="8529"/>
                  </a:cubicBezTo>
                  <a:cubicBezTo>
                    <a:pt x="5508" y="8529"/>
                    <a:pt x="5771" y="8641"/>
                    <a:pt x="5957" y="8864"/>
                  </a:cubicBezTo>
                  <a:cubicBezTo>
                    <a:pt x="6141" y="8641"/>
                    <a:pt x="6404" y="8529"/>
                    <a:pt x="6667" y="8529"/>
                  </a:cubicBezTo>
                  <a:cubicBezTo>
                    <a:pt x="6930" y="8529"/>
                    <a:pt x="7194" y="8641"/>
                    <a:pt x="7379" y="8864"/>
                  </a:cubicBezTo>
                  <a:cubicBezTo>
                    <a:pt x="7563" y="8641"/>
                    <a:pt x="7826" y="8529"/>
                    <a:pt x="8089" y="8529"/>
                  </a:cubicBezTo>
                  <a:cubicBezTo>
                    <a:pt x="8352" y="8529"/>
                    <a:pt x="8616" y="8641"/>
                    <a:pt x="8801" y="8864"/>
                  </a:cubicBezTo>
                  <a:cubicBezTo>
                    <a:pt x="8986" y="8641"/>
                    <a:pt x="9248" y="8529"/>
                    <a:pt x="9511" y="8529"/>
                  </a:cubicBezTo>
                  <a:cubicBezTo>
                    <a:pt x="9774" y="8529"/>
                    <a:pt x="10036" y="8641"/>
                    <a:pt x="10221" y="8864"/>
                  </a:cubicBezTo>
                  <a:cubicBezTo>
                    <a:pt x="10406" y="8641"/>
                    <a:pt x="10670" y="8529"/>
                    <a:pt x="10933" y="8529"/>
                  </a:cubicBezTo>
                  <a:cubicBezTo>
                    <a:pt x="11196" y="8529"/>
                    <a:pt x="11458" y="8641"/>
                    <a:pt x="11643" y="8864"/>
                  </a:cubicBezTo>
                  <a:cubicBezTo>
                    <a:pt x="11828" y="8641"/>
                    <a:pt x="12092" y="8529"/>
                    <a:pt x="12355" y="8529"/>
                  </a:cubicBezTo>
                  <a:cubicBezTo>
                    <a:pt x="12618" y="8529"/>
                    <a:pt x="12881" y="8641"/>
                    <a:pt x="13065" y="8864"/>
                  </a:cubicBezTo>
                  <a:lnTo>
                    <a:pt x="13099" y="8864"/>
                  </a:lnTo>
                  <a:lnTo>
                    <a:pt x="13099" y="11976"/>
                  </a:lnTo>
                  <a:cubicBezTo>
                    <a:pt x="13099" y="12096"/>
                    <a:pt x="13194" y="12191"/>
                    <a:pt x="13315" y="12191"/>
                  </a:cubicBezTo>
                  <a:cubicBezTo>
                    <a:pt x="13433" y="12191"/>
                    <a:pt x="13531" y="12096"/>
                    <a:pt x="13531" y="11976"/>
                  </a:cubicBezTo>
                  <a:lnTo>
                    <a:pt x="13531" y="8737"/>
                  </a:lnTo>
                  <a:cubicBezTo>
                    <a:pt x="13816" y="8573"/>
                    <a:pt x="13992" y="8268"/>
                    <a:pt x="13992" y="7937"/>
                  </a:cubicBezTo>
                  <a:lnTo>
                    <a:pt x="13992" y="216"/>
                  </a:lnTo>
                  <a:cubicBezTo>
                    <a:pt x="13992" y="98"/>
                    <a:pt x="13894" y="0"/>
                    <a:pt x="137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8" name="Google Shape;2125;p125">
              <a:extLst>
                <a:ext uri="{FF2B5EF4-FFF2-40B4-BE49-F238E27FC236}">
                  <a16:creationId xmlns:a16="http://schemas.microsoft.com/office/drawing/2014/main" id="{81161169-0FAF-D8CE-F7C5-404AB0354409}"/>
                </a:ext>
              </a:extLst>
            </p:cNvPr>
            <p:cNvSpPr/>
            <p:nvPr/>
          </p:nvSpPr>
          <p:spPr>
            <a:xfrm>
              <a:off x="6511250" y="2669575"/>
              <a:ext cx="134675" cy="106700"/>
            </a:xfrm>
            <a:custGeom>
              <a:avLst/>
              <a:gdLst/>
              <a:ahLst/>
              <a:cxnLst/>
              <a:rect l="l" t="t" r="r" b="b"/>
              <a:pathLst>
                <a:path w="5387" h="4268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1"/>
                  </a:cubicBezTo>
                  <a:cubicBezTo>
                    <a:pt x="1501" y="1070"/>
                    <a:pt x="1193" y="1300"/>
                    <a:pt x="965" y="1602"/>
                  </a:cubicBezTo>
                  <a:cubicBezTo>
                    <a:pt x="758" y="1496"/>
                    <a:pt x="628" y="1283"/>
                    <a:pt x="628" y="1052"/>
                  </a:cubicBezTo>
                  <a:cubicBezTo>
                    <a:pt x="631" y="736"/>
                    <a:pt x="873" y="474"/>
                    <a:pt x="1187" y="442"/>
                  </a:cubicBezTo>
                  <a:cubicBezTo>
                    <a:pt x="1208" y="440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2"/>
                    <a:pt x="4705" y="557"/>
                  </a:cubicBezTo>
                  <a:cubicBezTo>
                    <a:pt x="5070" y="833"/>
                    <a:pt x="5021" y="1392"/>
                    <a:pt x="4618" y="1602"/>
                  </a:cubicBezTo>
                  <a:cubicBezTo>
                    <a:pt x="4388" y="1300"/>
                    <a:pt x="4080" y="1070"/>
                    <a:pt x="3729" y="931"/>
                  </a:cubicBezTo>
                  <a:cubicBezTo>
                    <a:pt x="3788" y="624"/>
                    <a:pt x="4057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5" y="1781"/>
                    <a:pt x="4495" y="2512"/>
                  </a:cubicBezTo>
                  <a:cubicBezTo>
                    <a:pt x="4495" y="3243"/>
                    <a:pt x="3729" y="3836"/>
                    <a:pt x="2790" y="3836"/>
                  </a:cubicBezTo>
                  <a:cubicBezTo>
                    <a:pt x="1852" y="3836"/>
                    <a:pt x="1089" y="3243"/>
                    <a:pt x="1089" y="2512"/>
                  </a:cubicBezTo>
                  <a:cubicBezTo>
                    <a:pt x="1089" y="1781"/>
                    <a:pt x="1852" y="1185"/>
                    <a:pt x="2790" y="1185"/>
                  </a:cubicBezTo>
                  <a:close/>
                  <a:moveTo>
                    <a:pt x="1243" y="0"/>
                  </a:moveTo>
                  <a:cubicBezTo>
                    <a:pt x="1022" y="0"/>
                    <a:pt x="798" y="70"/>
                    <a:pt x="602" y="220"/>
                  </a:cubicBezTo>
                  <a:cubicBezTo>
                    <a:pt x="1" y="690"/>
                    <a:pt x="84" y="1625"/>
                    <a:pt x="758" y="1979"/>
                  </a:cubicBezTo>
                  <a:cubicBezTo>
                    <a:pt x="692" y="2149"/>
                    <a:pt x="660" y="2330"/>
                    <a:pt x="660" y="2512"/>
                  </a:cubicBezTo>
                  <a:cubicBezTo>
                    <a:pt x="660" y="3479"/>
                    <a:pt x="1616" y="4268"/>
                    <a:pt x="2793" y="4268"/>
                  </a:cubicBezTo>
                  <a:cubicBezTo>
                    <a:pt x="3971" y="4268"/>
                    <a:pt x="4929" y="3479"/>
                    <a:pt x="4929" y="2512"/>
                  </a:cubicBezTo>
                  <a:cubicBezTo>
                    <a:pt x="4929" y="2330"/>
                    <a:pt x="4895" y="2149"/>
                    <a:pt x="4828" y="1979"/>
                  </a:cubicBezTo>
                  <a:cubicBezTo>
                    <a:pt x="5171" y="1798"/>
                    <a:pt x="5387" y="1441"/>
                    <a:pt x="5384" y="1052"/>
                  </a:cubicBezTo>
                  <a:cubicBezTo>
                    <a:pt x="5384" y="520"/>
                    <a:pt x="4987" y="71"/>
                    <a:pt x="4457" y="10"/>
                  </a:cubicBezTo>
                  <a:cubicBezTo>
                    <a:pt x="4415" y="5"/>
                    <a:pt x="4373" y="3"/>
                    <a:pt x="4332" y="3"/>
                  </a:cubicBezTo>
                  <a:cubicBezTo>
                    <a:pt x="3854" y="3"/>
                    <a:pt x="3428" y="331"/>
                    <a:pt x="3314" y="808"/>
                  </a:cubicBezTo>
                  <a:cubicBezTo>
                    <a:pt x="3142" y="772"/>
                    <a:pt x="2967" y="754"/>
                    <a:pt x="2792" y="754"/>
                  </a:cubicBezTo>
                  <a:cubicBezTo>
                    <a:pt x="2617" y="754"/>
                    <a:pt x="2442" y="772"/>
                    <a:pt x="2269" y="808"/>
                  </a:cubicBezTo>
                  <a:cubicBezTo>
                    <a:pt x="2148" y="305"/>
                    <a:pt x="1705" y="0"/>
                    <a:pt x="1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9" name="Google Shape;2126;p125">
              <a:extLst>
                <a:ext uri="{FF2B5EF4-FFF2-40B4-BE49-F238E27FC236}">
                  <a16:creationId xmlns:a16="http://schemas.microsoft.com/office/drawing/2014/main" id="{445787D4-6EC0-88CE-F4C5-BF04E891DE53}"/>
                </a:ext>
              </a:extLst>
            </p:cNvPr>
            <p:cNvSpPr/>
            <p:nvPr/>
          </p:nvSpPr>
          <p:spPr>
            <a:xfrm>
              <a:off x="6560275" y="27110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0" name="Google Shape;2127;p125">
              <a:extLst>
                <a:ext uri="{FF2B5EF4-FFF2-40B4-BE49-F238E27FC236}">
                  <a16:creationId xmlns:a16="http://schemas.microsoft.com/office/drawing/2014/main" id="{497FEFC5-BD3E-7368-B81B-82C13B060442}"/>
                </a:ext>
              </a:extLst>
            </p:cNvPr>
            <p:cNvSpPr/>
            <p:nvPr/>
          </p:nvSpPr>
          <p:spPr>
            <a:xfrm>
              <a:off x="6587325" y="2711050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4"/>
                    <a:pt x="237" y="434"/>
                    <a:pt x="290" y="434"/>
                  </a:cubicBezTo>
                  <a:cubicBezTo>
                    <a:pt x="401" y="434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1" name="Google Shape;2128;p125">
            <a:extLst>
              <a:ext uri="{FF2B5EF4-FFF2-40B4-BE49-F238E27FC236}">
                <a16:creationId xmlns:a16="http://schemas.microsoft.com/office/drawing/2014/main" id="{07603297-6BAA-3D34-7411-F0AC39CF2E76}"/>
              </a:ext>
            </a:extLst>
          </p:cNvPr>
          <p:cNvGrpSpPr/>
          <p:nvPr/>
        </p:nvGrpSpPr>
        <p:grpSpPr>
          <a:xfrm>
            <a:off x="13020252" y="5798599"/>
            <a:ext cx="738150" cy="738050"/>
            <a:chOff x="5780625" y="2654550"/>
            <a:chExt cx="369075" cy="369025"/>
          </a:xfrm>
        </p:grpSpPr>
        <p:sp>
          <p:nvSpPr>
            <p:cNvPr id="362" name="Google Shape;2129;p125">
              <a:extLst>
                <a:ext uri="{FF2B5EF4-FFF2-40B4-BE49-F238E27FC236}">
                  <a16:creationId xmlns:a16="http://schemas.microsoft.com/office/drawing/2014/main" id="{51DF89FC-7D07-84F9-9D9E-B8C81E402A4B}"/>
                </a:ext>
              </a:extLst>
            </p:cNvPr>
            <p:cNvSpPr/>
            <p:nvPr/>
          </p:nvSpPr>
          <p:spPr>
            <a:xfrm>
              <a:off x="5923700" y="2739975"/>
              <a:ext cx="29975" cy="33850"/>
            </a:xfrm>
            <a:custGeom>
              <a:avLst/>
              <a:gdLst/>
              <a:ahLst/>
              <a:cxnLst/>
              <a:rect l="l" t="t" r="r" b="b"/>
              <a:pathLst>
                <a:path w="1199" h="1354" extrusionOk="0">
                  <a:moveTo>
                    <a:pt x="600" y="433"/>
                  </a:moveTo>
                  <a:cubicBezTo>
                    <a:pt x="680" y="433"/>
                    <a:pt x="766" y="534"/>
                    <a:pt x="766" y="677"/>
                  </a:cubicBezTo>
                  <a:cubicBezTo>
                    <a:pt x="766" y="821"/>
                    <a:pt x="680" y="922"/>
                    <a:pt x="600" y="922"/>
                  </a:cubicBezTo>
                  <a:cubicBezTo>
                    <a:pt x="522" y="922"/>
                    <a:pt x="435" y="821"/>
                    <a:pt x="435" y="677"/>
                  </a:cubicBezTo>
                  <a:cubicBezTo>
                    <a:pt x="435" y="534"/>
                    <a:pt x="522" y="433"/>
                    <a:pt x="600" y="433"/>
                  </a:cubicBezTo>
                  <a:close/>
                  <a:moveTo>
                    <a:pt x="600" y="1"/>
                  </a:moveTo>
                  <a:cubicBezTo>
                    <a:pt x="271" y="1"/>
                    <a:pt x="1" y="303"/>
                    <a:pt x="1" y="677"/>
                  </a:cubicBezTo>
                  <a:cubicBezTo>
                    <a:pt x="1" y="1052"/>
                    <a:pt x="271" y="1354"/>
                    <a:pt x="600" y="1354"/>
                  </a:cubicBezTo>
                  <a:cubicBezTo>
                    <a:pt x="931" y="1354"/>
                    <a:pt x="1198" y="1052"/>
                    <a:pt x="1198" y="677"/>
                  </a:cubicBezTo>
                  <a:cubicBezTo>
                    <a:pt x="1198" y="303"/>
                    <a:pt x="931" y="1"/>
                    <a:pt x="6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3" name="Google Shape;2130;p125">
              <a:extLst>
                <a:ext uri="{FF2B5EF4-FFF2-40B4-BE49-F238E27FC236}">
                  <a16:creationId xmlns:a16="http://schemas.microsoft.com/office/drawing/2014/main" id="{6D81F570-91FA-94D5-657D-E6CBB323D64B}"/>
                </a:ext>
              </a:extLst>
            </p:cNvPr>
            <p:cNvSpPr/>
            <p:nvPr/>
          </p:nvSpPr>
          <p:spPr>
            <a:xfrm>
              <a:off x="5976675" y="2739975"/>
              <a:ext cx="29975" cy="33850"/>
            </a:xfrm>
            <a:custGeom>
              <a:avLst/>
              <a:gdLst/>
              <a:ahLst/>
              <a:cxnLst/>
              <a:rect l="l" t="t" r="r" b="b"/>
              <a:pathLst>
                <a:path w="1199" h="1354" extrusionOk="0">
                  <a:moveTo>
                    <a:pt x="599" y="433"/>
                  </a:moveTo>
                  <a:cubicBezTo>
                    <a:pt x="677" y="433"/>
                    <a:pt x="766" y="534"/>
                    <a:pt x="766" y="677"/>
                  </a:cubicBezTo>
                  <a:cubicBezTo>
                    <a:pt x="766" y="821"/>
                    <a:pt x="677" y="922"/>
                    <a:pt x="599" y="922"/>
                  </a:cubicBezTo>
                  <a:cubicBezTo>
                    <a:pt x="522" y="922"/>
                    <a:pt x="432" y="821"/>
                    <a:pt x="432" y="677"/>
                  </a:cubicBezTo>
                  <a:cubicBezTo>
                    <a:pt x="432" y="534"/>
                    <a:pt x="519" y="433"/>
                    <a:pt x="599" y="433"/>
                  </a:cubicBezTo>
                  <a:close/>
                  <a:moveTo>
                    <a:pt x="599" y="1"/>
                  </a:moveTo>
                  <a:cubicBezTo>
                    <a:pt x="268" y="1"/>
                    <a:pt x="1" y="303"/>
                    <a:pt x="1" y="677"/>
                  </a:cubicBezTo>
                  <a:cubicBezTo>
                    <a:pt x="1" y="1052"/>
                    <a:pt x="268" y="1354"/>
                    <a:pt x="599" y="1354"/>
                  </a:cubicBezTo>
                  <a:cubicBezTo>
                    <a:pt x="930" y="1354"/>
                    <a:pt x="1198" y="1052"/>
                    <a:pt x="1198" y="677"/>
                  </a:cubicBezTo>
                  <a:cubicBezTo>
                    <a:pt x="1198" y="303"/>
                    <a:pt x="927" y="1"/>
                    <a:pt x="5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4" name="Google Shape;2131;p125">
              <a:extLst>
                <a:ext uri="{FF2B5EF4-FFF2-40B4-BE49-F238E27FC236}">
                  <a16:creationId xmlns:a16="http://schemas.microsoft.com/office/drawing/2014/main" id="{8F3A8ABB-5FC9-675C-ABA8-EB6DB6DC0FDD}"/>
                </a:ext>
              </a:extLst>
            </p:cNvPr>
            <p:cNvSpPr/>
            <p:nvPr/>
          </p:nvSpPr>
          <p:spPr>
            <a:xfrm>
              <a:off x="5780625" y="2654550"/>
              <a:ext cx="369075" cy="369025"/>
            </a:xfrm>
            <a:custGeom>
              <a:avLst/>
              <a:gdLst/>
              <a:ahLst/>
              <a:cxnLst/>
              <a:rect l="l" t="t" r="r" b="b"/>
              <a:pathLst>
                <a:path w="14763" h="14761" extrusionOk="0">
                  <a:moveTo>
                    <a:pt x="9639" y="1296"/>
                  </a:moveTo>
                  <a:cubicBezTo>
                    <a:pt x="9682" y="1296"/>
                    <a:pt x="9728" y="1296"/>
                    <a:pt x="9803" y="1403"/>
                  </a:cubicBezTo>
                  <a:cubicBezTo>
                    <a:pt x="9912" y="1561"/>
                    <a:pt x="9976" y="1826"/>
                    <a:pt x="9976" y="2088"/>
                  </a:cubicBezTo>
                  <a:cubicBezTo>
                    <a:pt x="9976" y="2327"/>
                    <a:pt x="9924" y="2448"/>
                    <a:pt x="9895" y="2479"/>
                  </a:cubicBezTo>
                  <a:cubicBezTo>
                    <a:pt x="9886" y="2491"/>
                    <a:pt x="9837" y="2517"/>
                    <a:pt x="9728" y="2528"/>
                  </a:cubicBezTo>
                  <a:cubicBezTo>
                    <a:pt x="9688" y="2497"/>
                    <a:pt x="9647" y="2465"/>
                    <a:pt x="9604" y="2436"/>
                  </a:cubicBezTo>
                  <a:cubicBezTo>
                    <a:pt x="9432" y="2315"/>
                    <a:pt x="9250" y="2209"/>
                    <a:pt x="9060" y="2117"/>
                  </a:cubicBezTo>
                  <a:cubicBezTo>
                    <a:pt x="9037" y="2051"/>
                    <a:pt x="9026" y="1984"/>
                    <a:pt x="9026" y="1915"/>
                  </a:cubicBezTo>
                  <a:cubicBezTo>
                    <a:pt x="9023" y="1576"/>
                    <a:pt x="9299" y="1296"/>
                    <a:pt x="9639" y="1296"/>
                  </a:cubicBezTo>
                  <a:close/>
                  <a:moveTo>
                    <a:pt x="5125" y="1299"/>
                  </a:moveTo>
                  <a:cubicBezTo>
                    <a:pt x="5548" y="1302"/>
                    <a:pt x="5845" y="1722"/>
                    <a:pt x="5704" y="2123"/>
                  </a:cubicBezTo>
                  <a:cubicBezTo>
                    <a:pt x="5470" y="2238"/>
                    <a:pt x="5246" y="2373"/>
                    <a:pt x="5039" y="2534"/>
                  </a:cubicBezTo>
                  <a:cubicBezTo>
                    <a:pt x="4929" y="2523"/>
                    <a:pt x="4880" y="2494"/>
                    <a:pt x="4869" y="2482"/>
                  </a:cubicBezTo>
                  <a:cubicBezTo>
                    <a:pt x="4840" y="2451"/>
                    <a:pt x="4788" y="2330"/>
                    <a:pt x="4788" y="2091"/>
                  </a:cubicBezTo>
                  <a:cubicBezTo>
                    <a:pt x="4788" y="1826"/>
                    <a:pt x="4854" y="1564"/>
                    <a:pt x="4961" y="1409"/>
                  </a:cubicBezTo>
                  <a:cubicBezTo>
                    <a:pt x="5036" y="1299"/>
                    <a:pt x="5082" y="1299"/>
                    <a:pt x="5125" y="1299"/>
                  </a:cubicBezTo>
                  <a:close/>
                  <a:moveTo>
                    <a:pt x="5125" y="433"/>
                  </a:moveTo>
                  <a:cubicBezTo>
                    <a:pt x="5905" y="433"/>
                    <a:pt x="6550" y="1040"/>
                    <a:pt x="6602" y="1817"/>
                  </a:cubicBezTo>
                  <a:cubicBezTo>
                    <a:pt x="6455" y="1846"/>
                    <a:pt x="6311" y="1886"/>
                    <a:pt x="6173" y="1933"/>
                  </a:cubicBezTo>
                  <a:lnTo>
                    <a:pt x="6173" y="1915"/>
                  </a:lnTo>
                  <a:cubicBezTo>
                    <a:pt x="6173" y="1337"/>
                    <a:pt x="5704" y="867"/>
                    <a:pt x="5125" y="865"/>
                  </a:cubicBezTo>
                  <a:cubicBezTo>
                    <a:pt x="4909" y="865"/>
                    <a:pt x="4739" y="962"/>
                    <a:pt x="4604" y="1164"/>
                  </a:cubicBezTo>
                  <a:cubicBezTo>
                    <a:pt x="4446" y="1397"/>
                    <a:pt x="4356" y="1734"/>
                    <a:pt x="4356" y="2091"/>
                  </a:cubicBezTo>
                  <a:cubicBezTo>
                    <a:pt x="4356" y="2307"/>
                    <a:pt x="4391" y="2598"/>
                    <a:pt x="4546" y="2773"/>
                  </a:cubicBezTo>
                  <a:cubicBezTo>
                    <a:pt x="4581" y="2808"/>
                    <a:pt x="4618" y="2839"/>
                    <a:pt x="4659" y="2862"/>
                  </a:cubicBezTo>
                  <a:cubicBezTo>
                    <a:pt x="4558" y="2966"/>
                    <a:pt x="4460" y="3075"/>
                    <a:pt x="4368" y="3188"/>
                  </a:cubicBezTo>
                  <a:cubicBezTo>
                    <a:pt x="4005" y="2923"/>
                    <a:pt x="3925" y="2456"/>
                    <a:pt x="3925" y="2091"/>
                  </a:cubicBezTo>
                  <a:cubicBezTo>
                    <a:pt x="3925" y="1650"/>
                    <a:pt x="4040" y="1224"/>
                    <a:pt x="4244" y="922"/>
                  </a:cubicBezTo>
                  <a:cubicBezTo>
                    <a:pt x="4397" y="698"/>
                    <a:pt x="4670" y="433"/>
                    <a:pt x="5125" y="433"/>
                  </a:cubicBezTo>
                  <a:close/>
                  <a:moveTo>
                    <a:pt x="9639" y="433"/>
                  </a:moveTo>
                  <a:cubicBezTo>
                    <a:pt x="10094" y="433"/>
                    <a:pt x="10367" y="698"/>
                    <a:pt x="10520" y="922"/>
                  </a:cubicBezTo>
                  <a:cubicBezTo>
                    <a:pt x="10724" y="1224"/>
                    <a:pt x="10842" y="1650"/>
                    <a:pt x="10842" y="2091"/>
                  </a:cubicBezTo>
                  <a:cubicBezTo>
                    <a:pt x="10842" y="2456"/>
                    <a:pt x="10759" y="2923"/>
                    <a:pt x="10399" y="3188"/>
                  </a:cubicBezTo>
                  <a:cubicBezTo>
                    <a:pt x="10307" y="3073"/>
                    <a:pt x="10209" y="2966"/>
                    <a:pt x="10105" y="2862"/>
                  </a:cubicBezTo>
                  <a:cubicBezTo>
                    <a:pt x="10148" y="2839"/>
                    <a:pt x="10183" y="2808"/>
                    <a:pt x="10217" y="2773"/>
                  </a:cubicBezTo>
                  <a:cubicBezTo>
                    <a:pt x="10376" y="2598"/>
                    <a:pt x="10407" y="2307"/>
                    <a:pt x="10407" y="2094"/>
                  </a:cubicBezTo>
                  <a:cubicBezTo>
                    <a:pt x="10407" y="1737"/>
                    <a:pt x="10318" y="1397"/>
                    <a:pt x="10163" y="1167"/>
                  </a:cubicBezTo>
                  <a:cubicBezTo>
                    <a:pt x="10025" y="962"/>
                    <a:pt x="9855" y="865"/>
                    <a:pt x="9639" y="865"/>
                  </a:cubicBezTo>
                  <a:cubicBezTo>
                    <a:pt x="9060" y="867"/>
                    <a:pt x="8591" y="1337"/>
                    <a:pt x="8594" y="1918"/>
                  </a:cubicBezTo>
                  <a:lnTo>
                    <a:pt x="8594" y="1933"/>
                  </a:lnTo>
                  <a:cubicBezTo>
                    <a:pt x="8453" y="1886"/>
                    <a:pt x="8309" y="1849"/>
                    <a:pt x="8165" y="1817"/>
                  </a:cubicBezTo>
                  <a:cubicBezTo>
                    <a:pt x="8214" y="1040"/>
                    <a:pt x="8859" y="433"/>
                    <a:pt x="9639" y="433"/>
                  </a:cubicBezTo>
                  <a:close/>
                  <a:moveTo>
                    <a:pt x="7796" y="5367"/>
                  </a:moveTo>
                  <a:cubicBezTo>
                    <a:pt x="7831" y="5367"/>
                    <a:pt x="7860" y="5387"/>
                    <a:pt x="7871" y="5419"/>
                  </a:cubicBezTo>
                  <a:cubicBezTo>
                    <a:pt x="7889" y="5450"/>
                    <a:pt x="7883" y="5488"/>
                    <a:pt x="7860" y="5517"/>
                  </a:cubicBezTo>
                  <a:lnTo>
                    <a:pt x="7857" y="5522"/>
                  </a:lnTo>
                  <a:lnTo>
                    <a:pt x="7477" y="5914"/>
                  </a:lnTo>
                  <a:cubicBezTo>
                    <a:pt x="7451" y="5941"/>
                    <a:pt x="7416" y="5955"/>
                    <a:pt x="7382" y="5955"/>
                  </a:cubicBezTo>
                  <a:cubicBezTo>
                    <a:pt x="7347" y="5955"/>
                    <a:pt x="7313" y="5941"/>
                    <a:pt x="7287" y="5914"/>
                  </a:cubicBezTo>
                  <a:lnTo>
                    <a:pt x="6910" y="5525"/>
                  </a:lnTo>
                  <a:lnTo>
                    <a:pt x="6904" y="5517"/>
                  </a:lnTo>
                  <a:cubicBezTo>
                    <a:pt x="6878" y="5491"/>
                    <a:pt x="6875" y="5450"/>
                    <a:pt x="6893" y="5419"/>
                  </a:cubicBezTo>
                  <a:cubicBezTo>
                    <a:pt x="6904" y="5387"/>
                    <a:pt x="6933" y="5367"/>
                    <a:pt x="6967" y="5367"/>
                  </a:cubicBezTo>
                  <a:close/>
                  <a:moveTo>
                    <a:pt x="8459" y="5773"/>
                  </a:moveTo>
                  <a:cubicBezTo>
                    <a:pt x="9158" y="5776"/>
                    <a:pt x="9722" y="6340"/>
                    <a:pt x="9725" y="7039"/>
                  </a:cubicBezTo>
                  <a:cubicBezTo>
                    <a:pt x="9722" y="7963"/>
                    <a:pt x="8971" y="8712"/>
                    <a:pt x="8047" y="8715"/>
                  </a:cubicBezTo>
                  <a:lnTo>
                    <a:pt x="7845" y="8715"/>
                  </a:lnTo>
                  <a:cubicBezTo>
                    <a:pt x="7719" y="8560"/>
                    <a:pt x="7532" y="8475"/>
                    <a:pt x="7340" y="8475"/>
                  </a:cubicBezTo>
                  <a:cubicBezTo>
                    <a:pt x="7268" y="8475"/>
                    <a:pt x="7196" y="8486"/>
                    <a:pt x="7126" y="8510"/>
                  </a:cubicBezTo>
                  <a:lnTo>
                    <a:pt x="6556" y="8709"/>
                  </a:lnTo>
                  <a:cubicBezTo>
                    <a:pt x="5698" y="8620"/>
                    <a:pt x="5044" y="7900"/>
                    <a:pt x="5041" y="7039"/>
                  </a:cubicBezTo>
                  <a:cubicBezTo>
                    <a:pt x="5044" y="6340"/>
                    <a:pt x="5609" y="5776"/>
                    <a:pt x="6305" y="5773"/>
                  </a:cubicBezTo>
                  <a:lnTo>
                    <a:pt x="6559" y="5773"/>
                  </a:lnTo>
                  <a:cubicBezTo>
                    <a:pt x="6564" y="5781"/>
                    <a:pt x="6570" y="5790"/>
                    <a:pt x="6576" y="5796"/>
                  </a:cubicBezTo>
                  <a:cubicBezTo>
                    <a:pt x="6582" y="5804"/>
                    <a:pt x="6590" y="5813"/>
                    <a:pt x="6599" y="5822"/>
                  </a:cubicBezTo>
                  <a:lnTo>
                    <a:pt x="6976" y="6213"/>
                  </a:lnTo>
                  <a:cubicBezTo>
                    <a:pt x="7028" y="6271"/>
                    <a:pt x="7094" y="6314"/>
                    <a:pt x="7166" y="6346"/>
                  </a:cubicBezTo>
                  <a:lnTo>
                    <a:pt x="7166" y="7229"/>
                  </a:lnTo>
                  <a:cubicBezTo>
                    <a:pt x="7123" y="7293"/>
                    <a:pt x="6973" y="7451"/>
                    <a:pt x="6610" y="7451"/>
                  </a:cubicBezTo>
                  <a:cubicBezTo>
                    <a:pt x="6118" y="7451"/>
                    <a:pt x="5905" y="7169"/>
                    <a:pt x="5896" y="7160"/>
                  </a:cubicBezTo>
                  <a:cubicBezTo>
                    <a:pt x="5850" y="7093"/>
                    <a:pt x="5787" y="7065"/>
                    <a:pt x="5726" y="7065"/>
                  </a:cubicBezTo>
                  <a:cubicBezTo>
                    <a:pt x="5573" y="7065"/>
                    <a:pt x="5426" y="7239"/>
                    <a:pt x="5545" y="7408"/>
                  </a:cubicBezTo>
                  <a:cubicBezTo>
                    <a:pt x="5557" y="7428"/>
                    <a:pt x="5885" y="7883"/>
                    <a:pt x="6610" y="7883"/>
                  </a:cubicBezTo>
                  <a:cubicBezTo>
                    <a:pt x="6993" y="7883"/>
                    <a:pt x="7235" y="7756"/>
                    <a:pt x="7382" y="7627"/>
                  </a:cubicBezTo>
                  <a:cubicBezTo>
                    <a:pt x="7529" y="7756"/>
                    <a:pt x="7771" y="7883"/>
                    <a:pt x="8156" y="7883"/>
                  </a:cubicBezTo>
                  <a:cubicBezTo>
                    <a:pt x="8879" y="7883"/>
                    <a:pt x="9207" y="7428"/>
                    <a:pt x="9221" y="7408"/>
                  </a:cubicBezTo>
                  <a:cubicBezTo>
                    <a:pt x="9291" y="7310"/>
                    <a:pt x="9267" y="7175"/>
                    <a:pt x="9170" y="7106"/>
                  </a:cubicBezTo>
                  <a:cubicBezTo>
                    <a:pt x="9132" y="7079"/>
                    <a:pt x="9088" y="7066"/>
                    <a:pt x="9044" y="7066"/>
                  </a:cubicBezTo>
                  <a:cubicBezTo>
                    <a:pt x="8976" y="7066"/>
                    <a:pt x="8910" y="7098"/>
                    <a:pt x="8867" y="7157"/>
                  </a:cubicBezTo>
                  <a:cubicBezTo>
                    <a:pt x="8859" y="7169"/>
                    <a:pt x="8646" y="7451"/>
                    <a:pt x="8156" y="7451"/>
                  </a:cubicBezTo>
                  <a:cubicBezTo>
                    <a:pt x="7791" y="7451"/>
                    <a:pt x="7644" y="7296"/>
                    <a:pt x="7598" y="7229"/>
                  </a:cubicBezTo>
                  <a:lnTo>
                    <a:pt x="7598" y="6346"/>
                  </a:lnTo>
                  <a:cubicBezTo>
                    <a:pt x="7670" y="6314"/>
                    <a:pt x="7736" y="6271"/>
                    <a:pt x="7791" y="6213"/>
                  </a:cubicBezTo>
                  <a:lnTo>
                    <a:pt x="8168" y="5822"/>
                  </a:lnTo>
                  <a:cubicBezTo>
                    <a:pt x="8174" y="5813"/>
                    <a:pt x="8182" y="5804"/>
                    <a:pt x="8191" y="5796"/>
                  </a:cubicBezTo>
                  <a:cubicBezTo>
                    <a:pt x="8197" y="5787"/>
                    <a:pt x="8202" y="5781"/>
                    <a:pt x="8208" y="5773"/>
                  </a:cubicBezTo>
                  <a:close/>
                  <a:moveTo>
                    <a:pt x="4146" y="8585"/>
                  </a:moveTo>
                  <a:lnTo>
                    <a:pt x="4158" y="8772"/>
                  </a:lnTo>
                  <a:cubicBezTo>
                    <a:pt x="4066" y="8888"/>
                    <a:pt x="3985" y="9011"/>
                    <a:pt x="3913" y="9138"/>
                  </a:cubicBezTo>
                  <a:lnTo>
                    <a:pt x="2453" y="8628"/>
                  </a:lnTo>
                  <a:cubicBezTo>
                    <a:pt x="2430" y="8623"/>
                    <a:pt x="2436" y="8591"/>
                    <a:pt x="2459" y="8591"/>
                  </a:cubicBezTo>
                  <a:lnTo>
                    <a:pt x="4068" y="8591"/>
                  </a:lnTo>
                  <a:cubicBezTo>
                    <a:pt x="4094" y="8591"/>
                    <a:pt x="4120" y="8588"/>
                    <a:pt x="4146" y="8585"/>
                  </a:cubicBezTo>
                  <a:close/>
                  <a:moveTo>
                    <a:pt x="4604" y="9034"/>
                  </a:moveTo>
                  <a:lnTo>
                    <a:pt x="4604" y="9034"/>
                  </a:lnTo>
                  <a:cubicBezTo>
                    <a:pt x="4641" y="9069"/>
                    <a:pt x="4679" y="9106"/>
                    <a:pt x="4719" y="9138"/>
                  </a:cubicBezTo>
                  <a:lnTo>
                    <a:pt x="4607" y="9138"/>
                  </a:lnTo>
                  <a:lnTo>
                    <a:pt x="4604" y="9034"/>
                  </a:lnTo>
                  <a:close/>
                  <a:moveTo>
                    <a:pt x="10569" y="9530"/>
                  </a:moveTo>
                  <a:cubicBezTo>
                    <a:pt x="10727" y="9855"/>
                    <a:pt x="10808" y="10215"/>
                    <a:pt x="10808" y="10577"/>
                  </a:cubicBezTo>
                  <a:cubicBezTo>
                    <a:pt x="10808" y="10949"/>
                    <a:pt x="10721" y="11314"/>
                    <a:pt x="10557" y="11648"/>
                  </a:cubicBezTo>
                  <a:cubicBezTo>
                    <a:pt x="10525" y="11640"/>
                    <a:pt x="10494" y="11634"/>
                    <a:pt x="10462" y="11628"/>
                  </a:cubicBezTo>
                  <a:lnTo>
                    <a:pt x="10569" y="9530"/>
                  </a:lnTo>
                  <a:close/>
                  <a:moveTo>
                    <a:pt x="4241" y="10433"/>
                  </a:moveTo>
                  <a:lnTo>
                    <a:pt x="4313" y="11844"/>
                  </a:lnTo>
                  <a:cubicBezTo>
                    <a:pt x="4080" y="11464"/>
                    <a:pt x="3956" y="11024"/>
                    <a:pt x="3956" y="10577"/>
                  </a:cubicBezTo>
                  <a:cubicBezTo>
                    <a:pt x="3956" y="10528"/>
                    <a:pt x="3956" y="10480"/>
                    <a:pt x="3959" y="10433"/>
                  </a:cubicBezTo>
                  <a:close/>
                  <a:moveTo>
                    <a:pt x="8919" y="12909"/>
                  </a:moveTo>
                  <a:cubicBezTo>
                    <a:pt x="8931" y="12909"/>
                    <a:pt x="8939" y="12918"/>
                    <a:pt x="8939" y="12929"/>
                  </a:cubicBezTo>
                  <a:cubicBezTo>
                    <a:pt x="8939" y="12938"/>
                    <a:pt x="8934" y="12944"/>
                    <a:pt x="8925" y="12947"/>
                  </a:cubicBezTo>
                  <a:lnTo>
                    <a:pt x="8775" y="13001"/>
                  </a:lnTo>
                  <a:lnTo>
                    <a:pt x="8775" y="12909"/>
                  </a:lnTo>
                  <a:close/>
                  <a:moveTo>
                    <a:pt x="10163" y="9029"/>
                  </a:moveTo>
                  <a:lnTo>
                    <a:pt x="10030" y="11611"/>
                  </a:lnTo>
                  <a:lnTo>
                    <a:pt x="8749" y="11611"/>
                  </a:lnTo>
                  <a:cubicBezTo>
                    <a:pt x="8646" y="11168"/>
                    <a:pt x="8248" y="10851"/>
                    <a:pt x="7791" y="10848"/>
                  </a:cubicBezTo>
                  <a:lnTo>
                    <a:pt x="6973" y="10848"/>
                  </a:lnTo>
                  <a:cubicBezTo>
                    <a:pt x="6429" y="10851"/>
                    <a:pt x="5991" y="11288"/>
                    <a:pt x="5991" y="11833"/>
                  </a:cubicBezTo>
                  <a:lnTo>
                    <a:pt x="5991" y="13091"/>
                  </a:lnTo>
                  <a:cubicBezTo>
                    <a:pt x="5991" y="13183"/>
                    <a:pt x="5968" y="13275"/>
                    <a:pt x="5928" y="13355"/>
                  </a:cubicBezTo>
                  <a:cubicBezTo>
                    <a:pt x="5920" y="13373"/>
                    <a:pt x="5911" y="13387"/>
                    <a:pt x="5902" y="13401"/>
                  </a:cubicBezTo>
                  <a:lnTo>
                    <a:pt x="4805" y="13021"/>
                  </a:lnTo>
                  <a:lnTo>
                    <a:pt x="4676" y="10433"/>
                  </a:lnTo>
                  <a:lnTo>
                    <a:pt x="5424" y="10433"/>
                  </a:lnTo>
                  <a:cubicBezTo>
                    <a:pt x="5499" y="10433"/>
                    <a:pt x="5574" y="10422"/>
                    <a:pt x="5646" y="10396"/>
                  </a:cubicBezTo>
                  <a:lnTo>
                    <a:pt x="6962" y="9938"/>
                  </a:lnTo>
                  <a:lnTo>
                    <a:pt x="7857" y="9938"/>
                  </a:lnTo>
                  <a:cubicBezTo>
                    <a:pt x="7861" y="9938"/>
                    <a:pt x="7864" y="9938"/>
                    <a:pt x="7868" y="9938"/>
                  </a:cubicBezTo>
                  <a:cubicBezTo>
                    <a:pt x="8719" y="9938"/>
                    <a:pt x="9541" y="9613"/>
                    <a:pt x="10163" y="9029"/>
                  </a:cubicBezTo>
                  <a:close/>
                  <a:moveTo>
                    <a:pt x="7794" y="11283"/>
                  </a:moveTo>
                  <a:cubicBezTo>
                    <a:pt x="8012" y="11283"/>
                    <a:pt x="8208" y="11412"/>
                    <a:pt x="8297" y="11614"/>
                  </a:cubicBezTo>
                  <a:lnTo>
                    <a:pt x="7321" y="11614"/>
                  </a:lnTo>
                  <a:cubicBezTo>
                    <a:pt x="7316" y="11614"/>
                    <a:pt x="7310" y="11614"/>
                    <a:pt x="7304" y="11614"/>
                  </a:cubicBezTo>
                  <a:cubicBezTo>
                    <a:pt x="6731" y="11614"/>
                    <a:pt x="6439" y="12312"/>
                    <a:pt x="6852" y="12722"/>
                  </a:cubicBezTo>
                  <a:lnTo>
                    <a:pt x="6852" y="12719"/>
                  </a:lnTo>
                  <a:cubicBezTo>
                    <a:pt x="6973" y="12840"/>
                    <a:pt x="7137" y="12909"/>
                    <a:pt x="7310" y="12909"/>
                  </a:cubicBezTo>
                  <a:lnTo>
                    <a:pt x="8343" y="12909"/>
                  </a:lnTo>
                  <a:lnTo>
                    <a:pt x="8343" y="13093"/>
                  </a:lnTo>
                  <a:cubicBezTo>
                    <a:pt x="8343" y="13111"/>
                    <a:pt x="8343" y="13131"/>
                    <a:pt x="8343" y="13151"/>
                  </a:cubicBezTo>
                  <a:lnTo>
                    <a:pt x="7563" y="13422"/>
                  </a:lnTo>
                  <a:cubicBezTo>
                    <a:pt x="7503" y="13424"/>
                    <a:pt x="7442" y="13427"/>
                    <a:pt x="7385" y="13427"/>
                  </a:cubicBezTo>
                  <a:cubicBezTo>
                    <a:pt x="7054" y="13427"/>
                    <a:pt x="6723" y="13387"/>
                    <a:pt x="6400" y="13306"/>
                  </a:cubicBezTo>
                  <a:cubicBezTo>
                    <a:pt x="6418" y="13237"/>
                    <a:pt x="6423" y="13165"/>
                    <a:pt x="6423" y="13093"/>
                  </a:cubicBezTo>
                  <a:lnTo>
                    <a:pt x="6423" y="11833"/>
                  </a:lnTo>
                  <a:cubicBezTo>
                    <a:pt x="6423" y="11530"/>
                    <a:pt x="6671" y="11283"/>
                    <a:pt x="6976" y="11283"/>
                  </a:cubicBezTo>
                  <a:close/>
                  <a:moveTo>
                    <a:pt x="7316" y="12045"/>
                  </a:moveTo>
                  <a:cubicBezTo>
                    <a:pt x="7318" y="12045"/>
                    <a:pt x="7320" y="12046"/>
                    <a:pt x="7321" y="12046"/>
                  </a:cubicBezTo>
                  <a:lnTo>
                    <a:pt x="10292" y="12046"/>
                  </a:lnTo>
                  <a:cubicBezTo>
                    <a:pt x="10649" y="12048"/>
                    <a:pt x="10937" y="12336"/>
                    <a:pt x="10940" y="12693"/>
                  </a:cubicBezTo>
                  <a:lnTo>
                    <a:pt x="10940" y="14323"/>
                  </a:lnTo>
                  <a:lnTo>
                    <a:pt x="5951" y="14323"/>
                  </a:lnTo>
                  <a:cubicBezTo>
                    <a:pt x="5925" y="14323"/>
                    <a:pt x="5899" y="14317"/>
                    <a:pt x="5876" y="14308"/>
                  </a:cubicBezTo>
                  <a:lnTo>
                    <a:pt x="3971" y="13646"/>
                  </a:lnTo>
                  <a:cubicBezTo>
                    <a:pt x="3881" y="13614"/>
                    <a:pt x="3824" y="13534"/>
                    <a:pt x="3827" y="13442"/>
                  </a:cubicBezTo>
                  <a:cubicBezTo>
                    <a:pt x="3824" y="13419"/>
                    <a:pt x="3830" y="13393"/>
                    <a:pt x="3838" y="13370"/>
                  </a:cubicBezTo>
                  <a:cubicBezTo>
                    <a:pt x="3868" y="13281"/>
                    <a:pt x="3951" y="13225"/>
                    <a:pt x="4041" y="13225"/>
                  </a:cubicBezTo>
                  <a:cubicBezTo>
                    <a:pt x="4066" y="13225"/>
                    <a:pt x="4090" y="13229"/>
                    <a:pt x="4115" y="13237"/>
                  </a:cubicBezTo>
                  <a:lnTo>
                    <a:pt x="5951" y="13876"/>
                  </a:lnTo>
                  <a:cubicBezTo>
                    <a:pt x="5974" y="13885"/>
                    <a:pt x="6000" y="13888"/>
                    <a:pt x="6023" y="13888"/>
                  </a:cubicBezTo>
                  <a:lnTo>
                    <a:pt x="7506" y="13888"/>
                  </a:lnTo>
                  <a:cubicBezTo>
                    <a:pt x="7529" y="13888"/>
                    <a:pt x="7555" y="13882"/>
                    <a:pt x="7578" y="13876"/>
                  </a:cubicBezTo>
                  <a:lnTo>
                    <a:pt x="9069" y="13358"/>
                  </a:lnTo>
                  <a:cubicBezTo>
                    <a:pt x="9276" y="13286"/>
                    <a:pt x="9403" y="13073"/>
                    <a:pt x="9365" y="12854"/>
                  </a:cubicBezTo>
                  <a:cubicBezTo>
                    <a:pt x="9328" y="12639"/>
                    <a:pt x="9141" y="12477"/>
                    <a:pt x="8919" y="12477"/>
                  </a:cubicBezTo>
                  <a:lnTo>
                    <a:pt x="7310" y="12477"/>
                  </a:lnTo>
                  <a:cubicBezTo>
                    <a:pt x="7183" y="12477"/>
                    <a:pt x="7085" y="12371"/>
                    <a:pt x="7094" y="12247"/>
                  </a:cubicBezTo>
                  <a:cubicBezTo>
                    <a:pt x="7105" y="12134"/>
                    <a:pt x="7200" y="12045"/>
                    <a:pt x="7316" y="12045"/>
                  </a:cubicBezTo>
                  <a:close/>
                  <a:moveTo>
                    <a:pt x="5122" y="1"/>
                  </a:moveTo>
                  <a:cubicBezTo>
                    <a:pt x="4051" y="1"/>
                    <a:pt x="3490" y="1055"/>
                    <a:pt x="3490" y="2094"/>
                  </a:cubicBezTo>
                  <a:cubicBezTo>
                    <a:pt x="3490" y="2744"/>
                    <a:pt x="3709" y="3248"/>
                    <a:pt x="4115" y="3545"/>
                  </a:cubicBezTo>
                  <a:cubicBezTo>
                    <a:pt x="3726" y="4158"/>
                    <a:pt x="3519" y="4872"/>
                    <a:pt x="3522" y="5597"/>
                  </a:cubicBezTo>
                  <a:lnTo>
                    <a:pt x="3522" y="6559"/>
                  </a:lnTo>
                  <a:cubicBezTo>
                    <a:pt x="3522" y="6806"/>
                    <a:pt x="3547" y="7054"/>
                    <a:pt x="3602" y="7296"/>
                  </a:cubicBezTo>
                  <a:lnTo>
                    <a:pt x="1083" y="7296"/>
                  </a:lnTo>
                  <a:cubicBezTo>
                    <a:pt x="487" y="7296"/>
                    <a:pt x="4" y="7779"/>
                    <a:pt x="1" y="8375"/>
                  </a:cubicBezTo>
                  <a:lnTo>
                    <a:pt x="1" y="10220"/>
                  </a:lnTo>
                  <a:cubicBezTo>
                    <a:pt x="1" y="10338"/>
                    <a:pt x="99" y="10436"/>
                    <a:pt x="217" y="10436"/>
                  </a:cubicBezTo>
                  <a:lnTo>
                    <a:pt x="936" y="10436"/>
                  </a:lnTo>
                  <a:cubicBezTo>
                    <a:pt x="1054" y="10436"/>
                    <a:pt x="1149" y="10338"/>
                    <a:pt x="1149" y="10220"/>
                  </a:cubicBezTo>
                  <a:cubicBezTo>
                    <a:pt x="1149" y="10100"/>
                    <a:pt x="1054" y="10005"/>
                    <a:pt x="936" y="10005"/>
                  </a:cubicBezTo>
                  <a:lnTo>
                    <a:pt x="435" y="10005"/>
                  </a:lnTo>
                  <a:lnTo>
                    <a:pt x="435" y="8375"/>
                  </a:lnTo>
                  <a:cubicBezTo>
                    <a:pt x="435" y="8015"/>
                    <a:pt x="726" y="7727"/>
                    <a:pt x="1083" y="7727"/>
                  </a:cubicBezTo>
                  <a:lnTo>
                    <a:pt x="4054" y="7727"/>
                  </a:lnTo>
                  <a:cubicBezTo>
                    <a:pt x="4056" y="7727"/>
                    <a:pt x="4058" y="7727"/>
                    <a:pt x="4060" y="7727"/>
                  </a:cubicBezTo>
                  <a:cubicBezTo>
                    <a:pt x="4175" y="7727"/>
                    <a:pt x="4270" y="7813"/>
                    <a:pt x="4282" y="7926"/>
                  </a:cubicBezTo>
                  <a:cubicBezTo>
                    <a:pt x="4290" y="8053"/>
                    <a:pt x="4192" y="8159"/>
                    <a:pt x="4066" y="8159"/>
                  </a:cubicBezTo>
                  <a:lnTo>
                    <a:pt x="2456" y="8159"/>
                  </a:lnTo>
                  <a:cubicBezTo>
                    <a:pt x="2235" y="8159"/>
                    <a:pt x="2048" y="8318"/>
                    <a:pt x="2010" y="8536"/>
                  </a:cubicBezTo>
                  <a:cubicBezTo>
                    <a:pt x="1973" y="8752"/>
                    <a:pt x="2099" y="8965"/>
                    <a:pt x="2307" y="9037"/>
                  </a:cubicBezTo>
                  <a:lnTo>
                    <a:pt x="3804" y="9558"/>
                  </a:lnTo>
                  <a:cubicBezTo>
                    <a:pt x="3827" y="9567"/>
                    <a:pt x="3850" y="9570"/>
                    <a:pt x="3876" y="9570"/>
                  </a:cubicBezTo>
                  <a:lnTo>
                    <a:pt x="5355" y="9570"/>
                  </a:lnTo>
                  <a:cubicBezTo>
                    <a:pt x="5381" y="9570"/>
                    <a:pt x="5404" y="9567"/>
                    <a:pt x="5427" y="9558"/>
                  </a:cubicBezTo>
                  <a:lnTo>
                    <a:pt x="7267" y="8919"/>
                  </a:lnTo>
                  <a:cubicBezTo>
                    <a:pt x="7290" y="8911"/>
                    <a:pt x="7314" y="8907"/>
                    <a:pt x="7338" y="8907"/>
                  </a:cubicBezTo>
                  <a:cubicBezTo>
                    <a:pt x="7427" y="8907"/>
                    <a:pt x="7511" y="8964"/>
                    <a:pt x="7543" y="9055"/>
                  </a:cubicBezTo>
                  <a:cubicBezTo>
                    <a:pt x="7552" y="9078"/>
                    <a:pt x="7555" y="9101"/>
                    <a:pt x="7555" y="9127"/>
                  </a:cubicBezTo>
                  <a:cubicBezTo>
                    <a:pt x="7555" y="9219"/>
                    <a:pt x="7497" y="9299"/>
                    <a:pt x="7408" y="9331"/>
                  </a:cubicBezTo>
                  <a:lnTo>
                    <a:pt x="5502" y="9993"/>
                  </a:lnTo>
                  <a:cubicBezTo>
                    <a:pt x="5476" y="10002"/>
                    <a:pt x="5450" y="10005"/>
                    <a:pt x="5424" y="10005"/>
                  </a:cubicBezTo>
                  <a:lnTo>
                    <a:pt x="1858" y="10005"/>
                  </a:lnTo>
                  <a:cubicBezTo>
                    <a:pt x="1740" y="10005"/>
                    <a:pt x="1642" y="10100"/>
                    <a:pt x="1642" y="10220"/>
                  </a:cubicBezTo>
                  <a:cubicBezTo>
                    <a:pt x="1642" y="10338"/>
                    <a:pt x="1740" y="10436"/>
                    <a:pt x="1858" y="10436"/>
                  </a:cubicBezTo>
                  <a:lnTo>
                    <a:pt x="3527" y="10436"/>
                  </a:lnTo>
                  <a:cubicBezTo>
                    <a:pt x="3524" y="10482"/>
                    <a:pt x="3522" y="10531"/>
                    <a:pt x="3522" y="10580"/>
                  </a:cubicBezTo>
                  <a:cubicBezTo>
                    <a:pt x="3522" y="11317"/>
                    <a:pt x="3815" y="12037"/>
                    <a:pt x="4351" y="12616"/>
                  </a:cubicBezTo>
                  <a:lnTo>
                    <a:pt x="4362" y="12875"/>
                  </a:lnTo>
                  <a:lnTo>
                    <a:pt x="4250" y="12834"/>
                  </a:lnTo>
                  <a:cubicBezTo>
                    <a:pt x="4179" y="12810"/>
                    <a:pt x="4107" y="12798"/>
                    <a:pt x="4036" y="12798"/>
                  </a:cubicBezTo>
                  <a:cubicBezTo>
                    <a:pt x="3767" y="12798"/>
                    <a:pt x="3517" y="12966"/>
                    <a:pt x="3424" y="13234"/>
                  </a:cubicBezTo>
                  <a:cubicBezTo>
                    <a:pt x="3306" y="13574"/>
                    <a:pt x="3484" y="13946"/>
                    <a:pt x="3824" y="14061"/>
                  </a:cubicBezTo>
                  <a:lnTo>
                    <a:pt x="5732" y="14723"/>
                  </a:lnTo>
                  <a:cubicBezTo>
                    <a:pt x="5801" y="14749"/>
                    <a:pt x="5876" y="14760"/>
                    <a:pt x="5951" y="14760"/>
                  </a:cubicBezTo>
                  <a:lnTo>
                    <a:pt x="14544" y="14760"/>
                  </a:lnTo>
                  <a:cubicBezTo>
                    <a:pt x="14662" y="14760"/>
                    <a:pt x="14760" y="14662"/>
                    <a:pt x="14760" y="14544"/>
                  </a:cubicBezTo>
                  <a:lnTo>
                    <a:pt x="14760" y="12238"/>
                  </a:lnTo>
                  <a:cubicBezTo>
                    <a:pt x="14763" y="12118"/>
                    <a:pt x="14665" y="12017"/>
                    <a:pt x="14544" y="12017"/>
                  </a:cubicBezTo>
                  <a:lnTo>
                    <a:pt x="13853" y="12017"/>
                  </a:lnTo>
                  <a:cubicBezTo>
                    <a:pt x="13735" y="12017"/>
                    <a:pt x="13637" y="12115"/>
                    <a:pt x="13637" y="12233"/>
                  </a:cubicBezTo>
                  <a:cubicBezTo>
                    <a:pt x="13637" y="12354"/>
                    <a:pt x="13735" y="12449"/>
                    <a:pt x="13853" y="12449"/>
                  </a:cubicBezTo>
                  <a:lnTo>
                    <a:pt x="14328" y="12449"/>
                  </a:lnTo>
                  <a:lnTo>
                    <a:pt x="14328" y="14323"/>
                  </a:lnTo>
                  <a:lnTo>
                    <a:pt x="11375" y="14323"/>
                  </a:lnTo>
                  <a:lnTo>
                    <a:pt x="11375" y="12449"/>
                  </a:lnTo>
                  <a:lnTo>
                    <a:pt x="12918" y="12449"/>
                  </a:lnTo>
                  <a:cubicBezTo>
                    <a:pt x="13036" y="12449"/>
                    <a:pt x="13134" y="12354"/>
                    <a:pt x="13134" y="12233"/>
                  </a:cubicBezTo>
                  <a:cubicBezTo>
                    <a:pt x="13134" y="12115"/>
                    <a:pt x="13036" y="12017"/>
                    <a:pt x="12918" y="12017"/>
                  </a:cubicBezTo>
                  <a:lnTo>
                    <a:pt x="11136" y="12017"/>
                  </a:lnTo>
                  <a:cubicBezTo>
                    <a:pt x="11081" y="11948"/>
                    <a:pt x="11018" y="11887"/>
                    <a:pt x="10949" y="11835"/>
                  </a:cubicBezTo>
                  <a:cubicBezTo>
                    <a:pt x="11142" y="11444"/>
                    <a:pt x="11242" y="11012"/>
                    <a:pt x="11242" y="10575"/>
                  </a:cubicBezTo>
                  <a:cubicBezTo>
                    <a:pt x="11242" y="9927"/>
                    <a:pt x="11024" y="9308"/>
                    <a:pt x="10609" y="8772"/>
                  </a:cubicBezTo>
                  <a:lnTo>
                    <a:pt x="10620" y="8505"/>
                  </a:lnTo>
                  <a:cubicBezTo>
                    <a:pt x="11026" y="7935"/>
                    <a:pt x="11242" y="7252"/>
                    <a:pt x="11242" y="6553"/>
                  </a:cubicBezTo>
                  <a:lnTo>
                    <a:pt x="11242" y="5597"/>
                  </a:lnTo>
                  <a:cubicBezTo>
                    <a:pt x="11242" y="5462"/>
                    <a:pt x="11237" y="5329"/>
                    <a:pt x="11222" y="5197"/>
                  </a:cubicBezTo>
                  <a:cubicBezTo>
                    <a:pt x="11211" y="5086"/>
                    <a:pt x="11117" y="5003"/>
                    <a:pt x="11005" y="5003"/>
                  </a:cubicBezTo>
                  <a:cubicBezTo>
                    <a:pt x="10998" y="5003"/>
                    <a:pt x="10990" y="5003"/>
                    <a:pt x="10983" y="5004"/>
                  </a:cubicBezTo>
                  <a:cubicBezTo>
                    <a:pt x="10865" y="5016"/>
                    <a:pt x="10779" y="5122"/>
                    <a:pt x="10790" y="5243"/>
                  </a:cubicBezTo>
                  <a:cubicBezTo>
                    <a:pt x="10805" y="5358"/>
                    <a:pt x="10810" y="5476"/>
                    <a:pt x="10810" y="5597"/>
                  </a:cubicBezTo>
                  <a:lnTo>
                    <a:pt x="10810" y="6556"/>
                  </a:lnTo>
                  <a:cubicBezTo>
                    <a:pt x="10808" y="8185"/>
                    <a:pt x="9489" y="9506"/>
                    <a:pt x="7860" y="9509"/>
                  </a:cubicBezTo>
                  <a:cubicBezTo>
                    <a:pt x="7938" y="9406"/>
                    <a:pt x="7981" y="9279"/>
                    <a:pt x="7986" y="9150"/>
                  </a:cubicBezTo>
                  <a:lnTo>
                    <a:pt x="8044" y="9150"/>
                  </a:lnTo>
                  <a:cubicBezTo>
                    <a:pt x="9207" y="9147"/>
                    <a:pt x="10151" y="8205"/>
                    <a:pt x="10154" y="7039"/>
                  </a:cubicBezTo>
                  <a:cubicBezTo>
                    <a:pt x="10154" y="6104"/>
                    <a:pt x="9394" y="5344"/>
                    <a:pt x="8459" y="5344"/>
                  </a:cubicBezTo>
                  <a:lnTo>
                    <a:pt x="8300" y="5344"/>
                  </a:lnTo>
                  <a:cubicBezTo>
                    <a:pt x="8292" y="5306"/>
                    <a:pt x="8280" y="5272"/>
                    <a:pt x="8263" y="5237"/>
                  </a:cubicBezTo>
                  <a:cubicBezTo>
                    <a:pt x="8182" y="5053"/>
                    <a:pt x="7998" y="4935"/>
                    <a:pt x="7796" y="4935"/>
                  </a:cubicBezTo>
                  <a:lnTo>
                    <a:pt x="6964" y="4935"/>
                  </a:lnTo>
                  <a:cubicBezTo>
                    <a:pt x="6763" y="4935"/>
                    <a:pt x="6579" y="5053"/>
                    <a:pt x="6498" y="5237"/>
                  </a:cubicBezTo>
                  <a:cubicBezTo>
                    <a:pt x="6481" y="5272"/>
                    <a:pt x="6469" y="5306"/>
                    <a:pt x="6461" y="5344"/>
                  </a:cubicBezTo>
                  <a:lnTo>
                    <a:pt x="6302" y="5344"/>
                  </a:lnTo>
                  <a:cubicBezTo>
                    <a:pt x="5367" y="5344"/>
                    <a:pt x="4610" y="6104"/>
                    <a:pt x="4607" y="7039"/>
                  </a:cubicBezTo>
                  <a:cubicBezTo>
                    <a:pt x="4610" y="7866"/>
                    <a:pt x="5090" y="8611"/>
                    <a:pt x="5839" y="8957"/>
                  </a:cubicBezTo>
                  <a:lnTo>
                    <a:pt x="5413" y="9106"/>
                  </a:lnTo>
                  <a:cubicBezTo>
                    <a:pt x="5085" y="8913"/>
                    <a:pt x="4797" y="8657"/>
                    <a:pt x="4566" y="8355"/>
                  </a:cubicBezTo>
                  <a:cubicBezTo>
                    <a:pt x="4918" y="7932"/>
                    <a:pt x="4614" y="7293"/>
                    <a:pt x="4065" y="7293"/>
                  </a:cubicBezTo>
                  <a:cubicBezTo>
                    <a:pt x="4061" y="7293"/>
                    <a:pt x="4058" y="7293"/>
                    <a:pt x="4054" y="7293"/>
                  </a:cubicBezTo>
                  <a:lnTo>
                    <a:pt x="4045" y="7293"/>
                  </a:lnTo>
                  <a:cubicBezTo>
                    <a:pt x="3985" y="7054"/>
                    <a:pt x="3953" y="6806"/>
                    <a:pt x="3953" y="6556"/>
                  </a:cubicBezTo>
                  <a:lnTo>
                    <a:pt x="3953" y="5597"/>
                  </a:lnTo>
                  <a:cubicBezTo>
                    <a:pt x="3956" y="3910"/>
                    <a:pt x="5183" y="2477"/>
                    <a:pt x="6846" y="2215"/>
                  </a:cubicBezTo>
                  <a:lnTo>
                    <a:pt x="6849" y="2215"/>
                  </a:lnTo>
                  <a:cubicBezTo>
                    <a:pt x="7025" y="2186"/>
                    <a:pt x="7201" y="2171"/>
                    <a:pt x="7376" y="2171"/>
                  </a:cubicBezTo>
                  <a:lnTo>
                    <a:pt x="7382" y="2171"/>
                  </a:lnTo>
                  <a:cubicBezTo>
                    <a:pt x="8807" y="2177"/>
                    <a:pt x="10082" y="3061"/>
                    <a:pt x="10589" y="4394"/>
                  </a:cubicBezTo>
                  <a:cubicBezTo>
                    <a:pt x="10622" y="4481"/>
                    <a:pt x="10705" y="4534"/>
                    <a:pt x="10793" y="4534"/>
                  </a:cubicBezTo>
                  <a:cubicBezTo>
                    <a:pt x="10818" y="4534"/>
                    <a:pt x="10843" y="4529"/>
                    <a:pt x="10868" y="4521"/>
                  </a:cubicBezTo>
                  <a:cubicBezTo>
                    <a:pt x="10977" y="4477"/>
                    <a:pt x="11035" y="4354"/>
                    <a:pt x="10995" y="4241"/>
                  </a:cubicBezTo>
                  <a:cubicBezTo>
                    <a:pt x="10903" y="3997"/>
                    <a:pt x="10785" y="3763"/>
                    <a:pt x="10646" y="3542"/>
                  </a:cubicBezTo>
                  <a:cubicBezTo>
                    <a:pt x="11049" y="3248"/>
                    <a:pt x="11271" y="2744"/>
                    <a:pt x="11271" y="2094"/>
                  </a:cubicBezTo>
                  <a:cubicBezTo>
                    <a:pt x="11271" y="1055"/>
                    <a:pt x="10710" y="1"/>
                    <a:pt x="9636" y="1"/>
                  </a:cubicBezTo>
                  <a:cubicBezTo>
                    <a:pt x="8643" y="4"/>
                    <a:pt x="7817" y="767"/>
                    <a:pt x="7733" y="1757"/>
                  </a:cubicBezTo>
                  <a:cubicBezTo>
                    <a:pt x="7618" y="1745"/>
                    <a:pt x="7500" y="1740"/>
                    <a:pt x="7382" y="1740"/>
                  </a:cubicBezTo>
                  <a:lnTo>
                    <a:pt x="7379" y="1740"/>
                  </a:lnTo>
                  <a:cubicBezTo>
                    <a:pt x="7258" y="1740"/>
                    <a:pt x="7143" y="1745"/>
                    <a:pt x="7028" y="1757"/>
                  </a:cubicBezTo>
                  <a:cubicBezTo>
                    <a:pt x="6944" y="767"/>
                    <a:pt x="6115" y="4"/>
                    <a:pt x="5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5" name="Google Shape;2132;p125">
            <a:extLst>
              <a:ext uri="{FF2B5EF4-FFF2-40B4-BE49-F238E27FC236}">
                <a16:creationId xmlns:a16="http://schemas.microsoft.com/office/drawing/2014/main" id="{A8020CD2-B7FB-70F4-0147-6429CD88CEB1}"/>
              </a:ext>
            </a:extLst>
          </p:cNvPr>
          <p:cNvGrpSpPr/>
          <p:nvPr/>
        </p:nvGrpSpPr>
        <p:grpSpPr>
          <a:xfrm>
            <a:off x="11788902" y="6023298"/>
            <a:ext cx="737850" cy="512900"/>
            <a:chOff x="5164950" y="2766900"/>
            <a:chExt cx="368925" cy="256450"/>
          </a:xfrm>
        </p:grpSpPr>
        <p:sp>
          <p:nvSpPr>
            <p:cNvPr id="366" name="Google Shape;2133;p125">
              <a:extLst>
                <a:ext uri="{FF2B5EF4-FFF2-40B4-BE49-F238E27FC236}">
                  <a16:creationId xmlns:a16="http://schemas.microsoft.com/office/drawing/2014/main" id="{BC27624E-2FEF-1954-61E0-4A4134838ED5}"/>
                </a:ext>
              </a:extLst>
            </p:cNvPr>
            <p:cNvSpPr/>
            <p:nvPr/>
          </p:nvSpPr>
          <p:spPr>
            <a:xfrm>
              <a:off x="5164950" y="2766900"/>
              <a:ext cx="368925" cy="256450"/>
            </a:xfrm>
            <a:custGeom>
              <a:avLst/>
              <a:gdLst/>
              <a:ahLst/>
              <a:cxnLst/>
              <a:rect l="l" t="t" r="r" b="b"/>
              <a:pathLst>
                <a:path w="14757" h="10258" extrusionOk="0">
                  <a:moveTo>
                    <a:pt x="4045" y="432"/>
                  </a:moveTo>
                  <a:cubicBezTo>
                    <a:pt x="4148" y="432"/>
                    <a:pt x="4232" y="516"/>
                    <a:pt x="4232" y="620"/>
                  </a:cubicBezTo>
                  <a:lnTo>
                    <a:pt x="4232" y="1152"/>
                  </a:lnTo>
                  <a:lnTo>
                    <a:pt x="2936" y="1152"/>
                  </a:lnTo>
                  <a:lnTo>
                    <a:pt x="2936" y="620"/>
                  </a:lnTo>
                  <a:cubicBezTo>
                    <a:pt x="2936" y="516"/>
                    <a:pt x="3020" y="432"/>
                    <a:pt x="3124" y="432"/>
                  </a:cubicBezTo>
                  <a:close/>
                  <a:moveTo>
                    <a:pt x="5170" y="1587"/>
                  </a:moveTo>
                  <a:lnTo>
                    <a:pt x="5170" y="2019"/>
                  </a:lnTo>
                  <a:lnTo>
                    <a:pt x="1857" y="2019"/>
                  </a:lnTo>
                  <a:lnTo>
                    <a:pt x="1857" y="1587"/>
                  </a:lnTo>
                  <a:close/>
                  <a:moveTo>
                    <a:pt x="1178" y="5652"/>
                  </a:moveTo>
                  <a:cubicBezTo>
                    <a:pt x="1192" y="5652"/>
                    <a:pt x="1206" y="5663"/>
                    <a:pt x="1206" y="5680"/>
                  </a:cubicBezTo>
                  <a:lnTo>
                    <a:pt x="1206" y="6170"/>
                  </a:lnTo>
                  <a:cubicBezTo>
                    <a:pt x="1206" y="6184"/>
                    <a:pt x="1192" y="6199"/>
                    <a:pt x="1178" y="6199"/>
                  </a:cubicBezTo>
                  <a:lnTo>
                    <a:pt x="685" y="6199"/>
                  </a:lnTo>
                  <a:cubicBezTo>
                    <a:pt x="671" y="6199"/>
                    <a:pt x="656" y="6184"/>
                    <a:pt x="656" y="6170"/>
                  </a:cubicBezTo>
                  <a:lnTo>
                    <a:pt x="656" y="6167"/>
                  </a:lnTo>
                  <a:lnTo>
                    <a:pt x="656" y="5680"/>
                  </a:lnTo>
                  <a:cubicBezTo>
                    <a:pt x="656" y="5663"/>
                    <a:pt x="671" y="5652"/>
                    <a:pt x="685" y="5652"/>
                  </a:cubicBezTo>
                  <a:close/>
                  <a:moveTo>
                    <a:pt x="5170" y="2450"/>
                  </a:moveTo>
                  <a:lnTo>
                    <a:pt x="5170" y="4468"/>
                  </a:lnTo>
                  <a:lnTo>
                    <a:pt x="4603" y="4468"/>
                  </a:lnTo>
                  <a:cubicBezTo>
                    <a:pt x="4485" y="4468"/>
                    <a:pt x="4387" y="4566"/>
                    <a:pt x="4387" y="4684"/>
                  </a:cubicBezTo>
                  <a:cubicBezTo>
                    <a:pt x="4387" y="4805"/>
                    <a:pt x="4485" y="4900"/>
                    <a:pt x="4603" y="4900"/>
                  </a:cubicBezTo>
                  <a:lnTo>
                    <a:pt x="5170" y="4900"/>
                  </a:lnTo>
                  <a:lnTo>
                    <a:pt x="5170" y="7408"/>
                  </a:lnTo>
                  <a:lnTo>
                    <a:pt x="4123" y="7408"/>
                  </a:lnTo>
                  <a:cubicBezTo>
                    <a:pt x="3791" y="7062"/>
                    <a:pt x="3350" y="6889"/>
                    <a:pt x="2908" y="6889"/>
                  </a:cubicBezTo>
                  <a:cubicBezTo>
                    <a:pt x="2466" y="6889"/>
                    <a:pt x="2024" y="7062"/>
                    <a:pt x="1693" y="7408"/>
                  </a:cubicBezTo>
                  <a:lnTo>
                    <a:pt x="1166" y="7408"/>
                  </a:lnTo>
                  <a:lnTo>
                    <a:pt x="1166" y="6630"/>
                  </a:lnTo>
                  <a:lnTo>
                    <a:pt x="1178" y="6630"/>
                  </a:lnTo>
                  <a:cubicBezTo>
                    <a:pt x="1431" y="6627"/>
                    <a:pt x="1638" y="6423"/>
                    <a:pt x="1638" y="6167"/>
                  </a:cubicBezTo>
                  <a:lnTo>
                    <a:pt x="1638" y="5680"/>
                  </a:lnTo>
                  <a:cubicBezTo>
                    <a:pt x="1638" y="5424"/>
                    <a:pt x="1431" y="5217"/>
                    <a:pt x="1178" y="5217"/>
                  </a:cubicBezTo>
                  <a:lnTo>
                    <a:pt x="1166" y="5217"/>
                  </a:lnTo>
                  <a:lnTo>
                    <a:pt x="1166" y="5087"/>
                  </a:lnTo>
                  <a:cubicBezTo>
                    <a:pt x="1166" y="4984"/>
                    <a:pt x="1247" y="4900"/>
                    <a:pt x="1350" y="4900"/>
                  </a:cubicBezTo>
                  <a:lnTo>
                    <a:pt x="3688" y="4900"/>
                  </a:lnTo>
                  <a:cubicBezTo>
                    <a:pt x="3806" y="4900"/>
                    <a:pt x="3901" y="4805"/>
                    <a:pt x="3901" y="4684"/>
                  </a:cubicBezTo>
                  <a:cubicBezTo>
                    <a:pt x="3901" y="4566"/>
                    <a:pt x="3806" y="4468"/>
                    <a:pt x="3688" y="4468"/>
                  </a:cubicBezTo>
                  <a:lnTo>
                    <a:pt x="1699" y="4468"/>
                  </a:lnTo>
                  <a:lnTo>
                    <a:pt x="2211" y="2450"/>
                  </a:lnTo>
                  <a:close/>
                  <a:moveTo>
                    <a:pt x="1391" y="7839"/>
                  </a:moveTo>
                  <a:cubicBezTo>
                    <a:pt x="1324" y="7978"/>
                    <a:pt x="1278" y="8122"/>
                    <a:pt x="1250" y="8271"/>
                  </a:cubicBezTo>
                  <a:lnTo>
                    <a:pt x="429" y="8271"/>
                  </a:lnTo>
                  <a:lnTo>
                    <a:pt x="429" y="7839"/>
                  </a:lnTo>
                  <a:close/>
                  <a:moveTo>
                    <a:pt x="10297" y="7839"/>
                  </a:moveTo>
                  <a:cubicBezTo>
                    <a:pt x="10231" y="7978"/>
                    <a:pt x="10182" y="8122"/>
                    <a:pt x="10156" y="8271"/>
                  </a:cubicBezTo>
                  <a:lnTo>
                    <a:pt x="4566" y="8271"/>
                  </a:lnTo>
                  <a:cubicBezTo>
                    <a:pt x="4540" y="8122"/>
                    <a:pt x="4491" y="7978"/>
                    <a:pt x="4425" y="7839"/>
                  </a:cubicBezTo>
                  <a:close/>
                  <a:moveTo>
                    <a:pt x="14322" y="7839"/>
                  </a:moveTo>
                  <a:lnTo>
                    <a:pt x="14322" y="8271"/>
                  </a:lnTo>
                  <a:lnTo>
                    <a:pt x="13473" y="8271"/>
                  </a:lnTo>
                  <a:cubicBezTo>
                    <a:pt x="13444" y="8122"/>
                    <a:pt x="13398" y="7978"/>
                    <a:pt x="13332" y="7839"/>
                  </a:cubicBezTo>
                  <a:close/>
                  <a:moveTo>
                    <a:pt x="2909" y="7321"/>
                  </a:moveTo>
                  <a:cubicBezTo>
                    <a:pt x="3070" y="7321"/>
                    <a:pt x="3233" y="7352"/>
                    <a:pt x="3388" y="7416"/>
                  </a:cubicBezTo>
                  <a:cubicBezTo>
                    <a:pt x="3858" y="7609"/>
                    <a:pt x="4163" y="8067"/>
                    <a:pt x="4163" y="8574"/>
                  </a:cubicBezTo>
                  <a:cubicBezTo>
                    <a:pt x="4163" y="9267"/>
                    <a:pt x="3601" y="9829"/>
                    <a:pt x="2908" y="9829"/>
                  </a:cubicBezTo>
                  <a:cubicBezTo>
                    <a:pt x="2401" y="9829"/>
                    <a:pt x="1943" y="9523"/>
                    <a:pt x="1750" y="9054"/>
                  </a:cubicBezTo>
                  <a:cubicBezTo>
                    <a:pt x="1558" y="8585"/>
                    <a:pt x="1664" y="8047"/>
                    <a:pt x="2021" y="7687"/>
                  </a:cubicBezTo>
                  <a:cubicBezTo>
                    <a:pt x="2262" y="7448"/>
                    <a:pt x="2582" y="7321"/>
                    <a:pt x="2909" y="7321"/>
                  </a:cubicBezTo>
                  <a:close/>
                  <a:moveTo>
                    <a:pt x="11815" y="7321"/>
                  </a:moveTo>
                  <a:cubicBezTo>
                    <a:pt x="11977" y="7321"/>
                    <a:pt x="12140" y="7352"/>
                    <a:pt x="12295" y="7416"/>
                  </a:cubicBezTo>
                  <a:cubicBezTo>
                    <a:pt x="12762" y="7609"/>
                    <a:pt x="13067" y="8067"/>
                    <a:pt x="13067" y="8574"/>
                  </a:cubicBezTo>
                  <a:cubicBezTo>
                    <a:pt x="13067" y="9267"/>
                    <a:pt x="12505" y="9829"/>
                    <a:pt x="11815" y="9829"/>
                  </a:cubicBezTo>
                  <a:cubicBezTo>
                    <a:pt x="11308" y="9829"/>
                    <a:pt x="10850" y="9523"/>
                    <a:pt x="10657" y="9054"/>
                  </a:cubicBezTo>
                  <a:cubicBezTo>
                    <a:pt x="10462" y="8585"/>
                    <a:pt x="10571" y="8047"/>
                    <a:pt x="10928" y="7687"/>
                  </a:cubicBezTo>
                  <a:cubicBezTo>
                    <a:pt x="11169" y="7448"/>
                    <a:pt x="11489" y="7321"/>
                    <a:pt x="11815" y="7321"/>
                  </a:cubicBezTo>
                  <a:close/>
                  <a:moveTo>
                    <a:pt x="3126" y="1"/>
                  </a:moveTo>
                  <a:cubicBezTo>
                    <a:pt x="2784" y="1"/>
                    <a:pt x="2508" y="277"/>
                    <a:pt x="2508" y="620"/>
                  </a:cubicBezTo>
                  <a:lnTo>
                    <a:pt x="2508" y="1152"/>
                  </a:lnTo>
                  <a:lnTo>
                    <a:pt x="1759" y="1152"/>
                  </a:lnTo>
                  <a:cubicBezTo>
                    <a:pt x="1575" y="1152"/>
                    <a:pt x="1428" y="1302"/>
                    <a:pt x="1425" y="1483"/>
                  </a:cubicBezTo>
                  <a:lnTo>
                    <a:pt x="1425" y="2119"/>
                  </a:lnTo>
                  <a:cubicBezTo>
                    <a:pt x="1428" y="2301"/>
                    <a:pt x="1575" y="2450"/>
                    <a:pt x="1759" y="2450"/>
                  </a:cubicBezTo>
                  <a:lnTo>
                    <a:pt x="1768" y="2450"/>
                  </a:lnTo>
                  <a:lnTo>
                    <a:pt x="1252" y="4477"/>
                  </a:lnTo>
                  <a:cubicBezTo>
                    <a:pt x="953" y="4526"/>
                    <a:pt x="734" y="4782"/>
                    <a:pt x="734" y="5084"/>
                  </a:cubicBezTo>
                  <a:lnTo>
                    <a:pt x="734" y="5217"/>
                  </a:lnTo>
                  <a:lnTo>
                    <a:pt x="688" y="5217"/>
                  </a:lnTo>
                  <a:cubicBezTo>
                    <a:pt x="435" y="5217"/>
                    <a:pt x="228" y="5424"/>
                    <a:pt x="228" y="5677"/>
                  </a:cubicBezTo>
                  <a:lnTo>
                    <a:pt x="228" y="6167"/>
                  </a:lnTo>
                  <a:cubicBezTo>
                    <a:pt x="228" y="6423"/>
                    <a:pt x="435" y="6627"/>
                    <a:pt x="688" y="6627"/>
                  </a:cubicBezTo>
                  <a:lnTo>
                    <a:pt x="734" y="6627"/>
                  </a:lnTo>
                  <a:lnTo>
                    <a:pt x="734" y="7408"/>
                  </a:lnTo>
                  <a:lnTo>
                    <a:pt x="216" y="7408"/>
                  </a:lnTo>
                  <a:cubicBezTo>
                    <a:pt x="98" y="7408"/>
                    <a:pt x="0" y="7503"/>
                    <a:pt x="0" y="7624"/>
                  </a:cubicBezTo>
                  <a:lnTo>
                    <a:pt x="0" y="8487"/>
                  </a:lnTo>
                  <a:cubicBezTo>
                    <a:pt x="0" y="8605"/>
                    <a:pt x="98" y="8703"/>
                    <a:pt x="216" y="8703"/>
                  </a:cubicBezTo>
                  <a:lnTo>
                    <a:pt x="1229" y="8703"/>
                  </a:lnTo>
                  <a:cubicBezTo>
                    <a:pt x="1298" y="9581"/>
                    <a:pt x="2030" y="10258"/>
                    <a:pt x="2911" y="10258"/>
                  </a:cubicBezTo>
                  <a:cubicBezTo>
                    <a:pt x="3791" y="10258"/>
                    <a:pt x="4523" y="9581"/>
                    <a:pt x="4592" y="8703"/>
                  </a:cubicBezTo>
                  <a:lnTo>
                    <a:pt x="10136" y="8703"/>
                  </a:lnTo>
                  <a:cubicBezTo>
                    <a:pt x="10205" y="9581"/>
                    <a:pt x="10936" y="10258"/>
                    <a:pt x="11817" y="10258"/>
                  </a:cubicBezTo>
                  <a:cubicBezTo>
                    <a:pt x="12698" y="10258"/>
                    <a:pt x="13429" y="9581"/>
                    <a:pt x="13496" y="8703"/>
                  </a:cubicBezTo>
                  <a:lnTo>
                    <a:pt x="14541" y="8703"/>
                  </a:lnTo>
                  <a:cubicBezTo>
                    <a:pt x="14659" y="8703"/>
                    <a:pt x="14757" y="8605"/>
                    <a:pt x="14757" y="8487"/>
                  </a:cubicBezTo>
                  <a:lnTo>
                    <a:pt x="14757" y="7624"/>
                  </a:lnTo>
                  <a:cubicBezTo>
                    <a:pt x="14757" y="7504"/>
                    <a:pt x="14662" y="7408"/>
                    <a:pt x="14543" y="7408"/>
                  </a:cubicBezTo>
                  <a:cubicBezTo>
                    <a:pt x="14541" y="7408"/>
                    <a:pt x="14540" y="7408"/>
                    <a:pt x="14538" y="7408"/>
                  </a:cubicBezTo>
                  <a:lnTo>
                    <a:pt x="14480" y="7408"/>
                  </a:lnTo>
                  <a:lnTo>
                    <a:pt x="14480" y="6990"/>
                  </a:lnTo>
                  <a:cubicBezTo>
                    <a:pt x="14480" y="6872"/>
                    <a:pt x="14382" y="6774"/>
                    <a:pt x="14264" y="6774"/>
                  </a:cubicBezTo>
                  <a:cubicBezTo>
                    <a:pt x="14143" y="6774"/>
                    <a:pt x="14048" y="6872"/>
                    <a:pt x="14048" y="6990"/>
                  </a:cubicBezTo>
                  <a:lnTo>
                    <a:pt x="14048" y="7408"/>
                  </a:lnTo>
                  <a:lnTo>
                    <a:pt x="13029" y="7408"/>
                  </a:lnTo>
                  <a:cubicBezTo>
                    <a:pt x="12698" y="7062"/>
                    <a:pt x="12256" y="6889"/>
                    <a:pt x="11815" y="6889"/>
                  </a:cubicBezTo>
                  <a:cubicBezTo>
                    <a:pt x="11373" y="6889"/>
                    <a:pt x="10931" y="7062"/>
                    <a:pt x="10600" y="7408"/>
                  </a:cubicBezTo>
                  <a:lnTo>
                    <a:pt x="5602" y="7408"/>
                  </a:lnTo>
                  <a:lnTo>
                    <a:pt x="5602" y="922"/>
                  </a:lnTo>
                  <a:lnTo>
                    <a:pt x="6454" y="922"/>
                  </a:lnTo>
                  <a:cubicBezTo>
                    <a:pt x="6572" y="922"/>
                    <a:pt x="6670" y="824"/>
                    <a:pt x="6670" y="706"/>
                  </a:cubicBezTo>
                  <a:cubicBezTo>
                    <a:pt x="6670" y="588"/>
                    <a:pt x="6572" y="490"/>
                    <a:pt x="6454" y="490"/>
                  </a:cubicBezTo>
                  <a:lnTo>
                    <a:pt x="5389" y="490"/>
                  </a:lnTo>
                  <a:cubicBezTo>
                    <a:pt x="5268" y="490"/>
                    <a:pt x="5173" y="588"/>
                    <a:pt x="5173" y="706"/>
                  </a:cubicBezTo>
                  <a:lnTo>
                    <a:pt x="5173" y="1152"/>
                  </a:lnTo>
                  <a:lnTo>
                    <a:pt x="4669" y="1152"/>
                  </a:lnTo>
                  <a:lnTo>
                    <a:pt x="4669" y="620"/>
                  </a:lnTo>
                  <a:cubicBezTo>
                    <a:pt x="4667" y="277"/>
                    <a:pt x="4390" y="1"/>
                    <a:pt x="40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7" name="Google Shape;2134;p125">
              <a:extLst>
                <a:ext uri="{FF2B5EF4-FFF2-40B4-BE49-F238E27FC236}">
                  <a16:creationId xmlns:a16="http://schemas.microsoft.com/office/drawing/2014/main" id="{16412206-449D-59A5-56E5-6E976F752CB8}"/>
                </a:ext>
              </a:extLst>
            </p:cNvPr>
            <p:cNvSpPr/>
            <p:nvPr/>
          </p:nvSpPr>
          <p:spPr>
            <a:xfrm>
              <a:off x="5343925" y="2779125"/>
              <a:ext cx="183050" cy="144325"/>
            </a:xfrm>
            <a:custGeom>
              <a:avLst/>
              <a:gdLst/>
              <a:ahLst/>
              <a:cxnLst/>
              <a:rect l="l" t="t" r="r" b="b"/>
              <a:pathLst>
                <a:path w="7322" h="577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5"/>
                    <a:pt x="96" y="433"/>
                    <a:pt x="216" y="433"/>
                  </a:cubicBezTo>
                  <a:lnTo>
                    <a:pt x="6889" y="433"/>
                  </a:lnTo>
                  <a:lnTo>
                    <a:pt x="6889" y="5560"/>
                  </a:lnTo>
                  <a:cubicBezTo>
                    <a:pt x="6889" y="5678"/>
                    <a:pt x="6984" y="5773"/>
                    <a:pt x="7105" y="5773"/>
                  </a:cubicBezTo>
                  <a:cubicBezTo>
                    <a:pt x="7223" y="5773"/>
                    <a:pt x="7321" y="5678"/>
                    <a:pt x="7321" y="5560"/>
                  </a:cubicBezTo>
                  <a:lnTo>
                    <a:pt x="7321" y="217"/>
                  </a:lnTo>
                  <a:cubicBezTo>
                    <a:pt x="7321" y="99"/>
                    <a:pt x="7223" y="1"/>
                    <a:pt x="71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8" name="Google Shape;2135;p125">
              <a:extLst>
                <a:ext uri="{FF2B5EF4-FFF2-40B4-BE49-F238E27FC236}">
                  <a16:creationId xmlns:a16="http://schemas.microsoft.com/office/drawing/2014/main" id="{8A183D94-CBA9-DF9B-AEBF-5C147A921861}"/>
                </a:ext>
              </a:extLst>
            </p:cNvPr>
            <p:cNvSpPr/>
            <p:nvPr/>
          </p:nvSpPr>
          <p:spPr>
            <a:xfrm>
              <a:off x="5250950" y="2908900"/>
              <a:ext cx="23200" cy="10825"/>
            </a:xfrm>
            <a:custGeom>
              <a:avLst/>
              <a:gdLst/>
              <a:ahLst/>
              <a:cxnLst/>
              <a:rect l="l" t="t" r="r" b="b"/>
              <a:pathLst>
                <a:path w="928" h="433" extrusionOk="0">
                  <a:moveTo>
                    <a:pt x="216" y="0"/>
                  </a:moveTo>
                  <a:cubicBezTo>
                    <a:pt x="98" y="0"/>
                    <a:pt x="0" y="95"/>
                    <a:pt x="0" y="216"/>
                  </a:cubicBezTo>
                  <a:cubicBezTo>
                    <a:pt x="0" y="334"/>
                    <a:pt x="98" y="432"/>
                    <a:pt x="216" y="432"/>
                  </a:cubicBezTo>
                  <a:lnTo>
                    <a:pt x="711" y="432"/>
                  </a:lnTo>
                  <a:cubicBezTo>
                    <a:pt x="829" y="432"/>
                    <a:pt x="927" y="334"/>
                    <a:pt x="927" y="216"/>
                  </a:cubicBezTo>
                  <a:cubicBezTo>
                    <a:pt x="927" y="95"/>
                    <a:pt x="829" y="0"/>
                    <a:pt x="7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9" name="Google Shape;2136;p125">
              <a:extLst>
                <a:ext uri="{FF2B5EF4-FFF2-40B4-BE49-F238E27FC236}">
                  <a16:creationId xmlns:a16="http://schemas.microsoft.com/office/drawing/2014/main" id="{3BDCB336-1F0F-9F90-1B6F-B65A60D68DC1}"/>
                </a:ext>
              </a:extLst>
            </p:cNvPr>
            <p:cNvSpPr/>
            <p:nvPr/>
          </p:nvSpPr>
          <p:spPr>
            <a:xfrm>
              <a:off x="5343850" y="2811050"/>
              <a:ext cx="134600" cy="106725"/>
            </a:xfrm>
            <a:custGeom>
              <a:avLst/>
              <a:gdLst/>
              <a:ahLst/>
              <a:cxnLst/>
              <a:rect l="l" t="t" r="r" b="b"/>
              <a:pathLst>
                <a:path w="5384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2" y="1603"/>
                  </a:cubicBezTo>
                  <a:cubicBezTo>
                    <a:pt x="758" y="1496"/>
                    <a:pt x="628" y="1283"/>
                    <a:pt x="631" y="1053"/>
                  </a:cubicBezTo>
                  <a:lnTo>
                    <a:pt x="628" y="1053"/>
                  </a:lnTo>
                  <a:cubicBezTo>
                    <a:pt x="631" y="736"/>
                    <a:pt x="870" y="474"/>
                    <a:pt x="1187" y="443"/>
                  </a:cubicBezTo>
                  <a:cubicBezTo>
                    <a:pt x="1207" y="441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3"/>
                    <a:pt x="4705" y="558"/>
                  </a:cubicBezTo>
                  <a:cubicBezTo>
                    <a:pt x="5070" y="834"/>
                    <a:pt x="5021" y="1393"/>
                    <a:pt x="4615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88" y="625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2" y="1781"/>
                    <a:pt x="4492" y="2512"/>
                  </a:cubicBezTo>
                  <a:cubicBezTo>
                    <a:pt x="4492" y="3244"/>
                    <a:pt x="3729" y="3837"/>
                    <a:pt x="2790" y="3837"/>
                  </a:cubicBezTo>
                  <a:cubicBezTo>
                    <a:pt x="1852" y="3837"/>
                    <a:pt x="1086" y="3244"/>
                    <a:pt x="1086" y="2512"/>
                  </a:cubicBezTo>
                  <a:cubicBezTo>
                    <a:pt x="1086" y="1781"/>
                    <a:pt x="1852" y="1185"/>
                    <a:pt x="2790" y="1185"/>
                  </a:cubicBezTo>
                  <a:close/>
                  <a:moveTo>
                    <a:pt x="1243" y="1"/>
                  </a:moveTo>
                  <a:cubicBezTo>
                    <a:pt x="1022" y="1"/>
                    <a:pt x="798" y="70"/>
                    <a:pt x="602" y="221"/>
                  </a:cubicBezTo>
                  <a:cubicBezTo>
                    <a:pt x="1" y="690"/>
                    <a:pt x="81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0" y="4268"/>
                    <a:pt x="4926" y="3480"/>
                    <a:pt x="4926" y="2512"/>
                  </a:cubicBezTo>
                  <a:cubicBezTo>
                    <a:pt x="4926" y="2331"/>
                    <a:pt x="4895" y="2150"/>
                    <a:pt x="4828" y="1980"/>
                  </a:cubicBezTo>
                  <a:cubicBezTo>
                    <a:pt x="5171" y="1798"/>
                    <a:pt x="5384" y="1442"/>
                    <a:pt x="5384" y="1053"/>
                  </a:cubicBezTo>
                  <a:cubicBezTo>
                    <a:pt x="5384" y="520"/>
                    <a:pt x="4984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1" y="808"/>
                  </a:cubicBezTo>
                  <a:cubicBezTo>
                    <a:pt x="3140" y="772"/>
                    <a:pt x="2965" y="754"/>
                    <a:pt x="2790" y="754"/>
                  </a:cubicBezTo>
                  <a:cubicBezTo>
                    <a:pt x="2615" y="754"/>
                    <a:pt x="2440" y="772"/>
                    <a:pt x="2269" y="808"/>
                  </a:cubicBezTo>
                  <a:cubicBezTo>
                    <a:pt x="2148" y="306"/>
                    <a:pt x="1705" y="1"/>
                    <a:pt x="1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0" name="Google Shape;2137;p125">
              <a:extLst>
                <a:ext uri="{FF2B5EF4-FFF2-40B4-BE49-F238E27FC236}">
                  <a16:creationId xmlns:a16="http://schemas.microsoft.com/office/drawing/2014/main" id="{E7EC2F2B-CB83-135E-8DA5-BC5D35E31C5F}"/>
                </a:ext>
              </a:extLst>
            </p:cNvPr>
            <p:cNvSpPr/>
            <p:nvPr/>
          </p:nvSpPr>
          <p:spPr>
            <a:xfrm>
              <a:off x="52100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4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3" y="1048"/>
                    <a:pt x="1324" y="1224"/>
                    <a:pt x="1106" y="1224"/>
                  </a:cubicBezTo>
                  <a:cubicBezTo>
                    <a:pt x="754" y="1224"/>
                    <a:pt x="576" y="798"/>
                    <a:pt x="826" y="547"/>
                  </a:cubicBezTo>
                  <a:cubicBezTo>
                    <a:pt x="907" y="467"/>
                    <a:pt x="1007" y="431"/>
                    <a:pt x="1104" y="431"/>
                  </a:cubicBezTo>
                  <a:close/>
                  <a:moveTo>
                    <a:pt x="1106" y="0"/>
                  </a:moveTo>
                  <a:cubicBezTo>
                    <a:pt x="369" y="0"/>
                    <a:pt x="0" y="893"/>
                    <a:pt x="521" y="1414"/>
                  </a:cubicBezTo>
                  <a:cubicBezTo>
                    <a:pt x="690" y="1582"/>
                    <a:pt x="897" y="1658"/>
                    <a:pt x="1100" y="1658"/>
                  </a:cubicBezTo>
                  <a:cubicBezTo>
                    <a:pt x="1526" y="1658"/>
                    <a:pt x="1935" y="1327"/>
                    <a:pt x="1935" y="827"/>
                  </a:cubicBezTo>
                  <a:cubicBezTo>
                    <a:pt x="1932" y="372"/>
                    <a:pt x="1563" y="0"/>
                    <a:pt x="1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1" name="Google Shape;2138;p125">
              <a:extLst>
                <a:ext uri="{FF2B5EF4-FFF2-40B4-BE49-F238E27FC236}">
                  <a16:creationId xmlns:a16="http://schemas.microsoft.com/office/drawing/2014/main" id="{CA92A8EA-2B1F-5194-78F0-D1B048CBE8E5}"/>
                </a:ext>
              </a:extLst>
            </p:cNvPr>
            <p:cNvSpPr/>
            <p:nvPr/>
          </p:nvSpPr>
          <p:spPr>
            <a:xfrm>
              <a:off x="54326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5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6" y="1048"/>
                    <a:pt x="1327" y="1224"/>
                    <a:pt x="1109" y="1224"/>
                  </a:cubicBezTo>
                  <a:cubicBezTo>
                    <a:pt x="754" y="1224"/>
                    <a:pt x="579" y="798"/>
                    <a:pt x="829" y="547"/>
                  </a:cubicBezTo>
                  <a:cubicBezTo>
                    <a:pt x="909" y="467"/>
                    <a:pt x="1008" y="431"/>
                    <a:pt x="1105" y="431"/>
                  </a:cubicBezTo>
                  <a:close/>
                  <a:moveTo>
                    <a:pt x="1109" y="0"/>
                  </a:moveTo>
                  <a:cubicBezTo>
                    <a:pt x="372" y="0"/>
                    <a:pt x="0" y="893"/>
                    <a:pt x="521" y="1414"/>
                  </a:cubicBezTo>
                  <a:cubicBezTo>
                    <a:pt x="691" y="1582"/>
                    <a:pt x="898" y="1658"/>
                    <a:pt x="1102" y="1658"/>
                  </a:cubicBezTo>
                  <a:cubicBezTo>
                    <a:pt x="1527" y="1658"/>
                    <a:pt x="1935" y="1327"/>
                    <a:pt x="1935" y="827"/>
                  </a:cubicBezTo>
                  <a:cubicBezTo>
                    <a:pt x="1935" y="372"/>
                    <a:pt x="1563" y="0"/>
                    <a:pt x="11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2" name="Google Shape;2139;p125">
              <a:extLst>
                <a:ext uri="{FF2B5EF4-FFF2-40B4-BE49-F238E27FC236}">
                  <a16:creationId xmlns:a16="http://schemas.microsoft.com/office/drawing/2014/main" id="{5745ED43-2483-53B4-936B-79926953C7D6}"/>
                </a:ext>
              </a:extLst>
            </p:cNvPr>
            <p:cNvSpPr/>
            <p:nvPr/>
          </p:nvSpPr>
          <p:spPr>
            <a:xfrm>
              <a:off x="5392875" y="28525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3" name="Google Shape;2140;p125">
              <a:extLst>
                <a:ext uri="{FF2B5EF4-FFF2-40B4-BE49-F238E27FC236}">
                  <a16:creationId xmlns:a16="http://schemas.microsoft.com/office/drawing/2014/main" id="{E16DBD21-9F92-8567-168D-FFB6D0F75013}"/>
                </a:ext>
              </a:extLst>
            </p:cNvPr>
            <p:cNvSpPr/>
            <p:nvPr/>
          </p:nvSpPr>
          <p:spPr>
            <a:xfrm>
              <a:off x="5419925" y="28525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8" y="434"/>
                  </a:cubicBezTo>
                  <a:cubicBezTo>
                    <a:pt x="399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4" name="Google Shape;2141;p125">
            <a:extLst>
              <a:ext uri="{FF2B5EF4-FFF2-40B4-BE49-F238E27FC236}">
                <a16:creationId xmlns:a16="http://schemas.microsoft.com/office/drawing/2014/main" id="{E1FF36C9-3AFD-E7BF-7600-28D292629764}"/>
              </a:ext>
            </a:extLst>
          </p:cNvPr>
          <p:cNvGrpSpPr/>
          <p:nvPr/>
        </p:nvGrpSpPr>
        <p:grpSpPr>
          <a:xfrm>
            <a:off x="10557052" y="5798599"/>
            <a:ext cx="737750" cy="737750"/>
            <a:chOff x="4549025" y="2654550"/>
            <a:chExt cx="368875" cy="368875"/>
          </a:xfrm>
        </p:grpSpPr>
        <p:sp>
          <p:nvSpPr>
            <p:cNvPr id="375" name="Google Shape;2142;p125">
              <a:extLst>
                <a:ext uri="{FF2B5EF4-FFF2-40B4-BE49-F238E27FC236}">
                  <a16:creationId xmlns:a16="http://schemas.microsoft.com/office/drawing/2014/main" id="{40C6F866-8728-D0E9-3FA5-812192E6C963}"/>
                </a:ext>
              </a:extLst>
            </p:cNvPr>
            <p:cNvSpPr/>
            <p:nvPr/>
          </p:nvSpPr>
          <p:spPr>
            <a:xfrm>
              <a:off x="4616400" y="2890125"/>
              <a:ext cx="153450" cy="69900"/>
            </a:xfrm>
            <a:custGeom>
              <a:avLst/>
              <a:gdLst/>
              <a:ahLst/>
              <a:cxnLst/>
              <a:rect l="l" t="t" r="r" b="b"/>
              <a:pathLst>
                <a:path w="6138" h="2796" extrusionOk="0">
                  <a:moveTo>
                    <a:pt x="216" y="0"/>
                  </a:moveTo>
                  <a:cubicBezTo>
                    <a:pt x="98" y="0"/>
                    <a:pt x="0" y="98"/>
                    <a:pt x="0" y="216"/>
                  </a:cubicBezTo>
                  <a:lnTo>
                    <a:pt x="0" y="2579"/>
                  </a:lnTo>
                  <a:cubicBezTo>
                    <a:pt x="0" y="2700"/>
                    <a:pt x="98" y="2795"/>
                    <a:pt x="216" y="2795"/>
                  </a:cubicBezTo>
                  <a:lnTo>
                    <a:pt x="1002" y="2795"/>
                  </a:lnTo>
                  <a:cubicBezTo>
                    <a:pt x="1120" y="2795"/>
                    <a:pt x="1218" y="2700"/>
                    <a:pt x="1218" y="2579"/>
                  </a:cubicBezTo>
                  <a:cubicBezTo>
                    <a:pt x="1218" y="2461"/>
                    <a:pt x="1120" y="2363"/>
                    <a:pt x="1002" y="2363"/>
                  </a:cubicBezTo>
                  <a:lnTo>
                    <a:pt x="432" y="2363"/>
                  </a:lnTo>
                  <a:lnTo>
                    <a:pt x="432" y="432"/>
                  </a:lnTo>
                  <a:lnTo>
                    <a:pt x="5706" y="432"/>
                  </a:lnTo>
                  <a:lnTo>
                    <a:pt x="5706" y="2363"/>
                  </a:lnTo>
                  <a:lnTo>
                    <a:pt x="1912" y="2363"/>
                  </a:lnTo>
                  <a:cubicBezTo>
                    <a:pt x="1794" y="2363"/>
                    <a:pt x="1696" y="2461"/>
                    <a:pt x="1696" y="2579"/>
                  </a:cubicBezTo>
                  <a:cubicBezTo>
                    <a:pt x="1696" y="2700"/>
                    <a:pt x="1794" y="2795"/>
                    <a:pt x="1912" y="2795"/>
                  </a:cubicBezTo>
                  <a:lnTo>
                    <a:pt x="5922" y="2795"/>
                  </a:lnTo>
                  <a:cubicBezTo>
                    <a:pt x="6040" y="2795"/>
                    <a:pt x="6138" y="2700"/>
                    <a:pt x="6138" y="2579"/>
                  </a:cubicBezTo>
                  <a:lnTo>
                    <a:pt x="6138" y="216"/>
                  </a:lnTo>
                  <a:cubicBezTo>
                    <a:pt x="6138" y="98"/>
                    <a:pt x="6040" y="0"/>
                    <a:pt x="59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6" name="Google Shape;2143;p125">
              <a:extLst>
                <a:ext uri="{FF2B5EF4-FFF2-40B4-BE49-F238E27FC236}">
                  <a16:creationId xmlns:a16="http://schemas.microsoft.com/office/drawing/2014/main" id="{298491F0-9CB8-8267-8983-6A90EB8968AF}"/>
                </a:ext>
              </a:extLst>
            </p:cNvPr>
            <p:cNvSpPr/>
            <p:nvPr/>
          </p:nvSpPr>
          <p:spPr>
            <a:xfrm>
              <a:off x="4800125" y="29430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9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7" name="Google Shape;2144;p125">
              <a:extLst>
                <a:ext uri="{FF2B5EF4-FFF2-40B4-BE49-F238E27FC236}">
                  <a16:creationId xmlns:a16="http://schemas.microsoft.com/office/drawing/2014/main" id="{CD361E5C-6D41-1657-F355-B3965CD9C5FC}"/>
                </a:ext>
              </a:extLst>
            </p:cNvPr>
            <p:cNvSpPr/>
            <p:nvPr/>
          </p:nvSpPr>
          <p:spPr>
            <a:xfrm>
              <a:off x="4549025" y="2654550"/>
              <a:ext cx="368875" cy="368875"/>
            </a:xfrm>
            <a:custGeom>
              <a:avLst/>
              <a:gdLst/>
              <a:ahLst/>
              <a:cxnLst/>
              <a:rect l="l" t="t" r="r" b="b"/>
              <a:pathLst>
                <a:path w="14755" h="14755" extrusionOk="0">
                  <a:moveTo>
                    <a:pt x="7382" y="431"/>
                  </a:moveTo>
                  <a:cubicBezTo>
                    <a:pt x="7505" y="431"/>
                    <a:pt x="7631" y="477"/>
                    <a:pt x="7733" y="580"/>
                  </a:cubicBezTo>
                  <a:cubicBezTo>
                    <a:pt x="8050" y="896"/>
                    <a:pt x="7825" y="1440"/>
                    <a:pt x="7379" y="1440"/>
                  </a:cubicBezTo>
                  <a:cubicBezTo>
                    <a:pt x="7100" y="1440"/>
                    <a:pt x="6875" y="1213"/>
                    <a:pt x="6875" y="936"/>
                  </a:cubicBezTo>
                  <a:cubicBezTo>
                    <a:pt x="6875" y="632"/>
                    <a:pt x="7123" y="431"/>
                    <a:pt x="7382" y="431"/>
                  </a:cubicBezTo>
                  <a:close/>
                  <a:moveTo>
                    <a:pt x="5148" y="1410"/>
                  </a:moveTo>
                  <a:cubicBezTo>
                    <a:pt x="5271" y="1410"/>
                    <a:pt x="5397" y="1456"/>
                    <a:pt x="5499" y="1558"/>
                  </a:cubicBezTo>
                  <a:cubicBezTo>
                    <a:pt x="5816" y="1878"/>
                    <a:pt x="5591" y="2419"/>
                    <a:pt x="5145" y="2419"/>
                  </a:cubicBezTo>
                  <a:cubicBezTo>
                    <a:pt x="4866" y="2419"/>
                    <a:pt x="4641" y="2194"/>
                    <a:pt x="4641" y="1915"/>
                  </a:cubicBezTo>
                  <a:cubicBezTo>
                    <a:pt x="4641" y="1611"/>
                    <a:pt x="4889" y="1410"/>
                    <a:pt x="5148" y="1410"/>
                  </a:cubicBezTo>
                  <a:close/>
                  <a:moveTo>
                    <a:pt x="9608" y="1411"/>
                  </a:moveTo>
                  <a:cubicBezTo>
                    <a:pt x="9609" y="1411"/>
                    <a:pt x="9611" y="1411"/>
                    <a:pt x="9613" y="1411"/>
                  </a:cubicBezTo>
                  <a:lnTo>
                    <a:pt x="9610" y="1414"/>
                  </a:lnTo>
                  <a:cubicBezTo>
                    <a:pt x="10059" y="1414"/>
                    <a:pt x="10284" y="1956"/>
                    <a:pt x="9967" y="2272"/>
                  </a:cubicBezTo>
                  <a:cubicBezTo>
                    <a:pt x="9863" y="2376"/>
                    <a:pt x="9736" y="2422"/>
                    <a:pt x="9612" y="2422"/>
                  </a:cubicBezTo>
                  <a:cubicBezTo>
                    <a:pt x="9353" y="2422"/>
                    <a:pt x="9106" y="2221"/>
                    <a:pt x="9106" y="1918"/>
                  </a:cubicBezTo>
                  <a:cubicBezTo>
                    <a:pt x="9106" y="1638"/>
                    <a:pt x="9331" y="1411"/>
                    <a:pt x="9608" y="1411"/>
                  </a:cubicBezTo>
                  <a:close/>
                  <a:moveTo>
                    <a:pt x="10442" y="2347"/>
                  </a:moveTo>
                  <a:lnTo>
                    <a:pt x="12046" y="2350"/>
                  </a:lnTo>
                  <a:cubicBezTo>
                    <a:pt x="12880" y="2350"/>
                    <a:pt x="13557" y="3026"/>
                    <a:pt x="13560" y="3861"/>
                  </a:cubicBezTo>
                  <a:lnTo>
                    <a:pt x="13560" y="5085"/>
                  </a:lnTo>
                  <a:lnTo>
                    <a:pt x="9636" y="5085"/>
                  </a:lnTo>
                  <a:cubicBezTo>
                    <a:pt x="9987" y="4379"/>
                    <a:pt x="9990" y="3553"/>
                    <a:pt x="9642" y="2851"/>
                  </a:cubicBezTo>
                  <a:cubicBezTo>
                    <a:pt x="9981" y="2839"/>
                    <a:pt x="10287" y="2646"/>
                    <a:pt x="10442" y="2347"/>
                  </a:cubicBezTo>
                  <a:close/>
                  <a:moveTo>
                    <a:pt x="7378" y="1872"/>
                  </a:moveTo>
                  <a:cubicBezTo>
                    <a:pt x="8223" y="1873"/>
                    <a:pt x="8983" y="2382"/>
                    <a:pt x="9308" y="3162"/>
                  </a:cubicBezTo>
                  <a:cubicBezTo>
                    <a:pt x="9630" y="3942"/>
                    <a:pt x="9452" y="4843"/>
                    <a:pt x="8853" y="5439"/>
                  </a:cubicBezTo>
                  <a:cubicBezTo>
                    <a:pt x="8454" y="5840"/>
                    <a:pt x="7920" y="6052"/>
                    <a:pt x="7375" y="6052"/>
                  </a:cubicBezTo>
                  <a:cubicBezTo>
                    <a:pt x="7106" y="6052"/>
                    <a:pt x="6835" y="6000"/>
                    <a:pt x="6576" y="5894"/>
                  </a:cubicBezTo>
                  <a:cubicBezTo>
                    <a:pt x="5796" y="5568"/>
                    <a:pt x="5286" y="4806"/>
                    <a:pt x="5286" y="3962"/>
                  </a:cubicBezTo>
                  <a:cubicBezTo>
                    <a:pt x="5289" y="2808"/>
                    <a:pt x="6224" y="1873"/>
                    <a:pt x="7378" y="1872"/>
                  </a:cubicBezTo>
                  <a:close/>
                  <a:moveTo>
                    <a:pt x="2186" y="5519"/>
                  </a:moveTo>
                  <a:lnTo>
                    <a:pt x="2186" y="6757"/>
                  </a:lnTo>
                  <a:lnTo>
                    <a:pt x="1196" y="6757"/>
                  </a:lnTo>
                  <a:lnTo>
                    <a:pt x="1196" y="5519"/>
                  </a:lnTo>
                  <a:close/>
                  <a:moveTo>
                    <a:pt x="3608" y="5519"/>
                  </a:moveTo>
                  <a:lnTo>
                    <a:pt x="3608" y="6757"/>
                  </a:lnTo>
                  <a:lnTo>
                    <a:pt x="2618" y="6757"/>
                  </a:lnTo>
                  <a:lnTo>
                    <a:pt x="2618" y="5519"/>
                  </a:lnTo>
                  <a:close/>
                  <a:moveTo>
                    <a:pt x="5030" y="5519"/>
                  </a:moveTo>
                  <a:lnTo>
                    <a:pt x="5030" y="6757"/>
                  </a:lnTo>
                  <a:lnTo>
                    <a:pt x="4040" y="6757"/>
                  </a:lnTo>
                  <a:lnTo>
                    <a:pt x="4040" y="5519"/>
                  </a:lnTo>
                  <a:close/>
                  <a:moveTo>
                    <a:pt x="5459" y="5600"/>
                  </a:moveTo>
                  <a:cubicBezTo>
                    <a:pt x="5727" y="5911"/>
                    <a:pt x="6069" y="6156"/>
                    <a:pt x="6452" y="6308"/>
                  </a:cubicBezTo>
                  <a:lnTo>
                    <a:pt x="6449" y="6308"/>
                  </a:lnTo>
                  <a:lnTo>
                    <a:pt x="6449" y="6757"/>
                  </a:lnTo>
                  <a:lnTo>
                    <a:pt x="5459" y="6757"/>
                  </a:lnTo>
                  <a:lnTo>
                    <a:pt x="5459" y="5600"/>
                  </a:lnTo>
                  <a:close/>
                  <a:moveTo>
                    <a:pt x="7871" y="6435"/>
                  </a:moveTo>
                  <a:lnTo>
                    <a:pt x="7871" y="6757"/>
                  </a:lnTo>
                  <a:lnTo>
                    <a:pt x="6881" y="6757"/>
                  </a:lnTo>
                  <a:lnTo>
                    <a:pt x="6881" y="6435"/>
                  </a:lnTo>
                  <a:cubicBezTo>
                    <a:pt x="7045" y="6467"/>
                    <a:pt x="7211" y="6482"/>
                    <a:pt x="7376" y="6482"/>
                  </a:cubicBezTo>
                  <a:cubicBezTo>
                    <a:pt x="7542" y="6482"/>
                    <a:pt x="7707" y="6467"/>
                    <a:pt x="7871" y="6435"/>
                  </a:cubicBezTo>
                  <a:close/>
                  <a:moveTo>
                    <a:pt x="9293" y="5600"/>
                  </a:moveTo>
                  <a:lnTo>
                    <a:pt x="9293" y="6757"/>
                  </a:lnTo>
                  <a:lnTo>
                    <a:pt x="8303" y="6757"/>
                  </a:lnTo>
                  <a:lnTo>
                    <a:pt x="8303" y="6308"/>
                  </a:lnTo>
                  <a:cubicBezTo>
                    <a:pt x="8686" y="6156"/>
                    <a:pt x="9026" y="5911"/>
                    <a:pt x="9293" y="5600"/>
                  </a:cubicBezTo>
                  <a:close/>
                  <a:moveTo>
                    <a:pt x="10716" y="5519"/>
                  </a:moveTo>
                  <a:lnTo>
                    <a:pt x="10716" y="6757"/>
                  </a:lnTo>
                  <a:lnTo>
                    <a:pt x="9725" y="6757"/>
                  </a:lnTo>
                  <a:lnTo>
                    <a:pt x="9725" y="5519"/>
                  </a:lnTo>
                  <a:close/>
                  <a:moveTo>
                    <a:pt x="12138" y="5519"/>
                  </a:moveTo>
                  <a:lnTo>
                    <a:pt x="12138" y="6757"/>
                  </a:lnTo>
                  <a:lnTo>
                    <a:pt x="11147" y="6757"/>
                  </a:lnTo>
                  <a:lnTo>
                    <a:pt x="11147" y="5519"/>
                  </a:lnTo>
                  <a:close/>
                  <a:moveTo>
                    <a:pt x="13560" y="5519"/>
                  </a:moveTo>
                  <a:lnTo>
                    <a:pt x="13560" y="6757"/>
                  </a:lnTo>
                  <a:lnTo>
                    <a:pt x="12569" y="6757"/>
                  </a:lnTo>
                  <a:lnTo>
                    <a:pt x="12569" y="5519"/>
                  </a:lnTo>
                  <a:close/>
                  <a:moveTo>
                    <a:pt x="2186" y="7189"/>
                  </a:moveTo>
                  <a:lnTo>
                    <a:pt x="2186" y="7935"/>
                  </a:lnTo>
                  <a:cubicBezTo>
                    <a:pt x="2186" y="8208"/>
                    <a:pt x="1964" y="8430"/>
                    <a:pt x="1691" y="8430"/>
                  </a:cubicBezTo>
                  <a:cubicBezTo>
                    <a:pt x="1417" y="8430"/>
                    <a:pt x="1196" y="8208"/>
                    <a:pt x="1196" y="7935"/>
                  </a:cubicBezTo>
                  <a:lnTo>
                    <a:pt x="1196" y="7189"/>
                  </a:lnTo>
                  <a:close/>
                  <a:moveTo>
                    <a:pt x="3608" y="7189"/>
                  </a:moveTo>
                  <a:lnTo>
                    <a:pt x="3608" y="7935"/>
                  </a:lnTo>
                  <a:cubicBezTo>
                    <a:pt x="3605" y="8208"/>
                    <a:pt x="3386" y="8427"/>
                    <a:pt x="3113" y="8430"/>
                  </a:cubicBezTo>
                  <a:lnTo>
                    <a:pt x="3110" y="8430"/>
                  </a:lnTo>
                  <a:cubicBezTo>
                    <a:pt x="2839" y="8430"/>
                    <a:pt x="2618" y="8208"/>
                    <a:pt x="2618" y="7935"/>
                  </a:cubicBezTo>
                  <a:lnTo>
                    <a:pt x="2618" y="7189"/>
                  </a:lnTo>
                  <a:close/>
                  <a:moveTo>
                    <a:pt x="5027" y="7189"/>
                  </a:moveTo>
                  <a:lnTo>
                    <a:pt x="5027" y="7935"/>
                  </a:lnTo>
                  <a:cubicBezTo>
                    <a:pt x="5027" y="8208"/>
                    <a:pt x="4808" y="8427"/>
                    <a:pt x="4535" y="8430"/>
                  </a:cubicBezTo>
                  <a:cubicBezTo>
                    <a:pt x="4261" y="8430"/>
                    <a:pt x="4040" y="8208"/>
                    <a:pt x="4040" y="7935"/>
                  </a:cubicBezTo>
                  <a:lnTo>
                    <a:pt x="4040" y="7189"/>
                  </a:lnTo>
                  <a:close/>
                  <a:moveTo>
                    <a:pt x="6449" y="7189"/>
                  </a:moveTo>
                  <a:lnTo>
                    <a:pt x="6449" y="7935"/>
                  </a:lnTo>
                  <a:cubicBezTo>
                    <a:pt x="6449" y="8208"/>
                    <a:pt x="6228" y="8427"/>
                    <a:pt x="5957" y="8430"/>
                  </a:cubicBezTo>
                  <a:lnTo>
                    <a:pt x="5954" y="8430"/>
                  </a:lnTo>
                  <a:cubicBezTo>
                    <a:pt x="5681" y="8430"/>
                    <a:pt x="5459" y="8208"/>
                    <a:pt x="5459" y="7935"/>
                  </a:cubicBezTo>
                  <a:lnTo>
                    <a:pt x="5459" y="7189"/>
                  </a:lnTo>
                  <a:close/>
                  <a:moveTo>
                    <a:pt x="7871" y="7189"/>
                  </a:moveTo>
                  <a:lnTo>
                    <a:pt x="7871" y="7935"/>
                  </a:lnTo>
                  <a:cubicBezTo>
                    <a:pt x="7871" y="8208"/>
                    <a:pt x="7650" y="8427"/>
                    <a:pt x="7379" y="8430"/>
                  </a:cubicBezTo>
                  <a:lnTo>
                    <a:pt x="7376" y="8430"/>
                  </a:lnTo>
                  <a:cubicBezTo>
                    <a:pt x="7103" y="8430"/>
                    <a:pt x="6881" y="8208"/>
                    <a:pt x="6881" y="7935"/>
                  </a:cubicBezTo>
                  <a:lnTo>
                    <a:pt x="6881" y="7189"/>
                  </a:lnTo>
                  <a:close/>
                  <a:moveTo>
                    <a:pt x="9293" y="7189"/>
                  </a:moveTo>
                  <a:lnTo>
                    <a:pt x="9293" y="7935"/>
                  </a:lnTo>
                  <a:cubicBezTo>
                    <a:pt x="9293" y="8208"/>
                    <a:pt x="9072" y="8427"/>
                    <a:pt x="8801" y="8430"/>
                  </a:cubicBezTo>
                  <a:lnTo>
                    <a:pt x="8798" y="8430"/>
                  </a:lnTo>
                  <a:cubicBezTo>
                    <a:pt x="8525" y="8430"/>
                    <a:pt x="8303" y="8208"/>
                    <a:pt x="8303" y="7935"/>
                  </a:cubicBezTo>
                  <a:lnTo>
                    <a:pt x="8303" y="7189"/>
                  </a:lnTo>
                  <a:close/>
                  <a:moveTo>
                    <a:pt x="10718" y="7189"/>
                  </a:moveTo>
                  <a:lnTo>
                    <a:pt x="10718" y="7935"/>
                  </a:lnTo>
                  <a:cubicBezTo>
                    <a:pt x="10716" y="8208"/>
                    <a:pt x="10494" y="8430"/>
                    <a:pt x="10223" y="8430"/>
                  </a:cubicBezTo>
                  <a:lnTo>
                    <a:pt x="10220" y="8430"/>
                  </a:lnTo>
                  <a:cubicBezTo>
                    <a:pt x="9947" y="8430"/>
                    <a:pt x="9728" y="8208"/>
                    <a:pt x="9728" y="7935"/>
                  </a:cubicBezTo>
                  <a:lnTo>
                    <a:pt x="9728" y="7189"/>
                  </a:lnTo>
                  <a:close/>
                  <a:moveTo>
                    <a:pt x="12138" y="7189"/>
                  </a:moveTo>
                  <a:lnTo>
                    <a:pt x="12138" y="7935"/>
                  </a:lnTo>
                  <a:cubicBezTo>
                    <a:pt x="12135" y="8208"/>
                    <a:pt x="11916" y="8427"/>
                    <a:pt x="11645" y="8430"/>
                  </a:cubicBezTo>
                  <a:lnTo>
                    <a:pt x="11642" y="8430"/>
                  </a:lnTo>
                  <a:cubicBezTo>
                    <a:pt x="11369" y="8430"/>
                    <a:pt x="11147" y="8208"/>
                    <a:pt x="11147" y="7935"/>
                  </a:cubicBezTo>
                  <a:lnTo>
                    <a:pt x="11147" y="7189"/>
                  </a:lnTo>
                  <a:close/>
                  <a:moveTo>
                    <a:pt x="13560" y="7189"/>
                  </a:moveTo>
                  <a:lnTo>
                    <a:pt x="13560" y="7935"/>
                  </a:lnTo>
                  <a:cubicBezTo>
                    <a:pt x="13560" y="8208"/>
                    <a:pt x="13338" y="8430"/>
                    <a:pt x="13065" y="8430"/>
                  </a:cubicBezTo>
                  <a:cubicBezTo>
                    <a:pt x="12791" y="8430"/>
                    <a:pt x="12569" y="8208"/>
                    <a:pt x="12569" y="7935"/>
                  </a:cubicBezTo>
                  <a:lnTo>
                    <a:pt x="12569" y="7189"/>
                  </a:lnTo>
                  <a:close/>
                  <a:moveTo>
                    <a:pt x="11714" y="9855"/>
                  </a:moveTo>
                  <a:lnTo>
                    <a:pt x="11714" y="13459"/>
                  </a:lnTo>
                  <a:lnTo>
                    <a:pt x="9786" y="13459"/>
                  </a:lnTo>
                  <a:lnTo>
                    <a:pt x="9786" y="9855"/>
                  </a:lnTo>
                  <a:close/>
                  <a:moveTo>
                    <a:pt x="14107" y="13891"/>
                  </a:moveTo>
                  <a:cubicBezTo>
                    <a:pt x="14225" y="13891"/>
                    <a:pt x="14323" y="13989"/>
                    <a:pt x="14323" y="14107"/>
                  </a:cubicBezTo>
                  <a:cubicBezTo>
                    <a:pt x="14323" y="14228"/>
                    <a:pt x="14225" y="14323"/>
                    <a:pt x="14107" y="14323"/>
                  </a:cubicBezTo>
                  <a:lnTo>
                    <a:pt x="649" y="14323"/>
                  </a:lnTo>
                  <a:cubicBezTo>
                    <a:pt x="531" y="14323"/>
                    <a:pt x="433" y="14228"/>
                    <a:pt x="433" y="14107"/>
                  </a:cubicBezTo>
                  <a:cubicBezTo>
                    <a:pt x="433" y="13989"/>
                    <a:pt x="531" y="13891"/>
                    <a:pt x="649" y="13891"/>
                  </a:cubicBezTo>
                  <a:close/>
                  <a:moveTo>
                    <a:pt x="7376" y="1"/>
                  </a:moveTo>
                  <a:cubicBezTo>
                    <a:pt x="6579" y="1"/>
                    <a:pt x="6147" y="936"/>
                    <a:pt x="6665" y="1544"/>
                  </a:cubicBezTo>
                  <a:cubicBezTo>
                    <a:pt x="6455" y="1604"/>
                    <a:pt x="6256" y="1691"/>
                    <a:pt x="6072" y="1803"/>
                  </a:cubicBezTo>
                  <a:cubicBezTo>
                    <a:pt x="6025" y="1325"/>
                    <a:pt x="5622" y="961"/>
                    <a:pt x="5144" y="961"/>
                  </a:cubicBezTo>
                  <a:cubicBezTo>
                    <a:pt x="5124" y="961"/>
                    <a:pt x="5105" y="961"/>
                    <a:pt x="5085" y="962"/>
                  </a:cubicBezTo>
                  <a:cubicBezTo>
                    <a:pt x="4584" y="991"/>
                    <a:pt x="4195" y="1411"/>
                    <a:pt x="4207" y="1915"/>
                  </a:cubicBezTo>
                  <a:lnTo>
                    <a:pt x="3821" y="1915"/>
                  </a:lnTo>
                  <a:cubicBezTo>
                    <a:pt x="3703" y="1915"/>
                    <a:pt x="3605" y="2013"/>
                    <a:pt x="3605" y="2131"/>
                  </a:cubicBezTo>
                  <a:cubicBezTo>
                    <a:pt x="3605" y="2252"/>
                    <a:pt x="3703" y="2347"/>
                    <a:pt x="3821" y="2347"/>
                  </a:cubicBezTo>
                  <a:lnTo>
                    <a:pt x="4313" y="2347"/>
                  </a:lnTo>
                  <a:cubicBezTo>
                    <a:pt x="4469" y="2646"/>
                    <a:pt x="4774" y="2839"/>
                    <a:pt x="5113" y="2851"/>
                  </a:cubicBezTo>
                  <a:cubicBezTo>
                    <a:pt x="4765" y="3556"/>
                    <a:pt x="4768" y="4382"/>
                    <a:pt x="5119" y="5085"/>
                  </a:cubicBezTo>
                  <a:lnTo>
                    <a:pt x="1196" y="5085"/>
                  </a:lnTo>
                  <a:lnTo>
                    <a:pt x="1196" y="3861"/>
                  </a:lnTo>
                  <a:cubicBezTo>
                    <a:pt x="1198" y="3026"/>
                    <a:pt x="1875" y="2353"/>
                    <a:pt x="2710" y="2350"/>
                  </a:cubicBezTo>
                  <a:lnTo>
                    <a:pt x="2888" y="2350"/>
                  </a:lnTo>
                  <a:cubicBezTo>
                    <a:pt x="3006" y="2350"/>
                    <a:pt x="3104" y="2255"/>
                    <a:pt x="3104" y="2134"/>
                  </a:cubicBezTo>
                  <a:cubicBezTo>
                    <a:pt x="3104" y="2016"/>
                    <a:pt x="3006" y="1918"/>
                    <a:pt x="2888" y="1918"/>
                  </a:cubicBezTo>
                  <a:lnTo>
                    <a:pt x="2710" y="1918"/>
                  </a:lnTo>
                  <a:cubicBezTo>
                    <a:pt x="1636" y="1921"/>
                    <a:pt x="767" y="2790"/>
                    <a:pt x="764" y="3864"/>
                  </a:cubicBezTo>
                  <a:lnTo>
                    <a:pt x="764" y="7935"/>
                  </a:lnTo>
                  <a:cubicBezTo>
                    <a:pt x="764" y="8266"/>
                    <a:pt x="939" y="8571"/>
                    <a:pt x="1224" y="8735"/>
                  </a:cubicBezTo>
                  <a:lnTo>
                    <a:pt x="1224" y="13459"/>
                  </a:lnTo>
                  <a:lnTo>
                    <a:pt x="649" y="13459"/>
                  </a:lnTo>
                  <a:cubicBezTo>
                    <a:pt x="292" y="13459"/>
                    <a:pt x="1" y="13747"/>
                    <a:pt x="1" y="14107"/>
                  </a:cubicBezTo>
                  <a:cubicBezTo>
                    <a:pt x="1" y="14464"/>
                    <a:pt x="292" y="14754"/>
                    <a:pt x="649" y="14754"/>
                  </a:cubicBezTo>
                  <a:lnTo>
                    <a:pt x="14107" y="14754"/>
                  </a:lnTo>
                  <a:cubicBezTo>
                    <a:pt x="14467" y="14754"/>
                    <a:pt x="14754" y="14464"/>
                    <a:pt x="14754" y="14107"/>
                  </a:cubicBezTo>
                  <a:cubicBezTo>
                    <a:pt x="14754" y="13747"/>
                    <a:pt x="14467" y="13459"/>
                    <a:pt x="14107" y="13459"/>
                  </a:cubicBezTo>
                  <a:lnTo>
                    <a:pt x="13531" y="13459"/>
                  </a:lnTo>
                  <a:lnTo>
                    <a:pt x="13531" y="10146"/>
                  </a:lnTo>
                  <a:cubicBezTo>
                    <a:pt x="13531" y="10025"/>
                    <a:pt x="13433" y="9930"/>
                    <a:pt x="13315" y="9930"/>
                  </a:cubicBezTo>
                  <a:cubicBezTo>
                    <a:pt x="13197" y="9930"/>
                    <a:pt x="13099" y="10025"/>
                    <a:pt x="13099" y="10146"/>
                  </a:cubicBezTo>
                  <a:lnTo>
                    <a:pt x="13099" y="13459"/>
                  </a:lnTo>
                  <a:lnTo>
                    <a:pt x="12149" y="13459"/>
                  </a:lnTo>
                  <a:lnTo>
                    <a:pt x="12149" y="9639"/>
                  </a:lnTo>
                  <a:cubicBezTo>
                    <a:pt x="12149" y="9521"/>
                    <a:pt x="12051" y="9423"/>
                    <a:pt x="11933" y="9423"/>
                  </a:cubicBezTo>
                  <a:lnTo>
                    <a:pt x="9570" y="9423"/>
                  </a:lnTo>
                  <a:cubicBezTo>
                    <a:pt x="9449" y="9423"/>
                    <a:pt x="9354" y="9521"/>
                    <a:pt x="9354" y="9639"/>
                  </a:cubicBezTo>
                  <a:lnTo>
                    <a:pt x="9354" y="13459"/>
                  </a:lnTo>
                  <a:lnTo>
                    <a:pt x="1656" y="13459"/>
                  </a:lnTo>
                  <a:lnTo>
                    <a:pt x="1656" y="8862"/>
                  </a:lnTo>
                  <a:lnTo>
                    <a:pt x="1691" y="8862"/>
                  </a:lnTo>
                  <a:cubicBezTo>
                    <a:pt x="1875" y="8639"/>
                    <a:pt x="2138" y="8527"/>
                    <a:pt x="2401" y="8527"/>
                  </a:cubicBezTo>
                  <a:cubicBezTo>
                    <a:pt x="2664" y="8527"/>
                    <a:pt x="2927" y="8639"/>
                    <a:pt x="3113" y="8862"/>
                  </a:cubicBezTo>
                  <a:cubicBezTo>
                    <a:pt x="3297" y="8639"/>
                    <a:pt x="3560" y="8527"/>
                    <a:pt x="3823" y="8527"/>
                  </a:cubicBezTo>
                  <a:cubicBezTo>
                    <a:pt x="4086" y="8527"/>
                    <a:pt x="4349" y="8639"/>
                    <a:pt x="4535" y="8862"/>
                  </a:cubicBezTo>
                  <a:cubicBezTo>
                    <a:pt x="4719" y="8639"/>
                    <a:pt x="4982" y="8527"/>
                    <a:pt x="5244" y="8527"/>
                  </a:cubicBezTo>
                  <a:cubicBezTo>
                    <a:pt x="5507" y="8527"/>
                    <a:pt x="5770" y="8639"/>
                    <a:pt x="5954" y="8862"/>
                  </a:cubicBezTo>
                  <a:cubicBezTo>
                    <a:pt x="6140" y="8639"/>
                    <a:pt x="6403" y="8527"/>
                    <a:pt x="6666" y="8527"/>
                  </a:cubicBezTo>
                  <a:cubicBezTo>
                    <a:pt x="6929" y="8527"/>
                    <a:pt x="7192" y="8639"/>
                    <a:pt x="7376" y="8862"/>
                  </a:cubicBezTo>
                  <a:cubicBezTo>
                    <a:pt x="7562" y="8639"/>
                    <a:pt x="7825" y="8527"/>
                    <a:pt x="8088" y="8527"/>
                  </a:cubicBezTo>
                  <a:cubicBezTo>
                    <a:pt x="8351" y="8527"/>
                    <a:pt x="8614" y="8639"/>
                    <a:pt x="8798" y="8862"/>
                  </a:cubicBezTo>
                  <a:cubicBezTo>
                    <a:pt x="8984" y="8639"/>
                    <a:pt x="9247" y="8527"/>
                    <a:pt x="9510" y="8527"/>
                  </a:cubicBezTo>
                  <a:cubicBezTo>
                    <a:pt x="9773" y="8527"/>
                    <a:pt x="10036" y="8639"/>
                    <a:pt x="10220" y="8862"/>
                  </a:cubicBezTo>
                  <a:cubicBezTo>
                    <a:pt x="10406" y="8639"/>
                    <a:pt x="10669" y="8527"/>
                    <a:pt x="10931" y="8527"/>
                  </a:cubicBezTo>
                  <a:cubicBezTo>
                    <a:pt x="11194" y="8527"/>
                    <a:pt x="11457" y="8639"/>
                    <a:pt x="11642" y="8862"/>
                  </a:cubicBezTo>
                  <a:cubicBezTo>
                    <a:pt x="11828" y="8639"/>
                    <a:pt x="12091" y="8527"/>
                    <a:pt x="12354" y="8527"/>
                  </a:cubicBezTo>
                  <a:cubicBezTo>
                    <a:pt x="12616" y="8527"/>
                    <a:pt x="12879" y="8639"/>
                    <a:pt x="13065" y="8862"/>
                  </a:cubicBezTo>
                  <a:lnTo>
                    <a:pt x="13099" y="8862"/>
                  </a:lnTo>
                  <a:lnTo>
                    <a:pt x="13099" y="9216"/>
                  </a:lnTo>
                  <a:cubicBezTo>
                    <a:pt x="13099" y="9334"/>
                    <a:pt x="13194" y="9432"/>
                    <a:pt x="13315" y="9432"/>
                  </a:cubicBezTo>
                  <a:cubicBezTo>
                    <a:pt x="13433" y="9432"/>
                    <a:pt x="13531" y="9334"/>
                    <a:pt x="13531" y="9216"/>
                  </a:cubicBezTo>
                  <a:lnTo>
                    <a:pt x="13531" y="8735"/>
                  </a:lnTo>
                  <a:cubicBezTo>
                    <a:pt x="13816" y="8568"/>
                    <a:pt x="13992" y="8266"/>
                    <a:pt x="13992" y="7935"/>
                  </a:cubicBezTo>
                  <a:lnTo>
                    <a:pt x="13992" y="3861"/>
                  </a:lnTo>
                  <a:cubicBezTo>
                    <a:pt x="13989" y="2788"/>
                    <a:pt x="13119" y="1918"/>
                    <a:pt x="12046" y="1915"/>
                  </a:cubicBezTo>
                  <a:lnTo>
                    <a:pt x="10546" y="1915"/>
                  </a:lnTo>
                  <a:cubicBezTo>
                    <a:pt x="10557" y="1411"/>
                    <a:pt x="10169" y="991"/>
                    <a:pt x="9668" y="962"/>
                  </a:cubicBezTo>
                  <a:cubicBezTo>
                    <a:pt x="9648" y="961"/>
                    <a:pt x="9628" y="961"/>
                    <a:pt x="9608" y="961"/>
                  </a:cubicBezTo>
                  <a:cubicBezTo>
                    <a:pt x="9130" y="961"/>
                    <a:pt x="8727" y="1325"/>
                    <a:pt x="8680" y="1803"/>
                  </a:cubicBezTo>
                  <a:cubicBezTo>
                    <a:pt x="8496" y="1691"/>
                    <a:pt x="8297" y="1604"/>
                    <a:pt x="8090" y="1544"/>
                  </a:cubicBezTo>
                  <a:cubicBezTo>
                    <a:pt x="8605" y="936"/>
                    <a:pt x="8174" y="1"/>
                    <a:pt x="73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8" name="Google Shape;2145;p125">
              <a:extLst>
                <a:ext uri="{FF2B5EF4-FFF2-40B4-BE49-F238E27FC236}">
                  <a16:creationId xmlns:a16="http://schemas.microsoft.com/office/drawing/2014/main" id="{634654B2-4BBE-F6BB-1E0D-51B2D73AB330}"/>
                </a:ext>
              </a:extLst>
            </p:cNvPr>
            <p:cNvSpPr/>
            <p:nvPr/>
          </p:nvSpPr>
          <p:spPr>
            <a:xfrm>
              <a:off x="4692100" y="2712200"/>
              <a:ext cx="82800" cy="82875"/>
            </a:xfrm>
            <a:custGeom>
              <a:avLst/>
              <a:gdLst/>
              <a:ahLst/>
              <a:cxnLst/>
              <a:rect l="l" t="t" r="r" b="b"/>
              <a:pathLst>
                <a:path w="3312" h="3315" extrusionOk="0">
                  <a:moveTo>
                    <a:pt x="1657" y="432"/>
                  </a:moveTo>
                  <a:cubicBezTo>
                    <a:pt x="1710" y="432"/>
                    <a:pt x="1765" y="452"/>
                    <a:pt x="1809" y="496"/>
                  </a:cubicBezTo>
                  <a:cubicBezTo>
                    <a:pt x="1849" y="536"/>
                    <a:pt x="1872" y="591"/>
                    <a:pt x="1872" y="648"/>
                  </a:cubicBezTo>
                  <a:lnTo>
                    <a:pt x="1872" y="1224"/>
                  </a:lnTo>
                  <a:cubicBezTo>
                    <a:pt x="1872" y="1345"/>
                    <a:pt x="1967" y="1440"/>
                    <a:pt x="2088" y="1440"/>
                  </a:cubicBezTo>
                  <a:lnTo>
                    <a:pt x="2664" y="1440"/>
                  </a:lnTo>
                  <a:cubicBezTo>
                    <a:pt x="2857" y="1440"/>
                    <a:pt x="2952" y="1673"/>
                    <a:pt x="2816" y="1811"/>
                  </a:cubicBezTo>
                  <a:cubicBezTo>
                    <a:pt x="2776" y="1852"/>
                    <a:pt x="2718" y="1872"/>
                    <a:pt x="2664" y="1872"/>
                  </a:cubicBezTo>
                  <a:lnTo>
                    <a:pt x="2088" y="1872"/>
                  </a:lnTo>
                  <a:cubicBezTo>
                    <a:pt x="1967" y="1872"/>
                    <a:pt x="1872" y="1970"/>
                    <a:pt x="1872" y="2088"/>
                  </a:cubicBezTo>
                  <a:lnTo>
                    <a:pt x="1872" y="2664"/>
                  </a:lnTo>
                  <a:cubicBezTo>
                    <a:pt x="1872" y="2785"/>
                    <a:pt x="1774" y="2880"/>
                    <a:pt x="1656" y="2880"/>
                  </a:cubicBezTo>
                  <a:cubicBezTo>
                    <a:pt x="1535" y="2880"/>
                    <a:pt x="1440" y="2785"/>
                    <a:pt x="1440" y="2664"/>
                  </a:cubicBezTo>
                  <a:lnTo>
                    <a:pt x="1440" y="2088"/>
                  </a:lnTo>
                  <a:cubicBezTo>
                    <a:pt x="1440" y="1970"/>
                    <a:pt x="1342" y="1872"/>
                    <a:pt x="1224" y="1872"/>
                  </a:cubicBezTo>
                  <a:lnTo>
                    <a:pt x="649" y="1872"/>
                  </a:lnTo>
                  <a:cubicBezTo>
                    <a:pt x="528" y="1872"/>
                    <a:pt x="433" y="1777"/>
                    <a:pt x="433" y="1656"/>
                  </a:cubicBezTo>
                  <a:cubicBezTo>
                    <a:pt x="433" y="1538"/>
                    <a:pt x="528" y="1440"/>
                    <a:pt x="649" y="1440"/>
                  </a:cubicBezTo>
                  <a:lnTo>
                    <a:pt x="1224" y="1440"/>
                  </a:lnTo>
                  <a:cubicBezTo>
                    <a:pt x="1342" y="1440"/>
                    <a:pt x="1440" y="1345"/>
                    <a:pt x="1440" y="1224"/>
                  </a:cubicBezTo>
                  <a:lnTo>
                    <a:pt x="1440" y="648"/>
                  </a:lnTo>
                  <a:cubicBezTo>
                    <a:pt x="1438" y="518"/>
                    <a:pt x="1545" y="432"/>
                    <a:pt x="1657" y="432"/>
                  </a:cubicBezTo>
                  <a:close/>
                  <a:moveTo>
                    <a:pt x="1656" y="1"/>
                  </a:moveTo>
                  <a:cubicBezTo>
                    <a:pt x="1296" y="1"/>
                    <a:pt x="1008" y="292"/>
                    <a:pt x="1008" y="648"/>
                  </a:cubicBezTo>
                  <a:lnTo>
                    <a:pt x="1008" y="1008"/>
                  </a:lnTo>
                  <a:lnTo>
                    <a:pt x="649" y="1008"/>
                  </a:lnTo>
                  <a:cubicBezTo>
                    <a:pt x="289" y="1008"/>
                    <a:pt x="1" y="1299"/>
                    <a:pt x="1" y="1656"/>
                  </a:cubicBezTo>
                  <a:cubicBezTo>
                    <a:pt x="1" y="2016"/>
                    <a:pt x="289" y="2304"/>
                    <a:pt x="649" y="2304"/>
                  </a:cubicBezTo>
                  <a:lnTo>
                    <a:pt x="1008" y="2304"/>
                  </a:lnTo>
                  <a:lnTo>
                    <a:pt x="1008" y="2664"/>
                  </a:lnTo>
                  <a:cubicBezTo>
                    <a:pt x="1008" y="3023"/>
                    <a:pt x="1296" y="3314"/>
                    <a:pt x="1656" y="3314"/>
                  </a:cubicBezTo>
                  <a:cubicBezTo>
                    <a:pt x="2013" y="3314"/>
                    <a:pt x="2304" y="3023"/>
                    <a:pt x="2304" y="2664"/>
                  </a:cubicBezTo>
                  <a:lnTo>
                    <a:pt x="2304" y="2304"/>
                  </a:lnTo>
                  <a:lnTo>
                    <a:pt x="2664" y="2304"/>
                  </a:lnTo>
                  <a:cubicBezTo>
                    <a:pt x="3021" y="2304"/>
                    <a:pt x="3311" y="2016"/>
                    <a:pt x="3311" y="1656"/>
                  </a:cubicBezTo>
                  <a:cubicBezTo>
                    <a:pt x="3311" y="1299"/>
                    <a:pt x="3021" y="1008"/>
                    <a:pt x="2664" y="1008"/>
                  </a:cubicBezTo>
                  <a:lnTo>
                    <a:pt x="2304" y="1008"/>
                  </a:lnTo>
                  <a:lnTo>
                    <a:pt x="2304" y="648"/>
                  </a:lnTo>
                  <a:cubicBezTo>
                    <a:pt x="2304" y="292"/>
                    <a:pt x="2013" y="1"/>
                    <a:pt x="16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79" name="Google Shape;2146;p125">
            <a:extLst>
              <a:ext uri="{FF2B5EF4-FFF2-40B4-BE49-F238E27FC236}">
                <a16:creationId xmlns:a16="http://schemas.microsoft.com/office/drawing/2014/main" id="{703FBC55-2A10-2BCC-989C-8BA2C0877905}"/>
              </a:ext>
            </a:extLst>
          </p:cNvPr>
          <p:cNvSpPr/>
          <p:nvPr/>
        </p:nvSpPr>
        <p:spPr>
          <a:xfrm>
            <a:off x="15586951" y="3525298"/>
            <a:ext cx="531600" cy="737700"/>
          </a:xfrm>
          <a:custGeom>
            <a:avLst/>
            <a:gdLst/>
            <a:ahLst/>
            <a:cxnLst/>
            <a:rect l="l" t="t" r="r" b="b"/>
            <a:pathLst>
              <a:path w="10632" h="14754" extrusionOk="0">
                <a:moveTo>
                  <a:pt x="2396" y="1295"/>
                </a:moveTo>
                <a:cubicBezTo>
                  <a:pt x="2301" y="1860"/>
                  <a:pt x="1860" y="2303"/>
                  <a:pt x="1296" y="2395"/>
                </a:cubicBezTo>
                <a:lnTo>
                  <a:pt x="1296" y="1367"/>
                </a:lnTo>
                <a:cubicBezTo>
                  <a:pt x="1296" y="1327"/>
                  <a:pt x="1328" y="1295"/>
                  <a:pt x="1368" y="1295"/>
                </a:cubicBezTo>
                <a:close/>
                <a:moveTo>
                  <a:pt x="9264" y="1295"/>
                </a:moveTo>
                <a:cubicBezTo>
                  <a:pt x="9302" y="1295"/>
                  <a:pt x="9336" y="1327"/>
                  <a:pt x="9336" y="1367"/>
                </a:cubicBezTo>
                <a:lnTo>
                  <a:pt x="9336" y="2395"/>
                </a:lnTo>
                <a:cubicBezTo>
                  <a:pt x="8772" y="2303"/>
                  <a:pt x="8329" y="1860"/>
                  <a:pt x="8237" y="1295"/>
                </a:cubicBezTo>
                <a:close/>
                <a:moveTo>
                  <a:pt x="9264" y="432"/>
                </a:moveTo>
                <a:cubicBezTo>
                  <a:pt x="9780" y="432"/>
                  <a:pt x="10197" y="852"/>
                  <a:pt x="10200" y="1367"/>
                </a:cubicBezTo>
                <a:lnTo>
                  <a:pt x="10200" y="4048"/>
                </a:lnTo>
                <a:lnTo>
                  <a:pt x="9768" y="4048"/>
                </a:lnTo>
                <a:lnTo>
                  <a:pt x="9768" y="1367"/>
                </a:lnTo>
                <a:cubicBezTo>
                  <a:pt x="9768" y="1088"/>
                  <a:pt x="9541" y="864"/>
                  <a:pt x="9264" y="864"/>
                </a:cubicBezTo>
                <a:lnTo>
                  <a:pt x="1368" y="864"/>
                </a:lnTo>
                <a:cubicBezTo>
                  <a:pt x="1089" y="864"/>
                  <a:pt x="864" y="1088"/>
                  <a:pt x="864" y="1367"/>
                </a:cubicBezTo>
                <a:lnTo>
                  <a:pt x="864" y="4048"/>
                </a:lnTo>
                <a:lnTo>
                  <a:pt x="432" y="4048"/>
                </a:lnTo>
                <a:lnTo>
                  <a:pt x="432" y="1367"/>
                </a:lnTo>
                <a:cubicBezTo>
                  <a:pt x="432" y="852"/>
                  <a:pt x="850" y="432"/>
                  <a:pt x="1368" y="432"/>
                </a:cubicBezTo>
                <a:close/>
                <a:moveTo>
                  <a:pt x="7802" y="1295"/>
                </a:moveTo>
                <a:cubicBezTo>
                  <a:pt x="7900" y="2099"/>
                  <a:pt x="8533" y="2732"/>
                  <a:pt x="9336" y="2833"/>
                </a:cubicBezTo>
                <a:lnTo>
                  <a:pt x="9336" y="4050"/>
                </a:lnTo>
                <a:lnTo>
                  <a:pt x="7600" y="4050"/>
                </a:lnTo>
                <a:cubicBezTo>
                  <a:pt x="7517" y="3875"/>
                  <a:pt x="7341" y="3763"/>
                  <a:pt x="7146" y="3763"/>
                </a:cubicBezTo>
                <a:lnTo>
                  <a:pt x="6685" y="3763"/>
                </a:lnTo>
                <a:cubicBezTo>
                  <a:pt x="6648" y="3775"/>
                  <a:pt x="6609" y="3782"/>
                  <a:pt x="6570" y="3782"/>
                </a:cubicBezTo>
                <a:cubicBezTo>
                  <a:pt x="6531" y="3782"/>
                  <a:pt x="6492" y="3775"/>
                  <a:pt x="6455" y="3763"/>
                </a:cubicBezTo>
                <a:lnTo>
                  <a:pt x="5994" y="3763"/>
                </a:lnTo>
                <a:cubicBezTo>
                  <a:pt x="5798" y="3763"/>
                  <a:pt x="5620" y="3875"/>
                  <a:pt x="5539" y="4050"/>
                </a:cubicBezTo>
                <a:lnTo>
                  <a:pt x="5315" y="4050"/>
                </a:lnTo>
                <a:cubicBezTo>
                  <a:pt x="5197" y="4050"/>
                  <a:pt x="5099" y="4145"/>
                  <a:pt x="5099" y="4266"/>
                </a:cubicBezTo>
                <a:cubicBezTo>
                  <a:pt x="5099" y="4384"/>
                  <a:pt x="5197" y="4482"/>
                  <a:pt x="5315" y="4482"/>
                </a:cubicBezTo>
                <a:lnTo>
                  <a:pt x="5487" y="4482"/>
                </a:lnTo>
                <a:lnTo>
                  <a:pt x="5487" y="5375"/>
                </a:lnTo>
                <a:lnTo>
                  <a:pt x="430" y="5375"/>
                </a:lnTo>
                <a:lnTo>
                  <a:pt x="430" y="4482"/>
                </a:lnTo>
                <a:lnTo>
                  <a:pt x="4394" y="4482"/>
                </a:lnTo>
                <a:cubicBezTo>
                  <a:pt x="4512" y="4482"/>
                  <a:pt x="4609" y="4384"/>
                  <a:pt x="4609" y="4266"/>
                </a:cubicBezTo>
                <a:cubicBezTo>
                  <a:pt x="4609" y="4145"/>
                  <a:pt x="4512" y="4050"/>
                  <a:pt x="4394" y="4050"/>
                </a:cubicBezTo>
                <a:lnTo>
                  <a:pt x="1296" y="4050"/>
                </a:lnTo>
                <a:lnTo>
                  <a:pt x="1296" y="2833"/>
                </a:lnTo>
                <a:cubicBezTo>
                  <a:pt x="2099" y="2732"/>
                  <a:pt x="2730" y="2099"/>
                  <a:pt x="2830" y="1295"/>
                </a:cubicBezTo>
                <a:close/>
                <a:moveTo>
                  <a:pt x="10203" y="4482"/>
                </a:moveTo>
                <a:lnTo>
                  <a:pt x="10203" y="5375"/>
                </a:lnTo>
                <a:lnTo>
                  <a:pt x="7652" y="5375"/>
                </a:lnTo>
                <a:lnTo>
                  <a:pt x="7652" y="4482"/>
                </a:lnTo>
                <a:close/>
                <a:moveTo>
                  <a:pt x="6354" y="4194"/>
                </a:moveTo>
                <a:lnTo>
                  <a:pt x="6354" y="5662"/>
                </a:lnTo>
                <a:lnTo>
                  <a:pt x="5994" y="5662"/>
                </a:lnTo>
                <a:cubicBezTo>
                  <a:pt x="5954" y="5662"/>
                  <a:pt x="5922" y="5631"/>
                  <a:pt x="5922" y="5591"/>
                </a:cubicBezTo>
                <a:lnTo>
                  <a:pt x="5922" y="4266"/>
                </a:lnTo>
                <a:cubicBezTo>
                  <a:pt x="5922" y="4226"/>
                  <a:pt x="5954" y="4194"/>
                  <a:pt x="5994" y="4194"/>
                </a:cubicBezTo>
                <a:close/>
                <a:moveTo>
                  <a:pt x="7146" y="4194"/>
                </a:moveTo>
                <a:cubicBezTo>
                  <a:pt x="7186" y="4194"/>
                  <a:pt x="7218" y="4226"/>
                  <a:pt x="7218" y="4266"/>
                </a:cubicBezTo>
                <a:lnTo>
                  <a:pt x="7218" y="5591"/>
                </a:lnTo>
                <a:cubicBezTo>
                  <a:pt x="7218" y="5631"/>
                  <a:pt x="7186" y="5662"/>
                  <a:pt x="7146" y="5662"/>
                </a:cubicBezTo>
                <a:lnTo>
                  <a:pt x="6786" y="5662"/>
                </a:lnTo>
                <a:lnTo>
                  <a:pt x="6786" y="4194"/>
                </a:lnTo>
                <a:close/>
                <a:moveTo>
                  <a:pt x="9336" y="5806"/>
                </a:moveTo>
                <a:lnTo>
                  <a:pt x="9336" y="8947"/>
                </a:lnTo>
                <a:lnTo>
                  <a:pt x="7600" y="8947"/>
                </a:lnTo>
                <a:cubicBezTo>
                  <a:pt x="7517" y="8772"/>
                  <a:pt x="7341" y="8662"/>
                  <a:pt x="7146" y="8659"/>
                </a:cubicBezTo>
                <a:lnTo>
                  <a:pt x="6685" y="8659"/>
                </a:lnTo>
                <a:cubicBezTo>
                  <a:pt x="6648" y="8674"/>
                  <a:pt x="6609" y="8681"/>
                  <a:pt x="6570" y="8681"/>
                </a:cubicBezTo>
                <a:cubicBezTo>
                  <a:pt x="6531" y="8681"/>
                  <a:pt x="6492" y="8674"/>
                  <a:pt x="6455" y="8659"/>
                </a:cubicBezTo>
                <a:lnTo>
                  <a:pt x="5994" y="8659"/>
                </a:lnTo>
                <a:cubicBezTo>
                  <a:pt x="5798" y="8662"/>
                  <a:pt x="5620" y="8772"/>
                  <a:pt x="5539" y="8947"/>
                </a:cubicBezTo>
                <a:lnTo>
                  <a:pt x="1296" y="8947"/>
                </a:lnTo>
                <a:lnTo>
                  <a:pt x="1296" y="5806"/>
                </a:lnTo>
                <a:lnTo>
                  <a:pt x="5539" y="5806"/>
                </a:lnTo>
                <a:cubicBezTo>
                  <a:pt x="5620" y="5982"/>
                  <a:pt x="5798" y="6094"/>
                  <a:pt x="5994" y="6094"/>
                </a:cubicBezTo>
                <a:lnTo>
                  <a:pt x="6455" y="6094"/>
                </a:lnTo>
                <a:cubicBezTo>
                  <a:pt x="6492" y="6080"/>
                  <a:pt x="6531" y="6073"/>
                  <a:pt x="6570" y="6073"/>
                </a:cubicBezTo>
                <a:cubicBezTo>
                  <a:pt x="6609" y="6073"/>
                  <a:pt x="6648" y="6080"/>
                  <a:pt x="6685" y="6094"/>
                </a:cubicBezTo>
                <a:lnTo>
                  <a:pt x="7146" y="6094"/>
                </a:lnTo>
                <a:cubicBezTo>
                  <a:pt x="7341" y="6094"/>
                  <a:pt x="7517" y="5982"/>
                  <a:pt x="7600" y="5806"/>
                </a:cubicBezTo>
                <a:close/>
                <a:moveTo>
                  <a:pt x="864" y="5806"/>
                </a:moveTo>
                <a:lnTo>
                  <a:pt x="864" y="8950"/>
                </a:lnTo>
                <a:lnTo>
                  <a:pt x="432" y="8947"/>
                </a:lnTo>
                <a:lnTo>
                  <a:pt x="432" y="5806"/>
                </a:lnTo>
                <a:close/>
                <a:moveTo>
                  <a:pt x="5487" y="9382"/>
                </a:moveTo>
                <a:lnTo>
                  <a:pt x="5490" y="10274"/>
                </a:lnTo>
                <a:lnTo>
                  <a:pt x="430" y="10274"/>
                </a:lnTo>
                <a:lnTo>
                  <a:pt x="430" y="9382"/>
                </a:lnTo>
                <a:close/>
                <a:moveTo>
                  <a:pt x="10200" y="9382"/>
                </a:moveTo>
                <a:lnTo>
                  <a:pt x="10200" y="10274"/>
                </a:lnTo>
                <a:lnTo>
                  <a:pt x="7649" y="10274"/>
                </a:lnTo>
                <a:lnTo>
                  <a:pt x="7649" y="9382"/>
                </a:lnTo>
                <a:close/>
                <a:moveTo>
                  <a:pt x="6354" y="9094"/>
                </a:moveTo>
                <a:lnTo>
                  <a:pt x="6354" y="10562"/>
                </a:lnTo>
                <a:lnTo>
                  <a:pt x="5994" y="10562"/>
                </a:lnTo>
                <a:cubicBezTo>
                  <a:pt x="5954" y="10562"/>
                  <a:pt x="5922" y="10530"/>
                  <a:pt x="5922" y="10490"/>
                </a:cubicBezTo>
                <a:lnTo>
                  <a:pt x="5922" y="9166"/>
                </a:lnTo>
                <a:cubicBezTo>
                  <a:pt x="5922" y="9126"/>
                  <a:pt x="5954" y="9094"/>
                  <a:pt x="5994" y="9094"/>
                </a:cubicBezTo>
                <a:close/>
                <a:moveTo>
                  <a:pt x="7146" y="9094"/>
                </a:moveTo>
                <a:cubicBezTo>
                  <a:pt x="7186" y="9094"/>
                  <a:pt x="7218" y="9126"/>
                  <a:pt x="7218" y="9166"/>
                </a:cubicBezTo>
                <a:lnTo>
                  <a:pt x="7218" y="10490"/>
                </a:lnTo>
                <a:cubicBezTo>
                  <a:pt x="7218" y="10530"/>
                  <a:pt x="7186" y="10562"/>
                  <a:pt x="7146" y="10562"/>
                </a:cubicBezTo>
                <a:lnTo>
                  <a:pt x="6786" y="10562"/>
                </a:lnTo>
                <a:lnTo>
                  <a:pt x="6786" y="9094"/>
                </a:lnTo>
                <a:close/>
                <a:moveTo>
                  <a:pt x="1296" y="12361"/>
                </a:moveTo>
                <a:cubicBezTo>
                  <a:pt x="1857" y="12456"/>
                  <a:pt x="2301" y="12897"/>
                  <a:pt x="2393" y="13458"/>
                </a:cubicBezTo>
                <a:lnTo>
                  <a:pt x="1368" y="13458"/>
                </a:lnTo>
                <a:cubicBezTo>
                  <a:pt x="1328" y="13458"/>
                  <a:pt x="1296" y="13426"/>
                  <a:pt x="1296" y="13386"/>
                </a:cubicBezTo>
                <a:lnTo>
                  <a:pt x="1296" y="12361"/>
                </a:lnTo>
                <a:close/>
                <a:moveTo>
                  <a:pt x="9336" y="12361"/>
                </a:moveTo>
                <a:lnTo>
                  <a:pt x="9336" y="13386"/>
                </a:lnTo>
                <a:cubicBezTo>
                  <a:pt x="9336" y="13426"/>
                  <a:pt x="9305" y="13458"/>
                  <a:pt x="9264" y="13458"/>
                </a:cubicBezTo>
                <a:lnTo>
                  <a:pt x="8237" y="13458"/>
                </a:lnTo>
                <a:cubicBezTo>
                  <a:pt x="8332" y="12897"/>
                  <a:pt x="8772" y="12453"/>
                  <a:pt x="9336" y="12361"/>
                </a:cubicBezTo>
                <a:close/>
                <a:moveTo>
                  <a:pt x="10200" y="10706"/>
                </a:moveTo>
                <a:lnTo>
                  <a:pt x="10200" y="13386"/>
                </a:lnTo>
                <a:cubicBezTo>
                  <a:pt x="10200" y="13904"/>
                  <a:pt x="9780" y="14322"/>
                  <a:pt x="9264" y="14325"/>
                </a:cubicBezTo>
                <a:lnTo>
                  <a:pt x="1368" y="14325"/>
                </a:lnTo>
                <a:cubicBezTo>
                  <a:pt x="850" y="14322"/>
                  <a:pt x="432" y="13904"/>
                  <a:pt x="432" y="13389"/>
                </a:cubicBezTo>
                <a:lnTo>
                  <a:pt x="432" y="10706"/>
                </a:lnTo>
                <a:lnTo>
                  <a:pt x="864" y="10706"/>
                </a:lnTo>
                <a:lnTo>
                  <a:pt x="864" y="10833"/>
                </a:lnTo>
                <a:cubicBezTo>
                  <a:pt x="864" y="10951"/>
                  <a:pt x="959" y="11046"/>
                  <a:pt x="1080" y="11046"/>
                </a:cubicBezTo>
                <a:cubicBezTo>
                  <a:pt x="1198" y="11046"/>
                  <a:pt x="1296" y="10951"/>
                  <a:pt x="1296" y="10833"/>
                </a:cubicBezTo>
                <a:lnTo>
                  <a:pt x="1296" y="10709"/>
                </a:lnTo>
                <a:lnTo>
                  <a:pt x="5539" y="10709"/>
                </a:lnTo>
                <a:cubicBezTo>
                  <a:pt x="5620" y="10885"/>
                  <a:pt x="5798" y="10997"/>
                  <a:pt x="5994" y="10997"/>
                </a:cubicBezTo>
                <a:lnTo>
                  <a:pt x="6455" y="10997"/>
                </a:lnTo>
                <a:cubicBezTo>
                  <a:pt x="6492" y="10982"/>
                  <a:pt x="6531" y="10975"/>
                  <a:pt x="6570" y="10975"/>
                </a:cubicBezTo>
                <a:cubicBezTo>
                  <a:pt x="6609" y="10975"/>
                  <a:pt x="6648" y="10982"/>
                  <a:pt x="6685" y="10997"/>
                </a:cubicBezTo>
                <a:lnTo>
                  <a:pt x="7146" y="10997"/>
                </a:lnTo>
                <a:cubicBezTo>
                  <a:pt x="7341" y="10997"/>
                  <a:pt x="7517" y="10885"/>
                  <a:pt x="7600" y="10709"/>
                </a:cubicBezTo>
                <a:lnTo>
                  <a:pt x="9336" y="10709"/>
                </a:lnTo>
                <a:lnTo>
                  <a:pt x="9336" y="11927"/>
                </a:lnTo>
                <a:cubicBezTo>
                  <a:pt x="8533" y="12027"/>
                  <a:pt x="7903" y="12658"/>
                  <a:pt x="7802" y="13458"/>
                </a:cubicBezTo>
                <a:lnTo>
                  <a:pt x="2830" y="13458"/>
                </a:lnTo>
                <a:cubicBezTo>
                  <a:pt x="2730" y="12655"/>
                  <a:pt x="2096" y="12025"/>
                  <a:pt x="1296" y="11924"/>
                </a:cubicBezTo>
                <a:lnTo>
                  <a:pt x="1296" y="11757"/>
                </a:lnTo>
                <a:cubicBezTo>
                  <a:pt x="1296" y="11639"/>
                  <a:pt x="1198" y="11541"/>
                  <a:pt x="1080" y="11541"/>
                </a:cubicBezTo>
                <a:cubicBezTo>
                  <a:pt x="959" y="11541"/>
                  <a:pt x="864" y="11639"/>
                  <a:pt x="864" y="11757"/>
                </a:cubicBezTo>
                <a:lnTo>
                  <a:pt x="864" y="13386"/>
                </a:lnTo>
                <a:cubicBezTo>
                  <a:pt x="864" y="13665"/>
                  <a:pt x="1089" y="13890"/>
                  <a:pt x="1368" y="13890"/>
                </a:cubicBezTo>
                <a:lnTo>
                  <a:pt x="9264" y="13890"/>
                </a:lnTo>
                <a:cubicBezTo>
                  <a:pt x="9541" y="13890"/>
                  <a:pt x="9768" y="13665"/>
                  <a:pt x="9768" y="13386"/>
                </a:cubicBezTo>
                <a:lnTo>
                  <a:pt x="9768" y="10706"/>
                </a:lnTo>
                <a:close/>
                <a:moveTo>
                  <a:pt x="1368" y="0"/>
                </a:moveTo>
                <a:cubicBezTo>
                  <a:pt x="614" y="3"/>
                  <a:pt x="1" y="613"/>
                  <a:pt x="1" y="1367"/>
                </a:cubicBezTo>
                <a:lnTo>
                  <a:pt x="1" y="13386"/>
                </a:lnTo>
                <a:cubicBezTo>
                  <a:pt x="1" y="14140"/>
                  <a:pt x="614" y="14751"/>
                  <a:pt x="1368" y="14754"/>
                </a:cubicBezTo>
                <a:lnTo>
                  <a:pt x="9264" y="14754"/>
                </a:lnTo>
                <a:cubicBezTo>
                  <a:pt x="10019" y="14751"/>
                  <a:pt x="10629" y="14140"/>
                  <a:pt x="10632" y="13386"/>
                </a:cubicBezTo>
                <a:lnTo>
                  <a:pt x="10632" y="8291"/>
                </a:lnTo>
                <a:cubicBezTo>
                  <a:pt x="10632" y="8173"/>
                  <a:pt x="10534" y="8075"/>
                  <a:pt x="10416" y="8075"/>
                </a:cubicBezTo>
                <a:cubicBezTo>
                  <a:pt x="10295" y="8075"/>
                  <a:pt x="10200" y="8173"/>
                  <a:pt x="10200" y="8291"/>
                </a:cubicBezTo>
                <a:lnTo>
                  <a:pt x="10200" y="8950"/>
                </a:lnTo>
                <a:lnTo>
                  <a:pt x="9768" y="8950"/>
                </a:lnTo>
                <a:lnTo>
                  <a:pt x="9768" y="5806"/>
                </a:lnTo>
                <a:lnTo>
                  <a:pt x="10200" y="5806"/>
                </a:lnTo>
                <a:lnTo>
                  <a:pt x="10200" y="7378"/>
                </a:lnTo>
                <a:cubicBezTo>
                  <a:pt x="10200" y="7496"/>
                  <a:pt x="10295" y="7591"/>
                  <a:pt x="10416" y="7591"/>
                </a:cubicBezTo>
                <a:cubicBezTo>
                  <a:pt x="10534" y="7591"/>
                  <a:pt x="10632" y="7496"/>
                  <a:pt x="10632" y="7378"/>
                </a:cubicBezTo>
                <a:lnTo>
                  <a:pt x="10632" y="1367"/>
                </a:lnTo>
                <a:cubicBezTo>
                  <a:pt x="10629" y="613"/>
                  <a:pt x="10019" y="3"/>
                  <a:pt x="926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380" name="Google Shape;2147;p125">
            <a:extLst>
              <a:ext uri="{FF2B5EF4-FFF2-40B4-BE49-F238E27FC236}">
                <a16:creationId xmlns:a16="http://schemas.microsoft.com/office/drawing/2014/main" id="{F32496BB-B7B7-6811-38AF-8A4DEA5A2D2A}"/>
              </a:ext>
            </a:extLst>
          </p:cNvPr>
          <p:cNvSpPr txBox="1">
            <a:spLocks/>
          </p:cNvSpPr>
          <p:nvPr/>
        </p:nvSpPr>
        <p:spPr>
          <a:xfrm>
            <a:off x="2742075" y="800772"/>
            <a:ext cx="12825000" cy="12594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400000000000000" pitchFamily="2" charset="-78"/>
              </a:rPr>
              <a:t>آیکون های دامپزشکی</a:t>
            </a:r>
          </a:p>
        </p:txBody>
      </p:sp>
    </p:spTree>
    <p:extLst>
      <p:ext uri="{BB962C8B-B14F-4D97-AF65-F5344CB8AC3E}">
        <p14:creationId xmlns:p14="http://schemas.microsoft.com/office/powerpoint/2010/main" val="16632282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8B47380-D4DE-9ECE-E0B0-BA241C2D323E}"/>
              </a:ext>
            </a:extLst>
          </p:cNvPr>
          <p:cNvSpPr/>
          <p:nvPr/>
        </p:nvSpPr>
        <p:spPr>
          <a:xfrm rot="-1589716">
            <a:off x="6210475" y="9160186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780387F-7B4E-611B-2C81-AB814D2BB1DE}"/>
              </a:ext>
            </a:extLst>
          </p:cNvPr>
          <p:cNvSpPr/>
          <p:nvPr/>
        </p:nvSpPr>
        <p:spPr>
          <a:xfrm flipH="1">
            <a:off x="-9002225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17022351" y="0"/>
                </a:moveTo>
                <a:lnTo>
                  <a:pt x="0" y="0"/>
                </a:lnTo>
                <a:lnTo>
                  <a:pt x="0" y="17532385"/>
                </a:lnTo>
                <a:lnTo>
                  <a:pt x="17022351" y="17532385"/>
                </a:lnTo>
                <a:lnTo>
                  <a:pt x="1702235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B99E4B6-C16D-972D-F039-57F8622CD364}"/>
              </a:ext>
            </a:extLst>
          </p:cNvPr>
          <p:cNvSpPr/>
          <p:nvPr/>
        </p:nvSpPr>
        <p:spPr>
          <a:xfrm rot="-3464531">
            <a:off x="-4063349" y="201440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B31C799-466F-469B-341B-8F66B9DB63E9}"/>
              </a:ext>
            </a:extLst>
          </p:cNvPr>
          <p:cNvSpPr/>
          <p:nvPr/>
        </p:nvSpPr>
        <p:spPr>
          <a:xfrm rot="-8622226">
            <a:off x="8379047" y="-549643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3969C78-C4E9-F8A3-F619-9E288318A301}"/>
              </a:ext>
            </a:extLst>
          </p:cNvPr>
          <p:cNvSpPr/>
          <p:nvPr/>
        </p:nvSpPr>
        <p:spPr>
          <a:xfrm rot="-3583057">
            <a:off x="16669954" y="3640859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A51090D-ADA5-F8A4-312F-AC35C1210EA7}"/>
              </a:ext>
            </a:extLst>
          </p:cNvPr>
          <p:cNvSpPr/>
          <p:nvPr/>
        </p:nvSpPr>
        <p:spPr>
          <a:xfrm rot="3232093">
            <a:off x="3117173" y="6517065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80" y="0"/>
                </a:lnTo>
                <a:lnTo>
                  <a:pt x="2103780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C5E17628-744E-E7AA-9F9F-49D34D1D7940}"/>
              </a:ext>
            </a:extLst>
          </p:cNvPr>
          <p:cNvSpPr/>
          <p:nvPr/>
        </p:nvSpPr>
        <p:spPr>
          <a:xfrm rot="-1179100">
            <a:off x="4589850" y="2626139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075FA354-6B3E-39A4-F152-7162E4BCD491}"/>
              </a:ext>
            </a:extLst>
          </p:cNvPr>
          <p:cNvSpPr/>
          <p:nvPr/>
        </p:nvSpPr>
        <p:spPr>
          <a:xfrm rot="-3583057">
            <a:off x="14984257" y="-472526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6" name="Diamond 5">
            <a:extLst>
              <a:ext uri="{FF2B5EF4-FFF2-40B4-BE49-F238E27FC236}">
                <a16:creationId xmlns:a16="http://schemas.microsoft.com/office/drawing/2014/main" id="{D3C159EB-8C49-27D5-A376-5EA2412D96AD}"/>
              </a:ext>
            </a:extLst>
          </p:cNvPr>
          <p:cNvSpPr/>
          <p:nvPr/>
        </p:nvSpPr>
        <p:spPr>
          <a:xfrm>
            <a:off x="6555533" y="223823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7" name="Isosceles Triangle 51">
            <a:extLst>
              <a:ext uri="{FF2B5EF4-FFF2-40B4-BE49-F238E27FC236}">
                <a16:creationId xmlns:a16="http://schemas.microsoft.com/office/drawing/2014/main" id="{6480D165-BD15-EE5D-BF98-FC7805FF5D02}"/>
              </a:ext>
            </a:extLst>
          </p:cNvPr>
          <p:cNvSpPr/>
          <p:nvPr/>
        </p:nvSpPr>
        <p:spPr>
          <a:xfrm>
            <a:off x="5297411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8" name="Isosceles Triangle 57">
            <a:extLst>
              <a:ext uri="{FF2B5EF4-FFF2-40B4-BE49-F238E27FC236}">
                <a16:creationId xmlns:a16="http://schemas.microsoft.com/office/drawing/2014/main" id="{C71F4AF8-94E8-3C28-879B-1B95BAF9FD8C}"/>
              </a:ext>
            </a:extLst>
          </p:cNvPr>
          <p:cNvSpPr/>
          <p:nvPr/>
        </p:nvSpPr>
        <p:spPr>
          <a:xfrm>
            <a:off x="6558658" y="678031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9" name="Rectangle 7">
            <a:extLst>
              <a:ext uri="{FF2B5EF4-FFF2-40B4-BE49-F238E27FC236}">
                <a16:creationId xmlns:a16="http://schemas.microsoft.com/office/drawing/2014/main" id="{98FEF304-95C9-4649-ED9F-C482A08BABF9}"/>
              </a:ext>
            </a:extLst>
          </p:cNvPr>
          <p:cNvSpPr/>
          <p:nvPr/>
        </p:nvSpPr>
        <p:spPr>
          <a:xfrm rot="18900010">
            <a:off x="11766030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0" name="Parallelogram 15">
            <a:extLst>
              <a:ext uri="{FF2B5EF4-FFF2-40B4-BE49-F238E27FC236}">
                <a16:creationId xmlns:a16="http://schemas.microsoft.com/office/drawing/2014/main" id="{8FB35F72-1F4B-82FB-EC64-690B3B008FE7}"/>
              </a:ext>
            </a:extLst>
          </p:cNvPr>
          <p:cNvSpPr/>
          <p:nvPr/>
        </p:nvSpPr>
        <p:spPr>
          <a:xfrm flipH="1">
            <a:off x="5287972" y="696286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1" name="Freeform 19">
            <a:extLst>
              <a:ext uri="{FF2B5EF4-FFF2-40B4-BE49-F238E27FC236}">
                <a16:creationId xmlns:a16="http://schemas.microsoft.com/office/drawing/2014/main" id="{30136978-5A7E-D973-6B10-1F445D92A3D0}"/>
              </a:ext>
            </a:extLst>
          </p:cNvPr>
          <p:cNvSpPr/>
          <p:nvPr/>
        </p:nvSpPr>
        <p:spPr>
          <a:xfrm>
            <a:off x="9005538" y="546376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2" name="Rectangle 30">
            <a:extLst>
              <a:ext uri="{FF2B5EF4-FFF2-40B4-BE49-F238E27FC236}">
                <a16:creationId xmlns:a16="http://schemas.microsoft.com/office/drawing/2014/main" id="{FC3A5D6E-486B-C88F-CD9A-4E95618DB095}"/>
              </a:ext>
            </a:extLst>
          </p:cNvPr>
          <p:cNvSpPr/>
          <p:nvPr/>
        </p:nvSpPr>
        <p:spPr>
          <a:xfrm>
            <a:off x="13982984" y="540086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3" name="Rectangle 7">
            <a:extLst>
              <a:ext uri="{FF2B5EF4-FFF2-40B4-BE49-F238E27FC236}">
                <a16:creationId xmlns:a16="http://schemas.microsoft.com/office/drawing/2014/main" id="{1EAD18A5-E2BF-A01F-544C-0C14667F02CF}"/>
              </a:ext>
            </a:extLst>
          </p:cNvPr>
          <p:cNvSpPr/>
          <p:nvPr/>
        </p:nvSpPr>
        <p:spPr>
          <a:xfrm>
            <a:off x="7813675" y="227808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4" name="Rectangle 15">
            <a:extLst>
              <a:ext uri="{FF2B5EF4-FFF2-40B4-BE49-F238E27FC236}">
                <a16:creationId xmlns:a16="http://schemas.microsoft.com/office/drawing/2014/main" id="{83763908-7420-5C6E-8A70-0E63DF80D55D}"/>
              </a:ext>
            </a:extLst>
          </p:cNvPr>
          <p:cNvSpPr/>
          <p:nvPr/>
        </p:nvSpPr>
        <p:spPr>
          <a:xfrm rot="5400013">
            <a:off x="8993963" y="227808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5" name="Pie 24">
            <a:extLst>
              <a:ext uri="{FF2B5EF4-FFF2-40B4-BE49-F238E27FC236}">
                <a16:creationId xmlns:a16="http://schemas.microsoft.com/office/drawing/2014/main" id="{F4390CDF-4E4C-538B-6BDF-8BE19E9E84BB}"/>
              </a:ext>
            </a:extLst>
          </p:cNvPr>
          <p:cNvSpPr/>
          <p:nvPr/>
        </p:nvSpPr>
        <p:spPr>
          <a:xfrm>
            <a:off x="7602339" y="692848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6" name="Block Arc 14">
            <a:extLst>
              <a:ext uri="{FF2B5EF4-FFF2-40B4-BE49-F238E27FC236}">
                <a16:creationId xmlns:a16="http://schemas.microsoft.com/office/drawing/2014/main" id="{DD2209E5-8D2F-60B0-3713-A0CA98495A6D}"/>
              </a:ext>
            </a:extLst>
          </p:cNvPr>
          <p:cNvSpPr/>
          <p:nvPr/>
        </p:nvSpPr>
        <p:spPr>
          <a:xfrm rot="16200004">
            <a:off x="10175458" y="220591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7" name="Block Arc 41">
            <a:extLst>
              <a:ext uri="{FF2B5EF4-FFF2-40B4-BE49-F238E27FC236}">
                <a16:creationId xmlns:a16="http://schemas.microsoft.com/office/drawing/2014/main" id="{6023D30D-0855-C8E4-F714-6BC86B0D058C}"/>
              </a:ext>
            </a:extLst>
          </p:cNvPr>
          <p:cNvSpPr/>
          <p:nvPr/>
        </p:nvSpPr>
        <p:spPr>
          <a:xfrm>
            <a:off x="11500261" y="213646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8" name="Right Triangle 17">
            <a:extLst>
              <a:ext uri="{FF2B5EF4-FFF2-40B4-BE49-F238E27FC236}">
                <a16:creationId xmlns:a16="http://schemas.microsoft.com/office/drawing/2014/main" id="{AC23E67D-CE53-56EC-1856-0D648320F759}"/>
              </a:ext>
            </a:extLst>
          </p:cNvPr>
          <p:cNvSpPr/>
          <p:nvPr/>
        </p:nvSpPr>
        <p:spPr>
          <a:xfrm>
            <a:off x="8946049" y="690143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9" name="Oval 66">
            <a:extLst>
              <a:ext uri="{FF2B5EF4-FFF2-40B4-BE49-F238E27FC236}">
                <a16:creationId xmlns:a16="http://schemas.microsoft.com/office/drawing/2014/main" id="{4BE21EF2-D4DA-DB4D-8E5F-80C93CADF905}"/>
              </a:ext>
            </a:extLst>
          </p:cNvPr>
          <p:cNvSpPr/>
          <p:nvPr/>
        </p:nvSpPr>
        <p:spPr>
          <a:xfrm rot="20700014">
            <a:off x="6593719" y="545132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0" name="Rectangle 9">
            <a:extLst>
              <a:ext uri="{FF2B5EF4-FFF2-40B4-BE49-F238E27FC236}">
                <a16:creationId xmlns:a16="http://schemas.microsoft.com/office/drawing/2014/main" id="{D5A62150-3D1F-883D-D87F-DACA3FE0E1D5}"/>
              </a:ext>
            </a:extLst>
          </p:cNvPr>
          <p:cNvSpPr/>
          <p:nvPr/>
        </p:nvSpPr>
        <p:spPr>
          <a:xfrm>
            <a:off x="3989195" y="531787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1" name="Frame 17">
            <a:extLst>
              <a:ext uri="{FF2B5EF4-FFF2-40B4-BE49-F238E27FC236}">
                <a16:creationId xmlns:a16="http://schemas.microsoft.com/office/drawing/2014/main" id="{18072287-3B88-5695-E620-26F64C9EACD3}"/>
              </a:ext>
            </a:extLst>
          </p:cNvPr>
          <p:cNvSpPr/>
          <p:nvPr/>
        </p:nvSpPr>
        <p:spPr>
          <a:xfrm>
            <a:off x="3951794" y="692014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2" name="Teardrop 1">
            <a:extLst>
              <a:ext uri="{FF2B5EF4-FFF2-40B4-BE49-F238E27FC236}">
                <a16:creationId xmlns:a16="http://schemas.microsoft.com/office/drawing/2014/main" id="{CD7E05C2-BF4B-0859-7CB5-DB8485476963}"/>
              </a:ext>
            </a:extLst>
          </p:cNvPr>
          <p:cNvSpPr/>
          <p:nvPr/>
        </p:nvSpPr>
        <p:spPr>
          <a:xfrm rot="18805987">
            <a:off x="12577482" y="230903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3" name="Rectangle 130">
            <a:extLst>
              <a:ext uri="{FF2B5EF4-FFF2-40B4-BE49-F238E27FC236}">
                <a16:creationId xmlns:a16="http://schemas.microsoft.com/office/drawing/2014/main" id="{A9F97ABB-5CBE-458E-AD4C-9678FDCB487B}"/>
              </a:ext>
            </a:extLst>
          </p:cNvPr>
          <p:cNvSpPr/>
          <p:nvPr/>
        </p:nvSpPr>
        <p:spPr>
          <a:xfrm>
            <a:off x="13786661" y="230913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4" name="Right Triangle 17">
            <a:extLst>
              <a:ext uri="{FF2B5EF4-FFF2-40B4-BE49-F238E27FC236}">
                <a16:creationId xmlns:a16="http://schemas.microsoft.com/office/drawing/2014/main" id="{B5C95B1E-238B-73A2-E179-674E668A1002}"/>
              </a:ext>
            </a:extLst>
          </p:cNvPr>
          <p:cNvSpPr/>
          <p:nvPr/>
        </p:nvSpPr>
        <p:spPr>
          <a:xfrm>
            <a:off x="11432651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5" name="Right Triangle 17">
            <a:extLst>
              <a:ext uri="{FF2B5EF4-FFF2-40B4-BE49-F238E27FC236}">
                <a16:creationId xmlns:a16="http://schemas.microsoft.com/office/drawing/2014/main" id="{7EE7F02E-63D6-3F9E-3BCB-B111D7F8E0C2}"/>
              </a:ext>
            </a:extLst>
          </p:cNvPr>
          <p:cNvSpPr/>
          <p:nvPr/>
        </p:nvSpPr>
        <p:spPr>
          <a:xfrm>
            <a:off x="1012008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6" name="Right Triangle 17">
            <a:extLst>
              <a:ext uri="{FF2B5EF4-FFF2-40B4-BE49-F238E27FC236}">
                <a16:creationId xmlns:a16="http://schemas.microsoft.com/office/drawing/2014/main" id="{4A913626-6D36-48BB-A9B7-77B87F306AF4}"/>
              </a:ext>
            </a:extLst>
          </p:cNvPr>
          <p:cNvSpPr/>
          <p:nvPr/>
        </p:nvSpPr>
        <p:spPr>
          <a:xfrm>
            <a:off x="12745199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7" name="Oval 44">
            <a:extLst>
              <a:ext uri="{FF2B5EF4-FFF2-40B4-BE49-F238E27FC236}">
                <a16:creationId xmlns:a16="http://schemas.microsoft.com/office/drawing/2014/main" id="{8DAFC676-AB27-DE56-1235-B8E4A1A9D699}"/>
              </a:ext>
            </a:extLst>
          </p:cNvPr>
          <p:cNvSpPr/>
          <p:nvPr/>
        </p:nvSpPr>
        <p:spPr>
          <a:xfrm>
            <a:off x="1405776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8" name="Google Shape;6000;p67">
            <a:extLst>
              <a:ext uri="{FF2B5EF4-FFF2-40B4-BE49-F238E27FC236}">
                <a16:creationId xmlns:a16="http://schemas.microsoft.com/office/drawing/2014/main" id="{321995EF-B229-4CE8-86A3-0728A319343E}"/>
              </a:ext>
            </a:extLst>
          </p:cNvPr>
          <p:cNvSpPr/>
          <p:nvPr/>
        </p:nvSpPr>
        <p:spPr>
          <a:xfrm>
            <a:off x="3914217" y="221816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49" name="Google Shape;6029;p67">
            <a:extLst>
              <a:ext uri="{FF2B5EF4-FFF2-40B4-BE49-F238E27FC236}">
                <a16:creationId xmlns:a16="http://schemas.microsoft.com/office/drawing/2014/main" id="{9F2550FB-7A96-7F4C-5F18-3E97634583F2}"/>
              </a:ext>
            </a:extLst>
          </p:cNvPr>
          <p:cNvGrpSpPr/>
          <p:nvPr/>
        </p:nvGrpSpPr>
        <p:grpSpPr>
          <a:xfrm>
            <a:off x="11439140" y="8129859"/>
            <a:ext cx="606228" cy="840350"/>
            <a:chOff x="7025856" y="4064928"/>
            <a:chExt cx="303114" cy="420175"/>
          </a:xfrm>
          <a:solidFill>
            <a:srgbClr val="00B050"/>
          </a:solidFill>
        </p:grpSpPr>
        <p:sp>
          <p:nvSpPr>
            <p:cNvPr id="150" name="Google Shape;6030;p67">
              <a:extLst>
                <a:ext uri="{FF2B5EF4-FFF2-40B4-BE49-F238E27FC236}">
                  <a16:creationId xmlns:a16="http://schemas.microsoft.com/office/drawing/2014/main" id="{066C88F4-604A-DFAC-271E-10B67CE81D8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6031;p67">
              <a:extLst>
                <a:ext uri="{FF2B5EF4-FFF2-40B4-BE49-F238E27FC236}">
                  <a16:creationId xmlns:a16="http://schemas.microsoft.com/office/drawing/2014/main" id="{EAA7B7A4-E40C-77AC-F329-81237F6C0499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6032;p67">
              <a:extLst>
                <a:ext uri="{FF2B5EF4-FFF2-40B4-BE49-F238E27FC236}">
                  <a16:creationId xmlns:a16="http://schemas.microsoft.com/office/drawing/2014/main" id="{C7D5EF2F-B37B-FBF7-8500-9CD297D7B17F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6033;p67">
              <a:extLst>
                <a:ext uri="{FF2B5EF4-FFF2-40B4-BE49-F238E27FC236}">
                  <a16:creationId xmlns:a16="http://schemas.microsoft.com/office/drawing/2014/main" id="{FF48CE82-D0A1-805F-ED80-5359B0400DC0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4" name="Google Shape;6066;p67">
            <a:extLst>
              <a:ext uri="{FF2B5EF4-FFF2-40B4-BE49-F238E27FC236}">
                <a16:creationId xmlns:a16="http://schemas.microsoft.com/office/drawing/2014/main" id="{BA8A69B9-30D9-1E30-E196-98CBC706BDA3}"/>
              </a:ext>
            </a:extLst>
          </p:cNvPr>
          <p:cNvGrpSpPr/>
          <p:nvPr/>
        </p:nvGrpSpPr>
        <p:grpSpPr>
          <a:xfrm>
            <a:off x="3858124" y="3601349"/>
            <a:ext cx="966300" cy="961526"/>
            <a:chOff x="3235348" y="1800673"/>
            <a:chExt cx="483150" cy="480763"/>
          </a:xfrm>
          <a:solidFill>
            <a:srgbClr val="00B050"/>
          </a:solidFill>
        </p:grpSpPr>
        <p:sp>
          <p:nvSpPr>
            <p:cNvPr id="155" name="Google Shape;6067;p67">
              <a:extLst>
                <a:ext uri="{FF2B5EF4-FFF2-40B4-BE49-F238E27FC236}">
                  <a16:creationId xmlns:a16="http://schemas.microsoft.com/office/drawing/2014/main" id="{23C34B8F-C6C1-E7F0-C43C-D181101BBF61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6068;p67">
              <a:extLst>
                <a:ext uri="{FF2B5EF4-FFF2-40B4-BE49-F238E27FC236}">
                  <a16:creationId xmlns:a16="http://schemas.microsoft.com/office/drawing/2014/main" id="{40726552-70CD-46FE-919E-FDBFC274CF7D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5976;p67">
            <a:extLst>
              <a:ext uri="{FF2B5EF4-FFF2-40B4-BE49-F238E27FC236}">
                <a16:creationId xmlns:a16="http://schemas.microsoft.com/office/drawing/2014/main" id="{2C06E057-912F-9142-A41C-6C456818A063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rgbClr val="00B050"/>
          </a:solidFill>
        </p:grpSpPr>
        <p:sp>
          <p:nvSpPr>
            <p:cNvPr id="158" name="Google Shape;5977;p67">
              <a:extLst>
                <a:ext uri="{FF2B5EF4-FFF2-40B4-BE49-F238E27FC236}">
                  <a16:creationId xmlns:a16="http://schemas.microsoft.com/office/drawing/2014/main" id="{CC814EF6-0116-8014-BF20-9074B3CEF18E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978;p67">
              <a:extLst>
                <a:ext uri="{FF2B5EF4-FFF2-40B4-BE49-F238E27FC236}">
                  <a16:creationId xmlns:a16="http://schemas.microsoft.com/office/drawing/2014/main" id="{FA65DB02-3C70-2E5C-6EA9-9E82A2C27DED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979;p67">
              <a:extLst>
                <a:ext uri="{FF2B5EF4-FFF2-40B4-BE49-F238E27FC236}">
                  <a16:creationId xmlns:a16="http://schemas.microsoft.com/office/drawing/2014/main" id="{530CEAEB-19F8-3AE1-438A-E924E8EAB856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1" name="Google Shape;5989;p67">
            <a:extLst>
              <a:ext uri="{FF2B5EF4-FFF2-40B4-BE49-F238E27FC236}">
                <a16:creationId xmlns:a16="http://schemas.microsoft.com/office/drawing/2014/main" id="{23A3501D-8718-21BB-E042-51815D3D2679}"/>
              </a:ext>
            </a:extLst>
          </p:cNvPr>
          <p:cNvGrpSpPr/>
          <p:nvPr/>
        </p:nvGrpSpPr>
        <p:grpSpPr>
          <a:xfrm>
            <a:off x="10036486" y="8252954"/>
            <a:ext cx="744816" cy="728740"/>
            <a:chOff x="6324529" y="4126476"/>
            <a:chExt cx="372408" cy="364370"/>
          </a:xfrm>
          <a:solidFill>
            <a:srgbClr val="00B050"/>
          </a:solidFill>
        </p:grpSpPr>
        <p:sp>
          <p:nvSpPr>
            <p:cNvPr id="162" name="Google Shape;5990;p67">
              <a:extLst>
                <a:ext uri="{FF2B5EF4-FFF2-40B4-BE49-F238E27FC236}">
                  <a16:creationId xmlns:a16="http://schemas.microsoft.com/office/drawing/2014/main" id="{8486D83D-7297-F219-2104-2E4CB004130D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5991;p67">
              <a:extLst>
                <a:ext uri="{FF2B5EF4-FFF2-40B4-BE49-F238E27FC236}">
                  <a16:creationId xmlns:a16="http://schemas.microsoft.com/office/drawing/2014/main" id="{57690C87-A2AD-44A5-03C9-6409852E2611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5992;p67">
              <a:extLst>
                <a:ext uri="{FF2B5EF4-FFF2-40B4-BE49-F238E27FC236}">
                  <a16:creationId xmlns:a16="http://schemas.microsoft.com/office/drawing/2014/main" id="{A7C94804-105C-D5D6-4FA8-1ACA295F8D75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6007;p67">
            <a:extLst>
              <a:ext uri="{FF2B5EF4-FFF2-40B4-BE49-F238E27FC236}">
                <a16:creationId xmlns:a16="http://schemas.microsoft.com/office/drawing/2014/main" id="{4D1C19D7-5920-3E58-54B7-7D233976D01D}"/>
              </a:ext>
            </a:extLst>
          </p:cNvPr>
          <p:cNvGrpSpPr/>
          <p:nvPr/>
        </p:nvGrpSpPr>
        <p:grpSpPr>
          <a:xfrm>
            <a:off x="5315771" y="8314093"/>
            <a:ext cx="704526" cy="713542"/>
            <a:chOff x="3964170" y="4157045"/>
            <a:chExt cx="352263" cy="356771"/>
          </a:xfrm>
          <a:solidFill>
            <a:srgbClr val="00B050"/>
          </a:solidFill>
        </p:grpSpPr>
        <p:sp>
          <p:nvSpPr>
            <p:cNvPr id="166" name="Google Shape;6008;p67">
              <a:extLst>
                <a:ext uri="{FF2B5EF4-FFF2-40B4-BE49-F238E27FC236}">
                  <a16:creationId xmlns:a16="http://schemas.microsoft.com/office/drawing/2014/main" id="{A9A55BEB-74BE-0E98-1086-C5B56D1914C8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6009;p67">
              <a:extLst>
                <a:ext uri="{FF2B5EF4-FFF2-40B4-BE49-F238E27FC236}">
                  <a16:creationId xmlns:a16="http://schemas.microsoft.com/office/drawing/2014/main" id="{907B8560-D50F-843A-FFA6-C54ABEE8A2AE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8" name="Google Shape;6018;p67">
            <a:extLst>
              <a:ext uri="{FF2B5EF4-FFF2-40B4-BE49-F238E27FC236}">
                <a16:creationId xmlns:a16="http://schemas.microsoft.com/office/drawing/2014/main" id="{3B54FE41-C2AA-3A11-A9DA-EB6173A6FF9A}"/>
              </a:ext>
            </a:extLst>
          </p:cNvPr>
          <p:cNvGrpSpPr/>
          <p:nvPr/>
        </p:nvGrpSpPr>
        <p:grpSpPr>
          <a:xfrm>
            <a:off x="12719282" y="8347029"/>
            <a:ext cx="730404" cy="665354"/>
            <a:chOff x="7665927" y="4173513"/>
            <a:chExt cx="365202" cy="332677"/>
          </a:xfrm>
          <a:solidFill>
            <a:srgbClr val="00B050"/>
          </a:solidFill>
        </p:grpSpPr>
        <p:sp>
          <p:nvSpPr>
            <p:cNvPr id="169" name="Google Shape;6019;p67">
              <a:extLst>
                <a:ext uri="{FF2B5EF4-FFF2-40B4-BE49-F238E27FC236}">
                  <a16:creationId xmlns:a16="http://schemas.microsoft.com/office/drawing/2014/main" id="{C1DB752A-487E-AA2A-E211-1CA72935DBF9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6020;p67">
              <a:extLst>
                <a:ext uri="{FF2B5EF4-FFF2-40B4-BE49-F238E27FC236}">
                  <a16:creationId xmlns:a16="http://schemas.microsoft.com/office/drawing/2014/main" id="{7BFCE3AE-0D64-1149-1C45-95B2AC79DD2D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6021;p67">
              <a:extLst>
                <a:ext uri="{FF2B5EF4-FFF2-40B4-BE49-F238E27FC236}">
                  <a16:creationId xmlns:a16="http://schemas.microsoft.com/office/drawing/2014/main" id="{34ACEBB7-4895-D7F5-2965-2ED2E46895DA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6022;p67">
              <a:extLst>
                <a:ext uri="{FF2B5EF4-FFF2-40B4-BE49-F238E27FC236}">
                  <a16:creationId xmlns:a16="http://schemas.microsoft.com/office/drawing/2014/main" id="{269A4FD3-072B-C603-2E25-AEE3A6F43177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6023;p67">
              <a:extLst>
                <a:ext uri="{FF2B5EF4-FFF2-40B4-BE49-F238E27FC236}">
                  <a16:creationId xmlns:a16="http://schemas.microsoft.com/office/drawing/2014/main" id="{CA231958-C9F4-D605-4DF2-8033C1B2509A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6024;p67">
              <a:extLst>
                <a:ext uri="{FF2B5EF4-FFF2-40B4-BE49-F238E27FC236}">
                  <a16:creationId xmlns:a16="http://schemas.microsoft.com/office/drawing/2014/main" id="{1B895076-E7DE-E671-D246-5EDCF0F5257A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6025;p67">
              <a:extLst>
                <a:ext uri="{FF2B5EF4-FFF2-40B4-BE49-F238E27FC236}">
                  <a16:creationId xmlns:a16="http://schemas.microsoft.com/office/drawing/2014/main" id="{3E957A41-40E6-46E4-C06E-E04BD7EA6E1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76" name="Google Shape;6043;p67">
            <a:extLst>
              <a:ext uri="{FF2B5EF4-FFF2-40B4-BE49-F238E27FC236}">
                <a16:creationId xmlns:a16="http://schemas.microsoft.com/office/drawing/2014/main" id="{AE901505-57E6-390E-EC82-9E6AA2D8A562}"/>
              </a:ext>
            </a:extLst>
          </p:cNvPr>
          <p:cNvSpPr/>
          <p:nvPr/>
        </p:nvSpPr>
        <p:spPr>
          <a:xfrm>
            <a:off x="6503633" y="831540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77" name="Google Shape;6052;p67">
            <a:extLst>
              <a:ext uri="{FF2B5EF4-FFF2-40B4-BE49-F238E27FC236}">
                <a16:creationId xmlns:a16="http://schemas.microsoft.com/office/drawing/2014/main" id="{055867CF-B952-7BB8-8CB2-4206D49A1841}"/>
              </a:ext>
            </a:extLst>
          </p:cNvPr>
          <p:cNvGrpSpPr/>
          <p:nvPr/>
        </p:nvGrpSpPr>
        <p:grpSpPr>
          <a:xfrm>
            <a:off x="14045328" y="8281631"/>
            <a:ext cx="714164" cy="726802"/>
            <a:chOff x="8328949" y="4140814"/>
            <a:chExt cx="357082" cy="363401"/>
          </a:xfrm>
          <a:solidFill>
            <a:srgbClr val="00B050"/>
          </a:solidFill>
        </p:grpSpPr>
        <p:sp>
          <p:nvSpPr>
            <p:cNvPr id="178" name="Google Shape;6053;p67">
              <a:extLst>
                <a:ext uri="{FF2B5EF4-FFF2-40B4-BE49-F238E27FC236}">
                  <a16:creationId xmlns:a16="http://schemas.microsoft.com/office/drawing/2014/main" id="{1EF88A17-E078-0086-177E-B2FB38FE8B52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6054;p67">
              <a:extLst>
                <a:ext uri="{FF2B5EF4-FFF2-40B4-BE49-F238E27FC236}">
                  <a16:creationId xmlns:a16="http://schemas.microsoft.com/office/drawing/2014/main" id="{A0DB0998-948A-3A59-240F-9C5BA168851B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6055;p67">
              <a:extLst>
                <a:ext uri="{FF2B5EF4-FFF2-40B4-BE49-F238E27FC236}">
                  <a16:creationId xmlns:a16="http://schemas.microsoft.com/office/drawing/2014/main" id="{D5C184C9-01F1-15CF-9535-4991AE8D5519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1" name="Google Shape;6078;p67">
            <a:extLst>
              <a:ext uri="{FF2B5EF4-FFF2-40B4-BE49-F238E27FC236}">
                <a16:creationId xmlns:a16="http://schemas.microsoft.com/office/drawing/2014/main" id="{CCC7BBDD-E8BE-5F73-86F4-9BF84D58D84D}"/>
              </a:ext>
            </a:extLst>
          </p:cNvPr>
          <p:cNvGrpSpPr/>
          <p:nvPr/>
        </p:nvGrpSpPr>
        <p:grpSpPr>
          <a:xfrm>
            <a:off x="7639936" y="8317200"/>
            <a:ext cx="730404" cy="726800"/>
            <a:chOff x="5126254" y="4158599"/>
            <a:chExt cx="365202" cy="363400"/>
          </a:xfrm>
          <a:solidFill>
            <a:srgbClr val="00B050"/>
          </a:solidFill>
        </p:grpSpPr>
        <p:sp>
          <p:nvSpPr>
            <p:cNvPr id="182" name="Google Shape;6079;p67">
              <a:extLst>
                <a:ext uri="{FF2B5EF4-FFF2-40B4-BE49-F238E27FC236}">
                  <a16:creationId xmlns:a16="http://schemas.microsoft.com/office/drawing/2014/main" id="{C4151C8C-D7D1-7658-9C71-FE23F3BDB537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6080;p67">
              <a:extLst>
                <a:ext uri="{FF2B5EF4-FFF2-40B4-BE49-F238E27FC236}">
                  <a16:creationId xmlns:a16="http://schemas.microsoft.com/office/drawing/2014/main" id="{6D3C83C6-ACBE-8207-8287-4053F46A5AB6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6081;p67">
              <a:extLst>
                <a:ext uri="{FF2B5EF4-FFF2-40B4-BE49-F238E27FC236}">
                  <a16:creationId xmlns:a16="http://schemas.microsoft.com/office/drawing/2014/main" id="{71A95FB8-1387-A906-49C1-D6130FEDF142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6082;p67">
              <a:extLst>
                <a:ext uri="{FF2B5EF4-FFF2-40B4-BE49-F238E27FC236}">
                  <a16:creationId xmlns:a16="http://schemas.microsoft.com/office/drawing/2014/main" id="{52BF5ED1-75AA-FEFB-DB34-BFD533710EC9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6110;p67">
            <a:extLst>
              <a:ext uri="{FF2B5EF4-FFF2-40B4-BE49-F238E27FC236}">
                <a16:creationId xmlns:a16="http://schemas.microsoft.com/office/drawing/2014/main" id="{BD6261A6-45B6-EF2F-8FEB-E752570C11E7}"/>
              </a:ext>
            </a:extLst>
          </p:cNvPr>
          <p:cNvGrpSpPr/>
          <p:nvPr/>
        </p:nvGrpSpPr>
        <p:grpSpPr>
          <a:xfrm>
            <a:off x="8853512" y="8386986"/>
            <a:ext cx="725008" cy="567732"/>
            <a:chOff x="5733041" y="4193493"/>
            <a:chExt cx="362504" cy="283866"/>
          </a:xfrm>
          <a:solidFill>
            <a:srgbClr val="00B050"/>
          </a:solidFill>
        </p:grpSpPr>
        <p:sp>
          <p:nvSpPr>
            <p:cNvPr id="187" name="Google Shape;6111;p67">
              <a:extLst>
                <a:ext uri="{FF2B5EF4-FFF2-40B4-BE49-F238E27FC236}">
                  <a16:creationId xmlns:a16="http://schemas.microsoft.com/office/drawing/2014/main" id="{5B67123D-7FAB-98BC-34B9-8B6C544B950E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6112;p67">
              <a:extLst>
                <a:ext uri="{FF2B5EF4-FFF2-40B4-BE49-F238E27FC236}">
                  <a16:creationId xmlns:a16="http://schemas.microsoft.com/office/drawing/2014/main" id="{C6135E23-A273-12FF-E271-9FF1B985AFD4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9" name="Google Shape;5972;p67">
            <a:extLst>
              <a:ext uri="{FF2B5EF4-FFF2-40B4-BE49-F238E27FC236}">
                <a16:creationId xmlns:a16="http://schemas.microsoft.com/office/drawing/2014/main" id="{1532E4CB-0DED-D3B0-5A3F-9DBF8167A18A}"/>
              </a:ext>
            </a:extLst>
          </p:cNvPr>
          <p:cNvGrpSpPr/>
          <p:nvPr/>
        </p:nvGrpSpPr>
        <p:grpSpPr>
          <a:xfrm>
            <a:off x="5234664" y="3783494"/>
            <a:ext cx="721004" cy="829432"/>
            <a:chOff x="3923617" y="1891747"/>
            <a:chExt cx="360502" cy="414716"/>
          </a:xfrm>
          <a:solidFill>
            <a:srgbClr val="00B050"/>
          </a:solidFill>
        </p:grpSpPr>
        <p:sp>
          <p:nvSpPr>
            <p:cNvPr id="190" name="Google Shape;5973;p67">
              <a:extLst>
                <a:ext uri="{FF2B5EF4-FFF2-40B4-BE49-F238E27FC236}">
                  <a16:creationId xmlns:a16="http://schemas.microsoft.com/office/drawing/2014/main" id="{60F01E9B-E103-C628-5A11-7002EB88523E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5974;p67">
              <a:extLst>
                <a:ext uri="{FF2B5EF4-FFF2-40B4-BE49-F238E27FC236}">
                  <a16:creationId xmlns:a16="http://schemas.microsoft.com/office/drawing/2014/main" id="{203FF320-5683-406B-B405-FDCE136631FD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5975;p67">
              <a:extLst>
                <a:ext uri="{FF2B5EF4-FFF2-40B4-BE49-F238E27FC236}">
                  <a16:creationId xmlns:a16="http://schemas.microsoft.com/office/drawing/2014/main" id="{F5E02160-EF47-932E-4D94-CF6F7E8AD535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3" name="Google Shape;5984;p67">
            <a:extLst>
              <a:ext uri="{FF2B5EF4-FFF2-40B4-BE49-F238E27FC236}">
                <a16:creationId xmlns:a16="http://schemas.microsoft.com/office/drawing/2014/main" id="{D27FE658-D0F3-D2A3-1C73-C52E0979DECE}"/>
              </a:ext>
            </a:extLst>
          </p:cNvPr>
          <p:cNvGrpSpPr/>
          <p:nvPr/>
        </p:nvGrpSpPr>
        <p:grpSpPr>
          <a:xfrm>
            <a:off x="11374385" y="3777368"/>
            <a:ext cx="832250" cy="830200"/>
            <a:chOff x="6993477" y="1888684"/>
            <a:chExt cx="416125" cy="415100"/>
          </a:xfrm>
          <a:solidFill>
            <a:srgbClr val="00B050"/>
          </a:solidFill>
        </p:grpSpPr>
        <p:sp>
          <p:nvSpPr>
            <p:cNvPr id="194" name="Google Shape;5985;p67">
              <a:extLst>
                <a:ext uri="{FF2B5EF4-FFF2-40B4-BE49-F238E27FC236}">
                  <a16:creationId xmlns:a16="http://schemas.microsoft.com/office/drawing/2014/main" id="{D20B12FD-BC8E-C7FD-71BC-9FEB578AEBF3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5986;p67">
              <a:extLst>
                <a:ext uri="{FF2B5EF4-FFF2-40B4-BE49-F238E27FC236}">
                  <a16:creationId xmlns:a16="http://schemas.microsoft.com/office/drawing/2014/main" id="{C69BD1A5-6937-4DD9-DC8F-969175608805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5987;p67">
              <a:extLst>
                <a:ext uri="{FF2B5EF4-FFF2-40B4-BE49-F238E27FC236}">
                  <a16:creationId xmlns:a16="http://schemas.microsoft.com/office/drawing/2014/main" id="{D75459E4-C490-4F1D-B8B3-EC14899F1351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5988;p67">
              <a:extLst>
                <a:ext uri="{FF2B5EF4-FFF2-40B4-BE49-F238E27FC236}">
                  <a16:creationId xmlns:a16="http://schemas.microsoft.com/office/drawing/2014/main" id="{797CF914-F76D-DFFD-304C-757F6912CCC2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6002;p67">
            <a:extLst>
              <a:ext uri="{FF2B5EF4-FFF2-40B4-BE49-F238E27FC236}">
                <a16:creationId xmlns:a16="http://schemas.microsoft.com/office/drawing/2014/main" id="{E2F257D4-ACE1-3431-0DE8-5E1237BA0C6D}"/>
              </a:ext>
            </a:extLst>
          </p:cNvPr>
          <p:cNvGrpSpPr/>
          <p:nvPr/>
        </p:nvGrpSpPr>
        <p:grpSpPr>
          <a:xfrm>
            <a:off x="6527058" y="3783494"/>
            <a:ext cx="961436" cy="830200"/>
            <a:chOff x="4569814" y="1891747"/>
            <a:chExt cx="480718" cy="415100"/>
          </a:xfrm>
          <a:solidFill>
            <a:srgbClr val="00B050"/>
          </a:solidFill>
        </p:grpSpPr>
        <p:sp>
          <p:nvSpPr>
            <p:cNvPr id="199" name="Google Shape;6003;p67">
              <a:extLst>
                <a:ext uri="{FF2B5EF4-FFF2-40B4-BE49-F238E27FC236}">
                  <a16:creationId xmlns:a16="http://schemas.microsoft.com/office/drawing/2014/main" id="{40C4187F-785E-8C17-8277-04135BFB46DE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6004;p67">
              <a:extLst>
                <a:ext uri="{FF2B5EF4-FFF2-40B4-BE49-F238E27FC236}">
                  <a16:creationId xmlns:a16="http://schemas.microsoft.com/office/drawing/2014/main" id="{DE22749A-73D4-1A28-24B1-6665BEE03AB5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6005;p67">
              <a:extLst>
                <a:ext uri="{FF2B5EF4-FFF2-40B4-BE49-F238E27FC236}">
                  <a16:creationId xmlns:a16="http://schemas.microsoft.com/office/drawing/2014/main" id="{D0C64A6C-614B-260A-E8DF-957B1ED2BFA7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6006;p67">
              <a:extLst>
                <a:ext uri="{FF2B5EF4-FFF2-40B4-BE49-F238E27FC236}">
                  <a16:creationId xmlns:a16="http://schemas.microsoft.com/office/drawing/2014/main" id="{9C49737C-2066-7B30-336E-0173A201920A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3" name="Google Shape;6011;p67">
            <a:extLst>
              <a:ext uri="{FF2B5EF4-FFF2-40B4-BE49-F238E27FC236}">
                <a16:creationId xmlns:a16="http://schemas.microsoft.com/office/drawing/2014/main" id="{3BFBC7B6-7D8A-145D-FB47-81E3717C46C9}"/>
              </a:ext>
            </a:extLst>
          </p:cNvPr>
          <p:cNvGrpSpPr/>
          <p:nvPr/>
        </p:nvGrpSpPr>
        <p:grpSpPr>
          <a:xfrm>
            <a:off x="12557729" y="3735033"/>
            <a:ext cx="843734" cy="828978"/>
            <a:chOff x="7585149" y="1867515"/>
            <a:chExt cx="421867" cy="414489"/>
          </a:xfrm>
          <a:solidFill>
            <a:srgbClr val="00B050"/>
          </a:solidFill>
        </p:grpSpPr>
        <p:sp>
          <p:nvSpPr>
            <p:cNvPr id="204" name="Google Shape;6012;p67">
              <a:extLst>
                <a:ext uri="{FF2B5EF4-FFF2-40B4-BE49-F238E27FC236}">
                  <a16:creationId xmlns:a16="http://schemas.microsoft.com/office/drawing/2014/main" id="{FD9A2B93-72BF-B1F8-ECAD-C41AAF6BF0A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6013;p67">
              <a:extLst>
                <a:ext uri="{FF2B5EF4-FFF2-40B4-BE49-F238E27FC236}">
                  <a16:creationId xmlns:a16="http://schemas.microsoft.com/office/drawing/2014/main" id="{AD1483C6-6E78-1D89-35D6-9C0B35F3B197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6014;p67">
              <a:extLst>
                <a:ext uri="{FF2B5EF4-FFF2-40B4-BE49-F238E27FC236}">
                  <a16:creationId xmlns:a16="http://schemas.microsoft.com/office/drawing/2014/main" id="{A5810320-65D7-5045-8644-44994992EDF7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6015;p67">
              <a:extLst>
                <a:ext uri="{FF2B5EF4-FFF2-40B4-BE49-F238E27FC236}">
                  <a16:creationId xmlns:a16="http://schemas.microsoft.com/office/drawing/2014/main" id="{10E0BBB6-2CE5-002D-EE70-5FB3FA5F2A3B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6016;p67">
              <a:extLst>
                <a:ext uri="{FF2B5EF4-FFF2-40B4-BE49-F238E27FC236}">
                  <a16:creationId xmlns:a16="http://schemas.microsoft.com/office/drawing/2014/main" id="{1575B925-C98D-F171-E4BC-0DBF46E6318A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6017;p67">
              <a:extLst>
                <a:ext uri="{FF2B5EF4-FFF2-40B4-BE49-F238E27FC236}">
                  <a16:creationId xmlns:a16="http://schemas.microsoft.com/office/drawing/2014/main" id="{6C9D048F-6D98-FDEF-C6B7-1D522C6D653B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0" name="Google Shape;6042;p67">
            <a:extLst>
              <a:ext uri="{FF2B5EF4-FFF2-40B4-BE49-F238E27FC236}">
                <a16:creationId xmlns:a16="http://schemas.microsoft.com/office/drawing/2014/main" id="{2F902BE7-E206-83D2-33AA-90DECB87CFC6}"/>
              </a:ext>
            </a:extLst>
          </p:cNvPr>
          <p:cNvSpPr/>
          <p:nvPr/>
        </p:nvSpPr>
        <p:spPr>
          <a:xfrm>
            <a:off x="7791104" y="378512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11" name="Google Shape;6047;p67">
            <a:extLst>
              <a:ext uri="{FF2B5EF4-FFF2-40B4-BE49-F238E27FC236}">
                <a16:creationId xmlns:a16="http://schemas.microsoft.com/office/drawing/2014/main" id="{D2A3A94F-0AC2-0A91-A9AF-D38F1FAFCF76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rgbClr val="00B050"/>
          </a:solidFill>
        </p:grpSpPr>
        <p:sp>
          <p:nvSpPr>
            <p:cNvPr id="212" name="Google Shape;6048;p67">
              <a:extLst>
                <a:ext uri="{FF2B5EF4-FFF2-40B4-BE49-F238E27FC236}">
                  <a16:creationId xmlns:a16="http://schemas.microsoft.com/office/drawing/2014/main" id="{A255065E-0188-EFAE-E1FF-7BC538F577B9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3" name="Google Shape;6049;p67">
              <a:extLst>
                <a:ext uri="{FF2B5EF4-FFF2-40B4-BE49-F238E27FC236}">
                  <a16:creationId xmlns:a16="http://schemas.microsoft.com/office/drawing/2014/main" id="{F21F4859-0E97-723F-FB38-DBB2FC92EB18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Google Shape;6050;p67">
              <a:extLst>
                <a:ext uri="{FF2B5EF4-FFF2-40B4-BE49-F238E27FC236}">
                  <a16:creationId xmlns:a16="http://schemas.microsoft.com/office/drawing/2014/main" id="{4D544872-5A79-6E4D-7DEC-2925F1D46045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6051;p67">
              <a:extLst>
                <a:ext uri="{FF2B5EF4-FFF2-40B4-BE49-F238E27FC236}">
                  <a16:creationId xmlns:a16="http://schemas.microsoft.com/office/drawing/2014/main" id="{B23D9AE7-49BC-8A9B-47D2-B5385C0D0A24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6" name="Google Shape;6072;p67">
            <a:extLst>
              <a:ext uri="{FF2B5EF4-FFF2-40B4-BE49-F238E27FC236}">
                <a16:creationId xmlns:a16="http://schemas.microsoft.com/office/drawing/2014/main" id="{D51B03F9-7C8B-FBAD-41C6-A14B69C78A9F}"/>
              </a:ext>
            </a:extLst>
          </p:cNvPr>
          <p:cNvGrpSpPr/>
          <p:nvPr/>
        </p:nvGrpSpPr>
        <p:grpSpPr>
          <a:xfrm>
            <a:off x="8940414" y="3744704"/>
            <a:ext cx="830256" cy="829744"/>
            <a:chOff x="5776493" y="1872352"/>
            <a:chExt cx="415128" cy="414872"/>
          </a:xfrm>
          <a:solidFill>
            <a:srgbClr val="00B050"/>
          </a:solidFill>
        </p:grpSpPr>
        <p:sp>
          <p:nvSpPr>
            <p:cNvPr id="217" name="Google Shape;6073;p67">
              <a:extLst>
                <a:ext uri="{FF2B5EF4-FFF2-40B4-BE49-F238E27FC236}">
                  <a16:creationId xmlns:a16="http://schemas.microsoft.com/office/drawing/2014/main" id="{409E842B-1FBC-5194-20D8-1DF125F325CF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6074;p67">
              <a:extLst>
                <a:ext uri="{FF2B5EF4-FFF2-40B4-BE49-F238E27FC236}">
                  <a16:creationId xmlns:a16="http://schemas.microsoft.com/office/drawing/2014/main" id="{47B9238D-D937-9968-92DD-B40FB48209C6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9" name="Google Shape;6075;p67">
              <a:extLst>
                <a:ext uri="{FF2B5EF4-FFF2-40B4-BE49-F238E27FC236}">
                  <a16:creationId xmlns:a16="http://schemas.microsoft.com/office/drawing/2014/main" id="{23BCB0DC-3B60-A131-7189-0375E731FCAD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0" name="Google Shape;6076;p67">
              <a:extLst>
                <a:ext uri="{FF2B5EF4-FFF2-40B4-BE49-F238E27FC236}">
                  <a16:creationId xmlns:a16="http://schemas.microsoft.com/office/drawing/2014/main" id="{2509DB96-20BB-4413-EC74-6C6CEFC68C6D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6077;p67">
              <a:extLst>
                <a:ext uri="{FF2B5EF4-FFF2-40B4-BE49-F238E27FC236}">
                  <a16:creationId xmlns:a16="http://schemas.microsoft.com/office/drawing/2014/main" id="{CB51ADC6-5EED-33C4-8F7D-09D5958100E7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2" name="Google Shape;6107;p67">
            <a:extLst>
              <a:ext uri="{FF2B5EF4-FFF2-40B4-BE49-F238E27FC236}">
                <a16:creationId xmlns:a16="http://schemas.microsoft.com/office/drawing/2014/main" id="{C4B1F4EA-5E83-E846-E2DD-390A9104054D}"/>
              </a:ext>
            </a:extLst>
          </p:cNvPr>
          <p:cNvGrpSpPr/>
          <p:nvPr/>
        </p:nvGrpSpPr>
        <p:grpSpPr>
          <a:xfrm>
            <a:off x="10181456" y="3712720"/>
            <a:ext cx="836400" cy="826140"/>
            <a:chOff x="6397014" y="1856360"/>
            <a:chExt cx="418200" cy="413070"/>
          </a:xfrm>
          <a:solidFill>
            <a:srgbClr val="00B050"/>
          </a:solidFill>
        </p:grpSpPr>
        <p:sp>
          <p:nvSpPr>
            <p:cNvPr id="223" name="Google Shape;6108;p67">
              <a:extLst>
                <a:ext uri="{FF2B5EF4-FFF2-40B4-BE49-F238E27FC236}">
                  <a16:creationId xmlns:a16="http://schemas.microsoft.com/office/drawing/2014/main" id="{B4A70369-4F8F-9E17-6597-D9A7A2985FE4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6109;p67">
              <a:extLst>
                <a:ext uri="{FF2B5EF4-FFF2-40B4-BE49-F238E27FC236}">
                  <a16:creationId xmlns:a16="http://schemas.microsoft.com/office/drawing/2014/main" id="{1BC4FA11-85CE-CCE8-2300-35D259F1FBB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5" name="Google Shape;5593;p66">
            <a:extLst>
              <a:ext uri="{FF2B5EF4-FFF2-40B4-BE49-F238E27FC236}">
                <a16:creationId xmlns:a16="http://schemas.microsoft.com/office/drawing/2014/main" id="{A4DC46B6-6C94-BE1B-DF70-F422B3DF16CC}"/>
              </a:ext>
            </a:extLst>
          </p:cNvPr>
          <p:cNvGrpSpPr/>
          <p:nvPr/>
        </p:nvGrpSpPr>
        <p:grpSpPr>
          <a:xfrm>
            <a:off x="5158510" y="5199499"/>
            <a:ext cx="1003644" cy="1003646"/>
            <a:chOff x="3885541" y="2599748"/>
            <a:chExt cx="501822" cy="501823"/>
          </a:xfrm>
          <a:solidFill>
            <a:srgbClr val="00B050"/>
          </a:solidFill>
        </p:grpSpPr>
        <p:sp>
          <p:nvSpPr>
            <p:cNvPr id="226" name="Google Shape;5594;p66">
              <a:extLst>
                <a:ext uri="{FF2B5EF4-FFF2-40B4-BE49-F238E27FC236}">
                  <a16:creationId xmlns:a16="http://schemas.microsoft.com/office/drawing/2014/main" id="{64B465FF-3F5F-0873-9CCD-FBE1204F9D34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7" name="Google Shape;5595;p66">
              <a:extLst>
                <a:ext uri="{FF2B5EF4-FFF2-40B4-BE49-F238E27FC236}">
                  <a16:creationId xmlns:a16="http://schemas.microsoft.com/office/drawing/2014/main" id="{D0B8D2E8-2443-83A0-B4B2-E210343CE391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8" name="Google Shape;5596;p66">
            <a:extLst>
              <a:ext uri="{FF2B5EF4-FFF2-40B4-BE49-F238E27FC236}">
                <a16:creationId xmlns:a16="http://schemas.microsoft.com/office/drawing/2014/main" id="{830A5583-81F0-7D92-F29B-0DA67D7FEF1E}"/>
              </a:ext>
            </a:extLst>
          </p:cNvPr>
          <p:cNvGrpSpPr/>
          <p:nvPr/>
        </p:nvGrpSpPr>
        <p:grpSpPr>
          <a:xfrm>
            <a:off x="7748952" y="5341305"/>
            <a:ext cx="790040" cy="790042"/>
            <a:chOff x="5180761" y="2670651"/>
            <a:chExt cx="395020" cy="395021"/>
          </a:xfrm>
          <a:solidFill>
            <a:srgbClr val="00B050"/>
          </a:solidFill>
        </p:grpSpPr>
        <p:sp>
          <p:nvSpPr>
            <p:cNvPr id="229" name="Google Shape;5597;p66">
              <a:extLst>
                <a:ext uri="{FF2B5EF4-FFF2-40B4-BE49-F238E27FC236}">
                  <a16:creationId xmlns:a16="http://schemas.microsoft.com/office/drawing/2014/main" id="{415064D2-7D44-77B8-3D8F-0BEA6653388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0" name="Google Shape;5598;p66">
              <a:extLst>
                <a:ext uri="{FF2B5EF4-FFF2-40B4-BE49-F238E27FC236}">
                  <a16:creationId xmlns:a16="http://schemas.microsoft.com/office/drawing/2014/main" id="{E91CCFA2-AEC9-31F6-452B-B2A7C50A32A6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1" name="Google Shape;5651;p66">
            <a:extLst>
              <a:ext uri="{FF2B5EF4-FFF2-40B4-BE49-F238E27FC236}">
                <a16:creationId xmlns:a16="http://schemas.microsoft.com/office/drawing/2014/main" id="{207F3B1E-D58E-250D-954B-E82E49CF4B92}"/>
              </a:ext>
            </a:extLst>
          </p:cNvPr>
          <p:cNvGrpSpPr/>
          <p:nvPr/>
        </p:nvGrpSpPr>
        <p:grpSpPr>
          <a:xfrm>
            <a:off x="12573984" y="5453848"/>
            <a:ext cx="882596" cy="568904"/>
            <a:chOff x="7593278" y="2726923"/>
            <a:chExt cx="441298" cy="284452"/>
          </a:xfrm>
          <a:solidFill>
            <a:srgbClr val="00B050"/>
          </a:solidFill>
        </p:grpSpPr>
        <p:sp>
          <p:nvSpPr>
            <p:cNvPr id="232" name="Google Shape;5652;p66">
              <a:extLst>
                <a:ext uri="{FF2B5EF4-FFF2-40B4-BE49-F238E27FC236}">
                  <a16:creationId xmlns:a16="http://schemas.microsoft.com/office/drawing/2014/main" id="{6A58D6B6-4ED7-0D88-3FE6-3EA9BA817A34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3" name="Google Shape;5653;p66">
              <a:extLst>
                <a:ext uri="{FF2B5EF4-FFF2-40B4-BE49-F238E27FC236}">
                  <a16:creationId xmlns:a16="http://schemas.microsoft.com/office/drawing/2014/main" id="{A9DAF64F-502D-B611-9C63-4DCBACDCF458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4" name="Google Shape;5775;p66">
            <a:extLst>
              <a:ext uri="{FF2B5EF4-FFF2-40B4-BE49-F238E27FC236}">
                <a16:creationId xmlns:a16="http://schemas.microsoft.com/office/drawing/2014/main" id="{948A767F-C252-9CD4-4AC1-4D22A316AD51}"/>
              </a:ext>
            </a:extLst>
          </p:cNvPr>
          <p:cNvGrpSpPr/>
          <p:nvPr/>
        </p:nvGrpSpPr>
        <p:grpSpPr>
          <a:xfrm>
            <a:off x="10252249" y="5496624"/>
            <a:ext cx="677862" cy="635488"/>
            <a:chOff x="6432410" y="2748311"/>
            <a:chExt cx="338931" cy="317744"/>
          </a:xfrm>
          <a:solidFill>
            <a:srgbClr val="00B050"/>
          </a:solidFill>
        </p:grpSpPr>
        <p:sp>
          <p:nvSpPr>
            <p:cNvPr id="235" name="Google Shape;5776;p66">
              <a:extLst>
                <a:ext uri="{FF2B5EF4-FFF2-40B4-BE49-F238E27FC236}">
                  <a16:creationId xmlns:a16="http://schemas.microsoft.com/office/drawing/2014/main" id="{A651C273-3CC7-4129-FC86-604BF932DF30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6" name="Google Shape;5777;p66">
              <a:extLst>
                <a:ext uri="{FF2B5EF4-FFF2-40B4-BE49-F238E27FC236}">
                  <a16:creationId xmlns:a16="http://schemas.microsoft.com/office/drawing/2014/main" id="{9DA65B34-E3E5-151D-259C-77618743D756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7" name="Google Shape;5778;p66">
              <a:extLst>
                <a:ext uri="{FF2B5EF4-FFF2-40B4-BE49-F238E27FC236}">
                  <a16:creationId xmlns:a16="http://schemas.microsoft.com/office/drawing/2014/main" id="{875CBDA0-2BC3-BD91-E4B7-67AD3D7EB6DE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8" name="Google Shape;5779;p66">
              <a:extLst>
                <a:ext uri="{FF2B5EF4-FFF2-40B4-BE49-F238E27FC236}">
                  <a16:creationId xmlns:a16="http://schemas.microsoft.com/office/drawing/2014/main" id="{73421A51-4A09-7904-8532-0678091EB05F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5780;p66">
              <a:extLst>
                <a:ext uri="{FF2B5EF4-FFF2-40B4-BE49-F238E27FC236}">
                  <a16:creationId xmlns:a16="http://schemas.microsoft.com/office/drawing/2014/main" id="{1ABCDDE6-A7E8-58BC-754C-82995B4EB732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5781;p66">
              <a:extLst>
                <a:ext uri="{FF2B5EF4-FFF2-40B4-BE49-F238E27FC236}">
                  <a16:creationId xmlns:a16="http://schemas.microsoft.com/office/drawing/2014/main" id="{2C8AEF35-49CC-F138-2D06-94BF0A3FA5D8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41" name="Text Placeholder 1">
            <a:extLst>
              <a:ext uri="{FF2B5EF4-FFF2-40B4-BE49-F238E27FC236}">
                <a16:creationId xmlns:a16="http://schemas.microsoft.com/office/drawing/2014/main" id="{6D4D96E3-9368-F2B6-D34C-E959D881539B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121310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8B47380-D4DE-9ECE-E0B0-BA241C2D323E}"/>
              </a:ext>
            </a:extLst>
          </p:cNvPr>
          <p:cNvSpPr/>
          <p:nvPr/>
        </p:nvSpPr>
        <p:spPr>
          <a:xfrm rot="-1589716">
            <a:off x="6210475" y="9160186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780387F-7B4E-611B-2C81-AB814D2BB1DE}"/>
              </a:ext>
            </a:extLst>
          </p:cNvPr>
          <p:cNvSpPr/>
          <p:nvPr/>
        </p:nvSpPr>
        <p:spPr>
          <a:xfrm flipH="1">
            <a:off x="-9002225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17022351" y="0"/>
                </a:moveTo>
                <a:lnTo>
                  <a:pt x="0" y="0"/>
                </a:lnTo>
                <a:lnTo>
                  <a:pt x="0" y="17532385"/>
                </a:lnTo>
                <a:lnTo>
                  <a:pt x="17022351" y="17532385"/>
                </a:lnTo>
                <a:lnTo>
                  <a:pt x="1702235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B99E4B6-C16D-972D-F039-57F8622CD364}"/>
              </a:ext>
            </a:extLst>
          </p:cNvPr>
          <p:cNvSpPr/>
          <p:nvPr/>
        </p:nvSpPr>
        <p:spPr>
          <a:xfrm rot="-3464531">
            <a:off x="-4063349" y="201440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B31C799-466F-469B-341B-8F66B9DB63E9}"/>
              </a:ext>
            </a:extLst>
          </p:cNvPr>
          <p:cNvSpPr/>
          <p:nvPr/>
        </p:nvSpPr>
        <p:spPr>
          <a:xfrm rot="-8622226">
            <a:off x="8379047" y="-549643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3969C78-C4E9-F8A3-F619-9E288318A301}"/>
              </a:ext>
            </a:extLst>
          </p:cNvPr>
          <p:cNvSpPr/>
          <p:nvPr/>
        </p:nvSpPr>
        <p:spPr>
          <a:xfrm rot="-3583057">
            <a:off x="16669954" y="3640859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A51090D-ADA5-F8A4-312F-AC35C1210EA7}"/>
              </a:ext>
            </a:extLst>
          </p:cNvPr>
          <p:cNvSpPr/>
          <p:nvPr/>
        </p:nvSpPr>
        <p:spPr>
          <a:xfrm rot="3232093">
            <a:off x="3117173" y="6517065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80" y="0"/>
                </a:lnTo>
                <a:lnTo>
                  <a:pt x="2103780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C5E17628-744E-E7AA-9F9F-49D34D1D7940}"/>
              </a:ext>
            </a:extLst>
          </p:cNvPr>
          <p:cNvSpPr/>
          <p:nvPr/>
        </p:nvSpPr>
        <p:spPr>
          <a:xfrm rot="-1179100">
            <a:off x="4589850" y="2626139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075FA354-6B3E-39A4-F152-7162E4BCD491}"/>
              </a:ext>
            </a:extLst>
          </p:cNvPr>
          <p:cNvSpPr/>
          <p:nvPr/>
        </p:nvSpPr>
        <p:spPr>
          <a:xfrm rot="-3583057">
            <a:off x="14984257" y="-472526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108">
            <a:extLst>
              <a:ext uri="{FF2B5EF4-FFF2-40B4-BE49-F238E27FC236}">
                <a16:creationId xmlns:a16="http://schemas.microsoft.com/office/drawing/2014/main" id="{95388B8A-0E76-C5AC-161A-0B03513C2CB9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id="{75EF66C2-217B-0127-39B2-3191BE170F12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6" name="Group 110">
            <a:extLst>
              <a:ext uri="{FF2B5EF4-FFF2-40B4-BE49-F238E27FC236}">
                <a16:creationId xmlns:a16="http://schemas.microsoft.com/office/drawing/2014/main" id="{56B3D82D-9AFC-F064-E683-A396EED59C36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rgbClr val="00B050"/>
          </a:solidFill>
        </p:grpSpPr>
        <p:sp>
          <p:nvSpPr>
            <p:cNvPr id="13" name="Freeform 111">
              <a:extLst>
                <a:ext uri="{FF2B5EF4-FFF2-40B4-BE49-F238E27FC236}">
                  <a16:creationId xmlns:a16="http://schemas.microsoft.com/office/drawing/2014/main" id="{E5887596-F9FF-CA49-11B8-E811343B2FC9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14" name="Oval 37">
              <a:extLst>
                <a:ext uri="{FF2B5EF4-FFF2-40B4-BE49-F238E27FC236}">
                  <a16:creationId xmlns:a16="http://schemas.microsoft.com/office/drawing/2014/main" id="{3398D506-1065-8F77-49B9-AF923383940C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15" name="Rectangle 19">
            <a:extLst>
              <a:ext uri="{FF2B5EF4-FFF2-40B4-BE49-F238E27FC236}">
                <a16:creationId xmlns:a16="http://schemas.microsoft.com/office/drawing/2014/main" id="{B66DB573-F89C-0A89-F460-15418CF2B3FD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47">
            <a:extLst>
              <a:ext uri="{FF2B5EF4-FFF2-40B4-BE49-F238E27FC236}">
                <a16:creationId xmlns:a16="http://schemas.microsoft.com/office/drawing/2014/main" id="{8DAB6357-86B0-8474-92DD-ACD5B3CE2999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Rounded Rectangle 2">
            <a:extLst>
              <a:ext uri="{FF2B5EF4-FFF2-40B4-BE49-F238E27FC236}">
                <a16:creationId xmlns:a16="http://schemas.microsoft.com/office/drawing/2014/main" id="{25EA38D3-E5C4-836D-DBA8-26BFB5A0C4CE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Rounded Rectangle 8">
            <a:extLst>
              <a:ext uri="{FF2B5EF4-FFF2-40B4-BE49-F238E27FC236}">
                <a16:creationId xmlns:a16="http://schemas.microsoft.com/office/drawing/2014/main" id="{691B43EC-5F2B-B3F1-3983-A96FAB7AFBDB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ounded Rectangle 2">
            <a:extLst>
              <a:ext uri="{FF2B5EF4-FFF2-40B4-BE49-F238E27FC236}">
                <a16:creationId xmlns:a16="http://schemas.microsoft.com/office/drawing/2014/main" id="{6C957604-633B-F09E-83E7-36BB3C85BAFA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ounded Rectangle 3">
            <a:extLst>
              <a:ext uri="{FF2B5EF4-FFF2-40B4-BE49-F238E27FC236}">
                <a16:creationId xmlns:a16="http://schemas.microsoft.com/office/drawing/2014/main" id="{095B6702-6F04-207D-91A4-5512619FC807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ounded Rectangle 10">
            <a:extLst>
              <a:ext uri="{FF2B5EF4-FFF2-40B4-BE49-F238E27FC236}">
                <a16:creationId xmlns:a16="http://schemas.microsoft.com/office/drawing/2014/main" id="{70EDD026-85B3-35BE-FF73-C0DA599402BF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Block Arc 6">
            <a:extLst>
              <a:ext uri="{FF2B5EF4-FFF2-40B4-BE49-F238E27FC236}">
                <a16:creationId xmlns:a16="http://schemas.microsoft.com/office/drawing/2014/main" id="{4552FC57-BBAC-5316-B330-5F4FF793A49C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3" name="Google Shape;10001;p74">
            <a:extLst>
              <a:ext uri="{FF2B5EF4-FFF2-40B4-BE49-F238E27FC236}">
                <a16:creationId xmlns:a16="http://schemas.microsoft.com/office/drawing/2014/main" id="{9C77D4BA-46FD-5048-CC43-946F44EFFD02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rgbClr val="00B050"/>
          </a:solidFill>
        </p:grpSpPr>
        <p:sp>
          <p:nvSpPr>
            <p:cNvPr id="24" name="Google Shape;10002;p74">
              <a:extLst>
                <a:ext uri="{FF2B5EF4-FFF2-40B4-BE49-F238E27FC236}">
                  <a16:creationId xmlns:a16="http://schemas.microsoft.com/office/drawing/2014/main" id="{C61840AF-4E64-28D4-3EAB-4D3D55E5C1C6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03;p74">
              <a:extLst>
                <a:ext uri="{FF2B5EF4-FFF2-40B4-BE49-F238E27FC236}">
                  <a16:creationId xmlns:a16="http://schemas.microsoft.com/office/drawing/2014/main" id="{FFF63B1D-42E2-C29D-B575-9F778D07A992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27;p74">
            <a:extLst>
              <a:ext uri="{FF2B5EF4-FFF2-40B4-BE49-F238E27FC236}">
                <a16:creationId xmlns:a16="http://schemas.microsoft.com/office/drawing/2014/main" id="{85DB32E0-D13E-CC7B-FB24-CD70FBC85EC8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rgbClr val="00B050"/>
          </a:solidFill>
        </p:grpSpPr>
        <p:sp>
          <p:nvSpPr>
            <p:cNvPr id="27" name="Google Shape;10028;p74">
              <a:extLst>
                <a:ext uri="{FF2B5EF4-FFF2-40B4-BE49-F238E27FC236}">
                  <a16:creationId xmlns:a16="http://schemas.microsoft.com/office/drawing/2014/main" id="{7B603B34-8782-DF79-39ED-83D396EF177E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29;p74">
              <a:extLst>
                <a:ext uri="{FF2B5EF4-FFF2-40B4-BE49-F238E27FC236}">
                  <a16:creationId xmlns:a16="http://schemas.microsoft.com/office/drawing/2014/main" id="{9DAC14B6-4441-4207-015D-8A41A30C1982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30;p74">
              <a:extLst>
                <a:ext uri="{FF2B5EF4-FFF2-40B4-BE49-F238E27FC236}">
                  <a16:creationId xmlns:a16="http://schemas.microsoft.com/office/drawing/2014/main" id="{C1323AC6-C08E-946C-D38B-6BE2601F47D0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10074;p74">
            <a:extLst>
              <a:ext uri="{FF2B5EF4-FFF2-40B4-BE49-F238E27FC236}">
                <a16:creationId xmlns:a16="http://schemas.microsoft.com/office/drawing/2014/main" id="{C21B0EDE-22AA-41B3-944C-BDF4D41EAF23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rgbClr val="00B050"/>
          </a:solidFill>
        </p:grpSpPr>
        <p:sp>
          <p:nvSpPr>
            <p:cNvPr id="31" name="Google Shape;10075;p74">
              <a:extLst>
                <a:ext uri="{FF2B5EF4-FFF2-40B4-BE49-F238E27FC236}">
                  <a16:creationId xmlns:a16="http://schemas.microsoft.com/office/drawing/2014/main" id="{1899D2FA-DA32-2344-CDC4-FFC6169FF014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0076;p74">
              <a:extLst>
                <a:ext uri="{FF2B5EF4-FFF2-40B4-BE49-F238E27FC236}">
                  <a16:creationId xmlns:a16="http://schemas.microsoft.com/office/drawing/2014/main" id="{AC48B333-7156-FC14-3B0C-0B0AD85CEEE8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77;p74">
              <a:extLst>
                <a:ext uri="{FF2B5EF4-FFF2-40B4-BE49-F238E27FC236}">
                  <a16:creationId xmlns:a16="http://schemas.microsoft.com/office/drawing/2014/main" id="{FDB709C8-BB1A-23AE-1BB9-E6F59699A9C0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oogle Shape;10084;p74">
            <a:extLst>
              <a:ext uri="{FF2B5EF4-FFF2-40B4-BE49-F238E27FC236}">
                <a16:creationId xmlns:a16="http://schemas.microsoft.com/office/drawing/2014/main" id="{4F3AC1E9-1A11-0D78-BF28-B7F984852C66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rgbClr val="00B050"/>
          </a:solidFill>
        </p:grpSpPr>
        <p:sp>
          <p:nvSpPr>
            <p:cNvPr id="35" name="Google Shape;10085;p74">
              <a:extLst>
                <a:ext uri="{FF2B5EF4-FFF2-40B4-BE49-F238E27FC236}">
                  <a16:creationId xmlns:a16="http://schemas.microsoft.com/office/drawing/2014/main" id="{572009F9-279F-DA55-258A-69F41D9BFA11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0086;p74">
              <a:extLst>
                <a:ext uri="{FF2B5EF4-FFF2-40B4-BE49-F238E27FC236}">
                  <a16:creationId xmlns:a16="http://schemas.microsoft.com/office/drawing/2014/main" id="{E55299C5-7A37-47F9-1F5E-60188D28475D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087;p74">
              <a:extLst>
                <a:ext uri="{FF2B5EF4-FFF2-40B4-BE49-F238E27FC236}">
                  <a16:creationId xmlns:a16="http://schemas.microsoft.com/office/drawing/2014/main" id="{88755190-D531-2A2B-5AFA-CECB26E7435E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088;p74">
              <a:extLst>
                <a:ext uri="{FF2B5EF4-FFF2-40B4-BE49-F238E27FC236}">
                  <a16:creationId xmlns:a16="http://schemas.microsoft.com/office/drawing/2014/main" id="{2DDD39F6-A5CB-2989-2F2B-CE037CA7F773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oogle Shape;10089;p74">
            <a:extLst>
              <a:ext uri="{FF2B5EF4-FFF2-40B4-BE49-F238E27FC236}">
                <a16:creationId xmlns:a16="http://schemas.microsoft.com/office/drawing/2014/main" id="{CDCC6555-B09E-8BD7-5C37-07F6671F407A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rgbClr val="00B050"/>
          </a:solidFill>
        </p:grpSpPr>
        <p:sp>
          <p:nvSpPr>
            <p:cNvPr id="40" name="Google Shape;10090;p74">
              <a:extLst>
                <a:ext uri="{FF2B5EF4-FFF2-40B4-BE49-F238E27FC236}">
                  <a16:creationId xmlns:a16="http://schemas.microsoft.com/office/drawing/2014/main" id="{5AD17D4C-68AA-82BD-B386-91768D06CCDC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091;p74">
              <a:extLst>
                <a:ext uri="{FF2B5EF4-FFF2-40B4-BE49-F238E27FC236}">
                  <a16:creationId xmlns:a16="http://schemas.microsoft.com/office/drawing/2014/main" id="{7BA60F2E-F2D5-EE23-64B5-B735477D11A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2" name="Google Shape;10113;p74">
            <a:extLst>
              <a:ext uri="{FF2B5EF4-FFF2-40B4-BE49-F238E27FC236}">
                <a16:creationId xmlns:a16="http://schemas.microsoft.com/office/drawing/2014/main" id="{3912136D-15EF-0629-6045-4605BC683CB5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3" name="Google Shape;10118;p74">
            <a:extLst>
              <a:ext uri="{FF2B5EF4-FFF2-40B4-BE49-F238E27FC236}">
                <a16:creationId xmlns:a16="http://schemas.microsoft.com/office/drawing/2014/main" id="{968F1993-0E45-5A0F-5886-AC31BAA491AC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rgbClr val="00B050"/>
          </a:solidFill>
        </p:grpSpPr>
        <p:sp>
          <p:nvSpPr>
            <p:cNvPr id="44" name="Google Shape;10119;p74">
              <a:extLst>
                <a:ext uri="{FF2B5EF4-FFF2-40B4-BE49-F238E27FC236}">
                  <a16:creationId xmlns:a16="http://schemas.microsoft.com/office/drawing/2014/main" id="{68C40AA5-1FC5-1F22-1782-67D7FDCD59A7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20;p74">
              <a:extLst>
                <a:ext uri="{FF2B5EF4-FFF2-40B4-BE49-F238E27FC236}">
                  <a16:creationId xmlns:a16="http://schemas.microsoft.com/office/drawing/2014/main" id="{7F7108D2-C7DB-F46D-D27D-BBA12DA3322C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0121;p74">
              <a:extLst>
                <a:ext uri="{FF2B5EF4-FFF2-40B4-BE49-F238E27FC236}">
                  <a16:creationId xmlns:a16="http://schemas.microsoft.com/office/drawing/2014/main" id="{31B21CC6-1CD9-463C-81BF-8D591211899E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0122;p74">
              <a:extLst>
                <a:ext uri="{FF2B5EF4-FFF2-40B4-BE49-F238E27FC236}">
                  <a16:creationId xmlns:a16="http://schemas.microsoft.com/office/drawing/2014/main" id="{7D6BEFBC-845D-38EB-06C6-4B7D6ED9E05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23;p74">
              <a:extLst>
                <a:ext uri="{FF2B5EF4-FFF2-40B4-BE49-F238E27FC236}">
                  <a16:creationId xmlns:a16="http://schemas.microsoft.com/office/drawing/2014/main" id="{7BC4C7AC-4B73-EE37-9947-E3C21310A08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24;p74">
              <a:extLst>
                <a:ext uri="{FF2B5EF4-FFF2-40B4-BE49-F238E27FC236}">
                  <a16:creationId xmlns:a16="http://schemas.microsoft.com/office/drawing/2014/main" id="{B43576AF-3AF2-F0D0-639D-09BED7939C81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10129;p74">
            <a:extLst>
              <a:ext uri="{FF2B5EF4-FFF2-40B4-BE49-F238E27FC236}">
                <a16:creationId xmlns:a16="http://schemas.microsoft.com/office/drawing/2014/main" id="{4D1C1AEB-E6BC-355E-030B-9213A51035DA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rgbClr val="00B050"/>
          </a:solidFill>
        </p:grpSpPr>
        <p:sp>
          <p:nvSpPr>
            <p:cNvPr id="51" name="Google Shape;10130;p74">
              <a:extLst>
                <a:ext uri="{FF2B5EF4-FFF2-40B4-BE49-F238E27FC236}">
                  <a16:creationId xmlns:a16="http://schemas.microsoft.com/office/drawing/2014/main" id="{AB56E2C2-88BA-90BB-5493-19B15A888AD4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31;p74">
              <a:extLst>
                <a:ext uri="{FF2B5EF4-FFF2-40B4-BE49-F238E27FC236}">
                  <a16:creationId xmlns:a16="http://schemas.microsoft.com/office/drawing/2014/main" id="{BF9EC84D-4967-A54C-EFE3-542DE15CB370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32;p74">
              <a:extLst>
                <a:ext uri="{FF2B5EF4-FFF2-40B4-BE49-F238E27FC236}">
                  <a16:creationId xmlns:a16="http://schemas.microsoft.com/office/drawing/2014/main" id="{5D68688D-0C93-E5AF-B3E5-19FBD0A30210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54;p74">
            <a:extLst>
              <a:ext uri="{FF2B5EF4-FFF2-40B4-BE49-F238E27FC236}">
                <a16:creationId xmlns:a16="http://schemas.microsoft.com/office/drawing/2014/main" id="{D1DF0133-AC57-30FB-D422-172894BCB289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rgbClr val="00B050"/>
          </a:solidFill>
        </p:grpSpPr>
        <p:sp>
          <p:nvSpPr>
            <p:cNvPr id="55" name="Google Shape;10155;p74">
              <a:extLst>
                <a:ext uri="{FF2B5EF4-FFF2-40B4-BE49-F238E27FC236}">
                  <a16:creationId xmlns:a16="http://schemas.microsoft.com/office/drawing/2014/main" id="{CB23C04E-9276-A716-34B6-66DEAFCE04C8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56;p74">
              <a:extLst>
                <a:ext uri="{FF2B5EF4-FFF2-40B4-BE49-F238E27FC236}">
                  <a16:creationId xmlns:a16="http://schemas.microsoft.com/office/drawing/2014/main" id="{8DF2374F-09AB-50DD-E4F8-C044ED9F219E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57;p74">
              <a:extLst>
                <a:ext uri="{FF2B5EF4-FFF2-40B4-BE49-F238E27FC236}">
                  <a16:creationId xmlns:a16="http://schemas.microsoft.com/office/drawing/2014/main" id="{F745E5FF-469F-E64F-5D7A-3D3662DF7DD3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158;p74">
              <a:extLst>
                <a:ext uri="{FF2B5EF4-FFF2-40B4-BE49-F238E27FC236}">
                  <a16:creationId xmlns:a16="http://schemas.microsoft.com/office/drawing/2014/main" id="{57D61106-FA0E-E8ED-239E-AED3CA2DA574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0159;p74">
              <a:extLst>
                <a:ext uri="{FF2B5EF4-FFF2-40B4-BE49-F238E27FC236}">
                  <a16:creationId xmlns:a16="http://schemas.microsoft.com/office/drawing/2014/main" id="{3D73019D-77E4-3F7E-8973-202B0164FDBB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60;p74">
              <a:extLst>
                <a:ext uri="{FF2B5EF4-FFF2-40B4-BE49-F238E27FC236}">
                  <a16:creationId xmlns:a16="http://schemas.microsoft.com/office/drawing/2014/main" id="{FB00C9F5-311D-E039-5B2A-05F5169CC5DF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0161;p74">
              <a:extLst>
                <a:ext uri="{FF2B5EF4-FFF2-40B4-BE49-F238E27FC236}">
                  <a16:creationId xmlns:a16="http://schemas.microsoft.com/office/drawing/2014/main" id="{9F329651-CA3A-501C-037B-D8D037AAF0AA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10172;p74">
            <a:extLst>
              <a:ext uri="{FF2B5EF4-FFF2-40B4-BE49-F238E27FC236}">
                <a16:creationId xmlns:a16="http://schemas.microsoft.com/office/drawing/2014/main" id="{B3070792-C8DE-E330-57CA-1FF85AC4F3EE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rgbClr val="00B050"/>
          </a:solidFill>
        </p:grpSpPr>
        <p:sp>
          <p:nvSpPr>
            <p:cNvPr id="63" name="Google Shape;10173;p74">
              <a:extLst>
                <a:ext uri="{FF2B5EF4-FFF2-40B4-BE49-F238E27FC236}">
                  <a16:creationId xmlns:a16="http://schemas.microsoft.com/office/drawing/2014/main" id="{6259DE4C-C534-6B46-D8AC-5BE978DC8CEC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74;p74">
              <a:extLst>
                <a:ext uri="{FF2B5EF4-FFF2-40B4-BE49-F238E27FC236}">
                  <a16:creationId xmlns:a16="http://schemas.microsoft.com/office/drawing/2014/main" id="{5133DBC5-1D1D-6609-E00C-4912147763C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75;p74">
              <a:extLst>
                <a:ext uri="{FF2B5EF4-FFF2-40B4-BE49-F238E27FC236}">
                  <a16:creationId xmlns:a16="http://schemas.microsoft.com/office/drawing/2014/main" id="{E7CF4699-F5C3-5A91-5AFA-51FFB7396E7E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6" name="Google Shape;10184;p74">
            <a:extLst>
              <a:ext uri="{FF2B5EF4-FFF2-40B4-BE49-F238E27FC236}">
                <a16:creationId xmlns:a16="http://schemas.microsoft.com/office/drawing/2014/main" id="{1AD985CF-4047-5B82-545B-0C11268DE4F9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rgbClr val="00B050"/>
          </a:solidFill>
        </p:grpSpPr>
        <p:sp>
          <p:nvSpPr>
            <p:cNvPr id="67" name="Google Shape;10185;p74">
              <a:extLst>
                <a:ext uri="{FF2B5EF4-FFF2-40B4-BE49-F238E27FC236}">
                  <a16:creationId xmlns:a16="http://schemas.microsoft.com/office/drawing/2014/main" id="{E4298C1A-B398-7A45-FD60-50C12D4F37D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10186;p74">
              <a:extLst>
                <a:ext uri="{FF2B5EF4-FFF2-40B4-BE49-F238E27FC236}">
                  <a16:creationId xmlns:a16="http://schemas.microsoft.com/office/drawing/2014/main" id="{99A16F3A-BA9E-3DB6-7E9B-1814B93AD854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9" name="Google Shape;10189;p74">
            <a:extLst>
              <a:ext uri="{FF2B5EF4-FFF2-40B4-BE49-F238E27FC236}">
                <a16:creationId xmlns:a16="http://schemas.microsoft.com/office/drawing/2014/main" id="{EA1C1880-A396-225F-8DE3-E2760DAC9876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70" name="Google Shape;10190;p74">
            <a:extLst>
              <a:ext uri="{FF2B5EF4-FFF2-40B4-BE49-F238E27FC236}">
                <a16:creationId xmlns:a16="http://schemas.microsoft.com/office/drawing/2014/main" id="{29855CCD-0ADE-3198-A98E-F2FB37E2999E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rgbClr val="00B050"/>
          </a:solidFill>
        </p:grpSpPr>
        <p:sp>
          <p:nvSpPr>
            <p:cNvPr id="71" name="Google Shape;10191;p74">
              <a:extLst>
                <a:ext uri="{FF2B5EF4-FFF2-40B4-BE49-F238E27FC236}">
                  <a16:creationId xmlns:a16="http://schemas.microsoft.com/office/drawing/2014/main" id="{D8D27FE0-6E72-0438-4944-33C80DDA1B9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10192;p74">
              <a:extLst>
                <a:ext uri="{FF2B5EF4-FFF2-40B4-BE49-F238E27FC236}">
                  <a16:creationId xmlns:a16="http://schemas.microsoft.com/office/drawing/2014/main" id="{E7D3D40F-4CB4-1319-73FC-204C1F7087E6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193;p74">
              <a:extLst>
                <a:ext uri="{FF2B5EF4-FFF2-40B4-BE49-F238E27FC236}">
                  <a16:creationId xmlns:a16="http://schemas.microsoft.com/office/drawing/2014/main" id="{2FB781EB-3DF9-AE4E-9537-2E7479120B40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10194;p74">
              <a:extLst>
                <a:ext uri="{FF2B5EF4-FFF2-40B4-BE49-F238E27FC236}">
                  <a16:creationId xmlns:a16="http://schemas.microsoft.com/office/drawing/2014/main" id="{918FB422-E1EF-C520-0F6A-45D2C2DFA25B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10221;p74">
            <a:extLst>
              <a:ext uri="{FF2B5EF4-FFF2-40B4-BE49-F238E27FC236}">
                <a16:creationId xmlns:a16="http://schemas.microsoft.com/office/drawing/2014/main" id="{F03BC6F1-C3C3-816E-52A4-73E902B37926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rgbClr val="00B050"/>
          </a:solidFill>
        </p:grpSpPr>
        <p:sp>
          <p:nvSpPr>
            <p:cNvPr id="76" name="Google Shape;10222;p74">
              <a:extLst>
                <a:ext uri="{FF2B5EF4-FFF2-40B4-BE49-F238E27FC236}">
                  <a16:creationId xmlns:a16="http://schemas.microsoft.com/office/drawing/2014/main" id="{CC7176E8-3DB4-D201-8011-D1BA92EB2954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223;p74">
              <a:extLst>
                <a:ext uri="{FF2B5EF4-FFF2-40B4-BE49-F238E27FC236}">
                  <a16:creationId xmlns:a16="http://schemas.microsoft.com/office/drawing/2014/main" id="{7B8E6A56-4457-8956-585A-E581C986445D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224;p74">
              <a:extLst>
                <a:ext uri="{FF2B5EF4-FFF2-40B4-BE49-F238E27FC236}">
                  <a16:creationId xmlns:a16="http://schemas.microsoft.com/office/drawing/2014/main" id="{8F3F4763-E76E-C19D-A028-FC54D3A022B8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10240;p74">
            <a:extLst>
              <a:ext uri="{FF2B5EF4-FFF2-40B4-BE49-F238E27FC236}">
                <a16:creationId xmlns:a16="http://schemas.microsoft.com/office/drawing/2014/main" id="{8895FF00-B1F6-72A4-9E2B-092CBA8D95F2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rgbClr val="00B050"/>
          </a:solidFill>
        </p:grpSpPr>
        <p:sp>
          <p:nvSpPr>
            <p:cNvPr id="80" name="Google Shape;10241;p74">
              <a:extLst>
                <a:ext uri="{FF2B5EF4-FFF2-40B4-BE49-F238E27FC236}">
                  <a16:creationId xmlns:a16="http://schemas.microsoft.com/office/drawing/2014/main" id="{5821A9EA-64B9-26CF-CE92-FFDBFA4C6613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242;p74">
              <a:extLst>
                <a:ext uri="{FF2B5EF4-FFF2-40B4-BE49-F238E27FC236}">
                  <a16:creationId xmlns:a16="http://schemas.microsoft.com/office/drawing/2014/main" id="{EA1B6BFC-AFD7-B3A5-A06A-EB18610A48D6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" name="Google Shape;10303;p74">
            <a:extLst>
              <a:ext uri="{FF2B5EF4-FFF2-40B4-BE49-F238E27FC236}">
                <a16:creationId xmlns:a16="http://schemas.microsoft.com/office/drawing/2014/main" id="{99B4D917-A6EA-6265-9F0B-8C138DD7F0B3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rgbClr val="00B050"/>
          </a:solidFill>
        </p:grpSpPr>
        <p:sp>
          <p:nvSpPr>
            <p:cNvPr id="83" name="Google Shape;10304;p74">
              <a:extLst>
                <a:ext uri="{FF2B5EF4-FFF2-40B4-BE49-F238E27FC236}">
                  <a16:creationId xmlns:a16="http://schemas.microsoft.com/office/drawing/2014/main" id="{17970000-97CC-CDF1-7C6D-34C57BC06187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05;p74">
              <a:extLst>
                <a:ext uri="{FF2B5EF4-FFF2-40B4-BE49-F238E27FC236}">
                  <a16:creationId xmlns:a16="http://schemas.microsoft.com/office/drawing/2014/main" id="{90739FD8-AAA6-FE67-F885-8E1999FDCBEA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06;p74">
              <a:extLst>
                <a:ext uri="{FF2B5EF4-FFF2-40B4-BE49-F238E27FC236}">
                  <a16:creationId xmlns:a16="http://schemas.microsoft.com/office/drawing/2014/main" id="{30EC8821-F579-455F-4DF7-23E830D167E1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07;p74">
              <a:extLst>
                <a:ext uri="{FF2B5EF4-FFF2-40B4-BE49-F238E27FC236}">
                  <a16:creationId xmlns:a16="http://schemas.microsoft.com/office/drawing/2014/main" id="{00E7BC8A-BBA8-599E-30AA-1D9A1C8CDE33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08;p74">
              <a:extLst>
                <a:ext uri="{FF2B5EF4-FFF2-40B4-BE49-F238E27FC236}">
                  <a16:creationId xmlns:a16="http://schemas.microsoft.com/office/drawing/2014/main" id="{84A22169-9626-41F3-9061-1E712EF25748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309;p74">
              <a:extLst>
                <a:ext uri="{FF2B5EF4-FFF2-40B4-BE49-F238E27FC236}">
                  <a16:creationId xmlns:a16="http://schemas.microsoft.com/office/drawing/2014/main" id="{C3D05CD1-1259-7A5D-24F4-DCBAA8372858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10;p74">
              <a:extLst>
                <a:ext uri="{FF2B5EF4-FFF2-40B4-BE49-F238E27FC236}">
                  <a16:creationId xmlns:a16="http://schemas.microsoft.com/office/drawing/2014/main" id="{03D96CE3-1C4E-1C79-5E9A-BCCA0EFC6A6B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11;p74">
              <a:extLst>
                <a:ext uri="{FF2B5EF4-FFF2-40B4-BE49-F238E27FC236}">
                  <a16:creationId xmlns:a16="http://schemas.microsoft.com/office/drawing/2014/main" id="{317F517B-7CA1-0096-BE2B-E441B4ED0B96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12;p74">
              <a:extLst>
                <a:ext uri="{FF2B5EF4-FFF2-40B4-BE49-F238E27FC236}">
                  <a16:creationId xmlns:a16="http://schemas.microsoft.com/office/drawing/2014/main" id="{E318F151-EEF6-D05D-00FD-75ABB85CBABF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13;p74">
              <a:extLst>
                <a:ext uri="{FF2B5EF4-FFF2-40B4-BE49-F238E27FC236}">
                  <a16:creationId xmlns:a16="http://schemas.microsoft.com/office/drawing/2014/main" id="{431AC03E-89F1-1586-3043-055646F4695E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0314;p74">
              <a:extLst>
                <a:ext uri="{FF2B5EF4-FFF2-40B4-BE49-F238E27FC236}">
                  <a16:creationId xmlns:a16="http://schemas.microsoft.com/office/drawing/2014/main" id="{9025DED9-5B27-2C62-573F-41A7188D4D29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0315;p74">
              <a:extLst>
                <a:ext uri="{FF2B5EF4-FFF2-40B4-BE49-F238E27FC236}">
                  <a16:creationId xmlns:a16="http://schemas.microsoft.com/office/drawing/2014/main" id="{12CF8F26-B2AA-132E-130C-38E8573BF195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5" name="Google Shape;10341;p74">
            <a:extLst>
              <a:ext uri="{FF2B5EF4-FFF2-40B4-BE49-F238E27FC236}">
                <a16:creationId xmlns:a16="http://schemas.microsoft.com/office/drawing/2014/main" id="{EA360CEA-593B-C196-958A-9980F718A2E3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rgbClr val="00B050"/>
          </a:solidFill>
        </p:grpSpPr>
        <p:sp>
          <p:nvSpPr>
            <p:cNvPr id="96" name="Google Shape;10342;p74">
              <a:extLst>
                <a:ext uri="{FF2B5EF4-FFF2-40B4-BE49-F238E27FC236}">
                  <a16:creationId xmlns:a16="http://schemas.microsoft.com/office/drawing/2014/main" id="{0E8F6030-72D3-5394-EEEF-E518AE14D2B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43;p74">
              <a:extLst>
                <a:ext uri="{FF2B5EF4-FFF2-40B4-BE49-F238E27FC236}">
                  <a16:creationId xmlns:a16="http://schemas.microsoft.com/office/drawing/2014/main" id="{B6288422-28DA-3FDC-0DE7-85EA247D26B4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44;p74">
              <a:extLst>
                <a:ext uri="{FF2B5EF4-FFF2-40B4-BE49-F238E27FC236}">
                  <a16:creationId xmlns:a16="http://schemas.microsoft.com/office/drawing/2014/main" id="{F356F1C8-0BBE-0DCA-1BEF-D07FA05C17BC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45;p74">
              <a:extLst>
                <a:ext uri="{FF2B5EF4-FFF2-40B4-BE49-F238E27FC236}">
                  <a16:creationId xmlns:a16="http://schemas.microsoft.com/office/drawing/2014/main" id="{E445D6DB-996F-A2FF-D02C-746506BB0B30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46;p74">
              <a:extLst>
                <a:ext uri="{FF2B5EF4-FFF2-40B4-BE49-F238E27FC236}">
                  <a16:creationId xmlns:a16="http://schemas.microsoft.com/office/drawing/2014/main" id="{B54A1BD2-F99F-1569-6E84-A9BE563DCDB6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59;p74">
            <a:extLst>
              <a:ext uri="{FF2B5EF4-FFF2-40B4-BE49-F238E27FC236}">
                <a16:creationId xmlns:a16="http://schemas.microsoft.com/office/drawing/2014/main" id="{F3C95632-3D63-A858-6752-DF8884FA9BEF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rgbClr val="00B050"/>
          </a:solidFill>
        </p:grpSpPr>
        <p:sp>
          <p:nvSpPr>
            <p:cNvPr id="102" name="Google Shape;10360;p74">
              <a:extLst>
                <a:ext uri="{FF2B5EF4-FFF2-40B4-BE49-F238E27FC236}">
                  <a16:creationId xmlns:a16="http://schemas.microsoft.com/office/drawing/2014/main" id="{36475D95-2841-4C16-CA0B-0A16AB7EF603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361;p74">
              <a:extLst>
                <a:ext uri="{FF2B5EF4-FFF2-40B4-BE49-F238E27FC236}">
                  <a16:creationId xmlns:a16="http://schemas.microsoft.com/office/drawing/2014/main" id="{EA05FB04-53AD-0759-A1B3-5A45E2DF2A05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362;p74">
              <a:extLst>
                <a:ext uri="{FF2B5EF4-FFF2-40B4-BE49-F238E27FC236}">
                  <a16:creationId xmlns:a16="http://schemas.microsoft.com/office/drawing/2014/main" id="{66D79038-AF53-851B-AB91-EE696CD15634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363;p74">
              <a:extLst>
                <a:ext uri="{FF2B5EF4-FFF2-40B4-BE49-F238E27FC236}">
                  <a16:creationId xmlns:a16="http://schemas.microsoft.com/office/drawing/2014/main" id="{54F72321-D8D0-7313-9F03-D3A13DB10A80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364;p74">
              <a:extLst>
                <a:ext uri="{FF2B5EF4-FFF2-40B4-BE49-F238E27FC236}">
                  <a16:creationId xmlns:a16="http://schemas.microsoft.com/office/drawing/2014/main" id="{A08F9351-43D7-48D9-B146-3E6EEF35EE0F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365;p74">
              <a:extLst>
                <a:ext uri="{FF2B5EF4-FFF2-40B4-BE49-F238E27FC236}">
                  <a16:creationId xmlns:a16="http://schemas.microsoft.com/office/drawing/2014/main" id="{8F982C22-F43D-D87E-A170-3D430EA2877F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366;p74">
              <a:extLst>
                <a:ext uri="{FF2B5EF4-FFF2-40B4-BE49-F238E27FC236}">
                  <a16:creationId xmlns:a16="http://schemas.microsoft.com/office/drawing/2014/main" id="{1D929E5C-80AD-D5B3-6C63-03D076AAC19A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10399;p74">
            <a:extLst>
              <a:ext uri="{FF2B5EF4-FFF2-40B4-BE49-F238E27FC236}">
                <a16:creationId xmlns:a16="http://schemas.microsoft.com/office/drawing/2014/main" id="{FC379BE3-AC74-1BD0-9BBC-BB039CFB879F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rgbClr val="00B050"/>
          </a:solidFill>
        </p:grpSpPr>
        <p:sp>
          <p:nvSpPr>
            <p:cNvPr id="110" name="Google Shape;10400;p74">
              <a:extLst>
                <a:ext uri="{FF2B5EF4-FFF2-40B4-BE49-F238E27FC236}">
                  <a16:creationId xmlns:a16="http://schemas.microsoft.com/office/drawing/2014/main" id="{E8B9EACE-1BC6-7C1E-1222-C0CF6E603D47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401;p74">
              <a:extLst>
                <a:ext uri="{FF2B5EF4-FFF2-40B4-BE49-F238E27FC236}">
                  <a16:creationId xmlns:a16="http://schemas.microsoft.com/office/drawing/2014/main" id="{69F0E61A-5892-D497-1104-4606E8603837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02;p74">
              <a:extLst>
                <a:ext uri="{FF2B5EF4-FFF2-40B4-BE49-F238E27FC236}">
                  <a16:creationId xmlns:a16="http://schemas.microsoft.com/office/drawing/2014/main" id="{ADE7190E-DF3E-6ED8-429C-04D710F28734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03;p74">
              <a:extLst>
                <a:ext uri="{FF2B5EF4-FFF2-40B4-BE49-F238E27FC236}">
                  <a16:creationId xmlns:a16="http://schemas.microsoft.com/office/drawing/2014/main" id="{3D850240-3FCC-789D-E91A-F6F73CA573CB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04;p74">
              <a:extLst>
                <a:ext uri="{FF2B5EF4-FFF2-40B4-BE49-F238E27FC236}">
                  <a16:creationId xmlns:a16="http://schemas.microsoft.com/office/drawing/2014/main" id="{5AEBA35F-C075-B9E7-B637-20D340309C1C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05;p74">
              <a:extLst>
                <a:ext uri="{FF2B5EF4-FFF2-40B4-BE49-F238E27FC236}">
                  <a16:creationId xmlns:a16="http://schemas.microsoft.com/office/drawing/2014/main" id="{6FCE2EE9-4042-2E88-5806-8216919E50CC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06;p74">
              <a:extLst>
                <a:ext uri="{FF2B5EF4-FFF2-40B4-BE49-F238E27FC236}">
                  <a16:creationId xmlns:a16="http://schemas.microsoft.com/office/drawing/2014/main" id="{2BD935CC-D3C3-7B77-E51C-7158FA5E9AA1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07;p74">
              <a:extLst>
                <a:ext uri="{FF2B5EF4-FFF2-40B4-BE49-F238E27FC236}">
                  <a16:creationId xmlns:a16="http://schemas.microsoft.com/office/drawing/2014/main" id="{BB384F8A-5A3F-4CD2-5154-31B5752CA366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8" name="Google Shape;10421;p74">
            <a:extLst>
              <a:ext uri="{FF2B5EF4-FFF2-40B4-BE49-F238E27FC236}">
                <a16:creationId xmlns:a16="http://schemas.microsoft.com/office/drawing/2014/main" id="{43ADEAD1-19EE-FF54-C9E9-78B79001067D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rgbClr val="00B050"/>
          </a:solidFill>
        </p:grpSpPr>
        <p:sp>
          <p:nvSpPr>
            <p:cNvPr id="119" name="Google Shape;10422;p74">
              <a:extLst>
                <a:ext uri="{FF2B5EF4-FFF2-40B4-BE49-F238E27FC236}">
                  <a16:creationId xmlns:a16="http://schemas.microsoft.com/office/drawing/2014/main" id="{23CF3A6F-2586-4FB1-F50D-039654259E20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423;p74">
              <a:extLst>
                <a:ext uri="{FF2B5EF4-FFF2-40B4-BE49-F238E27FC236}">
                  <a16:creationId xmlns:a16="http://schemas.microsoft.com/office/drawing/2014/main" id="{04C7C342-E90D-0293-9263-44AE7BAECC5A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24;p74">
              <a:extLst>
                <a:ext uri="{FF2B5EF4-FFF2-40B4-BE49-F238E27FC236}">
                  <a16:creationId xmlns:a16="http://schemas.microsoft.com/office/drawing/2014/main" id="{55B932FF-1157-968E-42B1-3AA2EACA4A6B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25;p74">
              <a:extLst>
                <a:ext uri="{FF2B5EF4-FFF2-40B4-BE49-F238E27FC236}">
                  <a16:creationId xmlns:a16="http://schemas.microsoft.com/office/drawing/2014/main" id="{9C357429-5FA0-6503-C912-A9CD4B835DE6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26;p74">
              <a:extLst>
                <a:ext uri="{FF2B5EF4-FFF2-40B4-BE49-F238E27FC236}">
                  <a16:creationId xmlns:a16="http://schemas.microsoft.com/office/drawing/2014/main" id="{7111F341-F8C3-49E9-6EDF-55AE4DF01F0B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27;p74">
              <a:extLst>
                <a:ext uri="{FF2B5EF4-FFF2-40B4-BE49-F238E27FC236}">
                  <a16:creationId xmlns:a16="http://schemas.microsoft.com/office/drawing/2014/main" id="{8DBB27A5-E555-FF4A-3BF9-C5C7DC742D82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28;p74">
              <a:extLst>
                <a:ext uri="{FF2B5EF4-FFF2-40B4-BE49-F238E27FC236}">
                  <a16:creationId xmlns:a16="http://schemas.microsoft.com/office/drawing/2014/main" id="{57DF888D-340B-834E-C185-122226CAF37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29;p74">
              <a:extLst>
                <a:ext uri="{FF2B5EF4-FFF2-40B4-BE49-F238E27FC236}">
                  <a16:creationId xmlns:a16="http://schemas.microsoft.com/office/drawing/2014/main" id="{096B19B2-E257-1F69-878B-CD6D2E205117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35;p74">
            <a:extLst>
              <a:ext uri="{FF2B5EF4-FFF2-40B4-BE49-F238E27FC236}">
                <a16:creationId xmlns:a16="http://schemas.microsoft.com/office/drawing/2014/main" id="{A2DF4C55-6B3C-069D-4062-6FE8DB69F23B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rgbClr val="00B050"/>
          </a:solidFill>
        </p:grpSpPr>
        <p:sp>
          <p:nvSpPr>
            <p:cNvPr id="128" name="Google Shape;10436;p74">
              <a:extLst>
                <a:ext uri="{FF2B5EF4-FFF2-40B4-BE49-F238E27FC236}">
                  <a16:creationId xmlns:a16="http://schemas.microsoft.com/office/drawing/2014/main" id="{1367FD88-64A1-7FEB-34C1-BDDAE015AC96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37;p74">
              <a:extLst>
                <a:ext uri="{FF2B5EF4-FFF2-40B4-BE49-F238E27FC236}">
                  <a16:creationId xmlns:a16="http://schemas.microsoft.com/office/drawing/2014/main" id="{A014EE8F-56F5-BF1D-CC53-A8F57DDC33D3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38;p74">
              <a:extLst>
                <a:ext uri="{FF2B5EF4-FFF2-40B4-BE49-F238E27FC236}">
                  <a16:creationId xmlns:a16="http://schemas.microsoft.com/office/drawing/2014/main" id="{3C747911-162D-68E2-AA38-5D703B5BB19A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39;p74">
              <a:extLst>
                <a:ext uri="{FF2B5EF4-FFF2-40B4-BE49-F238E27FC236}">
                  <a16:creationId xmlns:a16="http://schemas.microsoft.com/office/drawing/2014/main" id="{7DE343ED-188A-9E72-6605-15D42EAD48C2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0;p74">
              <a:extLst>
                <a:ext uri="{FF2B5EF4-FFF2-40B4-BE49-F238E27FC236}">
                  <a16:creationId xmlns:a16="http://schemas.microsoft.com/office/drawing/2014/main" id="{F0D9D004-CB25-8FDA-722A-0757BF95DACA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1;p74">
              <a:extLst>
                <a:ext uri="{FF2B5EF4-FFF2-40B4-BE49-F238E27FC236}">
                  <a16:creationId xmlns:a16="http://schemas.microsoft.com/office/drawing/2014/main" id="{4686963E-02A7-7079-5578-DEF8593F7549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0442;p74">
              <a:extLst>
                <a:ext uri="{FF2B5EF4-FFF2-40B4-BE49-F238E27FC236}">
                  <a16:creationId xmlns:a16="http://schemas.microsoft.com/office/drawing/2014/main" id="{ABD57D5C-3925-A80F-D60A-496D6B1F7887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" name="Google Shape;10443;p74">
            <a:extLst>
              <a:ext uri="{FF2B5EF4-FFF2-40B4-BE49-F238E27FC236}">
                <a16:creationId xmlns:a16="http://schemas.microsoft.com/office/drawing/2014/main" id="{8602005B-DD75-30FF-A7C6-2894820F4DF6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rgbClr val="00B050"/>
          </a:solidFill>
        </p:grpSpPr>
        <p:sp>
          <p:nvSpPr>
            <p:cNvPr id="136" name="Google Shape;10444;p74">
              <a:extLst>
                <a:ext uri="{FF2B5EF4-FFF2-40B4-BE49-F238E27FC236}">
                  <a16:creationId xmlns:a16="http://schemas.microsoft.com/office/drawing/2014/main" id="{2178A947-414E-A605-2B60-DDBF8D25ECDA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45;p74">
              <a:extLst>
                <a:ext uri="{FF2B5EF4-FFF2-40B4-BE49-F238E27FC236}">
                  <a16:creationId xmlns:a16="http://schemas.microsoft.com/office/drawing/2014/main" id="{6ECBD089-E3C8-6F7F-BC33-D0C7BE9B99F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0446;p74">
              <a:extLst>
                <a:ext uri="{FF2B5EF4-FFF2-40B4-BE49-F238E27FC236}">
                  <a16:creationId xmlns:a16="http://schemas.microsoft.com/office/drawing/2014/main" id="{B81B3F30-1E0A-5387-FE32-271EA19F04A6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0447;p74">
              <a:extLst>
                <a:ext uri="{FF2B5EF4-FFF2-40B4-BE49-F238E27FC236}">
                  <a16:creationId xmlns:a16="http://schemas.microsoft.com/office/drawing/2014/main" id="{ED3B0F9B-4195-BAEA-A17E-CBAB1AC20D05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48;p74">
              <a:extLst>
                <a:ext uri="{FF2B5EF4-FFF2-40B4-BE49-F238E27FC236}">
                  <a16:creationId xmlns:a16="http://schemas.microsoft.com/office/drawing/2014/main" id="{8E67B99C-F71A-C5D5-4778-CDA9C898F941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49;p74">
              <a:extLst>
                <a:ext uri="{FF2B5EF4-FFF2-40B4-BE49-F238E27FC236}">
                  <a16:creationId xmlns:a16="http://schemas.microsoft.com/office/drawing/2014/main" id="{8A2BBBF3-5332-1502-2620-6C26E196383B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10468;p74">
            <a:extLst>
              <a:ext uri="{FF2B5EF4-FFF2-40B4-BE49-F238E27FC236}">
                <a16:creationId xmlns:a16="http://schemas.microsoft.com/office/drawing/2014/main" id="{26AB96B9-BFE0-7DB1-D8A6-DD65A5B87AF8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rgbClr val="00B050"/>
          </a:solidFill>
        </p:grpSpPr>
        <p:sp>
          <p:nvSpPr>
            <p:cNvPr id="143" name="Google Shape;10469;p74">
              <a:extLst>
                <a:ext uri="{FF2B5EF4-FFF2-40B4-BE49-F238E27FC236}">
                  <a16:creationId xmlns:a16="http://schemas.microsoft.com/office/drawing/2014/main" id="{5AC12624-7E43-2A03-1153-3E7E9E90F2EA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70;p74">
              <a:extLst>
                <a:ext uri="{FF2B5EF4-FFF2-40B4-BE49-F238E27FC236}">
                  <a16:creationId xmlns:a16="http://schemas.microsoft.com/office/drawing/2014/main" id="{66BB929A-F944-6C8E-15EB-DF0E425F38E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0471;p74">
              <a:extLst>
                <a:ext uri="{FF2B5EF4-FFF2-40B4-BE49-F238E27FC236}">
                  <a16:creationId xmlns:a16="http://schemas.microsoft.com/office/drawing/2014/main" id="{D3F9E3BA-85FB-0B84-2835-3DB23A47EF81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10483;p74">
            <a:extLst>
              <a:ext uri="{FF2B5EF4-FFF2-40B4-BE49-F238E27FC236}">
                <a16:creationId xmlns:a16="http://schemas.microsoft.com/office/drawing/2014/main" id="{D37889F4-04C1-9322-AA39-691C197A01AA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rgbClr val="00B050"/>
          </a:solidFill>
        </p:grpSpPr>
        <p:sp>
          <p:nvSpPr>
            <p:cNvPr id="147" name="Google Shape;10484;p74">
              <a:extLst>
                <a:ext uri="{FF2B5EF4-FFF2-40B4-BE49-F238E27FC236}">
                  <a16:creationId xmlns:a16="http://schemas.microsoft.com/office/drawing/2014/main" id="{C0EB5B9A-0A5C-28DA-2AB9-2105C22A77C6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485;p74">
              <a:extLst>
                <a:ext uri="{FF2B5EF4-FFF2-40B4-BE49-F238E27FC236}">
                  <a16:creationId xmlns:a16="http://schemas.microsoft.com/office/drawing/2014/main" id="{5AFBE49F-AECA-8A56-9DAB-E330842938CA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486;p74">
              <a:extLst>
                <a:ext uri="{FF2B5EF4-FFF2-40B4-BE49-F238E27FC236}">
                  <a16:creationId xmlns:a16="http://schemas.microsoft.com/office/drawing/2014/main" id="{9D425D7A-0648-C91A-B807-67EF187390CA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487;p74">
              <a:extLst>
                <a:ext uri="{FF2B5EF4-FFF2-40B4-BE49-F238E27FC236}">
                  <a16:creationId xmlns:a16="http://schemas.microsoft.com/office/drawing/2014/main" id="{76F60416-99EA-CAB4-85E8-69BABE8CE19D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0488;p74">
              <a:extLst>
                <a:ext uri="{FF2B5EF4-FFF2-40B4-BE49-F238E27FC236}">
                  <a16:creationId xmlns:a16="http://schemas.microsoft.com/office/drawing/2014/main" id="{4E0826E8-CF22-2887-5F8E-AE423AD1E3B8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10497;p74">
            <a:extLst>
              <a:ext uri="{FF2B5EF4-FFF2-40B4-BE49-F238E27FC236}">
                <a16:creationId xmlns:a16="http://schemas.microsoft.com/office/drawing/2014/main" id="{52B42F15-CBAA-5533-8BCE-B9787B22868D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rgbClr val="00B050"/>
          </a:solidFill>
        </p:grpSpPr>
        <p:sp>
          <p:nvSpPr>
            <p:cNvPr id="153" name="Google Shape;10498;p74">
              <a:extLst>
                <a:ext uri="{FF2B5EF4-FFF2-40B4-BE49-F238E27FC236}">
                  <a16:creationId xmlns:a16="http://schemas.microsoft.com/office/drawing/2014/main" id="{F778D753-092A-FD31-F4CF-A6275CAD7FD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499;p74">
              <a:extLst>
                <a:ext uri="{FF2B5EF4-FFF2-40B4-BE49-F238E27FC236}">
                  <a16:creationId xmlns:a16="http://schemas.microsoft.com/office/drawing/2014/main" id="{A52456AD-02F9-8BAB-D6A3-740F14742412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500;p74">
              <a:extLst>
                <a:ext uri="{FF2B5EF4-FFF2-40B4-BE49-F238E27FC236}">
                  <a16:creationId xmlns:a16="http://schemas.microsoft.com/office/drawing/2014/main" id="{150F51E7-5315-B481-A079-B8ED18A6DA85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501;p74">
              <a:extLst>
                <a:ext uri="{FF2B5EF4-FFF2-40B4-BE49-F238E27FC236}">
                  <a16:creationId xmlns:a16="http://schemas.microsoft.com/office/drawing/2014/main" id="{6B9C8ADD-5A59-95EA-432F-C408E5510548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0502;p74">
              <a:extLst>
                <a:ext uri="{FF2B5EF4-FFF2-40B4-BE49-F238E27FC236}">
                  <a16:creationId xmlns:a16="http://schemas.microsoft.com/office/drawing/2014/main" id="{9DE84565-99AA-30CC-EE0A-415239EBEAA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0503;p74">
              <a:extLst>
                <a:ext uri="{FF2B5EF4-FFF2-40B4-BE49-F238E27FC236}">
                  <a16:creationId xmlns:a16="http://schemas.microsoft.com/office/drawing/2014/main" id="{4AA459E0-8064-7DAB-25D3-84E304C8A084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9" name="Google Shape;10234;p74">
            <a:extLst>
              <a:ext uri="{FF2B5EF4-FFF2-40B4-BE49-F238E27FC236}">
                <a16:creationId xmlns:a16="http://schemas.microsoft.com/office/drawing/2014/main" id="{CA9AA0B3-33DA-B0E0-4FC0-28962874EADB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rgbClr val="00B050"/>
          </a:solidFill>
        </p:grpSpPr>
        <p:sp>
          <p:nvSpPr>
            <p:cNvPr id="160" name="Google Shape;10235;p74">
              <a:extLst>
                <a:ext uri="{FF2B5EF4-FFF2-40B4-BE49-F238E27FC236}">
                  <a16:creationId xmlns:a16="http://schemas.microsoft.com/office/drawing/2014/main" id="{D7FAA864-4925-3DDE-060A-9195CD33B847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36;p74">
              <a:extLst>
                <a:ext uri="{FF2B5EF4-FFF2-40B4-BE49-F238E27FC236}">
                  <a16:creationId xmlns:a16="http://schemas.microsoft.com/office/drawing/2014/main" id="{662760D9-9665-6777-A74C-17B8EE78D6F0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37;p74">
              <a:extLst>
                <a:ext uri="{FF2B5EF4-FFF2-40B4-BE49-F238E27FC236}">
                  <a16:creationId xmlns:a16="http://schemas.microsoft.com/office/drawing/2014/main" id="{448B0B8D-9D17-47C9-20AB-DD8834F8E1F1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38;p74">
              <a:extLst>
                <a:ext uri="{FF2B5EF4-FFF2-40B4-BE49-F238E27FC236}">
                  <a16:creationId xmlns:a16="http://schemas.microsoft.com/office/drawing/2014/main" id="{0B5FAA31-038F-7161-1422-839C764BA8C7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39;p74">
              <a:extLst>
                <a:ext uri="{FF2B5EF4-FFF2-40B4-BE49-F238E27FC236}">
                  <a16:creationId xmlns:a16="http://schemas.microsoft.com/office/drawing/2014/main" id="{E3EA5C69-368D-7067-8B8B-E9C93DC5F790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51;p74">
            <a:extLst>
              <a:ext uri="{FF2B5EF4-FFF2-40B4-BE49-F238E27FC236}">
                <a16:creationId xmlns:a16="http://schemas.microsoft.com/office/drawing/2014/main" id="{F6E5273F-0339-521A-EC5E-9AD3313CC5BE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rgbClr val="00B050"/>
          </a:solidFill>
        </p:grpSpPr>
        <p:sp>
          <p:nvSpPr>
            <p:cNvPr id="166" name="Google Shape;10252;p74">
              <a:extLst>
                <a:ext uri="{FF2B5EF4-FFF2-40B4-BE49-F238E27FC236}">
                  <a16:creationId xmlns:a16="http://schemas.microsoft.com/office/drawing/2014/main" id="{A4FC0A2E-D29D-C525-422F-96682307C366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53;p74">
              <a:extLst>
                <a:ext uri="{FF2B5EF4-FFF2-40B4-BE49-F238E27FC236}">
                  <a16:creationId xmlns:a16="http://schemas.microsoft.com/office/drawing/2014/main" id="{9DA42063-8EE1-4F18-C7A3-A36952ACF73F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254;p74">
              <a:extLst>
                <a:ext uri="{FF2B5EF4-FFF2-40B4-BE49-F238E27FC236}">
                  <a16:creationId xmlns:a16="http://schemas.microsoft.com/office/drawing/2014/main" id="{120C94D1-056F-92F2-FFDC-47C75D8A7830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255;p74">
              <a:extLst>
                <a:ext uri="{FF2B5EF4-FFF2-40B4-BE49-F238E27FC236}">
                  <a16:creationId xmlns:a16="http://schemas.microsoft.com/office/drawing/2014/main" id="{A54D9B7E-009A-FFDB-AA11-4248EDC8DC9B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256;p74">
              <a:extLst>
                <a:ext uri="{FF2B5EF4-FFF2-40B4-BE49-F238E27FC236}">
                  <a16:creationId xmlns:a16="http://schemas.microsoft.com/office/drawing/2014/main" id="{FE983F63-5356-78C3-5A1D-1071462A13EA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0257;p74">
              <a:extLst>
                <a:ext uri="{FF2B5EF4-FFF2-40B4-BE49-F238E27FC236}">
                  <a16:creationId xmlns:a16="http://schemas.microsoft.com/office/drawing/2014/main" id="{15939A2F-919E-7A03-91B5-961FD3B96DE8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0258;p74">
              <a:extLst>
                <a:ext uri="{FF2B5EF4-FFF2-40B4-BE49-F238E27FC236}">
                  <a16:creationId xmlns:a16="http://schemas.microsoft.com/office/drawing/2014/main" id="{1D0DEE3A-0938-C712-167F-34734AF199FA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0297;p74">
            <a:extLst>
              <a:ext uri="{FF2B5EF4-FFF2-40B4-BE49-F238E27FC236}">
                <a16:creationId xmlns:a16="http://schemas.microsoft.com/office/drawing/2014/main" id="{4ECD1915-F38C-A30A-C388-2C838CF50B1C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rgbClr val="00B050"/>
          </a:solidFill>
        </p:grpSpPr>
        <p:sp>
          <p:nvSpPr>
            <p:cNvPr id="174" name="Google Shape;10298;p74">
              <a:extLst>
                <a:ext uri="{FF2B5EF4-FFF2-40B4-BE49-F238E27FC236}">
                  <a16:creationId xmlns:a16="http://schemas.microsoft.com/office/drawing/2014/main" id="{F400A47C-1E88-6F62-273F-E87F1D77B9A0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299;p74">
              <a:extLst>
                <a:ext uri="{FF2B5EF4-FFF2-40B4-BE49-F238E27FC236}">
                  <a16:creationId xmlns:a16="http://schemas.microsoft.com/office/drawing/2014/main" id="{0E396966-CB5C-9580-08DE-DE628FB348F9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00;p74">
              <a:extLst>
                <a:ext uri="{FF2B5EF4-FFF2-40B4-BE49-F238E27FC236}">
                  <a16:creationId xmlns:a16="http://schemas.microsoft.com/office/drawing/2014/main" id="{D34025A8-1D8D-B130-C8D3-CB3C9E26E55C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01;p74">
              <a:extLst>
                <a:ext uri="{FF2B5EF4-FFF2-40B4-BE49-F238E27FC236}">
                  <a16:creationId xmlns:a16="http://schemas.microsoft.com/office/drawing/2014/main" id="{9F3B482A-5C11-E47F-69A7-994A2072CA8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302;p74">
              <a:extLst>
                <a:ext uri="{FF2B5EF4-FFF2-40B4-BE49-F238E27FC236}">
                  <a16:creationId xmlns:a16="http://schemas.microsoft.com/office/drawing/2014/main" id="{EC3AD3C4-F57A-75E3-8404-AB331137E88C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0352;p74">
            <a:extLst>
              <a:ext uri="{FF2B5EF4-FFF2-40B4-BE49-F238E27FC236}">
                <a16:creationId xmlns:a16="http://schemas.microsoft.com/office/drawing/2014/main" id="{D3FD9909-739E-29CC-982B-F36BAAA1D293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rgbClr val="00B050"/>
          </a:solidFill>
        </p:grpSpPr>
        <p:sp>
          <p:nvSpPr>
            <p:cNvPr id="180" name="Google Shape;10353;p74">
              <a:extLst>
                <a:ext uri="{FF2B5EF4-FFF2-40B4-BE49-F238E27FC236}">
                  <a16:creationId xmlns:a16="http://schemas.microsoft.com/office/drawing/2014/main" id="{7533CDF0-7509-CD98-5B74-998623298C79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54;p74">
              <a:extLst>
                <a:ext uri="{FF2B5EF4-FFF2-40B4-BE49-F238E27FC236}">
                  <a16:creationId xmlns:a16="http://schemas.microsoft.com/office/drawing/2014/main" id="{943081CB-6676-8242-693E-C0F401563EDE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55;p74">
              <a:extLst>
                <a:ext uri="{FF2B5EF4-FFF2-40B4-BE49-F238E27FC236}">
                  <a16:creationId xmlns:a16="http://schemas.microsoft.com/office/drawing/2014/main" id="{0D909FCF-E7CB-1E57-A2E4-1B2DC109F0BC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56;p74">
              <a:extLst>
                <a:ext uri="{FF2B5EF4-FFF2-40B4-BE49-F238E27FC236}">
                  <a16:creationId xmlns:a16="http://schemas.microsoft.com/office/drawing/2014/main" id="{345E710F-45CB-F9C1-910D-BA71E494EBA8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57;p74">
              <a:extLst>
                <a:ext uri="{FF2B5EF4-FFF2-40B4-BE49-F238E27FC236}">
                  <a16:creationId xmlns:a16="http://schemas.microsoft.com/office/drawing/2014/main" id="{B23403C1-4CE5-75C6-F05F-18EC6CFAA9D7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58;p74">
              <a:extLst>
                <a:ext uri="{FF2B5EF4-FFF2-40B4-BE49-F238E27FC236}">
                  <a16:creationId xmlns:a16="http://schemas.microsoft.com/office/drawing/2014/main" id="{E4C44820-75B2-DFD1-121F-04A826E29C56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10390;p74">
            <a:extLst>
              <a:ext uri="{FF2B5EF4-FFF2-40B4-BE49-F238E27FC236}">
                <a16:creationId xmlns:a16="http://schemas.microsoft.com/office/drawing/2014/main" id="{961FD238-2542-A603-46F8-16EC0E75490A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rgbClr val="00B050"/>
          </a:solidFill>
        </p:grpSpPr>
        <p:sp>
          <p:nvSpPr>
            <p:cNvPr id="187" name="Google Shape;10391;p74">
              <a:extLst>
                <a:ext uri="{FF2B5EF4-FFF2-40B4-BE49-F238E27FC236}">
                  <a16:creationId xmlns:a16="http://schemas.microsoft.com/office/drawing/2014/main" id="{C80C5988-FF2D-1481-E481-2FB2F9EE06FA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92;p74">
              <a:extLst>
                <a:ext uri="{FF2B5EF4-FFF2-40B4-BE49-F238E27FC236}">
                  <a16:creationId xmlns:a16="http://schemas.microsoft.com/office/drawing/2014/main" id="{77D78D88-9B20-8277-1430-883B65B568C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393;p74">
              <a:extLst>
                <a:ext uri="{FF2B5EF4-FFF2-40B4-BE49-F238E27FC236}">
                  <a16:creationId xmlns:a16="http://schemas.microsoft.com/office/drawing/2014/main" id="{53DA547A-E71B-5B94-84BB-625368DF0381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394;p74">
              <a:extLst>
                <a:ext uri="{FF2B5EF4-FFF2-40B4-BE49-F238E27FC236}">
                  <a16:creationId xmlns:a16="http://schemas.microsoft.com/office/drawing/2014/main" id="{AA251BAC-5422-CF7E-EF42-CA1B4B5030D5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395;p74">
              <a:extLst>
                <a:ext uri="{FF2B5EF4-FFF2-40B4-BE49-F238E27FC236}">
                  <a16:creationId xmlns:a16="http://schemas.microsoft.com/office/drawing/2014/main" id="{F4E3E5A7-7B73-1E66-456F-47686381EE06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396;p74">
              <a:extLst>
                <a:ext uri="{FF2B5EF4-FFF2-40B4-BE49-F238E27FC236}">
                  <a16:creationId xmlns:a16="http://schemas.microsoft.com/office/drawing/2014/main" id="{48FA188F-91B1-8138-47DD-D6BCE641ADFD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397;p74">
              <a:extLst>
                <a:ext uri="{FF2B5EF4-FFF2-40B4-BE49-F238E27FC236}">
                  <a16:creationId xmlns:a16="http://schemas.microsoft.com/office/drawing/2014/main" id="{349FAB13-E1CD-D2D5-ECBF-04DD357DD257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398;p74">
              <a:extLst>
                <a:ext uri="{FF2B5EF4-FFF2-40B4-BE49-F238E27FC236}">
                  <a16:creationId xmlns:a16="http://schemas.microsoft.com/office/drawing/2014/main" id="{4E68926C-5031-1040-215A-461C78E396C5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5" name="Google Shape;10412;p74">
            <a:extLst>
              <a:ext uri="{FF2B5EF4-FFF2-40B4-BE49-F238E27FC236}">
                <a16:creationId xmlns:a16="http://schemas.microsoft.com/office/drawing/2014/main" id="{25486673-C5E7-1771-298C-27B552D78F82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rgbClr val="00B050"/>
          </a:solidFill>
        </p:grpSpPr>
        <p:sp>
          <p:nvSpPr>
            <p:cNvPr id="196" name="Google Shape;10413;p74">
              <a:extLst>
                <a:ext uri="{FF2B5EF4-FFF2-40B4-BE49-F238E27FC236}">
                  <a16:creationId xmlns:a16="http://schemas.microsoft.com/office/drawing/2014/main" id="{045B9D06-DF21-C801-BC2E-79A6A013999C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414;p74">
              <a:extLst>
                <a:ext uri="{FF2B5EF4-FFF2-40B4-BE49-F238E27FC236}">
                  <a16:creationId xmlns:a16="http://schemas.microsoft.com/office/drawing/2014/main" id="{C2EB284E-E8B5-4CFE-ABED-53A4A11747C0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15;p74">
              <a:extLst>
                <a:ext uri="{FF2B5EF4-FFF2-40B4-BE49-F238E27FC236}">
                  <a16:creationId xmlns:a16="http://schemas.microsoft.com/office/drawing/2014/main" id="{314F440D-1D55-40B7-23E4-7692EB7E5440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16;p74">
              <a:extLst>
                <a:ext uri="{FF2B5EF4-FFF2-40B4-BE49-F238E27FC236}">
                  <a16:creationId xmlns:a16="http://schemas.microsoft.com/office/drawing/2014/main" id="{F8B71231-2016-2973-F216-A7429A5C7815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17;p74">
              <a:extLst>
                <a:ext uri="{FF2B5EF4-FFF2-40B4-BE49-F238E27FC236}">
                  <a16:creationId xmlns:a16="http://schemas.microsoft.com/office/drawing/2014/main" id="{84014FF5-2BBC-958D-18F8-B1C6752626EF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418;p74">
              <a:extLst>
                <a:ext uri="{FF2B5EF4-FFF2-40B4-BE49-F238E27FC236}">
                  <a16:creationId xmlns:a16="http://schemas.microsoft.com/office/drawing/2014/main" id="{25A4006C-2F50-C8B7-5D7B-49CD7C9D8AEB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0419;p74">
              <a:extLst>
                <a:ext uri="{FF2B5EF4-FFF2-40B4-BE49-F238E27FC236}">
                  <a16:creationId xmlns:a16="http://schemas.microsoft.com/office/drawing/2014/main" id="{E28E1EB2-2B8F-CF40-B7ED-4B772E99AF6F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420;p74">
              <a:extLst>
                <a:ext uri="{FF2B5EF4-FFF2-40B4-BE49-F238E27FC236}">
                  <a16:creationId xmlns:a16="http://schemas.microsoft.com/office/drawing/2014/main" id="{3227128E-166E-9B3F-3BBA-889AE63BE6F7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4" name="Google Shape;10478;p74">
            <a:extLst>
              <a:ext uri="{FF2B5EF4-FFF2-40B4-BE49-F238E27FC236}">
                <a16:creationId xmlns:a16="http://schemas.microsoft.com/office/drawing/2014/main" id="{BB9587DB-CE8A-BAB9-D1BF-D8A75ACD801C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rgbClr val="00B050"/>
          </a:solidFill>
        </p:grpSpPr>
        <p:sp>
          <p:nvSpPr>
            <p:cNvPr id="205" name="Google Shape;10479;p74">
              <a:extLst>
                <a:ext uri="{FF2B5EF4-FFF2-40B4-BE49-F238E27FC236}">
                  <a16:creationId xmlns:a16="http://schemas.microsoft.com/office/drawing/2014/main" id="{D51CE529-8638-705B-A33F-B008A0766F94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480;p74">
              <a:extLst>
                <a:ext uri="{FF2B5EF4-FFF2-40B4-BE49-F238E27FC236}">
                  <a16:creationId xmlns:a16="http://schemas.microsoft.com/office/drawing/2014/main" id="{B0EA2AA4-7840-C3E5-E590-BDBCE40BCA86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0481;p74">
              <a:extLst>
                <a:ext uri="{FF2B5EF4-FFF2-40B4-BE49-F238E27FC236}">
                  <a16:creationId xmlns:a16="http://schemas.microsoft.com/office/drawing/2014/main" id="{6249E790-6C85-C9A6-0CDA-6F03C353FAA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0482;p74">
              <a:extLst>
                <a:ext uri="{FF2B5EF4-FFF2-40B4-BE49-F238E27FC236}">
                  <a16:creationId xmlns:a16="http://schemas.microsoft.com/office/drawing/2014/main" id="{F90A2C62-1FB8-D7A7-C035-C6B442610A7E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9" name="Google Shape;10101;p74">
            <a:extLst>
              <a:ext uri="{FF2B5EF4-FFF2-40B4-BE49-F238E27FC236}">
                <a16:creationId xmlns:a16="http://schemas.microsoft.com/office/drawing/2014/main" id="{EBBDCBB8-D4FF-2F68-9EA7-466C80607F7D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rgbClr val="00B050"/>
          </a:solidFill>
        </p:grpSpPr>
        <p:sp>
          <p:nvSpPr>
            <p:cNvPr id="210" name="Google Shape;10102;p74">
              <a:extLst>
                <a:ext uri="{FF2B5EF4-FFF2-40B4-BE49-F238E27FC236}">
                  <a16:creationId xmlns:a16="http://schemas.microsoft.com/office/drawing/2014/main" id="{1B3E636A-0CFB-9390-AC59-5E5925760A2E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103;p74">
              <a:extLst>
                <a:ext uri="{FF2B5EF4-FFF2-40B4-BE49-F238E27FC236}">
                  <a16:creationId xmlns:a16="http://schemas.microsoft.com/office/drawing/2014/main" id="{0B6949F8-26EE-E989-2E4A-A2C3941233C0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0104;p74">
              <a:extLst>
                <a:ext uri="{FF2B5EF4-FFF2-40B4-BE49-F238E27FC236}">
                  <a16:creationId xmlns:a16="http://schemas.microsoft.com/office/drawing/2014/main" id="{9ECFB6E2-83C6-10E5-8CE3-0C5CFC169656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0105;p74">
              <a:extLst>
                <a:ext uri="{FF2B5EF4-FFF2-40B4-BE49-F238E27FC236}">
                  <a16:creationId xmlns:a16="http://schemas.microsoft.com/office/drawing/2014/main" id="{EAF8A2EA-09D4-B5EB-2537-671B7F122AFE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0106;p74">
              <a:extLst>
                <a:ext uri="{FF2B5EF4-FFF2-40B4-BE49-F238E27FC236}">
                  <a16:creationId xmlns:a16="http://schemas.microsoft.com/office/drawing/2014/main" id="{33DE7B48-8C8F-99B5-7B2B-1B597A0AC72D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5" name="Google Shape;10125;p74">
            <a:extLst>
              <a:ext uri="{FF2B5EF4-FFF2-40B4-BE49-F238E27FC236}">
                <a16:creationId xmlns:a16="http://schemas.microsoft.com/office/drawing/2014/main" id="{FD4D0D9F-708F-14A1-AF05-133CACFE29A6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rgbClr val="00B050"/>
          </a:solidFill>
        </p:grpSpPr>
        <p:sp>
          <p:nvSpPr>
            <p:cNvPr id="216" name="Google Shape;10126;p74">
              <a:extLst>
                <a:ext uri="{FF2B5EF4-FFF2-40B4-BE49-F238E27FC236}">
                  <a16:creationId xmlns:a16="http://schemas.microsoft.com/office/drawing/2014/main" id="{B1263E44-EC6D-5B08-F26F-2CF3CB870253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0127;p74">
              <a:extLst>
                <a:ext uri="{FF2B5EF4-FFF2-40B4-BE49-F238E27FC236}">
                  <a16:creationId xmlns:a16="http://schemas.microsoft.com/office/drawing/2014/main" id="{99BF7AE8-AC0F-ABFE-1145-CD32A6FFE19E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0128;p74">
              <a:extLst>
                <a:ext uri="{FF2B5EF4-FFF2-40B4-BE49-F238E27FC236}">
                  <a16:creationId xmlns:a16="http://schemas.microsoft.com/office/drawing/2014/main" id="{3D2E7B14-E4FC-D603-8654-6B2DFEC3FE4C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9" name="Text Placeholder 1">
            <a:extLst>
              <a:ext uri="{FF2B5EF4-FFF2-40B4-BE49-F238E27FC236}">
                <a16:creationId xmlns:a16="http://schemas.microsoft.com/office/drawing/2014/main" id="{284F96E1-26D5-7900-702C-88779965013E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7773648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923059">
            <a:off x="13890292" y="675510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032767" y="-7473533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2700000">
            <a:off x="799158" y="4433058"/>
            <a:ext cx="1198170" cy="1198170"/>
          </a:xfrm>
          <a:custGeom>
            <a:avLst/>
            <a:gdLst/>
            <a:ahLst/>
            <a:cxnLst/>
            <a:rect l="l" t="t" r="r" b="b"/>
            <a:pathLst>
              <a:path w="1198170" h="1198170">
                <a:moveTo>
                  <a:pt x="0" y="0"/>
                </a:moveTo>
                <a:lnTo>
                  <a:pt x="1198170" y="0"/>
                </a:lnTo>
                <a:lnTo>
                  <a:pt x="1198170" y="1198170"/>
                </a:lnTo>
                <a:lnTo>
                  <a:pt x="0" y="11981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33046">
            <a:off x="593930" y="701906"/>
            <a:ext cx="2262401" cy="2262401"/>
          </a:xfrm>
          <a:custGeom>
            <a:avLst/>
            <a:gdLst/>
            <a:ahLst/>
            <a:cxnLst/>
            <a:rect l="l" t="t" r="r" b="b"/>
            <a:pathLst>
              <a:path w="2262401" h="2262401">
                <a:moveTo>
                  <a:pt x="0" y="0"/>
                </a:moveTo>
                <a:lnTo>
                  <a:pt x="2262401" y="0"/>
                </a:lnTo>
                <a:lnTo>
                  <a:pt x="2262401" y="2262401"/>
                </a:lnTo>
                <a:lnTo>
                  <a:pt x="0" y="226240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2065213">
            <a:off x="4888501" y="7854583"/>
            <a:ext cx="1721801" cy="1721801"/>
          </a:xfrm>
          <a:custGeom>
            <a:avLst/>
            <a:gdLst/>
            <a:ahLst/>
            <a:cxnLst/>
            <a:rect l="l" t="t" r="r" b="b"/>
            <a:pathLst>
              <a:path w="1721801" h="1721801">
                <a:moveTo>
                  <a:pt x="0" y="0"/>
                </a:moveTo>
                <a:lnTo>
                  <a:pt x="1721801" y="0"/>
                </a:lnTo>
                <a:lnTo>
                  <a:pt x="1721801" y="1721800"/>
                </a:lnTo>
                <a:lnTo>
                  <a:pt x="0" y="1721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3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938834" y="5879377"/>
            <a:ext cx="3086100" cy="637286"/>
            <a:chOff x="0" y="0"/>
            <a:chExt cx="812800" cy="16784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167845"/>
            </a:xfrm>
            <a:custGeom>
              <a:avLst/>
              <a:gdLst/>
              <a:ahLst/>
              <a:cxnLst/>
              <a:rect l="l" t="t" r="r" b="b"/>
              <a:pathLst>
                <a:path w="812800" h="167845">
                  <a:moveTo>
                    <a:pt x="0" y="0"/>
                  </a:moveTo>
                  <a:lnTo>
                    <a:pt x="812800" y="0"/>
                  </a:lnTo>
                  <a:lnTo>
                    <a:pt x="812800" y="167845"/>
                  </a:lnTo>
                  <a:lnTo>
                    <a:pt x="0" y="16784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114300"/>
              <a:ext cx="812800" cy="2821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lvl="0" algn="ctr" rtl="1">
                <a:lnSpc>
                  <a:spcPts val="3919"/>
                </a:lnSpc>
                <a:spcBef>
                  <a:spcPct val="0"/>
                </a:spcBef>
              </a:pPr>
              <a:r>
                <a:rPr lang="en-US" sz="2799" dirty="0">
                  <a:solidFill>
                    <a:srgbClr val="F6836B"/>
                  </a:solidFill>
                  <a:latin typeface="Handyman Bold"/>
                  <a:cs typeface="B Nazanin" panose="00000400000000000000" pitchFamily="2" charset="-78"/>
                </a:rPr>
                <a:t>CANVA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7587105" y="5879377"/>
            <a:ext cx="3086100" cy="637286"/>
            <a:chOff x="0" y="0"/>
            <a:chExt cx="812800" cy="16784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167845"/>
            </a:xfrm>
            <a:custGeom>
              <a:avLst/>
              <a:gdLst/>
              <a:ahLst/>
              <a:cxnLst/>
              <a:rect l="l" t="t" r="r" b="b"/>
              <a:pathLst>
                <a:path w="812800" h="167845">
                  <a:moveTo>
                    <a:pt x="0" y="0"/>
                  </a:moveTo>
                  <a:lnTo>
                    <a:pt x="812800" y="0"/>
                  </a:lnTo>
                  <a:lnTo>
                    <a:pt x="812800" y="167845"/>
                  </a:lnTo>
                  <a:lnTo>
                    <a:pt x="0" y="16784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0" y="-114300"/>
              <a:ext cx="812800" cy="2821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lvl="0" algn="ctr" rtl="1">
                <a:lnSpc>
                  <a:spcPts val="3919"/>
                </a:lnSpc>
                <a:spcBef>
                  <a:spcPct val="0"/>
                </a:spcBef>
              </a:pPr>
              <a:r>
                <a:rPr lang="fa-IR" sz="2799" dirty="0">
                  <a:solidFill>
                    <a:srgbClr val="FFFAF6"/>
                  </a:solidFill>
                  <a:latin typeface="Handyman Bold"/>
                  <a:cs typeface="B Nazanin" panose="00000400000000000000" pitchFamily="2" charset="-78"/>
                </a:rPr>
                <a:t>پاورپوینت</a:t>
              </a:r>
              <a:endParaRPr lang="en-US" sz="2799" u="none" dirty="0">
                <a:solidFill>
                  <a:srgbClr val="FFFAF6"/>
                </a:solidFill>
                <a:latin typeface="Handyman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217609" y="5879377"/>
            <a:ext cx="3086100" cy="637286"/>
            <a:chOff x="0" y="0"/>
            <a:chExt cx="812800" cy="16784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167845"/>
            </a:xfrm>
            <a:custGeom>
              <a:avLst/>
              <a:gdLst/>
              <a:ahLst/>
              <a:cxnLst/>
              <a:rect l="l" t="t" r="r" b="b"/>
              <a:pathLst>
                <a:path w="812800" h="167845">
                  <a:moveTo>
                    <a:pt x="0" y="0"/>
                  </a:moveTo>
                  <a:lnTo>
                    <a:pt x="812800" y="0"/>
                  </a:lnTo>
                  <a:lnTo>
                    <a:pt x="812800" y="167845"/>
                  </a:lnTo>
                  <a:lnTo>
                    <a:pt x="0" y="16784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0" y="-114300"/>
              <a:ext cx="812800" cy="2821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lvl="0" algn="ctr" rtl="1">
                <a:lnSpc>
                  <a:spcPts val="3919"/>
                </a:lnSpc>
                <a:spcBef>
                  <a:spcPct val="0"/>
                </a:spcBef>
              </a:pPr>
              <a:r>
                <a:rPr lang="fa-IR" sz="2799" dirty="0">
                  <a:solidFill>
                    <a:srgbClr val="FFFAF6"/>
                  </a:solidFill>
                  <a:latin typeface="Handyman Bold"/>
                  <a:cs typeface="B Nazanin" panose="00000400000000000000" pitchFamily="2" charset="-78"/>
                </a:rPr>
                <a:t>اسلایدهای </a:t>
              </a:r>
              <a:r>
                <a:rPr lang="en-US" sz="2799" dirty="0">
                  <a:solidFill>
                    <a:srgbClr val="FFFAF6"/>
                  </a:solidFill>
                  <a:latin typeface="Handyman Bold"/>
                  <a:cs typeface="B Nazanin" panose="00000400000000000000" pitchFamily="2" charset="-78"/>
                </a:rPr>
                <a:t>GOOGLE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746782" y="3571852"/>
            <a:ext cx="1719801" cy="1771331"/>
            <a:chOff x="0" y="0"/>
            <a:chExt cx="2293068" cy="236177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293068" cy="2361775"/>
            </a:xfrm>
            <a:custGeom>
              <a:avLst/>
              <a:gdLst/>
              <a:ahLst/>
              <a:cxnLst/>
              <a:rect l="l" t="t" r="r" b="b"/>
              <a:pathLst>
                <a:path w="2293068" h="2361775">
                  <a:moveTo>
                    <a:pt x="0" y="0"/>
                  </a:moveTo>
                  <a:lnTo>
                    <a:pt x="2293068" y="0"/>
                  </a:lnTo>
                  <a:lnTo>
                    <a:pt x="2293068" y="2361775"/>
                  </a:lnTo>
                  <a:lnTo>
                    <a:pt x="0" y="23617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564733" y="599086"/>
              <a:ext cx="1163602" cy="1163602"/>
            </a:xfrm>
            <a:custGeom>
              <a:avLst/>
              <a:gdLst/>
              <a:ahLst/>
              <a:cxnLst/>
              <a:rect l="l" t="t" r="r" b="b"/>
              <a:pathLst>
                <a:path w="1163602" h="1163602">
                  <a:moveTo>
                    <a:pt x="0" y="0"/>
                  </a:moveTo>
                  <a:lnTo>
                    <a:pt x="1163602" y="0"/>
                  </a:lnTo>
                  <a:lnTo>
                    <a:pt x="1163602" y="1163602"/>
                  </a:lnTo>
                  <a:lnTo>
                    <a:pt x="0" y="11636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/>
              <a:stretch>
                <a:fillRect/>
              </a:stretch>
            </a:blipFill>
          </p:spPr>
        </p:sp>
      </p:grpSp>
      <p:grpSp>
        <p:nvGrpSpPr>
          <p:cNvPr id="19" name="Group 19"/>
          <p:cNvGrpSpPr/>
          <p:nvPr/>
        </p:nvGrpSpPr>
        <p:grpSpPr>
          <a:xfrm>
            <a:off x="8284099" y="3571852"/>
            <a:ext cx="1719801" cy="1771331"/>
            <a:chOff x="0" y="0"/>
            <a:chExt cx="2293068" cy="236177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293068" cy="2361775"/>
            </a:xfrm>
            <a:custGeom>
              <a:avLst/>
              <a:gdLst/>
              <a:ahLst/>
              <a:cxnLst/>
              <a:rect l="l" t="t" r="r" b="b"/>
              <a:pathLst>
                <a:path w="2293068" h="2361775">
                  <a:moveTo>
                    <a:pt x="0" y="0"/>
                  </a:moveTo>
                  <a:lnTo>
                    <a:pt x="2293068" y="0"/>
                  </a:lnTo>
                  <a:lnTo>
                    <a:pt x="2293068" y="2361775"/>
                  </a:lnTo>
                  <a:lnTo>
                    <a:pt x="0" y="23617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Freeform 21"/>
            <p:cNvSpPr/>
            <p:nvPr/>
          </p:nvSpPr>
          <p:spPr>
            <a:xfrm>
              <a:off x="527208" y="561561"/>
              <a:ext cx="1238653" cy="1238653"/>
            </a:xfrm>
            <a:custGeom>
              <a:avLst/>
              <a:gdLst/>
              <a:ahLst/>
              <a:cxnLst/>
              <a:rect l="l" t="t" r="r" b="b"/>
              <a:pathLst>
                <a:path w="1238653" h="1238653">
                  <a:moveTo>
                    <a:pt x="0" y="0"/>
                  </a:moveTo>
                  <a:lnTo>
                    <a:pt x="1238652" y="0"/>
                  </a:lnTo>
                  <a:lnTo>
                    <a:pt x="1238652" y="1238653"/>
                  </a:lnTo>
                  <a:lnTo>
                    <a:pt x="0" y="1238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/>
              <a:stretch>
                <a:fillRect/>
              </a:stretch>
            </a:blipFill>
          </p:spPr>
        </p:sp>
      </p:grpSp>
      <p:grpSp>
        <p:nvGrpSpPr>
          <p:cNvPr id="22" name="Group 22"/>
          <p:cNvGrpSpPr/>
          <p:nvPr/>
        </p:nvGrpSpPr>
        <p:grpSpPr>
          <a:xfrm>
            <a:off x="2621983" y="3559678"/>
            <a:ext cx="1719801" cy="1771331"/>
            <a:chOff x="0" y="0"/>
            <a:chExt cx="2293068" cy="236177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293068" cy="2361775"/>
            </a:xfrm>
            <a:custGeom>
              <a:avLst/>
              <a:gdLst/>
              <a:ahLst/>
              <a:cxnLst/>
              <a:rect l="l" t="t" r="r" b="b"/>
              <a:pathLst>
                <a:path w="2293068" h="2361775">
                  <a:moveTo>
                    <a:pt x="0" y="0"/>
                  </a:moveTo>
                  <a:lnTo>
                    <a:pt x="2293068" y="0"/>
                  </a:lnTo>
                  <a:lnTo>
                    <a:pt x="2293068" y="2361775"/>
                  </a:lnTo>
                  <a:lnTo>
                    <a:pt x="0" y="23617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Freeform 24"/>
            <p:cNvSpPr/>
            <p:nvPr/>
          </p:nvSpPr>
          <p:spPr>
            <a:xfrm>
              <a:off x="469871" y="447467"/>
              <a:ext cx="1411174" cy="1411174"/>
            </a:xfrm>
            <a:custGeom>
              <a:avLst/>
              <a:gdLst/>
              <a:ahLst/>
              <a:cxnLst/>
              <a:rect l="l" t="t" r="r" b="b"/>
              <a:pathLst>
                <a:path w="1411174" h="1411174">
                  <a:moveTo>
                    <a:pt x="0" y="0"/>
                  </a:moveTo>
                  <a:lnTo>
                    <a:pt x="1411174" y="0"/>
                  </a:lnTo>
                  <a:lnTo>
                    <a:pt x="1411174" y="1411174"/>
                  </a:lnTo>
                  <a:lnTo>
                    <a:pt x="0" y="14111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/>
              <a:stretch>
                <a:fillRect/>
              </a:stretch>
            </a:blipFill>
          </p:spPr>
        </p:sp>
      </p:grpSp>
      <p:sp>
        <p:nvSpPr>
          <p:cNvPr id="25" name="TextBox 25"/>
          <p:cNvSpPr txBox="1"/>
          <p:nvPr/>
        </p:nvSpPr>
        <p:spPr>
          <a:xfrm>
            <a:off x="4756999" y="791057"/>
            <a:ext cx="125520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>
              <a:lnSpc>
                <a:spcPts val="9600"/>
              </a:lnSpc>
              <a:spcBef>
                <a:spcPct val="0"/>
              </a:spcBef>
            </a:pPr>
            <a:r>
              <a:rPr lang="fa-IR" sz="80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نحوه استفاده از این ارائه</a:t>
            </a:r>
            <a:endParaRPr lang="en-US" sz="80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937598" y="6593599"/>
            <a:ext cx="3265306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ct val="15000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این طرح را از 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Canva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به عنوان یک الگوی </a:t>
            </a:r>
            <a:r>
              <a:rPr lang="en-US" dirty="0" err="1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GoogleSlide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صادر کنید. با این کار تمام فونت ها و عناصر استفاده شده در این ارائه همانطور که در صفحه 30 فهرست شده است در اختیار شما قرار می دهد. در اسلاید 4 بیشتر بیاموزید.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7072274" y="6593599"/>
            <a:ext cx="4115762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ct val="15000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این طرح را از 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Canva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به عنوان یک الگوی </a:t>
            </a:r>
            <a:r>
              <a:rPr lang="en-US" dirty="0" err="1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GoogleSlide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صادر کنید. با این کار تمام فونت ها و عناصر استفاده شده در این ارائه همانطور که در صفحه 30 فهرست شده است در اختیار شما قرار می دهد. در اسلاید 4 بیشتر بیاموزید.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2792985" y="6593599"/>
            <a:ext cx="3935347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ct val="15000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این طرح را از 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Canva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به عنوان یک الگوی </a:t>
            </a:r>
            <a:r>
              <a:rPr lang="en-US" dirty="0" err="1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GoogleSlide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صادر کنید. با این کار تمام فونت ها و عناصر استفاده شده در این ارائه همانطور که در صفحه 30 فهرست شده است در اختیار شما قرار می دهد. در اسلاید 4 بیشتر بیاموزید.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8B47380-D4DE-9ECE-E0B0-BA241C2D323E}"/>
              </a:ext>
            </a:extLst>
          </p:cNvPr>
          <p:cNvSpPr/>
          <p:nvPr/>
        </p:nvSpPr>
        <p:spPr>
          <a:xfrm rot="-1589716">
            <a:off x="6210475" y="9160186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780387F-7B4E-611B-2C81-AB814D2BB1DE}"/>
              </a:ext>
            </a:extLst>
          </p:cNvPr>
          <p:cNvSpPr/>
          <p:nvPr/>
        </p:nvSpPr>
        <p:spPr>
          <a:xfrm flipH="1">
            <a:off x="-9002225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17022351" y="0"/>
                </a:moveTo>
                <a:lnTo>
                  <a:pt x="0" y="0"/>
                </a:lnTo>
                <a:lnTo>
                  <a:pt x="0" y="17532385"/>
                </a:lnTo>
                <a:lnTo>
                  <a:pt x="17022351" y="17532385"/>
                </a:lnTo>
                <a:lnTo>
                  <a:pt x="1702235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B99E4B6-C16D-972D-F039-57F8622CD364}"/>
              </a:ext>
            </a:extLst>
          </p:cNvPr>
          <p:cNvSpPr/>
          <p:nvPr/>
        </p:nvSpPr>
        <p:spPr>
          <a:xfrm rot="-3464531">
            <a:off x="-4063349" y="201440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B31C799-466F-469B-341B-8F66B9DB63E9}"/>
              </a:ext>
            </a:extLst>
          </p:cNvPr>
          <p:cNvSpPr/>
          <p:nvPr/>
        </p:nvSpPr>
        <p:spPr>
          <a:xfrm rot="-8622226">
            <a:off x="8379047" y="-549643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3969C78-C4E9-F8A3-F619-9E288318A301}"/>
              </a:ext>
            </a:extLst>
          </p:cNvPr>
          <p:cNvSpPr/>
          <p:nvPr/>
        </p:nvSpPr>
        <p:spPr>
          <a:xfrm rot="-3583057">
            <a:off x="16669954" y="3640859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A51090D-ADA5-F8A4-312F-AC35C1210EA7}"/>
              </a:ext>
            </a:extLst>
          </p:cNvPr>
          <p:cNvSpPr/>
          <p:nvPr/>
        </p:nvSpPr>
        <p:spPr>
          <a:xfrm rot="3232093">
            <a:off x="3117173" y="6517065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80" y="0"/>
                </a:lnTo>
                <a:lnTo>
                  <a:pt x="2103780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C5E17628-744E-E7AA-9F9F-49D34D1D7940}"/>
              </a:ext>
            </a:extLst>
          </p:cNvPr>
          <p:cNvSpPr/>
          <p:nvPr/>
        </p:nvSpPr>
        <p:spPr>
          <a:xfrm rot="-1179100">
            <a:off x="4589850" y="2626139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075FA354-6B3E-39A4-F152-7162E4BCD491}"/>
              </a:ext>
            </a:extLst>
          </p:cNvPr>
          <p:cNvSpPr/>
          <p:nvPr/>
        </p:nvSpPr>
        <p:spPr>
          <a:xfrm rot="-3583057">
            <a:off x="14984257" y="-472526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" name="Isosceles Triangle 68">
            <a:extLst>
              <a:ext uri="{FF2B5EF4-FFF2-40B4-BE49-F238E27FC236}">
                <a16:creationId xmlns:a16="http://schemas.microsoft.com/office/drawing/2014/main" id="{A5207D54-C1A0-D289-7D5F-54B1185324D1}"/>
              </a:ext>
            </a:extLst>
          </p:cNvPr>
          <p:cNvSpPr/>
          <p:nvPr/>
        </p:nvSpPr>
        <p:spPr>
          <a:xfrm rot="10799991">
            <a:off x="9956686" y="673904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2A8D40CF-34F1-F060-65AF-ECBCF7901BAD}"/>
              </a:ext>
            </a:extLst>
          </p:cNvPr>
          <p:cNvSpPr/>
          <p:nvPr/>
        </p:nvSpPr>
        <p:spPr>
          <a:xfrm>
            <a:off x="10913188" y="687371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id="{16855032-10E6-F0C4-4747-97985F919599}"/>
              </a:ext>
            </a:extLst>
          </p:cNvPr>
          <p:cNvSpPr/>
          <p:nvPr/>
        </p:nvSpPr>
        <p:spPr>
          <a:xfrm>
            <a:off x="13746403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25">
            <a:extLst>
              <a:ext uri="{FF2B5EF4-FFF2-40B4-BE49-F238E27FC236}">
                <a16:creationId xmlns:a16="http://schemas.microsoft.com/office/drawing/2014/main" id="{B2564FE7-48E1-79D3-6811-CA98EBFBBCAA}"/>
              </a:ext>
            </a:extLst>
          </p:cNvPr>
          <p:cNvSpPr/>
          <p:nvPr/>
        </p:nvSpPr>
        <p:spPr>
          <a:xfrm>
            <a:off x="13834239" y="877421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Donut 39">
            <a:extLst>
              <a:ext uri="{FF2B5EF4-FFF2-40B4-BE49-F238E27FC236}">
                <a16:creationId xmlns:a16="http://schemas.microsoft.com/office/drawing/2014/main" id="{5F524281-D69A-92E5-0EF0-11FBDD24E291}"/>
              </a:ext>
            </a:extLst>
          </p:cNvPr>
          <p:cNvSpPr/>
          <p:nvPr/>
        </p:nvSpPr>
        <p:spPr>
          <a:xfrm>
            <a:off x="3643617" y="683390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Chord 38">
            <a:extLst>
              <a:ext uri="{FF2B5EF4-FFF2-40B4-BE49-F238E27FC236}">
                <a16:creationId xmlns:a16="http://schemas.microsoft.com/office/drawing/2014/main" id="{801693C8-BD2D-CC01-1631-7D64E1316064}"/>
              </a:ext>
            </a:extLst>
          </p:cNvPr>
          <p:cNvSpPr/>
          <p:nvPr/>
        </p:nvSpPr>
        <p:spPr>
          <a:xfrm>
            <a:off x="7372464" y="845471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6">
            <a:extLst>
              <a:ext uri="{FF2B5EF4-FFF2-40B4-BE49-F238E27FC236}">
                <a16:creationId xmlns:a16="http://schemas.microsoft.com/office/drawing/2014/main" id="{1004E747-F171-72FE-5570-1D1DE8589166}"/>
              </a:ext>
            </a:extLst>
          </p:cNvPr>
          <p:cNvSpPr/>
          <p:nvPr/>
        </p:nvSpPr>
        <p:spPr>
          <a:xfrm>
            <a:off x="8628633" y="871026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Block Arc 25">
            <a:extLst>
              <a:ext uri="{FF2B5EF4-FFF2-40B4-BE49-F238E27FC236}">
                <a16:creationId xmlns:a16="http://schemas.microsoft.com/office/drawing/2014/main" id="{74C8E9AC-01F1-2DFD-A623-331D6207579B}"/>
              </a:ext>
            </a:extLst>
          </p:cNvPr>
          <p:cNvSpPr/>
          <p:nvPr/>
        </p:nvSpPr>
        <p:spPr>
          <a:xfrm>
            <a:off x="5060975" y="855137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Block Arc 31">
            <a:extLst>
              <a:ext uri="{FF2B5EF4-FFF2-40B4-BE49-F238E27FC236}">
                <a16:creationId xmlns:a16="http://schemas.microsoft.com/office/drawing/2014/main" id="{4F289E82-4219-142E-5A5F-C939D1093339}"/>
              </a:ext>
            </a:extLst>
          </p:cNvPr>
          <p:cNvSpPr/>
          <p:nvPr/>
        </p:nvSpPr>
        <p:spPr>
          <a:xfrm>
            <a:off x="9897654" y="861478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Freeform 53">
            <a:extLst>
              <a:ext uri="{FF2B5EF4-FFF2-40B4-BE49-F238E27FC236}">
                <a16:creationId xmlns:a16="http://schemas.microsoft.com/office/drawing/2014/main" id="{22730577-95EF-E8B8-BCDA-9ABB4169F46D}"/>
              </a:ext>
            </a:extLst>
          </p:cNvPr>
          <p:cNvSpPr/>
          <p:nvPr/>
        </p:nvSpPr>
        <p:spPr>
          <a:xfrm>
            <a:off x="12487950" y="866743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Block Arc 10">
            <a:extLst>
              <a:ext uri="{FF2B5EF4-FFF2-40B4-BE49-F238E27FC236}">
                <a16:creationId xmlns:a16="http://schemas.microsoft.com/office/drawing/2014/main" id="{580410F7-898D-C5DE-B6DE-EAC339C4EFF5}"/>
              </a:ext>
            </a:extLst>
          </p:cNvPr>
          <p:cNvSpPr/>
          <p:nvPr/>
        </p:nvSpPr>
        <p:spPr>
          <a:xfrm>
            <a:off x="4859018" y="702967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Freeform 55">
            <a:extLst>
              <a:ext uri="{FF2B5EF4-FFF2-40B4-BE49-F238E27FC236}">
                <a16:creationId xmlns:a16="http://schemas.microsoft.com/office/drawing/2014/main" id="{89F7078F-E895-0A5E-A388-E7B8540A3EC7}"/>
              </a:ext>
            </a:extLst>
          </p:cNvPr>
          <p:cNvSpPr/>
          <p:nvPr/>
        </p:nvSpPr>
        <p:spPr>
          <a:xfrm>
            <a:off x="3943410" y="832241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ound Same Side Corner Rectangle 36">
            <a:extLst>
              <a:ext uri="{FF2B5EF4-FFF2-40B4-BE49-F238E27FC236}">
                <a16:creationId xmlns:a16="http://schemas.microsoft.com/office/drawing/2014/main" id="{1056692D-BEF4-785E-AE8E-9C35A9C36FA7}"/>
              </a:ext>
            </a:extLst>
          </p:cNvPr>
          <p:cNvSpPr/>
          <p:nvPr/>
        </p:nvSpPr>
        <p:spPr>
          <a:xfrm>
            <a:off x="11006515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21">
            <a:extLst>
              <a:ext uri="{FF2B5EF4-FFF2-40B4-BE49-F238E27FC236}">
                <a16:creationId xmlns:a16="http://schemas.microsoft.com/office/drawing/2014/main" id="{F9DB2FE8-4A5D-8A1B-285F-60915DC33954}"/>
              </a:ext>
            </a:extLst>
          </p:cNvPr>
          <p:cNvSpPr/>
          <p:nvPr/>
        </p:nvSpPr>
        <p:spPr>
          <a:xfrm>
            <a:off x="6214324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Oval 32">
            <a:extLst>
              <a:ext uri="{FF2B5EF4-FFF2-40B4-BE49-F238E27FC236}">
                <a16:creationId xmlns:a16="http://schemas.microsoft.com/office/drawing/2014/main" id="{3DD03030-7DF2-7684-69CF-1354D0D3CC06}"/>
              </a:ext>
            </a:extLst>
          </p:cNvPr>
          <p:cNvSpPr/>
          <p:nvPr/>
        </p:nvSpPr>
        <p:spPr>
          <a:xfrm>
            <a:off x="12393731" y="685868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5" name="Google Shape;6783;p88">
            <a:extLst>
              <a:ext uri="{FF2B5EF4-FFF2-40B4-BE49-F238E27FC236}">
                <a16:creationId xmlns:a16="http://schemas.microsoft.com/office/drawing/2014/main" id="{94976A4B-C885-BD5C-3FB4-9D510F66BB6C}"/>
              </a:ext>
            </a:extLst>
          </p:cNvPr>
          <p:cNvGrpSpPr/>
          <p:nvPr/>
        </p:nvGrpSpPr>
        <p:grpSpPr>
          <a:xfrm>
            <a:off x="13787769" y="1852978"/>
            <a:ext cx="850282" cy="849696"/>
            <a:chOff x="8211055" y="926488"/>
            <a:chExt cx="425141" cy="424848"/>
          </a:xfrm>
          <a:solidFill>
            <a:srgbClr val="00B050"/>
          </a:solidFill>
        </p:grpSpPr>
        <p:sp>
          <p:nvSpPr>
            <p:cNvPr id="26" name="Google Shape;6784;p88">
              <a:extLst>
                <a:ext uri="{FF2B5EF4-FFF2-40B4-BE49-F238E27FC236}">
                  <a16:creationId xmlns:a16="http://schemas.microsoft.com/office/drawing/2014/main" id="{EEDFB9A7-CC77-935B-FDE0-410338D57846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785;p88">
              <a:extLst>
                <a:ext uri="{FF2B5EF4-FFF2-40B4-BE49-F238E27FC236}">
                  <a16:creationId xmlns:a16="http://schemas.microsoft.com/office/drawing/2014/main" id="{BA22E30E-22E9-8EE2-A180-866AD835927E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786;p88">
              <a:extLst>
                <a:ext uri="{FF2B5EF4-FFF2-40B4-BE49-F238E27FC236}">
                  <a16:creationId xmlns:a16="http://schemas.microsoft.com/office/drawing/2014/main" id="{7F6495D6-3F4D-9427-24B4-CEDB60A4B430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787;p88">
              <a:extLst>
                <a:ext uri="{FF2B5EF4-FFF2-40B4-BE49-F238E27FC236}">
                  <a16:creationId xmlns:a16="http://schemas.microsoft.com/office/drawing/2014/main" id="{D4138274-D024-AA46-8CC6-26020B9B4CC3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6788;p88">
              <a:extLst>
                <a:ext uri="{FF2B5EF4-FFF2-40B4-BE49-F238E27FC236}">
                  <a16:creationId xmlns:a16="http://schemas.microsoft.com/office/drawing/2014/main" id="{DCAF2176-1089-6CD3-E585-3DBCA3B141B3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6800;p88">
            <a:extLst>
              <a:ext uri="{FF2B5EF4-FFF2-40B4-BE49-F238E27FC236}">
                <a16:creationId xmlns:a16="http://schemas.microsoft.com/office/drawing/2014/main" id="{0FFFE9E7-BF0A-BEFB-A14B-ACEA4CB729F8}"/>
              </a:ext>
            </a:extLst>
          </p:cNvPr>
          <p:cNvGrpSpPr/>
          <p:nvPr/>
        </p:nvGrpSpPr>
        <p:grpSpPr>
          <a:xfrm>
            <a:off x="12356003" y="3457095"/>
            <a:ext cx="828114" cy="825922"/>
            <a:chOff x="7495172" y="1728545"/>
            <a:chExt cx="414057" cy="412961"/>
          </a:xfrm>
          <a:solidFill>
            <a:srgbClr val="00B050"/>
          </a:solidFill>
        </p:grpSpPr>
        <p:sp>
          <p:nvSpPr>
            <p:cNvPr id="32" name="Google Shape;6801;p88">
              <a:extLst>
                <a:ext uri="{FF2B5EF4-FFF2-40B4-BE49-F238E27FC236}">
                  <a16:creationId xmlns:a16="http://schemas.microsoft.com/office/drawing/2014/main" id="{15A543AB-439C-2F56-342C-EBE1E7D6C7C8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02;p88">
              <a:extLst>
                <a:ext uri="{FF2B5EF4-FFF2-40B4-BE49-F238E27FC236}">
                  <a16:creationId xmlns:a16="http://schemas.microsoft.com/office/drawing/2014/main" id="{4873089B-1F23-C5EF-95DA-EE323212577C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03;p88">
              <a:extLst>
                <a:ext uri="{FF2B5EF4-FFF2-40B4-BE49-F238E27FC236}">
                  <a16:creationId xmlns:a16="http://schemas.microsoft.com/office/drawing/2014/main" id="{45964FDF-7584-A181-2377-910966065796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04;p88">
              <a:extLst>
                <a:ext uri="{FF2B5EF4-FFF2-40B4-BE49-F238E27FC236}">
                  <a16:creationId xmlns:a16="http://schemas.microsoft.com/office/drawing/2014/main" id="{12850EB1-DA63-31A3-8872-D78AA852758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6805;p88">
              <a:extLst>
                <a:ext uri="{FF2B5EF4-FFF2-40B4-BE49-F238E27FC236}">
                  <a16:creationId xmlns:a16="http://schemas.microsoft.com/office/drawing/2014/main" id="{A3DBCFA7-0A6B-F314-4F5C-62400CDFADA8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6866;p88">
            <a:extLst>
              <a:ext uri="{FF2B5EF4-FFF2-40B4-BE49-F238E27FC236}">
                <a16:creationId xmlns:a16="http://schemas.microsoft.com/office/drawing/2014/main" id="{08DE9593-ECD1-31AB-ED3C-55D48679BFB9}"/>
              </a:ext>
            </a:extLst>
          </p:cNvPr>
          <p:cNvGrpSpPr/>
          <p:nvPr/>
        </p:nvGrpSpPr>
        <p:grpSpPr>
          <a:xfrm>
            <a:off x="6236032" y="6966046"/>
            <a:ext cx="763284" cy="844612"/>
            <a:chOff x="4435187" y="3483022"/>
            <a:chExt cx="381642" cy="422306"/>
          </a:xfrm>
          <a:solidFill>
            <a:srgbClr val="00B050"/>
          </a:solidFill>
        </p:grpSpPr>
        <p:sp>
          <p:nvSpPr>
            <p:cNvPr id="38" name="Google Shape;6867;p88">
              <a:extLst>
                <a:ext uri="{FF2B5EF4-FFF2-40B4-BE49-F238E27FC236}">
                  <a16:creationId xmlns:a16="http://schemas.microsoft.com/office/drawing/2014/main" id="{E83219B5-7BED-F83F-819E-1B63190BB0FC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868;p88">
              <a:extLst>
                <a:ext uri="{FF2B5EF4-FFF2-40B4-BE49-F238E27FC236}">
                  <a16:creationId xmlns:a16="http://schemas.microsoft.com/office/drawing/2014/main" id="{616ECD43-9CDB-00C0-1DB1-ED6876165BFD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869;p88">
              <a:extLst>
                <a:ext uri="{FF2B5EF4-FFF2-40B4-BE49-F238E27FC236}">
                  <a16:creationId xmlns:a16="http://schemas.microsoft.com/office/drawing/2014/main" id="{54A70B96-1E80-5982-F98C-F5F0CC341E17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870;p88">
              <a:extLst>
                <a:ext uri="{FF2B5EF4-FFF2-40B4-BE49-F238E27FC236}">
                  <a16:creationId xmlns:a16="http://schemas.microsoft.com/office/drawing/2014/main" id="{F4A1D8B5-F55A-E948-9AC4-90B998F3D6B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871;p88">
              <a:extLst>
                <a:ext uri="{FF2B5EF4-FFF2-40B4-BE49-F238E27FC236}">
                  <a16:creationId xmlns:a16="http://schemas.microsoft.com/office/drawing/2014/main" id="{4E8DAADD-78D1-70B1-E476-58EBE556B78C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872;p88">
              <a:extLst>
                <a:ext uri="{FF2B5EF4-FFF2-40B4-BE49-F238E27FC236}">
                  <a16:creationId xmlns:a16="http://schemas.microsoft.com/office/drawing/2014/main" id="{C2A2A9DA-9069-01D6-F0AB-769B48D2A6BD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957;p88">
            <a:extLst>
              <a:ext uri="{FF2B5EF4-FFF2-40B4-BE49-F238E27FC236}">
                <a16:creationId xmlns:a16="http://schemas.microsoft.com/office/drawing/2014/main" id="{CC9C8C43-836C-AA27-8E66-28FE193A2DA5}"/>
              </a:ext>
            </a:extLst>
          </p:cNvPr>
          <p:cNvGrpSpPr/>
          <p:nvPr/>
        </p:nvGrpSpPr>
        <p:grpSpPr>
          <a:xfrm>
            <a:off x="4827549" y="1972109"/>
            <a:ext cx="747118" cy="745674"/>
            <a:chOff x="3730944" y="986052"/>
            <a:chExt cx="373559" cy="372837"/>
          </a:xfrm>
          <a:solidFill>
            <a:srgbClr val="00B050"/>
          </a:solidFill>
        </p:grpSpPr>
        <p:sp>
          <p:nvSpPr>
            <p:cNvPr id="45" name="Google Shape;6958;p88">
              <a:extLst>
                <a:ext uri="{FF2B5EF4-FFF2-40B4-BE49-F238E27FC236}">
                  <a16:creationId xmlns:a16="http://schemas.microsoft.com/office/drawing/2014/main" id="{E1C6E0DE-CAB8-5E0F-5926-90F3FBA87C0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959;p88">
              <a:extLst>
                <a:ext uri="{FF2B5EF4-FFF2-40B4-BE49-F238E27FC236}">
                  <a16:creationId xmlns:a16="http://schemas.microsoft.com/office/drawing/2014/main" id="{6975C832-761F-2F48-399A-5914A79DAF42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0;p88">
              <a:extLst>
                <a:ext uri="{FF2B5EF4-FFF2-40B4-BE49-F238E27FC236}">
                  <a16:creationId xmlns:a16="http://schemas.microsoft.com/office/drawing/2014/main" id="{A8E88D6C-63D2-9419-5322-34A4A30A5317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1;p88">
              <a:extLst>
                <a:ext uri="{FF2B5EF4-FFF2-40B4-BE49-F238E27FC236}">
                  <a16:creationId xmlns:a16="http://schemas.microsoft.com/office/drawing/2014/main" id="{60AE3B7C-871A-1ADD-892B-88DBA1320AA2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62;p88">
              <a:extLst>
                <a:ext uri="{FF2B5EF4-FFF2-40B4-BE49-F238E27FC236}">
                  <a16:creationId xmlns:a16="http://schemas.microsoft.com/office/drawing/2014/main" id="{45346D63-8F9A-2B2A-231F-98138658D5F5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963;p88">
              <a:extLst>
                <a:ext uri="{FF2B5EF4-FFF2-40B4-BE49-F238E27FC236}">
                  <a16:creationId xmlns:a16="http://schemas.microsoft.com/office/drawing/2014/main" id="{2330C732-1A2F-1582-84F8-812A78FCBEC3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964;p88">
              <a:extLst>
                <a:ext uri="{FF2B5EF4-FFF2-40B4-BE49-F238E27FC236}">
                  <a16:creationId xmlns:a16="http://schemas.microsoft.com/office/drawing/2014/main" id="{F5DB5572-63C0-1603-08D1-776128E5DC7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965;p88">
              <a:extLst>
                <a:ext uri="{FF2B5EF4-FFF2-40B4-BE49-F238E27FC236}">
                  <a16:creationId xmlns:a16="http://schemas.microsoft.com/office/drawing/2014/main" id="{D6D82B0B-1BC9-CC6D-DA29-370DB0D620D8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oogle Shape;6966;p88">
            <a:extLst>
              <a:ext uri="{FF2B5EF4-FFF2-40B4-BE49-F238E27FC236}">
                <a16:creationId xmlns:a16="http://schemas.microsoft.com/office/drawing/2014/main" id="{009DCEE1-8A4A-C246-47C0-4783DB29777B}"/>
              </a:ext>
            </a:extLst>
          </p:cNvPr>
          <p:cNvGrpSpPr/>
          <p:nvPr/>
        </p:nvGrpSpPr>
        <p:grpSpPr>
          <a:xfrm>
            <a:off x="13744939" y="5116765"/>
            <a:ext cx="907322" cy="908730"/>
            <a:chOff x="8189640" y="2558381"/>
            <a:chExt cx="453661" cy="454365"/>
          </a:xfrm>
          <a:solidFill>
            <a:srgbClr val="00B050"/>
          </a:solidFill>
        </p:grpSpPr>
        <p:sp>
          <p:nvSpPr>
            <p:cNvPr id="54" name="Google Shape;6967;p88">
              <a:extLst>
                <a:ext uri="{FF2B5EF4-FFF2-40B4-BE49-F238E27FC236}">
                  <a16:creationId xmlns:a16="http://schemas.microsoft.com/office/drawing/2014/main" id="{53820890-F011-EE2C-0554-1C3A94C310F3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968;p88">
              <a:extLst>
                <a:ext uri="{FF2B5EF4-FFF2-40B4-BE49-F238E27FC236}">
                  <a16:creationId xmlns:a16="http://schemas.microsoft.com/office/drawing/2014/main" id="{458E4289-097C-71E4-6B04-AC48BED0E1F1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969;p88">
              <a:extLst>
                <a:ext uri="{FF2B5EF4-FFF2-40B4-BE49-F238E27FC236}">
                  <a16:creationId xmlns:a16="http://schemas.microsoft.com/office/drawing/2014/main" id="{6EF53C64-F2F2-D805-C84A-F0F528C47956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970;p88">
              <a:extLst>
                <a:ext uri="{FF2B5EF4-FFF2-40B4-BE49-F238E27FC236}">
                  <a16:creationId xmlns:a16="http://schemas.microsoft.com/office/drawing/2014/main" id="{FC4461DC-2C31-A9D0-DB68-AC4EA936C673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60;p88">
            <a:extLst>
              <a:ext uri="{FF2B5EF4-FFF2-40B4-BE49-F238E27FC236}">
                <a16:creationId xmlns:a16="http://schemas.microsoft.com/office/drawing/2014/main" id="{EB4706C9-BAC7-8420-3EC2-2B265C3AE6A3}"/>
              </a:ext>
            </a:extLst>
          </p:cNvPr>
          <p:cNvGrpSpPr/>
          <p:nvPr/>
        </p:nvGrpSpPr>
        <p:grpSpPr>
          <a:xfrm>
            <a:off x="3669988" y="1870518"/>
            <a:ext cx="749936" cy="900848"/>
            <a:chOff x="3152165" y="935257"/>
            <a:chExt cx="374968" cy="450424"/>
          </a:xfrm>
          <a:solidFill>
            <a:srgbClr val="00B050"/>
          </a:solidFill>
        </p:grpSpPr>
        <p:sp>
          <p:nvSpPr>
            <p:cNvPr id="59" name="Google Shape;6761;p88">
              <a:extLst>
                <a:ext uri="{FF2B5EF4-FFF2-40B4-BE49-F238E27FC236}">
                  <a16:creationId xmlns:a16="http://schemas.microsoft.com/office/drawing/2014/main" id="{25285BB2-5E98-B3E6-A504-D9804FC76E50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62;p88">
              <a:extLst>
                <a:ext uri="{FF2B5EF4-FFF2-40B4-BE49-F238E27FC236}">
                  <a16:creationId xmlns:a16="http://schemas.microsoft.com/office/drawing/2014/main" id="{59DAB952-ED21-851D-6D0A-B39F095263B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63;p88">
              <a:extLst>
                <a:ext uri="{FF2B5EF4-FFF2-40B4-BE49-F238E27FC236}">
                  <a16:creationId xmlns:a16="http://schemas.microsoft.com/office/drawing/2014/main" id="{40551DD1-0A05-007B-9567-F67059C5E057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64;p88">
              <a:extLst>
                <a:ext uri="{FF2B5EF4-FFF2-40B4-BE49-F238E27FC236}">
                  <a16:creationId xmlns:a16="http://schemas.microsoft.com/office/drawing/2014/main" id="{3990A6F2-C020-9EF2-B9FD-C00CCB6266BE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65;p88">
              <a:extLst>
                <a:ext uri="{FF2B5EF4-FFF2-40B4-BE49-F238E27FC236}">
                  <a16:creationId xmlns:a16="http://schemas.microsoft.com/office/drawing/2014/main" id="{184CF9BA-77E8-F494-EEED-FA9BFCCC6B28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766;p88">
              <a:extLst>
                <a:ext uri="{FF2B5EF4-FFF2-40B4-BE49-F238E27FC236}">
                  <a16:creationId xmlns:a16="http://schemas.microsoft.com/office/drawing/2014/main" id="{B59D72E4-6C25-F534-354F-C5D06495563F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6767;p88">
              <a:extLst>
                <a:ext uri="{FF2B5EF4-FFF2-40B4-BE49-F238E27FC236}">
                  <a16:creationId xmlns:a16="http://schemas.microsoft.com/office/drawing/2014/main" id="{24D7C1B0-11F6-DA1D-2B71-A307E95CC24A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6" name="Google Shape;6777;p88">
            <a:extLst>
              <a:ext uri="{FF2B5EF4-FFF2-40B4-BE49-F238E27FC236}">
                <a16:creationId xmlns:a16="http://schemas.microsoft.com/office/drawing/2014/main" id="{048EE8B4-1DBF-BCD6-5A8D-F259761EEA5A}"/>
              </a:ext>
            </a:extLst>
          </p:cNvPr>
          <p:cNvGrpSpPr/>
          <p:nvPr/>
        </p:nvGrpSpPr>
        <p:grpSpPr>
          <a:xfrm>
            <a:off x="9621104" y="1816933"/>
            <a:ext cx="900848" cy="900846"/>
            <a:chOff x="6127723" y="908465"/>
            <a:chExt cx="450424" cy="450423"/>
          </a:xfrm>
          <a:solidFill>
            <a:srgbClr val="00B050"/>
          </a:solidFill>
        </p:grpSpPr>
        <p:sp>
          <p:nvSpPr>
            <p:cNvPr id="67" name="Google Shape;6778;p88">
              <a:extLst>
                <a:ext uri="{FF2B5EF4-FFF2-40B4-BE49-F238E27FC236}">
                  <a16:creationId xmlns:a16="http://schemas.microsoft.com/office/drawing/2014/main" id="{C742BE30-7C9A-FE62-2762-4C9F3F62917E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779;p88">
              <a:extLst>
                <a:ext uri="{FF2B5EF4-FFF2-40B4-BE49-F238E27FC236}">
                  <a16:creationId xmlns:a16="http://schemas.microsoft.com/office/drawing/2014/main" id="{B4C7C9DE-8855-461E-5D94-1B9A197E046D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780;p88">
              <a:extLst>
                <a:ext uri="{FF2B5EF4-FFF2-40B4-BE49-F238E27FC236}">
                  <a16:creationId xmlns:a16="http://schemas.microsoft.com/office/drawing/2014/main" id="{38E24C46-AF0E-49F3-A03C-A2EC277CF3FE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781;p88">
              <a:extLst>
                <a:ext uri="{FF2B5EF4-FFF2-40B4-BE49-F238E27FC236}">
                  <a16:creationId xmlns:a16="http://schemas.microsoft.com/office/drawing/2014/main" id="{B0BCE936-A778-7F25-1559-3E45DADB6900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782;p88">
              <a:extLst>
                <a:ext uri="{FF2B5EF4-FFF2-40B4-BE49-F238E27FC236}">
                  <a16:creationId xmlns:a16="http://schemas.microsoft.com/office/drawing/2014/main" id="{623D4511-A263-00EF-B59C-DDC3390430D7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27;p88">
            <a:extLst>
              <a:ext uri="{FF2B5EF4-FFF2-40B4-BE49-F238E27FC236}">
                <a16:creationId xmlns:a16="http://schemas.microsoft.com/office/drawing/2014/main" id="{54970F3D-5A1B-63DC-9508-01C8177C217B}"/>
              </a:ext>
            </a:extLst>
          </p:cNvPr>
          <p:cNvGrpSpPr/>
          <p:nvPr/>
        </p:nvGrpSpPr>
        <p:grpSpPr>
          <a:xfrm>
            <a:off x="10755546" y="1832714"/>
            <a:ext cx="910556" cy="898380"/>
            <a:chOff x="6694944" y="916356"/>
            <a:chExt cx="455278" cy="449190"/>
          </a:xfrm>
          <a:solidFill>
            <a:srgbClr val="00B050"/>
          </a:solidFill>
        </p:grpSpPr>
        <p:sp>
          <p:nvSpPr>
            <p:cNvPr id="73" name="Google Shape;6828;p88">
              <a:extLst>
                <a:ext uri="{FF2B5EF4-FFF2-40B4-BE49-F238E27FC236}">
                  <a16:creationId xmlns:a16="http://schemas.microsoft.com/office/drawing/2014/main" id="{CBD46F7D-AD75-275E-F548-E8CA60349992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29;p88">
              <a:extLst>
                <a:ext uri="{FF2B5EF4-FFF2-40B4-BE49-F238E27FC236}">
                  <a16:creationId xmlns:a16="http://schemas.microsoft.com/office/drawing/2014/main" id="{6F6BD423-0761-BD31-F99A-904B7BAA881A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30;p88">
              <a:extLst>
                <a:ext uri="{FF2B5EF4-FFF2-40B4-BE49-F238E27FC236}">
                  <a16:creationId xmlns:a16="http://schemas.microsoft.com/office/drawing/2014/main" id="{D439621B-49C0-E35E-BA6B-DC91BF25AC7B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31;p88">
              <a:extLst>
                <a:ext uri="{FF2B5EF4-FFF2-40B4-BE49-F238E27FC236}">
                  <a16:creationId xmlns:a16="http://schemas.microsoft.com/office/drawing/2014/main" id="{8F8F5E0A-3526-3E68-8376-071C93ED637F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832;p88">
              <a:extLst>
                <a:ext uri="{FF2B5EF4-FFF2-40B4-BE49-F238E27FC236}">
                  <a16:creationId xmlns:a16="http://schemas.microsoft.com/office/drawing/2014/main" id="{550B67D7-634D-0FCD-66B2-B3D5A2DF6FC3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833;p88">
              <a:extLst>
                <a:ext uri="{FF2B5EF4-FFF2-40B4-BE49-F238E27FC236}">
                  <a16:creationId xmlns:a16="http://schemas.microsoft.com/office/drawing/2014/main" id="{7A5D5B6F-4115-54F1-DAFD-35E8626BC24D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34;p88">
              <a:extLst>
                <a:ext uri="{FF2B5EF4-FFF2-40B4-BE49-F238E27FC236}">
                  <a16:creationId xmlns:a16="http://schemas.microsoft.com/office/drawing/2014/main" id="{1572FBA2-031E-2B3B-D56B-9F8D36A27C0B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6873;p88">
            <a:extLst>
              <a:ext uri="{FF2B5EF4-FFF2-40B4-BE49-F238E27FC236}">
                <a16:creationId xmlns:a16="http://schemas.microsoft.com/office/drawing/2014/main" id="{72E4C192-1372-0D62-0B19-9826D45961E4}"/>
              </a:ext>
            </a:extLst>
          </p:cNvPr>
          <p:cNvGrpSpPr/>
          <p:nvPr/>
        </p:nvGrpSpPr>
        <p:grpSpPr>
          <a:xfrm>
            <a:off x="6155895" y="1833779"/>
            <a:ext cx="871550" cy="900846"/>
            <a:chOff x="4395118" y="916887"/>
            <a:chExt cx="435775" cy="450423"/>
          </a:xfrm>
          <a:solidFill>
            <a:srgbClr val="00B050"/>
          </a:solidFill>
        </p:grpSpPr>
        <p:sp>
          <p:nvSpPr>
            <p:cNvPr id="81" name="Google Shape;6874;p88">
              <a:extLst>
                <a:ext uri="{FF2B5EF4-FFF2-40B4-BE49-F238E27FC236}">
                  <a16:creationId xmlns:a16="http://schemas.microsoft.com/office/drawing/2014/main" id="{9F6C0118-1409-0AEC-0B5E-64DF80774B16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75;p88">
              <a:extLst>
                <a:ext uri="{FF2B5EF4-FFF2-40B4-BE49-F238E27FC236}">
                  <a16:creationId xmlns:a16="http://schemas.microsoft.com/office/drawing/2014/main" id="{7DE579F2-C1D4-2976-6A99-65CE663E9FE2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76;p88">
              <a:extLst>
                <a:ext uri="{FF2B5EF4-FFF2-40B4-BE49-F238E27FC236}">
                  <a16:creationId xmlns:a16="http://schemas.microsoft.com/office/drawing/2014/main" id="{3E3EFB66-3473-5EF9-0857-780DD9A8D6B1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77;p88">
              <a:extLst>
                <a:ext uri="{FF2B5EF4-FFF2-40B4-BE49-F238E27FC236}">
                  <a16:creationId xmlns:a16="http://schemas.microsoft.com/office/drawing/2014/main" id="{50D31C7B-9BD6-4DEB-CDCA-B674CFA1D94B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884;p88">
            <a:extLst>
              <a:ext uri="{FF2B5EF4-FFF2-40B4-BE49-F238E27FC236}">
                <a16:creationId xmlns:a16="http://schemas.microsoft.com/office/drawing/2014/main" id="{84FCC8CD-6639-A281-43DA-CD5963426B53}"/>
              </a:ext>
            </a:extLst>
          </p:cNvPr>
          <p:cNvGrpSpPr/>
          <p:nvPr/>
        </p:nvGrpSpPr>
        <p:grpSpPr>
          <a:xfrm>
            <a:off x="12355987" y="1832714"/>
            <a:ext cx="857030" cy="902072"/>
            <a:chOff x="7495163" y="916356"/>
            <a:chExt cx="428515" cy="451036"/>
          </a:xfrm>
          <a:solidFill>
            <a:srgbClr val="00B050"/>
          </a:solidFill>
        </p:grpSpPr>
        <p:sp>
          <p:nvSpPr>
            <p:cNvPr id="86" name="Google Shape;6885;p88">
              <a:extLst>
                <a:ext uri="{FF2B5EF4-FFF2-40B4-BE49-F238E27FC236}">
                  <a16:creationId xmlns:a16="http://schemas.microsoft.com/office/drawing/2014/main" id="{E325951C-FECA-9EC9-0BF6-9390E8550538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886;p88">
              <a:extLst>
                <a:ext uri="{FF2B5EF4-FFF2-40B4-BE49-F238E27FC236}">
                  <a16:creationId xmlns:a16="http://schemas.microsoft.com/office/drawing/2014/main" id="{F9D0ACFE-9ED2-6A93-8D8E-1D2626DBBF21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887;p88">
              <a:extLst>
                <a:ext uri="{FF2B5EF4-FFF2-40B4-BE49-F238E27FC236}">
                  <a16:creationId xmlns:a16="http://schemas.microsoft.com/office/drawing/2014/main" id="{1FC95FE6-20CC-FD12-39AF-74B4F2693438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888;p88">
              <a:extLst>
                <a:ext uri="{FF2B5EF4-FFF2-40B4-BE49-F238E27FC236}">
                  <a16:creationId xmlns:a16="http://schemas.microsoft.com/office/drawing/2014/main" id="{47A43209-043E-8DCC-F211-139412FFACA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889;p88">
              <a:extLst>
                <a:ext uri="{FF2B5EF4-FFF2-40B4-BE49-F238E27FC236}">
                  <a16:creationId xmlns:a16="http://schemas.microsoft.com/office/drawing/2014/main" id="{6AD27DC7-4EBB-C1F0-4C6D-0A851C31538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890;p88">
              <a:extLst>
                <a:ext uri="{FF2B5EF4-FFF2-40B4-BE49-F238E27FC236}">
                  <a16:creationId xmlns:a16="http://schemas.microsoft.com/office/drawing/2014/main" id="{0443689F-0B8D-B712-7916-FD51471CDF8C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891;p88">
              <a:extLst>
                <a:ext uri="{FF2B5EF4-FFF2-40B4-BE49-F238E27FC236}">
                  <a16:creationId xmlns:a16="http://schemas.microsoft.com/office/drawing/2014/main" id="{8B27E6D7-3088-26CE-30E7-EDE71AF7EBCF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22;p88">
            <a:extLst>
              <a:ext uri="{FF2B5EF4-FFF2-40B4-BE49-F238E27FC236}">
                <a16:creationId xmlns:a16="http://schemas.microsoft.com/office/drawing/2014/main" id="{947C0681-66C0-E05E-136B-B881C3584A1B}"/>
              </a:ext>
            </a:extLst>
          </p:cNvPr>
          <p:cNvGrpSpPr/>
          <p:nvPr/>
        </p:nvGrpSpPr>
        <p:grpSpPr>
          <a:xfrm>
            <a:off x="7307032" y="1833776"/>
            <a:ext cx="847192" cy="900848"/>
            <a:chOff x="4970687" y="916887"/>
            <a:chExt cx="423596" cy="450424"/>
          </a:xfrm>
          <a:solidFill>
            <a:srgbClr val="00B050"/>
          </a:solidFill>
        </p:grpSpPr>
        <p:sp>
          <p:nvSpPr>
            <p:cNvPr id="94" name="Google Shape;6923;p88">
              <a:extLst>
                <a:ext uri="{FF2B5EF4-FFF2-40B4-BE49-F238E27FC236}">
                  <a16:creationId xmlns:a16="http://schemas.microsoft.com/office/drawing/2014/main" id="{F8428627-7E66-116B-17AF-9D921A02D818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24;p88">
              <a:extLst>
                <a:ext uri="{FF2B5EF4-FFF2-40B4-BE49-F238E27FC236}">
                  <a16:creationId xmlns:a16="http://schemas.microsoft.com/office/drawing/2014/main" id="{F1F58BF5-5D45-DFAA-7429-8ACD2BA6907B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25;p88">
              <a:extLst>
                <a:ext uri="{FF2B5EF4-FFF2-40B4-BE49-F238E27FC236}">
                  <a16:creationId xmlns:a16="http://schemas.microsoft.com/office/drawing/2014/main" id="{BAF7010A-2ACC-247E-1DDF-083C430115D0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26;p88">
              <a:extLst>
                <a:ext uri="{FF2B5EF4-FFF2-40B4-BE49-F238E27FC236}">
                  <a16:creationId xmlns:a16="http://schemas.microsoft.com/office/drawing/2014/main" id="{C77179F8-F7F4-0D0F-90ED-1522AC2EBE16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6927;p88">
              <a:extLst>
                <a:ext uri="{FF2B5EF4-FFF2-40B4-BE49-F238E27FC236}">
                  <a16:creationId xmlns:a16="http://schemas.microsoft.com/office/drawing/2014/main" id="{E6A59AD0-EFA0-FFB1-BF84-945A288DF5B2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6928;p88">
              <a:extLst>
                <a:ext uri="{FF2B5EF4-FFF2-40B4-BE49-F238E27FC236}">
                  <a16:creationId xmlns:a16="http://schemas.microsoft.com/office/drawing/2014/main" id="{B33F47C6-11AC-7E2D-9223-3B8F0681D52F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929;p88">
              <a:extLst>
                <a:ext uri="{FF2B5EF4-FFF2-40B4-BE49-F238E27FC236}">
                  <a16:creationId xmlns:a16="http://schemas.microsoft.com/office/drawing/2014/main" id="{9116F8CC-A694-E369-EE16-1FF08B5FB934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6981;p88">
            <a:extLst>
              <a:ext uri="{FF2B5EF4-FFF2-40B4-BE49-F238E27FC236}">
                <a16:creationId xmlns:a16="http://schemas.microsoft.com/office/drawing/2014/main" id="{F3763AAA-C6B6-B9F3-34F7-6DAB80D251F0}"/>
              </a:ext>
            </a:extLst>
          </p:cNvPr>
          <p:cNvGrpSpPr/>
          <p:nvPr/>
        </p:nvGrpSpPr>
        <p:grpSpPr>
          <a:xfrm>
            <a:off x="8396226" y="1833136"/>
            <a:ext cx="912972" cy="902164"/>
            <a:chOff x="5515285" y="916567"/>
            <a:chExt cx="456486" cy="451082"/>
          </a:xfrm>
          <a:solidFill>
            <a:srgbClr val="00B050"/>
          </a:solidFill>
        </p:grpSpPr>
        <p:sp>
          <p:nvSpPr>
            <p:cNvPr id="102" name="Google Shape;6982;p88">
              <a:extLst>
                <a:ext uri="{FF2B5EF4-FFF2-40B4-BE49-F238E27FC236}">
                  <a16:creationId xmlns:a16="http://schemas.microsoft.com/office/drawing/2014/main" id="{DEA7EB3A-FA14-1105-7A32-D97153558CD7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6983;p88">
              <a:extLst>
                <a:ext uri="{FF2B5EF4-FFF2-40B4-BE49-F238E27FC236}">
                  <a16:creationId xmlns:a16="http://schemas.microsoft.com/office/drawing/2014/main" id="{229D0050-3D71-12F0-8997-A14A4BEC5100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984;p88">
              <a:extLst>
                <a:ext uri="{FF2B5EF4-FFF2-40B4-BE49-F238E27FC236}">
                  <a16:creationId xmlns:a16="http://schemas.microsoft.com/office/drawing/2014/main" id="{99311AFD-C88B-B9DF-116F-8C01CDC019B1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985;p88">
              <a:extLst>
                <a:ext uri="{FF2B5EF4-FFF2-40B4-BE49-F238E27FC236}">
                  <a16:creationId xmlns:a16="http://schemas.microsoft.com/office/drawing/2014/main" id="{4B0D1D14-606C-5286-5A48-C7F4185644FB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7015;p88">
            <a:extLst>
              <a:ext uri="{FF2B5EF4-FFF2-40B4-BE49-F238E27FC236}">
                <a16:creationId xmlns:a16="http://schemas.microsoft.com/office/drawing/2014/main" id="{A3DE305F-2DE2-EFF9-5893-E8901A3D4B29}"/>
              </a:ext>
            </a:extLst>
          </p:cNvPr>
          <p:cNvGrpSpPr/>
          <p:nvPr/>
        </p:nvGrpSpPr>
        <p:grpSpPr>
          <a:xfrm>
            <a:off x="13707267" y="3359199"/>
            <a:ext cx="997206" cy="992782"/>
            <a:chOff x="8170804" y="1679597"/>
            <a:chExt cx="498603" cy="496391"/>
          </a:xfrm>
          <a:solidFill>
            <a:srgbClr val="00B050"/>
          </a:solidFill>
        </p:grpSpPr>
        <p:sp>
          <p:nvSpPr>
            <p:cNvPr id="107" name="Google Shape;7016;p88">
              <a:extLst>
                <a:ext uri="{FF2B5EF4-FFF2-40B4-BE49-F238E27FC236}">
                  <a16:creationId xmlns:a16="http://schemas.microsoft.com/office/drawing/2014/main" id="{EA12873F-6FC5-952D-CE24-DD2747FD35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7017;p88">
              <a:extLst>
                <a:ext uri="{FF2B5EF4-FFF2-40B4-BE49-F238E27FC236}">
                  <a16:creationId xmlns:a16="http://schemas.microsoft.com/office/drawing/2014/main" id="{C9FA475E-A6D9-BDE3-C40D-76BF3DCE83C1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9" name="Google Shape;6799;p88">
            <a:extLst>
              <a:ext uri="{FF2B5EF4-FFF2-40B4-BE49-F238E27FC236}">
                <a16:creationId xmlns:a16="http://schemas.microsoft.com/office/drawing/2014/main" id="{0123B6B2-3C75-EB10-7FA9-A29150E72324}"/>
              </a:ext>
            </a:extLst>
          </p:cNvPr>
          <p:cNvSpPr/>
          <p:nvPr/>
        </p:nvSpPr>
        <p:spPr>
          <a:xfrm>
            <a:off x="6058858" y="341581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10" name="Google Shape;6862;p88">
            <a:extLst>
              <a:ext uri="{FF2B5EF4-FFF2-40B4-BE49-F238E27FC236}">
                <a16:creationId xmlns:a16="http://schemas.microsoft.com/office/drawing/2014/main" id="{ABF1F57C-749A-3250-9B1F-A4EC5BB5D592}"/>
              </a:ext>
            </a:extLst>
          </p:cNvPr>
          <p:cNvGrpSpPr/>
          <p:nvPr/>
        </p:nvGrpSpPr>
        <p:grpSpPr>
          <a:xfrm>
            <a:off x="7181026" y="3412783"/>
            <a:ext cx="921660" cy="898450"/>
            <a:chOff x="4907685" y="1706389"/>
            <a:chExt cx="460830" cy="449225"/>
          </a:xfrm>
          <a:solidFill>
            <a:srgbClr val="00B050"/>
          </a:solidFill>
        </p:grpSpPr>
        <p:sp>
          <p:nvSpPr>
            <p:cNvPr id="111" name="Google Shape;6863;p88">
              <a:extLst>
                <a:ext uri="{FF2B5EF4-FFF2-40B4-BE49-F238E27FC236}">
                  <a16:creationId xmlns:a16="http://schemas.microsoft.com/office/drawing/2014/main" id="{922AC6D4-315A-B738-D706-E86A5AB92E23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864;p88">
              <a:extLst>
                <a:ext uri="{FF2B5EF4-FFF2-40B4-BE49-F238E27FC236}">
                  <a16:creationId xmlns:a16="http://schemas.microsoft.com/office/drawing/2014/main" id="{9C6A55D7-90AF-3EB5-34B8-9D78DA4A6121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865;p88">
              <a:extLst>
                <a:ext uri="{FF2B5EF4-FFF2-40B4-BE49-F238E27FC236}">
                  <a16:creationId xmlns:a16="http://schemas.microsoft.com/office/drawing/2014/main" id="{3C145560-7B8F-F1AC-5215-6DAEC61801C7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4" name="Google Shape;6913;p88">
            <a:extLst>
              <a:ext uri="{FF2B5EF4-FFF2-40B4-BE49-F238E27FC236}">
                <a16:creationId xmlns:a16="http://schemas.microsoft.com/office/drawing/2014/main" id="{BA717686-F446-4A34-A666-BB56E09A6D6F}"/>
              </a:ext>
            </a:extLst>
          </p:cNvPr>
          <p:cNvGrpSpPr/>
          <p:nvPr/>
        </p:nvGrpSpPr>
        <p:grpSpPr>
          <a:xfrm>
            <a:off x="8316403" y="3413203"/>
            <a:ext cx="900042" cy="897610"/>
            <a:chOff x="5475372" y="1706599"/>
            <a:chExt cx="450021" cy="448805"/>
          </a:xfrm>
          <a:solidFill>
            <a:srgbClr val="00B050"/>
          </a:solidFill>
        </p:grpSpPr>
        <p:sp>
          <p:nvSpPr>
            <p:cNvPr id="115" name="Google Shape;6914;p88">
              <a:extLst>
                <a:ext uri="{FF2B5EF4-FFF2-40B4-BE49-F238E27FC236}">
                  <a16:creationId xmlns:a16="http://schemas.microsoft.com/office/drawing/2014/main" id="{E7246335-1333-864A-B6EE-7A1FDC12A17C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15;p88">
              <a:extLst>
                <a:ext uri="{FF2B5EF4-FFF2-40B4-BE49-F238E27FC236}">
                  <a16:creationId xmlns:a16="http://schemas.microsoft.com/office/drawing/2014/main" id="{7C499EE6-B2C8-3C9D-620D-6D63D073320A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7" name="Google Shape;6947;p88">
            <a:extLst>
              <a:ext uri="{FF2B5EF4-FFF2-40B4-BE49-F238E27FC236}">
                <a16:creationId xmlns:a16="http://schemas.microsoft.com/office/drawing/2014/main" id="{06447B3D-782D-A380-1AF2-9F14507B0D62}"/>
              </a:ext>
            </a:extLst>
          </p:cNvPr>
          <p:cNvGrpSpPr/>
          <p:nvPr/>
        </p:nvGrpSpPr>
        <p:grpSpPr>
          <a:xfrm>
            <a:off x="3661357" y="3451571"/>
            <a:ext cx="892782" cy="895234"/>
            <a:chOff x="3147849" y="1725783"/>
            <a:chExt cx="446391" cy="447617"/>
          </a:xfrm>
          <a:solidFill>
            <a:srgbClr val="00B050"/>
          </a:solidFill>
        </p:grpSpPr>
        <p:sp>
          <p:nvSpPr>
            <p:cNvPr id="118" name="Google Shape;6948;p88">
              <a:extLst>
                <a:ext uri="{FF2B5EF4-FFF2-40B4-BE49-F238E27FC236}">
                  <a16:creationId xmlns:a16="http://schemas.microsoft.com/office/drawing/2014/main" id="{C3A91A80-BB9A-EE5A-5CDC-0871E826033E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49;p88">
              <a:extLst>
                <a:ext uri="{FF2B5EF4-FFF2-40B4-BE49-F238E27FC236}">
                  <a16:creationId xmlns:a16="http://schemas.microsoft.com/office/drawing/2014/main" id="{CB995E20-CC8F-ACBE-C7D0-BACF784A6FFA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950;p88">
              <a:extLst>
                <a:ext uri="{FF2B5EF4-FFF2-40B4-BE49-F238E27FC236}">
                  <a16:creationId xmlns:a16="http://schemas.microsoft.com/office/drawing/2014/main" id="{195FD88B-8489-AEF2-4472-229DECE8AEF8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51;p88">
              <a:extLst>
                <a:ext uri="{FF2B5EF4-FFF2-40B4-BE49-F238E27FC236}">
                  <a16:creationId xmlns:a16="http://schemas.microsoft.com/office/drawing/2014/main" id="{261B7AB3-5007-DA65-CEC5-680FACD72439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52;p88">
              <a:extLst>
                <a:ext uri="{FF2B5EF4-FFF2-40B4-BE49-F238E27FC236}">
                  <a16:creationId xmlns:a16="http://schemas.microsoft.com/office/drawing/2014/main" id="{ECFFE31A-F30A-170A-DBF2-DA7EA358151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953;p88">
              <a:extLst>
                <a:ext uri="{FF2B5EF4-FFF2-40B4-BE49-F238E27FC236}">
                  <a16:creationId xmlns:a16="http://schemas.microsoft.com/office/drawing/2014/main" id="{7707AF9C-FF09-8248-EB95-1A6A5D19CEB0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6954;p88">
              <a:extLst>
                <a:ext uri="{FF2B5EF4-FFF2-40B4-BE49-F238E27FC236}">
                  <a16:creationId xmlns:a16="http://schemas.microsoft.com/office/drawing/2014/main" id="{DFD09894-B2E8-DFF6-86CB-4735EC87C692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6955;p88">
              <a:extLst>
                <a:ext uri="{FF2B5EF4-FFF2-40B4-BE49-F238E27FC236}">
                  <a16:creationId xmlns:a16="http://schemas.microsoft.com/office/drawing/2014/main" id="{345E2DD8-4E9A-FDC9-3944-6E097FE4734C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6956;p88">
              <a:extLst>
                <a:ext uri="{FF2B5EF4-FFF2-40B4-BE49-F238E27FC236}">
                  <a16:creationId xmlns:a16="http://schemas.microsoft.com/office/drawing/2014/main" id="{626490AB-B08C-6B0F-3DF4-5AEA59B2AFBE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6971;p88">
            <a:extLst>
              <a:ext uri="{FF2B5EF4-FFF2-40B4-BE49-F238E27FC236}">
                <a16:creationId xmlns:a16="http://schemas.microsoft.com/office/drawing/2014/main" id="{7A56C6CE-6ED3-614B-A3EA-F77AD40E274D}"/>
              </a:ext>
            </a:extLst>
          </p:cNvPr>
          <p:cNvGrpSpPr/>
          <p:nvPr/>
        </p:nvGrpSpPr>
        <p:grpSpPr>
          <a:xfrm>
            <a:off x="9581164" y="3400439"/>
            <a:ext cx="890424" cy="890350"/>
            <a:chOff x="6107753" y="1700217"/>
            <a:chExt cx="445212" cy="445175"/>
          </a:xfrm>
          <a:solidFill>
            <a:srgbClr val="00B050"/>
          </a:solidFill>
        </p:grpSpPr>
        <p:sp>
          <p:nvSpPr>
            <p:cNvPr id="128" name="Google Shape;6972;p88">
              <a:extLst>
                <a:ext uri="{FF2B5EF4-FFF2-40B4-BE49-F238E27FC236}">
                  <a16:creationId xmlns:a16="http://schemas.microsoft.com/office/drawing/2014/main" id="{0FC3F9C6-B40D-3E1F-D1E0-62B43A741BA8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6973;p88">
              <a:extLst>
                <a:ext uri="{FF2B5EF4-FFF2-40B4-BE49-F238E27FC236}">
                  <a16:creationId xmlns:a16="http://schemas.microsoft.com/office/drawing/2014/main" id="{A2FE1EA9-8852-5194-208B-E67D0E8D7DFD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" name="Google Shape;7004;p88">
            <a:extLst>
              <a:ext uri="{FF2B5EF4-FFF2-40B4-BE49-F238E27FC236}">
                <a16:creationId xmlns:a16="http://schemas.microsoft.com/office/drawing/2014/main" id="{7648E41C-D0E6-7A7F-BCDE-EE221306DAC0}"/>
              </a:ext>
            </a:extLst>
          </p:cNvPr>
          <p:cNvGrpSpPr/>
          <p:nvPr/>
        </p:nvGrpSpPr>
        <p:grpSpPr>
          <a:xfrm>
            <a:off x="4928732" y="3415909"/>
            <a:ext cx="938540" cy="892198"/>
            <a:chOff x="3781537" y="1707952"/>
            <a:chExt cx="469270" cy="446099"/>
          </a:xfrm>
          <a:solidFill>
            <a:srgbClr val="00B050"/>
          </a:solidFill>
        </p:grpSpPr>
        <p:sp>
          <p:nvSpPr>
            <p:cNvPr id="131" name="Google Shape;7005;p88">
              <a:extLst>
                <a:ext uri="{FF2B5EF4-FFF2-40B4-BE49-F238E27FC236}">
                  <a16:creationId xmlns:a16="http://schemas.microsoft.com/office/drawing/2014/main" id="{2C63A519-41C5-600E-7F0A-6CD4DECCEF10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7006;p88">
              <a:extLst>
                <a:ext uri="{FF2B5EF4-FFF2-40B4-BE49-F238E27FC236}">
                  <a16:creationId xmlns:a16="http://schemas.microsoft.com/office/drawing/2014/main" id="{BF3C00A5-50A3-2695-20C1-91329CCC90F7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7018;p88">
            <a:extLst>
              <a:ext uri="{FF2B5EF4-FFF2-40B4-BE49-F238E27FC236}">
                <a16:creationId xmlns:a16="http://schemas.microsoft.com/office/drawing/2014/main" id="{83934AE3-24BE-72BD-4303-B32DEA54609B}"/>
              </a:ext>
            </a:extLst>
          </p:cNvPr>
          <p:cNvGrpSpPr/>
          <p:nvPr/>
        </p:nvGrpSpPr>
        <p:grpSpPr>
          <a:xfrm>
            <a:off x="10826356" y="3414480"/>
            <a:ext cx="892800" cy="890424"/>
            <a:chOff x="6730349" y="1707239"/>
            <a:chExt cx="446400" cy="445212"/>
          </a:xfrm>
          <a:solidFill>
            <a:srgbClr val="00B050"/>
          </a:solidFill>
        </p:grpSpPr>
        <p:sp>
          <p:nvSpPr>
            <p:cNvPr id="134" name="Google Shape;7019;p88">
              <a:extLst>
                <a:ext uri="{FF2B5EF4-FFF2-40B4-BE49-F238E27FC236}">
                  <a16:creationId xmlns:a16="http://schemas.microsoft.com/office/drawing/2014/main" id="{EE10B2A2-878F-330A-F8D4-B85B4788C4ED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7020;p88">
              <a:extLst>
                <a:ext uri="{FF2B5EF4-FFF2-40B4-BE49-F238E27FC236}">
                  <a16:creationId xmlns:a16="http://schemas.microsoft.com/office/drawing/2014/main" id="{96787748-B750-30C4-0AB3-E737552CF3B3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6" name="Google Shape;5917;p86">
            <a:extLst>
              <a:ext uri="{FF2B5EF4-FFF2-40B4-BE49-F238E27FC236}">
                <a16:creationId xmlns:a16="http://schemas.microsoft.com/office/drawing/2014/main" id="{BA3316BB-379B-5E5E-3363-D6E9D347026D}"/>
              </a:ext>
            </a:extLst>
          </p:cNvPr>
          <p:cNvSpPr/>
          <p:nvPr/>
        </p:nvSpPr>
        <p:spPr>
          <a:xfrm>
            <a:off x="6045214" y="515420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7" name="Google Shape;5955;p86">
            <a:extLst>
              <a:ext uri="{FF2B5EF4-FFF2-40B4-BE49-F238E27FC236}">
                <a16:creationId xmlns:a16="http://schemas.microsoft.com/office/drawing/2014/main" id="{42E313F7-854A-02B0-0666-3B2AFFAC95A4}"/>
              </a:ext>
            </a:extLst>
          </p:cNvPr>
          <p:cNvSpPr/>
          <p:nvPr/>
        </p:nvSpPr>
        <p:spPr>
          <a:xfrm>
            <a:off x="7124409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00B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8" name="Google Shape;5983;p86">
            <a:extLst>
              <a:ext uri="{FF2B5EF4-FFF2-40B4-BE49-F238E27FC236}">
                <a16:creationId xmlns:a16="http://schemas.microsoft.com/office/drawing/2014/main" id="{52FD2046-4F76-DF58-C496-0D40BBE201CE}"/>
              </a:ext>
            </a:extLst>
          </p:cNvPr>
          <p:cNvGrpSpPr/>
          <p:nvPr/>
        </p:nvGrpSpPr>
        <p:grpSpPr>
          <a:xfrm>
            <a:off x="8419327" y="5178486"/>
            <a:ext cx="922574" cy="924000"/>
            <a:chOff x="5526834" y="2589242"/>
            <a:chExt cx="461287" cy="462000"/>
          </a:xfrm>
          <a:solidFill>
            <a:srgbClr val="00B050"/>
          </a:solidFill>
        </p:grpSpPr>
        <p:sp>
          <p:nvSpPr>
            <p:cNvPr id="139" name="Google Shape;5984;p86">
              <a:extLst>
                <a:ext uri="{FF2B5EF4-FFF2-40B4-BE49-F238E27FC236}">
                  <a16:creationId xmlns:a16="http://schemas.microsoft.com/office/drawing/2014/main" id="{37FC1B26-E8FC-B272-4C97-56350F34B27E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5985;p86">
              <a:extLst>
                <a:ext uri="{FF2B5EF4-FFF2-40B4-BE49-F238E27FC236}">
                  <a16:creationId xmlns:a16="http://schemas.microsoft.com/office/drawing/2014/main" id="{8AE9F2EF-886F-AF04-6425-789978BF57BB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oogle Shape;5986;p86">
            <a:extLst>
              <a:ext uri="{FF2B5EF4-FFF2-40B4-BE49-F238E27FC236}">
                <a16:creationId xmlns:a16="http://schemas.microsoft.com/office/drawing/2014/main" id="{ECE1150E-1AAA-1E3A-AD1B-277D6DA1532D}"/>
              </a:ext>
            </a:extLst>
          </p:cNvPr>
          <p:cNvGrpSpPr/>
          <p:nvPr/>
        </p:nvGrpSpPr>
        <p:grpSpPr>
          <a:xfrm>
            <a:off x="12073363" y="5143229"/>
            <a:ext cx="931646" cy="928590"/>
            <a:chOff x="7353851" y="2571612"/>
            <a:chExt cx="465823" cy="464295"/>
          </a:xfrm>
          <a:solidFill>
            <a:srgbClr val="00B050"/>
          </a:solidFill>
        </p:grpSpPr>
        <p:sp>
          <p:nvSpPr>
            <p:cNvPr id="142" name="Google Shape;5987;p86">
              <a:extLst>
                <a:ext uri="{FF2B5EF4-FFF2-40B4-BE49-F238E27FC236}">
                  <a16:creationId xmlns:a16="http://schemas.microsoft.com/office/drawing/2014/main" id="{9029686D-0C33-8DB6-D2C1-EAAA91EE2772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5988;p86">
              <a:extLst>
                <a:ext uri="{FF2B5EF4-FFF2-40B4-BE49-F238E27FC236}">
                  <a16:creationId xmlns:a16="http://schemas.microsoft.com/office/drawing/2014/main" id="{C92EFBF6-4689-C679-4B89-5360974418B0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6005;p86">
            <a:extLst>
              <a:ext uri="{FF2B5EF4-FFF2-40B4-BE49-F238E27FC236}">
                <a16:creationId xmlns:a16="http://schemas.microsoft.com/office/drawing/2014/main" id="{4919174B-A4D7-75E5-0506-1EDFB4BB9CA2}"/>
              </a:ext>
            </a:extLst>
          </p:cNvPr>
          <p:cNvGrpSpPr/>
          <p:nvPr/>
        </p:nvGrpSpPr>
        <p:grpSpPr>
          <a:xfrm>
            <a:off x="7168354" y="6990590"/>
            <a:ext cx="812572" cy="817800"/>
            <a:chOff x="4901348" y="3495294"/>
            <a:chExt cx="406286" cy="408900"/>
          </a:xfrm>
          <a:solidFill>
            <a:srgbClr val="00B050"/>
          </a:solidFill>
        </p:grpSpPr>
        <p:sp>
          <p:nvSpPr>
            <p:cNvPr id="145" name="Google Shape;6006;p86">
              <a:extLst>
                <a:ext uri="{FF2B5EF4-FFF2-40B4-BE49-F238E27FC236}">
                  <a16:creationId xmlns:a16="http://schemas.microsoft.com/office/drawing/2014/main" id="{FACA9A8B-298B-BE1D-07A7-2EC8B05E994D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6007;p86">
              <a:extLst>
                <a:ext uri="{FF2B5EF4-FFF2-40B4-BE49-F238E27FC236}">
                  <a16:creationId xmlns:a16="http://schemas.microsoft.com/office/drawing/2014/main" id="{FBF1FE3A-2193-5F68-C9D3-42BCDC6CD4AF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7" name="Google Shape;6020;p86">
            <a:extLst>
              <a:ext uri="{FF2B5EF4-FFF2-40B4-BE49-F238E27FC236}">
                <a16:creationId xmlns:a16="http://schemas.microsoft.com/office/drawing/2014/main" id="{03E77AFE-3352-3D48-236F-8952D22A0263}"/>
              </a:ext>
            </a:extLst>
          </p:cNvPr>
          <p:cNvGrpSpPr/>
          <p:nvPr/>
        </p:nvGrpSpPr>
        <p:grpSpPr>
          <a:xfrm>
            <a:off x="9662288" y="5166032"/>
            <a:ext cx="545840" cy="924000"/>
            <a:chOff x="6148315" y="2583015"/>
            <a:chExt cx="272920" cy="462000"/>
          </a:xfrm>
          <a:solidFill>
            <a:srgbClr val="00B050"/>
          </a:solidFill>
        </p:grpSpPr>
        <p:sp>
          <p:nvSpPr>
            <p:cNvPr id="148" name="Google Shape;6021;p86">
              <a:extLst>
                <a:ext uri="{FF2B5EF4-FFF2-40B4-BE49-F238E27FC236}">
                  <a16:creationId xmlns:a16="http://schemas.microsoft.com/office/drawing/2014/main" id="{CE91BD10-ECDF-3E39-5AFB-3547CC800CC2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22;p86">
              <a:extLst>
                <a:ext uri="{FF2B5EF4-FFF2-40B4-BE49-F238E27FC236}">
                  <a16:creationId xmlns:a16="http://schemas.microsoft.com/office/drawing/2014/main" id="{059E9205-7F92-042C-A166-F7CBDA692A70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6038;p86">
            <a:extLst>
              <a:ext uri="{FF2B5EF4-FFF2-40B4-BE49-F238E27FC236}">
                <a16:creationId xmlns:a16="http://schemas.microsoft.com/office/drawing/2014/main" id="{84D241E3-9D4C-DC6D-84EF-42BA507774B4}"/>
              </a:ext>
            </a:extLst>
          </p:cNvPr>
          <p:cNvGrpSpPr/>
          <p:nvPr/>
        </p:nvGrpSpPr>
        <p:grpSpPr>
          <a:xfrm>
            <a:off x="4957774" y="5209008"/>
            <a:ext cx="908876" cy="925172"/>
            <a:chOff x="3796058" y="2604503"/>
            <a:chExt cx="454438" cy="462586"/>
          </a:xfrm>
          <a:solidFill>
            <a:srgbClr val="00B050"/>
          </a:solidFill>
        </p:grpSpPr>
        <p:sp>
          <p:nvSpPr>
            <p:cNvPr id="151" name="Google Shape;6039;p86">
              <a:extLst>
                <a:ext uri="{FF2B5EF4-FFF2-40B4-BE49-F238E27FC236}">
                  <a16:creationId xmlns:a16="http://schemas.microsoft.com/office/drawing/2014/main" id="{56F35A83-AE9E-D19D-3ADC-4E20D419D50A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6040;p86">
              <a:extLst>
                <a:ext uri="{FF2B5EF4-FFF2-40B4-BE49-F238E27FC236}">
                  <a16:creationId xmlns:a16="http://schemas.microsoft.com/office/drawing/2014/main" id="{A00D2000-7EE8-8544-9759-1A2D3EB8F8C5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6041;p86">
              <a:extLst>
                <a:ext uri="{FF2B5EF4-FFF2-40B4-BE49-F238E27FC236}">
                  <a16:creationId xmlns:a16="http://schemas.microsoft.com/office/drawing/2014/main" id="{4567D7FE-A34C-5585-C609-8A7B744AEEBC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4" name="Google Shape;6048;p86">
            <a:extLst>
              <a:ext uri="{FF2B5EF4-FFF2-40B4-BE49-F238E27FC236}">
                <a16:creationId xmlns:a16="http://schemas.microsoft.com/office/drawing/2014/main" id="{DF397DA4-D6A2-4644-6E67-B43D4A35702D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rgbClr val="00B050"/>
          </a:solidFill>
        </p:grpSpPr>
        <p:sp>
          <p:nvSpPr>
            <p:cNvPr id="155" name="Google Shape;6049;p86">
              <a:extLst>
                <a:ext uri="{FF2B5EF4-FFF2-40B4-BE49-F238E27FC236}">
                  <a16:creationId xmlns:a16="http://schemas.microsoft.com/office/drawing/2014/main" id="{31EAEF65-9A6A-EF7F-2136-46C6E25D7652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6050;p86">
              <a:extLst>
                <a:ext uri="{FF2B5EF4-FFF2-40B4-BE49-F238E27FC236}">
                  <a16:creationId xmlns:a16="http://schemas.microsoft.com/office/drawing/2014/main" id="{881884A1-9645-7081-5BC8-CE4E2053710F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6051;p86">
              <a:extLst>
                <a:ext uri="{FF2B5EF4-FFF2-40B4-BE49-F238E27FC236}">
                  <a16:creationId xmlns:a16="http://schemas.microsoft.com/office/drawing/2014/main" id="{C6F67E5D-E5B6-A5B5-7EC3-A81C489A62F8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8" name="Google Shape;5717;p85">
            <a:extLst>
              <a:ext uri="{FF2B5EF4-FFF2-40B4-BE49-F238E27FC236}">
                <a16:creationId xmlns:a16="http://schemas.microsoft.com/office/drawing/2014/main" id="{7A29A544-7B3A-6273-8877-8BC6EA50A1FE}"/>
              </a:ext>
            </a:extLst>
          </p:cNvPr>
          <p:cNvGrpSpPr/>
          <p:nvPr/>
        </p:nvGrpSpPr>
        <p:grpSpPr>
          <a:xfrm>
            <a:off x="8501331" y="7047098"/>
            <a:ext cx="984754" cy="775868"/>
            <a:chOff x="5567836" y="3523548"/>
            <a:chExt cx="492377" cy="387934"/>
          </a:xfrm>
          <a:solidFill>
            <a:srgbClr val="00B050"/>
          </a:solidFill>
        </p:grpSpPr>
        <p:sp>
          <p:nvSpPr>
            <p:cNvPr id="159" name="Google Shape;5718;p85">
              <a:extLst>
                <a:ext uri="{FF2B5EF4-FFF2-40B4-BE49-F238E27FC236}">
                  <a16:creationId xmlns:a16="http://schemas.microsoft.com/office/drawing/2014/main" id="{0CE3FC79-B5B4-D8BA-0CE3-67B594E8090D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19;p85">
              <a:extLst>
                <a:ext uri="{FF2B5EF4-FFF2-40B4-BE49-F238E27FC236}">
                  <a16:creationId xmlns:a16="http://schemas.microsoft.com/office/drawing/2014/main" id="{F8D911D3-C655-13F9-2A0F-1E010BDED308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0;p85">
              <a:extLst>
                <a:ext uri="{FF2B5EF4-FFF2-40B4-BE49-F238E27FC236}">
                  <a16:creationId xmlns:a16="http://schemas.microsoft.com/office/drawing/2014/main" id="{3572DBB2-FA0A-5A9E-516E-486756CE3C0A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1;p85">
              <a:extLst>
                <a:ext uri="{FF2B5EF4-FFF2-40B4-BE49-F238E27FC236}">
                  <a16:creationId xmlns:a16="http://schemas.microsoft.com/office/drawing/2014/main" id="{796AFC91-305A-551A-4CB1-254DBDB573F1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5722;p85">
              <a:extLst>
                <a:ext uri="{FF2B5EF4-FFF2-40B4-BE49-F238E27FC236}">
                  <a16:creationId xmlns:a16="http://schemas.microsoft.com/office/drawing/2014/main" id="{0D24A6BB-B116-7781-6CEE-58CEBAE31ED0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4" name="Google Shape;5723;p85">
            <a:extLst>
              <a:ext uri="{FF2B5EF4-FFF2-40B4-BE49-F238E27FC236}">
                <a16:creationId xmlns:a16="http://schemas.microsoft.com/office/drawing/2014/main" id="{1DA33F05-A986-6956-A973-9B602018CCC1}"/>
              </a:ext>
            </a:extLst>
          </p:cNvPr>
          <p:cNvGrpSpPr/>
          <p:nvPr/>
        </p:nvGrpSpPr>
        <p:grpSpPr>
          <a:xfrm>
            <a:off x="3521560" y="5191693"/>
            <a:ext cx="1112916" cy="914746"/>
            <a:chOff x="3077952" y="2595844"/>
            <a:chExt cx="556458" cy="457373"/>
          </a:xfrm>
          <a:solidFill>
            <a:srgbClr val="00B050"/>
          </a:solidFill>
        </p:grpSpPr>
        <p:sp>
          <p:nvSpPr>
            <p:cNvPr id="165" name="Google Shape;5724;p85">
              <a:extLst>
                <a:ext uri="{FF2B5EF4-FFF2-40B4-BE49-F238E27FC236}">
                  <a16:creationId xmlns:a16="http://schemas.microsoft.com/office/drawing/2014/main" id="{FB14589C-1A5A-0DF6-C2DE-76CD8350EBDD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5725;p85">
              <a:extLst>
                <a:ext uri="{FF2B5EF4-FFF2-40B4-BE49-F238E27FC236}">
                  <a16:creationId xmlns:a16="http://schemas.microsoft.com/office/drawing/2014/main" id="{FA7EA52A-8400-8D94-8883-55F72F554779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5726;p85">
              <a:extLst>
                <a:ext uri="{FF2B5EF4-FFF2-40B4-BE49-F238E27FC236}">
                  <a16:creationId xmlns:a16="http://schemas.microsoft.com/office/drawing/2014/main" id="{D8A66AD9-C960-5227-FA86-8A2033AF64F9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5727;p85">
              <a:extLst>
                <a:ext uri="{FF2B5EF4-FFF2-40B4-BE49-F238E27FC236}">
                  <a16:creationId xmlns:a16="http://schemas.microsoft.com/office/drawing/2014/main" id="{8D869D55-60F4-4F73-881B-D5DCF7299E3D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5728;p85">
              <a:extLst>
                <a:ext uri="{FF2B5EF4-FFF2-40B4-BE49-F238E27FC236}">
                  <a16:creationId xmlns:a16="http://schemas.microsoft.com/office/drawing/2014/main" id="{D558A8C5-423A-20D4-2418-D462BD483488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5729;p85">
              <a:extLst>
                <a:ext uri="{FF2B5EF4-FFF2-40B4-BE49-F238E27FC236}">
                  <a16:creationId xmlns:a16="http://schemas.microsoft.com/office/drawing/2014/main" id="{C8D292F5-2C7B-36B4-EDE2-FBB70DDC0C91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71" name="Text Placeholder 1">
            <a:extLst>
              <a:ext uri="{FF2B5EF4-FFF2-40B4-BE49-F238E27FC236}">
                <a16:creationId xmlns:a16="http://schemas.microsoft.com/office/drawing/2014/main" id="{43220986-3578-42D8-1536-CCBDD555EBC7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0224242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8B47380-D4DE-9ECE-E0B0-BA241C2D323E}"/>
              </a:ext>
            </a:extLst>
          </p:cNvPr>
          <p:cNvSpPr/>
          <p:nvPr/>
        </p:nvSpPr>
        <p:spPr>
          <a:xfrm rot="-1589716">
            <a:off x="6210475" y="9160186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780387F-7B4E-611B-2C81-AB814D2BB1DE}"/>
              </a:ext>
            </a:extLst>
          </p:cNvPr>
          <p:cNvSpPr/>
          <p:nvPr/>
        </p:nvSpPr>
        <p:spPr>
          <a:xfrm flipH="1">
            <a:off x="-9002225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17022351" y="0"/>
                </a:moveTo>
                <a:lnTo>
                  <a:pt x="0" y="0"/>
                </a:lnTo>
                <a:lnTo>
                  <a:pt x="0" y="17532385"/>
                </a:lnTo>
                <a:lnTo>
                  <a:pt x="17022351" y="17532385"/>
                </a:lnTo>
                <a:lnTo>
                  <a:pt x="1702235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B99E4B6-C16D-972D-F039-57F8622CD364}"/>
              </a:ext>
            </a:extLst>
          </p:cNvPr>
          <p:cNvSpPr/>
          <p:nvPr/>
        </p:nvSpPr>
        <p:spPr>
          <a:xfrm rot="-3464531">
            <a:off x="-4063349" y="201440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B31C799-466F-469B-341B-8F66B9DB63E9}"/>
              </a:ext>
            </a:extLst>
          </p:cNvPr>
          <p:cNvSpPr/>
          <p:nvPr/>
        </p:nvSpPr>
        <p:spPr>
          <a:xfrm rot="-8622226">
            <a:off x="8379047" y="-549643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3969C78-C4E9-F8A3-F619-9E288318A301}"/>
              </a:ext>
            </a:extLst>
          </p:cNvPr>
          <p:cNvSpPr/>
          <p:nvPr/>
        </p:nvSpPr>
        <p:spPr>
          <a:xfrm rot="-3583057">
            <a:off x="16669954" y="3640859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A51090D-ADA5-F8A4-312F-AC35C1210EA7}"/>
              </a:ext>
            </a:extLst>
          </p:cNvPr>
          <p:cNvSpPr/>
          <p:nvPr/>
        </p:nvSpPr>
        <p:spPr>
          <a:xfrm rot="3232093">
            <a:off x="3117173" y="6517065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80" y="0"/>
                </a:lnTo>
                <a:lnTo>
                  <a:pt x="2103780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C5E17628-744E-E7AA-9F9F-49D34D1D7940}"/>
              </a:ext>
            </a:extLst>
          </p:cNvPr>
          <p:cNvSpPr/>
          <p:nvPr/>
        </p:nvSpPr>
        <p:spPr>
          <a:xfrm rot="-1179100">
            <a:off x="4589850" y="2626139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075FA354-6B3E-39A4-F152-7162E4BCD491}"/>
              </a:ext>
            </a:extLst>
          </p:cNvPr>
          <p:cNvSpPr/>
          <p:nvPr/>
        </p:nvSpPr>
        <p:spPr>
          <a:xfrm rot="-3583057">
            <a:off x="14984257" y="-472526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" name="Google Shape;1197;p70">
            <a:extLst>
              <a:ext uri="{FF2B5EF4-FFF2-40B4-BE49-F238E27FC236}">
                <a16:creationId xmlns:a16="http://schemas.microsoft.com/office/drawing/2014/main" id="{8BB00991-A2FA-483A-68DD-5BB07B7C4792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5" name="Google Shape;1198;p70">
            <a:extLst>
              <a:ext uri="{FF2B5EF4-FFF2-40B4-BE49-F238E27FC236}">
                <a16:creationId xmlns:a16="http://schemas.microsoft.com/office/drawing/2014/main" id="{9C0D2244-5BCD-A363-0AD8-F869B30EFFE1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6" name="Google Shape;1199;p70">
              <a:extLst>
                <a:ext uri="{FF2B5EF4-FFF2-40B4-BE49-F238E27FC236}">
                  <a16:creationId xmlns:a16="http://schemas.microsoft.com/office/drawing/2014/main" id="{5DECB2EC-C4A3-0205-D933-FB223AE6A5A2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0;p70">
              <a:extLst>
                <a:ext uri="{FF2B5EF4-FFF2-40B4-BE49-F238E27FC236}">
                  <a16:creationId xmlns:a16="http://schemas.microsoft.com/office/drawing/2014/main" id="{5C9557A4-21A2-0CF6-D4D8-D7BB3480B9BA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oogle Shape;1201;p70">
            <a:extLst>
              <a:ext uri="{FF2B5EF4-FFF2-40B4-BE49-F238E27FC236}">
                <a16:creationId xmlns:a16="http://schemas.microsoft.com/office/drawing/2014/main" id="{0B98ADE0-4147-2D65-2DC0-BA9E55DFFB59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5" name="Google Shape;1202;p70">
              <a:extLst>
                <a:ext uri="{FF2B5EF4-FFF2-40B4-BE49-F238E27FC236}">
                  <a16:creationId xmlns:a16="http://schemas.microsoft.com/office/drawing/2014/main" id="{FA45802B-CC1C-0DF0-48D3-1E4BA47D429C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03;p70">
              <a:extLst>
                <a:ext uri="{FF2B5EF4-FFF2-40B4-BE49-F238E27FC236}">
                  <a16:creationId xmlns:a16="http://schemas.microsoft.com/office/drawing/2014/main" id="{7D0A707A-66F3-EB2B-E160-5387F94BB613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04;p70">
              <a:extLst>
                <a:ext uri="{FF2B5EF4-FFF2-40B4-BE49-F238E27FC236}">
                  <a16:creationId xmlns:a16="http://schemas.microsoft.com/office/drawing/2014/main" id="{CDC8BD05-FFB9-715B-4470-88191A7C1D33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" name="Google Shape;1205;p70">
              <a:extLst>
                <a:ext uri="{FF2B5EF4-FFF2-40B4-BE49-F238E27FC236}">
                  <a16:creationId xmlns:a16="http://schemas.microsoft.com/office/drawing/2014/main" id="{5C0FA20E-47C4-0E9B-2C2C-BA42C87FFF54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oogle Shape;1206;p70">
            <a:extLst>
              <a:ext uri="{FF2B5EF4-FFF2-40B4-BE49-F238E27FC236}">
                <a16:creationId xmlns:a16="http://schemas.microsoft.com/office/drawing/2014/main" id="{BF284D25-0629-1D03-CE7A-09AEF7879493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20" name="Google Shape;1207;p70">
              <a:extLst>
                <a:ext uri="{FF2B5EF4-FFF2-40B4-BE49-F238E27FC236}">
                  <a16:creationId xmlns:a16="http://schemas.microsoft.com/office/drawing/2014/main" id="{7315A6CB-ECE0-C990-0133-063E6C658B05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208;p70">
              <a:extLst>
                <a:ext uri="{FF2B5EF4-FFF2-40B4-BE49-F238E27FC236}">
                  <a16:creationId xmlns:a16="http://schemas.microsoft.com/office/drawing/2014/main" id="{2612E8DD-94A5-1D3B-1A33-2F308BD0CE21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209;p70">
            <a:extLst>
              <a:ext uri="{FF2B5EF4-FFF2-40B4-BE49-F238E27FC236}">
                <a16:creationId xmlns:a16="http://schemas.microsoft.com/office/drawing/2014/main" id="{39672B48-2176-C65C-6A81-B2A85090C9BA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23" name="Google Shape;1210;p70">
              <a:extLst>
                <a:ext uri="{FF2B5EF4-FFF2-40B4-BE49-F238E27FC236}">
                  <a16:creationId xmlns:a16="http://schemas.microsoft.com/office/drawing/2014/main" id="{1ACC3611-1BBB-4717-3107-D0CA4B6294E6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11;p70">
              <a:extLst>
                <a:ext uri="{FF2B5EF4-FFF2-40B4-BE49-F238E27FC236}">
                  <a16:creationId xmlns:a16="http://schemas.microsoft.com/office/drawing/2014/main" id="{33904F19-E492-9D1C-CA36-C7740FFBC16F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12;p70">
              <a:extLst>
                <a:ext uri="{FF2B5EF4-FFF2-40B4-BE49-F238E27FC236}">
                  <a16:creationId xmlns:a16="http://schemas.microsoft.com/office/drawing/2014/main" id="{C8D3045F-EC98-7EA6-709A-16627FCF3CD3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213;p70">
            <a:extLst>
              <a:ext uri="{FF2B5EF4-FFF2-40B4-BE49-F238E27FC236}">
                <a16:creationId xmlns:a16="http://schemas.microsoft.com/office/drawing/2014/main" id="{5466D988-FA8D-8383-FA46-4CF48556669D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7" name="Google Shape;1214;p70">
              <a:extLst>
                <a:ext uri="{FF2B5EF4-FFF2-40B4-BE49-F238E27FC236}">
                  <a16:creationId xmlns:a16="http://schemas.microsoft.com/office/drawing/2014/main" id="{AFC26B71-0406-D483-B69D-479EFF2C65DC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15;p70">
              <a:extLst>
                <a:ext uri="{FF2B5EF4-FFF2-40B4-BE49-F238E27FC236}">
                  <a16:creationId xmlns:a16="http://schemas.microsoft.com/office/drawing/2014/main" id="{11BF0222-BDC5-14B9-2711-18ABDBFF267D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1216;p70">
            <a:extLst>
              <a:ext uri="{FF2B5EF4-FFF2-40B4-BE49-F238E27FC236}">
                <a16:creationId xmlns:a16="http://schemas.microsoft.com/office/drawing/2014/main" id="{846F528D-A325-DFB4-C42B-6022893F719D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30" name="Google Shape;1217;p70">
              <a:extLst>
                <a:ext uri="{FF2B5EF4-FFF2-40B4-BE49-F238E27FC236}">
                  <a16:creationId xmlns:a16="http://schemas.microsoft.com/office/drawing/2014/main" id="{20B39AD9-6003-8700-1524-F1BB627D4355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18;p70">
              <a:extLst>
                <a:ext uri="{FF2B5EF4-FFF2-40B4-BE49-F238E27FC236}">
                  <a16:creationId xmlns:a16="http://schemas.microsoft.com/office/drawing/2014/main" id="{D5D25062-4F0F-5187-32FD-02FE7B6CB10B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1219;p70">
              <a:extLst>
                <a:ext uri="{FF2B5EF4-FFF2-40B4-BE49-F238E27FC236}">
                  <a16:creationId xmlns:a16="http://schemas.microsoft.com/office/drawing/2014/main" id="{E5457620-4856-1B79-7E51-994FE4AE8140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220;p70">
              <a:extLst>
                <a:ext uri="{FF2B5EF4-FFF2-40B4-BE49-F238E27FC236}">
                  <a16:creationId xmlns:a16="http://schemas.microsoft.com/office/drawing/2014/main" id="{D53BC3EA-2150-312C-F242-0178FD84A1CA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oogle Shape;1221;p70">
            <a:extLst>
              <a:ext uri="{FF2B5EF4-FFF2-40B4-BE49-F238E27FC236}">
                <a16:creationId xmlns:a16="http://schemas.microsoft.com/office/drawing/2014/main" id="{5D61027A-9FF2-3202-9A03-E928BA00703E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35" name="Google Shape;1222;p70">
              <a:extLst>
                <a:ext uri="{FF2B5EF4-FFF2-40B4-BE49-F238E27FC236}">
                  <a16:creationId xmlns:a16="http://schemas.microsoft.com/office/drawing/2014/main" id="{190E8DF1-522B-4B30-8766-42D0BE90DC18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3;p70">
              <a:extLst>
                <a:ext uri="{FF2B5EF4-FFF2-40B4-BE49-F238E27FC236}">
                  <a16:creationId xmlns:a16="http://schemas.microsoft.com/office/drawing/2014/main" id="{87EEA24D-4A4B-9621-898D-4AF5E14CDAE2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24;p70">
              <a:extLst>
                <a:ext uri="{FF2B5EF4-FFF2-40B4-BE49-F238E27FC236}">
                  <a16:creationId xmlns:a16="http://schemas.microsoft.com/office/drawing/2014/main" id="{5CD83D7B-63FC-227E-9A2B-E81026C95595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25;p70">
              <a:extLst>
                <a:ext uri="{FF2B5EF4-FFF2-40B4-BE49-F238E27FC236}">
                  <a16:creationId xmlns:a16="http://schemas.microsoft.com/office/drawing/2014/main" id="{57793F98-EB58-3955-3A84-A013D830C602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oogle Shape;1226;p70">
            <a:extLst>
              <a:ext uri="{FF2B5EF4-FFF2-40B4-BE49-F238E27FC236}">
                <a16:creationId xmlns:a16="http://schemas.microsoft.com/office/drawing/2014/main" id="{87A924D3-BAB8-84B0-38BF-F448EB67AFDA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40" name="Google Shape;1227;p70">
              <a:extLst>
                <a:ext uri="{FF2B5EF4-FFF2-40B4-BE49-F238E27FC236}">
                  <a16:creationId xmlns:a16="http://schemas.microsoft.com/office/drawing/2014/main" id="{639E0314-BAC3-3880-C506-291C46DFDB24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28;p70">
              <a:extLst>
                <a:ext uri="{FF2B5EF4-FFF2-40B4-BE49-F238E27FC236}">
                  <a16:creationId xmlns:a16="http://schemas.microsoft.com/office/drawing/2014/main" id="{50BDE186-EDA0-148D-EB8B-1FDCF555565F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29;p70">
              <a:extLst>
                <a:ext uri="{FF2B5EF4-FFF2-40B4-BE49-F238E27FC236}">
                  <a16:creationId xmlns:a16="http://schemas.microsoft.com/office/drawing/2014/main" id="{5FF9E903-A425-0AF4-E7AA-A3331DE087D2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30;p70">
              <a:extLst>
                <a:ext uri="{FF2B5EF4-FFF2-40B4-BE49-F238E27FC236}">
                  <a16:creationId xmlns:a16="http://schemas.microsoft.com/office/drawing/2014/main" id="{562E6BB4-A731-62E2-66A3-F8472C2D5F0D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31;p70">
              <a:extLst>
                <a:ext uri="{FF2B5EF4-FFF2-40B4-BE49-F238E27FC236}">
                  <a16:creationId xmlns:a16="http://schemas.microsoft.com/office/drawing/2014/main" id="{4D6783E8-14F8-646B-F421-578FAC08ACAF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1232;p70">
            <a:extLst>
              <a:ext uri="{FF2B5EF4-FFF2-40B4-BE49-F238E27FC236}">
                <a16:creationId xmlns:a16="http://schemas.microsoft.com/office/drawing/2014/main" id="{EAC3CA71-B49D-70C5-88E4-67E1270FB563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6" name="Google Shape;1233;p70">
              <a:extLst>
                <a:ext uri="{FF2B5EF4-FFF2-40B4-BE49-F238E27FC236}">
                  <a16:creationId xmlns:a16="http://schemas.microsoft.com/office/drawing/2014/main" id="{95BB89F8-3958-1969-A675-FC79186B41B1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34;p70">
              <a:extLst>
                <a:ext uri="{FF2B5EF4-FFF2-40B4-BE49-F238E27FC236}">
                  <a16:creationId xmlns:a16="http://schemas.microsoft.com/office/drawing/2014/main" id="{16257531-F1A3-3132-1539-67C1D9EA1745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235;p70">
              <a:extLst>
                <a:ext uri="{FF2B5EF4-FFF2-40B4-BE49-F238E27FC236}">
                  <a16:creationId xmlns:a16="http://schemas.microsoft.com/office/drawing/2014/main" id="{6AA61DFE-ABEC-1201-E7A0-2D2D6673B7AC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36;p70">
              <a:extLst>
                <a:ext uri="{FF2B5EF4-FFF2-40B4-BE49-F238E27FC236}">
                  <a16:creationId xmlns:a16="http://schemas.microsoft.com/office/drawing/2014/main" id="{6669B1C7-6E92-5B08-798A-C8E3FEDBD766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1237;p70">
            <a:extLst>
              <a:ext uri="{FF2B5EF4-FFF2-40B4-BE49-F238E27FC236}">
                <a16:creationId xmlns:a16="http://schemas.microsoft.com/office/drawing/2014/main" id="{62EB4758-D012-6FB3-BC64-6B268DD9A92E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51" name="Google Shape;1238;p70">
              <a:extLst>
                <a:ext uri="{FF2B5EF4-FFF2-40B4-BE49-F238E27FC236}">
                  <a16:creationId xmlns:a16="http://schemas.microsoft.com/office/drawing/2014/main" id="{82B5404A-49AC-0A16-6D6B-8F1F187892EB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39;p70">
              <a:extLst>
                <a:ext uri="{FF2B5EF4-FFF2-40B4-BE49-F238E27FC236}">
                  <a16:creationId xmlns:a16="http://schemas.microsoft.com/office/drawing/2014/main" id="{0FF51EE8-1A77-BDDA-48DA-FFBCECD19FF7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0;p70">
              <a:extLst>
                <a:ext uri="{FF2B5EF4-FFF2-40B4-BE49-F238E27FC236}">
                  <a16:creationId xmlns:a16="http://schemas.microsoft.com/office/drawing/2014/main" id="{CC1410DB-214D-B7A2-562E-28F420E2C678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241;p70">
            <a:extLst>
              <a:ext uri="{FF2B5EF4-FFF2-40B4-BE49-F238E27FC236}">
                <a16:creationId xmlns:a16="http://schemas.microsoft.com/office/drawing/2014/main" id="{57DEA81E-EB32-D1D8-7E5F-DFCA8FF6107B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55" name="Google Shape;1242;p70">
              <a:extLst>
                <a:ext uri="{FF2B5EF4-FFF2-40B4-BE49-F238E27FC236}">
                  <a16:creationId xmlns:a16="http://schemas.microsoft.com/office/drawing/2014/main" id="{0542ADA9-D928-F971-913D-3B4B133ECAF1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3;p70">
              <a:extLst>
                <a:ext uri="{FF2B5EF4-FFF2-40B4-BE49-F238E27FC236}">
                  <a16:creationId xmlns:a16="http://schemas.microsoft.com/office/drawing/2014/main" id="{B8991DF3-2A15-CDE8-F232-E60D894AF95E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44;p70">
              <a:extLst>
                <a:ext uri="{FF2B5EF4-FFF2-40B4-BE49-F238E27FC236}">
                  <a16:creationId xmlns:a16="http://schemas.microsoft.com/office/drawing/2014/main" id="{EDE18EEF-44EA-7102-069C-B08385F42F21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45;p70">
              <a:extLst>
                <a:ext uri="{FF2B5EF4-FFF2-40B4-BE49-F238E27FC236}">
                  <a16:creationId xmlns:a16="http://schemas.microsoft.com/office/drawing/2014/main" id="{2DABBEF6-6789-1110-2ED5-B07536E71EFD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46;p70">
              <a:extLst>
                <a:ext uri="{FF2B5EF4-FFF2-40B4-BE49-F238E27FC236}">
                  <a16:creationId xmlns:a16="http://schemas.microsoft.com/office/drawing/2014/main" id="{2BCE415B-3E84-4ED6-A746-58A983323AD3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47;p70">
              <a:extLst>
                <a:ext uri="{FF2B5EF4-FFF2-40B4-BE49-F238E27FC236}">
                  <a16:creationId xmlns:a16="http://schemas.microsoft.com/office/drawing/2014/main" id="{3D68C701-9511-3D2D-2FE9-7A7E055972C7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1248;p70">
            <a:extLst>
              <a:ext uri="{FF2B5EF4-FFF2-40B4-BE49-F238E27FC236}">
                <a16:creationId xmlns:a16="http://schemas.microsoft.com/office/drawing/2014/main" id="{E0FFA9CA-28A8-25D2-9C2E-45B1CDC21329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62" name="Google Shape;1249;p70">
              <a:extLst>
                <a:ext uri="{FF2B5EF4-FFF2-40B4-BE49-F238E27FC236}">
                  <a16:creationId xmlns:a16="http://schemas.microsoft.com/office/drawing/2014/main" id="{948A086E-9267-E9C1-38D9-07E94316BF57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0;p70">
              <a:extLst>
                <a:ext uri="{FF2B5EF4-FFF2-40B4-BE49-F238E27FC236}">
                  <a16:creationId xmlns:a16="http://schemas.microsoft.com/office/drawing/2014/main" id="{8501E120-3047-695C-66D9-C0F64365248B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1;p70">
              <a:extLst>
                <a:ext uri="{FF2B5EF4-FFF2-40B4-BE49-F238E27FC236}">
                  <a16:creationId xmlns:a16="http://schemas.microsoft.com/office/drawing/2014/main" id="{5C0399C3-8EE8-D76A-6576-79B9300FF7EB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2;p70">
              <a:extLst>
                <a:ext uri="{FF2B5EF4-FFF2-40B4-BE49-F238E27FC236}">
                  <a16:creationId xmlns:a16="http://schemas.microsoft.com/office/drawing/2014/main" id="{378E9FC8-0ECE-70E4-E302-A618D94C6E8B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3;p70">
              <a:extLst>
                <a:ext uri="{FF2B5EF4-FFF2-40B4-BE49-F238E27FC236}">
                  <a16:creationId xmlns:a16="http://schemas.microsoft.com/office/drawing/2014/main" id="{822068D0-B383-7EF9-6252-D530F2B43DC5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54;p70">
              <a:extLst>
                <a:ext uri="{FF2B5EF4-FFF2-40B4-BE49-F238E27FC236}">
                  <a16:creationId xmlns:a16="http://schemas.microsoft.com/office/drawing/2014/main" id="{D7D82314-B915-4BD6-2056-AC19DD6C8658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55;p70">
              <a:extLst>
                <a:ext uri="{FF2B5EF4-FFF2-40B4-BE49-F238E27FC236}">
                  <a16:creationId xmlns:a16="http://schemas.microsoft.com/office/drawing/2014/main" id="{9C5B53E8-6D2F-3B4E-B93C-0C7E1B4B6351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1256;p70">
            <a:extLst>
              <a:ext uri="{FF2B5EF4-FFF2-40B4-BE49-F238E27FC236}">
                <a16:creationId xmlns:a16="http://schemas.microsoft.com/office/drawing/2014/main" id="{2A1075DF-A8AB-9A26-AAEE-C796FCBE7E4E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70" name="Google Shape;1257;p70">
              <a:extLst>
                <a:ext uri="{FF2B5EF4-FFF2-40B4-BE49-F238E27FC236}">
                  <a16:creationId xmlns:a16="http://schemas.microsoft.com/office/drawing/2014/main" id="{FBA9A33B-6E5A-9C3D-5038-AC9AB795A492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58;p70">
              <a:extLst>
                <a:ext uri="{FF2B5EF4-FFF2-40B4-BE49-F238E27FC236}">
                  <a16:creationId xmlns:a16="http://schemas.microsoft.com/office/drawing/2014/main" id="{5314924C-11D3-65BA-204D-67663F5F3DC8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1259;p70">
              <a:extLst>
                <a:ext uri="{FF2B5EF4-FFF2-40B4-BE49-F238E27FC236}">
                  <a16:creationId xmlns:a16="http://schemas.microsoft.com/office/drawing/2014/main" id="{13F8F632-11F5-649C-79BE-A9D02EFDD623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260;p70">
              <a:extLst>
                <a:ext uri="{FF2B5EF4-FFF2-40B4-BE49-F238E27FC236}">
                  <a16:creationId xmlns:a16="http://schemas.microsoft.com/office/drawing/2014/main" id="{99365978-6A7A-25F3-3649-B9856F9B0253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261;p70">
            <a:extLst>
              <a:ext uri="{FF2B5EF4-FFF2-40B4-BE49-F238E27FC236}">
                <a16:creationId xmlns:a16="http://schemas.microsoft.com/office/drawing/2014/main" id="{10DAC4F8-8120-331A-8661-A76243BCA074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75" name="Google Shape;1262;p70">
              <a:extLst>
                <a:ext uri="{FF2B5EF4-FFF2-40B4-BE49-F238E27FC236}">
                  <a16:creationId xmlns:a16="http://schemas.microsoft.com/office/drawing/2014/main" id="{06031432-36D1-8E95-8C03-B1B565478265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63;p70">
              <a:extLst>
                <a:ext uri="{FF2B5EF4-FFF2-40B4-BE49-F238E27FC236}">
                  <a16:creationId xmlns:a16="http://schemas.microsoft.com/office/drawing/2014/main" id="{E2323AA7-BF44-B144-7925-5DE5473AE1E4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64;p70">
              <a:extLst>
                <a:ext uri="{FF2B5EF4-FFF2-40B4-BE49-F238E27FC236}">
                  <a16:creationId xmlns:a16="http://schemas.microsoft.com/office/drawing/2014/main" id="{FBB21635-95BC-9538-E151-59C6DBCFE605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265;p70">
            <a:extLst>
              <a:ext uri="{FF2B5EF4-FFF2-40B4-BE49-F238E27FC236}">
                <a16:creationId xmlns:a16="http://schemas.microsoft.com/office/drawing/2014/main" id="{E65AE69A-DCB5-90B6-4741-7CC89B8F30BC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9" name="Google Shape;1266;p70">
              <a:extLst>
                <a:ext uri="{FF2B5EF4-FFF2-40B4-BE49-F238E27FC236}">
                  <a16:creationId xmlns:a16="http://schemas.microsoft.com/office/drawing/2014/main" id="{CA944F4E-0E4F-F49E-F367-AC7708434BED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267;p70">
              <a:extLst>
                <a:ext uri="{FF2B5EF4-FFF2-40B4-BE49-F238E27FC236}">
                  <a16:creationId xmlns:a16="http://schemas.microsoft.com/office/drawing/2014/main" id="{AB481E81-DB4C-317C-5760-19969BED4FD8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268;p70">
              <a:extLst>
                <a:ext uri="{FF2B5EF4-FFF2-40B4-BE49-F238E27FC236}">
                  <a16:creationId xmlns:a16="http://schemas.microsoft.com/office/drawing/2014/main" id="{E1842203-FDA4-0AFF-7888-95618FEBAD2A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2" name="Google Shape;1269;p70">
            <a:extLst>
              <a:ext uri="{FF2B5EF4-FFF2-40B4-BE49-F238E27FC236}">
                <a16:creationId xmlns:a16="http://schemas.microsoft.com/office/drawing/2014/main" id="{73D21DBA-2351-BBE2-FF83-8D9002718E68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83" name="Google Shape;1270;p70">
              <a:extLst>
                <a:ext uri="{FF2B5EF4-FFF2-40B4-BE49-F238E27FC236}">
                  <a16:creationId xmlns:a16="http://schemas.microsoft.com/office/drawing/2014/main" id="{97BB765A-9BA2-0ACA-A988-C633006E610F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71;p70">
              <a:extLst>
                <a:ext uri="{FF2B5EF4-FFF2-40B4-BE49-F238E27FC236}">
                  <a16:creationId xmlns:a16="http://schemas.microsoft.com/office/drawing/2014/main" id="{A1A5A8CC-2273-6B6B-6158-88E6A6BC938E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5" name="Google Shape;1272;p70">
            <a:extLst>
              <a:ext uri="{FF2B5EF4-FFF2-40B4-BE49-F238E27FC236}">
                <a16:creationId xmlns:a16="http://schemas.microsoft.com/office/drawing/2014/main" id="{C0EED13E-29D6-63DF-7146-C535E698B139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6" name="Google Shape;1273;p70">
            <a:extLst>
              <a:ext uri="{FF2B5EF4-FFF2-40B4-BE49-F238E27FC236}">
                <a16:creationId xmlns:a16="http://schemas.microsoft.com/office/drawing/2014/main" id="{5C9D4C3D-5BE3-06A0-E6E0-0ACC1EB871B0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7" name="Google Shape;1274;p70">
              <a:extLst>
                <a:ext uri="{FF2B5EF4-FFF2-40B4-BE49-F238E27FC236}">
                  <a16:creationId xmlns:a16="http://schemas.microsoft.com/office/drawing/2014/main" id="{A4C5BF2A-AF28-F817-CE19-B63659AE451F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1275;p70">
              <a:extLst>
                <a:ext uri="{FF2B5EF4-FFF2-40B4-BE49-F238E27FC236}">
                  <a16:creationId xmlns:a16="http://schemas.microsoft.com/office/drawing/2014/main" id="{66351017-325C-B39C-9B65-F54676DA624E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276;p70">
              <a:extLst>
                <a:ext uri="{FF2B5EF4-FFF2-40B4-BE49-F238E27FC236}">
                  <a16:creationId xmlns:a16="http://schemas.microsoft.com/office/drawing/2014/main" id="{124DA2BD-2D32-51F1-1FB6-2D6367304F26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277;p70">
              <a:extLst>
                <a:ext uri="{FF2B5EF4-FFF2-40B4-BE49-F238E27FC236}">
                  <a16:creationId xmlns:a16="http://schemas.microsoft.com/office/drawing/2014/main" id="{A87A24AB-2138-810E-E759-CAF181DE8D5C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1278;p70">
            <a:extLst>
              <a:ext uri="{FF2B5EF4-FFF2-40B4-BE49-F238E27FC236}">
                <a16:creationId xmlns:a16="http://schemas.microsoft.com/office/drawing/2014/main" id="{47D782F2-2F78-79DA-3092-5D4735C54661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92" name="Google Shape;1279;p70">
              <a:extLst>
                <a:ext uri="{FF2B5EF4-FFF2-40B4-BE49-F238E27FC236}">
                  <a16:creationId xmlns:a16="http://schemas.microsoft.com/office/drawing/2014/main" id="{8671847C-8BD9-95EE-89EF-D07C3758BEB7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1280;p70">
              <a:extLst>
                <a:ext uri="{FF2B5EF4-FFF2-40B4-BE49-F238E27FC236}">
                  <a16:creationId xmlns:a16="http://schemas.microsoft.com/office/drawing/2014/main" id="{6DC3C255-5683-B0CF-3A0D-DAC52555B27C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1281;p70">
            <a:extLst>
              <a:ext uri="{FF2B5EF4-FFF2-40B4-BE49-F238E27FC236}">
                <a16:creationId xmlns:a16="http://schemas.microsoft.com/office/drawing/2014/main" id="{321284F3-FB94-F65A-75EA-358F82CE27B2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95" name="Google Shape;1282;p70">
              <a:extLst>
                <a:ext uri="{FF2B5EF4-FFF2-40B4-BE49-F238E27FC236}">
                  <a16:creationId xmlns:a16="http://schemas.microsoft.com/office/drawing/2014/main" id="{63BB2BED-18F6-CE38-234E-51765CB6F42C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283;p70">
              <a:extLst>
                <a:ext uri="{FF2B5EF4-FFF2-40B4-BE49-F238E27FC236}">
                  <a16:creationId xmlns:a16="http://schemas.microsoft.com/office/drawing/2014/main" id="{D62782DE-B1EE-2475-9A39-2BD2D639193B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7" name="Google Shape;1284;p70" descr="Timeline background shape">
            <a:extLst>
              <a:ext uri="{FF2B5EF4-FFF2-40B4-BE49-F238E27FC236}">
                <a16:creationId xmlns:a16="http://schemas.microsoft.com/office/drawing/2014/main" id="{C75CF666-F4AD-2DB1-5E24-3AF83710A2D2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8" name="Google Shape;1285;p70">
            <a:extLst>
              <a:ext uri="{FF2B5EF4-FFF2-40B4-BE49-F238E27FC236}">
                <a16:creationId xmlns:a16="http://schemas.microsoft.com/office/drawing/2014/main" id="{DD59160F-3653-BBCC-2111-40C28E798219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9" name="Google Shape;1286;p70">
              <a:extLst>
                <a:ext uri="{FF2B5EF4-FFF2-40B4-BE49-F238E27FC236}">
                  <a16:creationId xmlns:a16="http://schemas.microsoft.com/office/drawing/2014/main" id="{1CDF7B67-B6EF-D707-6402-6A81CA9EED49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287;p70">
              <a:extLst>
                <a:ext uri="{FF2B5EF4-FFF2-40B4-BE49-F238E27FC236}">
                  <a16:creationId xmlns:a16="http://schemas.microsoft.com/office/drawing/2014/main" id="{ECE26693-0A40-F8A6-32C9-5D688F31691C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288;p70">
            <a:extLst>
              <a:ext uri="{FF2B5EF4-FFF2-40B4-BE49-F238E27FC236}">
                <a16:creationId xmlns:a16="http://schemas.microsoft.com/office/drawing/2014/main" id="{EE1D4639-A78D-5FF2-9DBE-24F5F76453B0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02" name="Google Shape;1289;p70">
              <a:extLst>
                <a:ext uri="{FF2B5EF4-FFF2-40B4-BE49-F238E27FC236}">
                  <a16:creationId xmlns:a16="http://schemas.microsoft.com/office/drawing/2014/main" id="{DF74AE98-16E9-2044-9DB4-59DECEDD882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90;p70">
              <a:extLst>
                <a:ext uri="{FF2B5EF4-FFF2-40B4-BE49-F238E27FC236}">
                  <a16:creationId xmlns:a16="http://schemas.microsoft.com/office/drawing/2014/main" id="{DFC3FA1B-3C20-0D07-FD5E-FF800BA34AB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1291;p70">
            <a:extLst>
              <a:ext uri="{FF2B5EF4-FFF2-40B4-BE49-F238E27FC236}">
                <a16:creationId xmlns:a16="http://schemas.microsoft.com/office/drawing/2014/main" id="{1C84D2FB-C9F4-8A39-3F77-DF09C50ECC25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05" name="Google Shape;1292;p70">
              <a:extLst>
                <a:ext uri="{FF2B5EF4-FFF2-40B4-BE49-F238E27FC236}">
                  <a16:creationId xmlns:a16="http://schemas.microsoft.com/office/drawing/2014/main" id="{C8ED792C-E77D-1499-AA75-8192A16311F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3;p70">
              <a:extLst>
                <a:ext uri="{FF2B5EF4-FFF2-40B4-BE49-F238E27FC236}">
                  <a16:creationId xmlns:a16="http://schemas.microsoft.com/office/drawing/2014/main" id="{26D5B7A8-387A-957D-0B1D-DC82FDF7E4F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1294;p70">
            <a:extLst>
              <a:ext uri="{FF2B5EF4-FFF2-40B4-BE49-F238E27FC236}">
                <a16:creationId xmlns:a16="http://schemas.microsoft.com/office/drawing/2014/main" id="{4F786E5A-4778-B2B5-0594-4DCD30CA0036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8" name="Google Shape;1295;p70">
              <a:extLst>
                <a:ext uri="{FF2B5EF4-FFF2-40B4-BE49-F238E27FC236}">
                  <a16:creationId xmlns:a16="http://schemas.microsoft.com/office/drawing/2014/main" id="{CEA66DB6-D230-45A7-B033-F7E3B8AA7343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296;p70">
              <a:extLst>
                <a:ext uri="{FF2B5EF4-FFF2-40B4-BE49-F238E27FC236}">
                  <a16:creationId xmlns:a16="http://schemas.microsoft.com/office/drawing/2014/main" id="{392DB174-D4C8-D1B4-AAE5-5E77FB929191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297;p70">
              <a:extLst>
                <a:ext uri="{FF2B5EF4-FFF2-40B4-BE49-F238E27FC236}">
                  <a16:creationId xmlns:a16="http://schemas.microsoft.com/office/drawing/2014/main" id="{E9B0D088-9963-3FF8-DE87-08E387A0EFED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298;p70">
              <a:extLst>
                <a:ext uri="{FF2B5EF4-FFF2-40B4-BE49-F238E27FC236}">
                  <a16:creationId xmlns:a16="http://schemas.microsoft.com/office/drawing/2014/main" id="{BB11225B-496D-661E-5C6C-74FFA50AC8C0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299;p70">
              <a:extLst>
                <a:ext uri="{FF2B5EF4-FFF2-40B4-BE49-F238E27FC236}">
                  <a16:creationId xmlns:a16="http://schemas.microsoft.com/office/drawing/2014/main" id="{328B48FE-7C21-087D-3739-1D341650B51F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0;p70">
              <a:extLst>
                <a:ext uri="{FF2B5EF4-FFF2-40B4-BE49-F238E27FC236}">
                  <a16:creationId xmlns:a16="http://schemas.microsoft.com/office/drawing/2014/main" id="{7CFBE848-B2CE-9CF8-72E7-70BBF2BDAC57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1;p70">
              <a:extLst>
                <a:ext uri="{FF2B5EF4-FFF2-40B4-BE49-F238E27FC236}">
                  <a16:creationId xmlns:a16="http://schemas.microsoft.com/office/drawing/2014/main" id="{EC4626F3-F936-3702-C702-11BC7B6FC215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2;p70">
              <a:extLst>
                <a:ext uri="{FF2B5EF4-FFF2-40B4-BE49-F238E27FC236}">
                  <a16:creationId xmlns:a16="http://schemas.microsoft.com/office/drawing/2014/main" id="{2ED6EC6F-CABE-C7CA-1E33-A42EA3DCF5E3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6" name="Google Shape;1303;p70">
            <a:extLst>
              <a:ext uri="{FF2B5EF4-FFF2-40B4-BE49-F238E27FC236}">
                <a16:creationId xmlns:a16="http://schemas.microsoft.com/office/drawing/2014/main" id="{EEB85409-2CDC-E930-61F5-8C433131C5A9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7" name="Google Shape;1304;p70">
              <a:extLst>
                <a:ext uri="{FF2B5EF4-FFF2-40B4-BE49-F238E27FC236}">
                  <a16:creationId xmlns:a16="http://schemas.microsoft.com/office/drawing/2014/main" id="{3EF3DFD9-21AE-BA92-730C-C3F7EBFF0C67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5;p70">
              <a:extLst>
                <a:ext uri="{FF2B5EF4-FFF2-40B4-BE49-F238E27FC236}">
                  <a16:creationId xmlns:a16="http://schemas.microsoft.com/office/drawing/2014/main" id="{01875521-C073-5700-D2CC-8489208801E4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06;p70">
              <a:extLst>
                <a:ext uri="{FF2B5EF4-FFF2-40B4-BE49-F238E27FC236}">
                  <a16:creationId xmlns:a16="http://schemas.microsoft.com/office/drawing/2014/main" id="{20C9FAD1-68A8-7306-77C1-0E5A20B666A0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07;p70">
              <a:extLst>
                <a:ext uri="{FF2B5EF4-FFF2-40B4-BE49-F238E27FC236}">
                  <a16:creationId xmlns:a16="http://schemas.microsoft.com/office/drawing/2014/main" id="{7228488D-0307-E3A4-3B41-C8D73DF38FC3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08;p70">
              <a:extLst>
                <a:ext uri="{FF2B5EF4-FFF2-40B4-BE49-F238E27FC236}">
                  <a16:creationId xmlns:a16="http://schemas.microsoft.com/office/drawing/2014/main" id="{F9C83A19-D601-E046-2179-5987BA9D956B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09;p70">
              <a:extLst>
                <a:ext uri="{FF2B5EF4-FFF2-40B4-BE49-F238E27FC236}">
                  <a16:creationId xmlns:a16="http://schemas.microsoft.com/office/drawing/2014/main" id="{054E7BC5-C28B-F4D9-F4A7-F25403EA1E44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0;p70">
              <a:extLst>
                <a:ext uri="{FF2B5EF4-FFF2-40B4-BE49-F238E27FC236}">
                  <a16:creationId xmlns:a16="http://schemas.microsoft.com/office/drawing/2014/main" id="{CC8FDC0A-B76F-55D1-E747-64FD721D7555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1;p70">
              <a:extLst>
                <a:ext uri="{FF2B5EF4-FFF2-40B4-BE49-F238E27FC236}">
                  <a16:creationId xmlns:a16="http://schemas.microsoft.com/office/drawing/2014/main" id="{D98C2AB4-ED83-6036-2695-8B6200FA47DA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2;p70">
              <a:extLst>
                <a:ext uri="{FF2B5EF4-FFF2-40B4-BE49-F238E27FC236}">
                  <a16:creationId xmlns:a16="http://schemas.microsoft.com/office/drawing/2014/main" id="{82F82BBF-5D6B-2743-3934-97C5B3D87208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3;p70">
              <a:extLst>
                <a:ext uri="{FF2B5EF4-FFF2-40B4-BE49-F238E27FC236}">
                  <a16:creationId xmlns:a16="http://schemas.microsoft.com/office/drawing/2014/main" id="{DCA11B49-830E-2FF4-75DB-2C7BD3A65C6C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4;p70">
              <a:extLst>
                <a:ext uri="{FF2B5EF4-FFF2-40B4-BE49-F238E27FC236}">
                  <a16:creationId xmlns:a16="http://schemas.microsoft.com/office/drawing/2014/main" id="{8A305213-E5CB-044D-F9D5-654510B58E7C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5;p70">
              <a:extLst>
                <a:ext uri="{FF2B5EF4-FFF2-40B4-BE49-F238E27FC236}">
                  <a16:creationId xmlns:a16="http://schemas.microsoft.com/office/drawing/2014/main" id="{8DC93F48-43B4-B975-9F6A-186B99BAA8DD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16;p70">
              <a:extLst>
                <a:ext uri="{FF2B5EF4-FFF2-40B4-BE49-F238E27FC236}">
                  <a16:creationId xmlns:a16="http://schemas.microsoft.com/office/drawing/2014/main" id="{8EC075EC-051B-58A4-3A17-CB2DCB15CC04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17;p70">
              <a:extLst>
                <a:ext uri="{FF2B5EF4-FFF2-40B4-BE49-F238E27FC236}">
                  <a16:creationId xmlns:a16="http://schemas.microsoft.com/office/drawing/2014/main" id="{70D56A85-719B-4C67-0D73-1EEE70E109F8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18;p70">
              <a:extLst>
                <a:ext uri="{FF2B5EF4-FFF2-40B4-BE49-F238E27FC236}">
                  <a16:creationId xmlns:a16="http://schemas.microsoft.com/office/drawing/2014/main" id="{7A0698A1-063A-CE77-29FB-30FE15A83904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19;p70">
              <a:extLst>
                <a:ext uri="{FF2B5EF4-FFF2-40B4-BE49-F238E27FC236}">
                  <a16:creationId xmlns:a16="http://schemas.microsoft.com/office/drawing/2014/main" id="{92CA5952-393F-3AC0-C984-689C59FAB43A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0;p70">
              <a:extLst>
                <a:ext uri="{FF2B5EF4-FFF2-40B4-BE49-F238E27FC236}">
                  <a16:creationId xmlns:a16="http://schemas.microsoft.com/office/drawing/2014/main" id="{A139BE8F-C840-A2CF-D56C-CCF8811B9883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1;p70">
              <a:extLst>
                <a:ext uri="{FF2B5EF4-FFF2-40B4-BE49-F238E27FC236}">
                  <a16:creationId xmlns:a16="http://schemas.microsoft.com/office/drawing/2014/main" id="{59818715-D049-3CC0-C6E2-35A737A010AB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2;p70">
              <a:extLst>
                <a:ext uri="{FF2B5EF4-FFF2-40B4-BE49-F238E27FC236}">
                  <a16:creationId xmlns:a16="http://schemas.microsoft.com/office/drawing/2014/main" id="{6C5E7714-D821-FA8C-D843-BE9F2BC8EA0F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3;p70">
              <a:extLst>
                <a:ext uri="{FF2B5EF4-FFF2-40B4-BE49-F238E27FC236}">
                  <a16:creationId xmlns:a16="http://schemas.microsoft.com/office/drawing/2014/main" id="{86DD5943-7ADA-6E6E-DCF4-1429C91A6821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24;p70">
              <a:extLst>
                <a:ext uri="{FF2B5EF4-FFF2-40B4-BE49-F238E27FC236}">
                  <a16:creationId xmlns:a16="http://schemas.microsoft.com/office/drawing/2014/main" id="{01620727-CAB9-CD4C-01F1-CA860D18FF2F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325;p70">
            <a:extLst>
              <a:ext uri="{FF2B5EF4-FFF2-40B4-BE49-F238E27FC236}">
                <a16:creationId xmlns:a16="http://schemas.microsoft.com/office/drawing/2014/main" id="{DFB16E9B-DA4E-2619-341B-7F3956D81DBF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9" name="Google Shape;1326;p70">
              <a:extLst>
                <a:ext uri="{FF2B5EF4-FFF2-40B4-BE49-F238E27FC236}">
                  <a16:creationId xmlns:a16="http://schemas.microsoft.com/office/drawing/2014/main" id="{023CACC3-F25E-17FD-D3C6-0AAAA6114BA4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27;p70">
              <a:extLst>
                <a:ext uri="{FF2B5EF4-FFF2-40B4-BE49-F238E27FC236}">
                  <a16:creationId xmlns:a16="http://schemas.microsoft.com/office/drawing/2014/main" id="{73679B54-DBC2-E2A7-46EE-53B4BD5E955B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28;p70">
              <a:extLst>
                <a:ext uri="{FF2B5EF4-FFF2-40B4-BE49-F238E27FC236}">
                  <a16:creationId xmlns:a16="http://schemas.microsoft.com/office/drawing/2014/main" id="{A9FCFA7F-897D-5963-34E7-AF1DABE800DC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29;p70">
              <a:extLst>
                <a:ext uri="{FF2B5EF4-FFF2-40B4-BE49-F238E27FC236}">
                  <a16:creationId xmlns:a16="http://schemas.microsoft.com/office/drawing/2014/main" id="{2C9608CA-9E09-C905-4F07-D3BAF8F0A5AF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3" name="Google Shape;1330;p70">
            <a:extLst>
              <a:ext uri="{FF2B5EF4-FFF2-40B4-BE49-F238E27FC236}">
                <a16:creationId xmlns:a16="http://schemas.microsoft.com/office/drawing/2014/main" id="{8971E4CE-8CB2-88F9-4A4D-82918ABE0C13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44" name="Google Shape;1331;p70">
              <a:extLst>
                <a:ext uri="{FF2B5EF4-FFF2-40B4-BE49-F238E27FC236}">
                  <a16:creationId xmlns:a16="http://schemas.microsoft.com/office/drawing/2014/main" id="{25DD21DE-3A7B-DBE4-020E-165F622C3A9F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2;p70">
              <a:extLst>
                <a:ext uri="{FF2B5EF4-FFF2-40B4-BE49-F238E27FC236}">
                  <a16:creationId xmlns:a16="http://schemas.microsoft.com/office/drawing/2014/main" id="{88FF4284-D9DC-F956-645A-0BC55E7356FD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3;p70">
              <a:extLst>
                <a:ext uri="{FF2B5EF4-FFF2-40B4-BE49-F238E27FC236}">
                  <a16:creationId xmlns:a16="http://schemas.microsoft.com/office/drawing/2014/main" id="{E8E833C5-8363-228F-9690-B65F5D00D66A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4;p70">
              <a:extLst>
                <a:ext uri="{FF2B5EF4-FFF2-40B4-BE49-F238E27FC236}">
                  <a16:creationId xmlns:a16="http://schemas.microsoft.com/office/drawing/2014/main" id="{A7681FCB-989A-AD18-7F33-6F923840F728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5;p70">
              <a:extLst>
                <a:ext uri="{FF2B5EF4-FFF2-40B4-BE49-F238E27FC236}">
                  <a16:creationId xmlns:a16="http://schemas.microsoft.com/office/drawing/2014/main" id="{6531FE9F-1C3A-E8A4-89C1-E053FCCC2836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36;p70">
              <a:extLst>
                <a:ext uri="{FF2B5EF4-FFF2-40B4-BE49-F238E27FC236}">
                  <a16:creationId xmlns:a16="http://schemas.microsoft.com/office/drawing/2014/main" id="{7B913881-A0F4-ACAB-DF6D-1C59F02CC142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37;p70">
              <a:extLst>
                <a:ext uri="{FF2B5EF4-FFF2-40B4-BE49-F238E27FC236}">
                  <a16:creationId xmlns:a16="http://schemas.microsoft.com/office/drawing/2014/main" id="{62400FDF-1F58-ED7D-D0CF-94DA2F885C5F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38;p70">
              <a:extLst>
                <a:ext uri="{FF2B5EF4-FFF2-40B4-BE49-F238E27FC236}">
                  <a16:creationId xmlns:a16="http://schemas.microsoft.com/office/drawing/2014/main" id="{B74B0C79-A70A-012E-0957-269762F17D55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39;p70">
              <a:extLst>
                <a:ext uri="{FF2B5EF4-FFF2-40B4-BE49-F238E27FC236}">
                  <a16:creationId xmlns:a16="http://schemas.microsoft.com/office/drawing/2014/main" id="{7C2D2F44-04CA-F28A-3802-42374114A441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40;p70">
              <a:extLst>
                <a:ext uri="{FF2B5EF4-FFF2-40B4-BE49-F238E27FC236}">
                  <a16:creationId xmlns:a16="http://schemas.microsoft.com/office/drawing/2014/main" id="{56AEA1B7-9C25-6ECB-03A8-32C9BFFFB21D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41;p70">
              <a:extLst>
                <a:ext uri="{FF2B5EF4-FFF2-40B4-BE49-F238E27FC236}">
                  <a16:creationId xmlns:a16="http://schemas.microsoft.com/office/drawing/2014/main" id="{A7CF651D-F5A4-FA50-D773-E13B10F2BB69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42;p70">
              <a:extLst>
                <a:ext uri="{FF2B5EF4-FFF2-40B4-BE49-F238E27FC236}">
                  <a16:creationId xmlns:a16="http://schemas.microsoft.com/office/drawing/2014/main" id="{752188A9-8C34-1E51-CF85-4BE4C0A1997B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1343;p70">
            <a:extLst>
              <a:ext uri="{FF2B5EF4-FFF2-40B4-BE49-F238E27FC236}">
                <a16:creationId xmlns:a16="http://schemas.microsoft.com/office/drawing/2014/main" id="{00922BE7-7BFB-BA59-3D14-D185EF40B1AD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7" name="Google Shape;1344;p70">
              <a:extLst>
                <a:ext uri="{FF2B5EF4-FFF2-40B4-BE49-F238E27FC236}">
                  <a16:creationId xmlns:a16="http://schemas.microsoft.com/office/drawing/2014/main" id="{B98E406A-4B9D-3561-CD1D-6CAD6C6107CE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45;p70">
              <a:extLst>
                <a:ext uri="{FF2B5EF4-FFF2-40B4-BE49-F238E27FC236}">
                  <a16:creationId xmlns:a16="http://schemas.microsoft.com/office/drawing/2014/main" id="{4A03077E-EE1E-28C2-6367-C22FC8A834FA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9" name="Google Shape;1346;p70">
            <a:extLst>
              <a:ext uri="{FF2B5EF4-FFF2-40B4-BE49-F238E27FC236}">
                <a16:creationId xmlns:a16="http://schemas.microsoft.com/office/drawing/2014/main" id="{375120FE-3F04-4D4E-7126-D464BF791FE6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60" name="Google Shape;1347;p70">
              <a:extLst>
                <a:ext uri="{FF2B5EF4-FFF2-40B4-BE49-F238E27FC236}">
                  <a16:creationId xmlns:a16="http://schemas.microsoft.com/office/drawing/2014/main" id="{C3703740-2E65-9A4C-6E77-4D6880F6788B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348;p70">
              <a:extLst>
                <a:ext uri="{FF2B5EF4-FFF2-40B4-BE49-F238E27FC236}">
                  <a16:creationId xmlns:a16="http://schemas.microsoft.com/office/drawing/2014/main" id="{F03983CF-5750-8660-F7B5-4DF17533483D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349;p70">
              <a:extLst>
                <a:ext uri="{FF2B5EF4-FFF2-40B4-BE49-F238E27FC236}">
                  <a16:creationId xmlns:a16="http://schemas.microsoft.com/office/drawing/2014/main" id="{4134EA1D-BA3E-6CCB-6D06-6A1D5128F9EF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63" name="Google Shape;1350;p70">
            <a:extLst>
              <a:ext uri="{FF2B5EF4-FFF2-40B4-BE49-F238E27FC236}">
                <a16:creationId xmlns:a16="http://schemas.microsoft.com/office/drawing/2014/main" id="{7DBB794D-C32B-9334-48C3-0B98B68A970B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4" name="Google Shape;1351;p70">
            <a:extLst>
              <a:ext uri="{FF2B5EF4-FFF2-40B4-BE49-F238E27FC236}">
                <a16:creationId xmlns:a16="http://schemas.microsoft.com/office/drawing/2014/main" id="{9BEA5BD3-6D28-0708-AFA3-14F5CDF15BE5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5" name="Google Shape;1352;p70">
            <a:extLst>
              <a:ext uri="{FF2B5EF4-FFF2-40B4-BE49-F238E27FC236}">
                <a16:creationId xmlns:a16="http://schemas.microsoft.com/office/drawing/2014/main" id="{5BC22034-FE73-C741-F06C-63313B01C85E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6" name="Google Shape;1353;p70">
            <a:extLst>
              <a:ext uri="{FF2B5EF4-FFF2-40B4-BE49-F238E27FC236}">
                <a16:creationId xmlns:a16="http://schemas.microsoft.com/office/drawing/2014/main" id="{407BE4D5-8120-A6D1-2332-F0E591A7E423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67" name="Google Shape;1354;p70">
            <a:extLst>
              <a:ext uri="{FF2B5EF4-FFF2-40B4-BE49-F238E27FC236}">
                <a16:creationId xmlns:a16="http://schemas.microsoft.com/office/drawing/2014/main" id="{EA9482EB-1B22-A7BD-2939-F844F137AB13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8" name="Google Shape;1355;p70">
              <a:extLst>
                <a:ext uri="{FF2B5EF4-FFF2-40B4-BE49-F238E27FC236}">
                  <a16:creationId xmlns:a16="http://schemas.microsoft.com/office/drawing/2014/main" id="{A964BE8F-28BD-51B2-3C8C-DD84961F98B8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356;p70">
              <a:extLst>
                <a:ext uri="{FF2B5EF4-FFF2-40B4-BE49-F238E27FC236}">
                  <a16:creationId xmlns:a16="http://schemas.microsoft.com/office/drawing/2014/main" id="{F1459DEC-0362-C1F2-2BA0-83E56D67ED0D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0" name="Google Shape;1357;p70">
            <a:extLst>
              <a:ext uri="{FF2B5EF4-FFF2-40B4-BE49-F238E27FC236}">
                <a16:creationId xmlns:a16="http://schemas.microsoft.com/office/drawing/2014/main" id="{BB9E437A-DF5D-3EBD-0260-3EC040DCE3DB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71" name="Google Shape;1358;p70">
              <a:extLst>
                <a:ext uri="{FF2B5EF4-FFF2-40B4-BE49-F238E27FC236}">
                  <a16:creationId xmlns:a16="http://schemas.microsoft.com/office/drawing/2014/main" id="{91FCF984-5C74-9DB3-E559-3F43ABFB640B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59;p70">
              <a:extLst>
                <a:ext uri="{FF2B5EF4-FFF2-40B4-BE49-F238E27FC236}">
                  <a16:creationId xmlns:a16="http://schemas.microsoft.com/office/drawing/2014/main" id="{4740DD0B-F7AE-299F-C598-D46B13BBDA5B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360;p70">
            <a:extLst>
              <a:ext uri="{FF2B5EF4-FFF2-40B4-BE49-F238E27FC236}">
                <a16:creationId xmlns:a16="http://schemas.microsoft.com/office/drawing/2014/main" id="{EB5BE7B0-715A-DD82-B76D-6214CFA53BF4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74" name="Google Shape;1361;p70">
              <a:extLst>
                <a:ext uri="{FF2B5EF4-FFF2-40B4-BE49-F238E27FC236}">
                  <a16:creationId xmlns:a16="http://schemas.microsoft.com/office/drawing/2014/main" id="{E5091AFF-F4D1-549C-4DFB-5C98BF867ABE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62;p70">
              <a:extLst>
                <a:ext uri="{FF2B5EF4-FFF2-40B4-BE49-F238E27FC236}">
                  <a16:creationId xmlns:a16="http://schemas.microsoft.com/office/drawing/2014/main" id="{83121029-1973-EB28-3010-48B8BBBC9724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363;p70">
            <a:extLst>
              <a:ext uri="{FF2B5EF4-FFF2-40B4-BE49-F238E27FC236}">
                <a16:creationId xmlns:a16="http://schemas.microsoft.com/office/drawing/2014/main" id="{5DFAC2DF-0C3D-35A6-F90C-DD10253CE426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7" name="Google Shape;1364;p70">
              <a:extLst>
                <a:ext uri="{FF2B5EF4-FFF2-40B4-BE49-F238E27FC236}">
                  <a16:creationId xmlns:a16="http://schemas.microsoft.com/office/drawing/2014/main" id="{A57221FF-91A2-9BF4-CB41-310B3DC4C05F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365;p70">
              <a:extLst>
                <a:ext uri="{FF2B5EF4-FFF2-40B4-BE49-F238E27FC236}">
                  <a16:creationId xmlns:a16="http://schemas.microsoft.com/office/drawing/2014/main" id="{28A45665-058E-D5A7-3E50-319FF7D3A6AC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366;p70">
            <a:extLst>
              <a:ext uri="{FF2B5EF4-FFF2-40B4-BE49-F238E27FC236}">
                <a16:creationId xmlns:a16="http://schemas.microsoft.com/office/drawing/2014/main" id="{457B5D4E-DD94-BECA-810D-3F3D69EA970E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80" name="Google Shape;1367;p70">
              <a:extLst>
                <a:ext uri="{FF2B5EF4-FFF2-40B4-BE49-F238E27FC236}">
                  <a16:creationId xmlns:a16="http://schemas.microsoft.com/office/drawing/2014/main" id="{2429547F-E3FC-79CC-E124-22F227352DDB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68;p70">
              <a:extLst>
                <a:ext uri="{FF2B5EF4-FFF2-40B4-BE49-F238E27FC236}">
                  <a16:creationId xmlns:a16="http://schemas.microsoft.com/office/drawing/2014/main" id="{D54180F5-856B-3EC1-1375-2D1CC6EFBC59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369;p70">
            <a:extLst>
              <a:ext uri="{FF2B5EF4-FFF2-40B4-BE49-F238E27FC236}">
                <a16:creationId xmlns:a16="http://schemas.microsoft.com/office/drawing/2014/main" id="{B1A37CFA-BAA9-9698-A1A5-2DAC55D80E05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83" name="Google Shape;1370;p70">
              <a:extLst>
                <a:ext uri="{FF2B5EF4-FFF2-40B4-BE49-F238E27FC236}">
                  <a16:creationId xmlns:a16="http://schemas.microsoft.com/office/drawing/2014/main" id="{0D20B656-FB83-035F-C539-382391089B77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71;p70">
              <a:extLst>
                <a:ext uri="{FF2B5EF4-FFF2-40B4-BE49-F238E27FC236}">
                  <a16:creationId xmlns:a16="http://schemas.microsoft.com/office/drawing/2014/main" id="{F0B2CF2C-06B4-E7EF-6CBB-0C07DE81E7A8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5" name="Google Shape;1372;p70">
            <a:extLst>
              <a:ext uri="{FF2B5EF4-FFF2-40B4-BE49-F238E27FC236}">
                <a16:creationId xmlns:a16="http://schemas.microsoft.com/office/drawing/2014/main" id="{74245F08-761F-A9C9-0542-F8F2FA78C87C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6" name="Google Shape;1373;p70">
              <a:extLst>
                <a:ext uri="{FF2B5EF4-FFF2-40B4-BE49-F238E27FC236}">
                  <a16:creationId xmlns:a16="http://schemas.microsoft.com/office/drawing/2014/main" id="{64355700-3F9C-5CC7-401A-E6CC31814C46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74;p70">
              <a:extLst>
                <a:ext uri="{FF2B5EF4-FFF2-40B4-BE49-F238E27FC236}">
                  <a16:creationId xmlns:a16="http://schemas.microsoft.com/office/drawing/2014/main" id="{12C31C83-AC8F-6B8C-8F00-03BECC65B860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8" name="Google Shape;1375;p70">
            <a:extLst>
              <a:ext uri="{FF2B5EF4-FFF2-40B4-BE49-F238E27FC236}">
                <a16:creationId xmlns:a16="http://schemas.microsoft.com/office/drawing/2014/main" id="{21B5BD36-645E-9C00-2CE0-76BEFFBCFDF3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9" name="Google Shape;1376;p70">
              <a:extLst>
                <a:ext uri="{FF2B5EF4-FFF2-40B4-BE49-F238E27FC236}">
                  <a16:creationId xmlns:a16="http://schemas.microsoft.com/office/drawing/2014/main" id="{A2B77124-7BDC-8CF9-D69A-3FAEBDC3617F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377;p70">
              <a:extLst>
                <a:ext uri="{FF2B5EF4-FFF2-40B4-BE49-F238E27FC236}">
                  <a16:creationId xmlns:a16="http://schemas.microsoft.com/office/drawing/2014/main" id="{1120E9B6-CE21-1D1C-E4EB-67E230206354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378;p70">
              <a:extLst>
                <a:ext uri="{FF2B5EF4-FFF2-40B4-BE49-F238E27FC236}">
                  <a16:creationId xmlns:a16="http://schemas.microsoft.com/office/drawing/2014/main" id="{24C5C0BD-C8B8-C8ED-27BA-B8E1A402C61A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379;p70">
            <a:extLst>
              <a:ext uri="{FF2B5EF4-FFF2-40B4-BE49-F238E27FC236}">
                <a16:creationId xmlns:a16="http://schemas.microsoft.com/office/drawing/2014/main" id="{BBCEF81A-8AC8-AE7E-13FB-B0F977976094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93" name="Google Shape;1380;p70">
              <a:extLst>
                <a:ext uri="{FF2B5EF4-FFF2-40B4-BE49-F238E27FC236}">
                  <a16:creationId xmlns:a16="http://schemas.microsoft.com/office/drawing/2014/main" id="{4FC1916D-C5B1-6C53-FBE1-B98C441B2559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381;p70">
              <a:extLst>
                <a:ext uri="{FF2B5EF4-FFF2-40B4-BE49-F238E27FC236}">
                  <a16:creationId xmlns:a16="http://schemas.microsoft.com/office/drawing/2014/main" id="{803AD5A5-793B-9C17-6B72-BF80EDE55C8E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82;p70">
              <a:extLst>
                <a:ext uri="{FF2B5EF4-FFF2-40B4-BE49-F238E27FC236}">
                  <a16:creationId xmlns:a16="http://schemas.microsoft.com/office/drawing/2014/main" id="{EE5C1E3D-8B5A-95B4-58C0-2D45CDEADEB5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383;p70">
            <a:extLst>
              <a:ext uri="{FF2B5EF4-FFF2-40B4-BE49-F238E27FC236}">
                <a16:creationId xmlns:a16="http://schemas.microsoft.com/office/drawing/2014/main" id="{507CC2DC-9B92-DA48-4012-FFCF7345C988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7" name="Google Shape;1384;p70">
              <a:extLst>
                <a:ext uri="{FF2B5EF4-FFF2-40B4-BE49-F238E27FC236}">
                  <a16:creationId xmlns:a16="http://schemas.microsoft.com/office/drawing/2014/main" id="{EE364B9E-371B-F54B-2B5D-0011B902632F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385;p70">
              <a:extLst>
                <a:ext uri="{FF2B5EF4-FFF2-40B4-BE49-F238E27FC236}">
                  <a16:creationId xmlns:a16="http://schemas.microsoft.com/office/drawing/2014/main" id="{44DE5D74-A27F-6ACE-C05B-7457EE8662C9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386;p70">
              <a:extLst>
                <a:ext uri="{FF2B5EF4-FFF2-40B4-BE49-F238E27FC236}">
                  <a16:creationId xmlns:a16="http://schemas.microsoft.com/office/drawing/2014/main" id="{311C7F87-B619-783D-41F4-377AD18EAF43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0" name="Google Shape;1387;p70">
            <a:extLst>
              <a:ext uri="{FF2B5EF4-FFF2-40B4-BE49-F238E27FC236}">
                <a16:creationId xmlns:a16="http://schemas.microsoft.com/office/drawing/2014/main" id="{1E1D6803-D284-99E5-66EA-5B937D491B35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201" name="Google Shape;1388;p70">
              <a:extLst>
                <a:ext uri="{FF2B5EF4-FFF2-40B4-BE49-F238E27FC236}">
                  <a16:creationId xmlns:a16="http://schemas.microsoft.com/office/drawing/2014/main" id="{43EC783C-A434-EBEF-FFC0-747764EF758B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389;p70">
              <a:extLst>
                <a:ext uri="{FF2B5EF4-FFF2-40B4-BE49-F238E27FC236}">
                  <a16:creationId xmlns:a16="http://schemas.microsoft.com/office/drawing/2014/main" id="{06598543-97B1-4A51-C41A-03FAEF879F84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390;p70">
              <a:extLst>
                <a:ext uri="{FF2B5EF4-FFF2-40B4-BE49-F238E27FC236}">
                  <a16:creationId xmlns:a16="http://schemas.microsoft.com/office/drawing/2014/main" id="{A946B6C0-111F-06EE-774C-C673EA38846F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4" name="Google Shape;1391;p70">
            <a:extLst>
              <a:ext uri="{FF2B5EF4-FFF2-40B4-BE49-F238E27FC236}">
                <a16:creationId xmlns:a16="http://schemas.microsoft.com/office/drawing/2014/main" id="{E955F9E1-C35F-4E83-AA8B-BEC7873B4734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05" name="Google Shape;1392;p70">
              <a:extLst>
                <a:ext uri="{FF2B5EF4-FFF2-40B4-BE49-F238E27FC236}">
                  <a16:creationId xmlns:a16="http://schemas.microsoft.com/office/drawing/2014/main" id="{A62A0D26-8C28-2B21-5D1E-5C9AABFF35FD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393;p70">
              <a:extLst>
                <a:ext uri="{FF2B5EF4-FFF2-40B4-BE49-F238E27FC236}">
                  <a16:creationId xmlns:a16="http://schemas.microsoft.com/office/drawing/2014/main" id="{15900E16-E56D-BB47-BCB0-53BFB9FEB8F1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07" name="Google Shape;1394;p70">
            <a:extLst>
              <a:ext uri="{FF2B5EF4-FFF2-40B4-BE49-F238E27FC236}">
                <a16:creationId xmlns:a16="http://schemas.microsoft.com/office/drawing/2014/main" id="{49D2D4B0-A9C6-5BFA-12B0-8F035E56D027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8" name="Google Shape;1395;p70">
            <a:extLst>
              <a:ext uri="{FF2B5EF4-FFF2-40B4-BE49-F238E27FC236}">
                <a16:creationId xmlns:a16="http://schemas.microsoft.com/office/drawing/2014/main" id="{A4F7DF71-AAFA-7C00-81B4-AE71B7844F3C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9" name="Google Shape;1396;p70">
            <a:extLst>
              <a:ext uri="{FF2B5EF4-FFF2-40B4-BE49-F238E27FC236}">
                <a16:creationId xmlns:a16="http://schemas.microsoft.com/office/drawing/2014/main" id="{1A729741-96FC-06B9-C2DA-D196D8AA663A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0" name="Google Shape;1397;p70">
            <a:extLst>
              <a:ext uri="{FF2B5EF4-FFF2-40B4-BE49-F238E27FC236}">
                <a16:creationId xmlns:a16="http://schemas.microsoft.com/office/drawing/2014/main" id="{0FADECCA-218D-0D21-A8E2-0AAC01237F78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1" name="Google Shape;1398;p70">
            <a:extLst>
              <a:ext uri="{FF2B5EF4-FFF2-40B4-BE49-F238E27FC236}">
                <a16:creationId xmlns:a16="http://schemas.microsoft.com/office/drawing/2014/main" id="{644EAD19-7171-8D9E-A43E-DD89D45FD692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2" name="Google Shape;1399;p70">
            <a:extLst>
              <a:ext uri="{FF2B5EF4-FFF2-40B4-BE49-F238E27FC236}">
                <a16:creationId xmlns:a16="http://schemas.microsoft.com/office/drawing/2014/main" id="{5D7AC53A-AEA2-B7B1-6BFA-E98B8513D071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13" name="Google Shape;1400;p70">
            <a:extLst>
              <a:ext uri="{FF2B5EF4-FFF2-40B4-BE49-F238E27FC236}">
                <a16:creationId xmlns:a16="http://schemas.microsoft.com/office/drawing/2014/main" id="{A9D10912-0385-3CF4-D56C-14CD5B296C19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14" name="Google Shape;1401;p70">
              <a:extLst>
                <a:ext uri="{FF2B5EF4-FFF2-40B4-BE49-F238E27FC236}">
                  <a16:creationId xmlns:a16="http://schemas.microsoft.com/office/drawing/2014/main" id="{DF26530B-C129-D723-AFB8-878905EE2581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402;p70">
              <a:extLst>
                <a:ext uri="{FF2B5EF4-FFF2-40B4-BE49-F238E27FC236}">
                  <a16:creationId xmlns:a16="http://schemas.microsoft.com/office/drawing/2014/main" id="{85046BC6-24DF-6A42-BA90-575039CD1D59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6" name="Google Shape;1403;p70">
            <a:extLst>
              <a:ext uri="{FF2B5EF4-FFF2-40B4-BE49-F238E27FC236}">
                <a16:creationId xmlns:a16="http://schemas.microsoft.com/office/drawing/2014/main" id="{D74B92EE-7D39-BBE6-A08F-C6BAE9F7D99A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7" name="Google Shape;1404;p70">
              <a:extLst>
                <a:ext uri="{FF2B5EF4-FFF2-40B4-BE49-F238E27FC236}">
                  <a16:creationId xmlns:a16="http://schemas.microsoft.com/office/drawing/2014/main" id="{59E2564F-B7D6-44A7-CABA-CC863A356C1B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405;p70">
              <a:extLst>
                <a:ext uri="{FF2B5EF4-FFF2-40B4-BE49-F238E27FC236}">
                  <a16:creationId xmlns:a16="http://schemas.microsoft.com/office/drawing/2014/main" id="{82770777-56C9-ADEC-333A-4F31920F2B8E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9" name="Google Shape;1406;p70">
            <a:extLst>
              <a:ext uri="{FF2B5EF4-FFF2-40B4-BE49-F238E27FC236}">
                <a16:creationId xmlns:a16="http://schemas.microsoft.com/office/drawing/2014/main" id="{47E9C038-4CF6-04C1-AE97-6237935DBF8F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20" name="Google Shape;1407;p70">
              <a:extLst>
                <a:ext uri="{FF2B5EF4-FFF2-40B4-BE49-F238E27FC236}">
                  <a16:creationId xmlns:a16="http://schemas.microsoft.com/office/drawing/2014/main" id="{F4D8F9CE-E7E9-E1B2-4AD2-895A84BD3CDB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408;p70">
              <a:extLst>
                <a:ext uri="{FF2B5EF4-FFF2-40B4-BE49-F238E27FC236}">
                  <a16:creationId xmlns:a16="http://schemas.microsoft.com/office/drawing/2014/main" id="{F55699D8-63FA-B20E-F63D-0B97EF15EAA0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22" name="Google Shape;1409;p70">
            <a:extLst>
              <a:ext uri="{FF2B5EF4-FFF2-40B4-BE49-F238E27FC236}">
                <a16:creationId xmlns:a16="http://schemas.microsoft.com/office/drawing/2014/main" id="{6E553970-798E-9D91-700F-C784B0BA2B4E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3" name="Google Shape;1410;p70">
            <a:extLst>
              <a:ext uri="{FF2B5EF4-FFF2-40B4-BE49-F238E27FC236}">
                <a16:creationId xmlns:a16="http://schemas.microsoft.com/office/drawing/2014/main" id="{22B41035-8AB4-C1CF-6072-42AA3352A32E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4" name="Google Shape;1411;p70">
            <a:extLst>
              <a:ext uri="{FF2B5EF4-FFF2-40B4-BE49-F238E27FC236}">
                <a16:creationId xmlns:a16="http://schemas.microsoft.com/office/drawing/2014/main" id="{F9E2C04A-FA4B-71F0-08DD-21AE17EB7F06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25" name="Google Shape;1412;p70">
            <a:extLst>
              <a:ext uri="{FF2B5EF4-FFF2-40B4-BE49-F238E27FC236}">
                <a16:creationId xmlns:a16="http://schemas.microsoft.com/office/drawing/2014/main" id="{9C295EA0-8D67-55FA-DBF8-768EBC96FCDD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6" name="Google Shape;1413;p70">
              <a:extLst>
                <a:ext uri="{FF2B5EF4-FFF2-40B4-BE49-F238E27FC236}">
                  <a16:creationId xmlns:a16="http://schemas.microsoft.com/office/drawing/2014/main" id="{13C70FA8-28CD-6B9F-B348-71F083D5773C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4;p70">
              <a:extLst>
                <a:ext uri="{FF2B5EF4-FFF2-40B4-BE49-F238E27FC236}">
                  <a16:creationId xmlns:a16="http://schemas.microsoft.com/office/drawing/2014/main" id="{2BF52712-5FF1-9F73-1086-9989BD655504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15;p70">
              <a:extLst>
                <a:ext uri="{FF2B5EF4-FFF2-40B4-BE49-F238E27FC236}">
                  <a16:creationId xmlns:a16="http://schemas.microsoft.com/office/drawing/2014/main" id="{04273E6B-02F1-BD96-289F-EC20FBA1F200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16;p70">
              <a:extLst>
                <a:ext uri="{FF2B5EF4-FFF2-40B4-BE49-F238E27FC236}">
                  <a16:creationId xmlns:a16="http://schemas.microsoft.com/office/drawing/2014/main" id="{94AD3F0D-4F85-42E4-485A-9D0F497D5B86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17;p70">
              <a:extLst>
                <a:ext uri="{FF2B5EF4-FFF2-40B4-BE49-F238E27FC236}">
                  <a16:creationId xmlns:a16="http://schemas.microsoft.com/office/drawing/2014/main" id="{8193818D-B457-FDF7-9351-797C348404B0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18;p70">
              <a:extLst>
                <a:ext uri="{FF2B5EF4-FFF2-40B4-BE49-F238E27FC236}">
                  <a16:creationId xmlns:a16="http://schemas.microsoft.com/office/drawing/2014/main" id="{49F3A8D5-F9F6-6FE9-188B-D550D753143C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419;p70">
              <a:extLst>
                <a:ext uri="{FF2B5EF4-FFF2-40B4-BE49-F238E27FC236}">
                  <a16:creationId xmlns:a16="http://schemas.microsoft.com/office/drawing/2014/main" id="{4C6F8C5E-1B27-9651-F2CE-B89EAC007BCF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420;p70">
              <a:extLst>
                <a:ext uri="{FF2B5EF4-FFF2-40B4-BE49-F238E27FC236}">
                  <a16:creationId xmlns:a16="http://schemas.microsoft.com/office/drawing/2014/main" id="{AFC52338-04F5-8CD1-947F-14AA25977936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21;p70">
              <a:extLst>
                <a:ext uri="{FF2B5EF4-FFF2-40B4-BE49-F238E27FC236}">
                  <a16:creationId xmlns:a16="http://schemas.microsoft.com/office/drawing/2014/main" id="{7EC0837A-8E19-3FA9-851E-49A5F9224B1D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5" name="Google Shape;1422;p70">
            <a:extLst>
              <a:ext uri="{FF2B5EF4-FFF2-40B4-BE49-F238E27FC236}">
                <a16:creationId xmlns:a16="http://schemas.microsoft.com/office/drawing/2014/main" id="{300BD211-D07A-EAAA-1D36-D5C0249420BC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6" name="Google Shape;1423;p70">
              <a:extLst>
                <a:ext uri="{FF2B5EF4-FFF2-40B4-BE49-F238E27FC236}">
                  <a16:creationId xmlns:a16="http://schemas.microsoft.com/office/drawing/2014/main" id="{28B044E5-3978-518D-9080-44A5D986CF74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24;p70">
              <a:extLst>
                <a:ext uri="{FF2B5EF4-FFF2-40B4-BE49-F238E27FC236}">
                  <a16:creationId xmlns:a16="http://schemas.microsoft.com/office/drawing/2014/main" id="{BC03C8D6-8E80-07C7-9BDD-664B4034C0D8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8" name="Google Shape;1425;p70">
            <a:extLst>
              <a:ext uri="{FF2B5EF4-FFF2-40B4-BE49-F238E27FC236}">
                <a16:creationId xmlns:a16="http://schemas.microsoft.com/office/drawing/2014/main" id="{868E851D-4FE6-1B34-B239-1A3911DB6789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9" name="Google Shape;1426;p70">
              <a:extLst>
                <a:ext uri="{FF2B5EF4-FFF2-40B4-BE49-F238E27FC236}">
                  <a16:creationId xmlns:a16="http://schemas.microsoft.com/office/drawing/2014/main" id="{DC6AD4DA-7E2A-520C-7BC7-10FC51B498CB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27;p70">
              <a:extLst>
                <a:ext uri="{FF2B5EF4-FFF2-40B4-BE49-F238E27FC236}">
                  <a16:creationId xmlns:a16="http://schemas.microsoft.com/office/drawing/2014/main" id="{CD03FFF4-5BBD-67D0-08BC-AB3CF31FF162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28;p70">
              <a:extLst>
                <a:ext uri="{FF2B5EF4-FFF2-40B4-BE49-F238E27FC236}">
                  <a16:creationId xmlns:a16="http://schemas.microsoft.com/office/drawing/2014/main" id="{0ED305C6-A2FA-08D5-08F4-A95DEDF5E1DC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29;p70">
              <a:extLst>
                <a:ext uri="{FF2B5EF4-FFF2-40B4-BE49-F238E27FC236}">
                  <a16:creationId xmlns:a16="http://schemas.microsoft.com/office/drawing/2014/main" id="{B26044B5-B9EC-3C60-17CB-9943F57BFC24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0;p70">
              <a:extLst>
                <a:ext uri="{FF2B5EF4-FFF2-40B4-BE49-F238E27FC236}">
                  <a16:creationId xmlns:a16="http://schemas.microsoft.com/office/drawing/2014/main" id="{7553DE95-A8A3-C4DE-40E0-8014ADD4F617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1;p70">
              <a:extLst>
                <a:ext uri="{FF2B5EF4-FFF2-40B4-BE49-F238E27FC236}">
                  <a16:creationId xmlns:a16="http://schemas.microsoft.com/office/drawing/2014/main" id="{5CCC8ACC-27F8-BFD0-E0CF-F40A5C24327C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2;p70">
              <a:extLst>
                <a:ext uri="{FF2B5EF4-FFF2-40B4-BE49-F238E27FC236}">
                  <a16:creationId xmlns:a16="http://schemas.microsoft.com/office/drawing/2014/main" id="{C02B0D39-05AD-DBD2-F43A-7EE508AA34CD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3;p70">
              <a:extLst>
                <a:ext uri="{FF2B5EF4-FFF2-40B4-BE49-F238E27FC236}">
                  <a16:creationId xmlns:a16="http://schemas.microsoft.com/office/drawing/2014/main" id="{BDE48DFA-F5DD-E785-536A-3095A3AA87D8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4;p70">
              <a:extLst>
                <a:ext uri="{FF2B5EF4-FFF2-40B4-BE49-F238E27FC236}">
                  <a16:creationId xmlns:a16="http://schemas.microsoft.com/office/drawing/2014/main" id="{4C7947CE-5B02-8894-7D01-DA3433568492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5;p70">
              <a:extLst>
                <a:ext uri="{FF2B5EF4-FFF2-40B4-BE49-F238E27FC236}">
                  <a16:creationId xmlns:a16="http://schemas.microsoft.com/office/drawing/2014/main" id="{72252259-5272-3940-CF42-ACF88168C30F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36;p70">
              <a:extLst>
                <a:ext uri="{FF2B5EF4-FFF2-40B4-BE49-F238E27FC236}">
                  <a16:creationId xmlns:a16="http://schemas.microsoft.com/office/drawing/2014/main" id="{F0733026-8755-F3B0-9B1C-C2E0E76EA1FA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37;p70">
              <a:extLst>
                <a:ext uri="{FF2B5EF4-FFF2-40B4-BE49-F238E27FC236}">
                  <a16:creationId xmlns:a16="http://schemas.microsoft.com/office/drawing/2014/main" id="{D059C9F2-8BB8-511F-CA1E-29BD06E2FCEA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38;p70">
              <a:extLst>
                <a:ext uri="{FF2B5EF4-FFF2-40B4-BE49-F238E27FC236}">
                  <a16:creationId xmlns:a16="http://schemas.microsoft.com/office/drawing/2014/main" id="{3F5A706F-6554-06E3-719B-D2602E8FCFC6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39;p70">
              <a:extLst>
                <a:ext uri="{FF2B5EF4-FFF2-40B4-BE49-F238E27FC236}">
                  <a16:creationId xmlns:a16="http://schemas.microsoft.com/office/drawing/2014/main" id="{CE88C51B-F6F3-AEEB-B5C4-D549DF0C000A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0;p70">
              <a:extLst>
                <a:ext uri="{FF2B5EF4-FFF2-40B4-BE49-F238E27FC236}">
                  <a16:creationId xmlns:a16="http://schemas.microsoft.com/office/drawing/2014/main" id="{537F8ED3-55B5-DD67-7E43-9AD0BCB77122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1;p70">
              <a:extLst>
                <a:ext uri="{FF2B5EF4-FFF2-40B4-BE49-F238E27FC236}">
                  <a16:creationId xmlns:a16="http://schemas.microsoft.com/office/drawing/2014/main" id="{33DA9993-C9E2-4FED-1EA3-41686439EA3A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2;p70">
              <a:extLst>
                <a:ext uri="{FF2B5EF4-FFF2-40B4-BE49-F238E27FC236}">
                  <a16:creationId xmlns:a16="http://schemas.microsoft.com/office/drawing/2014/main" id="{59E7362D-47A3-6230-1637-BE44FB12E181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3;p70">
              <a:extLst>
                <a:ext uri="{FF2B5EF4-FFF2-40B4-BE49-F238E27FC236}">
                  <a16:creationId xmlns:a16="http://schemas.microsoft.com/office/drawing/2014/main" id="{4D6145B9-F6CA-3F28-023F-4F77B864F323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44;p70">
              <a:extLst>
                <a:ext uri="{FF2B5EF4-FFF2-40B4-BE49-F238E27FC236}">
                  <a16:creationId xmlns:a16="http://schemas.microsoft.com/office/drawing/2014/main" id="{05C91F96-A3BB-C523-E4E2-F4E654AC8684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45;p70">
              <a:extLst>
                <a:ext uri="{FF2B5EF4-FFF2-40B4-BE49-F238E27FC236}">
                  <a16:creationId xmlns:a16="http://schemas.microsoft.com/office/drawing/2014/main" id="{44B2C64E-6B74-E4F7-77CC-3C95181EF3A5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9" name="Google Shape;1446;p70">
            <a:extLst>
              <a:ext uri="{FF2B5EF4-FFF2-40B4-BE49-F238E27FC236}">
                <a16:creationId xmlns:a16="http://schemas.microsoft.com/office/drawing/2014/main" id="{17E2FE21-8348-2320-6E55-40EADD519125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60" name="Google Shape;1447;p70">
              <a:extLst>
                <a:ext uri="{FF2B5EF4-FFF2-40B4-BE49-F238E27FC236}">
                  <a16:creationId xmlns:a16="http://schemas.microsoft.com/office/drawing/2014/main" id="{CD2E3D5D-92D9-0FC0-815B-2B1CBEAEC5B6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48;p70">
              <a:extLst>
                <a:ext uri="{FF2B5EF4-FFF2-40B4-BE49-F238E27FC236}">
                  <a16:creationId xmlns:a16="http://schemas.microsoft.com/office/drawing/2014/main" id="{33393ED7-3345-73FE-6BB6-04E726C0836E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49;p70">
              <a:extLst>
                <a:ext uri="{FF2B5EF4-FFF2-40B4-BE49-F238E27FC236}">
                  <a16:creationId xmlns:a16="http://schemas.microsoft.com/office/drawing/2014/main" id="{A3781A4E-C73E-1D48-BD7B-3AFC457EAA5C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0;p70">
              <a:extLst>
                <a:ext uri="{FF2B5EF4-FFF2-40B4-BE49-F238E27FC236}">
                  <a16:creationId xmlns:a16="http://schemas.microsoft.com/office/drawing/2014/main" id="{A89583D9-42B0-9EF5-DF80-6C38AEA74AC0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1;p70">
              <a:extLst>
                <a:ext uri="{FF2B5EF4-FFF2-40B4-BE49-F238E27FC236}">
                  <a16:creationId xmlns:a16="http://schemas.microsoft.com/office/drawing/2014/main" id="{F1A423CE-D425-5472-8DA6-87A0D3280730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2;p70">
              <a:extLst>
                <a:ext uri="{FF2B5EF4-FFF2-40B4-BE49-F238E27FC236}">
                  <a16:creationId xmlns:a16="http://schemas.microsoft.com/office/drawing/2014/main" id="{11E1B0D0-3A4B-A4FC-BECA-EF4E1592A1C7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3;p70">
              <a:extLst>
                <a:ext uri="{FF2B5EF4-FFF2-40B4-BE49-F238E27FC236}">
                  <a16:creationId xmlns:a16="http://schemas.microsoft.com/office/drawing/2014/main" id="{60AA3C18-7FEE-AD69-F87B-83A2984C6D90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4;p70">
              <a:extLst>
                <a:ext uri="{FF2B5EF4-FFF2-40B4-BE49-F238E27FC236}">
                  <a16:creationId xmlns:a16="http://schemas.microsoft.com/office/drawing/2014/main" id="{3FE82EF0-6A88-F818-5FCE-D58E5933F6EB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5;p70">
              <a:extLst>
                <a:ext uri="{FF2B5EF4-FFF2-40B4-BE49-F238E27FC236}">
                  <a16:creationId xmlns:a16="http://schemas.microsoft.com/office/drawing/2014/main" id="{4713DFBA-10EB-623E-3E50-9AFD1CDEB758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56;p70">
              <a:extLst>
                <a:ext uri="{FF2B5EF4-FFF2-40B4-BE49-F238E27FC236}">
                  <a16:creationId xmlns:a16="http://schemas.microsoft.com/office/drawing/2014/main" id="{0F0F1AD2-C607-2DC0-5506-5D756AFB5C4A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57;p70">
              <a:extLst>
                <a:ext uri="{FF2B5EF4-FFF2-40B4-BE49-F238E27FC236}">
                  <a16:creationId xmlns:a16="http://schemas.microsoft.com/office/drawing/2014/main" id="{7D13DD5F-2C21-0024-B7FE-2EF0D6C37215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58;p70">
              <a:extLst>
                <a:ext uri="{FF2B5EF4-FFF2-40B4-BE49-F238E27FC236}">
                  <a16:creationId xmlns:a16="http://schemas.microsoft.com/office/drawing/2014/main" id="{D7FCC5FB-C5F4-22AF-FC2F-1EA783AEF111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59;p70">
              <a:extLst>
                <a:ext uri="{FF2B5EF4-FFF2-40B4-BE49-F238E27FC236}">
                  <a16:creationId xmlns:a16="http://schemas.microsoft.com/office/drawing/2014/main" id="{08C2D4CA-DBA0-458D-79B7-A70D9E76437D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0;p70">
              <a:extLst>
                <a:ext uri="{FF2B5EF4-FFF2-40B4-BE49-F238E27FC236}">
                  <a16:creationId xmlns:a16="http://schemas.microsoft.com/office/drawing/2014/main" id="{06E474F0-7314-68A0-E115-869E69B14081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1;p70">
              <a:extLst>
                <a:ext uri="{FF2B5EF4-FFF2-40B4-BE49-F238E27FC236}">
                  <a16:creationId xmlns:a16="http://schemas.microsoft.com/office/drawing/2014/main" id="{02F73CB0-3C85-F3A3-579F-6DF3DE5FFF34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2;p70">
              <a:extLst>
                <a:ext uri="{FF2B5EF4-FFF2-40B4-BE49-F238E27FC236}">
                  <a16:creationId xmlns:a16="http://schemas.microsoft.com/office/drawing/2014/main" id="{A79BEE15-856F-9B8E-E4A2-053EB3FE4B2F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3;p70">
              <a:extLst>
                <a:ext uri="{FF2B5EF4-FFF2-40B4-BE49-F238E27FC236}">
                  <a16:creationId xmlns:a16="http://schemas.microsoft.com/office/drawing/2014/main" id="{96E437B3-DD04-CD8A-348F-AAAAC49F093A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4;p70">
              <a:extLst>
                <a:ext uri="{FF2B5EF4-FFF2-40B4-BE49-F238E27FC236}">
                  <a16:creationId xmlns:a16="http://schemas.microsoft.com/office/drawing/2014/main" id="{1AD35698-37B9-B8BB-9DC3-FF41C25FD2B9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5;p70">
              <a:extLst>
                <a:ext uri="{FF2B5EF4-FFF2-40B4-BE49-F238E27FC236}">
                  <a16:creationId xmlns:a16="http://schemas.microsoft.com/office/drawing/2014/main" id="{0F63C333-D781-19C7-5937-7AF644524887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66;p70">
              <a:extLst>
                <a:ext uri="{FF2B5EF4-FFF2-40B4-BE49-F238E27FC236}">
                  <a16:creationId xmlns:a16="http://schemas.microsoft.com/office/drawing/2014/main" id="{5D4EA12C-0E0D-FB21-5A1A-A1DC268DAD84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67;p70">
              <a:extLst>
                <a:ext uri="{FF2B5EF4-FFF2-40B4-BE49-F238E27FC236}">
                  <a16:creationId xmlns:a16="http://schemas.microsoft.com/office/drawing/2014/main" id="{CC89D7FD-A508-4FE3-E5FE-A655884EE657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68;p70">
              <a:extLst>
                <a:ext uri="{FF2B5EF4-FFF2-40B4-BE49-F238E27FC236}">
                  <a16:creationId xmlns:a16="http://schemas.microsoft.com/office/drawing/2014/main" id="{55F6BD57-9D36-3E31-B49A-57220AB0D675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69;p70">
              <a:extLst>
                <a:ext uri="{FF2B5EF4-FFF2-40B4-BE49-F238E27FC236}">
                  <a16:creationId xmlns:a16="http://schemas.microsoft.com/office/drawing/2014/main" id="{677366F4-462D-9F5D-C484-30A685B058EF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0;p70">
              <a:extLst>
                <a:ext uri="{FF2B5EF4-FFF2-40B4-BE49-F238E27FC236}">
                  <a16:creationId xmlns:a16="http://schemas.microsoft.com/office/drawing/2014/main" id="{8EBFA0F8-56A4-4645-D3B7-377F9A72BFE6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1;p70">
              <a:extLst>
                <a:ext uri="{FF2B5EF4-FFF2-40B4-BE49-F238E27FC236}">
                  <a16:creationId xmlns:a16="http://schemas.microsoft.com/office/drawing/2014/main" id="{2CAD67CB-7467-D1D1-5A7E-42136F1F603C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2;p70">
              <a:extLst>
                <a:ext uri="{FF2B5EF4-FFF2-40B4-BE49-F238E27FC236}">
                  <a16:creationId xmlns:a16="http://schemas.microsoft.com/office/drawing/2014/main" id="{6E452361-CD95-74B9-F080-2DF43AD8EA22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3;p70">
              <a:extLst>
                <a:ext uri="{FF2B5EF4-FFF2-40B4-BE49-F238E27FC236}">
                  <a16:creationId xmlns:a16="http://schemas.microsoft.com/office/drawing/2014/main" id="{4E4F3165-832C-A94D-406A-BDB237AF95CB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4;p70">
              <a:extLst>
                <a:ext uri="{FF2B5EF4-FFF2-40B4-BE49-F238E27FC236}">
                  <a16:creationId xmlns:a16="http://schemas.microsoft.com/office/drawing/2014/main" id="{9AA2C1FE-C5B1-A257-A1AE-8A05AD01BC3A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5;p70">
              <a:extLst>
                <a:ext uri="{FF2B5EF4-FFF2-40B4-BE49-F238E27FC236}">
                  <a16:creationId xmlns:a16="http://schemas.microsoft.com/office/drawing/2014/main" id="{E48DBBB4-75BB-A04F-DA8D-86A155C61A98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76;p70">
              <a:extLst>
                <a:ext uri="{FF2B5EF4-FFF2-40B4-BE49-F238E27FC236}">
                  <a16:creationId xmlns:a16="http://schemas.microsoft.com/office/drawing/2014/main" id="{6E6160A1-C9D6-3F41-16B1-78FBCA4E8721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77;p70">
              <a:extLst>
                <a:ext uri="{FF2B5EF4-FFF2-40B4-BE49-F238E27FC236}">
                  <a16:creationId xmlns:a16="http://schemas.microsoft.com/office/drawing/2014/main" id="{E1EA87C7-BCD0-C5BB-AAAE-DDD6B2080C38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78;p70">
              <a:extLst>
                <a:ext uri="{FF2B5EF4-FFF2-40B4-BE49-F238E27FC236}">
                  <a16:creationId xmlns:a16="http://schemas.microsoft.com/office/drawing/2014/main" id="{6B7AD5CA-33EB-6078-AF54-3A9322E335F8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79;p70">
              <a:extLst>
                <a:ext uri="{FF2B5EF4-FFF2-40B4-BE49-F238E27FC236}">
                  <a16:creationId xmlns:a16="http://schemas.microsoft.com/office/drawing/2014/main" id="{92783258-56A7-31CD-67DC-A19534D0E0C4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0;p70">
              <a:extLst>
                <a:ext uri="{FF2B5EF4-FFF2-40B4-BE49-F238E27FC236}">
                  <a16:creationId xmlns:a16="http://schemas.microsoft.com/office/drawing/2014/main" id="{A13834CA-FFCB-147A-851C-A5345C9270AD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1;p70">
              <a:extLst>
                <a:ext uri="{FF2B5EF4-FFF2-40B4-BE49-F238E27FC236}">
                  <a16:creationId xmlns:a16="http://schemas.microsoft.com/office/drawing/2014/main" id="{BBD1A3CD-E69F-0A42-821E-49465BFA525E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2;p70">
              <a:extLst>
                <a:ext uri="{FF2B5EF4-FFF2-40B4-BE49-F238E27FC236}">
                  <a16:creationId xmlns:a16="http://schemas.microsoft.com/office/drawing/2014/main" id="{1B1BC8EE-6E62-773E-377A-40AE5FBBDC67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3;p70">
              <a:extLst>
                <a:ext uri="{FF2B5EF4-FFF2-40B4-BE49-F238E27FC236}">
                  <a16:creationId xmlns:a16="http://schemas.microsoft.com/office/drawing/2014/main" id="{3E2314FA-3BC2-18CF-7D22-31DD55F022BE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4;p70">
              <a:extLst>
                <a:ext uri="{FF2B5EF4-FFF2-40B4-BE49-F238E27FC236}">
                  <a16:creationId xmlns:a16="http://schemas.microsoft.com/office/drawing/2014/main" id="{C1BA74FA-C6DF-85A1-66FC-9E3322C5077E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5;p70">
              <a:extLst>
                <a:ext uri="{FF2B5EF4-FFF2-40B4-BE49-F238E27FC236}">
                  <a16:creationId xmlns:a16="http://schemas.microsoft.com/office/drawing/2014/main" id="{EBCFEAC4-7C02-FA99-FF06-4A7E4161BECE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86;p70">
              <a:extLst>
                <a:ext uri="{FF2B5EF4-FFF2-40B4-BE49-F238E27FC236}">
                  <a16:creationId xmlns:a16="http://schemas.microsoft.com/office/drawing/2014/main" id="{811A704B-617B-0C46-847E-2D2AAFFE0367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87;p70">
              <a:extLst>
                <a:ext uri="{FF2B5EF4-FFF2-40B4-BE49-F238E27FC236}">
                  <a16:creationId xmlns:a16="http://schemas.microsoft.com/office/drawing/2014/main" id="{BEAFEE49-1A0D-60F0-1133-EE2D8FC09C69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88;p70">
              <a:extLst>
                <a:ext uri="{FF2B5EF4-FFF2-40B4-BE49-F238E27FC236}">
                  <a16:creationId xmlns:a16="http://schemas.microsoft.com/office/drawing/2014/main" id="{5DF0AA1B-42C5-A499-C367-53B7CC57F2B9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89;p70">
              <a:extLst>
                <a:ext uri="{FF2B5EF4-FFF2-40B4-BE49-F238E27FC236}">
                  <a16:creationId xmlns:a16="http://schemas.microsoft.com/office/drawing/2014/main" id="{53E17F36-9359-2C6B-71E4-DCF4FFFB5E03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0;p70">
              <a:extLst>
                <a:ext uri="{FF2B5EF4-FFF2-40B4-BE49-F238E27FC236}">
                  <a16:creationId xmlns:a16="http://schemas.microsoft.com/office/drawing/2014/main" id="{82CFCCFF-CF05-5B29-13F1-81289D40FF25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1;p70">
              <a:extLst>
                <a:ext uri="{FF2B5EF4-FFF2-40B4-BE49-F238E27FC236}">
                  <a16:creationId xmlns:a16="http://schemas.microsoft.com/office/drawing/2014/main" id="{B69A4ADB-C9A0-F0CE-F36A-E7B51F188CAC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2;p70">
              <a:extLst>
                <a:ext uri="{FF2B5EF4-FFF2-40B4-BE49-F238E27FC236}">
                  <a16:creationId xmlns:a16="http://schemas.microsoft.com/office/drawing/2014/main" id="{EC5EDAB3-36FD-0A7A-2B5C-D3C6DE78133B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3;p70">
              <a:extLst>
                <a:ext uri="{FF2B5EF4-FFF2-40B4-BE49-F238E27FC236}">
                  <a16:creationId xmlns:a16="http://schemas.microsoft.com/office/drawing/2014/main" id="{839C22F7-57CE-005F-67A9-DD5463B4A208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4;p70">
              <a:extLst>
                <a:ext uri="{FF2B5EF4-FFF2-40B4-BE49-F238E27FC236}">
                  <a16:creationId xmlns:a16="http://schemas.microsoft.com/office/drawing/2014/main" id="{74BBEFB6-E830-1577-A172-11792E341D6D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5;p70">
              <a:extLst>
                <a:ext uri="{FF2B5EF4-FFF2-40B4-BE49-F238E27FC236}">
                  <a16:creationId xmlns:a16="http://schemas.microsoft.com/office/drawing/2014/main" id="{4C210E62-FC41-EA6B-FE51-6ABBC2F19E95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96;p70">
              <a:extLst>
                <a:ext uri="{FF2B5EF4-FFF2-40B4-BE49-F238E27FC236}">
                  <a16:creationId xmlns:a16="http://schemas.microsoft.com/office/drawing/2014/main" id="{55EF4F9A-9DF4-7FE1-3B04-56260931CCAC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97;p70">
              <a:extLst>
                <a:ext uri="{FF2B5EF4-FFF2-40B4-BE49-F238E27FC236}">
                  <a16:creationId xmlns:a16="http://schemas.microsoft.com/office/drawing/2014/main" id="{2621AF37-FB65-139F-C725-BA648B80E647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498;p70">
              <a:extLst>
                <a:ext uri="{FF2B5EF4-FFF2-40B4-BE49-F238E27FC236}">
                  <a16:creationId xmlns:a16="http://schemas.microsoft.com/office/drawing/2014/main" id="{FD124691-5614-3FE6-BFAC-F3AC9E5AAD4C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499;p70">
              <a:extLst>
                <a:ext uri="{FF2B5EF4-FFF2-40B4-BE49-F238E27FC236}">
                  <a16:creationId xmlns:a16="http://schemas.microsoft.com/office/drawing/2014/main" id="{16D3728D-7CEC-28AC-A50E-DA44E7ABF070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0;p70">
              <a:extLst>
                <a:ext uri="{FF2B5EF4-FFF2-40B4-BE49-F238E27FC236}">
                  <a16:creationId xmlns:a16="http://schemas.microsoft.com/office/drawing/2014/main" id="{C832C05C-FA29-C703-2CF8-461F8769B6F1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1;p70">
              <a:extLst>
                <a:ext uri="{FF2B5EF4-FFF2-40B4-BE49-F238E27FC236}">
                  <a16:creationId xmlns:a16="http://schemas.microsoft.com/office/drawing/2014/main" id="{2CACA7F1-A439-4318-40A7-F4A1167F39D8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2;p70">
              <a:extLst>
                <a:ext uri="{FF2B5EF4-FFF2-40B4-BE49-F238E27FC236}">
                  <a16:creationId xmlns:a16="http://schemas.microsoft.com/office/drawing/2014/main" id="{938D9332-C57F-4760-F393-0460FC19E946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3;p70">
              <a:extLst>
                <a:ext uri="{FF2B5EF4-FFF2-40B4-BE49-F238E27FC236}">
                  <a16:creationId xmlns:a16="http://schemas.microsoft.com/office/drawing/2014/main" id="{BD33E9F8-C1DA-F28F-FB40-4C23476C7732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4;p70">
              <a:extLst>
                <a:ext uri="{FF2B5EF4-FFF2-40B4-BE49-F238E27FC236}">
                  <a16:creationId xmlns:a16="http://schemas.microsoft.com/office/drawing/2014/main" id="{7785F627-12E9-0349-59E1-EE8F496E0C9E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5;p70">
              <a:extLst>
                <a:ext uri="{FF2B5EF4-FFF2-40B4-BE49-F238E27FC236}">
                  <a16:creationId xmlns:a16="http://schemas.microsoft.com/office/drawing/2014/main" id="{B888297E-353A-1B42-7C76-D21FE906D8AB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06;p70">
              <a:extLst>
                <a:ext uri="{FF2B5EF4-FFF2-40B4-BE49-F238E27FC236}">
                  <a16:creationId xmlns:a16="http://schemas.microsoft.com/office/drawing/2014/main" id="{3A297D58-1E79-F240-A48C-8112CF03DD4E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07;p70">
              <a:extLst>
                <a:ext uri="{FF2B5EF4-FFF2-40B4-BE49-F238E27FC236}">
                  <a16:creationId xmlns:a16="http://schemas.microsoft.com/office/drawing/2014/main" id="{67578F80-D044-690A-365D-31EDEC1FCE6E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08;p70">
              <a:extLst>
                <a:ext uri="{FF2B5EF4-FFF2-40B4-BE49-F238E27FC236}">
                  <a16:creationId xmlns:a16="http://schemas.microsoft.com/office/drawing/2014/main" id="{C5125C74-BAB5-909A-C2E1-758A7153A53A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09;p70">
              <a:extLst>
                <a:ext uri="{FF2B5EF4-FFF2-40B4-BE49-F238E27FC236}">
                  <a16:creationId xmlns:a16="http://schemas.microsoft.com/office/drawing/2014/main" id="{4341F3B9-B18D-35E8-4F78-A398CE44A4C0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0;p70">
              <a:extLst>
                <a:ext uri="{FF2B5EF4-FFF2-40B4-BE49-F238E27FC236}">
                  <a16:creationId xmlns:a16="http://schemas.microsoft.com/office/drawing/2014/main" id="{EAE5CA04-305D-7CC2-40D5-203492C66617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1;p70">
              <a:extLst>
                <a:ext uri="{FF2B5EF4-FFF2-40B4-BE49-F238E27FC236}">
                  <a16:creationId xmlns:a16="http://schemas.microsoft.com/office/drawing/2014/main" id="{9813E52A-AEA6-FF5F-1C1A-F5A26CFCBC7C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2;p70">
              <a:extLst>
                <a:ext uri="{FF2B5EF4-FFF2-40B4-BE49-F238E27FC236}">
                  <a16:creationId xmlns:a16="http://schemas.microsoft.com/office/drawing/2014/main" id="{D9F75A18-DD25-A13E-C26E-73786DC961C4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3;p70">
              <a:extLst>
                <a:ext uri="{FF2B5EF4-FFF2-40B4-BE49-F238E27FC236}">
                  <a16:creationId xmlns:a16="http://schemas.microsoft.com/office/drawing/2014/main" id="{FBDE8F1C-4A9D-E8CA-984F-914D0D7731F7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4;p70">
              <a:extLst>
                <a:ext uri="{FF2B5EF4-FFF2-40B4-BE49-F238E27FC236}">
                  <a16:creationId xmlns:a16="http://schemas.microsoft.com/office/drawing/2014/main" id="{D24B2398-E090-44F9-FC15-6A5A6E7DA3E0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5;p70">
              <a:extLst>
                <a:ext uri="{FF2B5EF4-FFF2-40B4-BE49-F238E27FC236}">
                  <a16:creationId xmlns:a16="http://schemas.microsoft.com/office/drawing/2014/main" id="{5E24A152-6C58-45BD-6DE6-C37E3C15EA96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16;p70">
              <a:extLst>
                <a:ext uri="{FF2B5EF4-FFF2-40B4-BE49-F238E27FC236}">
                  <a16:creationId xmlns:a16="http://schemas.microsoft.com/office/drawing/2014/main" id="{AE564E8A-022D-E194-5A0A-DAA05F9CEBC0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17;p70">
              <a:extLst>
                <a:ext uri="{FF2B5EF4-FFF2-40B4-BE49-F238E27FC236}">
                  <a16:creationId xmlns:a16="http://schemas.microsoft.com/office/drawing/2014/main" id="{2FAF4BB3-2B80-F8C9-F0EC-3F756A4D4931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18;p70">
              <a:extLst>
                <a:ext uri="{FF2B5EF4-FFF2-40B4-BE49-F238E27FC236}">
                  <a16:creationId xmlns:a16="http://schemas.microsoft.com/office/drawing/2014/main" id="{E55968A2-256E-02FE-F89F-64B933521F03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19;p70">
              <a:extLst>
                <a:ext uri="{FF2B5EF4-FFF2-40B4-BE49-F238E27FC236}">
                  <a16:creationId xmlns:a16="http://schemas.microsoft.com/office/drawing/2014/main" id="{6C2E4539-6948-E31A-A47F-600609184ACB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20;p70">
              <a:extLst>
                <a:ext uri="{FF2B5EF4-FFF2-40B4-BE49-F238E27FC236}">
                  <a16:creationId xmlns:a16="http://schemas.microsoft.com/office/drawing/2014/main" id="{E74236F7-1EDB-5403-E4CD-01A93918DEA3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521;p70">
              <a:extLst>
                <a:ext uri="{FF2B5EF4-FFF2-40B4-BE49-F238E27FC236}">
                  <a16:creationId xmlns:a16="http://schemas.microsoft.com/office/drawing/2014/main" id="{893065BC-56B5-7335-F143-18830C256FAD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522;p70">
              <a:extLst>
                <a:ext uri="{FF2B5EF4-FFF2-40B4-BE49-F238E27FC236}">
                  <a16:creationId xmlns:a16="http://schemas.microsoft.com/office/drawing/2014/main" id="{67686FDD-5F50-51ED-FE43-122057EAF49C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523;p70">
              <a:extLst>
                <a:ext uri="{FF2B5EF4-FFF2-40B4-BE49-F238E27FC236}">
                  <a16:creationId xmlns:a16="http://schemas.microsoft.com/office/drawing/2014/main" id="{E9FCA050-4B9D-6181-E6CC-DF720B1731AD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7" name="Google Shape;1524;p70">
              <a:extLst>
                <a:ext uri="{FF2B5EF4-FFF2-40B4-BE49-F238E27FC236}">
                  <a16:creationId xmlns:a16="http://schemas.microsoft.com/office/drawing/2014/main" id="{9DAFA67A-9C38-384A-452B-F44A05B9A000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38" name="Google Shape;1525;p70">
            <a:extLst>
              <a:ext uri="{FF2B5EF4-FFF2-40B4-BE49-F238E27FC236}">
                <a16:creationId xmlns:a16="http://schemas.microsoft.com/office/drawing/2014/main" id="{D2E23264-4A90-7C42-8AA9-8CAE04EAD42D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9" name="Google Shape;1526;p70">
            <a:extLst>
              <a:ext uri="{FF2B5EF4-FFF2-40B4-BE49-F238E27FC236}">
                <a16:creationId xmlns:a16="http://schemas.microsoft.com/office/drawing/2014/main" id="{554F650E-F976-5B68-A71E-342BF7A2FD84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40" name="Google Shape;1527;p70">
            <a:extLst>
              <a:ext uri="{FF2B5EF4-FFF2-40B4-BE49-F238E27FC236}">
                <a16:creationId xmlns:a16="http://schemas.microsoft.com/office/drawing/2014/main" id="{05C1CC91-ABCF-F213-1093-0AB53C9FF58C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41" name="Google Shape;1528;p70">
            <a:extLst>
              <a:ext uri="{FF2B5EF4-FFF2-40B4-BE49-F238E27FC236}">
                <a16:creationId xmlns:a16="http://schemas.microsoft.com/office/drawing/2014/main" id="{2E9C004C-9845-EFE8-FA57-A94304D71487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42" name="Google Shape;1529;p70">
            <a:extLst>
              <a:ext uri="{FF2B5EF4-FFF2-40B4-BE49-F238E27FC236}">
                <a16:creationId xmlns:a16="http://schemas.microsoft.com/office/drawing/2014/main" id="{611CC507-B931-1FDF-6829-388E7FFD0B6D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9822862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8B47380-D4DE-9ECE-E0B0-BA241C2D323E}"/>
              </a:ext>
            </a:extLst>
          </p:cNvPr>
          <p:cNvSpPr/>
          <p:nvPr/>
        </p:nvSpPr>
        <p:spPr>
          <a:xfrm rot="-1589716">
            <a:off x="6210475" y="9160186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B99E4B6-C16D-972D-F039-57F8622CD364}"/>
              </a:ext>
            </a:extLst>
          </p:cNvPr>
          <p:cNvSpPr/>
          <p:nvPr/>
        </p:nvSpPr>
        <p:spPr>
          <a:xfrm rot="-3464531">
            <a:off x="-4063349" y="201440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B31C799-466F-469B-341B-8F66B9DB63E9}"/>
              </a:ext>
            </a:extLst>
          </p:cNvPr>
          <p:cNvSpPr/>
          <p:nvPr/>
        </p:nvSpPr>
        <p:spPr>
          <a:xfrm rot="-8622226">
            <a:off x="8379047" y="-549643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3969C78-C4E9-F8A3-F619-9E288318A301}"/>
              </a:ext>
            </a:extLst>
          </p:cNvPr>
          <p:cNvSpPr/>
          <p:nvPr/>
        </p:nvSpPr>
        <p:spPr>
          <a:xfrm rot="-3583057">
            <a:off x="16669954" y="3640859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A51090D-ADA5-F8A4-312F-AC35C1210EA7}"/>
              </a:ext>
            </a:extLst>
          </p:cNvPr>
          <p:cNvSpPr/>
          <p:nvPr/>
        </p:nvSpPr>
        <p:spPr>
          <a:xfrm rot="3232093">
            <a:off x="3117173" y="6517065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80" y="0"/>
                </a:lnTo>
                <a:lnTo>
                  <a:pt x="2103780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C5E17628-744E-E7AA-9F9F-49D34D1D7940}"/>
              </a:ext>
            </a:extLst>
          </p:cNvPr>
          <p:cNvSpPr/>
          <p:nvPr/>
        </p:nvSpPr>
        <p:spPr>
          <a:xfrm rot="-1179100">
            <a:off x="4589850" y="2626139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075FA354-6B3E-39A4-F152-7162E4BCD491}"/>
              </a:ext>
            </a:extLst>
          </p:cNvPr>
          <p:cNvSpPr/>
          <p:nvPr/>
        </p:nvSpPr>
        <p:spPr>
          <a:xfrm rot="-3583057">
            <a:off x="14984257" y="-472526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Google Shape;12249;p21">
            <a:extLst>
              <a:ext uri="{FF2B5EF4-FFF2-40B4-BE49-F238E27FC236}">
                <a16:creationId xmlns:a16="http://schemas.microsoft.com/office/drawing/2014/main" id="{F3358D85-47B9-37A4-4FC8-4FB3ED833B9A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2250;p21">
            <a:extLst>
              <a:ext uri="{FF2B5EF4-FFF2-40B4-BE49-F238E27FC236}">
                <a16:creationId xmlns:a16="http://schemas.microsoft.com/office/drawing/2014/main" id="{BF8E7044-34C8-87E5-10D3-CAA6A07ADC61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1;p21">
            <a:extLst>
              <a:ext uri="{FF2B5EF4-FFF2-40B4-BE49-F238E27FC236}">
                <a16:creationId xmlns:a16="http://schemas.microsoft.com/office/drawing/2014/main" id="{9A071F16-88F5-48F4-5226-45DC30558C25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2;p21">
            <a:extLst>
              <a:ext uri="{FF2B5EF4-FFF2-40B4-BE49-F238E27FC236}">
                <a16:creationId xmlns:a16="http://schemas.microsoft.com/office/drawing/2014/main" id="{561CA3CB-47D5-FE5D-871B-ABACE45D93EB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3;p21">
            <a:extLst>
              <a:ext uri="{FF2B5EF4-FFF2-40B4-BE49-F238E27FC236}">
                <a16:creationId xmlns:a16="http://schemas.microsoft.com/office/drawing/2014/main" id="{0F0B8B49-B4CB-4054-1591-1E0C732DD31E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4;p21">
            <a:extLst>
              <a:ext uri="{FF2B5EF4-FFF2-40B4-BE49-F238E27FC236}">
                <a16:creationId xmlns:a16="http://schemas.microsoft.com/office/drawing/2014/main" id="{8AE8A545-C992-B9B1-79A2-0A5D1234CC89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55;p21">
            <a:extLst>
              <a:ext uri="{FF2B5EF4-FFF2-40B4-BE49-F238E27FC236}">
                <a16:creationId xmlns:a16="http://schemas.microsoft.com/office/drawing/2014/main" id="{1DFDBF2E-3420-438D-F2F6-8A0502EAEE8C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56;p21">
            <a:extLst>
              <a:ext uri="{FF2B5EF4-FFF2-40B4-BE49-F238E27FC236}">
                <a16:creationId xmlns:a16="http://schemas.microsoft.com/office/drawing/2014/main" id="{80731918-9201-5DD0-C0B2-9CF7051C5A7E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57;p21">
            <a:extLst>
              <a:ext uri="{FF2B5EF4-FFF2-40B4-BE49-F238E27FC236}">
                <a16:creationId xmlns:a16="http://schemas.microsoft.com/office/drawing/2014/main" id="{EFF8F855-F472-2398-3773-84E0AE3E731C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58;p21">
            <a:extLst>
              <a:ext uri="{FF2B5EF4-FFF2-40B4-BE49-F238E27FC236}">
                <a16:creationId xmlns:a16="http://schemas.microsoft.com/office/drawing/2014/main" id="{CA787854-4FDD-D459-5218-C64F97CF52EE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59;p21">
            <a:extLst>
              <a:ext uri="{FF2B5EF4-FFF2-40B4-BE49-F238E27FC236}">
                <a16:creationId xmlns:a16="http://schemas.microsoft.com/office/drawing/2014/main" id="{28721F9C-529F-784E-E092-CD154605B0CD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12260;p21">
            <a:extLst>
              <a:ext uri="{FF2B5EF4-FFF2-40B4-BE49-F238E27FC236}">
                <a16:creationId xmlns:a16="http://schemas.microsoft.com/office/drawing/2014/main" id="{87046084-11BC-28AA-D38F-EC8387428785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12261;p21">
            <a:extLst>
              <a:ext uri="{FF2B5EF4-FFF2-40B4-BE49-F238E27FC236}">
                <a16:creationId xmlns:a16="http://schemas.microsoft.com/office/drawing/2014/main" id="{DBF27D48-26EF-F76D-4BCF-3A3342C34246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12262;p21">
            <a:extLst>
              <a:ext uri="{FF2B5EF4-FFF2-40B4-BE49-F238E27FC236}">
                <a16:creationId xmlns:a16="http://schemas.microsoft.com/office/drawing/2014/main" id="{01A381FF-B100-8F7A-5450-6CEF66D14B88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12263;p21">
            <a:extLst>
              <a:ext uri="{FF2B5EF4-FFF2-40B4-BE49-F238E27FC236}">
                <a16:creationId xmlns:a16="http://schemas.microsoft.com/office/drawing/2014/main" id="{75481ADD-6DD6-83A4-17B2-079241A05935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12264;p21">
            <a:extLst>
              <a:ext uri="{FF2B5EF4-FFF2-40B4-BE49-F238E27FC236}">
                <a16:creationId xmlns:a16="http://schemas.microsoft.com/office/drawing/2014/main" id="{A94BCF10-6B6C-9EC5-26BC-C0DA695C929A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26" name="Google Shape;12265;p21">
            <a:extLst>
              <a:ext uri="{FF2B5EF4-FFF2-40B4-BE49-F238E27FC236}">
                <a16:creationId xmlns:a16="http://schemas.microsoft.com/office/drawing/2014/main" id="{AF9E5721-00B3-4BC4-9E89-4AA4360D0CA0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7" name="Google Shape;12266;p21">
              <a:extLst>
                <a:ext uri="{FF2B5EF4-FFF2-40B4-BE49-F238E27FC236}">
                  <a16:creationId xmlns:a16="http://schemas.microsoft.com/office/drawing/2014/main" id="{3BB64865-9645-94F3-AC17-503C557A2A49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2267;p21">
              <a:extLst>
                <a:ext uri="{FF2B5EF4-FFF2-40B4-BE49-F238E27FC236}">
                  <a16:creationId xmlns:a16="http://schemas.microsoft.com/office/drawing/2014/main" id="{F80B33BB-D826-EDF6-2C85-66AE5CA5C164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2268;p21">
              <a:extLst>
                <a:ext uri="{FF2B5EF4-FFF2-40B4-BE49-F238E27FC236}">
                  <a16:creationId xmlns:a16="http://schemas.microsoft.com/office/drawing/2014/main" id="{74CA2821-58F8-961A-957C-BD92CF814C91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0" name="Google Shape;12269;p21">
            <a:extLst>
              <a:ext uri="{FF2B5EF4-FFF2-40B4-BE49-F238E27FC236}">
                <a16:creationId xmlns:a16="http://schemas.microsoft.com/office/drawing/2014/main" id="{5A13A399-506C-F300-7F4A-D07A8B672003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31" name="Google Shape;12270;p21">
              <a:extLst>
                <a:ext uri="{FF2B5EF4-FFF2-40B4-BE49-F238E27FC236}">
                  <a16:creationId xmlns:a16="http://schemas.microsoft.com/office/drawing/2014/main" id="{853E2A8F-D245-1865-040B-41A710652B91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12271;p21">
              <a:extLst>
                <a:ext uri="{FF2B5EF4-FFF2-40B4-BE49-F238E27FC236}">
                  <a16:creationId xmlns:a16="http://schemas.microsoft.com/office/drawing/2014/main" id="{2E8DFEF7-A62E-7809-7FD6-7645AC59B395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12272;p21">
              <a:extLst>
                <a:ext uri="{FF2B5EF4-FFF2-40B4-BE49-F238E27FC236}">
                  <a16:creationId xmlns:a16="http://schemas.microsoft.com/office/drawing/2014/main" id="{C4D9CCCC-74E0-FF4A-2A0B-59A4E78AAEF4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4" name="Google Shape;12273;p21">
            <a:extLst>
              <a:ext uri="{FF2B5EF4-FFF2-40B4-BE49-F238E27FC236}">
                <a16:creationId xmlns:a16="http://schemas.microsoft.com/office/drawing/2014/main" id="{5CC2223C-1CAF-EDC6-EC18-5EFA692F9BBA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35" name="Google Shape;12274;p21">
              <a:extLst>
                <a:ext uri="{FF2B5EF4-FFF2-40B4-BE49-F238E27FC236}">
                  <a16:creationId xmlns:a16="http://schemas.microsoft.com/office/drawing/2014/main" id="{E6D80B6E-76C9-507E-E930-20F54D67E047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12275;p21">
              <a:extLst>
                <a:ext uri="{FF2B5EF4-FFF2-40B4-BE49-F238E27FC236}">
                  <a16:creationId xmlns:a16="http://schemas.microsoft.com/office/drawing/2014/main" id="{B6A1B53D-54CB-95A7-15F7-1957AE2AD689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12276;p21">
              <a:extLst>
                <a:ext uri="{FF2B5EF4-FFF2-40B4-BE49-F238E27FC236}">
                  <a16:creationId xmlns:a16="http://schemas.microsoft.com/office/drawing/2014/main" id="{0BBC4430-D3D8-6F2C-CCDF-DF136BC1E7EE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8" name="Google Shape;12277;p21">
            <a:extLst>
              <a:ext uri="{FF2B5EF4-FFF2-40B4-BE49-F238E27FC236}">
                <a16:creationId xmlns:a16="http://schemas.microsoft.com/office/drawing/2014/main" id="{01D6751D-2D58-186F-CE1A-B953910C8236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12278;p21">
            <a:extLst>
              <a:ext uri="{FF2B5EF4-FFF2-40B4-BE49-F238E27FC236}">
                <a16:creationId xmlns:a16="http://schemas.microsoft.com/office/drawing/2014/main" id="{E1BA56A4-1B5A-CE23-0C5C-88CE76976358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40" name="Google Shape;12279;p21">
            <a:extLst>
              <a:ext uri="{FF2B5EF4-FFF2-40B4-BE49-F238E27FC236}">
                <a16:creationId xmlns:a16="http://schemas.microsoft.com/office/drawing/2014/main" id="{2AD4CA62-5848-A86D-652E-0BF9A52F2B79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41" name="Google Shape;12280;p21">
              <a:extLst>
                <a:ext uri="{FF2B5EF4-FFF2-40B4-BE49-F238E27FC236}">
                  <a16:creationId xmlns:a16="http://schemas.microsoft.com/office/drawing/2014/main" id="{AED25CD5-48AA-4E72-0143-A3D0D1BB9D63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12281;p21">
              <a:extLst>
                <a:ext uri="{FF2B5EF4-FFF2-40B4-BE49-F238E27FC236}">
                  <a16:creationId xmlns:a16="http://schemas.microsoft.com/office/drawing/2014/main" id="{7FE35E5D-2E9F-CC24-B6B2-77D02CE5A881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12282;p21">
              <a:extLst>
                <a:ext uri="{FF2B5EF4-FFF2-40B4-BE49-F238E27FC236}">
                  <a16:creationId xmlns:a16="http://schemas.microsoft.com/office/drawing/2014/main" id="{888197B2-BCCD-0D29-05F3-7E067E4F0344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4" name="Google Shape;12283;p21">
            <a:extLst>
              <a:ext uri="{FF2B5EF4-FFF2-40B4-BE49-F238E27FC236}">
                <a16:creationId xmlns:a16="http://schemas.microsoft.com/office/drawing/2014/main" id="{68008517-6715-923B-21B1-46461D94EAE3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84;p21">
            <a:extLst>
              <a:ext uri="{FF2B5EF4-FFF2-40B4-BE49-F238E27FC236}">
                <a16:creationId xmlns:a16="http://schemas.microsoft.com/office/drawing/2014/main" id="{B45B6576-F63A-1831-8DE1-F21CDE38A4F8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85;p21">
            <a:extLst>
              <a:ext uri="{FF2B5EF4-FFF2-40B4-BE49-F238E27FC236}">
                <a16:creationId xmlns:a16="http://schemas.microsoft.com/office/drawing/2014/main" id="{390A5FF7-6708-9748-BBBD-FCAC3CEA49C5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86;p21">
            <a:extLst>
              <a:ext uri="{FF2B5EF4-FFF2-40B4-BE49-F238E27FC236}">
                <a16:creationId xmlns:a16="http://schemas.microsoft.com/office/drawing/2014/main" id="{D760D276-9882-2678-F425-4F0ABBAFA10F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87;p21">
            <a:extLst>
              <a:ext uri="{FF2B5EF4-FFF2-40B4-BE49-F238E27FC236}">
                <a16:creationId xmlns:a16="http://schemas.microsoft.com/office/drawing/2014/main" id="{1B0F8D22-6AEF-3E77-23DF-7FAB9C890237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88;p21">
            <a:extLst>
              <a:ext uri="{FF2B5EF4-FFF2-40B4-BE49-F238E27FC236}">
                <a16:creationId xmlns:a16="http://schemas.microsoft.com/office/drawing/2014/main" id="{50FCF37E-A18E-5C1C-3FA2-7D4D90AC78BF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89;p21">
            <a:extLst>
              <a:ext uri="{FF2B5EF4-FFF2-40B4-BE49-F238E27FC236}">
                <a16:creationId xmlns:a16="http://schemas.microsoft.com/office/drawing/2014/main" id="{CC612779-EC5C-439A-CDEE-7C1D12C9A08F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0;p21">
            <a:extLst>
              <a:ext uri="{FF2B5EF4-FFF2-40B4-BE49-F238E27FC236}">
                <a16:creationId xmlns:a16="http://schemas.microsoft.com/office/drawing/2014/main" id="{5BB37C88-5985-813A-FAC5-F651FCB90EFA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1;p21">
            <a:extLst>
              <a:ext uri="{FF2B5EF4-FFF2-40B4-BE49-F238E27FC236}">
                <a16:creationId xmlns:a16="http://schemas.microsoft.com/office/drawing/2014/main" id="{2119DFE8-4BF2-8114-A314-932936D39504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2;p21">
            <a:extLst>
              <a:ext uri="{FF2B5EF4-FFF2-40B4-BE49-F238E27FC236}">
                <a16:creationId xmlns:a16="http://schemas.microsoft.com/office/drawing/2014/main" id="{C38128F5-C4FB-7FAB-D5C7-AFCFDFB185DA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3;p21">
            <a:extLst>
              <a:ext uri="{FF2B5EF4-FFF2-40B4-BE49-F238E27FC236}">
                <a16:creationId xmlns:a16="http://schemas.microsoft.com/office/drawing/2014/main" id="{97F160B2-980D-03AD-B385-965DFBE74126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4;p21">
            <a:extLst>
              <a:ext uri="{FF2B5EF4-FFF2-40B4-BE49-F238E27FC236}">
                <a16:creationId xmlns:a16="http://schemas.microsoft.com/office/drawing/2014/main" id="{EF7B7AF5-4AE3-C6B8-809E-95A76BDC00BB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95;p21">
            <a:extLst>
              <a:ext uri="{FF2B5EF4-FFF2-40B4-BE49-F238E27FC236}">
                <a16:creationId xmlns:a16="http://schemas.microsoft.com/office/drawing/2014/main" id="{D2FA6CBE-5EA2-C0F8-8D12-F5117B9A62B3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296;p21">
            <a:extLst>
              <a:ext uri="{FF2B5EF4-FFF2-40B4-BE49-F238E27FC236}">
                <a16:creationId xmlns:a16="http://schemas.microsoft.com/office/drawing/2014/main" id="{A4DBF2B4-BC7C-A0D9-4826-F7E06C1265F0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12297;p21">
            <a:extLst>
              <a:ext uri="{FF2B5EF4-FFF2-40B4-BE49-F238E27FC236}">
                <a16:creationId xmlns:a16="http://schemas.microsoft.com/office/drawing/2014/main" id="{4FF1361A-B32C-414C-16F8-58D885EB4604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12298;p21">
            <a:extLst>
              <a:ext uri="{FF2B5EF4-FFF2-40B4-BE49-F238E27FC236}">
                <a16:creationId xmlns:a16="http://schemas.microsoft.com/office/drawing/2014/main" id="{54B1FCFB-9C93-A652-D077-651B4A72D479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0" name="Google Shape;12299;p21">
            <a:extLst>
              <a:ext uri="{FF2B5EF4-FFF2-40B4-BE49-F238E27FC236}">
                <a16:creationId xmlns:a16="http://schemas.microsoft.com/office/drawing/2014/main" id="{67D052C5-BFAB-D2D7-B51F-BB04CE76CBBC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12300;p21">
            <a:extLst>
              <a:ext uri="{FF2B5EF4-FFF2-40B4-BE49-F238E27FC236}">
                <a16:creationId xmlns:a16="http://schemas.microsoft.com/office/drawing/2014/main" id="{5D9C7796-7BDD-8C72-71A0-DBC4CA419AF5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62" name="Google Shape;12301;p21">
            <a:extLst>
              <a:ext uri="{FF2B5EF4-FFF2-40B4-BE49-F238E27FC236}">
                <a16:creationId xmlns:a16="http://schemas.microsoft.com/office/drawing/2014/main" id="{0F5326D2-EDE2-4AF3-ECA3-0725B0286C1F}"/>
              </a:ext>
            </a:extLst>
          </p:cNvPr>
          <p:cNvCxnSpPr>
            <a:stCxn id="50" idx="4"/>
            <a:endCxn id="56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2;p21">
            <a:extLst>
              <a:ext uri="{FF2B5EF4-FFF2-40B4-BE49-F238E27FC236}">
                <a16:creationId xmlns:a16="http://schemas.microsoft.com/office/drawing/2014/main" id="{494A56D5-C58E-E95F-DD72-A1562D025129}"/>
              </a:ext>
            </a:extLst>
          </p:cNvPr>
          <p:cNvCxnSpPr>
            <a:stCxn id="52" idx="4"/>
            <a:endCxn id="58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12303;p21">
            <a:extLst>
              <a:ext uri="{FF2B5EF4-FFF2-40B4-BE49-F238E27FC236}">
                <a16:creationId xmlns:a16="http://schemas.microsoft.com/office/drawing/2014/main" id="{0F12FEFC-5936-CB4F-5E43-2A27EE45F0DA}"/>
              </a:ext>
            </a:extLst>
          </p:cNvPr>
          <p:cNvCxnSpPr>
            <a:stCxn id="51" idx="4"/>
            <a:endCxn id="57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" name="Google Shape;12304;p21">
            <a:extLst>
              <a:ext uri="{FF2B5EF4-FFF2-40B4-BE49-F238E27FC236}">
                <a16:creationId xmlns:a16="http://schemas.microsoft.com/office/drawing/2014/main" id="{342E4893-62C8-0F9D-7C73-8C116EEC0961}"/>
              </a:ext>
            </a:extLst>
          </p:cNvPr>
          <p:cNvCxnSpPr>
            <a:stCxn id="53" idx="0"/>
            <a:endCxn id="59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12305;p21">
            <a:extLst>
              <a:ext uri="{FF2B5EF4-FFF2-40B4-BE49-F238E27FC236}">
                <a16:creationId xmlns:a16="http://schemas.microsoft.com/office/drawing/2014/main" id="{AE3AD899-02EF-D558-7E6C-ED00F31E8AA7}"/>
              </a:ext>
            </a:extLst>
          </p:cNvPr>
          <p:cNvCxnSpPr>
            <a:stCxn id="55" idx="0"/>
            <a:endCxn id="61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" name="Google Shape;12306;p21">
            <a:extLst>
              <a:ext uri="{FF2B5EF4-FFF2-40B4-BE49-F238E27FC236}">
                <a16:creationId xmlns:a16="http://schemas.microsoft.com/office/drawing/2014/main" id="{D2298F4F-065D-EAE7-1B7F-62AF1A189E9E}"/>
              </a:ext>
            </a:extLst>
          </p:cNvPr>
          <p:cNvCxnSpPr>
            <a:stCxn id="54" idx="0"/>
            <a:endCxn id="60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8" name="Google Shape;12307;p21">
            <a:extLst>
              <a:ext uri="{FF2B5EF4-FFF2-40B4-BE49-F238E27FC236}">
                <a16:creationId xmlns:a16="http://schemas.microsoft.com/office/drawing/2014/main" id="{46C54689-05C1-7304-12D6-13251745A1D7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08;p21">
            <a:extLst>
              <a:ext uri="{FF2B5EF4-FFF2-40B4-BE49-F238E27FC236}">
                <a16:creationId xmlns:a16="http://schemas.microsoft.com/office/drawing/2014/main" id="{523A101E-7EDB-9861-ABD9-B6701E91ACB6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09;p21">
            <a:extLst>
              <a:ext uri="{FF2B5EF4-FFF2-40B4-BE49-F238E27FC236}">
                <a16:creationId xmlns:a16="http://schemas.microsoft.com/office/drawing/2014/main" id="{BB20B766-391C-9B8B-D6EA-045ECC1AE0FB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0;p21">
            <a:extLst>
              <a:ext uri="{FF2B5EF4-FFF2-40B4-BE49-F238E27FC236}">
                <a16:creationId xmlns:a16="http://schemas.microsoft.com/office/drawing/2014/main" id="{D342BDC8-A5B7-6D7C-BE2B-46B1302E8A13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1;p21">
            <a:extLst>
              <a:ext uri="{FF2B5EF4-FFF2-40B4-BE49-F238E27FC236}">
                <a16:creationId xmlns:a16="http://schemas.microsoft.com/office/drawing/2014/main" id="{CAE92E7A-5B4B-EC0A-8B11-1A5FD96EC03F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2;p21">
            <a:extLst>
              <a:ext uri="{FF2B5EF4-FFF2-40B4-BE49-F238E27FC236}">
                <a16:creationId xmlns:a16="http://schemas.microsoft.com/office/drawing/2014/main" id="{6886869C-678D-2143-FE9E-A119A38F31F4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3;p21">
            <a:extLst>
              <a:ext uri="{FF2B5EF4-FFF2-40B4-BE49-F238E27FC236}">
                <a16:creationId xmlns:a16="http://schemas.microsoft.com/office/drawing/2014/main" id="{1E3F4447-412E-CA2B-A18C-142B622E55D2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4;p21">
            <a:extLst>
              <a:ext uri="{FF2B5EF4-FFF2-40B4-BE49-F238E27FC236}">
                <a16:creationId xmlns:a16="http://schemas.microsoft.com/office/drawing/2014/main" id="{49CDE28D-9D2D-BE04-DF90-0FBAB3BC98CB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15;p21">
            <a:extLst>
              <a:ext uri="{FF2B5EF4-FFF2-40B4-BE49-F238E27FC236}">
                <a16:creationId xmlns:a16="http://schemas.microsoft.com/office/drawing/2014/main" id="{5BD771E9-45E9-186F-5BCB-B8F6AC9D2E4C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16;p21">
            <a:extLst>
              <a:ext uri="{FF2B5EF4-FFF2-40B4-BE49-F238E27FC236}">
                <a16:creationId xmlns:a16="http://schemas.microsoft.com/office/drawing/2014/main" id="{310A91C4-8D2E-E749-8E92-69AE22182F63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17;p21">
            <a:extLst>
              <a:ext uri="{FF2B5EF4-FFF2-40B4-BE49-F238E27FC236}">
                <a16:creationId xmlns:a16="http://schemas.microsoft.com/office/drawing/2014/main" id="{587BDF09-3C9E-E3BD-38AE-F4718C3D79BD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18;p21">
            <a:extLst>
              <a:ext uri="{FF2B5EF4-FFF2-40B4-BE49-F238E27FC236}">
                <a16:creationId xmlns:a16="http://schemas.microsoft.com/office/drawing/2014/main" id="{62CB3B4C-BFC3-DEC3-5F83-D3FC922C82A7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19;p21">
            <a:extLst>
              <a:ext uri="{FF2B5EF4-FFF2-40B4-BE49-F238E27FC236}">
                <a16:creationId xmlns:a16="http://schemas.microsoft.com/office/drawing/2014/main" id="{0365374C-029E-822A-F549-C0E6BB5642D1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0;p21">
            <a:extLst>
              <a:ext uri="{FF2B5EF4-FFF2-40B4-BE49-F238E27FC236}">
                <a16:creationId xmlns:a16="http://schemas.microsoft.com/office/drawing/2014/main" id="{D9A342B6-DADE-DA2F-C9DE-4372259D0003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1;p21">
            <a:extLst>
              <a:ext uri="{FF2B5EF4-FFF2-40B4-BE49-F238E27FC236}">
                <a16:creationId xmlns:a16="http://schemas.microsoft.com/office/drawing/2014/main" id="{376533A8-0504-B8A0-583E-6C77EFC199E4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22;p21">
            <a:extLst>
              <a:ext uri="{FF2B5EF4-FFF2-40B4-BE49-F238E27FC236}">
                <a16:creationId xmlns:a16="http://schemas.microsoft.com/office/drawing/2014/main" id="{EC5E78F6-3E46-392D-3733-20520BAFF279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323;p21">
            <a:extLst>
              <a:ext uri="{FF2B5EF4-FFF2-40B4-BE49-F238E27FC236}">
                <a16:creationId xmlns:a16="http://schemas.microsoft.com/office/drawing/2014/main" id="{7282FA94-4DB9-57D0-D295-E6985E0435F5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324;p21">
            <a:extLst>
              <a:ext uri="{FF2B5EF4-FFF2-40B4-BE49-F238E27FC236}">
                <a16:creationId xmlns:a16="http://schemas.microsoft.com/office/drawing/2014/main" id="{041754C7-8D8A-609C-1778-F01497DFA821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6" name="Google Shape;12325;p21">
            <a:extLst>
              <a:ext uri="{FF2B5EF4-FFF2-40B4-BE49-F238E27FC236}">
                <a16:creationId xmlns:a16="http://schemas.microsoft.com/office/drawing/2014/main" id="{C370EA09-1A25-C8E4-FD49-9CD071692E14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7" name="Google Shape;12326;p21">
            <a:extLst>
              <a:ext uri="{FF2B5EF4-FFF2-40B4-BE49-F238E27FC236}">
                <a16:creationId xmlns:a16="http://schemas.microsoft.com/office/drawing/2014/main" id="{487ABC24-09D4-608E-6524-08B807BC205D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sp>
        <p:nvSpPr>
          <p:cNvPr id="88" name="Google Shape;12327;p21">
            <a:extLst>
              <a:ext uri="{FF2B5EF4-FFF2-40B4-BE49-F238E27FC236}">
                <a16:creationId xmlns:a16="http://schemas.microsoft.com/office/drawing/2014/main" id="{0D6FABEB-09C5-B5AA-6C4E-D4C65927E347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cxnSp>
        <p:nvCxnSpPr>
          <p:cNvPr id="89" name="Google Shape;12328;p21">
            <a:extLst>
              <a:ext uri="{FF2B5EF4-FFF2-40B4-BE49-F238E27FC236}">
                <a16:creationId xmlns:a16="http://schemas.microsoft.com/office/drawing/2014/main" id="{8D4DD418-7D7D-7C84-32A0-4047CD2397E6}"/>
              </a:ext>
            </a:extLst>
          </p:cNvPr>
          <p:cNvCxnSpPr>
            <a:stCxn id="78" idx="0"/>
            <a:endCxn id="84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" name="Google Shape;12329;p21">
            <a:extLst>
              <a:ext uri="{FF2B5EF4-FFF2-40B4-BE49-F238E27FC236}">
                <a16:creationId xmlns:a16="http://schemas.microsoft.com/office/drawing/2014/main" id="{DAFF70DE-6F2A-DC81-079A-DBD0046453C7}"/>
              </a:ext>
            </a:extLst>
          </p:cNvPr>
          <p:cNvCxnSpPr>
            <a:stCxn id="79" idx="0"/>
            <a:endCxn id="85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1" name="Google Shape;12330;p21">
            <a:extLst>
              <a:ext uri="{FF2B5EF4-FFF2-40B4-BE49-F238E27FC236}">
                <a16:creationId xmlns:a16="http://schemas.microsoft.com/office/drawing/2014/main" id="{12DA919D-CE59-B728-5610-06343FB2E4DC}"/>
              </a:ext>
            </a:extLst>
          </p:cNvPr>
          <p:cNvCxnSpPr>
            <a:stCxn id="80" idx="0"/>
            <a:endCxn id="86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2" name="Google Shape;12331;p21">
            <a:extLst>
              <a:ext uri="{FF2B5EF4-FFF2-40B4-BE49-F238E27FC236}">
                <a16:creationId xmlns:a16="http://schemas.microsoft.com/office/drawing/2014/main" id="{F9005ACD-2387-748B-16EE-66FDA957D7EC}"/>
              </a:ext>
            </a:extLst>
          </p:cNvPr>
          <p:cNvCxnSpPr>
            <a:stCxn id="81" idx="4"/>
            <a:endCxn id="87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3" name="Google Shape;12332;p21">
            <a:extLst>
              <a:ext uri="{FF2B5EF4-FFF2-40B4-BE49-F238E27FC236}">
                <a16:creationId xmlns:a16="http://schemas.microsoft.com/office/drawing/2014/main" id="{C14663BB-D8B2-4C2F-F710-A9B697ED3916}"/>
              </a:ext>
            </a:extLst>
          </p:cNvPr>
          <p:cNvCxnSpPr>
            <a:stCxn id="82" idx="4"/>
            <a:endCxn id="88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4" name="Google Shape;12333;p21">
            <a:extLst>
              <a:ext uri="{FF2B5EF4-FFF2-40B4-BE49-F238E27FC236}">
                <a16:creationId xmlns:a16="http://schemas.microsoft.com/office/drawing/2014/main" id="{198F5FFE-3FE2-74D7-CED6-8B0C1593CAB9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12334;p21">
            <a:extLst>
              <a:ext uri="{FF2B5EF4-FFF2-40B4-BE49-F238E27FC236}">
                <a16:creationId xmlns:a16="http://schemas.microsoft.com/office/drawing/2014/main" id="{999AD135-844B-F62E-5EDC-F82AB78DDA5C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6" name="Google Shape;12335;p21">
            <a:extLst>
              <a:ext uri="{FF2B5EF4-FFF2-40B4-BE49-F238E27FC236}">
                <a16:creationId xmlns:a16="http://schemas.microsoft.com/office/drawing/2014/main" id="{302899F4-5BB4-6E04-A1D0-95EB1F4A1BF0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7" name="Google Shape;12336;p21">
            <a:extLst>
              <a:ext uri="{FF2B5EF4-FFF2-40B4-BE49-F238E27FC236}">
                <a16:creationId xmlns:a16="http://schemas.microsoft.com/office/drawing/2014/main" id="{46ACB1AB-CD63-D76E-E72B-D64D06AF81F4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98" name="Google Shape;12337;p21">
            <a:extLst>
              <a:ext uri="{FF2B5EF4-FFF2-40B4-BE49-F238E27FC236}">
                <a16:creationId xmlns:a16="http://schemas.microsoft.com/office/drawing/2014/main" id="{8469CCA2-E248-F1A1-102A-356D8E38B46D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Arial"/>
              <a:sym typeface="Arial"/>
            </a:endParaRPr>
          </a:p>
        </p:txBody>
      </p:sp>
      <p:grpSp>
        <p:nvGrpSpPr>
          <p:cNvPr id="99" name="Google Shape;12338;p21">
            <a:extLst>
              <a:ext uri="{FF2B5EF4-FFF2-40B4-BE49-F238E27FC236}">
                <a16:creationId xmlns:a16="http://schemas.microsoft.com/office/drawing/2014/main" id="{AF9E179B-69DE-7DF2-FBD7-07E28766D5D6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00" name="Google Shape;12339;p21">
              <a:extLst>
                <a:ext uri="{FF2B5EF4-FFF2-40B4-BE49-F238E27FC236}">
                  <a16:creationId xmlns:a16="http://schemas.microsoft.com/office/drawing/2014/main" id="{2E0C7F40-1F43-65E9-8E2B-12217820C543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2340;p21">
              <a:extLst>
                <a:ext uri="{FF2B5EF4-FFF2-40B4-BE49-F238E27FC236}">
                  <a16:creationId xmlns:a16="http://schemas.microsoft.com/office/drawing/2014/main" id="{6460B0A9-E03F-806F-64D0-DFA25A821EBA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2" name="Google Shape;12341;p21">
            <a:extLst>
              <a:ext uri="{FF2B5EF4-FFF2-40B4-BE49-F238E27FC236}">
                <a16:creationId xmlns:a16="http://schemas.microsoft.com/office/drawing/2014/main" id="{DDB80837-0770-D41D-F3B0-6EBBA9C13704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03" name="Google Shape;12342;p21">
              <a:extLst>
                <a:ext uri="{FF2B5EF4-FFF2-40B4-BE49-F238E27FC236}">
                  <a16:creationId xmlns:a16="http://schemas.microsoft.com/office/drawing/2014/main" id="{D83CC423-605B-0B47-25BA-8222C8B820D5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2343;p21">
              <a:extLst>
                <a:ext uri="{FF2B5EF4-FFF2-40B4-BE49-F238E27FC236}">
                  <a16:creationId xmlns:a16="http://schemas.microsoft.com/office/drawing/2014/main" id="{DF68616D-89C4-7C04-792E-E28A2BD59062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5" name="Google Shape;12344;p21">
            <a:extLst>
              <a:ext uri="{FF2B5EF4-FFF2-40B4-BE49-F238E27FC236}">
                <a16:creationId xmlns:a16="http://schemas.microsoft.com/office/drawing/2014/main" id="{1FAEFC1E-9A73-2129-E8B6-CD018C2B0781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6" name="Google Shape;12345;p21">
              <a:extLst>
                <a:ext uri="{FF2B5EF4-FFF2-40B4-BE49-F238E27FC236}">
                  <a16:creationId xmlns:a16="http://schemas.microsoft.com/office/drawing/2014/main" id="{C3086227-4060-05E8-7C9A-40F1D8BE3A51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2346;p21">
              <a:extLst>
                <a:ext uri="{FF2B5EF4-FFF2-40B4-BE49-F238E27FC236}">
                  <a16:creationId xmlns:a16="http://schemas.microsoft.com/office/drawing/2014/main" id="{3D531791-4410-F9F9-264D-67584D91E009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2347;p21">
              <a:extLst>
                <a:ext uri="{FF2B5EF4-FFF2-40B4-BE49-F238E27FC236}">
                  <a16:creationId xmlns:a16="http://schemas.microsoft.com/office/drawing/2014/main" id="{FAA99411-D3AB-3991-07AF-7BE2991D8CEF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9" name="Google Shape;12348;p21">
            <a:extLst>
              <a:ext uri="{FF2B5EF4-FFF2-40B4-BE49-F238E27FC236}">
                <a16:creationId xmlns:a16="http://schemas.microsoft.com/office/drawing/2014/main" id="{C57DC13E-1A2C-2344-3A14-8B947CB3DB6A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10" name="Google Shape;12349;p21">
              <a:extLst>
                <a:ext uri="{FF2B5EF4-FFF2-40B4-BE49-F238E27FC236}">
                  <a16:creationId xmlns:a16="http://schemas.microsoft.com/office/drawing/2014/main" id="{5C9FB13B-9A5E-8097-1D06-908B7A10D17F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2350;p21">
              <a:extLst>
                <a:ext uri="{FF2B5EF4-FFF2-40B4-BE49-F238E27FC236}">
                  <a16:creationId xmlns:a16="http://schemas.microsoft.com/office/drawing/2014/main" id="{8B03C28C-66C0-703B-6FFD-E5082EA1F57E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2351;p21">
              <a:extLst>
                <a:ext uri="{FF2B5EF4-FFF2-40B4-BE49-F238E27FC236}">
                  <a16:creationId xmlns:a16="http://schemas.microsoft.com/office/drawing/2014/main" id="{0976C0F4-72CF-B260-390B-B9981BF7FD17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2352;p21">
              <a:extLst>
                <a:ext uri="{FF2B5EF4-FFF2-40B4-BE49-F238E27FC236}">
                  <a16:creationId xmlns:a16="http://schemas.microsoft.com/office/drawing/2014/main" id="{6E74D534-343E-877B-95CD-84CE3C847240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4" name="Google Shape;12353;p21">
            <a:extLst>
              <a:ext uri="{FF2B5EF4-FFF2-40B4-BE49-F238E27FC236}">
                <a16:creationId xmlns:a16="http://schemas.microsoft.com/office/drawing/2014/main" id="{8FB6F3F7-C706-1E75-BF26-48CA6AB028D3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15" name="Google Shape;12354;p21">
            <a:extLst>
              <a:ext uri="{FF2B5EF4-FFF2-40B4-BE49-F238E27FC236}">
                <a16:creationId xmlns:a16="http://schemas.microsoft.com/office/drawing/2014/main" id="{7135A16F-2142-2195-FB07-128831FF306A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16" name="Google Shape;12355;p21">
            <a:extLst>
              <a:ext uri="{FF2B5EF4-FFF2-40B4-BE49-F238E27FC236}">
                <a16:creationId xmlns:a16="http://schemas.microsoft.com/office/drawing/2014/main" id="{09E438EA-5357-8D2A-A4CA-9396DEE95A39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17" name="Google Shape;12356;p21">
            <a:extLst>
              <a:ext uri="{FF2B5EF4-FFF2-40B4-BE49-F238E27FC236}">
                <a16:creationId xmlns:a16="http://schemas.microsoft.com/office/drawing/2014/main" id="{9E666B0A-4A08-4944-9F29-9613686EF0E0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18" name="Google Shape;12357;p21">
            <a:extLst>
              <a:ext uri="{FF2B5EF4-FFF2-40B4-BE49-F238E27FC236}">
                <a16:creationId xmlns:a16="http://schemas.microsoft.com/office/drawing/2014/main" id="{26DC71BF-7C9E-0716-0098-E360AAE3DE4D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19" name="Google Shape;12358;p21">
            <a:extLst>
              <a:ext uri="{FF2B5EF4-FFF2-40B4-BE49-F238E27FC236}">
                <a16:creationId xmlns:a16="http://schemas.microsoft.com/office/drawing/2014/main" id="{42C38919-F2C0-5103-1461-A937DEEF5A47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20124611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8B47380-D4DE-9ECE-E0B0-BA241C2D323E}"/>
              </a:ext>
            </a:extLst>
          </p:cNvPr>
          <p:cNvSpPr/>
          <p:nvPr/>
        </p:nvSpPr>
        <p:spPr>
          <a:xfrm rot="-1589716">
            <a:off x="6210475" y="9160186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780387F-7B4E-611B-2C81-AB814D2BB1DE}"/>
              </a:ext>
            </a:extLst>
          </p:cNvPr>
          <p:cNvSpPr/>
          <p:nvPr/>
        </p:nvSpPr>
        <p:spPr>
          <a:xfrm flipH="1">
            <a:off x="-9002225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17022351" y="0"/>
                </a:moveTo>
                <a:lnTo>
                  <a:pt x="0" y="0"/>
                </a:lnTo>
                <a:lnTo>
                  <a:pt x="0" y="17532385"/>
                </a:lnTo>
                <a:lnTo>
                  <a:pt x="17022351" y="17532385"/>
                </a:lnTo>
                <a:lnTo>
                  <a:pt x="1702235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B99E4B6-C16D-972D-F039-57F8622CD364}"/>
              </a:ext>
            </a:extLst>
          </p:cNvPr>
          <p:cNvSpPr/>
          <p:nvPr/>
        </p:nvSpPr>
        <p:spPr>
          <a:xfrm rot="-3464531">
            <a:off x="-4063349" y="201440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B31C799-466F-469B-341B-8F66B9DB63E9}"/>
              </a:ext>
            </a:extLst>
          </p:cNvPr>
          <p:cNvSpPr/>
          <p:nvPr/>
        </p:nvSpPr>
        <p:spPr>
          <a:xfrm rot="-8622226">
            <a:off x="8379047" y="-549643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3969C78-C4E9-F8A3-F619-9E288318A301}"/>
              </a:ext>
            </a:extLst>
          </p:cNvPr>
          <p:cNvSpPr/>
          <p:nvPr/>
        </p:nvSpPr>
        <p:spPr>
          <a:xfrm rot="-3583057">
            <a:off x="16669954" y="3640859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A51090D-ADA5-F8A4-312F-AC35C1210EA7}"/>
              </a:ext>
            </a:extLst>
          </p:cNvPr>
          <p:cNvSpPr/>
          <p:nvPr/>
        </p:nvSpPr>
        <p:spPr>
          <a:xfrm rot="3232093">
            <a:off x="3117173" y="6517065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80" y="0"/>
                </a:lnTo>
                <a:lnTo>
                  <a:pt x="2103780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C5E17628-744E-E7AA-9F9F-49D34D1D7940}"/>
              </a:ext>
            </a:extLst>
          </p:cNvPr>
          <p:cNvSpPr/>
          <p:nvPr/>
        </p:nvSpPr>
        <p:spPr>
          <a:xfrm rot="-1179100">
            <a:off x="4589850" y="2626139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075FA354-6B3E-39A4-F152-7162E4BCD491}"/>
              </a:ext>
            </a:extLst>
          </p:cNvPr>
          <p:cNvSpPr/>
          <p:nvPr/>
        </p:nvSpPr>
        <p:spPr>
          <a:xfrm rot="-3583057">
            <a:off x="14984257" y="-472526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oogle Shape;7448;p72">
            <a:extLst>
              <a:ext uri="{FF2B5EF4-FFF2-40B4-BE49-F238E27FC236}">
                <a16:creationId xmlns:a16="http://schemas.microsoft.com/office/drawing/2014/main" id="{2F5D68D3-DBDC-2CAC-4BFE-9F81CD1D2CF4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5" name="Google Shape;7449;p72">
              <a:extLst>
                <a:ext uri="{FF2B5EF4-FFF2-40B4-BE49-F238E27FC236}">
                  <a16:creationId xmlns:a16="http://schemas.microsoft.com/office/drawing/2014/main" id="{2670BC5E-761C-1F8E-4180-35041AD93FFD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8" name="Google Shape;7450;p72">
                <a:extLst>
                  <a:ext uri="{FF2B5EF4-FFF2-40B4-BE49-F238E27FC236}">
                    <a16:creationId xmlns:a16="http://schemas.microsoft.com/office/drawing/2014/main" id="{A2E580FB-329A-6F62-D6DA-D6E2BBF33B51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451;p72">
                <a:extLst>
                  <a:ext uri="{FF2B5EF4-FFF2-40B4-BE49-F238E27FC236}">
                    <a16:creationId xmlns:a16="http://schemas.microsoft.com/office/drawing/2014/main" id="{B8F1BD68-97E0-8D72-7127-221E164DAB81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452;p72">
                <a:extLst>
                  <a:ext uri="{FF2B5EF4-FFF2-40B4-BE49-F238E27FC236}">
                    <a16:creationId xmlns:a16="http://schemas.microsoft.com/office/drawing/2014/main" id="{03851A81-4151-7C86-6087-16C6BAA0A444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453;p72">
                <a:extLst>
                  <a:ext uri="{FF2B5EF4-FFF2-40B4-BE49-F238E27FC236}">
                    <a16:creationId xmlns:a16="http://schemas.microsoft.com/office/drawing/2014/main" id="{B0185920-6F57-8351-505B-A1D514FBFC5B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454;p72">
                <a:extLst>
                  <a:ext uri="{FF2B5EF4-FFF2-40B4-BE49-F238E27FC236}">
                    <a16:creationId xmlns:a16="http://schemas.microsoft.com/office/drawing/2014/main" id="{D6262264-5674-DF8D-F918-C9D9AC7CDEA0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455;p72">
                <a:extLst>
                  <a:ext uri="{FF2B5EF4-FFF2-40B4-BE49-F238E27FC236}">
                    <a16:creationId xmlns:a16="http://schemas.microsoft.com/office/drawing/2014/main" id="{60353FDB-FC89-E14E-D27B-E8F029C2EBAE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456;p72">
                <a:extLst>
                  <a:ext uri="{FF2B5EF4-FFF2-40B4-BE49-F238E27FC236}">
                    <a16:creationId xmlns:a16="http://schemas.microsoft.com/office/drawing/2014/main" id="{AC0FC0F7-96EC-8652-0510-524AD91AABE4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" name="Google Shape;7457;p72">
              <a:extLst>
                <a:ext uri="{FF2B5EF4-FFF2-40B4-BE49-F238E27FC236}">
                  <a16:creationId xmlns:a16="http://schemas.microsoft.com/office/drawing/2014/main" id="{3B333840-CE1B-4D7C-F8AE-36BAE2D80BF9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13" name="Google Shape;7458;p72">
                <a:extLst>
                  <a:ext uri="{FF2B5EF4-FFF2-40B4-BE49-F238E27FC236}">
                    <a16:creationId xmlns:a16="http://schemas.microsoft.com/office/drawing/2014/main" id="{2E9A9309-E443-9E7E-8C5B-96BCD9A831F1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459;p72">
                <a:extLst>
                  <a:ext uri="{FF2B5EF4-FFF2-40B4-BE49-F238E27FC236}">
                    <a16:creationId xmlns:a16="http://schemas.microsoft.com/office/drawing/2014/main" id="{907C840E-5726-1B0E-5093-A119E2F5C20C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460;p72">
                <a:extLst>
                  <a:ext uri="{FF2B5EF4-FFF2-40B4-BE49-F238E27FC236}">
                    <a16:creationId xmlns:a16="http://schemas.microsoft.com/office/drawing/2014/main" id="{59C70E16-FEA6-FCAB-E65D-A56410A87508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61;p72">
                <a:extLst>
                  <a:ext uri="{FF2B5EF4-FFF2-40B4-BE49-F238E27FC236}">
                    <a16:creationId xmlns:a16="http://schemas.microsoft.com/office/drawing/2014/main" id="{7AE7ACAC-EACC-0A51-44F8-12C54F41ED77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62;p72">
                <a:extLst>
                  <a:ext uri="{FF2B5EF4-FFF2-40B4-BE49-F238E27FC236}">
                    <a16:creationId xmlns:a16="http://schemas.microsoft.com/office/drawing/2014/main" id="{6D1F15A4-C0C4-09C1-3F23-1FF68F0DD897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5" name="Google Shape;7463;p72">
            <a:extLst>
              <a:ext uri="{FF2B5EF4-FFF2-40B4-BE49-F238E27FC236}">
                <a16:creationId xmlns:a16="http://schemas.microsoft.com/office/drawing/2014/main" id="{BED78687-7F00-78D6-7A68-34C518360807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6" name="Google Shape;7464;p72">
              <a:extLst>
                <a:ext uri="{FF2B5EF4-FFF2-40B4-BE49-F238E27FC236}">
                  <a16:creationId xmlns:a16="http://schemas.microsoft.com/office/drawing/2014/main" id="{53E34054-36B5-75DA-6753-7E963ABDDC15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43" name="Google Shape;7465;p72">
                <a:extLst>
                  <a:ext uri="{FF2B5EF4-FFF2-40B4-BE49-F238E27FC236}">
                    <a16:creationId xmlns:a16="http://schemas.microsoft.com/office/drawing/2014/main" id="{BC1D2810-2C63-6B22-5C2D-B1B64A278993}"/>
                  </a:ext>
                </a:extLst>
              </p:cNvPr>
              <p:cNvCxnSpPr>
                <a:endCxn id="33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7467;p72">
                <a:extLst>
                  <a:ext uri="{FF2B5EF4-FFF2-40B4-BE49-F238E27FC236}">
                    <a16:creationId xmlns:a16="http://schemas.microsoft.com/office/drawing/2014/main" id="{007A3680-5329-F136-C934-68D5BA9ED0E7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5" name="Google Shape;7468;p72">
                <a:extLst>
                  <a:ext uri="{FF2B5EF4-FFF2-40B4-BE49-F238E27FC236}">
                    <a16:creationId xmlns:a16="http://schemas.microsoft.com/office/drawing/2014/main" id="{01FF90F5-FD5C-D161-012C-DDC5B318E9AC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" name="Google Shape;7469;p72">
                <a:extLst>
                  <a:ext uri="{FF2B5EF4-FFF2-40B4-BE49-F238E27FC236}">
                    <a16:creationId xmlns:a16="http://schemas.microsoft.com/office/drawing/2014/main" id="{C6B7FB01-D4D3-B516-EA23-DA3A844E2168}"/>
                  </a:ext>
                </a:extLst>
              </p:cNvPr>
              <p:cNvCxnSpPr>
                <a:stCxn id="33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7" name="Google Shape;7470;p72">
              <a:extLst>
                <a:ext uri="{FF2B5EF4-FFF2-40B4-BE49-F238E27FC236}">
                  <a16:creationId xmlns:a16="http://schemas.microsoft.com/office/drawing/2014/main" id="{9CA47E43-34CE-5B79-E250-84F0C63771A2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41" name="Google Shape;7471;p72">
                <a:extLst>
                  <a:ext uri="{FF2B5EF4-FFF2-40B4-BE49-F238E27FC236}">
                    <a16:creationId xmlns:a16="http://schemas.microsoft.com/office/drawing/2014/main" id="{A8D8E663-241D-589C-B27E-E238F3A8E2F9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2" name="Google Shape;7472;p72">
                <a:extLst>
                  <a:ext uri="{FF2B5EF4-FFF2-40B4-BE49-F238E27FC236}">
                    <a16:creationId xmlns:a16="http://schemas.microsoft.com/office/drawing/2014/main" id="{9D009AE7-EE6F-D149-1459-E2A198B11E36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8" name="Google Shape;7473;p72">
              <a:extLst>
                <a:ext uri="{FF2B5EF4-FFF2-40B4-BE49-F238E27FC236}">
                  <a16:creationId xmlns:a16="http://schemas.microsoft.com/office/drawing/2014/main" id="{3500C52B-124F-987A-E45B-406B2D799443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" name="Google Shape;7474;p72">
              <a:extLst>
                <a:ext uri="{FF2B5EF4-FFF2-40B4-BE49-F238E27FC236}">
                  <a16:creationId xmlns:a16="http://schemas.microsoft.com/office/drawing/2014/main" id="{8B285CA0-B9C3-BC1B-9D18-831DC9BAD4F8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0" name="Google Shape;7475;p72">
              <a:extLst>
                <a:ext uri="{FF2B5EF4-FFF2-40B4-BE49-F238E27FC236}">
                  <a16:creationId xmlns:a16="http://schemas.microsoft.com/office/drawing/2014/main" id="{D36C08DD-6009-B9D8-597D-20CC379AFD94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9" name="Google Shape;7476;p72">
                <a:extLst>
                  <a:ext uri="{FF2B5EF4-FFF2-40B4-BE49-F238E27FC236}">
                    <a16:creationId xmlns:a16="http://schemas.microsoft.com/office/drawing/2014/main" id="{23700661-11D6-1F31-B669-AA7C95C5AA15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" name="Google Shape;7477;p72">
                <a:extLst>
                  <a:ext uri="{FF2B5EF4-FFF2-40B4-BE49-F238E27FC236}">
                    <a16:creationId xmlns:a16="http://schemas.microsoft.com/office/drawing/2014/main" id="{1E9184E5-DD44-64BC-5393-5FFAE0F3761E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1" name="Google Shape;7478;p72">
              <a:extLst>
                <a:ext uri="{FF2B5EF4-FFF2-40B4-BE49-F238E27FC236}">
                  <a16:creationId xmlns:a16="http://schemas.microsoft.com/office/drawing/2014/main" id="{C494A60B-0640-6D75-27F6-455FBB054195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7" name="Google Shape;7479;p72">
                <a:extLst>
                  <a:ext uri="{FF2B5EF4-FFF2-40B4-BE49-F238E27FC236}">
                    <a16:creationId xmlns:a16="http://schemas.microsoft.com/office/drawing/2014/main" id="{3A22F4A9-8E46-F837-58AB-11F34848F105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" name="Google Shape;7480;p72">
                <a:extLst>
                  <a:ext uri="{FF2B5EF4-FFF2-40B4-BE49-F238E27FC236}">
                    <a16:creationId xmlns:a16="http://schemas.microsoft.com/office/drawing/2014/main" id="{E4AABE88-9BCA-C116-D567-4D79F3ECA03B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2" name="Google Shape;7481;p72">
              <a:extLst>
                <a:ext uri="{FF2B5EF4-FFF2-40B4-BE49-F238E27FC236}">
                  <a16:creationId xmlns:a16="http://schemas.microsoft.com/office/drawing/2014/main" id="{69192854-7043-3F22-C390-CD5D7662E090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" name="Google Shape;7466;p72">
              <a:extLst>
                <a:ext uri="{FF2B5EF4-FFF2-40B4-BE49-F238E27FC236}">
                  <a16:creationId xmlns:a16="http://schemas.microsoft.com/office/drawing/2014/main" id="{F32FDFA7-7642-1BEE-A431-64896D7C6690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4" name="Google Shape;7482;p72">
              <a:extLst>
                <a:ext uri="{FF2B5EF4-FFF2-40B4-BE49-F238E27FC236}">
                  <a16:creationId xmlns:a16="http://schemas.microsoft.com/office/drawing/2014/main" id="{FE5881F0-854B-E468-837C-3C420D4B5657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5" name="Google Shape;7483;p72">
                <a:extLst>
                  <a:ext uri="{FF2B5EF4-FFF2-40B4-BE49-F238E27FC236}">
                    <a16:creationId xmlns:a16="http://schemas.microsoft.com/office/drawing/2014/main" id="{C3E88351-55B6-2E7C-9E21-4245060C8DC3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84;p72">
                <a:extLst>
                  <a:ext uri="{FF2B5EF4-FFF2-40B4-BE49-F238E27FC236}">
                    <a16:creationId xmlns:a16="http://schemas.microsoft.com/office/drawing/2014/main" id="{5BEF0F32-3120-6879-378E-63DCCF65C51C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7" name="Google Shape;7485;p72">
            <a:extLst>
              <a:ext uri="{FF2B5EF4-FFF2-40B4-BE49-F238E27FC236}">
                <a16:creationId xmlns:a16="http://schemas.microsoft.com/office/drawing/2014/main" id="{E2A22DC1-9B63-0F6F-893A-B77B0873CF37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8" name="Google Shape;7486;p72">
              <a:extLst>
                <a:ext uri="{FF2B5EF4-FFF2-40B4-BE49-F238E27FC236}">
                  <a16:creationId xmlns:a16="http://schemas.microsoft.com/office/drawing/2014/main" id="{D3749F6F-B060-B62D-1372-B2F0E0D1E6FB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5" name="Google Shape;7487;p72">
                <a:extLst>
                  <a:ext uri="{FF2B5EF4-FFF2-40B4-BE49-F238E27FC236}">
                    <a16:creationId xmlns:a16="http://schemas.microsoft.com/office/drawing/2014/main" id="{5C94C95B-153E-20EE-1035-11F448E7D679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6" name="Google Shape;7488;p72">
                <a:extLst>
                  <a:ext uri="{FF2B5EF4-FFF2-40B4-BE49-F238E27FC236}">
                    <a16:creationId xmlns:a16="http://schemas.microsoft.com/office/drawing/2014/main" id="{672506AA-DF02-BE5D-2D17-FA3D05FB6019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7" name="Google Shape;7489;p72">
                <a:extLst>
                  <a:ext uri="{FF2B5EF4-FFF2-40B4-BE49-F238E27FC236}">
                    <a16:creationId xmlns:a16="http://schemas.microsoft.com/office/drawing/2014/main" id="{11B19137-3931-8067-6C5E-CC642D0F8132}"/>
                  </a:ext>
                </a:extLst>
              </p:cNvPr>
              <p:cNvCxnSpPr>
                <a:stCxn id="54" idx="6"/>
                <a:endCxn id="63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9" name="Google Shape;7492;p72">
              <a:extLst>
                <a:ext uri="{FF2B5EF4-FFF2-40B4-BE49-F238E27FC236}">
                  <a16:creationId xmlns:a16="http://schemas.microsoft.com/office/drawing/2014/main" id="{B543659A-7F0C-74CF-E123-733F0AF45816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62" name="Google Shape;7493;p72">
                <a:extLst>
                  <a:ext uri="{FF2B5EF4-FFF2-40B4-BE49-F238E27FC236}">
                    <a16:creationId xmlns:a16="http://schemas.microsoft.com/office/drawing/2014/main" id="{9B4E2989-AAFC-1C69-FE78-568F6CC8E12E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3" name="Google Shape;7491;p72">
                <a:extLst>
                  <a:ext uri="{FF2B5EF4-FFF2-40B4-BE49-F238E27FC236}">
                    <a16:creationId xmlns:a16="http://schemas.microsoft.com/office/drawing/2014/main" id="{DD71918D-B12D-3E26-1F6A-3140E15CA28A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494;p72">
                <a:extLst>
                  <a:ext uri="{FF2B5EF4-FFF2-40B4-BE49-F238E27FC236}">
                    <a16:creationId xmlns:a16="http://schemas.microsoft.com/office/drawing/2014/main" id="{C9FEC33B-AD87-D1E0-9460-805F1B04B8B5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0" name="Google Shape;7495;p72">
              <a:extLst>
                <a:ext uri="{FF2B5EF4-FFF2-40B4-BE49-F238E27FC236}">
                  <a16:creationId xmlns:a16="http://schemas.microsoft.com/office/drawing/2014/main" id="{04D885AB-93C5-E011-174C-CEAEF65EB3FC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9" name="Google Shape;7496;p72">
                <a:extLst>
                  <a:ext uri="{FF2B5EF4-FFF2-40B4-BE49-F238E27FC236}">
                    <a16:creationId xmlns:a16="http://schemas.microsoft.com/office/drawing/2014/main" id="{C33676A0-907F-8D66-959D-7444B12E5C95}"/>
                  </a:ext>
                </a:extLst>
              </p:cNvPr>
              <p:cNvCxnSpPr>
                <a:stCxn id="61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0" name="Google Shape;7498;p72">
                <a:extLst>
                  <a:ext uri="{FF2B5EF4-FFF2-40B4-BE49-F238E27FC236}">
                    <a16:creationId xmlns:a16="http://schemas.microsoft.com/office/drawing/2014/main" id="{46B96016-4ADE-884A-B2C9-382B22CE9ABC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497;p72">
                <a:extLst>
                  <a:ext uri="{FF2B5EF4-FFF2-40B4-BE49-F238E27FC236}">
                    <a16:creationId xmlns:a16="http://schemas.microsoft.com/office/drawing/2014/main" id="{07201F85-A0D5-6257-9319-BBAAEF70A46A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1" name="Google Shape;7499;p72">
              <a:extLst>
                <a:ext uri="{FF2B5EF4-FFF2-40B4-BE49-F238E27FC236}">
                  <a16:creationId xmlns:a16="http://schemas.microsoft.com/office/drawing/2014/main" id="{78539ADB-FBA9-6175-F280-3EB4FC09B978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6" name="Google Shape;7500;p72">
                <a:extLst>
                  <a:ext uri="{FF2B5EF4-FFF2-40B4-BE49-F238E27FC236}">
                    <a16:creationId xmlns:a16="http://schemas.microsoft.com/office/drawing/2014/main" id="{95E158AE-A7BC-62AC-5152-834650DB4FA7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7" name="Google Shape;7501;p72">
                <a:extLst>
                  <a:ext uri="{FF2B5EF4-FFF2-40B4-BE49-F238E27FC236}">
                    <a16:creationId xmlns:a16="http://schemas.microsoft.com/office/drawing/2014/main" id="{81E5F0B0-C6E3-958E-E7EF-F47C574B0A57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502;p72">
                <a:extLst>
                  <a:ext uri="{FF2B5EF4-FFF2-40B4-BE49-F238E27FC236}">
                    <a16:creationId xmlns:a16="http://schemas.microsoft.com/office/drawing/2014/main" id="{18976B62-588E-7D9E-AC9E-EB62CCB89D78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2" name="Google Shape;7503;p72">
              <a:extLst>
                <a:ext uri="{FF2B5EF4-FFF2-40B4-BE49-F238E27FC236}">
                  <a16:creationId xmlns:a16="http://schemas.microsoft.com/office/drawing/2014/main" id="{57C830AC-B238-9F7B-9D50-7641826E7FA7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53" name="Google Shape;7504;p72">
                <a:extLst>
                  <a:ext uri="{FF2B5EF4-FFF2-40B4-BE49-F238E27FC236}">
                    <a16:creationId xmlns:a16="http://schemas.microsoft.com/office/drawing/2014/main" id="{96BD0839-7B98-60DA-5D89-235C2C983218}"/>
                  </a:ext>
                </a:extLst>
              </p:cNvPr>
              <p:cNvCxnSpPr>
                <a:stCxn id="5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4" name="Google Shape;7490;p72">
                <a:extLst>
                  <a:ext uri="{FF2B5EF4-FFF2-40B4-BE49-F238E27FC236}">
                    <a16:creationId xmlns:a16="http://schemas.microsoft.com/office/drawing/2014/main" id="{45892E33-747E-C838-9945-B05AFC7CC756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505;p72">
                <a:extLst>
                  <a:ext uri="{FF2B5EF4-FFF2-40B4-BE49-F238E27FC236}">
                    <a16:creationId xmlns:a16="http://schemas.microsoft.com/office/drawing/2014/main" id="{1B59783D-F7AD-62B2-6E6E-55221D9F193D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8" name="Google Shape;7506;p72">
            <a:extLst>
              <a:ext uri="{FF2B5EF4-FFF2-40B4-BE49-F238E27FC236}">
                <a16:creationId xmlns:a16="http://schemas.microsoft.com/office/drawing/2014/main" id="{03EA10FE-9489-C0DA-838D-D0173E51ED47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9" name="Google Shape;7507;p72">
              <a:extLst>
                <a:ext uri="{FF2B5EF4-FFF2-40B4-BE49-F238E27FC236}">
                  <a16:creationId xmlns:a16="http://schemas.microsoft.com/office/drawing/2014/main" id="{9DC5D530-2887-74B0-7CDF-6310360FDA27}"/>
                </a:ext>
              </a:extLst>
            </p:cNvPr>
            <p:cNvCxnSpPr>
              <a:stCxn id="75" idx="4"/>
              <a:endCxn id="77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" name="Google Shape;7510;p72">
              <a:extLst>
                <a:ext uri="{FF2B5EF4-FFF2-40B4-BE49-F238E27FC236}">
                  <a16:creationId xmlns:a16="http://schemas.microsoft.com/office/drawing/2014/main" id="{01E20703-2810-A0ED-5141-3ECDABBFA69E}"/>
                </a:ext>
              </a:extLst>
            </p:cNvPr>
            <p:cNvCxnSpPr>
              <a:stCxn id="77" idx="0"/>
              <a:endCxn id="74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1" name="Google Shape;7512;p72">
              <a:extLst>
                <a:ext uri="{FF2B5EF4-FFF2-40B4-BE49-F238E27FC236}">
                  <a16:creationId xmlns:a16="http://schemas.microsoft.com/office/drawing/2014/main" id="{7AC8D66E-AC16-A109-01E0-C8936292FD9A}"/>
                </a:ext>
              </a:extLst>
            </p:cNvPr>
            <p:cNvCxnSpPr>
              <a:stCxn id="74" idx="4"/>
              <a:endCxn id="76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2" name="Google Shape;7514;p72">
              <a:extLst>
                <a:ext uri="{FF2B5EF4-FFF2-40B4-BE49-F238E27FC236}">
                  <a16:creationId xmlns:a16="http://schemas.microsoft.com/office/drawing/2014/main" id="{04504DD3-F710-CE6B-251E-ABCE05B3B62C}"/>
                </a:ext>
              </a:extLst>
            </p:cNvPr>
            <p:cNvCxnSpPr>
              <a:stCxn id="76" idx="0"/>
              <a:endCxn id="73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3" name="Google Shape;7515;p72">
              <a:extLst>
                <a:ext uri="{FF2B5EF4-FFF2-40B4-BE49-F238E27FC236}">
                  <a16:creationId xmlns:a16="http://schemas.microsoft.com/office/drawing/2014/main" id="{D075B196-9978-368F-B9DB-67314DA8BCD3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511;p72">
              <a:extLst>
                <a:ext uri="{FF2B5EF4-FFF2-40B4-BE49-F238E27FC236}">
                  <a16:creationId xmlns:a16="http://schemas.microsoft.com/office/drawing/2014/main" id="{1DC0D138-68D1-CD87-C1F9-1695D7F02E86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08;p72">
              <a:extLst>
                <a:ext uri="{FF2B5EF4-FFF2-40B4-BE49-F238E27FC236}">
                  <a16:creationId xmlns:a16="http://schemas.microsoft.com/office/drawing/2014/main" id="{B1DE5C19-A1BA-5B38-D785-4DF19D7AFAE4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513;p72">
              <a:extLst>
                <a:ext uri="{FF2B5EF4-FFF2-40B4-BE49-F238E27FC236}">
                  <a16:creationId xmlns:a16="http://schemas.microsoft.com/office/drawing/2014/main" id="{A2FABCAB-F2A9-AFD6-C5BF-F4EF06A4EDDD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509;p72">
              <a:extLst>
                <a:ext uri="{FF2B5EF4-FFF2-40B4-BE49-F238E27FC236}">
                  <a16:creationId xmlns:a16="http://schemas.microsoft.com/office/drawing/2014/main" id="{48B78CC8-1996-5599-569E-10B19BD74D0B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8" name="Google Shape;7516;p72">
            <a:extLst>
              <a:ext uri="{FF2B5EF4-FFF2-40B4-BE49-F238E27FC236}">
                <a16:creationId xmlns:a16="http://schemas.microsoft.com/office/drawing/2014/main" id="{48C7C86D-6BE9-43C8-0417-B01630590F6D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9" name="Google Shape;7517;p72">
              <a:extLst>
                <a:ext uri="{FF2B5EF4-FFF2-40B4-BE49-F238E27FC236}">
                  <a16:creationId xmlns:a16="http://schemas.microsoft.com/office/drawing/2014/main" id="{9165385C-BF3E-123C-D2CF-61707820DDFD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7518;p72">
              <a:extLst>
                <a:ext uri="{FF2B5EF4-FFF2-40B4-BE49-F238E27FC236}">
                  <a16:creationId xmlns:a16="http://schemas.microsoft.com/office/drawing/2014/main" id="{BE7A4B4E-16B1-75BF-66CE-865476C3AA8D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7519;p72">
              <a:extLst>
                <a:ext uri="{FF2B5EF4-FFF2-40B4-BE49-F238E27FC236}">
                  <a16:creationId xmlns:a16="http://schemas.microsoft.com/office/drawing/2014/main" id="{F146EAC3-D50E-082D-89AB-62991387C490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7520;p72">
              <a:extLst>
                <a:ext uri="{FF2B5EF4-FFF2-40B4-BE49-F238E27FC236}">
                  <a16:creationId xmlns:a16="http://schemas.microsoft.com/office/drawing/2014/main" id="{5885FD85-5624-5B37-E296-5F4624618BD9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7521;p72">
              <a:extLst>
                <a:ext uri="{FF2B5EF4-FFF2-40B4-BE49-F238E27FC236}">
                  <a16:creationId xmlns:a16="http://schemas.microsoft.com/office/drawing/2014/main" id="{35A1D0A2-CD04-8B8E-2E77-DE2A4B539B6D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" name="Google Shape;7522;p72">
            <a:extLst>
              <a:ext uri="{FF2B5EF4-FFF2-40B4-BE49-F238E27FC236}">
                <a16:creationId xmlns:a16="http://schemas.microsoft.com/office/drawing/2014/main" id="{9D5C0D93-4CA5-8524-4776-24C03787EE69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85" name="Google Shape;7523;p72">
              <a:extLst>
                <a:ext uri="{FF2B5EF4-FFF2-40B4-BE49-F238E27FC236}">
                  <a16:creationId xmlns:a16="http://schemas.microsoft.com/office/drawing/2014/main" id="{B58D12F7-05DA-0E3D-B7AE-51D2D87E9A0E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7524;p72">
              <a:extLst>
                <a:ext uri="{FF2B5EF4-FFF2-40B4-BE49-F238E27FC236}">
                  <a16:creationId xmlns:a16="http://schemas.microsoft.com/office/drawing/2014/main" id="{FAAE2BB1-71F7-43F6-D2CB-FCE319091C63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7525;p72">
              <a:extLst>
                <a:ext uri="{FF2B5EF4-FFF2-40B4-BE49-F238E27FC236}">
                  <a16:creationId xmlns:a16="http://schemas.microsoft.com/office/drawing/2014/main" id="{0705C978-5456-C02E-A026-A4BFC6BD48FB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" name="Google Shape;7526;p72">
              <a:extLst>
                <a:ext uri="{FF2B5EF4-FFF2-40B4-BE49-F238E27FC236}">
                  <a16:creationId xmlns:a16="http://schemas.microsoft.com/office/drawing/2014/main" id="{316E30AD-7B0B-F787-86D3-E48E4EF371FA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9" name="Google Shape;7527;p72">
              <a:extLst>
                <a:ext uri="{FF2B5EF4-FFF2-40B4-BE49-F238E27FC236}">
                  <a16:creationId xmlns:a16="http://schemas.microsoft.com/office/drawing/2014/main" id="{C9D50B18-CFA4-B0E9-C64B-3D3B06145BA8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0" name="Google Shape;7528;p72">
              <a:extLst>
                <a:ext uri="{FF2B5EF4-FFF2-40B4-BE49-F238E27FC236}">
                  <a16:creationId xmlns:a16="http://schemas.microsoft.com/office/drawing/2014/main" id="{0A244CC0-5FA1-46EB-C800-1A6646C3C900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1" name="Google Shape;7529;p72">
            <a:extLst>
              <a:ext uri="{FF2B5EF4-FFF2-40B4-BE49-F238E27FC236}">
                <a16:creationId xmlns:a16="http://schemas.microsoft.com/office/drawing/2014/main" id="{E6543928-1C4F-FDBE-4F17-3BFA645B3579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92" name="Google Shape;7530;p72">
              <a:extLst>
                <a:ext uri="{FF2B5EF4-FFF2-40B4-BE49-F238E27FC236}">
                  <a16:creationId xmlns:a16="http://schemas.microsoft.com/office/drawing/2014/main" id="{BAC96EB0-C76E-83B1-42F0-5D0189FA80D6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3" name="Google Shape;7531;p72">
              <a:extLst>
                <a:ext uri="{FF2B5EF4-FFF2-40B4-BE49-F238E27FC236}">
                  <a16:creationId xmlns:a16="http://schemas.microsoft.com/office/drawing/2014/main" id="{452020BC-5314-5607-CF94-130D591581E9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4" name="Google Shape;7532;p72">
              <a:extLst>
                <a:ext uri="{FF2B5EF4-FFF2-40B4-BE49-F238E27FC236}">
                  <a16:creationId xmlns:a16="http://schemas.microsoft.com/office/drawing/2014/main" id="{27115792-9268-19EF-1B11-540545517BB0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5" name="Google Shape;7533;p72">
              <a:extLst>
                <a:ext uri="{FF2B5EF4-FFF2-40B4-BE49-F238E27FC236}">
                  <a16:creationId xmlns:a16="http://schemas.microsoft.com/office/drawing/2014/main" id="{F2B1D27E-27BA-F47E-A862-37407DE6A22E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6" name="Google Shape;7534;p72">
              <a:extLst>
                <a:ext uri="{FF2B5EF4-FFF2-40B4-BE49-F238E27FC236}">
                  <a16:creationId xmlns:a16="http://schemas.microsoft.com/office/drawing/2014/main" id="{B4C379B2-35FB-B071-C2E0-52C541AB30D9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7" name="Google Shape;7535;p72">
                <a:extLst>
                  <a:ext uri="{FF2B5EF4-FFF2-40B4-BE49-F238E27FC236}">
                    <a16:creationId xmlns:a16="http://schemas.microsoft.com/office/drawing/2014/main" id="{7B9844FD-6B37-D2EF-6D6A-E9E73BC066D7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536;p72">
                <a:extLst>
                  <a:ext uri="{FF2B5EF4-FFF2-40B4-BE49-F238E27FC236}">
                    <a16:creationId xmlns:a16="http://schemas.microsoft.com/office/drawing/2014/main" id="{1DCB5F7E-8BC2-F386-A539-C8315070648C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537;p72">
                <a:extLst>
                  <a:ext uri="{FF2B5EF4-FFF2-40B4-BE49-F238E27FC236}">
                    <a16:creationId xmlns:a16="http://schemas.microsoft.com/office/drawing/2014/main" id="{72DA40F4-754D-17D8-70F6-1D0192B16196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0" name="Google Shape;7538;p72">
            <a:extLst>
              <a:ext uri="{FF2B5EF4-FFF2-40B4-BE49-F238E27FC236}">
                <a16:creationId xmlns:a16="http://schemas.microsoft.com/office/drawing/2014/main" id="{B5F6E594-82FA-DC0C-F574-8F15A8994F69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101" name="Google Shape;7539;p72">
              <a:extLst>
                <a:ext uri="{FF2B5EF4-FFF2-40B4-BE49-F238E27FC236}">
                  <a16:creationId xmlns:a16="http://schemas.microsoft.com/office/drawing/2014/main" id="{22D58017-9176-2CD9-468E-884E32B86A10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2" name="Google Shape;7540;p72">
              <a:extLst>
                <a:ext uri="{FF2B5EF4-FFF2-40B4-BE49-F238E27FC236}">
                  <a16:creationId xmlns:a16="http://schemas.microsoft.com/office/drawing/2014/main" id="{6E29550C-CD3A-5957-0B30-C80873AB85C0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3" name="Google Shape;7541;p72">
              <a:extLst>
                <a:ext uri="{FF2B5EF4-FFF2-40B4-BE49-F238E27FC236}">
                  <a16:creationId xmlns:a16="http://schemas.microsoft.com/office/drawing/2014/main" id="{F55C012A-9113-9729-D628-5C11A852DAF7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4" name="Google Shape;7542;p72">
              <a:extLst>
                <a:ext uri="{FF2B5EF4-FFF2-40B4-BE49-F238E27FC236}">
                  <a16:creationId xmlns:a16="http://schemas.microsoft.com/office/drawing/2014/main" id="{6FE32109-84F0-83CD-EFFE-7A718FD4482F}"/>
                </a:ext>
              </a:extLst>
            </p:cNvPr>
            <p:cNvCxnSpPr>
              <a:stCxn id="101" idx="6"/>
              <a:endCxn id="102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7543;p72">
              <a:extLst>
                <a:ext uri="{FF2B5EF4-FFF2-40B4-BE49-F238E27FC236}">
                  <a16:creationId xmlns:a16="http://schemas.microsoft.com/office/drawing/2014/main" id="{D582A559-ECEC-85A6-7822-38977E5820E8}"/>
                </a:ext>
              </a:extLst>
            </p:cNvPr>
            <p:cNvCxnSpPr>
              <a:stCxn id="102" idx="4"/>
              <a:endCxn id="108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7545;p72">
              <a:extLst>
                <a:ext uri="{FF2B5EF4-FFF2-40B4-BE49-F238E27FC236}">
                  <a16:creationId xmlns:a16="http://schemas.microsoft.com/office/drawing/2014/main" id="{EDF31AFC-8E6C-6C94-DDD4-B9D48399D5E0}"/>
                </a:ext>
              </a:extLst>
            </p:cNvPr>
            <p:cNvCxnSpPr>
              <a:stCxn id="108" idx="6"/>
              <a:endCxn id="103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7546;p72">
              <a:extLst>
                <a:ext uri="{FF2B5EF4-FFF2-40B4-BE49-F238E27FC236}">
                  <a16:creationId xmlns:a16="http://schemas.microsoft.com/office/drawing/2014/main" id="{40EB702B-0ECB-4118-0B64-C4EB52996B27}"/>
                </a:ext>
              </a:extLst>
            </p:cNvPr>
            <p:cNvCxnSpPr>
              <a:stCxn id="103" idx="4"/>
              <a:endCxn id="109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8" name="Google Shape;7544;p72">
              <a:extLst>
                <a:ext uri="{FF2B5EF4-FFF2-40B4-BE49-F238E27FC236}">
                  <a16:creationId xmlns:a16="http://schemas.microsoft.com/office/drawing/2014/main" id="{F250911B-35EA-2FBF-948E-B7298DF2E364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9" name="Google Shape;7547;p72">
              <a:extLst>
                <a:ext uri="{FF2B5EF4-FFF2-40B4-BE49-F238E27FC236}">
                  <a16:creationId xmlns:a16="http://schemas.microsoft.com/office/drawing/2014/main" id="{EB1CDC16-54E6-A834-620B-8EB1606E740D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0" name="Google Shape;7548;p72">
              <a:extLst>
                <a:ext uri="{FF2B5EF4-FFF2-40B4-BE49-F238E27FC236}">
                  <a16:creationId xmlns:a16="http://schemas.microsoft.com/office/drawing/2014/main" id="{9C7B73EA-6CC7-8D2D-DE1C-18AACAD793B9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11" name="Google Shape;7549;p72">
              <a:extLst>
                <a:ext uri="{FF2B5EF4-FFF2-40B4-BE49-F238E27FC236}">
                  <a16:creationId xmlns:a16="http://schemas.microsoft.com/office/drawing/2014/main" id="{61A89259-8747-C018-B37B-B68FD65D0222}"/>
                </a:ext>
              </a:extLst>
            </p:cNvPr>
            <p:cNvCxnSpPr>
              <a:endCxn id="110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2" name="Google Shape;7550;p72">
            <a:extLst>
              <a:ext uri="{FF2B5EF4-FFF2-40B4-BE49-F238E27FC236}">
                <a16:creationId xmlns:a16="http://schemas.microsoft.com/office/drawing/2014/main" id="{097FD805-82ED-13C8-C85D-821231BAFF4D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13" name="Google Shape;7551;p72">
              <a:extLst>
                <a:ext uri="{FF2B5EF4-FFF2-40B4-BE49-F238E27FC236}">
                  <a16:creationId xmlns:a16="http://schemas.microsoft.com/office/drawing/2014/main" id="{329801FB-92B7-1CF8-EEAF-689CBFDA3AB5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552;p72">
              <a:extLst>
                <a:ext uri="{FF2B5EF4-FFF2-40B4-BE49-F238E27FC236}">
                  <a16:creationId xmlns:a16="http://schemas.microsoft.com/office/drawing/2014/main" id="{BE7F8AFC-6CFE-137A-489F-7EC32E9088B9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553;p72">
              <a:extLst>
                <a:ext uri="{FF2B5EF4-FFF2-40B4-BE49-F238E27FC236}">
                  <a16:creationId xmlns:a16="http://schemas.microsoft.com/office/drawing/2014/main" id="{B5061587-C51E-2B19-8323-776F9AF8A947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554;p72">
              <a:extLst>
                <a:ext uri="{FF2B5EF4-FFF2-40B4-BE49-F238E27FC236}">
                  <a16:creationId xmlns:a16="http://schemas.microsoft.com/office/drawing/2014/main" id="{82A47FD1-76EA-9731-F739-8EEC3BE63E2D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7555;p72">
              <a:extLst>
                <a:ext uri="{FF2B5EF4-FFF2-40B4-BE49-F238E27FC236}">
                  <a16:creationId xmlns:a16="http://schemas.microsoft.com/office/drawing/2014/main" id="{720AC26E-0B0F-314C-81CD-4E9887E1786F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8" name="Google Shape;7556;p72">
            <a:extLst>
              <a:ext uri="{FF2B5EF4-FFF2-40B4-BE49-F238E27FC236}">
                <a16:creationId xmlns:a16="http://schemas.microsoft.com/office/drawing/2014/main" id="{E6DF599A-8CBB-A07D-C98B-4869A8F9BC31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19" name="Google Shape;7557;p72">
              <a:extLst>
                <a:ext uri="{FF2B5EF4-FFF2-40B4-BE49-F238E27FC236}">
                  <a16:creationId xmlns:a16="http://schemas.microsoft.com/office/drawing/2014/main" id="{4F18FA28-B370-13B4-C6B1-90CB1F847EBB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7558;p72">
              <a:extLst>
                <a:ext uri="{FF2B5EF4-FFF2-40B4-BE49-F238E27FC236}">
                  <a16:creationId xmlns:a16="http://schemas.microsoft.com/office/drawing/2014/main" id="{CC13F3F4-C5EC-629E-B45B-530391A91FED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7559;p72">
              <a:extLst>
                <a:ext uri="{FF2B5EF4-FFF2-40B4-BE49-F238E27FC236}">
                  <a16:creationId xmlns:a16="http://schemas.microsoft.com/office/drawing/2014/main" id="{EDAAB184-D45E-5BB6-9A13-E8CDCC2D7D6F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2" name="Google Shape;7560;p72">
              <a:extLst>
                <a:ext uri="{FF2B5EF4-FFF2-40B4-BE49-F238E27FC236}">
                  <a16:creationId xmlns:a16="http://schemas.microsoft.com/office/drawing/2014/main" id="{C7FB78D9-2B7F-41DF-C96E-ADEBCEDDC783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3" name="Google Shape;7561;p72">
              <a:extLst>
                <a:ext uri="{FF2B5EF4-FFF2-40B4-BE49-F238E27FC236}">
                  <a16:creationId xmlns:a16="http://schemas.microsoft.com/office/drawing/2014/main" id="{0CA1F883-D243-B613-8220-97B60EB3FC08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24" name="Google Shape;7562;p72">
              <a:extLst>
                <a:ext uri="{FF2B5EF4-FFF2-40B4-BE49-F238E27FC236}">
                  <a16:creationId xmlns:a16="http://schemas.microsoft.com/office/drawing/2014/main" id="{6C3762BD-4D19-5250-576C-A5F604B7CDB9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" name="Google Shape;7563;p72">
              <a:extLst>
                <a:ext uri="{FF2B5EF4-FFF2-40B4-BE49-F238E27FC236}">
                  <a16:creationId xmlns:a16="http://schemas.microsoft.com/office/drawing/2014/main" id="{6C4062EE-0A4C-9690-2BB0-2F12B57D49A2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6" name="Google Shape;7564;p72">
              <a:extLst>
                <a:ext uri="{FF2B5EF4-FFF2-40B4-BE49-F238E27FC236}">
                  <a16:creationId xmlns:a16="http://schemas.microsoft.com/office/drawing/2014/main" id="{2A8CA81C-1EBF-3399-4EAA-A6BDD737B41C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" name="Google Shape;7565;p72">
              <a:extLst>
                <a:ext uri="{FF2B5EF4-FFF2-40B4-BE49-F238E27FC236}">
                  <a16:creationId xmlns:a16="http://schemas.microsoft.com/office/drawing/2014/main" id="{08177E00-C4D3-1751-91D4-D8D40DB794E5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8" name="Google Shape;7566;p72">
            <a:extLst>
              <a:ext uri="{FF2B5EF4-FFF2-40B4-BE49-F238E27FC236}">
                <a16:creationId xmlns:a16="http://schemas.microsoft.com/office/drawing/2014/main" id="{66614EE3-76D3-BD01-9D6A-20B9509CF37D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29" name="Google Shape;7567;p72">
              <a:extLst>
                <a:ext uri="{FF2B5EF4-FFF2-40B4-BE49-F238E27FC236}">
                  <a16:creationId xmlns:a16="http://schemas.microsoft.com/office/drawing/2014/main" id="{978406BD-8B56-35A9-4692-23F68D95B6B5}"/>
                </a:ext>
              </a:extLst>
            </p:cNvPr>
            <p:cNvCxnSpPr>
              <a:stCxn id="141" idx="2"/>
              <a:endCxn id="13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0;p72">
              <a:extLst>
                <a:ext uri="{FF2B5EF4-FFF2-40B4-BE49-F238E27FC236}">
                  <a16:creationId xmlns:a16="http://schemas.microsoft.com/office/drawing/2014/main" id="{5398BFCF-7FEE-3098-2A32-2DF06E26381B}"/>
                </a:ext>
              </a:extLst>
            </p:cNvPr>
            <p:cNvCxnSpPr>
              <a:stCxn id="140" idx="0"/>
              <a:endCxn id="141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1" name="Google Shape;7572;p72">
              <a:extLst>
                <a:ext uri="{FF2B5EF4-FFF2-40B4-BE49-F238E27FC236}">
                  <a16:creationId xmlns:a16="http://schemas.microsoft.com/office/drawing/2014/main" id="{E13B5893-CABE-7624-F51F-9C43795275A3}"/>
                </a:ext>
              </a:extLst>
            </p:cNvPr>
            <p:cNvCxnSpPr>
              <a:stCxn id="140" idx="2"/>
              <a:endCxn id="136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2" name="Google Shape;7574;p72">
              <a:extLst>
                <a:ext uri="{FF2B5EF4-FFF2-40B4-BE49-F238E27FC236}">
                  <a16:creationId xmlns:a16="http://schemas.microsoft.com/office/drawing/2014/main" id="{9EA298CA-FCEF-95E0-AACA-C20808625E44}"/>
                </a:ext>
              </a:extLst>
            </p:cNvPr>
            <p:cNvCxnSpPr>
              <a:stCxn id="135" idx="0"/>
              <a:endCxn id="140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" name="Google Shape;7576;p72">
              <a:extLst>
                <a:ext uri="{FF2B5EF4-FFF2-40B4-BE49-F238E27FC236}">
                  <a16:creationId xmlns:a16="http://schemas.microsoft.com/office/drawing/2014/main" id="{1831296F-A2F3-1CD8-5B06-E737C3E54872}"/>
                </a:ext>
              </a:extLst>
            </p:cNvPr>
            <p:cNvCxnSpPr>
              <a:stCxn id="139" idx="2"/>
              <a:endCxn id="138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4" name="Google Shape;7578;p72">
              <a:extLst>
                <a:ext uri="{FF2B5EF4-FFF2-40B4-BE49-F238E27FC236}">
                  <a16:creationId xmlns:a16="http://schemas.microsoft.com/office/drawing/2014/main" id="{58B2FA40-EFCF-4A97-B647-020F742E1A5B}"/>
                </a:ext>
              </a:extLst>
            </p:cNvPr>
            <p:cNvCxnSpPr>
              <a:stCxn id="137" idx="0"/>
              <a:endCxn id="13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5" name="Google Shape;7575;p72">
              <a:extLst>
                <a:ext uri="{FF2B5EF4-FFF2-40B4-BE49-F238E27FC236}">
                  <a16:creationId xmlns:a16="http://schemas.microsoft.com/office/drawing/2014/main" id="{A692F8FB-FA15-BD09-8098-A107DAF5949A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6" name="Google Shape;7573;p72">
              <a:extLst>
                <a:ext uri="{FF2B5EF4-FFF2-40B4-BE49-F238E27FC236}">
                  <a16:creationId xmlns:a16="http://schemas.microsoft.com/office/drawing/2014/main" id="{5ED68C0B-8B46-C9E6-D332-A46430000B09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7" name="Google Shape;7579;p72">
              <a:extLst>
                <a:ext uri="{FF2B5EF4-FFF2-40B4-BE49-F238E27FC236}">
                  <a16:creationId xmlns:a16="http://schemas.microsoft.com/office/drawing/2014/main" id="{26B8FE61-FEA4-7CFE-4EE9-5577C1BC52C4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8" name="Google Shape;7577;p72">
              <a:extLst>
                <a:ext uri="{FF2B5EF4-FFF2-40B4-BE49-F238E27FC236}">
                  <a16:creationId xmlns:a16="http://schemas.microsoft.com/office/drawing/2014/main" id="{5B7AA075-D05E-5D45-1DA6-E2690DE21DED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9" name="Google Shape;7569;p72">
              <a:extLst>
                <a:ext uri="{FF2B5EF4-FFF2-40B4-BE49-F238E27FC236}">
                  <a16:creationId xmlns:a16="http://schemas.microsoft.com/office/drawing/2014/main" id="{E3F799E7-EBA1-03B3-5CBE-C5E74E11B9A3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40" name="Google Shape;7571;p72">
              <a:extLst>
                <a:ext uri="{FF2B5EF4-FFF2-40B4-BE49-F238E27FC236}">
                  <a16:creationId xmlns:a16="http://schemas.microsoft.com/office/drawing/2014/main" id="{C139FBC3-B50E-C7A3-AE9C-8D668868E768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41" name="Google Shape;7568;p72">
              <a:extLst>
                <a:ext uri="{FF2B5EF4-FFF2-40B4-BE49-F238E27FC236}">
                  <a16:creationId xmlns:a16="http://schemas.microsoft.com/office/drawing/2014/main" id="{31E2D657-1D02-51B5-7ABB-865317C55F5C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42" name="Google Shape;7580;p72">
            <a:extLst>
              <a:ext uri="{FF2B5EF4-FFF2-40B4-BE49-F238E27FC236}">
                <a16:creationId xmlns:a16="http://schemas.microsoft.com/office/drawing/2014/main" id="{D794A2A2-DC63-9474-3FD0-EE4865643478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43" name="Google Shape;7581;p72">
              <a:extLst>
                <a:ext uri="{FF2B5EF4-FFF2-40B4-BE49-F238E27FC236}">
                  <a16:creationId xmlns:a16="http://schemas.microsoft.com/office/drawing/2014/main" id="{5AF08873-DAD8-D809-3563-75FEE2D9808B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61" name="Google Shape;7582;p72">
                <a:extLst>
                  <a:ext uri="{FF2B5EF4-FFF2-40B4-BE49-F238E27FC236}">
                    <a16:creationId xmlns:a16="http://schemas.microsoft.com/office/drawing/2014/main" id="{03E8B9F5-229A-3E1A-8D8A-F9FC04C7AB4D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62" name="Google Shape;7583;p72">
                <a:extLst>
                  <a:ext uri="{FF2B5EF4-FFF2-40B4-BE49-F238E27FC236}">
                    <a16:creationId xmlns:a16="http://schemas.microsoft.com/office/drawing/2014/main" id="{CBB7AF91-A5AA-A5FC-8F18-2CF641618B69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63" name="Google Shape;7584;p72">
                  <a:extLst>
                    <a:ext uri="{FF2B5EF4-FFF2-40B4-BE49-F238E27FC236}">
                      <a16:creationId xmlns:a16="http://schemas.microsoft.com/office/drawing/2014/main" id="{EE1BC9FE-8980-7AFA-1AA2-E54DC0A46538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4" name="Google Shape;7585;p72">
                  <a:extLst>
                    <a:ext uri="{FF2B5EF4-FFF2-40B4-BE49-F238E27FC236}">
                      <a16:creationId xmlns:a16="http://schemas.microsoft.com/office/drawing/2014/main" id="{3BF0EE88-BA3B-0925-D4FB-FEC05051BC47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44" name="Google Shape;7586;p72">
              <a:extLst>
                <a:ext uri="{FF2B5EF4-FFF2-40B4-BE49-F238E27FC236}">
                  <a16:creationId xmlns:a16="http://schemas.microsoft.com/office/drawing/2014/main" id="{AF4F3C0D-77F9-D5D0-66EF-0505C71951AE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5" name="Google Shape;7587;p72">
              <a:extLst>
                <a:ext uri="{FF2B5EF4-FFF2-40B4-BE49-F238E27FC236}">
                  <a16:creationId xmlns:a16="http://schemas.microsoft.com/office/drawing/2014/main" id="{D25C67EE-3107-7D7F-20D5-95B3D7F87A43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6" name="Google Shape;7588;p72">
              <a:extLst>
                <a:ext uri="{FF2B5EF4-FFF2-40B4-BE49-F238E27FC236}">
                  <a16:creationId xmlns:a16="http://schemas.microsoft.com/office/drawing/2014/main" id="{65D241E5-2F69-FD38-6A3E-B8BE6EB94A78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7" name="Google Shape;7589;p72">
                <a:extLst>
                  <a:ext uri="{FF2B5EF4-FFF2-40B4-BE49-F238E27FC236}">
                    <a16:creationId xmlns:a16="http://schemas.microsoft.com/office/drawing/2014/main" id="{62A80B08-E53C-04A1-C8A1-7C04F77C5CB7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9" name="Google Shape;7590;p72">
                  <a:extLst>
                    <a:ext uri="{FF2B5EF4-FFF2-40B4-BE49-F238E27FC236}">
                      <a16:creationId xmlns:a16="http://schemas.microsoft.com/office/drawing/2014/main" id="{FD3EA3BB-A481-FAE3-E2E3-355933EDA48F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0" name="Google Shape;7591;p72">
                  <a:extLst>
                    <a:ext uri="{FF2B5EF4-FFF2-40B4-BE49-F238E27FC236}">
                      <a16:creationId xmlns:a16="http://schemas.microsoft.com/office/drawing/2014/main" id="{1C37519C-D70C-F853-04BA-3546B73E095D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8" name="Google Shape;7592;p72">
                <a:extLst>
                  <a:ext uri="{FF2B5EF4-FFF2-40B4-BE49-F238E27FC236}">
                    <a16:creationId xmlns:a16="http://schemas.microsoft.com/office/drawing/2014/main" id="{7E11F54C-9E1A-DEB0-DB8A-F05DD79762AF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7" name="Google Shape;7593;p72">
              <a:extLst>
                <a:ext uri="{FF2B5EF4-FFF2-40B4-BE49-F238E27FC236}">
                  <a16:creationId xmlns:a16="http://schemas.microsoft.com/office/drawing/2014/main" id="{A713DE03-0652-B5B8-CC26-24981837FDF8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53" name="Google Shape;7594;p72">
                <a:extLst>
                  <a:ext uri="{FF2B5EF4-FFF2-40B4-BE49-F238E27FC236}">
                    <a16:creationId xmlns:a16="http://schemas.microsoft.com/office/drawing/2014/main" id="{7BDF2166-CD11-D13E-B523-27E1C7E9EF19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5" name="Google Shape;7595;p72">
                  <a:extLst>
                    <a:ext uri="{FF2B5EF4-FFF2-40B4-BE49-F238E27FC236}">
                      <a16:creationId xmlns:a16="http://schemas.microsoft.com/office/drawing/2014/main" id="{557E9980-6D36-D2F0-2767-B7B4A08FE279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6" name="Google Shape;7596;p72">
                  <a:extLst>
                    <a:ext uri="{FF2B5EF4-FFF2-40B4-BE49-F238E27FC236}">
                      <a16:creationId xmlns:a16="http://schemas.microsoft.com/office/drawing/2014/main" id="{AAC4CD41-AA0D-4471-B714-2C613BB1025C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4" name="Google Shape;7597;p72">
                <a:extLst>
                  <a:ext uri="{FF2B5EF4-FFF2-40B4-BE49-F238E27FC236}">
                    <a16:creationId xmlns:a16="http://schemas.microsoft.com/office/drawing/2014/main" id="{B39B4324-DF13-79E2-45ED-721722FA3F19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8" name="Google Shape;7598;p72">
              <a:extLst>
                <a:ext uri="{FF2B5EF4-FFF2-40B4-BE49-F238E27FC236}">
                  <a16:creationId xmlns:a16="http://schemas.microsoft.com/office/drawing/2014/main" id="{1E4469AF-B808-F3EE-719C-B8E29D4C8F7E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9" name="Google Shape;7599;p72">
                <a:extLst>
                  <a:ext uri="{FF2B5EF4-FFF2-40B4-BE49-F238E27FC236}">
                    <a16:creationId xmlns:a16="http://schemas.microsoft.com/office/drawing/2014/main" id="{CCF47982-B937-97EB-2AAC-ADE546801243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1" name="Google Shape;7600;p72">
                  <a:extLst>
                    <a:ext uri="{FF2B5EF4-FFF2-40B4-BE49-F238E27FC236}">
                      <a16:creationId xmlns:a16="http://schemas.microsoft.com/office/drawing/2014/main" id="{659F7731-6131-BC27-B6C7-9F96CDE0AF1C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2" name="Google Shape;7601;p72">
                  <a:extLst>
                    <a:ext uri="{FF2B5EF4-FFF2-40B4-BE49-F238E27FC236}">
                      <a16:creationId xmlns:a16="http://schemas.microsoft.com/office/drawing/2014/main" id="{25888BB2-D38F-98B1-9212-C077F880CEC4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0" name="Google Shape;7602;p72">
                <a:extLst>
                  <a:ext uri="{FF2B5EF4-FFF2-40B4-BE49-F238E27FC236}">
                    <a16:creationId xmlns:a16="http://schemas.microsoft.com/office/drawing/2014/main" id="{3B600587-B25F-755B-8FC3-C7DAEA99FEC4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5" name="Google Shape;7603;p72">
            <a:extLst>
              <a:ext uri="{FF2B5EF4-FFF2-40B4-BE49-F238E27FC236}">
                <a16:creationId xmlns:a16="http://schemas.microsoft.com/office/drawing/2014/main" id="{6F92C4FD-CCA6-C2CC-38C8-FE9C6CBAD1BB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66" name="Google Shape;7604;p72">
              <a:extLst>
                <a:ext uri="{FF2B5EF4-FFF2-40B4-BE49-F238E27FC236}">
                  <a16:creationId xmlns:a16="http://schemas.microsoft.com/office/drawing/2014/main" id="{18A7788B-E6E1-FF3B-52FD-AE55DE9F99DE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9" name="Google Shape;7605;p72">
                <a:extLst>
                  <a:ext uri="{FF2B5EF4-FFF2-40B4-BE49-F238E27FC236}">
                    <a16:creationId xmlns:a16="http://schemas.microsoft.com/office/drawing/2014/main" id="{EB1A0A62-F315-D77C-FC60-63DFC6B22DD9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7606;p72">
                <a:extLst>
                  <a:ext uri="{FF2B5EF4-FFF2-40B4-BE49-F238E27FC236}">
                    <a16:creationId xmlns:a16="http://schemas.microsoft.com/office/drawing/2014/main" id="{E394781C-B677-F101-2CC5-3695AE2F37CD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7607;p72">
                <a:extLst>
                  <a:ext uri="{FF2B5EF4-FFF2-40B4-BE49-F238E27FC236}">
                    <a16:creationId xmlns:a16="http://schemas.microsoft.com/office/drawing/2014/main" id="{61A70415-6955-6381-07C0-2065EF3D5066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7" name="Google Shape;7608;p72">
              <a:extLst>
                <a:ext uri="{FF2B5EF4-FFF2-40B4-BE49-F238E27FC236}">
                  <a16:creationId xmlns:a16="http://schemas.microsoft.com/office/drawing/2014/main" id="{1270D5D8-27CF-8C2D-A534-D9FD8A658D50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6" name="Google Shape;7609;p72">
                <a:extLst>
                  <a:ext uri="{FF2B5EF4-FFF2-40B4-BE49-F238E27FC236}">
                    <a16:creationId xmlns:a16="http://schemas.microsoft.com/office/drawing/2014/main" id="{BA9D500F-D614-9093-8F2B-79D9E782C986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7610;p72">
                <a:extLst>
                  <a:ext uri="{FF2B5EF4-FFF2-40B4-BE49-F238E27FC236}">
                    <a16:creationId xmlns:a16="http://schemas.microsoft.com/office/drawing/2014/main" id="{548E49F7-E108-8A02-6C61-76A0CC5FE716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7611;p72">
                <a:extLst>
                  <a:ext uri="{FF2B5EF4-FFF2-40B4-BE49-F238E27FC236}">
                    <a16:creationId xmlns:a16="http://schemas.microsoft.com/office/drawing/2014/main" id="{61C7B253-5344-0E73-3F3D-435AA595886C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8" name="Google Shape;7612;p72">
              <a:extLst>
                <a:ext uri="{FF2B5EF4-FFF2-40B4-BE49-F238E27FC236}">
                  <a16:creationId xmlns:a16="http://schemas.microsoft.com/office/drawing/2014/main" id="{53FE6161-03F5-CDA4-2335-7D685C6418C2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73" name="Google Shape;7613;p72">
                <a:extLst>
                  <a:ext uri="{FF2B5EF4-FFF2-40B4-BE49-F238E27FC236}">
                    <a16:creationId xmlns:a16="http://schemas.microsoft.com/office/drawing/2014/main" id="{E1132F9E-DB94-0797-7867-6B785CE78F0A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7614;p72">
                <a:extLst>
                  <a:ext uri="{FF2B5EF4-FFF2-40B4-BE49-F238E27FC236}">
                    <a16:creationId xmlns:a16="http://schemas.microsoft.com/office/drawing/2014/main" id="{C049675B-A5BC-81C3-FEBF-DD5ED4F426B7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7615;p72">
                <a:extLst>
                  <a:ext uri="{FF2B5EF4-FFF2-40B4-BE49-F238E27FC236}">
                    <a16:creationId xmlns:a16="http://schemas.microsoft.com/office/drawing/2014/main" id="{A051BA09-A43B-059E-A2AA-67C2CBF0F500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9" name="Google Shape;7616;p72">
              <a:extLst>
                <a:ext uri="{FF2B5EF4-FFF2-40B4-BE49-F238E27FC236}">
                  <a16:creationId xmlns:a16="http://schemas.microsoft.com/office/drawing/2014/main" id="{4D733525-EE15-4753-7132-DCDD3DD7843D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70" name="Google Shape;7617;p72">
                <a:extLst>
                  <a:ext uri="{FF2B5EF4-FFF2-40B4-BE49-F238E27FC236}">
                    <a16:creationId xmlns:a16="http://schemas.microsoft.com/office/drawing/2014/main" id="{4EB8FAD2-05B2-7AAA-9916-7523A0A6A046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1" name="Google Shape;7618;p72">
                <a:extLst>
                  <a:ext uri="{FF2B5EF4-FFF2-40B4-BE49-F238E27FC236}">
                    <a16:creationId xmlns:a16="http://schemas.microsoft.com/office/drawing/2014/main" id="{A4FA7E25-7613-B6BE-4C6C-BF83251EBD0D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7619;p72">
                <a:extLst>
                  <a:ext uri="{FF2B5EF4-FFF2-40B4-BE49-F238E27FC236}">
                    <a16:creationId xmlns:a16="http://schemas.microsoft.com/office/drawing/2014/main" id="{7EFA7819-D30C-65D9-5579-608CA169EC7C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2" name="Google Shape;7620;p72">
            <a:extLst>
              <a:ext uri="{FF2B5EF4-FFF2-40B4-BE49-F238E27FC236}">
                <a16:creationId xmlns:a16="http://schemas.microsoft.com/office/drawing/2014/main" id="{A3865822-DAAF-33BE-5BAE-A78D46A69EB0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83" name="Google Shape;7621;p72">
              <a:extLst>
                <a:ext uri="{FF2B5EF4-FFF2-40B4-BE49-F238E27FC236}">
                  <a16:creationId xmlns:a16="http://schemas.microsoft.com/office/drawing/2014/main" id="{5CE5A477-79C2-E6B2-95E0-04C15DE79C24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7622;p72">
              <a:extLst>
                <a:ext uri="{FF2B5EF4-FFF2-40B4-BE49-F238E27FC236}">
                  <a16:creationId xmlns:a16="http://schemas.microsoft.com/office/drawing/2014/main" id="{2A8C0A81-4D38-F232-D9F1-EB34FBB02CC8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7623;p72">
              <a:extLst>
                <a:ext uri="{FF2B5EF4-FFF2-40B4-BE49-F238E27FC236}">
                  <a16:creationId xmlns:a16="http://schemas.microsoft.com/office/drawing/2014/main" id="{488489EC-CACC-F738-F3FE-2FE6C4D34666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7624;p72">
              <a:extLst>
                <a:ext uri="{FF2B5EF4-FFF2-40B4-BE49-F238E27FC236}">
                  <a16:creationId xmlns:a16="http://schemas.microsoft.com/office/drawing/2014/main" id="{8907474B-08BA-B593-409B-54FBB3237E0A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7625;p72">
              <a:extLst>
                <a:ext uri="{FF2B5EF4-FFF2-40B4-BE49-F238E27FC236}">
                  <a16:creationId xmlns:a16="http://schemas.microsoft.com/office/drawing/2014/main" id="{B1B054A4-3A24-33AE-B4EE-9DFC445DA1DF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7626;p72">
              <a:extLst>
                <a:ext uri="{FF2B5EF4-FFF2-40B4-BE49-F238E27FC236}">
                  <a16:creationId xmlns:a16="http://schemas.microsoft.com/office/drawing/2014/main" id="{BDE4B8FE-5AD4-E916-39F6-94D2E41F7C12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7627;p72">
              <a:extLst>
                <a:ext uri="{FF2B5EF4-FFF2-40B4-BE49-F238E27FC236}">
                  <a16:creationId xmlns:a16="http://schemas.microsoft.com/office/drawing/2014/main" id="{B2AAB809-1AF9-5E64-E186-44021B686B41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7628;p72">
              <a:extLst>
                <a:ext uri="{FF2B5EF4-FFF2-40B4-BE49-F238E27FC236}">
                  <a16:creationId xmlns:a16="http://schemas.microsoft.com/office/drawing/2014/main" id="{D5DE0377-D436-A85E-0FDB-5896C300F27E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" name="Google Shape;7629;p72">
              <a:extLst>
                <a:ext uri="{FF2B5EF4-FFF2-40B4-BE49-F238E27FC236}">
                  <a16:creationId xmlns:a16="http://schemas.microsoft.com/office/drawing/2014/main" id="{21E16B3B-65A1-39BF-A29B-A6480E70607F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7630;p72">
              <a:extLst>
                <a:ext uri="{FF2B5EF4-FFF2-40B4-BE49-F238E27FC236}">
                  <a16:creationId xmlns:a16="http://schemas.microsoft.com/office/drawing/2014/main" id="{33D5CF7D-D662-DF69-C5B7-6480542176D0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3" name="Google Shape;7631;p72">
            <a:extLst>
              <a:ext uri="{FF2B5EF4-FFF2-40B4-BE49-F238E27FC236}">
                <a16:creationId xmlns:a16="http://schemas.microsoft.com/office/drawing/2014/main" id="{472E6408-6B96-F5D7-E06C-BEEFE21B3A3D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194" name="Google Shape;7632;p72">
              <a:extLst>
                <a:ext uri="{FF2B5EF4-FFF2-40B4-BE49-F238E27FC236}">
                  <a16:creationId xmlns:a16="http://schemas.microsoft.com/office/drawing/2014/main" id="{666C6F6A-D7E3-2607-3891-0D0C58C767A4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33;p72">
              <a:extLst>
                <a:ext uri="{FF2B5EF4-FFF2-40B4-BE49-F238E27FC236}">
                  <a16:creationId xmlns:a16="http://schemas.microsoft.com/office/drawing/2014/main" id="{7095CCC8-5EAE-C55D-C296-5D19347CD349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34;p72">
              <a:extLst>
                <a:ext uri="{FF2B5EF4-FFF2-40B4-BE49-F238E27FC236}">
                  <a16:creationId xmlns:a16="http://schemas.microsoft.com/office/drawing/2014/main" id="{719C7CA7-969E-5341-DADA-813C2C30D99D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35;p72">
              <a:extLst>
                <a:ext uri="{FF2B5EF4-FFF2-40B4-BE49-F238E27FC236}">
                  <a16:creationId xmlns:a16="http://schemas.microsoft.com/office/drawing/2014/main" id="{D561B02C-65EC-F8B0-2FB6-4AFB5FBAF8C3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7636;p72">
              <a:extLst>
                <a:ext uri="{FF2B5EF4-FFF2-40B4-BE49-F238E27FC236}">
                  <a16:creationId xmlns:a16="http://schemas.microsoft.com/office/drawing/2014/main" id="{E881219B-9ADE-48FF-2388-88DFCCAF7051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7637;p72">
              <a:extLst>
                <a:ext uri="{FF2B5EF4-FFF2-40B4-BE49-F238E27FC236}">
                  <a16:creationId xmlns:a16="http://schemas.microsoft.com/office/drawing/2014/main" id="{5ADC2C15-5151-FF09-3228-E6782193ACDC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38;p72">
              <a:extLst>
                <a:ext uri="{FF2B5EF4-FFF2-40B4-BE49-F238E27FC236}">
                  <a16:creationId xmlns:a16="http://schemas.microsoft.com/office/drawing/2014/main" id="{9A12A3A7-1BA4-E47F-52AD-B581087C775D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39;p72">
              <a:extLst>
                <a:ext uri="{FF2B5EF4-FFF2-40B4-BE49-F238E27FC236}">
                  <a16:creationId xmlns:a16="http://schemas.microsoft.com/office/drawing/2014/main" id="{14ED5B54-EE97-E5F8-94D8-17FEE916BE76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40;p72">
              <a:extLst>
                <a:ext uri="{FF2B5EF4-FFF2-40B4-BE49-F238E27FC236}">
                  <a16:creationId xmlns:a16="http://schemas.microsoft.com/office/drawing/2014/main" id="{9873EA56-962D-7459-B011-4A7A0FAB3F0C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41;p72">
              <a:extLst>
                <a:ext uri="{FF2B5EF4-FFF2-40B4-BE49-F238E27FC236}">
                  <a16:creationId xmlns:a16="http://schemas.microsoft.com/office/drawing/2014/main" id="{A0C8245E-BBE9-1A09-42A2-101B46F2F05C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642;p72">
              <a:extLst>
                <a:ext uri="{FF2B5EF4-FFF2-40B4-BE49-F238E27FC236}">
                  <a16:creationId xmlns:a16="http://schemas.microsoft.com/office/drawing/2014/main" id="{550AA343-ABAE-16FB-68F5-40B7FE32FB0D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643;p72">
              <a:extLst>
                <a:ext uri="{FF2B5EF4-FFF2-40B4-BE49-F238E27FC236}">
                  <a16:creationId xmlns:a16="http://schemas.microsoft.com/office/drawing/2014/main" id="{D0F04D67-A6B6-CC94-B8CF-BFCD30B01098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44;p72">
              <a:extLst>
                <a:ext uri="{FF2B5EF4-FFF2-40B4-BE49-F238E27FC236}">
                  <a16:creationId xmlns:a16="http://schemas.microsoft.com/office/drawing/2014/main" id="{28D27593-2A15-6D05-8E6D-F02476C2EDEF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45;p72">
              <a:extLst>
                <a:ext uri="{FF2B5EF4-FFF2-40B4-BE49-F238E27FC236}">
                  <a16:creationId xmlns:a16="http://schemas.microsoft.com/office/drawing/2014/main" id="{DC787C01-5E5B-0479-9832-221AB5E00C38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46;p72">
              <a:extLst>
                <a:ext uri="{FF2B5EF4-FFF2-40B4-BE49-F238E27FC236}">
                  <a16:creationId xmlns:a16="http://schemas.microsoft.com/office/drawing/2014/main" id="{31E0444B-142D-0413-5922-8464370F7621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47;p72">
              <a:extLst>
                <a:ext uri="{FF2B5EF4-FFF2-40B4-BE49-F238E27FC236}">
                  <a16:creationId xmlns:a16="http://schemas.microsoft.com/office/drawing/2014/main" id="{F6912C20-C4AE-7C66-11E4-BB41E6E0924D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48;p72">
              <a:extLst>
                <a:ext uri="{FF2B5EF4-FFF2-40B4-BE49-F238E27FC236}">
                  <a16:creationId xmlns:a16="http://schemas.microsoft.com/office/drawing/2014/main" id="{31724E78-BAA9-67B1-37E1-033889A25512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49;p72">
              <a:extLst>
                <a:ext uri="{FF2B5EF4-FFF2-40B4-BE49-F238E27FC236}">
                  <a16:creationId xmlns:a16="http://schemas.microsoft.com/office/drawing/2014/main" id="{8A973734-7999-0FED-7634-195BC3F07424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50;p72">
              <a:extLst>
                <a:ext uri="{FF2B5EF4-FFF2-40B4-BE49-F238E27FC236}">
                  <a16:creationId xmlns:a16="http://schemas.microsoft.com/office/drawing/2014/main" id="{B2AFEE17-5954-150F-45B6-E4651383EB0C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7651;p72">
              <a:extLst>
                <a:ext uri="{FF2B5EF4-FFF2-40B4-BE49-F238E27FC236}">
                  <a16:creationId xmlns:a16="http://schemas.microsoft.com/office/drawing/2014/main" id="{058CE472-E10A-6B8C-61D1-1756D5167999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7652;p72">
              <a:extLst>
                <a:ext uri="{FF2B5EF4-FFF2-40B4-BE49-F238E27FC236}">
                  <a16:creationId xmlns:a16="http://schemas.microsoft.com/office/drawing/2014/main" id="{77ED7775-3BC2-15F3-2485-B651326EDD1E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" name="Google Shape;7653;p72">
              <a:extLst>
                <a:ext uri="{FF2B5EF4-FFF2-40B4-BE49-F238E27FC236}">
                  <a16:creationId xmlns:a16="http://schemas.microsoft.com/office/drawing/2014/main" id="{8E246CD8-A44A-4187-59CA-9B6C64892547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" name="Google Shape;7654;p72">
              <a:extLst>
                <a:ext uri="{FF2B5EF4-FFF2-40B4-BE49-F238E27FC236}">
                  <a16:creationId xmlns:a16="http://schemas.microsoft.com/office/drawing/2014/main" id="{55EA96B5-2663-B44B-DDA9-715352D786F4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7655;p72">
              <a:extLst>
                <a:ext uri="{FF2B5EF4-FFF2-40B4-BE49-F238E27FC236}">
                  <a16:creationId xmlns:a16="http://schemas.microsoft.com/office/drawing/2014/main" id="{14DAA539-107C-8BDE-16CB-027D4EEC1397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56;p72">
              <a:extLst>
                <a:ext uri="{FF2B5EF4-FFF2-40B4-BE49-F238E27FC236}">
                  <a16:creationId xmlns:a16="http://schemas.microsoft.com/office/drawing/2014/main" id="{4875C55C-7998-AE36-5EFF-A41C2B5E4407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19" name="Google Shape;7657;p72">
              <a:extLst>
                <a:ext uri="{FF2B5EF4-FFF2-40B4-BE49-F238E27FC236}">
                  <a16:creationId xmlns:a16="http://schemas.microsoft.com/office/drawing/2014/main" id="{D2050976-EFCD-D19C-BBA0-078189791FC9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4" name="Google Shape;7658;p72">
                <a:extLst>
                  <a:ext uri="{FF2B5EF4-FFF2-40B4-BE49-F238E27FC236}">
                    <a16:creationId xmlns:a16="http://schemas.microsoft.com/office/drawing/2014/main" id="{06232837-D8FB-BE94-671E-9088AEEB944D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7659;p72">
                <a:extLst>
                  <a:ext uri="{FF2B5EF4-FFF2-40B4-BE49-F238E27FC236}">
                    <a16:creationId xmlns:a16="http://schemas.microsoft.com/office/drawing/2014/main" id="{8D51E787-6280-4D8B-A072-0466B218A339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7660;p72">
                <a:extLst>
                  <a:ext uri="{FF2B5EF4-FFF2-40B4-BE49-F238E27FC236}">
                    <a16:creationId xmlns:a16="http://schemas.microsoft.com/office/drawing/2014/main" id="{638A238E-FD02-AD21-942D-52A35B466EBE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7661;p72">
                <a:extLst>
                  <a:ext uri="{FF2B5EF4-FFF2-40B4-BE49-F238E27FC236}">
                    <a16:creationId xmlns:a16="http://schemas.microsoft.com/office/drawing/2014/main" id="{8D74CC03-26CD-EF91-7ABB-E4B69436A72B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7662;p72">
                <a:extLst>
                  <a:ext uri="{FF2B5EF4-FFF2-40B4-BE49-F238E27FC236}">
                    <a16:creationId xmlns:a16="http://schemas.microsoft.com/office/drawing/2014/main" id="{5B89706A-8FD4-49C8-4A4A-4657FFF9C209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7663;p72">
                <a:extLst>
                  <a:ext uri="{FF2B5EF4-FFF2-40B4-BE49-F238E27FC236}">
                    <a16:creationId xmlns:a16="http://schemas.microsoft.com/office/drawing/2014/main" id="{464D3BB0-DA59-0135-85D5-0D9E4E12D69A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7664;p72">
                <a:extLst>
                  <a:ext uri="{FF2B5EF4-FFF2-40B4-BE49-F238E27FC236}">
                    <a16:creationId xmlns:a16="http://schemas.microsoft.com/office/drawing/2014/main" id="{19A1A30D-8F26-359E-2063-8EC573D647F8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7665;p72">
                <a:extLst>
                  <a:ext uri="{FF2B5EF4-FFF2-40B4-BE49-F238E27FC236}">
                    <a16:creationId xmlns:a16="http://schemas.microsoft.com/office/drawing/2014/main" id="{8EEE9ACF-38F1-ECF6-B23E-6CE0BF9590D3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7666;p72">
                <a:extLst>
                  <a:ext uri="{FF2B5EF4-FFF2-40B4-BE49-F238E27FC236}">
                    <a16:creationId xmlns:a16="http://schemas.microsoft.com/office/drawing/2014/main" id="{6172A415-F8A9-D6D6-A7EE-0AD2B08DF428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7667;p72">
                <a:extLst>
                  <a:ext uri="{FF2B5EF4-FFF2-40B4-BE49-F238E27FC236}">
                    <a16:creationId xmlns:a16="http://schemas.microsoft.com/office/drawing/2014/main" id="{A2D6F29B-6F87-0720-4ADD-975520AAB86D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4" name="Google Shape;7668;p72">
                <a:extLst>
                  <a:ext uri="{FF2B5EF4-FFF2-40B4-BE49-F238E27FC236}">
                    <a16:creationId xmlns:a16="http://schemas.microsoft.com/office/drawing/2014/main" id="{9F6088CB-255C-0CA4-D36B-8F4101DED01B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669;p72">
                <a:extLst>
                  <a:ext uri="{FF2B5EF4-FFF2-40B4-BE49-F238E27FC236}">
                    <a16:creationId xmlns:a16="http://schemas.microsoft.com/office/drawing/2014/main" id="{B45A6E8F-DA2A-1E38-14F2-4CF6314F7517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70;p72">
                <a:extLst>
                  <a:ext uri="{FF2B5EF4-FFF2-40B4-BE49-F238E27FC236}">
                    <a16:creationId xmlns:a16="http://schemas.microsoft.com/office/drawing/2014/main" id="{EE833F21-F841-3EDE-5656-9F253A3DC0AF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71;p72">
                <a:extLst>
                  <a:ext uri="{FF2B5EF4-FFF2-40B4-BE49-F238E27FC236}">
                    <a16:creationId xmlns:a16="http://schemas.microsoft.com/office/drawing/2014/main" id="{37CAF72D-4138-2C1E-22DA-C8D756B9CCEF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672;p72">
                <a:extLst>
                  <a:ext uri="{FF2B5EF4-FFF2-40B4-BE49-F238E27FC236}">
                    <a16:creationId xmlns:a16="http://schemas.microsoft.com/office/drawing/2014/main" id="{F0B80CD9-759C-83EC-A02D-64BA76040A03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9" name="Google Shape;7673;p72">
                <a:extLst>
                  <a:ext uri="{FF2B5EF4-FFF2-40B4-BE49-F238E27FC236}">
                    <a16:creationId xmlns:a16="http://schemas.microsoft.com/office/drawing/2014/main" id="{D696FC4E-67F8-180D-05C4-2275E05F187C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0" name="Google Shape;7674;p72">
                <a:extLst>
                  <a:ext uri="{FF2B5EF4-FFF2-40B4-BE49-F238E27FC236}">
                    <a16:creationId xmlns:a16="http://schemas.microsoft.com/office/drawing/2014/main" id="{BD9307A4-8C9E-C405-84D2-27963B0D3CDA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1" name="Google Shape;7675;p72">
                <a:extLst>
                  <a:ext uri="{FF2B5EF4-FFF2-40B4-BE49-F238E27FC236}">
                    <a16:creationId xmlns:a16="http://schemas.microsoft.com/office/drawing/2014/main" id="{BFA1CAB8-D50B-2CC7-00F2-79F31318176F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2" name="Google Shape;7676;p72">
                <a:extLst>
                  <a:ext uri="{FF2B5EF4-FFF2-40B4-BE49-F238E27FC236}">
                    <a16:creationId xmlns:a16="http://schemas.microsoft.com/office/drawing/2014/main" id="{DFDB6B77-6B8B-C6FD-5E7D-A80B90A88B49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3" name="Google Shape;7677;p72">
                <a:extLst>
                  <a:ext uri="{FF2B5EF4-FFF2-40B4-BE49-F238E27FC236}">
                    <a16:creationId xmlns:a16="http://schemas.microsoft.com/office/drawing/2014/main" id="{A8B957F5-8EDA-3942-3CCE-C7C0654537B2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20" name="Google Shape;7678;p72">
              <a:extLst>
                <a:ext uri="{FF2B5EF4-FFF2-40B4-BE49-F238E27FC236}">
                  <a16:creationId xmlns:a16="http://schemas.microsoft.com/office/drawing/2014/main" id="{80466590-1A56-14FF-9029-544ECD94EA04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79;p72">
              <a:extLst>
                <a:ext uri="{FF2B5EF4-FFF2-40B4-BE49-F238E27FC236}">
                  <a16:creationId xmlns:a16="http://schemas.microsoft.com/office/drawing/2014/main" id="{FC0BC201-9A35-C846-8637-1A78FEF27BA4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80;p72">
              <a:extLst>
                <a:ext uri="{FF2B5EF4-FFF2-40B4-BE49-F238E27FC236}">
                  <a16:creationId xmlns:a16="http://schemas.microsoft.com/office/drawing/2014/main" id="{C78F6AE8-1D45-9E74-B599-75E3509273F1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81;p72">
              <a:extLst>
                <a:ext uri="{FF2B5EF4-FFF2-40B4-BE49-F238E27FC236}">
                  <a16:creationId xmlns:a16="http://schemas.microsoft.com/office/drawing/2014/main" id="{3541DB85-D20B-FE8F-8A52-69CB7D9F18F9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82;p72">
              <a:extLst>
                <a:ext uri="{FF2B5EF4-FFF2-40B4-BE49-F238E27FC236}">
                  <a16:creationId xmlns:a16="http://schemas.microsoft.com/office/drawing/2014/main" id="{C0401A91-6012-E33C-8E9E-616545F50AFA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83;p72">
              <a:extLst>
                <a:ext uri="{FF2B5EF4-FFF2-40B4-BE49-F238E27FC236}">
                  <a16:creationId xmlns:a16="http://schemas.microsoft.com/office/drawing/2014/main" id="{F4F31309-AA9E-3F0F-B38D-39107445E0E3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84;p72">
              <a:extLst>
                <a:ext uri="{FF2B5EF4-FFF2-40B4-BE49-F238E27FC236}">
                  <a16:creationId xmlns:a16="http://schemas.microsoft.com/office/drawing/2014/main" id="{8147FC95-565B-F7B6-389E-1ED511A0F88C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85;p72">
              <a:extLst>
                <a:ext uri="{FF2B5EF4-FFF2-40B4-BE49-F238E27FC236}">
                  <a16:creationId xmlns:a16="http://schemas.microsoft.com/office/drawing/2014/main" id="{15AA4EB7-9686-D824-A4FD-3D5D0FD0137B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86;p72">
              <a:extLst>
                <a:ext uri="{FF2B5EF4-FFF2-40B4-BE49-F238E27FC236}">
                  <a16:creationId xmlns:a16="http://schemas.microsoft.com/office/drawing/2014/main" id="{7D9345F8-0A52-6AC7-2DAE-4B92C6FC837C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87;p72">
              <a:extLst>
                <a:ext uri="{FF2B5EF4-FFF2-40B4-BE49-F238E27FC236}">
                  <a16:creationId xmlns:a16="http://schemas.microsoft.com/office/drawing/2014/main" id="{0E469F7B-3BFF-2E52-6C2C-D5238107DC4C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7688;p72">
              <a:extLst>
                <a:ext uri="{FF2B5EF4-FFF2-40B4-BE49-F238E27FC236}">
                  <a16:creationId xmlns:a16="http://schemas.microsoft.com/office/drawing/2014/main" id="{271EBE35-8754-DBEA-1B60-1FDC8F53752F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7689;p72">
              <a:extLst>
                <a:ext uri="{FF2B5EF4-FFF2-40B4-BE49-F238E27FC236}">
                  <a16:creationId xmlns:a16="http://schemas.microsoft.com/office/drawing/2014/main" id="{BD2241FC-5E08-412B-282D-872C4FC4068E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7690;p72">
              <a:extLst>
                <a:ext uri="{FF2B5EF4-FFF2-40B4-BE49-F238E27FC236}">
                  <a16:creationId xmlns:a16="http://schemas.microsoft.com/office/drawing/2014/main" id="{DA665BB4-166E-B20C-7107-D14587E7D74B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7691;p72">
              <a:extLst>
                <a:ext uri="{FF2B5EF4-FFF2-40B4-BE49-F238E27FC236}">
                  <a16:creationId xmlns:a16="http://schemas.microsoft.com/office/drawing/2014/main" id="{2AAC8822-6B2E-D239-BAF4-68A28B842754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54" name="Google Shape;7692;p72">
            <a:extLst>
              <a:ext uri="{FF2B5EF4-FFF2-40B4-BE49-F238E27FC236}">
                <a16:creationId xmlns:a16="http://schemas.microsoft.com/office/drawing/2014/main" id="{65BB7550-A963-16F5-9A55-7CE0EA84D30E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55" name="Google Shape;7693;p72">
              <a:extLst>
                <a:ext uri="{FF2B5EF4-FFF2-40B4-BE49-F238E27FC236}">
                  <a16:creationId xmlns:a16="http://schemas.microsoft.com/office/drawing/2014/main" id="{974F3638-A9B2-0B93-A91A-80C9A0B22609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94;p72">
              <a:extLst>
                <a:ext uri="{FF2B5EF4-FFF2-40B4-BE49-F238E27FC236}">
                  <a16:creationId xmlns:a16="http://schemas.microsoft.com/office/drawing/2014/main" id="{E53D9083-D456-C0C8-5EDD-399309E9EC49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695;p72">
              <a:extLst>
                <a:ext uri="{FF2B5EF4-FFF2-40B4-BE49-F238E27FC236}">
                  <a16:creationId xmlns:a16="http://schemas.microsoft.com/office/drawing/2014/main" id="{078FF9C0-2C28-B517-DB02-B8879D88EC5B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696;p72">
              <a:extLst>
                <a:ext uri="{FF2B5EF4-FFF2-40B4-BE49-F238E27FC236}">
                  <a16:creationId xmlns:a16="http://schemas.microsoft.com/office/drawing/2014/main" id="{868A8D9A-DE3D-0001-7149-14D6225FD699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697;p72">
              <a:extLst>
                <a:ext uri="{FF2B5EF4-FFF2-40B4-BE49-F238E27FC236}">
                  <a16:creationId xmlns:a16="http://schemas.microsoft.com/office/drawing/2014/main" id="{B9C57C80-C075-23D0-6A9B-A5140D4DDDC6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698;p72">
              <a:extLst>
                <a:ext uri="{FF2B5EF4-FFF2-40B4-BE49-F238E27FC236}">
                  <a16:creationId xmlns:a16="http://schemas.microsoft.com/office/drawing/2014/main" id="{2C690ADF-0183-E2D6-C247-80FF646686AE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699;p72">
              <a:extLst>
                <a:ext uri="{FF2B5EF4-FFF2-40B4-BE49-F238E27FC236}">
                  <a16:creationId xmlns:a16="http://schemas.microsoft.com/office/drawing/2014/main" id="{3700885D-C8A4-4DBE-36C7-68730E590CE7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700;p72">
              <a:extLst>
                <a:ext uri="{FF2B5EF4-FFF2-40B4-BE49-F238E27FC236}">
                  <a16:creationId xmlns:a16="http://schemas.microsoft.com/office/drawing/2014/main" id="{CB5325D7-8C3A-6B50-81C8-001395E33201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701;p72">
              <a:extLst>
                <a:ext uri="{FF2B5EF4-FFF2-40B4-BE49-F238E27FC236}">
                  <a16:creationId xmlns:a16="http://schemas.microsoft.com/office/drawing/2014/main" id="{09ACD307-6456-5F47-A1FE-0A637E60D91D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702;p72">
              <a:extLst>
                <a:ext uri="{FF2B5EF4-FFF2-40B4-BE49-F238E27FC236}">
                  <a16:creationId xmlns:a16="http://schemas.microsoft.com/office/drawing/2014/main" id="{AEE0F06F-8D66-413B-00B6-CCB4295AC4F4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703;p72">
              <a:extLst>
                <a:ext uri="{FF2B5EF4-FFF2-40B4-BE49-F238E27FC236}">
                  <a16:creationId xmlns:a16="http://schemas.microsoft.com/office/drawing/2014/main" id="{69C1A6CB-4FD1-324F-94EA-9A1E9EB40DA8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704;p72">
              <a:extLst>
                <a:ext uri="{FF2B5EF4-FFF2-40B4-BE49-F238E27FC236}">
                  <a16:creationId xmlns:a16="http://schemas.microsoft.com/office/drawing/2014/main" id="{B62010BE-8892-513A-E968-C8DA36533E4F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705;p72">
              <a:extLst>
                <a:ext uri="{FF2B5EF4-FFF2-40B4-BE49-F238E27FC236}">
                  <a16:creationId xmlns:a16="http://schemas.microsoft.com/office/drawing/2014/main" id="{7C8BD3AF-D61F-C9D4-F5DA-FBD1169304EC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706;p72">
              <a:extLst>
                <a:ext uri="{FF2B5EF4-FFF2-40B4-BE49-F238E27FC236}">
                  <a16:creationId xmlns:a16="http://schemas.microsoft.com/office/drawing/2014/main" id="{6361DA89-1F4D-FC58-0B55-43359E8BC7AA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707;p72">
              <a:extLst>
                <a:ext uri="{FF2B5EF4-FFF2-40B4-BE49-F238E27FC236}">
                  <a16:creationId xmlns:a16="http://schemas.microsoft.com/office/drawing/2014/main" id="{9A99E2D6-9C2A-339A-3DFC-01DC1C8C3099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708;p72">
              <a:extLst>
                <a:ext uri="{FF2B5EF4-FFF2-40B4-BE49-F238E27FC236}">
                  <a16:creationId xmlns:a16="http://schemas.microsoft.com/office/drawing/2014/main" id="{98206C3A-126D-244A-5B2E-1E9086E32CB4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709;p72">
              <a:extLst>
                <a:ext uri="{FF2B5EF4-FFF2-40B4-BE49-F238E27FC236}">
                  <a16:creationId xmlns:a16="http://schemas.microsoft.com/office/drawing/2014/main" id="{9E4E2CAD-C3ED-62BF-6B56-0DA5DEBC4691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710;p72">
              <a:extLst>
                <a:ext uri="{FF2B5EF4-FFF2-40B4-BE49-F238E27FC236}">
                  <a16:creationId xmlns:a16="http://schemas.microsoft.com/office/drawing/2014/main" id="{52BC663D-F620-1A27-D621-8DFED95D2FCB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11;p72">
              <a:extLst>
                <a:ext uri="{FF2B5EF4-FFF2-40B4-BE49-F238E27FC236}">
                  <a16:creationId xmlns:a16="http://schemas.microsoft.com/office/drawing/2014/main" id="{45C31359-3747-4D71-8175-B5D3FEAAAA14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12;p72">
              <a:extLst>
                <a:ext uri="{FF2B5EF4-FFF2-40B4-BE49-F238E27FC236}">
                  <a16:creationId xmlns:a16="http://schemas.microsoft.com/office/drawing/2014/main" id="{F7D1488D-0424-246B-A6C3-24574873695D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13;p72">
              <a:extLst>
                <a:ext uri="{FF2B5EF4-FFF2-40B4-BE49-F238E27FC236}">
                  <a16:creationId xmlns:a16="http://schemas.microsoft.com/office/drawing/2014/main" id="{E5A67D68-E111-E6E2-6673-6B16ED3DA327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14;p72">
              <a:extLst>
                <a:ext uri="{FF2B5EF4-FFF2-40B4-BE49-F238E27FC236}">
                  <a16:creationId xmlns:a16="http://schemas.microsoft.com/office/drawing/2014/main" id="{B24016FD-337B-05D2-3596-F9A83A63A8C0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15;p72">
              <a:extLst>
                <a:ext uri="{FF2B5EF4-FFF2-40B4-BE49-F238E27FC236}">
                  <a16:creationId xmlns:a16="http://schemas.microsoft.com/office/drawing/2014/main" id="{D1B4DF8E-DF9D-485A-9F3C-E82CC14193D6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16;p72">
              <a:extLst>
                <a:ext uri="{FF2B5EF4-FFF2-40B4-BE49-F238E27FC236}">
                  <a16:creationId xmlns:a16="http://schemas.microsoft.com/office/drawing/2014/main" id="{D303610C-B061-A8CD-1570-4853FC665BD0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17;p72">
              <a:extLst>
                <a:ext uri="{FF2B5EF4-FFF2-40B4-BE49-F238E27FC236}">
                  <a16:creationId xmlns:a16="http://schemas.microsoft.com/office/drawing/2014/main" id="{B79B61E8-1120-652C-4CDA-918D051E4CD3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18;p72">
              <a:extLst>
                <a:ext uri="{FF2B5EF4-FFF2-40B4-BE49-F238E27FC236}">
                  <a16:creationId xmlns:a16="http://schemas.microsoft.com/office/drawing/2014/main" id="{9FD76303-1039-A313-F3AD-7CBF6F64C5E3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7719;p72">
              <a:extLst>
                <a:ext uri="{FF2B5EF4-FFF2-40B4-BE49-F238E27FC236}">
                  <a16:creationId xmlns:a16="http://schemas.microsoft.com/office/drawing/2014/main" id="{8D4C228F-3DB1-972C-1F9A-11F85F677CE7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7720;p72">
              <a:extLst>
                <a:ext uri="{FF2B5EF4-FFF2-40B4-BE49-F238E27FC236}">
                  <a16:creationId xmlns:a16="http://schemas.microsoft.com/office/drawing/2014/main" id="{EA83BB1B-87F4-730B-A664-66503D2E3905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7721;p72">
              <a:extLst>
                <a:ext uri="{FF2B5EF4-FFF2-40B4-BE49-F238E27FC236}">
                  <a16:creationId xmlns:a16="http://schemas.microsoft.com/office/drawing/2014/main" id="{A683A868-5AEF-1E3E-716C-D277F619DFAF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7722;p72">
              <a:extLst>
                <a:ext uri="{FF2B5EF4-FFF2-40B4-BE49-F238E27FC236}">
                  <a16:creationId xmlns:a16="http://schemas.microsoft.com/office/drawing/2014/main" id="{FAA04DF5-371D-9DD9-2E13-86136F9A9643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7723;p72">
              <a:extLst>
                <a:ext uri="{FF2B5EF4-FFF2-40B4-BE49-F238E27FC236}">
                  <a16:creationId xmlns:a16="http://schemas.microsoft.com/office/drawing/2014/main" id="{9BAB7B7A-74B5-7621-5B45-025766FF91F1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7724;p72">
              <a:extLst>
                <a:ext uri="{FF2B5EF4-FFF2-40B4-BE49-F238E27FC236}">
                  <a16:creationId xmlns:a16="http://schemas.microsoft.com/office/drawing/2014/main" id="{F2126EBA-F611-47C3-967C-BD272FE5AA6D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7" name="Google Shape;7725;p72">
            <a:extLst>
              <a:ext uri="{FF2B5EF4-FFF2-40B4-BE49-F238E27FC236}">
                <a16:creationId xmlns:a16="http://schemas.microsoft.com/office/drawing/2014/main" id="{550EC9F3-B8B0-8AEA-B25E-4514481EB4A1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88" name="Google Shape;7726;p72">
              <a:extLst>
                <a:ext uri="{FF2B5EF4-FFF2-40B4-BE49-F238E27FC236}">
                  <a16:creationId xmlns:a16="http://schemas.microsoft.com/office/drawing/2014/main" id="{AE8EFA81-A3C8-596D-0E82-27B46E111C46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9" name="Google Shape;7727;p72">
              <a:extLst>
                <a:ext uri="{FF2B5EF4-FFF2-40B4-BE49-F238E27FC236}">
                  <a16:creationId xmlns:a16="http://schemas.microsoft.com/office/drawing/2014/main" id="{19085493-BE55-00F7-4744-86107DAD728E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728;p72">
              <a:extLst>
                <a:ext uri="{FF2B5EF4-FFF2-40B4-BE49-F238E27FC236}">
                  <a16:creationId xmlns:a16="http://schemas.microsoft.com/office/drawing/2014/main" id="{94E00F38-C5B1-1FDF-1FC2-9EF428324EE0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729;p72">
              <a:extLst>
                <a:ext uri="{FF2B5EF4-FFF2-40B4-BE49-F238E27FC236}">
                  <a16:creationId xmlns:a16="http://schemas.microsoft.com/office/drawing/2014/main" id="{22C95280-AEF1-AEDD-8071-F5A5293E9D84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7730;p72">
              <a:extLst>
                <a:ext uri="{FF2B5EF4-FFF2-40B4-BE49-F238E27FC236}">
                  <a16:creationId xmlns:a16="http://schemas.microsoft.com/office/drawing/2014/main" id="{C97155FC-6346-7E64-AD9C-1D6AE44EAE74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7731;p72">
              <a:extLst>
                <a:ext uri="{FF2B5EF4-FFF2-40B4-BE49-F238E27FC236}">
                  <a16:creationId xmlns:a16="http://schemas.microsoft.com/office/drawing/2014/main" id="{D4003A91-2BAD-AEE3-D739-22DA2D19A009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4" name="Google Shape;7732;p72">
            <a:extLst>
              <a:ext uri="{FF2B5EF4-FFF2-40B4-BE49-F238E27FC236}">
                <a16:creationId xmlns:a16="http://schemas.microsoft.com/office/drawing/2014/main" id="{2A88BB4D-0982-4128-5DAA-A8EFB4063437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295" name="Google Shape;7733;p72">
              <a:extLst>
                <a:ext uri="{FF2B5EF4-FFF2-40B4-BE49-F238E27FC236}">
                  <a16:creationId xmlns:a16="http://schemas.microsoft.com/office/drawing/2014/main" id="{57173F34-08AB-F7E3-FAEE-D13D313BC662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6" name="Google Shape;7734;p72">
              <a:extLst>
                <a:ext uri="{FF2B5EF4-FFF2-40B4-BE49-F238E27FC236}">
                  <a16:creationId xmlns:a16="http://schemas.microsoft.com/office/drawing/2014/main" id="{CA0157FA-0AE0-F9FB-D52F-6F556BF3CC9D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7" name="Google Shape;7735;p72">
              <a:extLst>
                <a:ext uri="{FF2B5EF4-FFF2-40B4-BE49-F238E27FC236}">
                  <a16:creationId xmlns:a16="http://schemas.microsoft.com/office/drawing/2014/main" id="{E455DFD7-8580-ED46-13F5-9D6F994327F8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9" name="Google Shape;7736;p72">
                <a:extLst>
                  <a:ext uri="{FF2B5EF4-FFF2-40B4-BE49-F238E27FC236}">
                    <a16:creationId xmlns:a16="http://schemas.microsoft.com/office/drawing/2014/main" id="{85CA2BB1-74AD-8057-A1F9-333C886AC8BC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37;p72">
                <a:extLst>
                  <a:ext uri="{FF2B5EF4-FFF2-40B4-BE49-F238E27FC236}">
                    <a16:creationId xmlns:a16="http://schemas.microsoft.com/office/drawing/2014/main" id="{6C2970CD-002C-CD24-B50C-9A1EFD8DA58F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38;p72">
                <a:extLst>
                  <a:ext uri="{FF2B5EF4-FFF2-40B4-BE49-F238E27FC236}">
                    <a16:creationId xmlns:a16="http://schemas.microsoft.com/office/drawing/2014/main" id="{C1D75AEF-5949-FCC5-4CDA-EDA4C9491E69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39;p72">
                <a:extLst>
                  <a:ext uri="{FF2B5EF4-FFF2-40B4-BE49-F238E27FC236}">
                    <a16:creationId xmlns:a16="http://schemas.microsoft.com/office/drawing/2014/main" id="{D65660DD-FB65-1EB7-E54C-FD60D393FF37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7740;p72">
                <a:extLst>
                  <a:ext uri="{FF2B5EF4-FFF2-40B4-BE49-F238E27FC236}">
                    <a16:creationId xmlns:a16="http://schemas.microsoft.com/office/drawing/2014/main" id="{23E7BF77-3452-6BB3-CFB6-A73182BDEA83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7741;p72">
                <a:extLst>
                  <a:ext uri="{FF2B5EF4-FFF2-40B4-BE49-F238E27FC236}">
                    <a16:creationId xmlns:a16="http://schemas.microsoft.com/office/drawing/2014/main" id="{0A815C64-9120-7BB1-532B-D25292545521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5" name="Google Shape;7742;p72">
                <a:extLst>
                  <a:ext uri="{FF2B5EF4-FFF2-40B4-BE49-F238E27FC236}">
                    <a16:creationId xmlns:a16="http://schemas.microsoft.com/office/drawing/2014/main" id="{580BC169-C462-EE37-A4D8-5E3CDAA8B952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6" name="Google Shape;7743;p72">
                <a:extLst>
                  <a:ext uri="{FF2B5EF4-FFF2-40B4-BE49-F238E27FC236}">
                    <a16:creationId xmlns:a16="http://schemas.microsoft.com/office/drawing/2014/main" id="{077E2A4E-4FAF-13B2-16C1-BE64E96CED22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8" name="Google Shape;7744;p72">
              <a:extLst>
                <a:ext uri="{FF2B5EF4-FFF2-40B4-BE49-F238E27FC236}">
                  <a16:creationId xmlns:a16="http://schemas.microsoft.com/office/drawing/2014/main" id="{093DD049-F8DA-BC35-FC8F-1C2E9E1FA4CA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7" name="Google Shape;7745;p72">
            <a:extLst>
              <a:ext uri="{FF2B5EF4-FFF2-40B4-BE49-F238E27FC236}">
                <a16:creationId xmlns:a16="http://schemas.microsoft.com/office/drawing/2014/main" id="{179B48DF-DB6A-CE05-ABBB-B108480AD26D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08" name="Google Shape;7746;p72">
              <a:extLst>
                <a:ext uri="{FF2B5EF4-FFF2-40B4-BE49-F238E27FC236}">
                  <a16:creationId xmlns:a16="http://schemas.microsoft.com/office/drawing/2014/main" id="{4B15BB6D-D798-87D4-C80A-A92A6AD041BC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5" name="Google Shape;7747;p72">
                <a:extLst>
                  <a:ext uri="{FF2B5EF4-FFF2-40B4-BE49-F238E27FC236}">
                    <a16:creationId xmlns:a16="http://schemas.microsoft.com/office/drawing/2014/main" id="{2B863D4B-C12D-EB0B-2D91-0CCDB62DDED7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9" name="Google Shape;7748;p72">
                  <a:extLst>
                    <a:ext uri="{FF2B5EF4-FFF2-40B4-BE49-F238E27FC236}">
                      <a16:creationId xmlns:a16="http://schemas.microsoft.com/office/drawing/2014/main" id="{D6BD8F80-5EEC-E664-3354-977A54FD1A7A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30" name="Google Shape;7749;p72">
                  <a:extLst>
                    <a:ext uri="{FF2B5EF4-FFF2-40B4-BE49-F238E27FC236}">
                      <a16:creationId xmlns:a16="http://schemas.microsoft.com/office/drawing/2014/main" id="{570D4F56-AF44-F0FA-6D39-D04591E39796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6" name="Google Shape;7750;p72">
                <a:extLst>
                  <a:ext uri="{FF2B5EF4-FFF2-40B4-BE49-F238E27FC236}">
                    <a16:creationId xmlns:a16="http://schemas.microsoft.com/office/drawing/2014/main" id="{E9BE66CA-8F9E-3E18-6ACF-5F02BDD8FA2F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7" name="Google Shape;7751;p72">
                  <a:extLst>
                    <a:ext uri="{FF2B5EF4-FFF2-40B4-BE49-F238E27FC236}">
                      <a16:creationId xmlns:a16="http://schemas.microsoft.com/office/drawing/2014/main" id="{F52ED02E-4070-498B-AEBD-5569E14FCACA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8" name="Google Shape;7752;p72">
                  <a:extLst>
                    <a:ext uri="{FF2B5EF4-FFF2-40B4-BE49-F238E27FC236}">
                      <a16:creationId xmlns:a16="http://schemas.microsoft.com/office/drawing/2014/main" id="{52B7D62B-48EC-BAD1-6A40-2F9450068E36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09" name="Google Shape;7753;p72">
              <a:extLst>
                <a:ext uri="{FF2B5EF4-FFF2-40B4-BE49-F238E27FC236}">
                  <a16:creationId xmlns:a16="http://schemas.microsoft.com/office/drawing/2014/main" id="{5F96B665-2485-C026-C3B8-C1E12CCE701A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10" name="Google Shape;7754;p72">
                <a:extLst>
                  <a:ext uri="{FF2B5EF4-FFF2-40B4-BE49-F238E27FC236}">
                    <a16:creationId xmlns:a16="http://schemas.microsoft.com/office/drawing/2014/main" id="{C31FF0DE-7D99-9276-5E6D-5844FEEB0E19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9" name="Google Shape;7755;p72">
                  <a:extLst>
                    <a:ext uri="{FF2B5EF4-FFF2-40B4-BE49-F238E27FC236}">
                      <a16:creationId xmlns:a16="http://schemas.microsoft.com/office/drawing/2014/main" id="{5936E42C-98B6-F354-6AEE-15883D1F3A98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23" name="Google Shape;7756;p72">
                    <a:extLst>
                      <a:ext uri="{FF2B5EF4-FFF2-40B4-BE49-F238E27FC236}">
                        <a16:creationId xmlns:a16="http://schemas.microsoft.com/office/drawing/2014/main" id="{EFB27C0A-E14A-056D-AEFF-C836078B4014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4" name="Google Shape;7757;p72">
                    <a:extLst>
                      <a:ext uri="{FF2B5EF4-FFF2-40B4-BE49-F238E27FC236}">
                        <a16:creationId xmlns:a16="http://schemas.microsoft.com/office/drawing/2014/main" id="{39640B56-8E5E-6F61-7B1F-CA50E4BE66CD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20" name="Google Shape;7758;p72">
                  <a:extLst>
                    <a:ext uri="{FF2B5EF4-FFF2-40B4-BE49-F238E27FC236}">
                      <a16:creationId xmlns:a16="http://schemas.microsoft.com/office/drawing/2014/main" id="{F556291C-2919-F7ED-CFE3-B481405CE07C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21" name="Google Shape;7759;p72">
                    <a:extLst>
                      <a:ext uri="{FF2B5EF4-FFF2-40B4-BE49-F238E27FC236}">
                        <a16:creationId xmlns:a16="http://schemas.microsoft.com/office/drawing/2014/main" id="{AFEB4917-36EF-56B7-9175-325480455750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2" name="Google Shape;7760;p72">
                    <a:extLst>
                      <a:ext uri="{FF2B5EF4-FFF2-40B4-BE49-F238E27FC236}">
                        <a16:creationId xmlns:a16="http://schemas.microsoft.com/office/drawing/2014/main" id="{5926CCC3-439E-11CB-001A-7951D5A61A90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11" name="Google Shape;7761;p72">
                <a:extLst>
                  <a:ext uri="{FF2B5EF4-FFF2-40B4-BE49-F238E27FC236}">
                    <a16:creationId xmlns:a16="http://schemas.microsoft.com/office/drawing/2014/main" id="{D89088F6-A40A-39C9-F6D3-6A8C8FA5D73D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12" name="Google Shape;7762;p72">
                  <a:extLst>
                    <a:ext uri="{FF2B5EF4-FFF2-40B4-BE49-F238E27FC236}">
                      <a16:creationId xmlns:a16="http://schemas.microsoft.com/office/drawing/2014/main" id="{CCE1F4BF-1D3F-31DF-C874-DCD358060D39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13" name="Google Shape;7763;p72">
                  <a:extLst>
                    <a:ext uri="{FF2B5EF4-FFF2-40B4-BE49-F238E27FC236}">
                      <a16:creationId xmlns:a16="http://schemas.microsoft.com/office/drawing/2014/main" id="{4E4CA43C-EF95-18B7-97FF-31712DFECAE6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7" name="Google Shape;7764;p72">
                    <a:extLst>
                      <a:ext uri="{FF2B5EF4-FFF2-40B4-BE49-F238E27FC236}">
                        <a16:creationId xmlns:a16="http://schemas.microsoft.com/office/drawing/2014/main" id="{3D02456F-018B-C701-0B0A-ED9C9BCE1716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8" name="Google Shape;7765;p72">
                    <a:extLst>
                      <a:ext uri="{FF2B5EF4-FFF2-40B4-BE49-F238E27FC236}">
                        <a16:creationId xmlns:a16="http://schemas.microsoft.com/office/drawing/2014/main" id="{2AE3A79D-036B-FE87-F356-7BD60377C5AA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4" name="Google Shape;7766;p72">
                  <a:extLst>
                    <a:ext uri="{FF2B5EF4-FFF2-40B4-BE49-F238E27FC236}">
                      <a16:creationId xmlns:a16="http://schemas.microsoft.com/office/drawing/2014/main" id="{4A1F4AE4-94CF-481D-6537-44EFCA029672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5" name="Google Shape;7767;p72">
                    <a:extLst>
                      <a:ext uri="{FF2B5EF4-FFF2-40B4-BE49-F238E27FC236}">
                        <a16:creationId xmlns:a16="http://schemas.microsoft.com/office/drawing/2014/main" id="{D99C8077-436B-7AEA-C857-95804A3F10F0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7768;p72">
                    <a:extLst>
                      <a:ext uri="{FF2B5EF4-FFF2-40B4-BE49-F238E27FC236}">
                        <a16:creationId xmlns:a16="http://schemas.microsoft.com/office/drawing/2014/main" id="{E4F8F660-7578-5925-3BC1-E002FFEF81EF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31" name="Google Shape;7769;p72">
            <a:extLst>
              <a:ext uri="{FF2B5EF4-FFF2-40B4-BE49-F238E27FC236}">
                <a16:creationId xmlns:a16="http://schemas.microsoft.com/office/drawing/2014/main" id="{FF69FCCC-62A9-B3EB-5AC8-DE997CFB4E9F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32" name="Google Shape;7770;p72">
              <a:extLst>
                <a:ext uri="{FF2B5EF4-FFF2-40B4-BE49-F238E27FC236}">
                  <a16:creationId xmlns:a16="http://schemas.microsoft.com/office/drawing/2014/main" id="{A6594E00-56CC-DD72-C4D3-8DF02FE08582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9" name="Google Shape;7771;p72">
                <a:extLst>
                  <a:ext uri="{FF2B5EF4-FFF2-40B4-BE49-F238E27FC236}">
                    <a16:creationId xmlns:a16="http://schemas.microsoft.com/office/drawing/2014/main" id="{09CB8585-721E-7F62-10B7-6A8DB5A122BF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7772;p72">
                <a:extLst>
                  <a:ext uri="{FF2B5EF4-FFF2-40B4-BE49-F238E27FC236}">
                    <a16:creationId xmlns:a16="http://schemas.microsoft.com/office/drawing/2014/main" id="{99A93F73-E865-E7AD-FB04-5FF0AD3B1890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1" name="Google Shape;7773;p72">
                <a:extLst>
                  <a:ext uri="{FF2B5EF4-FFF2-40B4-BE49-F238E27FC236}">
                    <a16:creationId xmlns:a16="http://schemas.microsoft.com/office/drawing/2014/main" id="{18655F54-5B49-6F88-5502-A4DEC62A8555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2" name="Google Shape;7774;p72">
                <a:extLst>
                  <a:ext uri="{FF2B5EF4-FFF2-40B4-BE49-F238E27FC236}">
                    <a16:creationId xmlns:a16="http://schemas.microsoft.com/office/drawing/2014/main" id="{129A3AF8-1BB9-832C-CCB6-47E75B52F1C6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3" name="Google Shape;7775;p72">
                <a:extLst>
                  <a:ext uri="{FF2B5EF4-FFF2-40B4-BE49-F238E27FC236}">
                    <a16:creationId xmlns:a16="http://schemas.microsoft.com/office/drawing/2014/main" id="{2B1EC430-76DF-41A0-7257-13B8DC3ACD5A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4" name="Google Shape;7776;p72">
                <a:extLst>
                  <a:ext uri="{FF2B5EF4-FFF2-40B4-BE49-F238E27FC236}">
                    <a16:creationId xmlns:a16="http://schemas.microsoft.com/office/drawing/2014/main" id="{03604E8A-8E40-E270-AA0C-4214336684FE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3" name="Google Shape;7777;p72">
              <a:extLst>
                <a:ext uri="{FF2B5EF4-FFF2-40B4-BE49-F238E27FC236}">
                  <a16:creationId xmlns:a16="http://schemas.microsoft.com/office/drawing/2014/main" id="{9AF1E9E0-FE5E-D4A7-16C2-7AE3D3B3548C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7" name="Google Shape;7778;p72">
                <a:extLst>
                  <a:ext uri="{FF2B5EF4-FFF2-40B4-BE49-F238E27FC236}">
                    <a16:creationId xmlns:a16="http://schemas.microsoft.com/office/drawing/2014/main" id="{BA3ED63B-14EF-A75C-04F4-AEA32E11E2FF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8" name="Google Shape;7779;p72">
                <a:extLst>
                  <a:ext uri="{FF2B5EF4-FFF2-40B4-BE49-F238E27FC236}">
                    <a16:creationId xmlns:a16="http://schemas.microsoft.com/office/drawing/2014/main" id="{0AD038B3-3165-BF73-072E-2B6A22B8221A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9" name="Google Shape;7780;p72">
                  <a:extLst>
                    <a:ext uri="{FF2B5EF4-FFF2-40B4-BE49-F238E27FC236}">
                      <a16:creationId xmlns:a16="http://schemas.microsoft.com/office/drawing/2014/main" id="{BA6024B8-5865-2AED-9738-4C096BEFE770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52" name="Google Shape;7781;p72">
                    <a:extLst>
                      <a:ext uri="{FF2B5EF4-FFF2-40B4-BE49-F238E27FC236}">
                        <a16:creationId xmlns:a16="http://schemas.microsoft.com/office/drawing/2014/main" id="{9EFCB620-F2A0-8175-372F-1DBC9C926EA0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3" name="Google Shape;7782;p72">
                    <a:extLst>
                      <a:ext uri="{FF2B5EF4-FFF2-40B4-BE49-F238E27FC236}">
                        <a16:creationId xmlns:a16="http://schemas.microsoft.com/office/drawing/2014/main" id="{F695E353-6720-4622-745F-E9632E0C7BB4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4" name="Google Shape;7783;p72">
                    <a:extLst>
                      <a:ext uri="{FF2B5EF4-FFF2-40B4-BE49-F238E27FC236}">
                        <a16:creationId xmlns:a16="http://schemas.microsoft.com/office/drawing/2014/main" id="{A9B0DD6C-48DA-E9D1-F483-47A9B3B0716F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5" name="Google Shape;7784;p72">
                    <a:extLst>
                      <a:ext uri="{FF2B5EF4-FFF2-40B4-BE49-F238E27FC236}">
                        <a16:creationId xmlns:a16="http://schemas.microsoft.com/office/drawing/2014/main" id="{DBC0A2CB-AAEE-550F-029B-1BF02917ED72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6" name="Google Shape;7785;p72">
                    <a:extLst>
                      <a:ext uri="{FF2B5EF4-FFF2-40B4-BE49-F238E27FC236}">
                        <a16:creationId xmlns:a16="http://schemas.microsoft.com/office/drawing/2014/main" id="{335552B7-150D-6951-6545-EB2C3E7324D9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7" name="Google Shape;7786;p72">
                    <a:extLst>
                      <a:ext uri="{FF2B5EF4-FFF2-40B4-BE49-F238E27FC236}">
                        <a16:creationId xmlns:a16="http://schemas.microsoft.com/office/drawing/2014/main" id="{4C36E78F-5001-075F-33C8-75B6303E4EE8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8" name="Google Shape;7787;p72">
                    <a:extLst>
                      <a:ext uri="{FF2B5EF4-FFF2-40B4-BE49-F238E27FC236}">
                        <a16:creationId xmlns:a16="http://schemas.microsoft.com/office/drawing/2014/main" id="{1A398A2A-3FC8-0E9E-96A9-3163037C8B2D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50" name="Google Shape;7788;p72">
                  <a:extLst>
                    <a:ext uri="{FF2B5EF4-FFF2-40B4-BE49-F238E27FC236}">
                      <a16:creationId xmlns:a16="http://schemas.microsoft.com/office/drawing/2014/main" id="{BDAF474D-445F-F860-8AFC-ECACCF32427B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51" name="Google Shape;7789;p72">
                  <a:extLst>
                    <a:ext uri="{FF2B5EF4-FFF2-40B4-BE49-F238E27FC236}">
                      <a16:creationId xmlns:a16="http://schemas.microsoft.com/office/drawing/2014/main" id="{88565A21-FAA5-32AC-5C3C-E9FB6C786F04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34" name="Google Shape;7790;p72">
              <a:extLst>
                <a:ext uri="{FF2B5EF4-FFF2-40B4-BE49-F238E27FC236}">
                  <a16:creationId xmlns:a16="http://schemas.microsoft.com/office/drawing/2014/main" id="{90118D12-179B-8ABC-CEF1-95878B684FD2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5" name="Google Shape;7791;p72">
                <a:extLst>
                  <a:ext uri="{FF2B5EF4-FFF2-40B4-BE49-F238E27FC236}">
                    <a16:creationId xmlns:a16="http://schemas.microsoft.com/office/drawing/2014/main" id="{40262B17-4FF8-0CF0-DE05-C9A08FC6A9F8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36" name="Google Shape;7792;p72">
                <a:extLst>
                  <a:ext uri="{FF2B5EF4-FFF2-40B4-BE49-F238E27FC236}">
                    <a16:creationId xmlns:a16="http://schemas.microsoft.com/office/drawing/2014/main" id="{0080D062-1FE6-CC04-E073-677FBD0C41FE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7" name="Google Shape;7793;p72">
                  <a:extLst>
                    <a:ext uri="{FF2B5EF4-FFF2-40B4-BE49-F238E27FC236}">
                      <a16:creationId xmlns:a16="http://schemas.microsoft.com/office/drawing/2014/main" id="{F4BF00AF-E3E7-D4E9-4B07-CBA80062EC7C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40" name="Google Shape;7794;p72">
                    <a:extLst>
                      <a:ext uri="{FF2B5EF4-FFF2-40B4-BE49-F238E27FC236}">
                        <a16:creationId xmlns:a16="http://schemas.microsoft.com/office/drawing/2014/main" id="{255A4A8C-245B-74D8-B2DD-32896D148C14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1" name="Google Shape;7795;p72">
                    <a:extLst>
                      <a:ext uri="{FF2B5EF4-FFF2-40B4-BE49-F238E27FC236}">
                        <a16:creationId xmlns:a16="http://schemas.microsoft.com/office/drawing/2014/main" id="{C5BA6643-E9C1-F03F-2D43-7BB48A6B266F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2" name="Google Shape;7796;p72">
                    <a:extLst>
                      <a:ext uri="{FF2B5EF4-FFF2-40B4-BE49-F238E27FC236}">
                        <a16:creationId xmlns:a16="http://schemas.microsoft.com/office/drawing/2014/main" id="{A22BB902-F3C7-7F29-F154-B281DAB365E3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3" name="Google Shape;7797;p72">
                    <a:extLst>
                      <a:ext uri="{FF2B5EF4-FFF2-40B4-BE49-F238E27FC236}">
                        <a16:creationId xmlns:a16="http://schemas.microsoft.com/office/drawing/2014/main" id="{365D8A32-3C8E-AD62-27B1-F6E1ACA9E9FD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4" name="Google Shape;7798;p72">
                    <a:extLst>
                      <a:ext uri="{FF2B5EF4-FFF2-40B4-BE49-F238E27FC236}">
                        <a16:creationId xmlns:a16="http://schemas.microsoft.com/office/drawing/2014/main" id="{E849D8AF-D6B7-B191-BE5E-36EF0955E004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5" name="Google Shape;7799;p72">
                    <a:extLst>
                      <a:ext uri="{FF2B5EF4-FFF2-40B4-BE49-F238E27FC236}">
                        <a16:creationId xmlns:a16="http://schemas.microsoft.com/office/drawing/2014/main" id="{D13C7AA3-39E4-ABFB-B609-FBEB2418ECAB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6" name="Google Shape;7800;p72">
                    <a:extLst>
                      <a:ext uri="{FF2B5EF4-FFF2-40B4-BE49-F238E27FC236}">
                        <a16:creationId xmlns:a16="http://schemas.microsoft.com/office/drawing/2014/main" id="{79C684C1-EB15-EB8D-2F19-54592B127493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38" name="Google Shape;7801;p72">
                  <a:extLst>
                    <a:ext uri="{FF2B5EF4-FFF2-40B4-BE49-F238E27FC236}">
                      <a16:creationId xmlns:a16="http://schemas.microsoft.com/office/drawing/2014/main" id="{F7982595-2816-CE1F-5788-A43AE998F6FD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9" name="Google Shape;7802;p72">
                  <a:extLst>
                    <a:ext uri="{FF2B5EF4-FFF2-40B4-BE49-F238E27FC236}">
                      <a16:creationId xmlns:a16="http://schemas.microsoft.com/office/drawing/2014/main" id="{E41093CF-4959-9B10-5A74-843AB8864902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65" name="Google Shape;7803;p72">
            <a:extLst>
              <a:ext uri="{FF2B5EF4-FFF2-40B4-BE49-F238E27FC236}">
                <a16:creationId xmlns:a16="http://schemas.microsoft.com/office/drawing/2014/main" id="{C931A5B0-DED5-47DD-018B-941CFB65CAE0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66" name="Google Shape;7804;p72">
              <a:extLst>
                <a:ext uri="{FF2B5EF4-FFF2-40B4-BE49-F238E27FC236}">
                  <a16:creationId xmlns:a16="http://schemas.microsoft.com/office/drawing/2014/main" id="{F9B9A7AC-4C8D-7B13-4E31-0F1A10D0BCB7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" name="Google Shape;7805;p72">
              <a:extLst>
                <a:ext uri="{FF2B5EF4-FFF2-40B4-BE49-F238E27FC236}">
                  <a16:creationId xmlns:a16="http://schemas.microsoft.com/office/drawing/2014/main" id="{F5A432B9-EEBF-496D-27F5-139E05C11F31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" name="Google Shape;7806;p72">
              <a:extLst>
                <a:ext uri="{FF2B5EF4-FFF2-40B4-BE49-F238E27FC236}">
                  <a16:creationId xmlns:a16="http://schemas.microsoft.com/office/drawing/2014/main" id="{0F13FD99-32ED-FD5E-4274-9DFDCC6BBD52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9" name="Google Shape;7807;p72">
              <a:extLst>
                <a:ext uri="{FF2B5EF4-FFF2-40B4-BE49-F238E27FC236}">
                  <a16:creationId xmlns:a16="http://schemas.microsoft.com/office/drawing/2014/main" id="{18BED94F-ADF0-DA48-A171-D59C46ADCA17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0" name="Google Shape;7808;p72">
              <a:extLst>
                <a:ext uri="{FF2B5EF4-FFF2-40B4-BE49-F238E27FC236}">
                  <a16:creationId xmlns:a16="http://schemas.microsoft.com/office/drawing/2014/main" id="{B978F030-99A0-229D-6E0F-CFB9F9009FF2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71" name="Google Shape;7809;p72">
              <a:extLst>
                <a:ext uri="{FF2B5EF4-FFF2-40B4-BE49-F238E27FC236}">
                  <a16:creationId xmlns:a16="http://schemas.microsoft.com/office/drawing/2014/main" id="{3706D8DD-662D-D44A-821A-384A9FEEBB03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2" name="Google Shape;7810;p72">
            <a:extLst>
              <a:ext uri="{FF2B5EF4-FFF2-40B4-BE49-F238E27FC236}">
                <a16:creationId xmlns:a16="http://schemas.microsoft.com/office/drawing/2014/main" id="{BCAFA4AF-59AE-2044-1D6B-2E8ACA384B75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73" name="Google Shape;7811;p72">
              <a:extLst>
                <a:ext uri="{FF2B5EF4-FFF2-40B4-BE49-F238E27FC236}">
                  <a16:creationId xmlns:a16="http://schemas.microsoft.com/office/drawing/2014/main" id="{DE13752E-0247-96D0-204B-962BB26BFAA6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4" name="Google Shape;7812;p72">
              <a:extLst>
                <a:ext uri="{FF2B5EF4-FFF2-40B4-BE49-F238E27FC236}">
                  <a16:creationId xmlns:a16="http://schemas.microsoft.com/office/drawing/2014/main" id="{79F87E5C-2F87-EAE1-3737-6519F8A56B38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5" name="Google Shape;7813;p72">
              <a:extLst>
                <a:ext uri="{FF2B5EF4-FFF2-40B4-BE49-F238E27FC236}">
                  <a16:creationId xmlns:a16="http://schemas.microsoft.com/office/drawing/2014/main" id="{8F97962C-1C88-4A33-BEB4-694B46907332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6" name="Google Shape;7814;p72">
              <a:extLst>
                <a:ext uri="{FF2B5EF4-FFF2-40B4-BE49-F238E27FC236}">
                  <a16:creationId xmlns:a16="http://schemas.microsoft.com/office/drawing/2014/main" id="{CE651311-68E6-174B-7F9F-EB4340E9A39A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7" name="Google Shape;7815;p72">
              <a:extLst>
                <a:ext uri="{FF2B5EF4-FFF2-40B4-BE49-F238E27FC236}">
                  <a16:creationId xmlns:a16="http://schemas.microsoft.com/office/drawing/2014/main" id="{38C79AE4-68EF-DADE-6B62-1A2992D4DA1A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8" name="Google Shape;7816;p72">
            <a:extLst>
              <a:ext uri="{FF2B5EF4-FFF2-40B4-BE49-F238E27FC236}">
                <a16:creationId xmlns:a16="http://schemas.microsoft.com/office/drawing/2014/main" id="{9C5E0986-6AA8-85F3-5846-34BD930905A8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79" name="Google Shape;7817;p72">
              <a:extLst>
                <a:ext uri="{FF2B5EF4-FFF2-40B4-BE49-F238E27FC236}">
                  <a16:creationId xmlns:a16="http://schemas.microsoft.com/office/drawing/2014/main" id="{1B544F28-F881-15A6-06BA-80456317EC0F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30" name="Google Shape;7818;p72">
                <a:extLst>
                  <a:ext uri="{FF2B5EF4-FFF2-40B4-BE49-F238E27FC236}">
                    <a16:creationId xmlns:a16="http://schemas.microsoft.com/office/drawing/2014/main" id="{5BB748CE-7989-E84F-D292-7AAA2D66FC1F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1" name="Google Shape;7819;p72">
                <a:extLst>
                  <a:ext uri="{FF2B5EF4-FFF2-40B4-BE49-F238E27FC236}">
                    <a16:creationId xmlns:a16="http://schemas.microsoft.com/office/drawing/2014/main" id="{1A2367F5-7D20-CA7F-2137-C5610AB58A69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2" name="Google Shape;7820;p72">
                <a:extLst>
                  <a:ext uri="{FF2B5EF4-FFF2-40B4-BE49-F238E27FC236}">
                    <a16:creationId xmlns:a16="http://schemas.microsoft.com/office/drawing/2014/main" id="{86D9F266-B73A-D076-5F3F-DC65DBFD747E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0" name="Google Shape;7821;p72">
              <a:extLst>
                <a:ext uri="{FF2B5EF4-FFF2-40B4-BE49-F238E27FC236}">
                  <a16:creationId xmlns:a16="http://schemas.microsoft.com/office/drawing/2014/main" id="{D603A504-7452-91F7-1F46-01F28D2A326F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6" name="Google Shape;7822;p72">
                <a:extLst>
                  <a:ext uri="{FF2B5EF4-FFF2-40B4-BE49-F238E27FC236}">
                    <a16:creationId xmlns:a16="http://schemas.microsoft.com/office/drawing/2014/main" id="{C3682C38-A36D-7C2B-2B78-8AC227829941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23" name="Google Shape;7823;p72">
                  <a:extLst>
                    <a:ext uri="{FF2B5EF4-FFF2-40B4-BE49-F238E27FC236}">
                      <a16:creationId xmlns:a16="http://schemas.microsoft.com/office/drawing/2014/main" id="{A7EAE3A2-B615-5683-FCF3-ABBD8FCD1AB2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7" name="Google Shape;7824;p72">
                    <a:extLst>
                      <a:ext uri="{FF2B5EF4-FFF2-40B4-BE49-F238E27FC236}">
                        <a16:creationId xmlns:a16="http://schemas.microsoft.com/office/drawing/2014/main" id="{7CF306B2-CE04-A24A-7372-03C7A92BDA96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8" name="Google Shape;7825;p72">
                    <a:extLst>
                      <a:ext uri="{FF2B5EF4-FFF2-40B4-BE49-F238E27FC236}">
                        <a16:creationId xmlns:a16="http://schemas.microsoft.com/office/drawing/2014/main" id="{B73D31F0-B1C3-2012-E6C0-54F3848E245A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9" name="Google Shape;7826;p72">
                    <a:extLst>
                      <a:ext uri="{FF2B5EF4-FFF2-40B4-BE49-F238E27FC236}">
                        <a16:creationId xmlns:a16="http://schemas.microsoft.com/office/drawing/2014/main" id="{444D3D3C-DEF6-FC52-04A7-BBA66DF511EB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4" name="Google Shape;7827;p72">
                  <a:extLst>
                    <a:ext uri="{FF2B5EF4-FFF2-40B4-BE49-F238E27FC236}">
                      <a16:creationId xmlns:a16="http://schemas.microsoft.com/office/drawing/2014/main" id="{36B77502-64B8-FE42-3102-1DF02CD82716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5" name="Google Shape;7828;p72">
                    <a:extLst>
                      <a:ext uri="{FF2B5EF4-FFF2-40B4-BE49-F238E27FC236}">
                        <a16:creationId xmlns:a16="http://schemas.microsoft.com/office/drawing/2014/main" id="{D3716245-D29E-8814-01FB-1AA1FBEAE750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6" name="Google Shape;7829;p72">
                    <a:extLst>
                      <a:ext uri="{FF2B5EF4-FFF2-40B4-BE49-F238E27FC236}">
                        <a16:creationId xmlns:a16="http://schemas.microsoft.com/office/drawing/2014/main" id="{C3A7A635-D76D-A123-6B7E-E593BFEBEB2F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7" name="Google Shape;7830;p72">
                <a:extLst>
                  <a:ext uri="{FF2B5EF4-FFF2-40B4-BE49-F238E27FC236}">
                    <a16:creationId xmlns:a16="http://schemas.microsoft.com/office/drawing/2014/main" id="{ED89EDD4-45F6-C2C0-0102-C1AC02C6D6CC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6" name="Google Shape;7831;p72">
                  <a:extLst>
                    <a:ext uri="{FF2B5EF4-FFF2-40B4-BE49-F238E27FC236}">
                      <a16:creationId xmlns:a16="http://schemas.microsoft.com/office/drawing/2014/main" id="{F7A4E978-340F-6648-2852-42A68BD28262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20" name="Google Shape;7832;p72">
                    <a:extLst>
                      <a:ext uri="{FF2B5EF4-FFF2-40B4-BE49-F238E27FC236}">
                        <a16:creationId xmlns:a16="http://schemas.microsoft.com/office/drawing/2014/main" id="{DF902D9B-E853-B7FB-7C27-BEA380F7000C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1" name="Google Shape;7833;p72">
                    <a:extLst>
                      <a:ext uri="{FF2B5EF4-FFF2-40B4-BE49-F238E27FC236}">
                        <a16:creationId xmlns:a16="http://schemas.microsoft.com/office/drawing/2014/main" id="{86B5B0CC-50BD-7683-8BDC-C1E9D8FF8A61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2" name="Google Shape;7834;p72">
                    <a:extLst>
                      <a:ext uri="{FF2B5EF4-FFF2-40B4-BE49-F238E27FC236}">
                        <a16:creationId xmlns:a16="http://schemas.microsoft.com/office/drawing/2014/main" id="{6381CA5C-6F38-5ACF-C132-D4F5E7C04B82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7" name="Google Shape;7835;p72">
                  <a:extLst>
                    <a:ext uri="{FF2B5EF4-FFF2-40B4-BE49-F238E27FC236}">
                      <a16:creationId xmlns:a16="http://schemas.microsoft.com/office/drawing/2014/main" id="{8D82B91E-C8D0-FB1D-C930-5D766A7E9B87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8" name="Google Shape;7836;p72">
                    <a:extLst>
                      <a:ext uri="{FF2B5EF4-FFF2-40B4-BE49-F238E27FC236}">
                        <a16:creationId xmlns:a16="http://schemas.microsoft.com/office/drawing/2014/main" id="{C6E5B597-0016-8010-0CE4-E08E531C7664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9" name="Google Shape;7837;p72">
                    <a:extLst>
                      <a:ext uri="{FF2B5EF4-FFF2-40B4-BE49-F238E27FC236}">
                        <a16:creationId xmlns:a16="http://schemas.microsoft.com/office/drawing/2014/main" id="{C79C9828-4914-A153-C21B-01D5DA3169BF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8" name="Google Shape;7838;p72">
                <a:extLst>
                  <a:ext uri="{FF2B5EF4-FFF2-40B4-BE49-F238E27FC236}">
                    <a16:creationId xmlns:a16="http://schemas.microsoft.com/office/drawing/2014/main" id="{65251374-EC19-4774-5B46-79854F0EA361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9" name="Google Shape;7839;p72">
                  <a:extLst>
                    <a:ext uri="{FF2B5EF4-FFF2-40B4-BE49-F238E27FC236}">
                      <a16:creationId xmlns:a16="http://schemas.microsoft.com/office/drawing/2014/main" id="{09C32B48-4299-A14D-239C-52EF66F03BB6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13" name="Google Shape;7840;p72">
                    <a:extLst>
                      <a:ext uri="{FF2B5EF4-FFF2-40B4-BE49-F238E27FC236}">
                        <a16:creationId xmlns:a16="http://schemas.microsoft.com/office/drawing/2014/main" id="{6412E7F1-C7E2-8A8D-83C2-FD84BD4C2316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4" name="Google Shape;7841;p72">
                    <a:extLst>
                      <a:ext uri="{FF2B5EF4-FFF2-40B4-BE49-F238E27FC236}">
                        <a16:creationId xmlns:a16="http://schemas.microsoft.com/office/drawing/2014/main" id="{5BA460B5-E2B1-1ABB-5544-74CBFECD7358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5" name="Google Shape;7842;p72">
                    <a:extLst>
                      <a:ext uri="{FF2B5EF4-FFF2-40B4-BE49-F238E27FC236}">
                        <a16:creationId xmlns:a16="http://schemas.microsoft.com/office/drawing/2014/main" id="{E613F692-8D00-FAE9-7971-BBF52E14FB09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0" name="Google Shape;7843;p72">
                  <a:extLst>
                    <a:ext uri="{FF2B5EF4-FFF2-40B4-BE49-F238E27FC236}">
                      <a16:creationId xmlns:a16="http://schemas.microsoft.com/office/drawing/2014/main" id="{A5F6768E-6ADC-8FFB-8C4E-EAE1B078B49C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11" name="Google Shape;7844;p72">
                    <a:extLst>
                      <a:ext uri="{FF2B5EF4-FFF2-40B4-BE49-F238E27FC236}">
                        <a16:creationId xmlns:a16="http://schemas.microsoft.com/office/drawing/2014/main" id="{32544159-E2EE-EDE0-189E-7342078FF667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2" name="Google Shape;7845;p72">
                    <a:extLst>
                      <a:ext uri="{FF2B5EF4-FFF2-40B4-BE49-F238E27FC236}">
                        <a16:creationId xmlns:a16="http://schemas.microsoft.com/office/drawing/2014/main" id="{AC7ADB96-59B5-F5EF-B40E-79E12B277396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81" name="Google Shape;7846;p72">
              <a:extLst>
                <a:ext uri="{FF2B5EF4-FFF2-40B4-BE49-F238E27FC236}">
                  <a16:creationId xmlns:a16="http://schemas.microsoft.com/office/drawing/2014/main" id="{F73A6BDC-1B51-ADB2-5423-862CDA9A190A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82" name="Google Shape;7847;p72">
                <a:extLst>
                  <a:ext uri="{FF2B5EF4-FFF2-40B4-BE49-F238E27FC236}">
                    <a16:creationId xmlns:a16="http://schemas.microsoft.com/office/drawing/2014/main" id="{BED42CC0-F2CD-87CC-7FE6-F38208CC4D36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9" name="Google Shape;7848;p72">
                  <a:extLst>
                    <a:ext uri="{FF2B5EF4-FFF2-40B4-BE49-F238E27FC236}">
                      <a16:creationId xmlns:a16="http://schemas.microsoft.com/office/drawing/2014/main" id="{E4BFFB4F-A0DE-0376-5DC1-BE87A0073246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03" name="Google Shape;7849;p72">
                    <a:extLst>
                      <a:ext uri="{FF2B5EF4-FFF2-40B4-BE49-F238E27FC236}">
                        <a16:creationId xmlns:a16="http://schemas.microsoft.com/office/drawing/2014/main" id="{1FAE5B73-0C75-815C-2CDF-129040F26D9B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4" name="Google Shape;7850;p72">
                    <a:extLst>
                      <a:ext uri="{FF2B5EF4-FFF2-40B4-BE49-F238E27FC236}">
                        <a16:creationId xmlns:a16="http://schemas.microsoft.com/office/drawing/2014/main" id="{D2F7190D-80AF-627A-99E7-31CA0B6CB5DF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5" name="Google Shape;7851;p72">
                    <a:extLst>
                      <a:ext uri="{FF2B5EF4-FFF2-40B4-BE49-F238E27FC236}">
                        <a16:creationId xmlns:a16="http://schemas.microsoft.com/office/drawing/2014/main" id="{8ADDFB1C-A65D-9951-6F40-29747D727A1C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0" name="Google Shape;7852;p72">
                  <a:extLst>
                    <a:ext uri="{FF2B5EF4-FFF2-40B4-BE49-F238E27FC236}">
                      <a16:creationId xmlns:a16="http://schemas.microsoft.com/office/drawing/2014/main" id="{E3BA29FD-49A7-5DF8-1ED5-DDF09170ED36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401" name="Google Shape;7853;p72">
                    <a:extLst>
                      <a:ext uri="{FF2B5EF4-FFF2-40B4-BE49-F238E27FC236}">
                        <a16:creationId xmlns:a16="http://schemas.microsoft.com/office/drawing/2014/main" id="{CC4F9A80-B083-AE94-D654-6C1B19563A39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2" name="Google Shape;7854;p72">
                    <a:extLst>
                      <a:ext uri="{FF2B5EF4-FFF2-40B4-BE49-F238E27FC236}">
                        <a16:creationId xmlns:a16="http://schemas.microsoft.com/office/drawing/2014/main" id="{79D18920-3F47-EA20-B745-06F184D5892C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3" name="Google Shape;7855;p72">
                <a:extLst>
                  <a:ext uri="{FF2B5EF4-FFF2-40B4-BE49-F238E27FC236}">
                    <a16:creationId xmlns:a16="http://schemas.microsoft.com/office/drawing/2014/main" id="{ACD40591-3FF8-C87D-17F2-EC2C2FC4F70A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92" name="Google Shape;7856;p72">
                  <a:extLst>
                    <a:ext uri="{FF2B5EF4-FFF2-40B4-BE49-F238E27FC236}">
                      <a16:creationId xmlns:a16="http://schemas.microsoft.com/office/drawing/2014/main" id="{C89B0BF5-90E6-B6B4-E8D4-153D02A052E4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6" name="Google Shape;7857;p72">
                    <a:extLst>
                      <a:ext uri="{FF2B5EF4-FFF2-40B4-BE49-F238E27FC236}">
                        <a16:creationId xmlns:a16="http://schemas.microsoft.com/office/drawing/2014/main" id="{0663C0BB-CA98-2E2A-01BA-F9A29651C68B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7" name="Google Shape;7858;p72">
                    <a:extLst>
                      <a:ext uri="{FF2B5EF4-FFF2-40B4-BE49-F238E27FC236}">
                        <a16:creationId xmlns:a16="http://schemas.microsoft.com/office/drawing/2014/main" id="{CE8EF2E8-B74C-0BA0-FBE1-C028183F3CAA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8" name="Google Shape;7859;p72">
                    <a:extLst>
                      <a:ext uri="{FF2B5EF4-FFF2-40B4-BE49-F238E27FC236}">
                        <a16:creationId xmlns:a16="http://schemas.microsoft.com/office/drawing/2014/main" id="{E3CB0A0D-5571-038E-74EF-4027FA740714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3" name="Google Shape;7860;p72">
                  <a:extLst>
                    <a:ext uri="{FF2B5EF4-FFF2-40B4-BE49-F238E27FC236}">
                      <a16:creationId xmlns:a16="http://schemas.microsoft.com/office/drawing/2014/main" id="{21E8CC6E-AB13-8463-AA54-0E89FCA78506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4" name="Google Shape;7861;p72">
                    <a:extLst>
                      <a:ext uri="{FF2B5EF4-FFF2-40B4-BE49-F238E27FC236}">
                        <a16:creationId xmlns:a16="http://schemas.microsoft.com/office/drawing/2014/main" id="{C5A99ECC-A280-3270-5F10-CBA332266600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5" name="Google Shape;7862;p72">
                    <a:extLst>
                      <a:ext uri="{FF2B5EF4-FFF2-40B4-BE49-F238E27FC236}">
                        <a16:creationId xmlns:a16="http://schemas.microsoft.com/office/drawing/2014/main" id="{437066B8-CB3B-0DDC-336D-A46EB7F1C175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4" name="Google Shape;7863;p72">
                <a:extLst>
                  <a:ext uri="{FF2B5EF4-FFF2-40B4-BE49-F238E27FC236}">
                    <a16:creationId xmlns:a16="http://schemas.microsoft.com/office/drawing/2014/main" id="{4992E67B-7145-A796-0E1A-0171F93CD870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5" name="Google Shape;7864;p72">
                  <a:extLst>
                    <a:ext uri="{FF2B5EF4-FFF2-40B4-BE49-F238E27FC236}">
                      <a16:creationId xmlns:a16="http://schemas.microsoft.com/office/drawing/2014/main" id="{CDAAC528-64F9-838E-5DD6-CC4B1FBF0899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9" name="Google Shape;7865;p72">
                    <a:extLst>
                      <a:ext uri="{FF2B5EF4-FFF2-40B4-BE49-F238E27FC236}">
                        <a16:creationId xmlns:a16="http://schemas.microsoft.com/office/drawing/2014/main" id="{30CD8CF1-9AC9-8228-0C6C-AC3E7FAE5075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0" name="Google Shape;7866;p72">
                    <a:extLst>
                      <a:ext uri="{FF2B5EF4-FFF2-40B4-BE49-F238E27FC236}">
                        <a16:creationId xmlns:a16="http://schemas.microsoft.com/office/drawing/2014/main" id="{82CB61F9-AE9A-9FC7-0942-DF66441C087C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1" name="Google Shape;7867;p72">
                    <a:extLst>
                      <a:ext uri="{FF2B5EF4-FFF2-40B4-BE49-F238E27FC236}">
                        <a16:creationId xmlns:a16="http://schemas.microsoft.com/office/drawing/2014/main" id="{011BE77E-87AC-1391-0C8C-3897EC85CA04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6" name="Google Shape;7868;p72">
                  <a:extLst>
                    <a:ext uri="{FF2B5EF4-FFF2-40B4-BE49-F238E27FC236}">
                      <a16:creationId xmlns:a16="http://schemas.microsoft.com/office/drawing/2014/main" id="{FA8D8680-E2FE-6B2D-BA26-AE2C9BFAC251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7" name="Google Shape;7869;p72">
                    <a:extLst>
                      <a:ext uri="{FF2B5EF4-FFF2-40B4-BE49-F238E27FC236}">
                        <a16:creationId xmlns:a16="http://schemas.microsoft.com/office/drawing/2014/main" id="{B44E2151-4AC4-4D74-DADE-97C471DAFA5B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8" name="Google Shape;7870;p72">
                    <a:extLst>
                      <a:ext uri="{FF2B5EF4-FFF2-40B4-BE49-F238E27FC236}">
                        <a16:creationId xmlns:a16="http://schemas.microsoft.com/office/drawing/2014/main" id="{251348BB-34ED-A6E0-D0E3-C7764030576B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33" name="Google Shape;1529;p70">
            <a:extLst>
              <a:ext uri="{FF2B5EF4-FFF2-40B4-BE49-F238E27FC236}">
                <a16:creationId xmlns:a16="http://schemas.microsoft.com/office/drawing/2014/main" id="{5C0B549D-E319-16A4-8C0A-015D4936FCEF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31062213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8B47380-D4DE-9ECE-E0B0-BA241C2D323E}"/>
              </a:ext>
            </a:extLst>
          </p:cNvPr>
          <p:cNvSpPr/>
          <p:nvPr/>
        </p:nvSpPr>
        <p:spPr>
          <a:xfrm rot="-1589716">
            <a:off x="6210475" y="9160186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6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780387F-7B4E-611B-2C81-AB814D2BB1DE}"/>
              </a:ext>
            </a:extLst>
          </p:cNvPr>
          <p:cNvSpPr/>
          <p:nvPr/>
        </p:nvSpPr>
        <p:spPr>
          <a:xfrm flipH="1">
            <a:off x="-9002225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17022351" y="0"/>
                </a:moveTo>
                <a:lnTo>
                  <a:pt x="0" y="0"/>
                </a:lnTo>
                <a:lnTo>
                  <a:pt x="0" y="17532385"/>
                </a:lnTo>
                <a:lnTo>
                  <a:pt x="17022351" y="17532385"/>
                </a:lnTo>
                <a:lnTo>
                  <a:pt x="17022351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B99E4B6-C16D-972D-F039-57F8622CD364}"/>
              </a:ext>
            </a:extLst>
          </p:cNvPr>
          <p:cNvSpPr/>
          <p:nvPr/>
        </p:nvSpPr>
        <p:spPr>
          <a:xfrm rot="-3464531">
            <a:off x="-4063349" y="201440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B31C799-466F-469B-341B-8F66B9DB63E9}"/>
              </a:ext>
            </a:extLst>
          </p:cNvPr>
          <p:cNvSpPr/>
          <p:nvPr/>
        </p:nvSpPr>
        <p:spPr>
          <a:xfrm rot="-8622226">
            <a:off x="8379047" y="-549643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3969C78-C4E9-F8A3-F619-9E288318A301}"/>
              </a:ext>
            </a:extLst>
          </p:cNvPr>
          <p:cNvSpPr/>
          <p:nvPr/>
        </p:nvSpPr>
        <p:spPr>
          <a:xfrm rot="-3583057">
            <a:off x="16669954" y="3640859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A51090D-ADA5-F8A4-312F-AC35C1210EA7}"/>
              </a:ext>
            </a:extLst>
          </p:cNvPr>
          <p:cNvSpPr/>
          <p:nvPr/>
        </p:nvSpPr>
        <p:spPr>
          <a:xfrm rot="3232093">
            <a:off x="3117173" y="6517065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80" y="0"/>
                </a:lnTo>
                <a:lnTo>
                  <a:pt x="2103780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6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C5E17628-744E-E7AA-9F9F-49D34D1D7940}"/>
              </a:ext>
            </a:extLst>
          </p:cNvPr>
          <p:cNvSpPr/>
          <p:nvPr/>
        </p:nvSpPr>
        <p:spPr>
          <a:xfrm rot="-1179100">
            <a:off x="4589850" y="2626139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6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075FA354-6B3E-39A4-F152-7162E4BCD491}"/>
              </a:ext>
            </a:extLst>
          </p:cNvPr>
          <p:cNvSpPr/>
          <p:nvPr/>
        </p:nvSpPr>
        <p:spPr>
          <a:xfrm rot="-3583057">
            <a:off x="14984257" y="-472526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oogle Shape;8038;p74">
            <a:extLst>
              <a:ext uri="{FF2B5EF4-FFF2-40B4-BE49-F238E27FC236}">
                <a16:creationId xmlns:a16="http://schemas.microsoft.com/office/drawing/2014/main" id="{BBC9E2DF-2DCA-4C1B-CF89-C3874854DFCE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5" name="Google Shape;8039;p74">
              <a:extLst>
                <a:ext uri="{FF2B5EF4-FFF2-40B4-BE49-F238E27FC236}">
                  <a16:creationId xmlns:a16="http://schemas.microsoft.com/office/drawing/2014/main" id="{D21DF322-0E85-E384-906E-C99C6C2D91AB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6" name="Google Shape;8040;p74">
              <a:extLst>
                <a:ext uri="{FF2B5EF4-FFF2-40B4-BE49-F238E27FC236}">
                  <a16:creationId xmlns:a16="http://schemas.microsoft.com/office/drawing/2014/main" id="{B31EA6D6-61A8-4472-E5A5-2B03B40D5C28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5" name="Google Shape;8041;p74">
                <a:extLst>
                  <a:ext uri="{FF2B5EF4-FFF2-40B4-BE49-F238E27FC236}">
                    <a16:creationId xmlns:a16="http://schemas.microsoft.com/office/drawing/2014/main" id="{34BBFEC5-B368-F622-F84F-2A5086233352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6" name="Google Shape;8042;p74">
                <a:extLst>
                  <a:ext uri="{FF2B5EF4-FFF2-40B4-BE49-F238E27FC236}">
                    <a16:creationId xmlns:a16="http://schemas.microsoft.com/office/drawing/2014/main" id="{BDA3433A-D0C3-9E80-4284-6BBCD00363E8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043;p74">
              <a:extLst>
                <a:ext uri="{FF2B5EF4-FFF2-40B4-BE49-F238E27FC236}">
                  <a16:creationId xmlns:a16="http://schemas.microsoft.com/office/drawing/2014/main" id="{979BA383-91D8-4762-20C2-8222ACA664B4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23" name="Google Shape;8044;p74">
                <a:extLst>
                  <a:ext uri="{FF2B5EF4-FFF2-40B4-BE49-F238E27FC236}">
                    <a16:creationId xmlns:a16="http://schemas.microsoft.com/office/drawing/2014/main" id="{FD318C71-FAD8-976E-8769-9B637246104C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4" name="Google Shape;8045;p74">
                <a:extLst>
                  <a:ext uri="{FF2B5EF4-FFF2-40B4-BE49-F238E27FC236}">
                    <a16:creationId xmlns:a16="http://schemas.microsoft.com/office/drawing/2014/main" id="{63F10EF1-34CF-C5A4-71BC-A1C375774D9C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046;p74">
              <a:extLst>
                <a:ext uri="{FF2B5EF4-FFF2-40B4-BE49-F238E27FC236}">
                  <a16:creationId xmlns:a16="http://schemas.microsoft.com/office/drawing/2014/main" id="{6FD3E6BC-C24F-C2E1-4646-6A77A1A1BA0F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21" name="Google Shape;8047;p74">
                <a:extLst>
                  <a:ext uri="{FF2B5EF4-FFF2-40B4-BE49-F238E27FC236}">
                    <a16:creationId xmlns:a16="http://schemas.microsoft.com/office/drawing/2014/main" id="{88A8275A-4ED9-B5AC-EEA9-561226ABDAF0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2" name="Google Shape;8048;p74">
                <a:extLst>
                  <a:ext uri="{FF2B5EF4-FFF2-40B4-BE49-F238E27FC236}">
                    <a16:creationId xmlns:a16="http://schemas.microsoft.com/office/drawing/2014/main" id="{EE06A03E-B6AE-0C78-C9F1-4703E471B1F6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" name="Google Shape;8049;p74">
              <a:extLst>
                <a:ext uri="{FF2B5EF4-FFF2-40B4-BE49-F238E27FC236}">
                  <a16:creationId xmlns:a16="http://schemas.microsoft.com/office/drawing/2014/main" id="{A7791B75-C15C-585C-E62A-CC07C5863A43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9" name="Google Shape;8050;p74">
                <a:extLst>
                  <a:ext uri="{FF2B5EF4-FFF2-40B4-BE49-F238E27FC236}">
                    <a16:creationId xmlns:a16="http://schemas.microsoft.com/office/drawing/2014/main" id="{D8987C8C-F486-0FE6-AF9F-2A15ACB7F53C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51;p74">
                <a:extLst>
                  <a:ext uri="{FF2B5EF4-FFF2-40B4-BE49-F238E27FC236}">
                    <a16:creationId xmlns:a16="http://schemas.microsoft.com/office/drawing/2014/main" id="{58438C08-84B1-CD1F-8B5A-1B2BB192099D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" name="Google Shape;8052;p74">
              <a:extLst>
                <a:ext uri="{FF2B5EF4-FFF2-40B4-BE49-F238E27FC236}">
                  <a16:creationId xmlns:a16="http://schemas.microsoft.com/office/drawing/2014/main" id="{100208D0-1407-17B7-9F05-76473AA214A2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7" name="Google Shape;8053;p74">
                <a:extLst>
                  <a:ext uri="{FF2B5EF4-FFF2-40B4-BE49-F238E27FC236}">
                    <a16:creationId xmlns:a16="http://schemas.microsoft.com/office/drawing/2014/main" id="{9E58A0B8-6D7F-09D2-407C-740BB45D8206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54;p74">
                <a:extLst>
                  <a:ext uri="{FF2B5EF4-FFF2-40B4-BE49-F238E27FC236}">
                    <a16:creationId xmlns:a16="http://schemas.microsoft.com/office/drawing/2014/main" id="{C4045785-8FA2-D99E-D50A-740DF4BAD490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7" name="Google Shape;8055;p74">
            <a:extLst>
              <a:ext uri="{FF2B5EF4-FFF2-40B4-BE49-F238E27FC236}">
                <a16:creationId xmlns:a16="http://schemas.microsoft.com/office/drawing/2014/main" id="{93083294-8A81-426F-DC1F-ADBB673F0A83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8" name="Google Shape;8056;p74">
              <a:extLst>
                <a:ext uri="{FF2B5EF4-FFF2-40B4-BE49-F238E27FC236}">
                  <a16:creationId xmlns:a16="http://schemas.microsoft.com/office/drawing/2014/main" id="{E1DA5114-5C54-BA20-7508-EF2742DB2787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" name="Google Shape;8057;p74">
              <a:extLst>
                <a:ext uri="{FF2B5EF4-FFF2-40B4-BE49-F238E27FC236}">
                  <a16:creationId xmlns:a16="http://schemas.microsoft.com/office/drawing/2014/main" id="{19E812D6-A334-02E2-7D09-B0A48761061A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" name="Google Shape;8058;p74">
              <a:extLst>
                <a:ext uri="{FF2B5EF4-FFF2-40B4-BE49-F238E27FC236}">
                  <a16:creationId xmlns:a16="http://schemas.microsoft.com/office/drawing/2014/main" id="{875A0D43-D09B-03D8-EEF6-FBF668350270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" name="Google Shape;8059;p74">
              <a:extLst>
                <a:ext uri="{FF2B5EF4-FFF2-40B4-BE49-F238E27FC236}">
                  <a16:creationId xmlns:a16="http://schemas.microsoft.com/office/drawing/2014/main" id="{C0C2CC73-088B-9678-FE14-CA87DC54B8D6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" name="Google Shape;8060;p74">
              <a:extLst>
                <a:ext uri="{FF2B5EF4-FFF2-40B4-BE49-F238E27FC236}">
                  <a16:creationId xmlns:a16="http://schemas.microsoft.com/office/drawing/2014/main" id="{0E895C06-81BF-4F86-0D0E-88ACAA87687D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" name="Google Shape;8061;p74">
              <a:extLst>
                <a:ext uri="{FF2B5EF4-FFF2-40B4-BE49-F238E27FC236}">
                  <a16:creationId xmlns:a16="http://schemas.microsoft.com/office/drawing/2014/main" id="{7720700D-7FA0-177B-4C69-5F01F6A47EB9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4" name="Google Shape;8062;p74">
            <a:extLst>
              <a:ext uri="{FF2B5EF4-FFF2-40B4-BE49-F238E27FC236}">
                <a16:creationId xmlns:a16="http://schemas.microsoft.com/office/drawing/2014/main" id="{04192B21-08DB-9245-7489-CC9DAA5095B6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35" name="Google Shape;8063;p74">
              <a:extLst>
                <a:ext uri="{FF2B5EF4-FFF2-40B4-BE49-F238E27FC236}">
                  <a16:creationId xmlns:a16="http://schemas.microsoft.com/office/drawing/2014/main" id="{63C72EF1-7D27-B683-74BF-BC10BFDE9103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8" name="Google Shape;8064;p74">
                <a:extLst>
                  <a:ext uri="{FF2B5EF4-FFF2-40B4-BE49-F238E27FC236}">
                    <a16:creationId xmlns:a16="http://schemas.microsoft.com/office/drawing/2014/main" id="{560C197D-EC0F-CE5B-5831-DA690529505C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9" name="Google Shape;8065;p74">
                <a:extLst>
                  <a:ext uri="{FF2B5EF4-FFF2-40B4-BE49-F238E27FC236}">
                    <a16:creationId xmlns:a16="http://schemas.microsoft.com/office/drawing/2014/main" id="{E0072EEC-7215-9303-C3F2-6BE6857B059A}"/>
                  </a:ext>
                </a:extLst>
              </p:cNvPr>
              <p:cNvCxnSpPr>
                <a:stCxn id="48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6" name="Google Shape;8066;p74">
              <a:extLst>
                <a:ext uri="{FF2B5EF4-FFF2-40B4-BE49-F238E27FC236}">
                  <a16:creationId xmlns:a16="http://schemas.microsoft.com/office/drawing/2014/main" id="{5E3FB020-59FB-E18A-ACC5-D8DCD9D752EA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6" name="Google Shape;8067;p74">
                <a:extLst>
                  <a:ext uri="{FF2B5EF4-FFF2-40B4-BE49-F238E27FC236}">
                    <a16:creationId xmlns:a16="http://schemas.microsoft.com/office/drawing/2014/main" id="{CB1A46E8-5AD7-6F4D-B295-B8CDE4CBAE99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7" name="Google Shape;8068;p74">
                <a:extLst>
                  <a:ext uri="{FF2B5EF4-FFF2-40B4-BE49-F238E27FC236}">
                    <a16:creationId xmlns:a16="http://schemas.microsoft.com/office/drawing/2014/main" id="{857BA941-3723-0148-9E83-7F68F3466533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7" name="Google Shape;8069;p74">
              <a:extLst>
                <a:ext uri="{FF2B5EF4-FFF2-40B4-BE49-F238E27FC236}">
                  <a16:creationId xmlns:a16="http://schemas.microsoft.com/office/drawing/2014/main" id="{06DA7760-CA0C-4D97-EA15-911F2D6E15C4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4" name="Google Shape;8070;p74">
                <a:extLst>
                  <a:ext uri="{FF2B5EF4-FFF2-40B4-BE49-F238E27FC236}">
                    <a16:creationId xmlns:a16="http://schemas.microsoft.com/office/drawing/2014/main" id="{CF4EC6F7-0EDD-78D9-9A2F-6D9CC3476005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5" name="Google Shape;8071;p74">
                <a:extLst>
                  <a:ext uri="{FF2B5EF4-FFF2-40B4-BE49-F238E27FC236}">
                    <a16:creationId xmlns:a16="http://schemas.microsoft.com/office/drawing/2014/main" id="{38A64071-D2DD-3C6E-B08E-DED5E1E44A3C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8" name="Google Shape;8072;p74">
              <a:extLst>
                <a:ext uri="{FF2B5EF4-FFF2-40B4-BE49-F238E27FC236}">
                  <a16:creationId xmlns:a16="http://schemas.microsoft.com/office/drawing/2014/main" id="{F074A8FC-B5CC-E856-47B6-266EDB95D8C1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42" name="Google Shape;8073;p74">
                <a:extLst>
                  <a:ext uri="{FF2B5EF4-FFF2-40B4-BE49-F238E27FC236}">
                    <a16:creationId xmlns:a16="http://schemas.microsoft.com/office/drawing/2014/main" id="{6BF19230-7301-BEC4-B22A-19FBAD9D674D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74;p74">
                <a:extLst>
                  <a:ext uri="{FF2B5EF4-FFF2-40B4-BE49-F238E27FC236}">
                    <a16:creationId xmlns:a16="http://schemas.microsoft.com/office/drawing/2014/main" id="{7733DB2A-E23F-0663-7AAE-A31B64D0A30E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9" name="Google Shape;8075;p74">
              <a:extLst>
                <a:ext uri="{FF2B5EF4-FFF2-40B4-BE49-F238E27FC236}">
                  <a16:creationId xmlns:a16="http://schemas.microsoft.com/office/drawing/2014/main" id="{229B8234-1388-05FD-B638-A912C50C48D6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40" name="Google Shape;8076;p74">
                <a:extLst>
                  <a:ext uri="{FF2B5EF4-FFF2-40B4-BE49-F238E27FC236}">
                    <a16:creationId xmlns:a16="http://schemas.microsoft.com/office/drawing/2014/main" id="{FB5A9A62-6435-C960-912D-EF853DBD4EB9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77;p74">
                <a:extLst>
                  <a:ext uri="{FF2B5EF4-FFF2-40B4-BE49-F238E27FC236}">
                    <a16:creationId xmlns:a16="http://schemas.microsoft.com/office/drawing/2014/main" id="{4BB3DE13-8EF5-CAA7-83E5-0525613C17DC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50" name="Google Shape;8078;p74">
            <a:extLst>
              <a:ext uri="{FF2B5EF4-FFF2-40B4-BE49-F238E27FC236}">
                <a16:creationId xmlns:a16="http://schemas.microsoft.com/office/drawing/2014/main" id="{A0FC3519-3FA7-F846-341F-EF5669F52598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51" name="Google Shape;8079;p74">
              <a:extLst>
                <a:ext uri="{FF2B5EF4-FFF2-40B4-BE49-F238E27FC236}">
                  <a16:creationId xmlns:a16="http://schemas.microsoft.com/office/drawing/2014/main" id="{5D40EA1D-9EE3-137A-C275-D2219DB69243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" name="Google Shape;8080;p74">
              <a:extLst>
                <a:ext uri="{FF2B5EF4-FFF2-40B4-BE49-F238E27FC236}">
                  <a16:creationId xmlns:a16="http://schemas.microsoft.com/office/drawing/2014/main" id="{DC189318-0730-E38B-9931-C44A79924A24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" name="Google Shape;8081;p74">
              <a:extLst>
                <a:ext uri="{FF2B5EF4-FFF2-40B4-BE49-F238E27FC236}">
                  <a16:creationId xmlns:a16="http://schemas.microsoft.com/office/drawing/2014/main" id="{8B15491D-1942-4DAD-B71B-E3F4277B5B40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" name="Google Shape;8082;p74">
              <a:extLst>
                <a:ext uri="{FF2B5EF4-FFF2-40B4-BE49-F238E27FC236}">
                  <a16:creationId xmlns:a16="http://schemas.microsoft.com/office/drawing/2014/main" id="{187837BE-1194-2611-4EA9-47EE99303C23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5" name="Google Shape;8083;p74">
            <a:extLst>
              <a:ext uri="{FF2B5EF4-FFF2-40B4-BE49-F238E27FC236}">
                <a16:creationId xmlns:a16="http://schemas.microsoft.com/office/drawing/2014/main" id="{23118AAC-CF0D-676E-6C2D-68860901226A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56" name="Google Shape;8084;p74">
              <a:extLst>
                <a:ext uri="{FF2B5EF4-FFF2-40B4-BE49-F238E27FC236}">
                  <a16:creationId xmlns:a16="http://schemas.microsoft.com/office/drawing/2014/main" id="{FC2D1D20-9BC5-DE58-F39D-8707CCDB72F8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" name="Google Shape;8085;p74">
              <a:extLst>
                <a:ext uri="{FF2B5EF4-FFF2-40B4-BE49-F238E27FC236}">
                  <a16:creationId xmlns:a16="http://schemas.microsoft.com/office/drawing/2014/main" id="{0C478A7B-94E6-3E51-1E59-7464B207CA97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8" name="Google Shape;8086;p74">
              <a:extLst>
                <a:ext uri="{FF2B5EF4-FFF2-40B4-BE49-F238E27FC236}">
                  <a16:creationId xmlns:a16="http://schemas.microsoft.com/office/drawing/2014/main" id="{A1EB026D-12EE-76B0-CA9F-AD2E4D37A857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9" name="Google Shape;8087;p74">
              <a:extLst>
                <a:ext uri="{FF2B5EF4-FFF2-40B4-BE49-F238E27FC236}">
                  <a16:creationId xmlns:a16="http://schemas.microsoft.com/office/drawing/2014/main" id="{DE56A404-411C-A068-2046-C25497FCAD9D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0" name="Google Shape;8088;p74">
            <a:extLst>
              <a:ext uri="{FF2B5EF4-FFF2-40B4-BE49-F238E27FC236}">
                <a16:creationId xmlns:a16="http://schemas.microsoft.com/office/drawing/2014/main" id="{61755780-D7E3-6D0F-48B3-C0BCD2F73C40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61" name="Google Shape;8089;p74">
              <a:extLst>
                <a:ext uri="{FF2B5EF4-FFF2-40B4-BE49-F238E27FC236}">
                  <a16:creationId xmlns:a16="http://schemas.microsoft.com/office/drawing/2014/main" id="{48DCC11D-6E41-AB02-78FE-7225DE24AF54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63" name="Google Shape;8090;p74">
                <a:extLst>
                  <a:ext uri="{FF2B5EF4-FFF2-40B4-BE49-F238E27FC236}">
                    <a16:creationId xmlns:a16="http://schemas.microsoft.com/office/drawing/2014/main" id="{989B3587-9648-6FD0-85D2-213C6ACB4232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091;p74">
                <a:extLst>
                  <a:ext uri="{FF2B5EF4-FFF2-40B4-BE49-F238E27FC236}">
                    <a16:creationId xmlns:a16="http://schemas.microsoft.com/office/drawing/2014/main" id="{A4E3D7DD-DD8A-0EB0-E363-7ECF60D3B882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62" name="Google Shape;8092;p74">
              <a:extLst>
                <a:ext uri="{FF2B5EF4-FFF2-40B4-BE49-F238E27FC236}">
                  <a16:creationId xmlns:a16="http://schemas.microsoft.com/office/drawing/2014/main" id="{C9FB71A3-1B52-275A-0EAD-92A5937333C0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5" name="Google Shape;8093;p74">
            <a:extLst>
              <a:ext uri="{FF2B5EF4-FFF2-40B4-BE49-F238E27FC236}">
                <a16:creationId xmlns:a16="http://schemas.microsoft.com/office/drawing/2014/main" id="{1930119A-AFA1-3090-33D1-B3AC8C745548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66" name="Google Shape;8094;p74">
              <a:extLst>
                <a:ext uri="{FF2B5EF4-FFF2-40B4-BE49-F238E27FC236}">
                  <a16:creationId xmlns:a16="http://schemas.microsoft.com/office/drawing/2014/main" id="{AAF9329C-71B1-361C-B5AB-8FD9D90913A9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" name="Google Shape;8095;p74">
              <a:extLst>
                <a:ext uri="{FF2B5EF4-FFF2-40B4-BE49-F238E27FC236}">
                  <a16:creationId xmlns:a16="http://schemas.microsoft.com/office/drawing/2014/main" id="{CA3829B9-7981-0FC6-5792-FF834EA8AC5F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68" name="Google Shape;8096;p74">
            <a:extLst>
              <a:ext uri="{FF2B5EF4-FFF2-40B4-BE49-F238E27FC236}">
                <a16:creationId xmlns:a16="http://schemas.microsoft.com/office/drawing/2014/main" id="{F6CAE8E4-9975-5399-A000-C514ED72DE5A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69" name="Google Shape;8097;p74">
            <a:extLst>
              <a:ext uri="{FF2B5EF4-FFF2-40B4-BE49-F238E27FC236}">
                <a16:creationId xmlns:a16="http://schemas.microsoft.com/office/drawing/2014/main" id="{58A0A4F2-78C2-55F5-065E-2F9BC5287BDB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70" name="Google Shape;8098;p74">
              <a:extLst>
                <a:ext uri="{FF2B5EF4-FFF2-40B4-BE49-F238E27FC236}">
                  <a16:creationId xmlns:a16="http://schemas.microsoft.com/office/drawing/2014/main" id="{6C7D37F1-69EE-61AF-ACF8-3EA365BE0D10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1" name="Google Shape;8099;p74">
              <a:extLst>
                <a:ext uri="{FF2B5EF4-FFF2-40B4-BE49-F238E27FC236}">
                  <a16:creationId xmlns:a16="http://schemas.microsoft.com/office/drawing/2014/main" id="{90F71332-8AE2-B883-AE8C-F7F081549F88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2" name="Google Shape;8100;p74">
            <a:extLst>
              <a:ext uri="{FF2B5EF4-FFF2-40B4-BE49-F238E27FC236}">
                <a16:creationId xmlns:a16="http://schemas.microsoft.com/office/drawing/2014/main" id="{88225ABE-0F00-D957-CA22-1795CCBB9F5A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73" name="Google Shape;8101;p74">
              <a:extLst>
                <a:ext uri="{FF2B5EF4-FFF2-40B4-BE49-F238E27FC236}">
                  <a16:creationId xmlns:a16="http://schemas.microsoft.com/office/drawing/2014/main" id="{93AB42D9-3324-7DEC-5D2A-19497C33870C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" name="Google Shape;8102;p74">
              <a:extLst>
                <a:ext uri="{FF2B5EF4-FFF2-40B4-BE49-F238E27FC236}">
                  <a16:creationId xmlns:a16="http://schemas.microsoft.com/office/drawing/2014/main" id="{DE05F3DB-DEFD-A3A6-A1EA-61EBBBC12112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75" name="Google Shape;8103;p74">
            <a:extLst>
              <a:ext uri="{FF2B5EF4-FFF2-40B4-BE49-F238E27FC236}">
                <a16:creationId xmlns:a16="http://schemas.microsoft.com/office/drawing/2014/main" id="{F2DA7DC5-0303-422B-A4B0-99D62FF79BA2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76" name="Google Shape;8104;p74">
            <a:extLst>
              <a:ext uri="{FF2B5EF4-FFF2-40B4-BE49-F238E27FC236}">
                <a16:creationId xmlns:a16="http://schemas.microsoft.com/office/drawing/2014/main" id="{0C8320D5-110A-AAFC-F9EA-98E6E243BA1A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77" name="Google Shape;8105;p74">
            <a:extLst>
              <a:ext uri="{FF2B5EF4-FFF2-40B4-BE49-F238E27FC236}">
                <a16:creationId xmlns:a16="http://schemas.microsoft.com/office/drawing/2014/main" id="{6388EFA0-01C0-4979-C5C6-8FE8ADDE0320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78" name="Google Shape;8106;p74">
              <a:extLst>
                <a:ext uri="{FF2B5EF4-FFF2-40B4-BE49-F238E27FC236}">
                  <a16:creationId xmlns:a16="http://schemas.microsoft.com/office/drawing/2014/main" id="{73021DE6-277E-CACF-CEFD-9B55EB35371B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8107;p74">
              <a:extLst>
                <a:ext uri="{FF2B5EF4-FFF2-40B4-BE49-F238E27FC236}">
                  <a16:creationId xmlns:a16="http://schemas.microsoft.com/office/drawing/2014/main" id="{745B6EF2-1703-53DC-7F2D-604711696742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8108;p74">
              <a:extLst>
                <a:ext uri="{FF2B5EF4-FFF2-40B4-BE49-F238E27FC236}">
                  <a16:creationId xmlns:a16="http://schemas.microsoft.com/office/drawing/2014/main" id="{6CCB40DA-71EC-867F-74C2-1866B6A26A3D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8109;p74">
              <a:extLst>
                <a:ext uri="{FF2B5EF4-FFF2-40B4-BE49-F238E27FC236}">
                  <a16:creationId xmlns:a16="http://schemas.microsoft.com/office/drawing/2014/main" id="{FD1B28B2-0A7A-54D2-AA8C-86FED209EB74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" name="Google Shape;8110;p74">
            <a:extLst>
              <a:ext uri="{FF2B5EF4-FFF2-40B4-BE49-F238E27FC236}">
                <a16:creationId xmlns:a16="http://schemas.microsoft.com/office/drawing/2014/main" id="{E0915FD3-736B-CFDE-33EF-B3B2AC8F7CBF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83" name="Google Shape;8111;p74">
              <a:extLst>
                <a:ext uri="{FF2B5EF4-FFF2-40B4-BE49-F238E27FC236}">
                  <a16:creationId xmlns:a16="http://schemas.microsoft.com/office/drawing/2014/main" id="{92E4F250-C63E-E3C5-9EF2-61543D6AA929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8112;p74">
              <a:extLst>
                <a:ext uri="{FF2B5EF4-FFF2-40B4-BE49-F238E27FC236}">
                  <a16:creationId xmlns:a16="http://schemas.microsoft.com/office/drawing/2014/main" id="{D1EB098E-E7BF-742D-6A0A-179927322E22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8113;p74">
              <a:extLst>
                <a:ext uri="{FF2B5EF4-FFF2-40B4-BE49-F238E27FC236}">
                  <a16:creationId xmlns:a16="http://schemas.microsoft.com/office/drawing/2014/main" id="{92C2FA99-C7C4-E4D0-EEDA-F43B40F462C9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8114;p74">
              <a:extLst>
                <a:ext uri="{FF2B5EF4-FFF2-40B4-BE49-F238E27FC236}">
                  <a16:creationId xmlns:a16="http://schemas.microsoft.com/office/drawing/2014/main" id="{D33FD729-06E3-EAC4-BC48-F9F8536E05C5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8115;p74">
              <a:extLst>
                <a:ext uri="{FF2B5EF4-FFF2-40B4-BE49-F238E27FC236}">
                  <a16:creationId xmlns:a16="http://schemas.microsoft.com/office/drawing/2014/main" id="{BB11DD15-1E34-76B0-16E4-7E0E4488F83C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8" name="Google Shape;8116;p74">
            <a:extLst>
              <a:ext uri="{FF2B5EF4-FFF2-40B4-BE49-F238E27FC236}">
                <a16:creationId xmlns:a16="http://schemas.microsoft.com/office/drawing/2014/main" id="{C98720E1-1CE9-68DF-3715-AEFCE48B1222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9" name="Google Shape;8117;p74">
              <a:extLst>
                <a:ext uri="{FF2B5EF4-FFF2-40B4-BE49-F238E27FC236}">
                  <a16:creationId xmlns:a16="http://schemas.microsoft.com/office/drawing/2014/main" id="{F607882C-0AB8-2F84-60BB-3C925A7D7389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0" name="Google Shape;8118;p74">
              <a:extLst>
                <a:ext uri="{FF2B5EF4-FFF2-40B4-BE49-F238E27FC236}">
                  <a16:creationId xmlns:a16="http://schemas.microsoft.com/office/drawing/2014/main" id="{4D48B59E-9567-4FA4-4C9F-EE2336A99CED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1" name="Google Shape;8119;p74">
              <a:extLst>
                <a:ext uri="{FF2B5EF4-FFF2-40B4-BE49-F238E27FC236}">
                  <a16:creationId xmlns:a16="http://schemas.microsoft.com/office/drawing/2014/main" id="{0BDF9EC6-4585-60B6-0C78-49C229A9F16F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2" name="Google Shape;8120;p74">
            <a:extLst>
              <a:ext uri="{FF2B5EF4-FFF2-40B4-BE49-F238E27FC236}">
                <a16:creationId xmlns:a16="http://schemas.microsoft.com/office/drawing/2014/main" id="{B61AAEEE-9EA4-0E99-D407-8D8BF8E04EE0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93" name="Google Shape;8121;p74">
              <a:extLst>
                <a:ext uri="{FF2B5EF4-FFF2-40B4-BE49-F238E27FC236}">
                  <a16:creationId xmlns:a16="http://schemas.microsoft.com/office/drawing/2014/main" id="{82C06F21-2DA2-E3A6-226B-14D4BB31ECC1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03" name="Google Shape;8122;p74">
                <a:extLst>
                  <a:ext uri="{FF2B5EF4-FFF2-40B4-BE49-F238E27FC236}">
                    <a16:creationId xmlns:a16="http://schemas.microsoft.com/office/drawing/2014/main" id="{78EF0180-F3ED-6BCD-2517-ECFEEC85F5EA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04" name="Google Shape;8123;p74">
                <a:extLst>
                  <a:ext uri="{FF2B5EF4-FFF2-40B4-BE49-F238E27FC236}">
                    <a16:creationId xmlns:a16="http://schemas.microsoft.com/office/drawing/2014/main" id="{7FE566A5-86D9-8513-68DA-79AE519F67CC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4" name="Google Shape;8124;p74">
              <a:extLst>
                <a:ext uri="{FF2B5EF4-FFF2-40B4-BE49-F238E27FC236}">
                  <a16:creationId xmlns:a16="http://schemas.microsoft.com/office/drawing/2014/main" id="{DFDF78BD-D109-7E8C-1FB8-C85F5ED6DD57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01" name="Google Shape;8125;p74">
                <a:extLst>
                  <a:ext uri="{FF2B5EF4-FFF2-40B4-BE49-F238E27FC236}">
                    <a16:creationId xmlns:a16="http://schemas.microsoft.com/office/drawing/2014/main" id="{E5ED382E-2718-BF12-93B4-E30823F59DD4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02" name="Google Shape;8126;p74">
                <a:extLst>
                  <a:ext uri="{FF2B5EF4-FFF2-40B4-BE49-F238E27FC236}">
                    <a16:creationId xmlns:a16="http://schemas.microsoft.com/office/drawing/2014/main" id="{303C31F0-E9AC-1BF2-346D-2E9F0DAD9E7D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5" name="Google Shape;8127;p74">
              <a:extLst>
                <a:ext uri="{FF2B5EF4-FFF2-40B4-BE49-F238E27FC236}">
                  <a16:creationId xmlns:a16="http://schemas.microsoft.com/office/drawing/2014/main" id="{D469F5CC-DA08-8E34-133E-04AD5F1CBBE2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9" name="Google Shape;8128;p74">
                <a:extLst>
                  <a:ext uri="{FF2B5EF4-FFF2-40B4-BE49-F238E27FC236}">
                    <a16:creationId xmlns:a16="http://schemas.microsoft.com/office/drawing/2014/main" id="{5166E833-17B7-AA5D-5FCC-7A1EA8B45683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00" name="Google Shape;8129;p74">
                <a:extLst>
                  <a:ext uri="{FF2B5EF4-FFF2-40B4-BE49-F238E27FC236}">
                    <a16:creationId xmlns:a16="http://schemas.microsoft.com/office/drawing/2014/main" id="{6FC702AD-8528-3A02-50A7-EAFF7E1F16EF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6" name="Google Shape;8130;p74">
              <a:extLst>
                <a:ext uri="{FF2B5EF4-FFF2-40B4-BE49-F238E27FC236}">
                  <a16:creationId xmlns:a16="http://schemas.microsoft.com/office/drawing/2014/main" id="{26E3138B-7A86-3C93-203C-7A848E974DB6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7" name="Google Shape;8131;p74">
                <a:extLst>
                  <a:ext uri="{FF2B5EF4-FFF2-40B4-BE49-F238E27FC236}">
                    <a16:creationId xmlns:a16="http://schemas.microsoft.com/office/drawing/2014/main" id="{36ED0586-8B2D-7F57-9624-EDDC4EE253C9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8" name="Google Shape;8132;p74">
                <a:extLst>
                  <a:ext uri="{FF2B5EF4-FFF2-40B4-BE49-F238E27FC236}">
                    <a16:creationId xmlns:a16="http://schemas.microsoft.com/office/drawing/2014/main" id="{65906CA5-F660-6749-843C-9D2031E4F5AB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05" name="Google Shape;8133;p74">
            <a:extLst>
              <a:ext uri="{FF2B5EF4-FFF2-40B4-BE49-F238E27FC236}">
                <a16:creationId xmlns:a16="http://schemas.microsoft.com/office/drawing/2014/main" id="{9185B2DF-DFF8-EC26-BC6D-F254327F3949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06" name="Google Shape;8134;p74">
              <a:extLst>
                <a:ext uri="{FF2B5EF4-FFF2-40B4-BE49-F238E27FC236}">
                  <a16:creationId xmlns:a16="http://schemas.microsoft.com/office/drawing/2014/main" id="{9B21D258-1FDA-87F9-E01A-4A84A4D5AEDB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5;p74">
              <a:extLst>
                <a:ext uri="{FF2B5EF4-FFF2-40B4-BE49-F238E27FC236}">
                  <a16:creationId xmlns:a16="http://schemas.microsoft.com/office/drawing/2014/main" id="{644FCFCA-32C8-DF75-9A67-2293BBB084A1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8136;p74">
              <a:extLst>
                <a:ext uri="{FF2B5EF4-FFF2-40B4-BE49-F238E27FC236}">
                  <a16:creationId xmlns:a16="http://schemas.microsoft.com/office/drawing/2014/main" id="{22B91135-F130-872D-05C0-6BAE92876540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" name="Google Shape;8137;p74">
              <a:extLst>
                <a:ext uri="{FF2B5EF4-FFF2-40B4-BE49-F238E27FC236}">
                  <a16:creationId xmlns:a16="http://schemas.microsoft.com/office/drawing/2014/main" id="{6EAB34B2-4D64-C564-7C71-B6F199C06E40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" name="Google Shape;8138;p74">
              <a:extLst>
                <a:ext uri="{FF2B5EF4-FFF2-40B4-BE49-F238E27FC236}">
                  <a16:creationId xmlns:a16="http://schemas.microsoft.com/office/drawing/2014/main" id="{4F18185C-1223-35AB-CB48-E4E0BD350AC0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1" name="Google Shape;8139;p74">
              <a:extLst>
                <a:ext uri="{FF2B5EF4-FFF2-40B4-BE49-F238E27FC236}">
                  <a16:creationId xmlns:a16="http://schemas.microsoft.com/office/drawing/2014/main" id="{3C323406-B9EC-4B84-CC71-A6BAA2FE415C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12" name="Google Shape;8140;p74">
              <a:extLst>
                <a:ext uri="{FF2B5EF4-FFF2-40B4-BE49-F238E27FC236}">
                  <a16:creationId xmlns:a16="http://schemas.microsoft.com/office/drawing/2014/main" id="{69D12D24-1EB9-A21A-2C58-E48106531D88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13" name="Google Shape;8141;p74">
                <a:extLst>
                  <a:ext uri="{FF2B5EF4-FFF2-40B4-BE49-F238E27FC236}">
                    <a16:creationId xmlns:a16="http://schemas.microsoft.com/office/drawing/2014/main" id="{A0055195-A023-1546-39A3-9CD9D659D4F3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2" name="Google Shape;8142;p74">
                  <a:extLst>
                    <a:ext uri="{FF2B5EF4-FFF2-40B4-BE49-F238E27FC236}">
                      <a16:creationId xmlns:a16="http://schemas.microsoft.com/office/drawing/2014/main" id="{4CA58EDD-F0F9-B4B5-2710-44C1B3772253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3" name="Google Shape;8143;p74">
                  <a:extLst>
                    <a:ext uri="{FF2B5EF4-FFF2-40B4-BE49-F238E27FC236}">
                      <a16:creationId xmlns:a16="http://schemas.microsoft.com/office/drawing/2014/main" id="{2B3632BC-7D12-345D-ED07-DF774F1CEFA2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4" name="Google Shape;8144;p74">
                  <a:extLst>
                    <a:ext uri="{FF2B5EF4-FFF2-40B4-BE49-F238E27FC236}">
                      <a16:creationId xmlns:a16="http://schemas.microsoft.com/office/drawing/2014/main" id="{9A07073F-8DA9-2D7A-EF9D-779AF1C687A7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5" name="Google Shape;8145;p74">
                  <a:extLst>
                    <a:ext uri="{FF2B5EF4-FFF2-40B4-BE49-F238E27FC236}">
                      <a16:creationId xmlns:a16="http://schemas.microsoft.com/office/drawing/2014/main" id="{ACA5F8EF-D453-864F-8CD2-C237982BDEA8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6" name="Google Shape;8146;p74">
                  <a:extLst>
                    <a:ext uri="{FF2B5EF4-FFF2-40B4-BE49-F238E27FC236}">
                      <a16:creationId xmlns:a16="http://schemas.microsoft.com/office/drawing/2014/main" id="{DA5C02C6-E8C4-A7A7-2D3F-0D0755E591DD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7" name="Google Shape;8147;p74">
                  <a:extLst>
                    <a:ext uri="{FF2B5EF4-FFF2-40B4-BE49-F238E27FC236}">
                      <a16:creationId xmlns:a16="http://schemas.microsoft.com/office/drawing/2014/main" id="{E0866D88-8AF0-F6AB-6D06-290799E8EAB3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8" name="Google Shape;8148;p74">
                  <a:extLst>
                    <a:ext uri="{FF2B5EF4-FFF2-40B4-BE49-F238E27FC236}">
                      <a16:creationId xmlns:a16="http://schemas.microsoft.com/office/drawing/2014/main" id="{05212D0D-E54E-E301-6876-FDC71D7579F5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14" name="Google Shape;8149;p74">
                <a:extLst>
                  <a:ext uri="{FF2B5EF4-FFF2-40B4-BE49-F238E27FC236}">
                    <a16:creationId xmlns:a16="http://schemas.microsoft.com/office/drawing/2014/main" id="{7E37B353-56F1-7EBB-FC1C-062A86A1ED22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5" name="Google Shape;8150;p74">
                  <a:extLst>
                    <a:ext uri="{FF2B5EF4-FFF2-40B4-BE49-F238E27FC236}">
                      <a16:creationId xmlns:a16="http://schemas.microsoft.com/office/drawing/2014/main" id="{98FD3996-E504-63C0-4488-869DB0D1F878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6" name="Google Shape;8151;p74">
                  <a:extLst>
                    <a:ext uri="{FF2B5EF4-FFF2-40B4-BE49-F238E27FC236}">
                      <a16:creationId xmlns:a16="http://schemas.microsoft.com/office/drawing/2014/main" id="{71067DAA-B1AC-9AAE-63DD-7E299483D068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7" name="Google Shape;8152;p74">
                  <a:extLst>
                    <a:ext uri="{FF2B5EF4-FFF2-40B4-BE49-F238E27FC236}">
                      <a16:creationId xmlns:a16="http://schemas.microsoft.com/office/drawing/2014/main" id="{DE01D967-2D3C-24B1-CD6B-D2864F427733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8" name="Google Shape;8153;p74">
                  <a:extLst>
                    <a:ext uri="{FF2B5EF4-FFF2-40B4-BE49-F238E27FC236}">
                      <a16:creationId xmlns:a16="http://schemas.microsoft.com/office/drawing/2014/main" id="{1D2BBF20-88D1-05E9-C8A8-A9482D11336C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9" name="Google Shape;8154;p74">
                  <a:extLst>
                    <a:ext uri="{FF2B5EF4-FFF2-40B4-BE49-F238E27FC236}">
                      <a16:creationId xmlns:a16="http://schemas.microsoft.com/office/drawing/2014/main" id="{039F0F3B-1848-D8F3-37AC-A859A2AC5C06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0" name="Google Shape;8155;p74">
                  <a:extLst>
                    <a:ext uri="{FF2B5EF4-FFF2-40B4-BE49-F238E27FC236}">
                      <a16:creationId xmlns:a16="http://schemas.microsoft.com/office/drawing/2014/main" id="{2C703CC6-6148-E16D-D0FE-A5A3F7D4CDEA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1" name="Google Shape;8156;p74">
                  <a:extLst>
                    <a:ext uri="{FF2B5EF4-FFF2-40B4-BE49-F238E27FC236}">
                      <a16:creationId xmlns:a16="http://schemas.microsoft.com/office/drawing/2014/main" id="{8155747A-8986-DFC7-FF2E-7604E1B8D20F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29" name="Google Shape;8157;p74">
            <a:extLst>
              <a:ext uri="{FF2B5EF4-FFF2-40B4-BE49-F238E27FC236}">
                <a16:creationId xmlns:a16="http://schemas.microsoft.com/office/drawing/2014/main" id="{66217EA9-B606-2462-92CC-37CE632E4B3B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30" name="Google Shape;8158;p74">
              <a:extLst>
                <a:ext uri="{FF2B5EF4-FFF2-40B4-BE49-F238E27FC236}">
                  <a16:creationId xmlns:a16="http://schemas.microsoft.com/office/drawing/2014/main" id="{17F54DBB-86BF-177A-217D-AFE5E1A33B47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1" name="Google Shape;8159;p74">
              <a:extLst>
                <a:ext uri="{FF2B5EF4-FFF2-40B4-BE49-F238E27FC236}">
                  <a16:creationId xmlns:a16="http://schemas.microsoft.com/office/drawing/2014/main" id="{6DD15A20-D25B-C40A-82E5-85C7F83F29E3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2" name="Google Shape;8160;p74">
              <a:extLst>
                <a:ext uri="{FF2B5EF4-FFF2-40B4-BE49-F238E27FC236}">
                  <a16:creationId xmlns:a16="http://schemas.microsoft.com/office/drawing/2014/main" id="{94C9A88E-D62B-08CC-607C-59FB7E96AE8D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3" name="Google Shape;8161;p74">
              <a:extLst>
                <a:ext uri="{FF2B5EF4-FFF2-40B4-BE49-F238E27FC236}">
                  <a16:creationId xmlns:a16="http://schemas.microsoft.com/office/drawing/2014/main" id="{A2478D6F-425A-6179-DE25-6602AAA5EDAC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4" name="Google Shape;8162;p74">
              <a:extLst>
                <a:ext uri="{FF2B5EF4-FFF2-40B4-BE49-F238E27FC236}">
                  <a16:creationId xmlns:a16="http://schemas.microsoft.com/office/drawing/2014/main" id="{FB5DE2B3-FBB1-19FE-310B-D98BEFB59C67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4" name="Google Shape;8163;p74">
                <a:extLst>
                  <a:ext uri="{FF2B5EF4-FFF2-40B4-BE49-F238E27FC236}">
                    <a16:creationId xmlns:a16="http://schemas.microsoft.com/office/drawing/2014/main" id="{F5E5B646-E3F9-B6FB-F0F8-20B38BC09300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5" name="Google Shape;8164;p74">
                <a:extLst>
                  <a:ext uri="{FF2B5EF4-FFF2-40B4-BE49-F238E27FC236}">
                    <a16:creationId xmlns:a16="http://schemas.microsoft.com/office/drawing/2014/main" id="{151B16EC-B1E7-ECDF-3985-CB930FD7FDE9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6" name="Google Shape;8165;p74">
                <a:extLst>
                  <a:ext uri="{FF2B5EF4-FFF2-40B4-BE49-F238E27FC236}">
                    <a16:creationId xmlns:a16="http://schemas.microsoft.com/office/drawing/2014/main" id="{D99B6985-B36A-F867-76B3-9D955D830B0E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7" name="Google Shape;8166;p74">
                <a:extLst>
                  <a:ext uri="{FF2B5EF4-FFF2-40B4-BE49-F238E27FC236}">
                    <a16:creationId xmlns:a16="http://schemas.microsoft.com/office/drawing/2014/main" id="{6E94068E-B0C0-A22D-D500-386131969271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5" name="Google Shape;8167;p74">
              <a:extLst>
                <a:ext uri="{FF2B5EF4-FFF2-40B4-BE49-F238E27FC236}">
                  <a16:creationId xmlns:a16="http://schemas.microsoft.com/office/drawing/2014/main" id="{513A6E80-CA9C-64CB-4557-D3084A959C09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60" name="Google Shape;8168;p74">
                <a:extLst>
                  <a:ext uri="{FF2B5EF4-FFF2-40B4-BE49-F238E27FC236}">
                    <a16:creationId xmlns:a16="http://schemas.microsoft.com/office/drawing/2014/main" id="{DCDC51A3-49B9-62E8-968B-CE26E611E84A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1" name="Google Shape;8169;p74">
                <a:extLst>
                  <a:ext uri="{FF2B5EF4-FFF2-40B4-BE49-F238E27FC236}">
                    <a16:creationId xmlns:a16="http://schemas.microsoft.com/office/drawing/2014/main" id="{A6066E08-8A85-CBE9-FAD6-AEDB89D054C6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2" name="Google Shape;8170;p74">
                <a:extLst>
                  <a:ext uri="{FF2B5EF4-FFF2-40B4-BE49-F238E27FC236}">
                    <a16:creationId xmlns:a16="http://schemas.microsoft.com/office/drawing/2014/main" id="{2856EA8C-524C-7C20-E6C9-28F3225A154E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3" name="Google Shape;8171;p74">
                <a:extLst>
                  <a:ext uri="{FF2B5EF4-FFF2-40B4-BE49-F238E27FC236}">
                    <a16:creationId xmlns:a16="http://schemas.microsoft.com/office/drawing/2014/main" id="{9794A748-DFEC-FCED-08E4-E815F600DDED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6" name="Google Shape;8172;p74">
              <a:extLst>
                <a:ext uri="{FF2B5EF4-FFF2-40B4-BE49-F238E27FC236}">
                  <a16:creationId xmlns:a16="http://schemas.microsoft.com/office/drawing/2014/main" id="{176AC6CD-4286-9A72-FDC2-70387F3D204A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6" name="Google Shape;8173;p74">
                <a:extLst>
                  <a:ext uri="{FF2B5EF4-FFF2-40B4-BE49-F238E27FC236}">
                    <a16:creationId xmlns:a16="http://schemas.microsoft.com/office/drawing/2014/main" id="{51EAFC44-1AA7-E319-1A22-0FCE2FB2DD4F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7" name="Google Shape;8174;p74">
                <a:extLst>
                  <a:ext uri="{FF2B5EF4-FFF2-40B4-BE49-F238E27FC236}">
                    <a16:creationId xmlns:a16="http://schemas.microsoft.com/office/drawing/2014/main" id="{DB17ABF8-9DC0-4872-35CA-EB203656A827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8" name="Google Shape;8175;p74">
                <a:extLst>
                  <a:ext uri="{FF2B5EF4-FFF2-40B4-BE49-F238E27FC236}">
                    <a16:creationId xmlns:a16="http://schemas.microsoft.com/office/drawing/2014/main" id="{14BD4404-1883-E69A-C783-F2D304A41147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" name="Google Shape;8176;p74">
                <a:extLst>
                  <a:ext uri="{FF2B5EF4-FFF2-40B4-BE49-F238E27FC236}">
                    <a16:creationId xmlns:a16="http://schemas.microsoft.com/office/drawing/2014/main" id="{77FEAEDD-35E8-AA94-AD41-5BF7A1D46A8A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7" name="Google Shape;8177;p74">
              <a:extLst>
                <a:ext uri="{FF2B5EF4-FFF2-40B4-BE49-F238E27FC236}">
                  <a16:creationId xmlns:a16="http://schemas.microsoft.com/office/drawing/2014/main" id="{E378D742-8764-48B2-473E-8B7A4671257B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52" name="Google Shape;8178;p74">
                <a:extLst>
                  <a:ext uri="{FF2B5EF4-FFF2-40B4-BE49-F238E27FC236}">
                    <a16:creationId xmlns:a16="http://schemas.microsoft.com/office/drawing/2014/main" id="{61736473-2106-2202-3284-638DD349BA69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3" name="Google Shape;8179;p74">
                <a:extLst>
                  <a:ext uri="{FF2B5EF4-FFF2-40B4-BE49-F238E27FC236}">
                    <a16:creationId xmlns:a16="http://schemas.microsoft.com/office/drawing/2014/main" id="{747C5797-06F8-08B8-19BE-84B983BD636A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4" name="Google Shape;8180;p74">
                <a:extLst>
                  <a:ext uri="{FF2B5EF4-FFF2-40B4-BE49-F238E27FC236}">
                    <a16:creationId xmlns:a16="http://schemas.microsoft.com/office/drawing/2014/main" id="{7FF29538-DA65-AD9C-C254-B3DE8C46F8AF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5" name="Google Shape;8181;p74">
                <a:extLst>
                  <a:ext uri="{FF2B5EF4-FFF2-40B4-BE49-F238E27FC236}">
                    <a16:creationId xmlns:a16="http://schemas.microsoft.com/office/drawing/2014/main" id="{5B6D1F0A-C232-ABC8-6BC8-91BA891DEE23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38" name="Google Shape;8182;p74">
              <a:extLst>
                <a:ext uri="{FF2B5EF4-FFF2-40B4-BE49-F238E27FC236}">
                  <a16:creationId xmlns:a16="http://schemas.microsoft.com/office/drawing/2014/main" id="{451A03E1-EB8F-938E-67BA-F9BC58B63D3B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9" name="Google Shape;8183;p74">
              <a:extLst>
                <a:ext uri="{FF2B5EF4-FFF2-40B4-BE49-F238E27FC236}">
                  <a16:creationId xmlns:a16="http://schemas.microsoft.com/office/drawing/2014/main" id="{5F46C4C0-DA13-1084-9236-F353E17D280E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0" name="Google Shape;8184;p74">
              <a:extLst>
                <a:ext uri="{FF2B5EF4-FFF2-40B4-BE49-F238E27FC236}">
                  <a16:creationId xmlns:a16="http://schemas.microsoft.com/office/drawing/2014/main" id="{9637B098-B0FD-DB2A-BBE8-07D0D4620985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1" name="Google Shape;8185;p74">
              <a:extLst>
                <a:ext uri="{FF2B5EF4-FFF2-40B4-BE49-F238E27FC236}">
                  <a16:creationId xmlns:a16="http://schemas.microsoft.com/office/drawing/2014/main" id="{8D8E52A4-DE81-0E06-B32E-23EDA763C405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2" name="Google Shape;8186;p74">
              <a:extLst>
                <a:ext uri="{FF2B5EF4-FFF2-40B4-BE49-F238E27FC236}">
                  <a16:creationId xmlns:a16="http://schemas.microsoft.com/office/drawing/2014/main" id="{8C30440B-387D-96AF-0042-B6E879DB5708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8" name="Google Shape;8187;p74">
                <a:extLst>
                  <a:ext uri="{FF2B5EF4-FFF2-40B4-BE49-F238E27FC236}">
                    <a16:creationId xmlns:a16="http://schemas.microsoft.com/office/drawing/2014/main" id="{1866DCA8-6AAE-93FA-1BB7-5EC999DD7DEB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8188;p74">
                <a:extLst>
                  <a:ext uri="{FF2B5EF4-FFF2-40B4-BE49-F238E27FC236}">
                    <a16:creationId xmlns:a16="http://schemas.microsoft.com/office/drawing/2014/main" id="{6DE60D48-4BEF-246B-86F8-F55CC3DDD219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8189;p74">
                <a:extLst>
                  <a:ext uri="{FF2B5EF4-FFF2-40B4-BE49-F238E27FC236}">
                    <a16:creationId xmlns:a16="http://schemas.microsoft.com/office/drawing/2014/main" id="{84002031-654B-42EB-BA4F-B6840E8CCF08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1" name="Google Shape;8190;p74">
                <a:extLst>
                  <a:ext uri="{FF2B5EF4-FFF2-40B4-BE49-F238E27FC236}">
                    <a16:creationId xmlns:a16="http://schemas.microsoft.com/office/drawing/2014/main" id="{CB04EF24-C002-BB83-B834-8A296C210F4E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3" name="Google Shape;8191;p74">
              <a:extLst>
                <a:ext uri="{FF2B5EF4-FFF2-40B4-BE49-F238E27FC236}">
                  <a16:creationId xmlns:a16="http://schemas.microsoft.com/office/drawing/2014/main" id="{38B854CA-8BF6-CFDA-D3F3-0D1DAC98CB7D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4" name="Google Shape;8192;p74">
                <a:extLst>
                  <a:ext uri="{FF2B5EF4-FFF2-40B4-BE49-F238E27FC236}">
                    <a16:creationId xmlns:a16="http://schemas.microsoft.com/office/drawing/2014/main" id="{EC03E163-8F5C-D194-808A-7AEDD23C3C27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193;p74">
                <a:extLst>
                  <a:ext uri="{FF2B5EF4-FFF2-40B4-BE49-F238E27FC236}">
                    <a16:creationId xmlns:a16="http://schemas.microsoft.com/office/drawing/2014/main" id="{20F5637C-1A97-36BB-B303-AAF59E2D63D8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6" name="Google Shape;8194;p74">
                <a:extLst>
                  <a:ext uri="{FF2B5EF4-FFF2-40B4-BE49-F238E27FC236}">
                    <a16:creationId xmlns:a16="http://schemas.microsoft.com/office/drawing/2014/main" id="{35003774-B24E-5084-FB11-88405B501A1E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195;p74">
                <a:extLst>
                  <a:ext uri="{FF2B5EF4-FFF2-40B4-BE49-F238E27FC236}">
                    <a16:creationId xmlns:a16="http://schemas.microsoft.com/office/drawing/2014/main" id="{0C97345D-BFFC-D717-96B4-D2A154768CD8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8" name="Google Shape;8196;p74">
            <a:extLst>
              <a:ext uri="{FF2B5EF4-FFF2-40B4-BE49-F238E27FC236}">
                <a16:creationId xmlns:a16="http://schemas.microsoft.com/office/drawing/2014/main" id="{BF203C76-603A-B0AC-2BB7-23ACBC6A7A06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69" name="Google Shape;8197;p74">
              <a:extLst>
                <a:ext uri="{FF2B5EF4-FFF2-40B4-BE49-F238E27FC236}">
                  <a16:creationId xmlns:a16="http://schemas.microsoft.com/office/drawing/2014/main" id="{BF5C3ABB-C372-4DDD-1D1F-BD33246EE93F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198;p74">
              <a:extLst>
                <a:ext uri="{FF2B5EF4-FFF2-40B4-BE49-F238E27FC236}">
                  <a16:creationId xmlns:a16="http://schemas.microsoft.com/office/drawing/2014/main" id="{387AB089-E418-EA82-1F6E-5E5EE5C572C6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199;p74">
              <a:extLst>
                <a:ext uri="{FF2B5EF4-FFF2-40B4-BE49-F238E27FC236}">
                  <a16:creationId xmlns:a16="http://schemas.microsoft.com/office/drawing/2014/main" id="{976A3B52-B991-BB34-9810-0A5EF49928A7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200;p74">
              <a:extLst>
                <a:ext uri="{FF2B5EF4-FFF2-40B4-BE49-F238E27FC236}">
                  <a16:creationId xmlns:a16="http://schemas.microsoft.com/office/drawing/2014/main" id="{D1A9B43D-36AC-B1F3-6CD6-83A51469D670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201;p74">
              <a:extLst>
                <a:ext uri="{FF2B5EF4-FFF2-40B4-BE49-F238E27FC236}">
                  <a16:creationId xmlns:a16="http://schemas.microsoft.com/office/drawing/2014/main" id="{CDBB5931-6020-FAA2-5073-36A375B301EE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" name="Google Shape;8202;p74">
              <a:extLst>
                <a:ext uri="{FF2B5EF4-FFF2-40B4-BE49-F238E27FC236}">
                  <a16:creationId xmlns:a16="http://schemas.microsoft.com/office/drawing/2014/main" id="{5AF4730B-79E0-8BF9-7FA4-DE7B19050BB3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" name="Google Shape;8203;p74">
              <a:extLst>
                <a:ext uri="{FF2B5EF4-FFF2-40B4-BE49-F238E27FC236}">
                  <a16:creationId xmlns:a16="http://schemas.microsoft.com/office/drawing/2014/main" id="{2364DF19-DC5E-2750-5720-C65DA3426FE0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" name="Google Shape;8204;p74">
              <a:extLst>
                <a:ext uri="{FF2B5EF4-FFF2-40B4-BE49-F238E27FC236}">
                  <a16:creationId xmlns:a16="http://schemas.microsoft.com/office/drawing/2014/main" id="{28CE10B0-470D-9D96-F619-446413F9A069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7" name="Google Shape;8205;p74">
            <a:extLst>
              <a:ext uri="{FF2B5EF4-FFF2-40B4-BE49-F238E27FC236}">
                <a16:creationId xmlns:a16="http://schemas.microsoft.com/office/drawing/2014/main" id="{4F8BE136-23C2-F1D1-B1F4-9EB84E7573CD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178" name="Google Shape;8206;p74">
              <a:extLst>
                <a:ext uri="{FF2B5EF4-FFF2-40B4-BE49-F238E27FC236}">
                  <a16:creationId xmlns:a16="http://schemas.microsoft.com/office/drawing/2014/main" id="{06613417-2A96-AD77-CDE9-56F7043B07EE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90" name="Google Shape;8207;p74">
                <a:extLst>
                  <a:ext uri="{FF2B5EF4-FFF2-40B4-BE49-F238E27FC236}">
                    <a16:creationId xmlns:a16="http://schemas.microsoft.com/office/drawing/2014/main" id="{1923E9E9-D9D9-59FE-1704-00694128BD14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1" name="Google Shape;8208;p74">
                <a:extLst>
                  <a:ext uri="{FF2B5EF4-FFF2-40B4-BE49-F238E27FC236}">
                    <a16:creationId xmlns:a16="http://schemas.microsoft.com/office/drawing/2014/main" id="{AE714A56-ADDE-4812-F632-2246090587FD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2" name="Google Shape;8209;p74">
                <a:extLst>
                  <a:ext uri="{FF2B5EF4-FFF2-40B4-BE49-F238E27FC236}">
                    <a16:creationId xmlns:a16="http://schemas.microsoft.com/office/drawing/2014/main" id="{65A6F778-5B7A-4920-AD8D-336BD12AD4BD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9" name="Google Shape;8210;p74">
              <a:extLst>
                <a:ext uri="{FF2B5EF4-FFF2-40B4-BE49-F238E27FC236}">
                  <a16:creationId xmlns:a16="http://schemas.microsoft.com/office/drawing/2014/main" id="{AA27007E-B36E-33E1-0E12-8B4B5C5B4079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7" name="Google Shape;8211;p74">
                <a:extLst>
                  <a:ext uri="{FF2B5EF4-FFF2-40B4-BE49-F238E27FC236}">
                    <a16:creationId xmlns:a16="http://schemas.microsoft.com/office/drawing/2014/main" id="{2DB5BEF7-146D-9512-D53F-A984C63BB47A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8212;p74">
                <a:extLst>
                  <a:ext uri="{FF2B5EF4-FFF2-40B4-BE49-F238E27FC236}">
                    <a16:creationId xmlns:a16="http://schemas.microsoft.com/office/drawing/2014/main" id="{EFCAE9D1-B24C-CBE9-C871-A1251D71AD9C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9" name="Google Shape;8213;p74">
                <a:extLst>
                  <a:ext uri="{FF2B5EF4-FFF2-40B4-BE49-F238E27FC236}">
                    <a16:creationId xmlns:a16="http://schemas.microsoft.com/office/drawing/2014/main" id="{B9E02294-EA75-F26E-E720-E379DAC94938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0" name="Google Shape;8214;p74">
              <a:extLst>
                <a:ext uri="{FF2B5EF4-FFF2-40B4-BE49-F238E27FC236}">
                  <a16:creationId xmlns:a16="http://schemas.microsoft.com/office/drawing/2014/main" id="{A26BD355-819B-8278-556A-BF39FCE58496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81" name="Google Shape;8215;p74">
                <a:extLst>
                  <a:ext uri="{FF2B5EF4-FFF2-40B4-BE49-F238E27FC236}">
                    <a16:creationId xmlns:a16="http://schemas.microsoft.com/office/drawing/2014/main" id="{5714CD1B-08A9-620C-808A-6FCB0ABC748E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8216;p74">
                <a:extLst>
                  <a:ext uri="{FF2B5EF4-FFF2-40B4-BE49-F238E27FC236}">
                    <a16:creationId xmlns:a16="http://schemas.microsoft.com/office/drawing/2014/main" id="{05952D6E-3C7E-52C4-11FB-57E074DF8B25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8217;p74">
                <a:extLst>
                  <a:ext uri="{FF2B5EF4-FFF2-40B4-BE49-F238E27FC236}">
                    <a16:creationId xmlns:a16="http://schemas.microsoft.com/office/drawing/2014/main" id="{A3100EF1-BFE8-7E01-9F81-3AE2BF01227F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4" name="Google Shape;8218;p74">
                <a:extLst>
                  <a:ext uri="{FF2B5EF4-FFF2-40B4-BE49-F238E27FC236}">
                    <a16:creationId xmlns:a16="http://schemas.microsoft.com/office/drawing/2014/main" id="{15D7E1E2-B666-93EB-FDFA-238D89B3C5F5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8219;p74">
                <a:extLst>
                  <a:ext uri="{FF2B5EF4-FFF2-40B4-BE49-F238E27FC236}">
                    <a16:creationId xmlns:a16="http://schemas.microsoft.com/office/drawing/2014/main" id="{C9FA28BA-C7C4-766B-CB91-13346F4D6653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8220;p74">
                <a:extLst>
                  <a:ext uri="{FF2B5EF4-FFF2-40B4-BE49-F238E27FC236}">
                    <a16:creationId xmlns:a16="http://schemas.microsoft.com/office/drawing/2014/main" id="{E24A6835-7BB4-98F9-E109-9CA5E518D0DA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93" name="Google Shape;8221;p74">
            <a:extLst>
              <a:ext uri="{FF2B5EF4-FFF2-40B4-BE49-F238E27FC236}">
                <a16:creationId xmlns:a16="http://schemas.microsoft.com/office/drawing/2014/main" id="{4A442A78-78C8-1366-3036-1876D230ED55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194" name="Google Shape;8222;p74">
              <a:extLst>
                <a:ext uri="{FF2B5EF4-FFF2-40B4-BE49-F238E27FC236}">
                  <a16:creationId xmlns:a16="http://schemas.microsoft.com/office/drawing/2014/main" id="{9EEE8074-3197-B3F4-422B-193C102AA299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4" name="Google Shape;8223;p74">
                <a:extLst>
                  <a:ext uri="{FF2B5EF4-FFF2-40B4-BE49-F238E27FC236}">
                    <a16:creationId xmlns:a16="http://schemas.microsoft.com/office/drawing/2014/main" id="{CE3CB102-652A-4F64-14BA-B90EA49FFD76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5" name="Google Shape;8224;p74">
                <a:extLst>
                  <a:ext uri="{FF2B5EF4-FFF2-40B4-BE49-F238E27FC236}">
                    <a16:creationId xmlns:a16="http://schemas.microsoft.com/office/drawing/2014/main" id="{B9D3E438-D919-4BC2-707D-61A48B8F4CBB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5" name="Google Shape;8225;p74">
              <a:extLst>
                <a:ext uri="{FF2B5EF4-FFF2-40B4-BE49-F238E27FC236}">
                  <a16:creationId xmlns:a16="http://schemas.microsoft.com/office/drawing/2014/main" id="{05E6639B-AC52-55A1-5051-3CEA0EC8EC52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02" name="Google Shape;8226;p74">
                <a:extLst>
                  <a:ext uri="{FF2B5EF4-FFF2-40B4-BE49-F238E27FC236}">
                    <a16:creationId xmlns:a16="http://schemas.microsoft.com/office/drawing/2014/main" id="{70F41150-44FC-3DF1-8EE4-BF4103CBFC8C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3" name="Google Shape;8227;p74">
                <a:extLst>
                  <a:ext uri="{FF2B5EF4-FFF2-40B4-BE49-F238E27FC236}">
                    <a16:creationId xmlns:a16="http://schemas.microsoft.com/office/drawing/2014/main" id="{8984FCFD-2273-06FA-16A2-64456ADD456D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6" name="Google Shape;8228;p74">
              <a:extLst>
                <a:ext uri="{FF2B5EF4-FFF2-40B4-BE49-F238E27FC236}">
                  <a16:creationId xmlns:a16="http://schemas.microsoft.com/office/drawing/2014/main" id="{F29B2E0C-DA9D-6904-C1D5-069CCEA0E2A9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200" name="Google Shape;8229;p74">
                <a:extLst>
                  <a:ext uri="{FF2B5EF4-FFF2-40B4-BE49-F238E27FC236}">
                    <a16:creationId xmlns:a16="http://schemas.microsoft.com/office/drawing/2014/main" id="{A5CA4C8A-BC77-A454-24A8-4815AF73EB5C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230;p74">
                <a:extLst>
                  <a:ext uri="{FF2B5EF4-FFF2-40B4-BE49-F238E27FC236}">
                    <a16:creationId xmlns:a16="http://schemas.microsoft.com/office/drawing/2014/main" id="{3AAA26FB-7EDD-F589-BB44-27F3DD06CB53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7" name="Google Shape;8231;p74">
              <a:extLst>
                <a:ext uri="{FF2B5EF4-FFF2-40B4-BE49-F238E27FC236}">
                  <a16:creationId xmlns:a16="http://schemas.microsoft.com/office/drawing/2014/main" id="{28C205BF-71FF-D066-A41E-A0BDF4E260E5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8" name="Google Shape;8232;p74">
                <a:extLst>
                  <a:ext uri="{FF2B5EF4-FFF2-40B4-BE49-F238E27FC236}">
                    <a16:creationId xmlns:a16="http://schemas.microsoft.com/office/drawing/2014/main" id="{E384090D-5664-3408-0140-53793E14C38D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233;p74">
                <a:extLst>
                  <a:ext uri="{FF2B5EF4-FFF2-40B4-BE49-F238E27FC236}">
                    <a16:creationId xmlns:a16="http://schemas.microsoft.com/office/drawing/2014/main" id="{E8A7B5F5-CEB7-88DB-7984-9D9BFD479989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6" name="Google Shape;8234;p74">
            <a:extLst>
              <a:ext uri="{FF2B5EF4-FFF2-40B4-BE49-F238E27FC236}">
                <a16:creationId xmlns:a16="http://schemas.microsoft.com/office/drawing/2014/main" id="{A4ACC4E4-A85E-A2E1-A804-A78DD472B4EB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07" name="Google Shape;8235;p74">
              <a:extLst>
                <a:ext uri="{FF2B5EF4-FFF2-40B4-BE49-F238E27FC236}">
                  <a16:creationId xmlns:a16="http://schemas.microsoft.com/office/drawing/2014/main" id="{323485C5-AF5C-4C7C-6FA4-BFDDE5AEF3B7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11" name="Google Shape;8236;p74">
                <a:extLst>
                  <a:ext uri="{FF2B5EF4-FFF2-40B4-BE49-F238E27FC236}">
                    <a16:creationId xmlns:a16="http://schemas.microsoft.com/office/drawing/2014/main" id="{5632A314-5F14-FAAE-23E0-D3A259A4F611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12" name="Google Shape;8237;p74">
                <a:extLst>
                  <a:ext uri="{FF2B5EF4-FFF2-40B4-BE49-F238E27FC236}">
                    <a16:creationId xmlns:a16="http://schemas.microsoft.com/office/drawing/2014/main" id="{99DC7574-A97C-D1F1-9D45-428DCFF0849F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5" name="Google Shape;8238;p74">
                  <a:extLst>
                    <a:ext uri="{FF2B5EF4-FFF2-40B4-BE49-F238E27FC236}">
                      <a16:creationId xmlns:a16="http://schemas.microsoft.com/office/drawing/2014/main" id="{0839A69B-22F4-7932-90A2-EAB7296D7A25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6" name="Google Shape;8239;p74">
                  <a:extLst>
                    <a:ext uri="{FF2B5EF4-FFF2-40B4-BE49-F238E27FC236}">
                      <a16:creationId xmlns:a16="http://schemas.microsoft.com/office/drawing/2014/main" id="{979CFF0E-6745-2796-CADB-173FBBDAD310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3" name="Google Shape;8240;p74">
                <a:extLst>
                  <a:ext uri="{FF2B5EF4-FFF2-40B4-BE49-F238E27FC236}">
                    <a16:creationId xmlns:a16="http://schemas.microsoft.com/office/drawing/2014/main" id="{68858F5A-12CA-3FAE-6FB6-6D5C751CB2D7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23" name="Google Shape;8241;p74">
                  <a:extLst>
                    <a:ext uri="{FF2B5EF4-FFF2-40B4-BE49-F238E27FC236}">
                      <a16:creationId xmlns:a16="http://schemas.microsoft.com/office/drawing/2014/main" id="{7E41775B-E862-3B20-7B5C-35ED7E2432DE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4" name="Google Shape;8242;p74">
                  <a:extLst>
                    <a:ext uri="{FF2B5EF4-FFF2-40B4-BE49-F238E27FC236}">
                      <a16:creationId xmlns:a16="http://schemas.microsoft.com/office/drawing/2014/main" id="{68A356D2-C056-5A0E-703B-B85F84DB376F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4" name="Google Shape;8243;p74">
                <a:extLst>
                  <a:ext uri="{FF2B5EF4-FFF2-40B4-BE49-F238E27FC236}">
                    <a16:creationId xmlns:a16="http://schemas.microsoft.com/office/drawing/2014/main" id="{696D18E0-C661-8A06-1F5A-B94FAE7EE378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21" name="Google Shape;8244;p74">
                  <a:extLst>
                    <a:ext uri="{FF2B5EF4-FFF2-40B4-BE49-F238E27FC236}">
                      <a16:creationId xmlns:a16="http://schemas.microsoft.com/office/drawing/2014/main" id="{1203F655-9D2B-05A1-5D15-108AE02704A0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2" name="Google Shape;8245;p74">
                  <a:extLst>
                    <a:ext uri="{FF2B5EF4-FFF2-40B4-BE49-F238E27FC236}">
                      <a16:creationId xmlns:a16="http://schemas.microsoft.com/office/drawing/2014/main" id="{DE4400D4-5D6F-A24A-30CE-02B6CAAC8075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5" name="Google Shape;8246;p74">
                <a:extLst>
                  <a:ext uri="{FF2B5EF4-FFF2-40B4-BE49-F238E27FC236}">
                    <a16:creationId xmlns:a16="http://schemas.microsoft.com/office/drawing/2014/main" id="{2FC49546-7B1E-3E24-9678-27D61FB98FDE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9" name="Google Shape;8247;p74">
                  <a:extLst>
                    <a:ext uri="{FF2B5EF4-FFF2-40B4-BE49-F238E27FC236}">
                      <a16:creationId xmlns:a16="http://schemas.microsoft.com/office/drawing/2014/main" id="{26D7C66B-B144-45D0-A58F-2AA34CC2EFDC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0" name="Google Shape;8248;p74">
                  <a:extLst>
                    <a:ext uri="{FF2B5EF4-FFF2-40B4-BE49-F238E27FC236}">
                      <a16:creationId xmlns:a16="http://schemas.microsoft.com/office/drawing/2014/main" id="{CD1CC5BF-6B36-DA56-401D-12315CBD1869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6" name="Google Shape;8249;p74">
                <a:extLst>
                  <a:ext uri="{FF2B5EF4-FFF2-40B4-BE49-F238E27FC236}">
                    <a16:creationId xmlns:a16="http://schemas.microsoft.com/office/drawing/2014/main" id="{D6422CF0-B0B7-D565-AB64-7FDA08A6E184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7" name="Google Shape;8250;p74">
                  <a:extLst>
                    <a:ext uri="{FF2B5EF4-FFF2-40B4-BE49-F238E27FC236}">
                      <a16:creationId xmlns:a16="http://schemas.microsoft.com/office/drawing/2014/main" id="{30141F23-E3F1-36DC-B4B8-FD59EF7189A3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8" name="Google Shape;8251;p74">
                  <a:extLst>
                    <a:ext uri="{FF2B5EF4-FFF2-40B4-BE49-F238E27FC236}">
                      <a16:creationId xmlns:a16="http://schemas.microsoft.com/office/drawing/2014/main" id="{0F4794A4-CF07-7216-037C-8AE284B9D721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8" name="Google Shape;8252;p74">
              <a:extLst>
                <a:ext uri="{FF2B5EF4-FFF2-40B4-BE49-F238E27FC236}">
                  <a16:creationId xmlns:a16="http://schemas.microsoft.com/office/drawing/2014/main" id="{8539FC86-E5B6-347F-6BA8-DAD2545FA212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9" name="Google Shape;8253;p74">
                <a:extLst>
                  <a:ext uri="{FF2B5EF4-FFF2-40B4-BE49-F238E27FC236}">
                    <a16:creationId xmlns:a16="http://schemas.microsoft.com/office/drawing/2014/main" id="{296FEB46-DD6A-AA6A-9362-FDE7CC9A171C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0" name="Google Shape;8254;p74">
                <a:extLst>
                  <a:ext uri="{FF2B5EF4-FFF2-40B4-BE49-F238E27FC236}">
                    <a16:creationId xmlns:a16="http://schemas.microsoft.com/office/drawing/2014/main" id="{97880087-76B3-7C61-E572-1292850DFA6A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7" name="Google Shape;8255;p74">
            <a:extLst>
              <a:ext uri="{FF2B5EF4-FFF2-40B4-BE49-F238E27FC236}">
                <a16:creationId xmlns:a16="http://schemas.microsoft.com/office/drawing/2014/main" id="{8012B0F9-684D-9E56-6660-457D6FAE7AE8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28" name="Google Shape;8256;p74">
              <a:extLst>
                <a:ext uri="{FF2B5EF4-FFF2-40B4-BE49-F238E27FC236}">
                  <a16:creationId xmlns:a16="http://schemas.microsoft.com/office/drawing/2014/main" id="{DF85AD7B-ABE2-FDD2-57A5-FAC788255045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257;p74">
              <a:extLst>
                <a:ext uri="{FF2B5EF4-FFF2-40B4-BE49-F238E27FC236}">
                  <a16:creationId xmlns:a16="http://schemas.microsoft.com/office/drawing/2014/main" id="{0D71231D-BCA0-2335-7835-B6C758749819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258;p74">
              <a:extLst>
                <a:ext uri="{FF2B5EF4-FFF2-40B4-BE49-F238E27FC236}">
                  <a16:creationId xmlns:a16="http://schemas.microsoft.com/office/drawing/2014/main" id="{B71C3C0F-A16D-ADBB-F8D2-98BE1BAD67AC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8259;p74">
              <a:extLst>
                <a:ext uri="{FF2B5EF4-FFF2-40B4-BE49-F238E27FC236}">
                  <a16:creationId xmlns:a16="http://schemas.microsoft.com/office/drawing/2014/main" id="{4F84D700-80C8-71C6-B72D-FA22D00EA0A1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8260;p74">
              <a:extLst>
                <a:ext uri="{FF2B5EF4-FFF2-40B4-BE49-F238E27FC236}">
                  <a16:creationId xmlns:a16="http://schemas.microsoft.com/office/drawing/2014/main" id="{EFDDC9B3-8B06-4EC8-649F-1B493153B15A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8261;p74">
              <a:extLst>
                <a:ext uri="{FF2B5EF4-FFF2-40B4-BE49-F238E27FC236}">
                  <a16:creationId xmlns:a16="http://schemas.microsoft.com/office/drawing/2014/main" id="{B8BDE832-D1F0-8C1E-87F1-80024EA546C1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" name="Google Shape;8262;p74">
              <a:extLst>
                <a:ext uri="{FF2B5EF4-FFF2-40B4-BE49-F238E27FC236}">
                  <a16:creationId xmlns:a16="http://schemas.microsoft.com/office/drawing/2014/main" id="{B8CF0D78-B2CC-5B44-83F8-3ECA86ED4021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" name="Google Shape;8263;p74">
              <a:extLst>
                <a:ext uri="{FF2B5EF4-FFF2-40B4-BE49-F238E27FC236}">
                  <a16:creationId xmlns:a16="http://schemas.microsoft.com/office/drawing/2014/main" id="{B59D2ED6-C121-2CDC-BB1E-75427AA72AC9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" name="Google Shape;8264;p74">
              <a:extLst>
                <a:ext uri="{FF2B5EF4-FFF2-40B4-BE49-F238E27FC236}">
                  <a16:creationId xmlns:a16="http://schemas.microsoft.com/office/drawing/2014/main" id="{33A13CE3-8891-7CC5-C069-94AA1F11DA7E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7" name="Google Shape;8265;p74">
            <a:extLst>
              <a:ext uri="{FF2B5EF4-FFF2-40B4-BE49-F238E27FC236}">
                <a16:creationId xmlns:a16="http://schemas.microsoft.com/office/drawing/2014/main" id="{5BC6E687-A85E-098B-AD8F-E2DFA8C471C3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38" name="Google Shape;8266;p74">
              <a:extLst>
                <a:ext uri="{FF2B5EF4-FFF2-40B4-BE49-F238E27FC236}">
                  <a16:creationId xmlns:a16="http://schemas.microsoft.com/office/drawing/2014/main" id="{F054947A-0179-BAFF-3D18-26134F4ED511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4" name="Google Shape;8267;p74">
                <a:extLst>
                  <a:ext uri="{FF2B5EF4-FFF2-40B4-BE49-F238E27FC236}">
                    <a16:creationId xmlns:a16="http://schemas.microsoft.com/office/drawing/2014/main" id="{84EE3254-384C-EFE3-1B47-530328ADD214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51" name="Google Shape;8268;p74">
                  <a:extLst>
                    <a:ext uri="{FF2B5EF4-FFF2-40B4-BE49-F238E27FC236}">
                      <a16:creationId xmlns:a16="http://schemas.microsoft.com/office/drawing/2014/main" id="{A4F9CE62-D134-870A-6DB2-63665A49BF61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52" name="Google Shape;8269;p74">
                  <a:extLst>
                    <a:ext uri="{FF2B5EF4-FFF2-40B4-BE49-F238E27FC236}">
                      <a16:creationId xmlns:a16="http://schemas.microsoft.com/office/drawing/2014/main" id="{14DE0098-5EC6-9B75-BA43-110BF0196A06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45" name="Google Shape;8270;p74">
                <a:extLst>
                  <a:ext uri="{FF2B5EF4-FFF2-40B4-BE49-F238E27FC236}">
                    <a16:creationId xmlns:a16="http://schemas.microsoft.com/office/drawing/2014/main" id="{33D542CE-E802-20C0-0C04-714EE32935D5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9" name="Google Shape;8271;p74">
                  <a:extLst>
                    <a:ext uri="{FF2B5EF4-FFF2-40B4-BE49-F238E27FC236}">
                      <a16:creationId xmlns:a16="http://schemas.microsoft.com/office/drawing/2014/main" id="{8C419DC0-16AF-5F46-6B3A-F9E95297021C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50" name="Google Shape;8272;p74">
                  <a:extLst>
                    <a:ext uri="{FF2B5EF4-FFF2-40B4-BE49-F238E27FC236}">
                      <a16:creationId xmlns:a16="http://schemas.microsoft.com/office/drawing/2014/main" id="{5CEDB0B8-5517-12F8-8570-0D893B24D199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46" name="Google Shape;8273;p74">
                <a:extLst>
                  <a:ext uri="{FF2B5EF4-FFF2-40B4-BE49-F238E27FC236}">
                    <a16:creationId xmlns:a16="http://schemas.microsoft.com/office/drawing/2014/main" id="{799016DC-E556-9F05-8FFE-2C45F2765F8C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7" name="Google Shape;8274;p74">
                  <a:extLst>
                    <a:ext uri="{FF2B5EF4-FFF2-40B4-BE49-F238E27FC236}">
                      <a16:creationId xmlns:a16="http://schemas.microsoft.com/office/drawing/2014/main" id="{005C913B-56B9-8F1F-8594-7C4D6FA8C294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8" name="Google Shape;8275;p74">
                  <a:extLst>
                    <a:ext uri="{FF2B5EF4-FFF2-40B4-BE49-F238E27FC236}">
                      <a16:creationId xmlns:a16="http://schemas.microsoft.com/office/drawing/2014/main" id="{DA765692-CB93-9A3C-7179-0670A3DEFF9C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39" name="Google Shape;8276;p74">
              <a:extLst>
                <a:ext uri="{FF2B5EF4-FFF2-40B4-BE49-F238E27FC236}">
                  <a16:creationId xmlns:a16="http://schemas.microsoft.com/office/drawing/2014/main" id="{0224EB93-0700-4B57-CF49-51BBDE9E679D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40" name="Google Shape;8277;p74">
                <a:extLst>
                  <a:ext uri="{FF2B5EF4-FFF2-40B4-BE49-F238E27FC236}">
                    <a16:creationId xmlns:a16="http://schemas.microsoft.com/office/drawing/2014/main" id="{E46081F8-84BE-6B65-557F-B65C7C688C86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8278;p74">
                <a:extLst>
                  <a:ext uri="{FF2B5EF4-FFF2-40B4-BE49-F238E27FC236}">
                    <a16:creationId xmlns:a16="http://schemas.microsoft.com/office/drawing/2014/main" id="{EF7A6976-9DB8-50B5-892A-4BFFACC65BB0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8279;p74">
                <a:extLst>
                  <a:ext uri="{FF2B5EF4-FFF2-40B4-BE49-F238E27FC236}">
                    <a16:creationId xmlns:a16="http://schemas.microsoft.com/office/drawing/2014/main" id="{29FCE005-CF65-091D-E588-02065545CD2B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8280;p74">
                <a:extLst>
                  <a:ext uri="{FF2B5EF4-FFF2-40B4-BE49-F238E27FC236}">
                    <a16:creationId xmlns:a16="http://schemas.microsoft.com/office/drawing/2014/main" id="{B62C2D1B-91AE-B87F-0DEE-47418A771881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53" name="Google Shape;8281;p74">
            <a:extLst>
              <a:ext uri="{FF2B5EF4-FFF2-40B4-BE49-F238E27FC236}">
                <a16:creationId xmlns:a16="http://schemas.microsoft.com/office/drawing/2014/main" id="{11EB1CE4-F7C4-13B9-4307-D08558876749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54" name="Google Shape;8282;p74">
              <a:extLst>
                <a:ext uri="{FF2B5EF4-FFF2-40B4-BE49-F238E27FC236}">
                  <a16:creationId xmlns:a16="http://schemas.microsoft.com/office/drawing/2014/main" id="{4D84DB29-3B21-8534-8276-4D2543A93438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8283;p74">
              <a:extLst>
                <a:ext uri="{FF2B5EF4-FFF2-40B4-BE49-F238E27FC236}">
                  <a16:creationId xmlns:a16="http://schemas.microsoft.com/office/drawing/2014/main" id="{87BFAE94-92C2-4FDA-F925-0BF3C910307E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8284;p74">
              <a:extLst>
                <a:ext uri="{FF2B5EF4-FFF2-40B4-BE49-F238E27FC236}">
                  <a16:creationId xmlns:a16="http://schemas.microsoft.com/office/drawing/2014/main" id="{FEBB7445-4EE4-BE55-20FF-B6DA9D845B16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8285;p74">
              <a:extLst>
                <a:ext uri="{FF2B5EF4-FFF2-40B4-BE49-F238E27FC236}">
                  <a16:creationId xmlns:a16="http://schemas.microsoft.com/office/drawing/2014/main" id="{DB767CB7-8538-DF21-D407-5C2C858B97FB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8286;p74">
              <a:extLst>
                <a:ext uri="{FF2B5EF4-FFF2-40B4-BE49-F238E27FC236}">
                  <a16:creationId xmlns:a16="http://schemas.microsoft.com/office/drawing/2014/main" id="{39B055EE-9489-B264-29E2-83005FAC2B7E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8287;p74">
              <a:extLst>
                <a:ext uri="{FF2B5EF4-FFF2-40B4-BE49-F238E27FC236}">
                  <a16:creationId xmlns:a16="http://schemas.microsoft.com/office/drawing/2014/main" id="{52E055A6-BFCF-1279-3758-2286D3B60127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60" name="Google Shape;8288;p74">
              <a:extLst>
                <a:ext uri="{FF2B5EF4-FFF2-40B4-BE49-F238E27FC236}">
                  <a16:creationId xmlns:a16="http://schemas.microsoft.com/office/drawing/2014/main" id="{FC040379-34C6-9F48-968B-EC98050D81C9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61" name="Google Shape;8289;p74">
                <a:extLst>
                  <a:ext uri="{FF2B5EF4-FFF2-40B4-BE49-F238E27FC236}">
                    <a16:creationId xmlns:a16="http://schemas.microsoft.com/office/drawing/2014/main" id="{5D5778D2-67ED-1B53-C57F-19BE9B3F1089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290;p74">
                <a:extLst>
                  <a:ext uri="{FF2B5EF4-FFF2-40B4-BE49-F238E27FC236}">
                    <a16:creationId xmlns:a16="http://schemas.microsoft.com/office/drawing/2014/main" id="{C82B353C-781D-C444-7B32-4C57171A3FDF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291;p74">
                <a:extLst>
                  <a:ext uri="{FF2B5EF4-FFF2-40B4-BE49-F238E27FC236}">
                    <a16:creationId xmlns:a16="http://schemas.microsoft.com/office/drawing/2014/main" id="{6722387F-FD1A-16C3-E569-38244CB58034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292;p74">
                <a:extLst>
                  <a:ext uri="{FF2B5EF4-FFF2-40B4-BE49-F238E27FC236}">
                    <a16:creationId xmlns:a16="http://schemas.microsoft.com/office/drawing/2014/main" id="{7163BC43-4911-FB00-B1B7-1469071472B1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8293;p74">
                <a:extLst>
                  <a:ext uri="{FF2B5EF4-FFF2-40B4-BE49-F238E27FC236}">
                    <a16:creationId xmlns:a16="http://schemas.microsoft.com/office/drawing/2014/main" id="{541B5B53-4FA0-9105-6086-4C93A7C25ED5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6" name="Google Shape;8294;p74">
                <a:extLst>
                  <a:ext uri="{FF2B5EF4-FFF2-40B4-BE49-F238E27FC236}">
                    <a16:creationId xmlns:a16="http://schemas.microsoft.com/office/drawing/2014/main" id="{259D1850-2E23-0AC5-896B-8B3E48E971D4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67" name="Google Shape;8295;p74">
                <a:extLst>
                  <a:ext uri="{FF2B5EF4-FFF2-40B4-BE49-F238E27FC236}">
                    <a16:creationId xmlns:a16="http://schemas.microsoft.com/office/drawing/2014/main" id="{9A4899FA-D767-9457-36ED-F6B9C531153C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8" name="Google Shape;8296;p74">
                  <a:extLst>
                    <a:ext uri="{FF2B5EF4-FFF2-40B4-BE49-F238E27FC236}">
                      <a16:creationId xmlns:a16="http://schemas.microsoft.com/office/drawing/2014/main" id="{0C3DCE50-F27A-E378-9D10-80E81CCCD63B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9" name="Google Shape;8297;p74">
                  <a:extLst>
                    <a:ext uri="{FF2B5EF4-FFF2-40B4-BE49-F238E27FC236}">
                      <a16:creationId xmlns:a16="http://schemas.microsoft.com/office/drawing/2014/main" id="{001B0F2D-D371-FB18-4CC1-6224BC1CC4F3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0" name="Google Shape;8298;p74">
                  <a:extLst>
                    <a:ext uri="{FF2B5EF4-FFF2-40B4-BE49-F238E27FC236}">
                      <a16:creationId xmlns:a16="http://schemas.microsoft.com/office/drawing/2014/main" id="{E265D166-1088-477C-1AAE-DB23D32A98BF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1" name="Google Shape;8299;p74">
                  <a:extLst>
                    <a:ext uri="{FF2B5EF4-FFF2-40B4-BE49-F238E27FC236}">
                      <a16:creationId xmlns:a16="http://schemas.microsoft.com/office/drawing/2014/main" id="{8AC5EE27-7D1F-3581-37B4-D7EBA7898860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2" name="Google Shape;8300;p74">
                  <a:extLst>
                    <a:ext uri="{FF2B5EF4-FFF2-40B4-BE49-F238E27FC236}">
                      <a16:creationId xmlns:a16="http://schemas.microsoft.com/office/drawing/2014/main" id="{F9C38C9D-B4D4-8626-C756-871848052E43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3" name="Google Shape;8301;p74">
                  <a:extLst>
                    <a:ext uri="{FF2B5EF4-FFF2-40B4-BE49-F238E27FC236}">
                      <a16:creationId xmlns:a16="http://schemas.microsoft.com/office/drawing/2014/main" id="{CF7358E0-DE5D-A50E-466D-6F79D1067ED5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4" name="Google Shape;8302;p74">
                  <a:extLst>
                    <a:ext uri="{FF2B5EF4-FFF2-40B4-BE49-F238E27FC236}">
                      <a16:creationId xmlns:a16="http://schemas.microsoft.com/office/drawing/2014/main" id="{2C7D7A4E-287C-07F8-8862-A1851AD9D626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275" name="Google Shape;8303;p74">
            <a:extLst>
              <a:ext uri="{FF2B5EF4-FFF2-40B4-BE49-F238E27FC236}">
                <a16:creationId xmlns:a16="http://schemas.microsoft.com/office/drawing/2014/main" id="{5A4A3DFD-F707-289B-3BC3-8AD1B16C9514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76" name="Google Shape;8304;p74">
              <a:extLst>
                <a:ext uri="{FF2B5EF4-FFF2-40B4-BE49-F238E27FC236}">
                  <a16:creationId xmlns:a16="http://schemas.microsoft.com/office/drawing/2014/main" id="{5573D9CF-8BA5-F2EC-E724-5283681BCAE9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8305;p74">
              <a:extLst>
                <a:ext uri="{FF2B5EF4-FFF2-40B4-BE49-F238E27FC236}">
                  <a16:creationId xmlns:a16="http://schemas.microsoft.com/office/drawing/2014/main" id="{C0CC5C53-24FB-1B77-152D-61EB4DF3B432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8306;p74">
              <a:extLst>
                <a:ext uri="{FF2B5EF4-FFF2-40B4-BE49-F238E27FC236}">
                  <a16:creationId xmlns:a16="http://schemas.microsoft.com/office/drawing/2014/main" id="{8FB25FAE-2751-A421-CBE0-8EC1B199BB6B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8307;p74">
              <a:extLst>
                <a:ext uri="{FF2B5EF4-FFF2-40B4-BE49-F238E27FC236}">
                  <a16:creationId xmlns:a16="http://schemas.microsoft.com/office/drawing/2014/main" id="{1136FB28-7A62-AD5D-7B3E-644069E6B8F7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8308;p74">
              <a:extLst>
                <a:ext uri="{FF2B5EF4-FFF2-40B4-BE49-F238E27FC236}">
                  <a16:creationId xmlns:a16="http://schemas.microsoft.com/office/drawing/2014/main" id="{D3D685E8-2CBE-03B9-6ECC-FB98598797A0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8309;p74">
              <a:extLst>
                <a:ext uri="{FF2B5EF4-FFF2-40B4-BE49-F238E27FC236}">
                  <a16:creationId xmlns:a16="http://schemas.microsoft.com/office/drawing/2014/main" id="{A1110AE7-C9C6-C5B8-5C69-A5AB5319588E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8310;p74">
              <a:extLst>
                <a:ext uri="{FF2B5EF4-FFF2-40B4-BE49-F238E27FC236}">
                  <a16:creationId xmlns:a16="http://schemas.microsoft.com/office/drawing/2014/main" id="{F6950704-ED0A-FF27-4A35-EE3FFF92E689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8311;p74">
              <a:extLst>
                <a:ext uri="{FF2B5EF4-FFF2-40B4-BE49-F238E27FC236}">
                  <a16:creationId xmlns:a16="http://schemas.microsoft.com/office/drawing/2014/main" id="{B197D578-2095-D446-F344-FDD6702DCE09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8312;p74">
              <a:extLst>
                <a:ext uri="{FF2B5EF4-FFF2-40B4-BE49-F238E27FC236}">
                  <a16:creationId xmlns:a16="http://schemas.microsoft.com/office/drawing/2014/main" id="{9F54E935-D474-1A78-2CCC-23034CD62DE3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8313;p74">
              <a:extLst>
                <a:ext uri="{FF2B5EF4-FFF2-40B4-BE49-F238E27FC236}">
                  <a16:creationId xmlns:a16="http://schemas.microsoft.com/office/drawing/2014/main" id="{FAC71C6A-0AD8-83CA-3623-CE16BE49CD40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8314;p74">
              <a:extLst>
                <a:ext uri="{FF2B5EF4-FFF2-40B4-BE49-F238E27FC236}">
                  <a16:creationId xmlns:a16="http://schemas.microsoft.com/office/drawing/2014/main" id="{58FC3AF6-6EEA-FAD8-4EA9-F6100EAF83A4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8315;p74">
              <a:extLst>
                <a:ext uri="{FF2B5EF4-FFF2-40B4-BE49-F238E27FC236}">
                  <a16:creationId xmlns:a16="http://schemas.microsoft.com/office/drawing/2014/main" id="{592D03DF-21CD-3FAD-FE55-099FF148E97E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8316;p74">
              <a:extLst>
                <a:ext uri="{FF2B5EF4-FFF2-40B4-BE49-F238E27FC236}">
                  <a16:creationId xmlns:a16="http://schemas.microsoft.com/office/drawing/2014/main" id="{8B069826-C046-7302-65A2-3C7C3CF51F74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9" name="Google Shape;8317;p74">
            <a:extLst>
              <a:ext uri="{FF2B5EF4-FFF2-40B4-BE49-F238E27FC236}">
                <a16:creationId xmlns:a16="http://schemas.microsoft.com/office/drawing/2014/main" id="{7E6ACD78-0594-EB35-5D72-CB7285F0F1B8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290" name="Google Shape;8318;p74">
              <a:extLst>
                <a:ext uri="{FF2B5EF4-FFF2-40B4-BE49-F238E27FC236}">
                  <a16:creationId xmlns:a16="http://schemas.microsoft.com/office/drawing/2014/main" id="{4D7707BA-822F-5584-9F90-00E0CD9A4B69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8319;p74">
              <a:extLst>
                <a:ext uri="{FF2B5EF4-FFF2-40B4-BE49-F238E27FC236}">
                  <a16:creationId xmlns:a16="http://schemas.microsoft.com/office/drawing/2014/main" id="{8171EA6B-419A-3B48-1D26-E6F536B7B90F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8320;p74">
              <a:extLst>
                <a:ext uri="{FF2B5EF4-FFF2-40B4-BE49-F238E27FC236}">
                  <a16:creationId xmlns:a16="http://schemas.microsoft.com/office/drawing/2014/main" id="{AE8FBEB7-F6A1-EBA2-10F0-96B64D1DFA32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8321;p74">
              <a:extLst>
                <a:ext uri="{FF2B5EF4-FFF2-40B4-BE49-F238E27FC236}">
                  <a16:creationId xmlns:a16="http://schemas.microsoft.com/office/drawing/2014/main" id="{A8B97B82-ABC7-A3D6-3B2D-7671D8AC2B1E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8322;p74">
              <a:extLst>
                <a:ext uri="{FF2B5EF4-FFF2-40B4-BE49-F238E27FC236}">
                  <a16:creationId xmlns:a16="http://schemas.microsoft.com/office/drawing/2014/main" id="{F7A943B3-A0D2-81CA-1242-5AFD1DFDB639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8323;p74">
              <a:extLst>
                <a:ext uri="{FF2B5EF4-FFF2-40B4-BE49-F238E27FC236}">
                  <a16:creationId xmlns:a16="http://schemas.microsoft.com/office/drawing/2014/main" id="{5B071A24-9521-FB5C-110F-810F6D696A01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" name="Google Shape;8324;p74">
              <a:extLst>
                <a:ext uri="{FF2B5EF4-FFF2-40B4-BE49-F238E27FC236}">
                  <a16:creationId xmlns:a16="http://schemas.microsoft.com/office/drawing/2014/main" id="{D0B3BD75-CF8D-4D9D-D3C1-DD9FF8CA1A74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" name="Google Shape;8325;p74">
              <a:extLst>
                <a:ext uri="{FF2B5EF4-FFF2-40B4-BE49-F238E27FC236}">
                  <a16:creationId xmlns:a16="http://schemas.microsoft.com/office/drawing/2014/main" id="{D4A601A5-8807-C83F-BFCF-4BA1716A79EA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8" name="Google Shape;8326;p74">
            <a:extLst>
              <a:ext uri="{FF2B5EF4-FFF2-40B4-BE49-F238E27FC236}">
                <a16:creationId xmlns:a16="http://schemas.microsoft.com/office/drawing/2014/main" id="{768F0111-B46B-8CED-A7A9-A65393032800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299" name="Google Shape;8327;p74">
              <a:extLst>
                <a:ext uri="{FF2B5EF4-FFF2-40B4-BE49-F238E27FC236}">
                  <a16:creationId xmlns:a16="http://schemas.microsoft.com/office/drawing/2014/main" id="{A9C726B9-99B1-247C-CFF5-B5BB2077BC96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0" name="Google Shape;8328;p74">
              <a:extLst>
                <a:ext uri="{FF2B5EF4-FFF2-40B4-BE49-F238E27FC236}">
                  <a16:creationId xmlns:a16="http://schemas.microsoft.com/office/drawing/2014/main" id="{01042EFD-28AC-0ED0-BF06-FE66E1444782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01" name="Google Shape;8329;p74">
              <a:extLst>
                <a:ext uri="{FF2B5EF4-FFF2-40B4-BE49-F238E27FC236}">
                  <a16:creationId xmlns:a16="http://schemas.microsoft.com/office/drawing/2014/main" id="{F617EB40-F6B3-002C-52B3-14C0C67D8DA1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11" name="Google Shape;8330;p74">
                <a:extLst>
                  <a:ext uri="{FF2B5EF4-FFF2-40B4-BE49-F238E27FC236}">
                    <a16:creationId xmlns:a16="http://schemas.microsoft.com/office/drawing/2014/main" id="{0BA1CD23-3630-3CF5-E6A8-D75BFE47ABA4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2" name="Google Shape;8331;p74">
                <a:extLst>
                  <a:ext uri="{FF2B5EF4-FFF2-40B4-BE49-F238E27FC236}">
                    <a16:creationId xmlns:a16="http://schemas.microsoft.com/office/drawing/2014/main" id="{63DC7AD1-038B-1914-EC3F-4A6EA51EE25A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2" name="Google Shape;8332;p74">
              <a:extLst>
                <a:ext uri="{FF2B5EF4-FFF2-40B4-BE49-F238E27FC236}">
                  <a16:creationId xmlns:a16="http://schemas.microsoft.com/office/drawing/2014/main" id="{F2BDED0A-3EBE-7084-C01A-21713C05E1A5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9" name="Google Shape;8333;p74">
                <a:extLst>
                  <a:ext uri="{FF2B5EF4-FFF2-40B4-BE49-F238E27FC236}">
                    <a16:creationId xmlns:a16="http://schemas.microsoft.com/office/drawing/2014/main" id="{7160CC31-B7F0-7A2F-BB55-1AAA071ACFE6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0" name="Google Shape;8334;p74">
                <a:extLst>
                  <a:ext uri="{FF2B5EF4-FFF2-40B4-BE49-F238E27FC236}">
                    <a16:creationId xmlns:a16="http://schemas.microsoft.com/office/drawing/2014/main" id="{E848095F-8141-1B35-3110-8B276ED7EE83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3" name="Google Shape;8335;p74">
              <a:extLst>
                <a:ext uri="{FF2B5EF4-FFF2-40B4-BE49-F238E27FC236}">
                  <a16:creationId xmlns:a16="http://schemas.microsoft.com/office/drawing/2014/main" id="{6ACE2F40-1A88-56AC-C8F5-BD9C38EF1B5D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7" name="Google Shape;8336;p74">
                <a:extLst>
                  <a:ext uri="{FF2B5EF4-FFF2-40B4-BE49-F238E27FC236}">
                    <a16:creationId xmlns:a16="http://schemas.microsoft.com/office/drawing/2014/main" id="{31B935D7-5456-192A-7AA6-66D36C9B065D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8" name="Google Shape;8337;p74">
                <a:extLst>
                  <a:ext uri="{FF2B5EF4-FFF2-40B4-BE49-F238E27FC236}">
                    <a16:creationId xmlns:a16="http://schemas.microsoft.com/office/drawing/2014/main" id="{A6CE0E61-89B2-78D3-D2F2-5FADBDCA7B92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4" name="Google Shape;8338;p74">
              <a:extLst>
                <a:ext uri="{FF2B5EF4-FFF2-40B4-BE49-F238E27FC236}">
                  <a16:creationId xmlns:a16="http://schemas.microsoft.com/office/drawing/2014/main" id="{4283AC23-01C6-206D-A139-9D2A9F0632E2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5" name="Google Shape;8339;p74">
                <a:extLst>
                  <a:ext uri="{FF2B5EF4-FFF2-40B4-BE49-F238E27FC236}">
                    <a16:creationId xmlns:a16="http://schemas.microsoft.com/office/drawing/2014/main" id="{30ED7ECD-5D93-E1AD-6287-DDFC3F951F54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6" name="Google Shape;8340;p74">
                <a:extLst>
                  <a:ext uri="{FF2B5EF4-FFF2-40B4-BE49-F238E27FC236}">
                    <a16:creationId xmlns:a16="http://schemas.microsoft.com/office/drawing/2014/main" id="{41FD68A5-6A1F-0209-3D1A-3E627A449E60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13" name="Google Shape;8341;p74">
            <a:extLst>
              <a:ext uri="{FF2B5EF4-FFF2-40B4-BE49-F238E27FC236}">
                <a16:creationId xmlns:a16="http://schemas.microsoft.com/office/drawing/2014/main" id="{13E0EFA7-F425-74B2-7DF9-E4F63D5686AC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14" name="Google Shape;8342;p74">
              <a:extLst>
                <a:ext uri="{FF2B5EF4-FFF2-40B4-BE49-F238E27FC236}">
                  <a16:creationId xmlns:a16="http://schemas.microsoft.com/office/drawing/2014/main" id="{BA494A69-2652-7220-0C9A-71F37ED12867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43;p74">
              <a:extLst>
                <a:ext uri="{FF2B5EF4-FFF2-40B4-BE49-F238E27FC236}">
                  <a16:creationId xmlns:a16="http://schemas.microsoft.com/office/drawing/2014/main" id="{12D73DF4-D5D5-4A2C-4F39-FF9FD0D20766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44;p74">
              <a:extLst>
                <a:ext uri="{FF2B5EF4-FFF2-40B4-BE49-F238E27FC236}">
                  <a16:creationId xmlns:a16="http://schemas.microsoft.com/office/drawing/2014/main" id="{940BBE33-1172-3184-0FE1-5F3CF710371F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45;p74">
              <a:extLst>
                <a:ext uri="{FF2B5EF4-FFF2-40B4-BE49-F238E27FC236}">
                  <a16:creationId xmlns:a16="http://schemas.microsoft.com/office/drawing/2014/main" id="{129ED480-1CF7-EEF7-EAB5-E7E8E316F441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46;p74">
              <a:extLst>
                <a:ext uri="{FF2B5EF4-FFF2-40B4-BE49-F238E27FC236}">
                  <a16:creationId xmlns:a16="http://schemas.microsoft.com/office/drawing/2014/main" id="{9B3C4544-8AF7-AF67-16FF-80FA1FDE58FF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347;p74">
              <a:extLst>
                <a:ext uri="{FF2B5EF4-FFF2-40B4-BE49-F238E27FC236}">
                  <a16:creationId xmlns:a16="http://schemas.microsoft.com/office/drawing/2014/main" id="{58C63687-694B-9FF9-5C14-17AD7D55133A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348;p74">
              <a:extLst>
                <a:ext uri="{FF2B5EF4-FFF2-40B4-BE49-F238E27FC236}">
                  <a16:creationId xmlns:a16="http://schemas.microsoft.com/office/drawing/2014/main" id="{C3A4F1F6-72A9-7364-D972-7AF8C1B74B3D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349;p74">
              <a:extLst>
                <a:ext uri="{FF2B5EF4-FFF2-40B4-BE49-F238E27FC236}">
                  <a16:creationId xmlns:a16="http://schemas.microsoft.com/office/drawing/2014/main" id="{848394FA-DA53-6D2E-FD90-966C13679251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350;p74">
              <a:extLst>
                <a:ext uri="{FF2B5EF4-FFF2-40B4-BE49-F238E27FC236}">
                  <a16:creationId xmlns:a16="http://schemas.microsoft.com/office/drawing/2014/main" id="{1F03607C-7D33-A88E-7DA4-1C2D189AF2C9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" name="Google Shape;8351;p74">
              <a:extLst>
                <a:ext uri="{FF2B5EF4-FFF2-40B4-BE49-F238E27FC236}">
                  <a16:creationId xmlns:a16="http://schemas.microsoft.com/office/drawing/2014/main" id="{18FED9A5-AE0E-D3E7-EAAB-079DD87E14DE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" name="Google Shape;8352;p74">
              <a:extLst>
                <a:ext uri="{FF2B5EF4-FFF2-40B4-BE49-F238E27FC236}">
                  <a16:creationId xmlns:a16="http://schemas.microsoft.com/office/drawing/2014/main" id="{88BB1C2F-07C0-407E-5C12-D24F8200A569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" name="Google Shape;8353;p74">
              <a:extLst>
                <a:ext uri="{FF2B5EF4-FFF2-40B4-BE49-F238E27FC236}">
                  <a16:creationId xmlns:a16="http://schemas.microsoft.com/office/drawing/2014/main" id="{503233DE-EC74-EF8B-479F-22C347773EF0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6" name="Google Shape;8354;p74">
            <a:extLst>
              <a:ext uri="{FF2B5EF4-FFF2-40B4-BE49-F238E27FC236}">
                <a16:creationId xmlns:a16="http://schemas.microsoft.com/office/drawing/2014/main" id="{0A0F310B-0B1B-4674-9D0A-C5C5AE450044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27" name="Google Shape;8355;p74">
              <a:extLst>
                <a:ext uri="{FF2B5EF4-FFF2-40B4-BE49-F238E27FC236}">
                  <a16:creationId xmlns:a16="http://schemas.microsoft.com/office/drawing/2014/main" id="{9A54CCF9-2364-1256-9ED4-1D0BC60E0E40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4" name="Google Shape;8356;p74">
                <a:extLst>
                  <a:ext uri="{FF2B5EF4-FFF2-40B4-BE49-F238E27FC236}">
                    <a16:creationId xmlns:a16="http://schemas.microsoft.com/office/drawing/2014/main" id="{AB4DE1F8-8B0C-E9B8-1856-848FEC4C26A6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357;p74">
                <a:extLst>
                  <a:ext uri="{FF2B5EF4-FFF2-40B4-BE49-F238E27FC236}">
                    <a16:creationId xmlns:a16="http://schemas.microsoft.com/office/drawing/2014/main" id="{AE0C9390-63EE-E26B-B4B8-C8D72D188B28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358;p74">
                <a:extLst>
                  <a:ext uri="{FF2B5EF4-FFF2-40B4-BE49-F238E27FC236}">
                    <a16:creationId xmlns:a16="http://schemas.microsoft.com/office/drawing/2014/main" id="{257FBF49-8838-0F5C-0648-E8214BCC67CE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359;p74">
                <a:extLst>
                  <a:ext uri="{FF2B5EF4-FFF2-40B4-BE49-F238E27FC236}">
                    <a16:creationId xmlns:a16="http://schemas.microsoft.com/office/drawing/2014/main" id="{77A48CC2-3DAE-EEB7-46AF-69E0B6848389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360;p74">
                <a:extLst>
                  <a:ext uri="{FF2B5EF4-FFF2-40B4-BE49-F238E27FC236}">
                    <a16:creationId xmlns:a16="http://schemas.microsoft.com/office/drawing/2014/main" id="{1AB3DC98-9F49-493D-F04E-E9A3D3375277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9" name="Google Shape;8361;p74">
                <a:extLst>
                  <a:ext uri="{FF2B5EF4-FFF2-40B4-BE49-F238E27FC236}">
                    <a16:creationId xmlns:a16="http://schemas.microsoft.com/office/drawing/2014/main" id="{AC9FA220-E343-3C1D-2FC1-AAEF7B3ABDB3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362;p74">
                <a:extLst>
                  <a:ext uri="{FF2B5EF4-FFF2-40B4-BE49-F238E27FC236}">
                    <a16:creationId xmlns:a16="http://schemas.microsoft.com/office/drawing/2014/main" id="{185FEE41-834A-7FF8-A5E7-89CA6D0D7287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363;p74">
                <a:extLst>
                  <a:ext uri="{FF2B5EF4-FFF2-40B4-BE49-F238E27FC236}">
                    <a16:creationId xmlns:a16="http://schemas.microsoft.com/office/drawing/2014/main" id="{CBA911D0-95CA-FF10-29FD-1534A4FA6501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364;p74">
                <a:extLst>
                  <a:ext uri="{FF2B5EF4-FFF2-40B4-BE49-F238E27FC236}">
                    <a16:creationId xmlns:a16="http://schemas.microsoft.com/office/drawing/2014/main" id="{C4E01AC6-66E8-3819-F7F7-6744EFF279D0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3" name="Google Shape;8365;p74">
                <a:extLst>
                  <a:ext uri="{FF2B5EF4-FFF2-40B4-BE49-F238E27FC236}">
                    <a16:creationId xmlns:a16="http://schemas.microsoft.com/office/drawing/2014/main" id="{4AC54775-BE76-9E58-5750-6C81D9EBBA63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4" name="Google Shape;8366;p74">
                <a:extLst>
                  <a:ext uri="{FF2B5EF4-FFF2-40B4-BE49-F238E27FC236}">
                    <a16:creationId xmlns:a16="http://schemas.microsoft.com/office/drawing/2014/main" id="{65C17121-41D3-79C2-7DA9-EF4F52E2F5BE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5" name="Google Shape;8367;p74">
                <a:extLst>
                  <a:ext uri="{FF2B5EF4-FFF2-40B4-BE49-F238E27FC236}">
                    <a16:creationId xmlns:a16="http://schemas.microsoft.com/office/drawing/2014/main" id="{66B3D1E9-73CE-6902-47E1-02BFE7F5539D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6" name="Google Shape;8368;p74">
                <a:extLst>
                  <a:ext uri="{FF2B5EF4-FFF2-40B4-BE49-F238E27FC236}">
                    <a16:creationId xmlns:a16="http://schemas.microsoft.com/office/drawing/2014/main" id="{18263F4C-7058-B9E6-6939-308F31A30084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7" name="Google Shape;8369;p74">
                <a:extLst>
                  <a:ext uri="{FF2B5EF4-FFF2-40B4-BE49-F238E27FC236}">
                    <a16:creationId xmlns:a16="http://schemas.microsoft.com/office/drawing/2014/main" id="{867EF0ED-2E63-2434-1F75-660C417BF027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8" name="Google Shape;8370;p74">
                <a:extLst>
                  <a:ext uri="{FF2B5EF4-FFF2-40B4-BE49-F238E27FC236}">
                    <a16:creationId xmlns:a16="http://schemas.microsoft.com/office/drawing/2014/main" id="{36B0032F-6B7D-E021-E18B-AE385D1647C0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9" name="Google Shape;8371;p74">
                <a:extLst>
                  <a:ext uri="{FF2B5EF4-FFF2-40B4-BE49-F238E27FC236}">
                    <a16:creationId xmlns:a16="http://schemas.microsoft.com/office/drawing/2014/main" id="{B5647D61-89A9-9578-C4DA-9C12618AADD8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0" name="Google Shape;8372;p74">
                <a:extLst>
                  <a:ext uri="{FF2B5EF4-FFF2-40B4-BE49-F238E27FC236}">
                    <a16:creationId xmlns:a16="http://schemas.microsoft.com/office/drawing/2014/main" id="{7EEB9841-739E-73BF-D1CC-CE97121F1181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1" name="Google Shape;8373;p74">
                <a:extLst>
                  <a:ext uri="{FF2B5EF4-FFF2-40B4-BE49-F238E27FC236}">
                    <a16:creationId xmlns:a16="http://schemas.microsoft.com/office/drawing/2014/main" id="{C7354055-1DD2-688E-2A6A-58E386532CC8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2" name="Google Shape;8374;p74">
                <a:extLst>
                  <a:ext uri="{FF2B5EF4-FFF2-40B4-BE49-F238E27FC236}">
                    <a16:creationId xmlns:a16="http://schemas.microsoft.com/office/drawing/2014/main" id="{D9399319-E59E-CB41-3E12-F7BDE638822F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3" name="Google Shape;8375;p74">
                <a:extLst>
                  <a:ext uri="{FF2B5EF4-FFF2-40B4-BE49-F238E27FC236}">
                    <a16:creationId xmlns:a16="http://schemas.microsoft.com/office/drawing/2014/main" id="{09BFD704-9884-8133-B4C0-B2B4B234F488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8376;p74">
                <a:extLst>
                  <a:ext uri="{FF2B5EF4-FFF2-40B4-BE49-F238E27FC236}">
                    <a16:creationId xmlns:a16="http://schemas.microsoft.com/office/drawing/2014/main" id="{B9D0E5ED-87B5-832E-9061-D9805AF78EFA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5" name="Google Shape;8377;p74">
                <a:extLst>
                  <a:ext uri="{FF2B5EF4-FFF2-40B4-BE49-F238E27FC236}">
                    <a16:creationId xmlns:a16="http://schemas.microsoft.com/office/drawing/2014/main" id="{3CE0850E-DE03-727C-6BEF-7ACB596926FE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6" name="Google Shape;8378;p74">
                <a:extLst>
                  <a:ext uri="{FF2B5EF4-FFF2-40B4-BE49-F238E27FC236}">
                    <a16:creationId xmlns:a16="http://schemas.microsoft.com/office/drawing/2014/main" id="{A78FAEE8-0211-5181-F44A-BDDCC71D9AC0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8379;p74">
                <a:extLst>
                  <a:ext uri="{FF2B5EF4-FFF2-40B4-BE49-F238E27FC236}">
                    <a16:creationId xmlns:a16="http://schemas.microsoft.com/office/drawing/2014/main" id="{4BD1FB16-0B0D-E8E6-DA44-843EF312CD50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8380;p74">
                <a:extLst>
                  <a:ext uri="{FF2B5EF4-FFF2-40B4-BE49-F238E27FC236}">
                    <a16:creationId xmlns:a16="http://schemas.microsoft.com/office/drawing/2014/main" id="{DADF9CF1-8D5F-4FA8-440F-0E96E5B0709B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9" name="Google Shape;8381;p74">
                <a:extLst>
                  <a:ext uri="{FF2B5EF4-FFF2-40B4-BE49-F238E27FC236}">
                    <a16:creationId xmlns:a16="http://schemas.microsoft.com/office/drawing/2014/main" id="{72DD7E6B-E807-93A2-43CE-32B16F05F6F2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8382;p74">
                <a:extLst>
                  <a:ext uri="{FF2B5EF4-FFF2-40B4-BE49-F238E27FC236}">
                    <a16:creationId xmlns:a16="http://schemas.microsoft.com/office/drawing/2014/main" id="{8CF08BF7-3880-79F8-A730-15205B110D72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8" name="Google Shape;8383;p74">
              <a:extLst>
                <a:ext uri="{FF2B5EF4-FFF2-40B4-BE49-F238E27FC236}">
                  <a16:creationId xmlns:a16="http://schemas.microsoft.com/office/drawing/2014/main" id="{6371AC5A-9FF6-6BAD-FFC2-C39C3A254662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9" name="Google Shape;8384;p74">
                <a:extLst>
                  <a:ext uri="{FF2B5EF4-FFF2-40B4-BE49-F238E27FC236}">
                    <a16:creationId xmlns:a16="http://schemas.microsoft.com/office/drawing/2014/main" id="{A43CE18B-BA02-B10A-A58E-5F5D6999607A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0" name="Google Shape;8385;p74">
                <a:extLst>
                  <a:ext uri="{FF2B5EF4-FFF2-40B4-BE49-F238E27FC236}">
                    <a16:creationId xmlns:a16="http://schemas.microsoft.com/office/drawing/2014/main" id="{D30B34FE-D932-24B5-65EC-61E34ECA41C9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1" name="Google Shape;8386;p74">
                <a:extLst>
                  <a:ext uri="{FF2B5EF4-FFF2-40B4-BE49-F238E27FC236}">
                    <a16:creationId xmlns:a16="http://schemas.microsoft.com/office/drawing/2014/main" id="{4E8C0D1D-18D2-7186-B5DC-22B9787627AA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387;p74">
                <a:extLst>
                  <a:ext uri="{FF2B5EF4-FFF2-40B4-BE49-F238E27FC236}">
                    <a16:creationId xmlns:a16="http://schemas.microsoft.com/office/drawing/2014/main" id="{9C5089F6-1F3A-5418-F831-68F668C6D402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388;p74">
                <a:extLst>
                  <a:ext uri="{FF2B5EF4-FFF2-40B4-BE49-F238E27FC236}">
                    <a16:creationId xmlns:a16="http://schemas.microsoft.com/office/drawing/2014/main" id="{2BF30B6B-5908-3251-BDC5-28BFC0A8E1A6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61" name="Google Shape;8389;p74">
            <a:extLst>
              <a:ext uri="{FF2B5EF4-FFF2-40B4-BE49-F238E27FC236}">
                <a16:creationId xmlns:a16="http://schemas.microsoft.com/office/drawing/2014/main" id="{630394F5-0E05-9B54-71EF-228C8683C22E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62" name="Google Shape;8390;p74">
              <a:extLst>
                <a:ext uri="{FF2B5EF4-FFF2-40B4-BE49-F238E27FC236}">
                  <a16:creationId xmlns:a16="http://schemas.microsoft.com/office/drawing/2014/main" id="{4E994A17-1731-77B2-7E98-20C6C0B4AF37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73" name="Google Shape;8391;p74">
                <a:extLst>
                  <a:ext uri="{FF2B5EF4-FFF2-40B4-BE49-F238E27FC236}">
                    <a16:creationId xmlns:a16="http://schemas.microsoft.com/office/drawing/2014/main" id="{766733DC-5652-3BD2-E420-0D45FC732233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4" name="Google Shape;8392;p74">
                <a:extLst>
                  <a:ext uri="{FF2B5EF4-FFF2-40B4-BE49-F238E27FC236}">
                    <a16:creationId xmlns:a16="http://schemas.microsoft.com/office/drawing/2014/main" id="{934732F3-361D-0919-E9A8-9E1642186CC8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3" name="Google Shape;8393;p74">
              <a:extLst>
                <a:ext uri="{FF2B5EF4-FFF2-40B4-BE49-F238E27FC236}">
                  <a16:creationId xmlns:a16="http://schemas.microsoft.com/office/drawing/2014/main" id="{6F9FD235-D677-AE5A-FA6F-9BABD0877534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71" name="Google Shape;8394;p74">
                <a:extLst>
                  <a:ext uri="{FF2B5EF4-FFF2-40B4-BE49-F238E27FC236}">
                    <a16:creationId xmlns:a16="http://schemas.microsoft.com/office/drawing/2014/main" id="{8F06C960-E608-D46D-1E25-F2E2636476CD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2" name="Google Shape;8395;p74">
                <a:extLst>
                  <a:ext uri="{FF2B5EF4-FFF2-40B4-BE49-F238E27FC236}">
                    <a16:creationId xmlns:a16="http://schemas.microsoft.com/office/drawing/2014/main" id="{FAD3BCF4-FDDF-C4E1-9B62-2F52C2EE2CCD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4" name="Google Shape;8396;p74">
              <a:extLst>
                <a:ext uri="{FF2B5EF4-FFF2-40B4-BE49-F238E27FC236}">
                  <a16:creationId xmlns:a16="http://schemas.microsoft.com/office/drawing/2014/main" id="{8F997B79-18F2-810A-7348-4FA2FD646E08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9" name="Google Shape;8397;p74">
                <a:extLst>
                  <a:ext uri="{FF2B5EF4-FFF2-40B4-BE49-F238E27FC236}">
                    <a16:creationId xmlns:a16="http://schemas.microsoft.com/office/drawing/2014/main" id="{E7972F65-80CF-FF55-D154-43F32AC1A1AB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0" name="Google Shape;8398;p74">
                <a:extLst>
                  <a:ext uri="{FF2B5EF4-FFF2-40B4-BE49-F238E27FC236}">
                    <a16:creationId xmlns:a16="http://schemas.microsoft.com/office/drawing/2014/main" id="{5AACCB3D-8259-07CF-43E7-55AFBFB155D8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5" name="Google Shape;8399;p74">
              <a:extLst>
                <a:ext uri="{FF2B5EF4-FFF2-40B4-BE49-F238E27FC236}">
                  <a16:creationId xmlns:a16="http://schemas.microsoft.com/office/drawing/2014/main" id="{4A09E5C9-863A-E1CC-9B5D-2FA33FEE6F3E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7" name="Google Shape;8400;p74">
                <a:extLst>
                  <a:ext uri="{FF2B5EF4-FFF2-40B4-BE49-F238E27FC236}">
                    <a16:creationId xmlns:a16="http://schemas.microsoft.com/office/drawing/2014/main" id="{5F153BFD-0304-444B-39BB-F1342F2AC82F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401;p74">
                <a:extLst>
                  <a:ext uri="{FF2B5EF4-FFF2-40B4-BE49-F238E27FC236}">
                    <a16:creationId xmlns:a16="http://schemas.microsoft.com/office/drawing/2014/main" id="{C5AC1DD8-DA9D-7D22-361D-0B8D2ED16637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66" name="Google Shape;8402;p74">
              <a:extLst>
                <a:ext uri="{FF2B5EF4-FFF2-40B4-BE49-F238E27FC236}">
                  <a16:creationId xmlns:a16="http://schemas.microsoft.com/office/drawing/2014/main" id="{0A7781DC-D8EB-B0B6-7CE7-A261AE754CCF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75" name="Google Shape;8403;p74">
            <a:extLst>
              <a:ext uri="{FF2B5EF4-FFF2-40B4-BE49-F238E27FC236}">
                <a16:creationId xmlns:a16="http://schemas.microsoft.com/office/drawing/2014/main" id="{017C635B-FB21-365D-8BFE-CFF1282631D7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76" name="Google Shape;8404;p74">
              <a:extLst>
                <a:ext uri="{FF2B5EF4-FFF2-40B4-BE49-F238E27FC236}">
                  <a16:creationId xmlns:a16="http://schemas.microsoft.com/office/drawing/2014/main" id="{AC0326E0-7395-5E4B-F36E-7F6F3563C9D4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81" name="Google Shape;8405;p74">
                <a:extLst>
                  <a:ext uri="{FF2B5EF4-FFF2-40B4-BE49-F238E27FC236}">
                    <a16:creationId xmlns:a16="http://schemas.microsoft.com/office/drawing/2014/main" id="{259EE426-9A9C-3F6E-228D-DBCA33C63AC0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2" name="Google Shape;8406;p74">
                <a:extLst>
                  <a:ext uri="{FF2B5EF4-FFF2-40B4-BE49-F238E27FC236}">
                    <a16:creationId xmlns:a16="http://schemas.microsoft.com/office/drawing/2014/main" id="{07E57782-B4ED-7E8F-6F51-23316CC25312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3" name="Google Shape;8407;p74">
                <a:extLst>
                  <a:ext uri="{FF2B5EF4-FFF2-40B4-BE49-F238E27FC236}">
                    <a16:creationId xmlns:a16="http://schemas.microsoft.com/office/drawing/2014/main" id="{A0A9A96F-329A-12EA-9553-63A0F0F1670D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7" name="Google Shape;8408;p74">
              <a:extLst>
                <a:ext uri="{FF2B5EF4-FFF2-40B4-BE49-F238E27FC236}">
                  <a16:creationId xmlns:a16="http://schemas.microsoft.com/office/drawing/2014/main" id="{1A348CAC-C4FA-7A72-B5B2-B2025B213663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8" name="Google Shape;8409;p74">
                <a:extLst>
                  <a:ext uri="{FF2B5EF4-FFF2-40B4-BE49-F238E27FC236}">
                    <a16:creationId xmlns:a16="http://schemas.microsoft.com/office/drawing/2014/main" id="{9BF9B19A-B9C5-1DC4-29C1-DCF0FC1BE45E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9" name="Google Shape;8410;p74">
                <a:extLst>
                  <a:ext uri="{FF2B5EF4-FFF2-40B4-BE49-F238E27FC236}">
                    <a16:creationId xmlns:a16="http://schemas.microsoft.com/office/drawing/2014/main" id="{ED52021F-28B9-490E-4103-CFCADAE83D1F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0" name="Google Shape;8411;p74">
                <a:extLst>
                  <a:ext uri="{FF2B5EF4-FFF2-40B4-BE49-F238E27FC236}">
                    <a16:creationId xmlns:a16="http://schemas.microsoft.com/office/drawing/2014/main" id="{3F0619F4-EB57-6CAE-BB45-7DC8F061E627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84" name="Google Shape;8412;p74">
            <a:extLst>
              <a:ext uri="{FF2B5EF4-FFF2-40B4-BE49-F238E27FC236}">
                <a16:creationId xmlns:a16="http://schemas.microsoft.com/office/drawing/2014/main" id="{9973D238-06B1-02E0-631B-45150FF80E27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385" name="Google Shape;8413;p74">
              <a:extLst>
                <a:ext uri="{FF2B5EF4-FFF2-40B4-BE49-F238E27FC236}">
                  <a16:creationId xmlns:a16="http://schemas.microsoft.com/office/drawing/2014/main" id="{320D056E-F264-66B7-0264-FDBAF06211D1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6" name="Google Shape;8414;p74">
              <a:extLst>
                <a:ext uri="{FF2B5EF4-FFF2-40B4-BE49-F238E27FC236}">
                  <a16:creationId xmlns:a16="http://schemas.microsoft.com/office/drawing/2014/main" id="{C53BC2F3-9FC1-AA07-B774-BCC113E76B0F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87" name="Google Shape;8415;p74">
            <a:extLst>
              <a:ext uri="{FF2B5EF4-FFF2-40B4-BE49-F238E27FC236}">
                <a16:creationId xmlns:a16="http://schemas.microsoft.com/office/drawing/2014/main" id="{8E653C21-0228-0CC4-059E-6672F95389A5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388" name="Google Shape;8416;p74">
              <a:extLst>
                <a:ext uri="{FF2B5EF4-FFF2-40B4-BE49-F238E27FC236}">
                  <a16:creationId xmlns:a16="http://schemas.microsoft.com/office/drawing/2014/main" id="{92747ECC-C0E9-3223-8B4D-57E2CB669034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9" name="Google Shape;8417;p74">
                <a:extLst>
                  <a:ext uri="{FF2B5EF4-FFF2-40B4-BE49-F238E27FC236}">
                    <a16:creationId xmlns:a16="http://schemas.microsoft.com/office/drawing/2014/main" id="{8F7A2C9B-893A-6FBF-B706-19C8DA778895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0" name="Google Shape;8418;p74">
                <a:extLst>
                  <a:ext uri="{FF2B5EF4-FFF2-40B4-BE49-F238E27FC236}">
                    <a16:creationId xmlns:a16="http://schemas.microsoft.com/office/drawing/2014/main" id="{DA32D8BA-FFC8-0FA7-4D10-B62785D45D09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9" name="Google Shape;8419;p74">
              <a:extLst>
                <a:ext uri="{FF2B5EF4-FFF2-40B4-BE49-F238E27FC236}">
                  <a16:creationId xmlns:a16="http://schemas.microsoft.com/office/drawing/2014/main" id="{A81F298B-DEA0-618F-3D0C-3D6010A28150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7" name="Google Shape;8420;p74">
                <a:extLst>
                  <a:ext uri="{FF2B5EF4-FFF2-40B4-BE49-F238E27FC236}">
                    <a16:creationId xmlns:a16="http://schemas.microsoft.com/office/drawing/2014/main" id="{CDCA8A34-E0FF-C08C-3F51-E2FC92C0A026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8" name="Google Shape;8421;p74">
                <a:extLst>
                  <a:ext uri="{FF2B5EF4-FFF2-40B4-BE49-F238E27FC236}">
                    <a16:creationId xmlns:a16="http://schemas.microsoft.com/office/drawing/2014/main" id="{0DC09216-3B15-7639-D124-D2FB4BFEFCA9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0" name="Google Shape;8422;p74">
              <a:extLst>
                <a:ext uri="{FF2B5EF4-FFF2-40B4-BE49-F238E27FC236}">
                  <a16:creationId xmlns:a16="http://schemas.microsoft.com/office/drawing/2014/main" id="{51357A51-8C84-6A89-E1F6-C7860C82911F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5" name="Google Shape;8423;p74">
                <a:extLst>
                  <a:ext uri="{FF2B5EF4-FFF2-40B4-BE49-F238E27FC236}">
                    <a16:creationId xmlns:a16="http://schemas.microsoft.com/office/drawing/2014/main" id="{DD64FC10-3142-7413-00D6-250D6BADD9D1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6" name="Google Shape;8424;p74">
                <a:extLst>
                  <a:ext uri="{FF2B5EF4-FFF2-40B4-BE49-F238E27FC236}">
                    <a16:creationId xmlns:a16="http://schemas.microsoft.com/office/drawing/2014/main" id="{6FA927F4-6A6D-7337-B55F-7C9BC57DFA0F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91" name="Google Shape;8425;p74">
              <a:extLst>
                <a:ext uri="{FF2B5EF4-FFF2-40B4-BE49-F238E27FC236}">
                  <a16:creationId xmlns:a16="http://schemas.microsoft.com/office/drawing/2014/main" id="{C37F1EF8-1BCA-157C-B324-396BE0B16BF4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93" name="Google Shape;8426;p74">
                <a:extLst>
                  <a:ext uri="{FF2B5EF4-FFF2-40B4-BE49-F238E27FC236}">
                    <a16:creationId xmlns:a16="http://schemas.microsoft.com/office/drawing/2014/main" id="{F107C765-6E19-CC5D-50E4-4CFFD6A72A73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8427;p74">
                <a:extLst>
                  <a:ext uri="{FF2B5EF4-FFF2-40B4-BE49-F238E27FC236}">
                    <a16:creationId xmlns:a16="http://schemas.microsoft.com/office/drawing/2014/main" id="{BDE1EFA2-67C8-0E3A-5602-8C7E3165B251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92" name="Google Shape;8428;p74">
              <a:extLst>
                <a:ext uri="{FF2B5EF4-FFF2-40B4-BE49-F238E27FC236}">
                  <a16:creationId xmlns:a16="http://schemas.microsoft.com/office/drawing/2014/main" id="{0E5CA312-314E-0C41-31A0-9534B7E5A171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401" name="Google Shape;8429;p74">
            <a:extLst>
              <a:ext uri="{FF2B5EF4-FFF2-40B4-BE49-F238E27FC236}">
                <a16:creationId xmlns:a16="http://schemas.microsoft.com/office/drawing/2014/main" id="{8E0043D2-B784-0CD9-7010-F3B0CAAE0310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402" name="Google Shape;8430;p74">
              <a:extLst>
                <a:ext uri="{FF2B5EF4-FFF2-40B4-BE49-F238E27FC236}">
                  <a16:creationId xmlns:a16="http://schemas.microsoft.com/office/drawing/2014/main" id="{890E3D28-CD0E-9E41-170D-8C274BDB4AEA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" name="Google Shape;8431;p74">
              <a:extLst>
                <a:ext uri="{FF2B5EF4-FFF2-40B4-BE49-F238E27FC236}">
                  <a16:creationId xmlns:a16="http://schemas.microsoft.com/office/drawing/2014/main" id="{DAB4612A-46E1-3D99-7E53-7C52751E3C52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" name="Google Shape;8432;p74">
              <a:extLst>
                <a:ext uri="{FF2B5EF4-FFF2-40B4-BE49-F238E27FC236}">
                  <a16:creationId xmlns:a16="http://schemas.microsoft.com/office/drawing/2014/main" id="{6BFBC88E-724A-BB2B-5EB4-C3DEAF7EBC1D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" name="Google Shape;8433;p74">
              <a:extLst>
                <a:ext uri="{FF2B5EF4-FFF2-40B4-BE49-F238E27FC236}">
                  <a16:creationId xmlns:a16="http://schemas.microsoft.com/office/drawing/2014/main" id="{9F0157E0-6D98-EF28-48B0-C6F4B273A5B4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6" name="Google Shape;8434;p74">
              <a:extLst>
                <a:ext uri="{FF2B5EF4-FFF2-40B4-BE49-F238E27FC236}">
                  <a16:creationId xmlns:a16="http://schemas.microsoft.com/office/drawing/2014/main" id="{29B359E7-1387-B738-9BC2-EA0024FBB49E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7" name="Google Shape;8435;p74">
              <a:extLst>
                <a:ext uri="{FF2B5EF4-FFF2-40B4-BE49-F238E27FC236}">
                  <a16:creationId xmlns:a16="http://schemas.microsoft.com/office/drawing/2014/main" id="{8EB5D611-F6CF-C07A-3C67-1DA8034DC352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08" name="Google Shape;1529;p70">
            <a:extLst>
              <a:ext uri="{FF2B5EF4-FFF2-40B4-BE49-F238E27FC236}">
                <a16:creationId xmlns:a16="http://schemas.microsoft.com/office/drawing/2014/main" id="{E88AD4BB-2BAC-BB88-7816-A5D27C9BB2CF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3898869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8B47380-D4DE-9ECE-E0B0-BA241C2D323E}"/>
              </a:ext>
            </a:extLst>
          </p:cNvPr>
          <p:cNvSpPr/>
          <p:nvPr/>
        </p:nvSpPr>
        <p:spPr>
          <a:xfrm rot="-1589716">
            <a:off x="6210475" y="9160186"/>
            <a:ext cx="2011164" cy="2011164"/>
          </a:xfrm>
          <a:custGeom>
            <a:avLst/>
            <a:gdLst/>
            <a:ahLst/>
            <a:cxnLst/>
            <a:rect l="l" t="t" r="r" b="b"/>
            <a:pathLst>
              <a:path w="2011164" h="2011164">
                <a:moveTo>
                  <a:pt x="0" y="0"/>
                </a:moveTo>
                <a:lnTo>
                  <a:pt x="2011164" y="0"/>
                </a:lnTo>
                <a:lnTo>
                  <a:pt x="2011164" y="2011163"/>
                </a:lnTo>
                <a:lnTo>
                  <a:pt x="0" y="20111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6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780387F-7B4E-611B-2C81-AB814D2BB1DE}"/>
              </a:ext>
            </a:extLst>
          </p:cNvPr>
          <p:cNvSpPr/>
          <p:nvPr/>
        </p:nvSpPr>
        <p:spPr>
          <a:xfrm flipH="1">
            <a:off x="-9002225" y="-4609856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17022351" y="0"/>
                </a:moveTo>
                <a:lnTo>
                  <a:pt x="0" y="0"/>
                </a:lnTo>
                <a:lnTo>
                  <a:pt x="0" y="17532385"/>
                </a:lnTo>
                <a:lnTo>
                  <a:pt x="17022351" y="17532385"/>
                </a:lnTo>
                <a:lnTo>
                  <a:pt x="17022351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B99E4B6-C16D-972D-F039-57F8622CD364}"/>
              </a:ext>
            </a:extLst>
          </p:cNvPr>
          <p:cNvSpPr/>
          <p:nvPr/>
        </p:nvSpPr>
        <p:spPr>
          <a:xfrm rot="-3464531">
            <a:off x="-4063349" y="201440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B31C799-466F-469B-341B-8F66B9DB63E9}"/>
              </a:ext>
            </a:extLst>
          </p:cNvPr>
          <p:cNvSpPr/>
          <p:nvPr/>
        </p:nvSpPr>
        <p:spPr>
          <a:xfrm rot="-8622226">
            <a:off x="8379047" y="-5496436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3969C78-C4E9-F8A3-F619-9E288318A301}"/>
              </a:ext>
            </a:extLst>
          </p:cNvPr>
          <p:cNvSpPr/>
          <p:nvPr/>
        </p:nvSpPr>
        <p:spPr>
          <a:xfrm rot="-3583057">
            <a:off x="16669954" y="3640859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A51090D-ADA5-F8A4-312F-AC35C1210EA7}"/>
              </a:ext>
            </a:extLst>
          </p:cNvPr>
          <p:cNvSpPr/>
          <p:nvPr/>
        </p:nvSpPr>
        <p:spPr>
          <a:xfrm rot="3232093">
            <a:off x="3117173" y="6517065"/>
            <a:ext cx="2103780" cy="2103780"/>
          </a:xfrm>
          <a:custGeom>
            <a:avLst/>
            <a:gdLst/>
            <a:ahLst/>
            <a:cxnLst/>
            <a:rect l="l" t="t" r="r" b="b"/>
            <a:pathLst>
              <a:path w="2103780" h="2103780">
                <a:moveTo>
                  <a:pt x="0" y="0"/>
                </a:moveTo>
                <a:lnTo>
                  <a:pt x="2103780" y="0"/>
                </a:lnTo>
                <a:lnTo>
                  <a:pt x="2103780" y="2103780"/>
                </a:lnTo>
                <a:lnTo>
                  <a:pt x="0" y="21037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6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C5E17628-744E-E7AA-9F9F-49D34D1D7940}"/>
              </a:ext>
            </a:extLst>
          </p:cNvPr>
          <p:cNvSpPr/>
          <p:nvPr/>
        </p:nvSpPr>
        <p:spPr>
          <a:xfrm rot="-1179100">
            <a:off x="4589850" y="2626139"/>
            <a:ext cx="2172508" cy="2172508"/>
          </a:xfrm>
          <a:custGeom>
            <a:avLst/>
            <a:gdLst/>
            <a:ahLst/>
            <a:cxnLst/>
            <a:rect l="l" t="t" r="r" b="b"/>
            <a:pathLst>
              <a:path w="2172508" h="2172508">
                <a:moveTo>
                  <a:pt x="0" y="0"/>
                </a:moveTo>
                <a:lnTo>
                  <a:pt x="2172508" y="0"/>
                </a:lnTo>
                <a:lnTo>
                  <a:pt x="2172508" y="2172508"/>
                </a:lnTo>
                <a:lnTo>
                  <a:pt x="0" y="217250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6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075FA354-6B3E-39A4-F152-7162E4BCD491}"/>
              </a:ext>
            </a:extLst>
          </p:cNvPr>
          <p:cNvSpPr/>
          <p:nvPr/>
        </p:nvSpPr>
        <p:spPr>
          <a:xfrm rot="-3583057">
            <a:off x="14984257" y="-4725261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oogle Shape;8440;p75">
            <a:extLst>
              <a:ext uri="{FF2B5EF4-FFF2-40B4-BE49-F238E27FC236}">
                <a16:creationId xmlns:a16="http://schemas.microsoft.com/office/drawing/2014/main" id="{E5AE5E88-3CEC-FACF-3D07-06D5F7D8E00B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5" name="Google Shape;8441;p75">
              <a:extLst>
                <a:ext uri="{FF2B5EF4-FFF2-40B4-BE49-F238E27FC236}">
                  <a16:creationId xmlns:a16="http://schemas.microsoft.com/office/drawing/2014/main" id="{D0C539A2-AA08-B898-9597-9403517D6328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11" name="Google Shape;8442;p75">
                <a:extLst>
                  <a:ext uri="{FF2B5EF4-FFF2-40B4-BE49-F238E27FC236}">
                    <a16:creationId xmlns:a16="http://schemas.microsoft.com/office/drawing/2014/main" id="{45574442-60B8-2A0A-CB77-68D3138758CD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43;p75">
                <a:extLst>
                  <a:ext uri="{FF2B5EF4-FFF2-40B4-BE49-F238E27FC236}">
                    <a16:creationId xmlns:a16="http://schemas.microsoft.com/office/drawing/2014/main" id="{E1A83EF5-8BAA-6C8A-8DB9-95F52BBD45CB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44;p75">
                <a:extLst>
                  <a:ext uri="{FF2B5EF4-FFF2-40B4-BE49-F238E27FC236}">
                    <a16:creationId xmlns:a16="http://schemas.microsoft.com/office/drawing/2014/main" id="{B30A78AC-5A0D-664C-FBF2-19C004807D46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45;p75">
                <a:extLst>
                  <a:ext uri="{FF2B5EF4-FFF2-40B4-BE49-F238E27FC236}">
                    <a16:creationId xmlns:a16="http://schemas.microsoft.com/office/drawing/2014/main" id="{46996454-DC4A-4BF5-028C-0AABBC612D67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8446;p75">
                <a:extLst>
                  <a:ext uri="{FF2B5EF4-FFF2-40B4-BE49-F238E27FC236}">
                    <a16:creationId xmlns:a16="http://schemas.microsoft.com/office/drawing/2014/main" id="{CAF92E13-52B5-DDE5-064F-F9B7B9A364C2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6" name="Google Shape;8447;p75">
                <a:extLst>
                  <a:ext uri="{FF2B5EF4-FFF2-40B4-BE49-F238E27FC236}">
                    <a16:creationId xmlns:a16="http://schemas.microsoft.com/office/drawing/2014/main" id="{CB253E41-0DE4-F503-B672-7640CB235ACB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" name="Google Shape;8448;p75">
                <a:extLst>
                  <a:ext uri="{FF2B5EF4-FFF2-40B4-BE49-F238E27FC236}">
                    <a16:creationId xmlns:a16="http://schemas.microsoft.com/office/drawing/2014/main" id="{4BDB2AC4-2218-AB41-B8CC-4455AA973FC9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8" name="Google Shape;8449;p75">
                <a:extLst>
                  <a:ext uri="{FF2B5EF4-FFF2-40B4-BE49-F238E27FC236}">
                    <a16:creationId xmlns:a16="http://schemas.microsoft.com/office/drawing/2014/main" id="{11C1FB87-EE9E-3BB4-E5EF-4FA05C8B31D1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" name="Google Shape;8450;p75">
                <a:extLst>
                  <a:ext uri="{FF2B5EF4-FFF2-40B4-BE49-F238E27FC236}">
                    <a16:creationId xmlns:a16="http://schemas.microsoft.com/office/drawing/2014/main" id="{C763CEAF-B18A-33B8-B76B-E43D8281D79F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0" name="Google Shape;8451;p75">
                <a:extLst>
                  <a:ext uri="{FF2B5EF4-FFF2-40B4-BE49-F238E27FC236}">
                    <a16:creationId xmlns:a16="http://schemas.microsoft.com/office/drawing/2014/main" id="{F0F82F71-90C7-31F1-7F9B-1728636E39E0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" name="Google Shape;8452;p75">
              <a:extLst>
                <a:ext uri="{FF2B5EF4-FFF2-40B4-BE49-F238E27FC236}">
                  <a16:creationId xmlns:a16="http://schemas.microsoft.com/office/drawing/2014/main" id="{EBBC5DB3-ADC0-0D30-7762-A2B36A06A231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101" name="Google Shape;8453;p75">
                <a:extLst>
                  <a:ext uri="{FF2B5EF4-FFF2-40B4-BE49-F238E27FC236}">
                    <a16:creationId xmlns:a16="http://schemas.microsoft.com/office/drawing/2014/main" id="{465AA7DF-8C8D-211D-4B76-39BBBB3A4D46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454;p75">
                <a:extLst>
                  <a:ext uri="{FF2B5EF4-FFF2-40B4-BE49-F238E27FC236}">
                    <a16:creationId xmlns:a16="http://schemas.microsoft.com/office/drawing/2014/main" id="{DD6F177D-CDB0-BA56-0D6D-9F02D5508C25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455;p75">
                <a:extLst>
                  <a:ext uri="{FF2B5EF4-FFF2-40B4-BE49-F238E27FC236}">
                    <a16:creationId xmlns:a16="http://schemas.microsoft.com/office/drawing/2014/main" id="{60FD9E13-B6D2-DBF2-5A9D-F90E0B2AA9FB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456;p75">
                <a:extLst>
                  <a:ext uri="{FF2B5EF4-FFF2-40B4-BE49-F238E27FC236}">
                    <a16:creationId xmlns:a16="http://schemas.microsoft.com/office/drawing/2014/main" id="{3BB2F8DB-4BAA-A0E2-55DE-4AC470FE9B62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8457;p75">
                <a:extLst>
                  <a:ext uri="{FF2B5EF4-FFF2-40B4-BE49-F238E27FC236}">
                    <a16:creationId xmlns:a16="http://schemas.microsoft.com/office/drawing/2014/main" id="{96883D87-8E94-BFE8-76EE-CDFE8A768476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8458;p75">
                <a:extLst>
                  <a:ext uri="{FF2B5EF4-FFF2-40B4-BE49-F238E27FC236}">
                    <a16:creationId xmlns:a16="http://schemas.microsoft.com/office/drawing/2014/main" id="{2D11F8E4-200B-D660-1E1F-AEED5F821757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8459;p75">
                <a:extLst>
                  <a:ext uri="{FF2B5EF4-FFF2-40B4-BE49-F238E27FC236}">
                    <a16:creationId xmlns:a16="http://schemas.microsoft.com/office/drawing/2014/main" id="{E0FCC7C2-56D6-EC3C-37AB-E3E42305A16B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8460;p75">
                <a:extLst>
                  <a:ext uri="{FF2B5EF4-FFF2-40B4-BE49-F238E27FC236}">
                    <a16:creationId xmlns:a16="http://schemas.microsoft.com/office/drawing/2014/main" id="{D8F43B9D-2135-61A7-4007-D2E01631F4B4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61;p75">
                <a:extLst>
                  <a:ext uri="{FF2B5EF4-FFF2-40B4-BE49-F238E27FC236}">
                    <a16:creationId xmlns:a16="http://schemas.microsoft.com/office/drawing/2014/main" id="{910554DB-DDF2-9A7A-D588-88AB4605EAE4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62;p75">
                <a:extLst>
                  <a:ext uri="{FF2B5EF4-FFF2-40B4-BE49-F238E27FC236}">
                    <a16:creationId xmlns:a16="http://schemas.microsoft.com/office/drawing/2014/main" id="{5FAD88E7-165E-4249-B5F6-662172EE536A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463;p75">
              <a:extLst>
                <a:ext uri="{FF2B5EF4-FFF2-40B4-BE49-F238E27FC236}">
                  <a16:creationId xmlns:a16="http://schemas.microsoft.com/office/drawing/2014/main" id="{17F955BF-4E38-3350-DE3C-2AB78DA1A4D0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91" name="Google Shape;8464;p75">
                <a:extLst>
                  <a:ext uri="{FF2B5EF4-FFF2-40B4-BE49-F238E27FC236}">
                    <a16:creationId xmlns:a16="http://schemas.microsoft.com/office/drawing/2014/main" id="{2295D9A5-C126-395A-F93D-D955D128F92B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465;p75">
                <a:extLst>
                  <a:ext uri="{FF2B5EF4-FFF2-40B4-BE49-F238E27FC236}">
                    <a16:creationId xmlns:a16="http://schemas.microsoft.com/office/drawing/2014/main" id="{4479F134-9B60-C657-00B2-1D43648E9194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466;p75">
                <a:extLst>
                  <a:ext uri="{FF2B5EF4-FFF2-40B4-BE49-F238E27FC236}">
                    <a16:creationId xmlns:a16="http://schemas.microsoft.com/office/drawing/2014/main" id="{2097B267-95C2-33CB-65EA-B615D42D853E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467;p75">
                <a:extLst>
                  <a:ext uri="{FF2B5EF4-FFF2-40B4-BE49-F238E27FC236}">
                    <a16:creationId xmlns:a16="http://schemas.microsoft.com/office/drawing/2014/main" id="{D2DA72CD-428D-A72C-EB48-77AD714955EF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8468;p75">
                <a:extLst>
                  <a:ext uri="{FF2B5EF4-FFF2-40B4-BE49-F238E27FC236}">
                    <a16:creationId xmlns:a16="http://schemas.microsoft.com/office/drawing/2014/main" id="{0E678465-69A8-3C18-B966-DBB3BBE82FB6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8469;p75">
                <a:extLst>
                  <a:ext uri="{FF2B5EF4-FFF2-40B4-BE49-F238E27FC236}">
                    <a16:creationId xmlns:a16="http://schemas.microsoft.com/office/drawing/2014/main" id="{922434E6-06C7-569C-347C-58BB0DCB505E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8470;p75">
                <a:extLst>
                  <a:ext uri="{FF2B5EF4-FFF2-40B4-BE49-F238E27FC236}">
                    <a16:creationId xmlns:a16="http://schemas.microsoft.com/office/drawing/2014/main" id="{5F2B365C-5FFB-A78A-0D2C-5A842320DA44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8471;p75">
                <a:extLst>
                  <a:ext uri="{FF2B5EF4-FFF2-40B4-BE49-F238E27FC236}">
                    <a16:creationId xmlns:a16="http://schemas.microsoft.com/office/drawing/2014/main" id="{D6823E8C-2C47-9304-EB51-7F4A157D758A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472;p75">
                <a:extLst>
                  <a:ext uri="{FF2B5EF4-FFF2-40B4-BE49-F238E27FC236}">
                    <a16:creationId xmlns:a16="http://schemas.microsoft.com/office/drawing/2014/main" id="{53D86464-21B4-8D91-67D0-FA957698DA5F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473;p75">
                <a:extLst>
                  <a:ext uri="{FF2B5EF4-FFF2-40B4-BE49-F238E27FC236}">
                    <a16:creationId xmlns:a16="http://schemas.microsoft.com/office/drawing/2014/main" id="{3066FBFC-7FBD-0B85-6704-AD76ACA63233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474;p75">
              <a:extLst>
                <a:ext uri="{FF2B5EF4-FFF2-40B4-BE49-F238E27FC236}">
                  <a16:creationId xmlns:a16="http://schemas.microsoft.com/office/drawing/2014/main" id="{7282EA51-8A72-9800-4D4D-45EB4B0643E5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1" name="Google Shape;8475;p75">
                <a:extLst>
                  <a:ext uri="{FF2B5EF4-FFF2-40B4-BE49-F238E27FC236}">
                    <a16:creationId xmlns:a16="http://schemas.microsoft.com/office/drawing/2014/main" id="{97B143C6-CA01-B5CD-DE42-9380205DA797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476;p75">
                <a:extLst>
                  <a:ext uri="{FF2B5EF4-FFF2-40B4-BE49-F238E27FC236}">
                    <a16:creationId xmlns:a16="http://schemas.microsoft.com/office/drawing/2014/main" id="{FF4DE613-47A0-2D6D-9DF0-87C651BDB9A4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477;p75">
                <a:extLst>
                  <a:ext uri="{FF2B5EF4-FFF2-40B4-BE49-F238E27FC236}">
                    <a16:creationId xmlns:a16="http://schemas.microsoft.com/office/drawing/2014/main" id="{5146D253-E414-C87A-AEF0-E9CF064FE90C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478;p75">
                <a:extLst>
                  <a:ext uri="{FF2B5EF4-FFF2-40B4-BE49-F238E27FC236}">
                    <a16:creationId xmlns:a16="http://schemas.microsoft.com/office/drawing/2014/main" id="{63CF1636-6393-1389-D41B-6D5B9613766A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8479;p75">
                <a:extLst>
                  <a:ext uri="{FF2B5EF4-FFF2-40B4-BE49-F238E27FC236}">
                    <a16:creationId xmlns:a16="http://schemas.microsoft.com/office/drawing/2014/main" id="{77087637-6870-EE40-DF02-2D2CD6E44009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8480;p75">
                <a:extLst>
                  <a:ext uri="{FF2B5EF4-FFF2-40B4-BE49-F238E27FC236}">
                    <a16:creationId xmlns:a16="http://schemas.microsoft.com/office/drawing/2014/main" id="{B98AE802-D781-DABF-2250-67D425389887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8481;p75">
                <a:extLst>
                  <a:ext uri="{FF2B5EF4-FFF2-40B4-BE49-F238E27FC236}">
                    <a16:creationId xmlns:a16="http://schemas.microsoft.com/office/drawing/2014/main" id="{86624065-DC88-879C-774F-D029149428FA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8482;p75">
                <a:extLst>
                  <a:ext uri="{FF2B5EF4-FFF2-40B4-BE49-F238E27FC236}">
                    <a16:creationId xmlns:a16="http://schemas.microsoft.com/office/drawing/2014/main" id="{8485D33E-BB80-9E3D-CB1C-3736B79339E6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483;p75">
                <a:extLst>
                  <a:ext uri="{FF2B5EF4-FFF2-40B4-BE49-F238E27FC236}">
                    <a16:creationId xmlns:a16="http://schemas.microsoft.com/office/drawing/2014/main" id="{4CF70104-C916-4E4A-C8DA-22A7A1F8E8D5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484;p75">
                <a:extLst>
                  <a:ext uri="{FF2B5EF4-FFF2-40B4-BE49-F238E27FC236}">
                    <a16:creationId xmlns:a16="http://schemas.microsoft.com/office/drawing/2014/main" id="{40452AAF-456C-7FE4-CC73-DCBC7CEF0062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" name="Google Shape;8485;p75">
              <a:extLst>
                <a:ext uri="{FF2B5EF4-FFF2-40B4-BE49-F238E27FC236}">
                  <a16:creationId xmlns:a16="http://schemas.microsoft.com/office/drawing/2014/main" id="{CE1F7DF3-E759-B2F0-3FD1-33C322BEF324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71" name="Google Shape;8486;p75">
                <a:extLst>
                  <a:ext uri="{FF2B5EF4-FFF2-40B4-BE49-F238E27FC236}">
                    <a16:creationId xmlns:a16="http://schemas.microsoft.com/office/drawing/2014/main" id="{D5BF7D22-5D17-192F-C59C-EF75560C81B0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8487;p75">
                <a:extLst>
                  <a:ext uri="{FF2B5EF4-FFF2-40B4-BE49-F238E27FC236}">
                    <a16:creationId xmlns:a16="http://schemas.microsoft.com/office/drawing/2014/main" id="{AD25896A-3BCC-5B73-F1E9-ECE1B244BDAF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8488;p75">
                <a:extLst>
                  <a:ext uri="{FF2B5EF4-FFF2-40B4-BE49-F238E27FC236}">
                    <a16:creationId xmlns:a16="http://schemas.microsoft.com/office/drawing/2014/main" id="{F37E0353-9042-E713-CD0D-1F46FB37195E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489;p75">
                <a:extLst>
                  <a:ext uri="{FF2B5EF4-FFF2-40B4-BE49-F238E27FC236}">
                    <a16:creationId xmlns:a16="http://schemas.microsoft.com/office/drawing/2014/main" id="{ED54F52D-6D87-77E0-C0F6-573AF99552C6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8490;p75">
                <a:extLst>
                  <a:ext uri="{FF2B5EF4-FFF2-40B4-BE49-F238E27FC236}">
                    <a16:creationId xmlns:a16="http://schemas.microsoft.com/office/drawing/2014/main" id="{2D450DD9-09B3-9B86-60D1-D7009C662391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8491;p75">
                <a:extLst>
                  <a:ext uri="{FF2B5EF4-FFF2-40B4-BE49-F238E27FC236}">
                    <a16:creationId xmlns:a16="http://schemas.microsoft.com/office/drawing/2014/main" id="{EAB26083-0C2E-F584-D27D-9119A0ABDF55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8492;p75">
                <a:extLst>
                  <a:ext uri="{FF2B5EF4-FFF2-40B4-BE49-F238E27FC236}">
                    <a16:creationId xmlns:a16="http://schemas.microsoft.com/office/drawing/2014/main" id="{ECAFDD7F-BF55-942C-D619-D0004F6EB5DE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8493;p75">
                <a:extLst>
                  <a:ext uri="{FF2B5EF4-FFF2-40B4-BE49-F238E27FC236}">
                    <a16:creationId xmlns:a16="http://schemas.microsoft.com/office/drawing/2014/main" id="{4BE6CF74-2A46-F2B3-53F2-86A9E4ABD53E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494;p75">
                <a:extLst>
                  <a:ext uri="{FF2B5EF4-FFF2-40B4-BE49-F238E27FC236}">
                    <a16:creationId xmlns:a16="http://schemas.microsoft.com/office/drawing/2014/main" id="{40B1B92B-B9D6-AE6A-EB0C-008888E37EF0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495;p75">
                <a:extLst>
                  <a:ext uri="{FF2B5EF4-FFF2-40B4-BE49-F238E27FC236}">
                    <a16:creationId xmlns:a16="http://schemas.microsoft.com/office/drawing/2014/main" id="{5AC3F47B-66F1-EA0C-D371-FB649A8D2645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" name="Google Shape;8496;p75">
              <a:extLst>
                <a:ext uri="{FF2B5EF4-FFF2-40B4-BE49-F238E27FC236}">
                  <a16:creationId xmlns:a16="http://schemas.microsoft.com/office/drawing/2014/main" id="{C3377514-BDD7-648F-88E9-643A9AD727F4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61" name="Google Shape;8497;p75">
                <a:extLst>
                  <a:ext uri="{FF2B5EF4-FFF2-40B4-BE49-F238E27FC236}">
                    <a16:creationId xmlns:a16="http://schemas.microsoft.com/office/drawing/2014/main" id="{634C323B-B6EC-CC30-E8CE-8C6E4700414F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498;p75">
                <a:extLst>
                  <a:ext uri="{FF2B5EF4-FFF2-40B4-BE49-F238E27FC236}">
                    <a16:creationId xmlns:a16="http://schemas.microsoft.com/office/drawing/2014/main" id="{D913F94B-EB52-A742-4E73-31B2FDD3CA1C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8499;p75">
                <a:extLst>
                  <a:ext uri="{FF2B5EF4-FFF2-40B4-BE49-F238E27FC236}">
                    <a16:creationId xmlns:a16="http://schemas.microsoft.com/office/drawing/2014/main" id="{A06E5D37-A3E7-8B3C-8C7B-5BF81FF80EC8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500;p75">
                <a:extLst>
                  <a:ext uri="{FF2B5EF4-FFF2-40B4-BE49-F238E27FC236}">
                    <a16:creationId xmlns:a16="http://schemas.microsoft.com/office/drawing/2014/main" id="{77EE7CF7-7888-D788-0B43-1CE40567C79C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8501;p75">
                <a:extLst>
                  <a:ext uri="{FF2B5EF4-FFF2-40B4-BE49-F238E27FC236}">
                    <a16:creationId xmlns:a16="http://schemas.microsoft.com/office/drawing/2014/main" id="{949A502B-A07A-C4DD-E576-1161D2F5BECC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8502;p75">
                <a:extLst>
                  <a:ext uri="{FF2B5EF4-FFF2-40B4-BE49-F238E27FC236}">
                    <a16:creationId xmlns:a16="http://schemas.microsoft.com/office/drawing/2014/main" id="{6899428A-548B-02E0-0332-D48E63085E18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8503;p75">
                <a:extLst>
                  <a:ext uri="{FF2B5EF4-FFF2-40B4-BE49-F238E27FC236}">
                    <a16:creationId xmlns:a16="http://schemas.microsoft.com/office/drawing/2014/main" id="{4C35B831-2F3A-AD53-1B96-57ECA3E57EF8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8504;p75">
                <a:extLst>
                  <a:ext uri="{FF2B5EF4-FFF2-40B4-BE49-F238E27FC236}">
                    <a16:creationId xmlns:a16="http://schemas.microsoft.com/office/drawing/2014/main" id="{9FE4E974-D6C5-B533-353B-AB7E8218862B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505;p75">
                <a:extLst>
                  <a:ext uri="{FF2B5EF4-FFF2-40B4-BE49-F238E27FC236}">
                    <a16:creationId xmlns:a16="http://schemas.microsoft.com/office/drawing/2014/main" id="{40013A1B-AB54-907F-BCC3-231C7FFC3CB0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8506;p75">
                <a:extLst>
                  <a:ext uri="{FF2B5EF4-FFF2-40B4-BE49-F238E27FC236}">
                    <a16:creationId xmlns:a16="http://schemas.microsoft.com/office/drawing/2014/main" id="{3FBA2756-8D8A-8D6D-ACE3-C63EA4510ABD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" name="Google Shape;8507;p75">
              <a:extLst>
                <a:ext uri="{FF2B5EF4-FFF2-40B4-BE49-F238E27FC236}">
                  <a16:creationId xmlns:a16="http://schemas.microsoft.com/office/drawing/2014/main" id="{EDE623DE-B797-70F4-FC97-571DB02E3196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51" name="Google Shape;8508;p75">
                <a:extLst>
                  <a:ext uri="{FF2B5EF4-FFF2-40B4-BE49-F238E27FC236}">
                    <a16:creationId xmlns:a16="http://schemas.microsoft.com/office/drawing/2014/main" id="{77EE0992-43D8-3B4F-816B-722A0C72E3BE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8509;p75">
                <a:extLst>
                  <a:ext uri="{FF2B5EF4-FFF2-40B4-BE49-F238E27FC236}">
                    <a16:creationId xmlns:a16="http://schemas.microsoft.com/office/drawing/2014/main" id="{DFFBDE3B-D67C-8E89-D358-469894190090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8510;p75">
                <a:extLst>
                  <a:ext uri="{FF2B5EF4-FFF2-40B4-BE49-F238E27FC236}">
                    <a16:creationId xmlns:a16="http://schemas.microsoft.com/office/drawing/2014/main" id="{E081D53A-CEA7-87AC-A09A-B96CCCD4063C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8511;p75">
                <a:extLst>
                  <a:ext uri="{FF2B5EF4-FFF2-40B4-BE49-F238E27FC236}">
                    <a16:creationId xmlns:a16="http://schemas.microsoft.com/office/drawing/2014/main" id="{2B1AB260-55A5-1350-073A-FB53F4626334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8512;p75">
                <a:extLst>
                  <a:ext uri="{FF2B5EF4-FFF2-40B4-BE49-F238E27FC236}">
                    <a16:creationId xmlns:a16="http://schemas.microsoft.com/office/drawing/2014/main" id="{91B06B95-E28D-E264-7AD0-017EB7689004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8513;p75">
                <a:extLst>
                  <a:ext uri="{FF2B5EF4-FFF2-40B4-BE49-F238E27FC236}">
                    <a16:creationId xmlns:a16="http://schemas.microsoft.com/office/drawing/2014/main" id="{69D759EA-127E-1C04-6C28-AF5C292A1E81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8514;p75">
                <a:extLst>
                  <a:ext uri="{FF2B5EF4-FFF2-40B4-BE49-F238E27FC236}">
                    <a16:creationId xmlns:a16="http://schemas.microsoft.com/office/drawing/2014/main" id="{587B3792-19E4-EAE5-FAF4-CDB2430BF227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8515;p75">
                <a:extLst>
                  <a:ext uri="{FF2B5EF4-FFF2-40B4-BE49-F238E27FC236}">
                    <a16:creationId xmlns:a16="http://schemas.microsoft.com/office/drawing/2014/main" id="{04646C0A-84E1-4D6E-17B3-114676AAC95A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8516;p75">
                <a:extLst>
                  <a:ext uri="{FF2B5EF4-FFF2-40B4-BE49-F238E27FC236}">
                    <a16:creationId xmlns:a16="http://schemas.microsoft.com/office/drawing/2014/main" id="{6C56C8DD-D8B8-8D8A-09B5-55227A3F120B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517;p75">
                <a:extLst>
                  <a:ext uri="{FF2B5EF4-FFF2-40B4-BE49-F238E27FC236}">
                    <a16:creationId xmlns:a16="http://schemas.microsoft.com/office/drawing/2014/main" id="{058F7418-8E55-A94B-5A3E-A7BA9C5A4E0D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" name="Google Shape;8518;p75">
              <a:extLst>
                <a:ext uri="{FF2B5EF4-FFF2-40B4-BE49-F238E27FC236}">
                  <a16:creationId xmlns:a16="http://schemas.microsoft.com/office/drawing/2014/main" id="{2720AC3C-181E-5D51-2A85-F12AD822110A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41" name="Google Shape;8519;p75">
                <a:extLst>
                  <a:ext uri="{FF2B5EF4-FFF2-40B4-BE49-F238E27FC236}">
                    <a16:creationId xmlns:a16="http://schemas.microsoft.com/office/drawing/2014/main" id="{138752EB-C967-1216-39C7-FB2DC11955AC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" name="Google Shape;8520;p75">
                <a:extLst>
                  <a:ext uri="{FF2B5EF4-FFF2-40B4-BE49-F238E27FC236}">
                    <a16:creationId xmlns:a16="http://schemas.microsoft.com/office/drawing/2014/main" id="{50CBAB2D-38F5-647A-119E-2055F2A53E2A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" name="Google Shape;8521;p75">
                <a:extLst>
                  <a:ext uri="{FF2B5EF4-FFF2-40B4-BE49-F238E27FC236}">
                    <a16:creationId xmlns:a16="http://schemas.microsoft.com/office/drawing/2014/main" id="{68A42A14-4B6A-4014-EBDA-1C99DA506F49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8522;p75">
                <a:extLst>
                  <a:ext uri="{FF2B5EF4-FFF2-40B4-BE49-F238E27FC236}">
                    <a16:creationId xmlns:a16="http://schemas.microsoft.com/office/drawing/2014/main" id="{DEC884BC-D2D9-DE86-D613-81FE2B7813B4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" name="Google Shape;8523;p75">
                <a:extLst>
                  <a:ext uri="{FF2B5EF4-FFF2-40B4-BE49-F238E27FC236}">
                    <a16:creationId xmlns:a16="http://schemas.microsoft.com/office/drawing/2014/main" id="{E46438AE-13CD-B492-B48A-A685D4AADA68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8524;p75">
                <a:extLst>
                  <a:ext uri="{FF2B5EF4-FFF2-40B4-BE49-F238E27FC236}">
                    <a16:creationId xmlns:a16="http://schemas.microsoft.com/office/drawing/2014/main" id="{A141B166-FEA4-ECF2-FFEB-E6B1DDF3C7FF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8525;p75">
                <a:extLst>
                  <a:ext uri="{FF2B5EF4-FFF2-40B4-BE49-F238E27FC236}">
                    <a16:creationId xmlns:a16="http://schemas.microsoft.com/office/drawing/2014/main" id="{88101A21-63F7-4731-6D47-FD55DA37B20B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8526;p75">
                <a:extLst>
                  <a:ext uri="{FF2B5EF4-FFF2-40B4-BE49-F238E27FC236}">
                    <a16:creationId xmlns:a16="http://schemas.microsoft.com/office/drawing/2014/main" id="{FB9DEE20-4A32-9AA6-C3AC-11F440599410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8527;p75">
                <a:extLst>
                  <a:ext uri="{FF2B5EF4-FFF2-40B4-BE49-F238E27FC236}">
                    <a16:creationId xmlns:a16="http://schemas.microsoft.com/office/drawing/2014/main" id="{11292FF4-66CB-FF55-A3E9-792CB4EC0D8E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8528;p75">
                <a:extLst>
                  <a:ext uri="{FF2B5EF4-FFF2-40B4-BE49-F238E27FC236}">
                    <a16:creationId xmlns:a16="http://schemas.microsoft.com/office/drawing/2014/main" id="{B723C3DF-BBF8-9C8E-1E89-73C3C062A643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" name="Google Shape;8529;p75">
              <a:extLst>
                <a:ext uri="{FF2B5EF4-FFF2-40B4-BE49-F238E27FC236}">
                  <a16:creationId xmlns:a16="http://schemas.microsoft.com/office/drawing/2014/main" id="{8C8B4861-49CA-D5C9-62EE-B6A2C5475F48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31" name="Google Shape;8530;p75">
                <a:extLst>
                  <a:ext uri="{FF2B5EF4-FFF2-40B4-BE49-F238E27FC236}">
                    <a16:creationId xmlns:a16="http://schemas.microsoft.com/office/drawing/2014/main" id="{9BF5DC87-345A-A33D-803B-6CDD440273DB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8531;p75">
                <a:extLst>
                  <a:ext uri="{FF2B5EF4-FFF2-40B4-BE49-F238E27FC236}">
                    <a16:creationId xmlns:a16="http://schemas.microsoft.com/office/drawing/2014/main" id="{1BE40203-758F-2B23-D257-6DE2A0E4EC58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8532;p75">
                <a:extLst>
                  <a:ext uri="{FF2B5EF4-FFF2-40B4-BE49-F238E27FC236}">
                    <a16:creationId xmlns:a16="http://schemas.microsoft.com/office/drawing/2014/main" id="{07FC00C1-3D2D-7B4B-C428-F2254F001BD1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" name="Google Shape;8533;p75">
                <a:extLst>
                  <a:ext uri="{FF2B5EF4-FFF2-40B4-BE49-F238E27FC236}">
                    <a16:creationId xmlns:a16="http://schemas.microsoft.com/office/drawing/2014/main" id="{1D3A5986-A7C9-493C-AF60-F866F3FB3BE7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" name="Google Shape;8534;p75">
                <a:extLst>
                  <a:ext uri="{FF2B5EF4-FFF2-40B4-BE49-F238E27FC236}">
                    <a16:creationId xmlns:a16="http://schemas.microsoft.com/office/drawing/2014/main" id="{EC2CA3B1-4982-FB37-6CFC-A379866A7F8B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" name="Google Shape;8535;p75">
                <a:extLst>
                  <a:ext uri="{FF2B5EF4-FFF2-40B4-BE49-F238E27FC236}">
                    <a16:creationId xmlns:a16="http://schemas.microsoft.com/office/drawing/2014/main" id="{23B1C6F7-8A79-9591-7314-F2433FC23A72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" name="Google Shape;8536;p75">
                <a:extLst>
                  <a:ext uri="{FF2B5EF4-FFF2-40B4-BE49-F238E27FC236}">
                    <a16:creationId xmlns:a16="http://schemas.microsoft.com/office/drawing/2014/main" id="{A1258186-0A15-D821-C964-F638E8F1CA4A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" name="Google Shape;8537;p75">
                <a:extLst>
                  <a:ext uri="{FF2B5EF4-FFF2-40B4-BE49-F238E27FC236}">
                    <a16:creationId xmlns:a16="http://schemas.microsoft.com/office/drawing/2014/main" id="{F1B00A4C-F4BB-FB69-A3BD-ACA5DF9519F4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" name="Google Shape;8538;p75">
                <a:extLst>
                  <a:ext uri="{FF2B5EF4-FFF2-40B4-BE49-F238E27FC236}">
                    <a16:creationId xmlns:a16="http://schemas.microsoft.com/office/drawing/2014/main" id="{2A60F32F-28C3-B4A4-CEB6-68D030D3205C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" name="Google Shape;8539;p75">
                <a:extLst>
                  <a:ext uri="{FF2B5EF4-FFF2-40B4-BE49-F238E27FC236}">
                    <a16:creationId xmlns:a16="http://schemas.microsoft.com/office/drawing/2014/main" id="{DAACFC04-019E-ED7C-C7B4-758525B28AF9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" name="Google Shape;8540;p75">
              <a:extLst>
                <a:ext uri="{FF2B5EF4-FFF2-40B4-BE49-F238E27FC236}">
                  <a16:creationId xmlns:a16="http://schemas.microsoft.com/office/drawing/2014/main" id="{2F265949-3288-25FA-BAF1-E1A2F7767B91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21" name="Google Shape;8541;p75">
                <a:extLst>
                  <a:ext uri="{FF2B5EF4-FFF2-40B4-BE49-F238E27FC236}">
                    <a16:creationId xmlns:a16="http://schemas.microsoft.com/office/drawing/2014/main" id="{D2DDC83E-7F10-63CE-ED39-A00C01497B6A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8542;p75">
                <a:extLst>
                  <a:ext uri="{FF2B5EF4-FFF2-40B4-BE49-F238E27FC236}">
                    <a16:creationId xmlns:a16="http://schemas.microsoft.com/office/drawing/2014/main" id="{2AE56113-992F-3AD4-3A41-029548D2E90B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8543;p75">
                <a:extLst>
                  <a:ext uri="{FF2B5EF4-FFF2-40B4-BE49-F238E27FC236}">
                    <a16:creationId xmlns:a16="http://schemas.microsoft.com/office/drawing/2014/main" id="{1EB7F292-7BFC-B374-7542-DDA7654D6CBD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8544;p75">
                <a:extLst>
                  <a:ext uri="{FF2B5EF4-FFF2-40B4-BE49-F238E27FC236}">
                    <a16:creationId xmlns:a16="http://schemas.microsoft.com/office/drawing/2014/main" id="{680E05AA-BA36-8C61-442D-D51A829228BE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8545;p75">
                <a:extLst>
                  <a:ext uri="{FF2B5EF4-FFF2-40B4-BE49-F238E27FC236}">
                    <a16:creationId xmlns:a16="http://schemas.microsoft.com/office/drawing/2014/main" id="{463F6DBB-FEA3-78CB-575C-09FEC4D0DEAA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8546;p75">
                <a:extLst>
                  <a:ext uri="{FF2B5EF4-FFF2-40B4-BE49-F238E27FC236}">
                    <a16:creationId xmlns:a16="http://schemas.microsoft.com/office/drawing/2014/main" id="{8F0F79B3-5EE8-89DE-5895-B65387795A76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8547;p75">
                <a:extLst>
                  <a:ext uri="{FF2B5EF4-FFF2-40B4-BE49-F238E27FC236}">
                    <a16:creationId xmlns:a16="http://schemas.microsoft.com/office/drawing/2014/main" id="{BE3080F5-8B63-1BF9-76B6-A81AF6364904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8548;p75">
                <a:extLst>
                  <a:ext uri="{FF2B5EF4-FFF2-40B4-BE49-F238E27FC236}">
                    <a16:creationId xmlns:a16="http://schemas.microsoft.com/office/drawing/2014/main" id="{311B83CE-6424-283D-B640-77E0FCDCE491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8549;p75">
                <a:extLst>
                  <a:ext uri="{FF2B5EF4-FFF2-40B4-BE49-F238E27FC236}">
                    <a16:creationId xmlns:a16="http://schemas.microsoft.com/office/drawing/2014/main" id="{4B1A9C3B-7892-21AB-9062-A820D2B720D6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8550;p75">
                <a:extLst>
                  <a:ext uri="{FF2B5EF4-FFF2-40B4-BE49-F238E27FC236}">
                    <a16:creationId xmlns:a16="http://schemas.microsoft.com/office/drawing/2014/main" id="{5BFBFC09-132E-9F62-C4B1-7CB85799D3C4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21" name="Google Shape;8551;p75">
            <a:extLst>
              <a:ext uri="{FF2B5EF4-FFF2-40B4-BE49-F238E27FC236}">
                <a16:creationId xmlns:a16="http://schemas.microsoft.com/office/drawing/2014/main" id="{86C526E3-C61D-B941-48EA-2EB66444A1DB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22" name="Google Shape;8552;p75">
              <a:extLst>
                <a:ext uri="{FF2B5EF4-FFF2-40B4-BE49-F238E27FC236}">
                  <a16:creationId xmlns:a16="http://schemas.microsoft.com/office/drawing/2014/main" id="{139877C4-0821-B556-B60E-F4378C7E10D0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41" name="Google Shape;8553;p75">
                <a:extLst>
                  <a:ext uri="{FF2B5EF4-FFF2-40B4-BE49-F238E27FC236}">
                    <a16:creationId xmlns:a16="http://schemas.microsoft.com/office/drawing/2014/main" id="{8DD64569-4B65-13D7-94FE-91DCCDD12BEC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554;p75">
                <a:extLst>
                  <a:ext uri="{FF2B5EF4-FFF2-40B4-BE49-F238E27FC236}">
                    <a16:creationId xmlns:a16="http://schemas.microsoft.com/office/drawing/2014/main" id="{1A2A3600-B046-2490-870B-D6BAF8D8DD71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555;p75">
                <a:extLst>
                  <a:ext uri="{FF2B5EF4-FFF2-40B4-BE49-F238E27FC236}">
                    <a16:creationId xmlns:a16="http://schemas.microsoft.com/office/drawing/2014/main" id="{72C83FD6-49AB-9917-6B05-EB6490818050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8556;p75">
                <a:extLst>
                  <a:ext uri="{FF2B5EF4-FFF2-40B4-BE49-F238E27FC236}">
                    <a16:creationId xmlns:a16="http://schemas.microsoft.com/office/drawing/2014/main" id="{BD09E728-0CA8-CCB9-2FF6-95BB39F77E4D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557;p75">
                <a:extLst>
                  <a:ext uri="{FF2B5EF4-FFF2-40B4-BE49-F238E27FC236}">
                    <a16:creationId xmlns:a16="http://schemas.microsoft.com/office/drawing/2014/main" id="{6A2A3E0A-48C2-3813-0BE5-57EBD6B0C8E2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3" name="Google Shape;8558;p75">
              <a:extLst>
                <a:ext uri="{FF2B5EF4-FFF2-40B4-BE49-F238E27FC236}">
                  <a16:creationId xmlns:a16="http://schemas.microsoft.com/office/drawing/2014/main" id="{7AAEECFE-0F44-D382-3DDF-FADD68CD8A15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6" name="Google Shape;8559;p75">
                <a:extLst>
                  <a:ext uri="{FF2B5EF4-FFF2-40B4-BE49-F238E27FC236}">
                    <a16:creationId xmlns:a16="http://schemas.microsoft.com/office/drawing/2014/main" id="{AEE35DBF-216C-FD21-832A-6CFCD86D9A20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8560;p75">
                <a:extLst>
                  <a:ext uri="{FF2B5EF4-FFF2-40B4-BE49-F238E27FC236}">
                    <a16:creationId xmlns:a16="http://schemas.microsoft.com/office/drawing/2014/main" id="{F08F5153-6434-1432-0403-668842D1D12D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8561;p75">
                <a:extLst>
                  <a:ext uri="{FF2B5EF4-FFF2-40B4-BE49-F238E27FC236}">
                    <a16:creationId xmlns:a16="http://schemas.microsoft.com/office/drawing/2014/main" id="{625D7A97-975E-4653-572C-FCC54571D83E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562;p75">
                <a:extLst>
                  <a:ext uri="{FF2B5EF4-FFF2-40B4-BE49-F238E27FC236}">
                    <a16:creationId xmlns:a16="http://schemas.microsoft.com/office/drawing/2014/main" id="{4B8A52C4-069D-52C2-7FE3-9CAA17D6CC07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563;p75">
                <a:extLst>
                  <a:ext uri="{FF2B5EF4-FFF2-40B4-BE49-F238E27FC236}">
                    <a16:creationId xmlns:a16="http://schemas.microsoft.com/office/drawing/2014/main" id="{6AF1F67F-668B-29BB-A727-112FEF14884B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4" name="Google Shape;8564;p75">
              <a:extLst>
                <a:ext uri="{FF2B5EF4-FFF2-40B4-BE49-F238E27FC236}">
                  <a16:creationId xmlns:a16="http://schemas.microsoft.com/office/drawing/2014/main" id="{1508D862-EBE6-AD44-E6DD-94A5521B1962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31" name="Google Shape;8565;p75">
                <a:extLst>
                  <a:ext uri="{FF2B5EF4-FFF2-40B4-BE49-F238E27FC236}">
                    <a16:creationId xmlns:a16="http://schemas.microsoft.com/office/drawing/2014/main" id="{1C2051C2-FAD3-5E1E-A05C-D41C4EBC963E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8566;p75">
                <a:extLst>
                  <a:ext uri="{FF2B5EF4-FFF2-40B4-BE49-F238E27FC236}">
                    <a16:creationId xmlns:a16="http://schemas.microsoft.com/office/drawing/2014/main" id="{16031E3D-6DF9-E8F9-5932-5BDE6DC8F694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8567;p75">
                <a:extLst>
                  <a:ext uri="{FF2B5EF4-FFF2-40B4-BE49-F238E27FC236}">
                    <a16:creationId xmlns:a16="http://schemas.microsoft.com/office/drawing/2014/main" id="{35D4B0F5-9AF5-B3FB-7C30-C7ACB9AB7FC6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568;p75">
                <a:extLst>
                  <a:ext uri="{FF2B5EF4-FFF2-40B4-BE49-F238E27FC236}">
                    <a16:creationId xmlns:a16="http://schemas.microsoft.com/office/drawing/2014/main" id="{E03229F1-DD0D-E676-A9FA-630B2AA625A5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8569;p75">
                <a:extLst>
                  <a:ext uri="{FF2B5EF4-FFF2-40B4-BE49-F238E27FC236}">
                    <a16:creationId xmlns:a16="http://schemas.microsoft.com/office/drawing/2014/main" id="{9471FA59-653E-3046-BBB4-5509A2E4730E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5" name="Google Shape;8570;p75">
              <a:extLst>
                <a:ext uri="{FF2B5EF4-FFF2-40B4-BE49-F238E27FC236}">
                  <a16:creationId xmlns:a16="http://schemas.microsoft.com/office/drawing/2014/main" id="{52A6985C-E6AA-D141-7E10-97729B527F00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6" name="Google Shape;8571;p75">
                <a:extLst>
                  <a:ext uri="{FF2B5EF4-FFF2-40B4-BE49-F238E27FC236}">
                    <a16:creationId xmlns:a16="http://schemas.microsoft.com/office/drawing/2014/main" id="{78CDE94A-1F74-B1EB-3C8A-3CE22F4434AC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8572;p75">
                <a:extLst>
                  <a:ext uri="{FF2B5EF4-FFF2-40B4-BE49-F238E27FC236}">
                    <a16:creationId xmlns:a16="http://schemas.microsoft.com/office/drawing/2014/main" id="{A53E2ACA-ED7B-5C57-86BE-08E7E9A65EAB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8573;p75">
                <a:extLst>
                  <a:ext uri="{FF2B5EF4-FFF2-40B4-BE49-F238E27FC236}">
                    <a16:creationId xmlns:a16="http://schemas.microsoft.com/office/drawing/2014/main" id="{37F4669F-D146-6A6E-9699-EAC1CAB3B79F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8574;p75">
                <a:extLst>
                  <a:ext uri="{FF2B5EF4-FFF2-40B4-BE49-F238E27FC236}">
                    <a16:creationId xmlns:a16="http://schemas.microsoft.com/office/drawing/2014/main" id="{C19ABCAF-BE77-39E8-A8BC-0EB62278B338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8575;p75">
                <a:extLst>
                  <a:ext uri="{FF2B5EF4-FFF2-40B4-BE49-F238E27FC236}">
                    <a16:creationId xmlns:a16="http://schemas.microsoft.com/office/drawing/2014/main" id="{D733A303-DC90-35C2-56DC-D7C879CBA973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46" name="Google Shape;8576;p75">
            <a:extLst>
              <a:ext uri="{FF2B5EF4-FFF2-40B4-BE49-F238E27FC236}">
                <a16:creationId xmlns:a16="http://schemas.microsoft.com/office/drawing/2014/main" id="{604AD248-74BF-0C60-FD48-8CDB7F6B2419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47" name="Google Shape;8577;p75">
              <a:extLst>
                <a:ext uri="{FF2B5EF4-FFF2-40B4-BE49-F238E27FC236}">
                  <a16:creationId xmlns:a16="http://schemas.microsoft.com/office/drawing/2014/main" id="{2ED9737F-D32A-5C3E-DE50-D2EAF374CD50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8" name="Google Shape;8578;p75">
              <a:extLst>
                <a:ext uri="{FF2B5EF4-FFF2-40B4-BE49-F238E27FC236}">
                  <a16:creationId xmlns:a16="http://schemas.microsoft.com/office/drawing/2014/main" id="{8BC22507-0BCE-8718-82D5-388B89342B78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8579;p75">
              <a:extLst>
                <a:ext uri="{FF2B5EF4-FFF2-40B4-BE49-F238E27FC236}">
                  <a16:creationId xmlns:a16="http://schemas.microsoft.com/office/drawing/2014/main" id="{AA97C6D5-8D3C-2E8B-A284-C8A0020D780C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8580;p75">
              <a:extLst>
                <a:ext uri="{FF2B5EF4-FFF2-40B4-BE49-F238E27FC236}">
                  <a16:creationId xmlns:a16="http://schemas.microsoft.com/office/drawing/2014/main" id="{4A64AF79-0629-4409-9DC8-701BEE2F5D9F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1" name="Google Shape;8581;p75">
              <a:extLst>
                <a:ext uri="{FF2B5EF4-FFF2-40B4-BE49-F238E27FC236}">
                  <a16:creationId xmlns:a16="http://schemas.microsoft.com/office/drawing/2014/main" id="{90CD4415-03C1-C0EE-4A05-6B8B51B09B48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8582;p75">
              <a:extLst>
                <a:ext uri="{FF2B5EF4-FFF2-40B4-BE49-F238E27FC236}">
                  <a16:creationId xmlns:a16="http://schemas.microsoft.com/office/drawing/2014/main" id="{1A14DDFA-6D4F-0401-F7F1-4092CC283E9B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8583;p75">
              <a:extLst>
                <a:ext uri="{FF2B5EF4-FFF2-40B4-BE49-F238E27FC236}">
                  <a16:creationId xmlns:a16="http://schemas.microsoft.com/office/drawing/2014/main" id="{B383BBF1-213C-CC67-6E35-2B1F7E781D5D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8584;p75">
              <a:extLst>
                <a:ext uri="{FF2B5EF4-FFF2-40B4-BE49-F238E27FC236}">
                  <a16:creationId xmlns:a16="http://schemas.microsoft.com/office/drawing/2014/main" id="{2FC131DB-04BA-E1D2-670A-F39CCA15F21E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8585;p75">
              <a:extLst>
                <a:ext uri="{FF2B5EF4-FFF2-40B4-BE49-F238E27FC236}">
                  <a16:creationId xmlns:a16="http://schemas.microsoft.com/office/drawing/2014/main" id="{AB74E1F9-EBC4-5EFA-FA4C-CD5EEB40A986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8586;p75">
              <a:extLst>
                <a:ext uri="{FF2B5EF4-FFF2-40B4-BE49-F238E27FC236}">
                  <a16:creationId xmlns:a16="http://schemas.microsoft.com/office/drawing/2014/main" id="{352ED130-6B10-532F-295A-BDD12943151D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8587;p75">
              <a:extLst>
                <a:ext uri="{FF2B5EF4-FFF2-40B4-BE49-F238E27FC236}">
                  <a16:creationId xmlns:a16="http://schemas.microsoft.com/office/drawing/2014/main" id="{0F136CF2-6063-5BC7-7C63-42F38D247EF2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" name="Google Shape;8588;p75">
              <a:extLst>
                <a:ext uri="{FF2B5EF4-FFF2-40B4-BE49-F238E27FC236}">
                  <a16:creationId xmlns:a16="http://schemas.microsoft.com/office/drawing/2014/main" id="{8AB2337D-701E-6CFC-F3C7-FDCDB9BA5B60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9" name="Google Shape;8589;p75">
              <a:extLst>
                <a:ext uri="{FF2B5EF4-FFF2-40B4-BE49-F238E27FC236}">
                  <a16:creationId xmlns:a16="http://schemas.microsoft.com/office/drawing/2014/main" id="{106BCCC9-A218-ECE3-4D89-2C60C602A06C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0" name="Google Shape;8590;p75">
              <a:extLst>
                <a:ext uri="{FF2B5EF4-FFF2-40B4-BE49-F238E27FC236}">
                  <a16:creationId xmlns:a16="http://schemas.microsoft.com/office/drawing/2014/main" id="{37864C90-A961-D3EB-8ECD-8288DE7200A3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1" name="Google Shape;8591;p75">
              <a:extLst>
                <a:ext uri="{FF2B5EF4-FFF2-40B4-BE49-F238E27FC236}">
                  <a16:creationId xmlns:a16="http://schemas.microsoft.com/office/drawing/2014/main" id="{43292331-F9BF-52B3-9FC0-A4B97BAC77FD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" name="Google Shape;8592;p75">
              <a:extLst>
                <a:ext uri="{FF2B5EF4-FFF2-40B4-BE49-F238E27FC236}">
                  <a16:creationId xmlns:a16="http://schemas.microsoft.com/office/drawing/2014/main" id="{3E73D2E1-2D88-74BC-DE96-B908887A3991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" name="Google Shape;8593;p75">
              <a:extLst>
                <a:ext uri="{FF2B5EF4-FFF2-40B4-BE49-F238E27FC236}">
                  <a16:creationId xmlns:a16="http://schemas.microsoft.com/office/drawing/2014/main" id="{37F91DAF-1E7F-EAEB-53FC-5E5A40F385E1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" name="Google Shape;8594;p75">
              <a:extLst>
                <a:ext uri="{FF2B5EF4-FFF2-40B4-BE49-F238E27FC236}">
                  <a16:creationId xmlns:a16="http://schemas.microsoft.com/office/drawing/2014/main" id="{F07F2947-7A72-207E-7BCA-F7DDA13316B7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5" name="Google Shape;8595;p75">
            <a:extLst>
              <a:ext uri="{FF2B5EF4-FFF2-40B4-BE49-F238E27FC236}">
                <a16:creationId xmlns:a16="http://schemas.microsoft.com/office/drawing/2014/main" id="{B57BAEE4-F937-155C-EC11-8752E53C032A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66" name="Google Shape;8596;p75">
              <a:extLst>
                <a:ext uri="{FF2B5EF4-FFF2-40B4-BE49-F238E27FC236}">
                  <a16:creationId xmlns:a16="http://schemas.microsoft.com/office/drawing/2014/main" id="{5E6661B8-7D15-A79A-1665-C70B2664E895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597;p75">
              <a:extLst>
                <a:ext uri="{FF2B5EF4-FFF2-40B4-BE49-F238E27FC236}">
                  <a16:creationId xmlns:a16="http://schemas.microsoft.com/office/drawing/2014/main" id="{34915AB8-11B2-A98B-1860-018B23DE6D04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8" name="Google Shape;8598;p75">
            <a:extLst>
              <a:ext uri="{FF2B5EF4-FFF2-40B4-BE49-F238E27FC236}">
                <a16:creationId xmlns:a16="http://schemas.microsoft.com/office/drawing/2014/main" id="{B49F5E1A-6906-7D1F-D55E-EB3FCC274010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69" name="Google Shape;8599;p75">
              <a:extLst>
                <a:ext uri="{FF2B5EF4-FFF2-40B4-BE49-F238E27FC236}">
                  <a16:creationId xmlns:a16="http://schemas.microsoft.com/office/drawing/2014/main" id="{734707ED-B003-4C7C-2D6F-F41B43E4093C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600;p75">
              <a:extLst>
                <a:ext uri="{FF2B5EF4-FFF2-40B4-BE49-F238E27FC236}">
                  <a16:creationId xmlns:a16="http://schemas.microsoft.com/office/drawing/2014/main" id="{38BCEA33-02D5-B32E-6F2D-FF8FB09373FE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1" name="Google Shape;8601;p75">
            <a:extLst>
              <a:ext uri="{FF2B5EF4-FFF2-40B4-BE49-F238E27FC236}">
                <a16:creationId xmlns:a16="http://schemas.microsoft.com/office/drawing/2014/main" id="{3350E0D5-AC73-6E98-4DEF-2B85EE2AF3A1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172" name="Google Shape;8602;p75">
              <a:extLst>
                <a:ext uri="{FF2B5EF4-FFF2-40B4-BE49-F238E27FC236}">
                  <a16:creationId xmlns:a16="http://schemas.microsoft.com/office/drawing/2014/main" id="{4499B90A-F8FC-169D-91C8-5BB26D49197A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603;p75">
              <a:extLst>
                <a:ext uri="{FF2B5EF4-FFF2-40B4-BE49-F238E27FC236}">
                  <a16:creationId xmlns:a16="http://schemas.microsoft.com/office/drawing/2014/main" id="{F38495AF-79A6-762B-B88C-4BB1A83BF537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" name="Google Shape;8604;p75">
              <a:extLst>
                <a:ext uri="{FF2B5EF4-FFF2-40B4-BE49-F238E27FC236}">
                  <a16:creationId xmlns:a16="http://schemas.microsoft.com/office/drawing/2014/main" id="{816125B4-5725-C19B-8FC5-37F647C6BE23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" name="Google Shape;8605;p75">
              <a:extLst>
                <a:ext uri="{FF2B5EF4-FFF2-40B4-BE49-F238E27FC236}">
                  <a16:creationId xmlns:a16="http://schemas.microsoft.com/office/drawing/2014/main" id="{35EC1C1D-BC79-5039-DDE3-574A9558CABB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" name="Google Shape;8606;p75">
              <a:extLst>
                <a:ext uri="{FF2B5EF4-FFF2-40B4-BE49-F238E27FC236}">
                  <a16:creationId xmlns:a16="http://schemas.microsoft.com/office/drawing/2014/main" id="{8573D3C5-8363-E7FB-DC59-809AF0BC92AD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" name="Google Shape;8607;p75">
              <a:extLst>
                <a:ext uri="{FF2B5EF4-FFF2-40B4-BE49-F238E27FC236}">
                  <a16:creationId xmlns:a16="http://schemas.microsoft.com/office/drawing/2014/main" id="{C3D7B5C5-6F7F-BAC8-948B-933E967D1FF3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" name="Google Shape;8608;p75">
              <a:extLst>
                <a:ext uri="{FF2B5EF4-FFF2-40B4-BE49-F238E27FC236}">
                  <a16:creationId xmlns:a16="http://schemas.microsoft.com/office/drawing/2014/main" id="{53ADA018-189A-E672-BE66-2BB992508370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8609;p75">
              <a:extLst>
                <a:ext uri="{FF2B5EF4-FFF2-40B4-BE49-F238E27FC236}">
                  <a16:creationId xmlns:a16="http://schemas.microsoft.com/office/drawing/2014/main" id="{5B6BC863-4D49-FA50-6EAE-C0D39A24C067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0" name="Google Shape;8610;p75">
            <a:extLst>
              <a:ext uri="{FF2B5EF4-FFF2-40B4-BE49-F238E27FC236}">
                <a16:creationId xmlns:a16="http://schemas.microsoft.com/office/drawing/2014/main" id="{99CDDCDA-4E81-DDDA-7DE0-7AC712A580DC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181" name="Google Shape;8611;p75">
              <a:extLst>
                <a:ext uri="{FF2B5EF4-FFF2-40B4-BE49-F238E27FC236}">
                  <a16:creationId xmlns:a16="http://schemas.microsoft.com/office/drawing/2014/main" id="{324BAB36-8BB0-F228-F50E-06814EF714EA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8612;p75">
              <a:extLst>
                <a:ext uri="{FF2B5EF4-FFF2-40B4-BE49-F238E27FC236}">
                  <a16:creationId xmlns:a16="http://schemas.microsoft.com/office/drawing/2014/main" id="{07AE7F59-DCC5-CA11-55A6-925CCB9D2D3E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8613;p75">
              <a:extLst>
                <a:ext uri="{FF2B5EF4-FFF2-40B4-BE49-F238E27FC236}">
                  <a16:creationId xmlns:a16="http://schemas.microsoft.com/office/drawing/2014/main" id="{5119D40A-3590-2C5F-8B6A-4050B6A98014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8614;p75">
              <a:extLst>
                <a:ext uri="{FF2B5EF4-FFF2-40B4-BE49-F238E27FC236}">
                  <a16:creationId xmlns:a16="http://schemas.microsoft.com/office/drawing/2014/main" id="{5F6BAA81-58BC-0B5F-1342-08C072694225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615;p75">
              <a:extLst>
                <a:ext uri="{FF2B5EF4-FFF2-40B4-BE49-F238E27FC236}">
                  <a16:creationId xmlns:a16="http://schemas.microsoft.com/office/drawing/2014/main" id="{55699E6E-94D8-2C4A-F089-F1E5B8F0743D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6" name="Google Shape;8616;p75">
            <a:extLst>
              <a:ext uri="{FF2B5EF4-FFF2-40B4-BE49-F238E27FC236}">
                <a16:creationId xmlns:a16="http://schemas.microsoft.com/office/drawing/2014/main" id="{F8AE3249-2823-60D8-18C9-A9DE9FF6626D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187" name="Google Shape;8617;p75">
              <a:extLst>
                <a:ext uri="{FF2B5EF4-FFF2-40B4-BE49-F238E27FC236}">
                  <a16:creationId xmlns:a16="http://schemas.microsoft.com/office/drawing/2014/main" id="{F7AD1B32-0A4E-7862-A012-D5B9EEFD94D0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8618;p75">
              <a:extLst>
                <a:ext uri="{FF2B5EF4-FFF2-40B4-BE49-F238E27FC236}">
                  <a16:creationId xmlns:a16="http://schemas.microsoft.com/office/drawing/2014/main" id="{EA011671-77FC-1917-7932-3610D613571B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8619;p75">
              <a:extLst>
                <a:ext uri="{FF2B5EF4-FFF2-40B4-BE49-F238E27FC236}">
                  <a16:creationId xmlns:a16="http://schemas.microsoft.com/office/drawing/2014/main" id="{35732E5B-40B7-F95F-439D-57D8E100E899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8620;p75">
              <a:extLst>
                <a:ext uri="{FF2B5EF4-FFF2-40B4-BE49-F238E27FC236}">
                  <a16:creationId xmlns:a16="http://schemas.microsoft.com/office/drawing/2014/main" id="{FB39CC4F-81AC-73E3-3A5D-7DDD295B2056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" name="Google Shape;8621;p75">
              <a:extLst>
                <a:ext uri="{FF2B5EF4-FFF2-40B4-BE49-F238E27FC236}">
                  <a16:creationId xmlns:a16="http://schemas.microsoft.com/office/drawing/2014/main" id="{F44E6D53-EAB4-A037-5F51-C503C9279F2C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2" name="Google Shape;8622;p75">
            <a:extLst>
              <a:ext uri="{FF2B5EF4-FFF2-40B4-BE49-F238E27FC236}">
                <a16:creationId xmlns:a16="http://schemas.microsoft.com/office/drawing/2014/main" id="{49043B09-A98D-F9E5-297B-678D6EEFDF33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193" name="Google Shape;8623;p75">
              <a:extLst>
                <a:ext uri="{FF2B5EF4-FFF2-40B4-BE49-F238E27FC236}">
                  <a16:creationId xmlns:a16="http://schemas.microsoft.com/office/drawing/2014/main" id="{8F8AF2EF-11A5-8E82-14B1-336DE6ABCDA8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6" name="Google Shape;8624;p75">
                <a:extLst>
                  <a:ext uri="{FF2B5EF4-FFF2-40B4-BE49-F238E27FC236}">
                    <a16:creationId xmlns:a16="http://schemas.microsoft.com/office/drawing/2014/main" id="{5A810FBA-4DC8-8A93-46FD-7CCF78615A0B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7" name="Google Shape;8625;p75">
                <a:extLst>
                  <a:ext uri="{FF2B5EF4-FFF2-40B4-BE49-F238E27FC236}">
                    <a16:creationId xmlns:a16="http://schemas.microsoft.com/office/drawing/2014/main" id="{4712CF89-35CE-7B00-0680-F6D5D9AACE6F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4" name="Google Shape;8626;p75">
              <a:extLst>
                <a:ext uri="{FF2B5EF4-FFF2-40B4-BE49-F238E27FC236}">
                  <a16:creationId xmlns:a16="http://schemas.microsoft.com/office/drawing/2014/main" id="{7F72DACA-5CE6-FC28-3D89-E2F41D470B05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4" name="Google Shape;8627;p75">
                <a:extLst>
                  <a:ext uri="{FF2B5EF4-FFF2-40B4-BE49-F238E27FC236}">
                    <a16:creationId xmlns:a16="http://schemas.microsoft.com/office/drawing/2014/main" id="{E67E5C01-714C-4E64-1B6E-EEF81C4F6FAF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5" name="Google Shape;8628;p75">
                <a:extLst>
                  <a:ext uri="{FF2B5EF4-FFF2-40B4-BE49-F238E27FC236}">
                    <a16:creationId xmlns:a16="http://schemas.microsoft.com/office/drawing/2014/main" id="{152FF5D1-22E1-A318-C2AD-5F38F83CFA52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5" name="Google Shape;8629;p75">
              <a:extLst>
                <a:ext uri="{FF2B5EF4-FFF2-40B4-BE49-F238E27FC236}">
                  <a16:creationId xmlns:a16="http://schemas.microsoft.com/office/drawing/2014/main" id="{422C8BDF-8535-5E84-58C7-B4B882DB1DD9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202" name="Google Shape;8630;p75">
                <a:extLst>
                  <a:ext uri="{FF2B5EF4-FFF2-40B4-BE49-F238E27FC236}">
                    <a16:creationId xmlns:a16="http://schemas.microsoft.com/office/drawing/2014/main" id="{EA4F1930-F4AB-71AE-3681-4521BE10978D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3" name="Google Shape;8631;p75">
                <a:extLst>
                  <a:ext uri="{FF2B5EF4-FFF2-40B4-BE49-F238E27FC236}">
                    <a16:creationId xmlns:a16="http://schemas.microsoft.com/office/drawing/2014/main" id="{469DE268-3146-32E6-1A8B-787525AEF0D3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6" name="Google Shape;8632;p75">
              <a:extLst>
                <a:ext uri="{FF2B5EF4-FFF2-40B4-BE49-F238E27FC236}">
                  <a16:creationId xmlns:a16="http://schemas.microsoft.com/office/drawing/2014/main" id="{607BC0E4-1673-585A-04AE-BBC84969D94D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200" name="Google Shape;8633;p75">
                <a:extLst>
                  <a:ext uri="{FF2B5EF4-FFF2-40B4-BE49-F238E27FC236}">
                    <a16:creationId xmlns:a16="http://schemas.microsoft.com/office/drawing/2014/main" id="{F3931F23-0BE3-C7AE-BC32-51445333FC1C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634;p75">
                <a:extLst>
                  <a:ext uri="{FF2B5EF4-FFF2-40B4-BE49-F238E27FC236}">
                    <a16:creationId xmlns:a16="http://schemas.microsoft.com/office/drawing/2014/main" id="{599F0885-807A-C827-762F-926D863758B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7" name="Google Shape;8635;p75">
              <a:extLst>
                <a:ext uri="{FF2B5EF4-FFF2-40B4-BE49-F238E27FC236}">
                  <a16:creationId xmlns:a16="http://schemas.microsoft.com/office/drawing/2014/main" id="{C6CD93E4-7E6F-2AEA-64FF-5B8BB1F96116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8" name="Google Shape;8636;p75">
                <a:extLst>
                  <a:ext uri="{FF2B5EF4-FFF2-40B4-BE49-F238E27FC236}">
                    <a16:creationId xmlns:a16="http://schemas.microsoft.com/office/drawing/2014/main" id="{D1C007CA-ADF1-9E01-3726-69C7BC83BE2C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637;p75">
                <a:extLst>
                  <a:ext uri="{FF2B5EF4-FFF2-40B4-BE49-F238E27FC236}">
                    <a16:creationId xmlns:a16="http://schemas.microsoft.com/office/drawing/2014/main" id="{A58E93BD-C5F3-4DA5-BEED-8E17C0A43D1C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8" name="Google Shape;8638;p75">
            <a:extLst>
              <a:ext uri="{FF2B5EF4-FFF2-40B4-BE49-F238E27FC236}">
                <a16:creationId xmlns:a16="http://schemas.microsoft.com/office/drawing/2014/main" id="{58FB7044-DF6B-30EB-C4FF-85E7CBFFC24E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09" name="Google Shape;8639;p75">
              <a:extLst>
                <a:ext uri="{FF2B5EF4-FFF2-40B4-BE49-F238E27FC236}">
                  <a16:creationId xmlns:a16="http://schemas.microsoft.com/office/drawing/2014/main" id="{14091566-7F1C-8D3F-2F9D-217370E354A3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13" name="Google Shape;8640;p75">
                <a:extLst>
                  <a:ext uri="{FF2B5EF4-FFF2-40B4-BE49-F238E27FC236}">
                    <a16:creationId xmlns:a16="http://schemas.microsoft.com/office/drawing/2014/main" id="{6B831506-78AA-57D4-768A-8BC6384C5AF0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4" name="Google Shape;8641;p75">
                <a:extLst>
                  <a:ext uri="{FF2B5EF4-FFF2-40B4-BE49-F238E27FC236}">
                    <a16:creationId xmlns:a16="http://schemas.microsoft.com/office/drawing/2014/main" id="{D5FF0194-5958-278E-D438-47C387102CB9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10" name="Google Shape;8642;p75">
              <a:extLst>
                <a:ext uri="{FF2B5EF4-FFF2-40B4-BE49-F238E27FC236}">
                  <a16:creationId xmlns:a16="http://schemas.microsoft.com/office/drawing/2014/main" id="{A285F254-CFFE-86F9-F8BB-29A36A86E636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11" name="Google Shape;8643;p75">
                <a:extLst>
                  <a:ext uri="{FF2B5EF4-FFF2-40B4-BE49-F238E27FC236}">
                    <a16:creationId xmlns:a16="http://schemas.microsoft.com/office/drawing/2014/main" id="{E0F95EC8-F6AC-7D86-4CCE-EC6760C04F48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2" name="Google Shape;8644;p75">
                <a:extLst>
                  <a:ext uri="{FF2B5EF4-FFF2-40B4-BE49-F238E27FC236}">
                    <a16:creationId xmlns:a16="http://schemas.microsoft.com/office/drawing/2014/main" id="{A7F6F1D8-8F28-D9CB-A204-55EE25B5EF1E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5" name="Google Shape;8645;p75">
            <a:extLst>
              <a:ext uri="{FF2B5EF4-FFF2-40B4-BE49-F238E27FC236}">
                <a16:creationId xmlns:a16="http://schemas.microsoft.com/office/drawing/2014/main" id="{09CCF394-DD30-E62E-934B-4BA8DF923E55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16" name="Google Shape;8646;p75">
              <a:extLst>
                <a:ext uri="{FF2B5EF4-FFF2-40B4-BE49-F238E27FC236}">
                  <a16:creationId xmlns:a16="http://schemas.microsoft.com/office/drawing/2014/main" id="{C295CB7B-05A6-94B4-D875-548895338BA4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17" name="Google Shape;8647;p75">
              <a:extLst>
                <a:ext uri="{FF2B5EF4-FFF2-40B4-BE49-F238E27FC236}">
                  <a16:creationId xmlns:a16="http://schemas.microsoft.com/office/drawing/2014/main" id="{55DFF565-2427-2940-9461-88B89D1C8EF6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8" name="Google Shape;8648;p75">
                <a:extLst>
                  <a:ext uri="{FF2B5EF4-FFF2-40B4-BE49-F238E27FC236}">
                    <a16:creationId xmlns:a16="http://schemas.microsoft.com/office/drawing/2014/main" id="{6C3F9714-0F2D-C3DF-9A58-53D28CF60572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9" name="Google Shape;8649;p75">
                <a:extLst>
                  <a:ext uri="{FF2B5EF4-FFF2-40B4-BE49-F238E27FC236}">
                    <a16:creationId xmlns:a16="http://schemas.microsoft.com/office/drawing/2014/main" id="{61EBAB53-2993-5F59-3A1D-6C2B9D6C471D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20" name="Google Shape;8650;p75">
            <a:extLst>
              <a:ext uri="{FF2B5EF4-FFF2-40B4-BE49-F238E27FC236}">
                <a16:creationId xmlns:a16="http://schemas.microsoft.com/office/drawing/2014/main" id="{C11A2863-5B44-B4AB-6A71-CAAF09CD235D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21" name="Google Shape;8651;p75">
              <a:extLst>
                <a:ext uri="{FF2B5EF4-FFF2-40B4-BE49-F238E27FC236}">
                  <a16:creationId xmlns:a16="http://schemas.microsoft.com/office/drawing/2014/main" id="{E64FE267-2405-390C-66B3-E707BE857634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8652;p75">
              <a:extLst>
                <a:ext uri="{FF2B5EF4-FFF2-40B4-BE49-F238E27FC236}">
                  <a16:creationId xmlns:a16="http://schemas.microsoft.com/office/drawing/2014/main" id="{443B24E3-1196-9B65-5096-5C67F482C60E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653;p75">
              <a:extLst>
                <a:ext uri="{FF2B5EF4-FFF2-40B4-BE49-F238E27FC236}">
                  <a16:creationId xmlns:a16="http://schemas.microsoft.com/office/drawing/2014/main" id="{E1AF28F2-3205-D7B6-7FA1-AF29905A75C2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654;p75">
              <a:extLst>
                <a:ext uri="{FF2B5EF4-FFF2-40B4-BE49-F238E27FC236}">
                  <a16:creationId xmlns:a16="http://schemas.microsoft.com/office/drawing/2014/main" id="{1666E5A6-B24E-B812-2DFA-666D06B0B8F4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655;p75">
              <a:extLst>
                <a:ext uri="{FF2B5EF4-FFF2-40B4-BE49-F238E27FC236}">
                  <a16:creationId xmlns:a16="http://schemas.microsoft.com/office/drawing/2014/main" id="{FF3AB4DB-CA36-9CAA-8E10-9B6705767685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656;p75">
              <a:extLst>
                <a:ext uri="{FF2B5EF4-FFF2-40B4-BE49-F238E27FC236}">
                  <a16:creationId xmlns:a16="http://schemas.microsoft.com/office/drawing/2014/main" id="{44F18765-3376-59E7-77DD-C551890595DD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657;p75">
              <a:extLst>
                <a:ext uri="{FF2B5EF4-FFF2-40B4-BE49-F238E27FC236}">
                  <a16:creationId xmlns:a16="http://schemas.microsoft.com/office/drawing/2014/main" id="{F1116ED1-5028-80E4-4AEF-72D659DA9F51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658;p75">
              <a:extLst>
                <a:ext uri="{FF2B5EF4-FFF2-40B4-BE49-F238E27FC236}">
                  <a16:creationId xmlns:a16="http://schemas.microsoft.com/office/drawing/2014/main" id="{42A0E4A4-45AE-C807-D4D4-38577A68B217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659;p75">
              <a:extLst>
                <a:ext uri="{FF2B5EF4-FFF2-40B4-BE49-F238E27FC236}">
                  <a16:creationId xmlns:a16="http://schemas.microsoft.com/office/drawing/2014/main" id="{041CD4EB-4A19-8355-675D-C06B37B6FCD1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660;p75">
              <a:extLst>
                <a:ext uri="{FF2B5EF4-FFF2-40B4-BE49-F238E27FC236}">
                  <a16:creationId xmlns:a16="http://schemas.microsoft.com/office/drawing/2014/main" id="{521FF9E8-9BC0-457C-E454-97B6665866E0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8661;p75">
              <a:extLst>
                <a:ext uri="{FF2B5EF4-FFF2-40B4-BE49-F238E27FC236}">
                  <a16:creationId xmlns:a16="http://schemas.microsoft.com/office/drawing/2014/main" id="{52D0FA5D-8E50-385F-771F-A3AA609369C8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8662;p75">
              <a:extLst>
                <a:ext uri="{FF2B5EF4-FFF2-40B4-BE49-F238E27FC236}">
                  <a16:creationId xmlns:a16="http://schemas.microsoft.com/office/drawing/2014/main" id="{55C1DA01-B847-BE08-65D8-7852AEB03042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8663;p75">
              <a:extLst>
                <a:ext uri="{FF2B5EF4-FFF2-40B4-BE49-F238E27FC236}">
                  <a16:creationId xmlns:a16="http://schemas.microsoft.com/office/drawing/2014/main" id="{38C96343-6D09-22A9-1E96-8E74403AC7D6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4" name="Google Shape;8664;p75">
            <a:extLst>
              <a:ext uri="{FF2B5EF4-FFF2-40B4-BE49-F238E27FC236}">
                <a16:creationId xmlns:a16="http://schemas.microsoft.com/office/drawing/2014/main" id="{C1E8EFA9-A75C-0EDB-E0A6-8FCE8180D735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35" name="Google Shape;8665;p75">
              <a:extLst>
                <a:ext uri="{FF2B5EF4-FFF2-40B4-BE49-F238E27FC236}">
                  <a16:creationId xmlns:a16="http://schemas.microsoft.com/office/drawing/2014/main" id="{4C41C236-EA58-7CB8-A902-6AA983BA3DB8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6" name="Google Shape;8666;p75">
              <a:extLst>
                <a:ext uri="{FF2B5EF4-FFF2-40B4-BE49-F238E27FC236}">
                  <a16:creationId xmlns:a16="http://schemas.microsoft.com/office/drawing/2014/main" id="{05ED0782-C864-8772-1F0A-81535A3B32CA}"/>
                </a:ext>
              </a:extLst>
            </p:cNvPr>
            <p:cNvCxnSpPr>
              <a:stCxn id="23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7" name="Google Shape;8667;p75">
              <a:extLst>
                <a:ext uri="{FF2B5EF4-FFF2-40B4-BE49-F238E27FC236}">
                  <a16:creationId xmlns:a16="http://schemas.microsoft.com/office/drawing/2014/main" id="{893BED1F-CA9E-770E-48A0-7482A8100980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8" name="Google Shape;8668;p75">
              <a:extLst>
                <a:ext uri="{FF2B5EF4-FFF2-40B4-BE49-F238E27FC236}">
                  <a16:creationId xmlns:a16="http://schemas.microsoft.com/office/drawing/2014/main" id="{8674BBC5-9506-9740-5A82-6673912E3FFD}"/>
                </a:ext>
              </a:extLst>
            </p:cNvPr>
            <p:cNvCxnSpPr>
              <a:endCxn id="23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9" name="Google Shape;8669;p75">
              <a:extLst>
                <a:ext uri="{FF2B5EF4-FFF2-40B4-BE49-F238E27FC236}">
                  <a16:creationId xmlns:a16="http://schemas.microsoft.com/office/drawing/2014/main" id="{1F627712-0155-9856-8BF3-65936439172F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40" name="Google Shape;8670;p75">
              <a:extLst>
                <a:ext uri="{FF2B5EF4-FFF2-40B4-BE49-F238E27FC236}">
                  <a16:creationId xmlns:a16="http://schemas.microsoft.com/office/drawing/2014/main" id="{2BD7D5CC-6BE9-E953-5AC9-913BF91AF230}"/>
                </a:ext>
              </a:extLst>
            </p:cNvPr>
            <p:cNvCxnSpPr>
              <a:stCxn id="23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1" name="Google Shape;8671;p75">
              <a:extLst>
                <a:ext uri="{FF2B5EF4-FFF2-40B4-BE49-F238E27FC236}">
                  <a16:creationId xmlns:a16="http://schemas.microsoft.com/office/drawing/2014/main" id="{EBA3443B-F158-AB0E-65F0-20D79D6964E5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42" name="Google Shape;8672;p75">
              <a:extLst>
                <a:ext uri="{FF2B5EF4-FFF2-40B4-BE49-F238E27FC236}">
                  <a16:creationId xmlns:a16="http://schemas.microsoft.com/office/drawing/2014/main" id="{D638823A-D2F7-3063-65B2-A323F5E44EC2}"/>
                </a:ext>
              </a:extLst>
            </p:cNvPr>
            <p:cNvCxnSpPr>
              <a:endCxn id="24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3" name="Google Shape;8673;p75">
            <a:extLst>
              <a:ext uri="{FF2B5EF4-FFF2-40B4-BE49-F238E27FC236}">
                <a16:creationId xmlns:a16="http://schemas.microsoft.com/office/drawing/2014/main" id="{D49E69C1-4CBA-BD34-13AE-CA50F8138F4B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44" name="Google Shape;8674;p75">
              <a:extLst>
                <a:ext uri="{FF2B5EF4-FFF2-40B4-BE49-F238E27FC236}">
                  <a16:creationId xmlns:a16="http://schemas.microsoft.com/office/drawing/2014/main" id="{B07A7E0D-6F96-266F-4C9A-67D290C0A1BA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" name="Google Shape;8675;p75">
              <a:extLst>
                <a:ext uri="{FF2B5EF4-FFF2-40B4-BE49-F238E27FC236}">
                  <a16:creationId xmlns:a16="http://schemas.microsoft.com/office/drawing/2014/main" id="{748BE84E-6A93-8980-7E4C-282BFE5F226B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6" name="Google Shape;8676;p75">
              <a:extLst>
                <a:ext uri="{FF2B5EF4-FFF2-40B4-BE49-F238E27FC236}">
                  <a16:creationId xmlns:a16="http://schemas.microsoft.com/office/drawing/2014/main" id="{064FCD09-C86C-DFA7-379E-32466FF6F0C3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7" name="Google Shape;8677;p75">
              <a:extLst>
                <a:ext uri="{FF2B5EF4-FFF2-40B4-BE49-F238E27FC236}">
                  <a16:creationId xmlns:a16="http://schemas.microsoft.com/office/drawing/2014/main" id="{F9C48299-3A34-3783-1E09-9670EC967FF7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8" name="Google Shape;8678;p75">
            <a:extLst>
              <a:ext uri="{FF2B5EF4-FFF2-40B4-BE49-F238E27FC236}">
                <a16:creationId xmlns:a16="http://schemas.microsoft.com/office/drawing/2014/main" id="{93DEC601-6CBB-F910-AB69-5A1D04E9C8FA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49" name="Google Shape;8679;p75">
              <a:extLst>
                <a:ext uri="{FF2B5EF4-FFF2-40B4-BE49-F238E27FC236}">
                  <a16:creationId xmlns:a16="http://schemas.microsoft.com/office/drawing/2014/main" id="{C7A19245-5630-EBA8-00C7-FE4F38B7A1C0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301" name="Google Shape;8680;p75">
                <a:extLst>
                  <a:ext uri="{FF2B5EF4-FFF2-40B4-BE49-F238E27FC236}">
                    <a16:creationId xmlns:a16="http://schemas.microsoft.com/office/drawing/2014/main" id="{28264CA0-0CF3-8C01-CE0D-0782A418B398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681;p75">
                <a:extLst>
                  <a:ext uri="{FF2B5EF4-FFF2-40B4-BE49-F238E27FC236}">
                    <a16:creationId xmlns:a16="http://schemas.microsoft.com/office/drawing/2014/main" id="{28E0CD12-84F0-6C2D-EEAA-B4B755D83A45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3" name="Google Shape;8682;p75">
                <a:extLst>
                  <a:ext uri="{FF2B5EF4-FFF2-40B4-BE49-F238E27FC236}">
                    <a16:creationId xmlns:a16="http://schemas.microsoft.com/office/drawing/2014/main" id="{2C8EC7B8-D8EF-DE20-5850-5766E49F254D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683;p75">
                <a:extLst>
                  <a:ext uri="{FF2B5EF4-FFF2-40B4-BE49-F238E27FC236}">
                    <a16:creationId xmlns:a16="http://schemas.microsoft.com/office/drawing/2014/main" id="{6CF87A88-D95E-9352-B10E-B62D18CE2C64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5" name="Google Shape;8684;p75">
                <a:extLst>
                  <a:ext uri="{FF2B5EF4-FFF2-40B4-BE49-F238E27FC236}">
                    <a16:creationId xmlns:a16="http://schemas.microsoft.com/office/drawing/2014/main" id="{C712259A-DD00-A019-D9FE-4C73E6B21946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6" name="Google Shape;8685;p75">
                <a:extLst>
                  <a:ext uri="{FF2B5EF4-FFF2-40B4-BE49-F238E27FC236}">
                    <a16:creationId xmlns:a16="http://schemas.microsoft.com/office/drawing/2014/main" id="{5C714B12-8C09-3E26-1FD6-D5226173B5C3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7" name="Google Shape;8686;p75">
                <a:extLst>
                  <a:ext uri="{FF2B5EF4-FFF2-40B4-BE49-F238E27FC236}">
                    <a16:creationId xmlns:a16="http://schemas.microsoft.com/office/drawing/2014/main" id="{87262E9B-D4B1-3BE9-A4A7-2F775EEDA769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0" name="Google Shape;8687;p75">
              <a:extLst>
                <a:ext uri="{FF2B5EF4-FFF2-40B4-BE49-F238E27FC236}">
                  <a16:creationId xmlns:a16="http://schemas.microsoft.com/office/drawing/2014/main" id="{7482A3B1-76D4-498A-3758-0487176E4928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4" name="Google Shape;8688;p75">
                <a:extLst>
                  <a:ext uri="{FF2B5EF4-FFF2-40B4-BE49-F238E27FC236}">
                    <a16:creationId xmlns:a16="http://schemas.microsoft.com/office/drawing/2014/main" id="{E025188E-35B0-C0FB-3621-97E3174F352F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689;p75">
                <a:extLst>
                  <a:ext uri="{FF2B5EF4-FFF2-40B4-BE49-F238E27FC236}">
                    <a16:creationId xmlns:a16="http://schemas.microsoft.com/office/drawing/2014/main" id="{B154662D-DE85-1323-5A1A-53C980DABB5C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690;p75">
                <a:extLst>
                  <a:ext uri="{FF2B5EF4-FFF2-40B4-BE49-F238E27FC236}">
                    <a16:creationId xmlns:a16="http://schemas.microsoft.com/office/drawing/2014/main" id="{F30F9ADE-0596-DD9C-4D06-7D3DE979BDEB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691;p75">
                <a:extLst>
                  <a:ext uri="{FF2B5EF4-FFF2-40B4-BE49-F238E27FC236}">
                    <a16:creationId xmlns:a16="http://schemas.microsoft.com/office/drawing/2014/main" id="{3445CB68-5A01-D278-5D5F-323558B6F476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692;p75">
                <a:extLst>
                  <a:ext uri="{FF2B5EF4-FFF2-40B4-BE49-F238E27FC236}">
                    <a16:creationId xmlns:a16="http://schemas.microsoft.com/office/drawing/2014/main" id="{FF47AE0E-B88D-9496-082A-9E6B99376339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9" name="Google Shape;8693;p75">
                <a:extLst>
                  <a:ext uri="{FF2B5EF4-FFF2-40B4-BE49-F238E27FC236}">
                    <a16:creationId xmlns:a16="http://schemas.microsoft.com/office/drawing/2014/main" id="{4B8F8A48-6B0B-20C1-0312-28CF8B56C800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694;p75">
                <a:extLst>
                  <a:ext uri="{FF2B5EF4-FFF2-40B4-BE49-F238E27FC236}">
                    <a16:creationId xmlns:a16="http://schemas.microsoft.com/office/drawing/2014/main" id="{F21E973F-CF20-E982-F1B4-68B8FD6149B4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1" name="Google Shape;8695;p75">
              <a:extLst>
                <a:ext uri="{FF2B5EF4-FFF2-40B4-BE49-F238E27FC236}">
                  <a16:creationId xmlns:a16="http://schemas.microsoft.com/office/drawing/2014/main" id="{534118AE-2838-4FEE-0130-C10A18CFAFFD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7" name="Google Shape;8696;p75">
                <a:extLst>
                  <a:ext uri="{FF2B5EF4-FFF2-40B4-BE49-F238E27FC236}">
                    <a16:creationId xmlns:a16="http://schemas.microsoft.com/office/drawing/2014/main" id="{79A81C2E-D1B1-62CC-A5FC-85D60486D547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8" name="Google Shape;8697;p75">
                <a:extLst>
                  <a:ext uri="{FF2B5EF4-FFF2-40B4-BE49-F238E27FC236}">
                    <a16:creationId xmlns:a16="http://schemas.microsoft.com/office/drawing/2014/main" id="{BA29C79A-A526-1A88-C351-FC434A778CFB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9" name="Google Shape;8698;p75">
                <a:extLst>
                  <a:ext uri="{FF2B5EF4-FFF2-40B4-BE49-F238E27FC236}">
                    <a16:creationId xmlns:a16="http://schemas.microsoft.com/office/drawing/2014/main" id="{1BD79D40-65EA-CE31-C7D7-AFDF506DD767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0" name="Google Shape;8699;p75">
                <a:extLst>
                  <a:ext uri="{FF2B5EF4-FFF2-40B4-BE49-F238E27FC236}">
                    <a16:creationId xmlns:a16="http://schemas.microsoft.com/office/drawing/2014/main" id="{2EDC1908-263D-3BAE-080F-86E6EFD58289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1" name="Google Shape;8700;p75">
                <a:extLst>
                  <a:ext uri="{FF2B5EF4-FFF2-40B4-BE49-F238E27FC236}">
                    <a16:creationId xmlns:a16="http://schemas.microsoft.com/office/drawing/2014/main" id="{2A94EA6F-3566-5121-F702-DEE00CA8C2A0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2" name="Google Shape;8701;p75">
                <a:extLst>
                  <a:ext uri="{FF2B5EF4-FFF2-40B4-BE49-F238E27FC236}">
                    <a16:creationId xmlns:a16="http://schemas.microsoft.com/office/drawing/2014/main" id="{2E2EFA90-A4FD-102D-DE65-5967AA9345F7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702;p75">
                <a:extLst>
                  <a:ext uri="{FF2B5EF4-FFF2-40B4-BE49-F238E27FC236}">
                    <a16:creationId xmlns:a16="http://schemas.microsoft.com/office/drawing/2014/main" id="{03E2014B-0130-E1ED-283E-B91969E1E582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2" name="Google Shape;8703;p75">
              <a:extLst>
                <a:ext uri="{FF2B5EF4-FFF2-40B4-BE49-F238E27FC236}">
                  <a16:creationId xmlns:a16="http://schemas.microsoft.com/office/drawing/2014/main" id="{3E73D9C3-64E2-F2E8-BB3C-8C8FB258D43D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80" name="Google Shape;8704;p75">
                <a:extLst>
                  <a:ext uri="{FF2B5EF4-FFF2-40B4-BE49-F238E27FC236}">
                    <a16:creationId xmlns:a16="http://schemas.microsoft.com/office/drawing/2014/main" id="{81AFE965-66E6-ACAE-5095-DAC7116CF1DB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1" name="Google Shape;8705;p75">
                <a:extLst>
                  <a:ext uri="{FF2B5EF4-FFF2-40B4-BE49-F238E27FC236}">
                    <a16:creationId xmlns:a16="http://schemas.microsoft.com/office/drawing/2014/main" id="{EF7996DD-E49A-4860-FBFB-193BE4FDF544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8706;p75">
                <a:extLst>
                  <a:ext uri="{FF2B5EF4-FFF2-40B4-BE49-F238E27FC236}">
                    <a16:creationId xmlns:a16="http://schemas.microsoft.com/office/drawing/2014/main" id="{58C4EE22-16F6-B90F-6AD4-152FC2A65D53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3" name="Google Shape;8707;p75">
                <a:extLst>
                  <a:ext uri="{FF2B5EF4-FFF2-40B4-BE49-F238E27FC236}">
                    <a16:creationId xmlns:a16="http://schemas.microsoft.com/office/drawing/2014/main" id="{1CEAC1FC-3B48-E9F2-EE05-58A3A387EA9B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8708;p75">
                <a:extLst>
                  <a:ext uri="{FF2B5EF4-FFF2-40B4-BE49-F238E27FC236}">
                    <a16:creationId xmlns:a16="http://schemas.microsoft.com/office/drawing/2014/main" id="{52B7A24C-5B15-1CF9-AA41-6A225456DFB4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8709;p75">
                <a:extLst>
                  <a:ext uri="{FF2B5EF4-FFF2-40B4-BE49-F238E27FC236}">
                    <a16:creationId xmlns:a16="http://schemas.microsoft.com/office/drawing/2014/main" id="{6E2A24FE-B382-AB29-376D-061B57F57E93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8710;p75">
                <a:extLst>
                  <a:ext uri="{FF2B5EF4-FFF2-40B4-BE49-F238E27FC236}">
                    <a16:creationId xmlns:a16="http://schemas.microsoft.com/office/drawing/2014/main" id="{EF391980-D8E5-7EE0-BE87-DD77D8B47290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3" name="Google Shape;8711;p75">
              <a:extLst>
                <a:ext uri="{FF2B5EF4-FFF2-40B4-BE49-F238E27FC236}">
                  <a16:creationId xmlns:a16="http://schemas.microsoft.com/office/drawing/2014/main" id="{DB599887-BCC6-1A0D-5F8B-F22D5E185EE8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73" name="Google Shape;8712;p75">
                <a:extLst>
                  <a:ext uri="{FF2B5EF4-FFF2-40B4-BE49-F238E27FC236}">
                    <a16:creationId xmlns:a16="http://schemas.microsoft.com/office/drawing/2014/main" id="{FCABF1D3-51AA-DB76-74EB-4F62FC4100F5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8713;p75">
                <a:extLst>
                  <a:ext uri="{FF2B5EF4-FFF2-40B4-BE49-F238E27FC236}">
                    <a16:creationId xmlns:a16="http://schemas.microsoft.com/office/drawing/2014/main" id="{F956C467-9061-DEEE-A5C0-BBFE55E88E6B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8714;p75">
                <a:extLst>
                  <a:ext uri="{FF2B5EF4-FFF2-40B4-BE49-F238E27FC236}">
                    <a16:creationId xmlns:a16="http://schemas.microsoft.com/office/drawing/2014/main" id="{CE8D4548-51E8-B228-6EBB-9784CC64A51A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8715;p75">
                <a:extLst>
                  <a:ext uri="{FF2B5EF4-FFF2-40B4-BE49-F238E27FC236}">
                    <a16:creationId xmlns:a16="http://schemas.microsoft.com/office/drawing/2014/main" id="{BF1D800E-F775-E57F-A1C4-E66E98A31009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8716;p75">
                <a:extLst>
                  <a:ext uri="{FF2B5EF4-FFF2-40B4-BE49-F238E27FC236}">
                    <a16:creationId xmlns:a16="http://schemas.microsoft.com/office/drawing/2014/main" id="{41A41FC2-D2E0-46EE-87C8-AFA3C1B05393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8717;p75">
                <a:extLst>
                  <a:ext uri="{FF2B5EF4-FFF2-40B4-BE49-F238E27FC236}">
                    <a16:creationId xmlns:a16="http://schemas.microsoft.com/office/drawing/2014/main" id="{14334474-0BFE-B75F-5569-8F4198F2A9C3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8718;p75">
                <a:extLst>
                  <a:ext uri="{FF2B5EF4-FFF2-40B4-BE49-F238E27FC236}">
                    <a16:creationId xmlns:a16="http://schemas.microsoft.com/office/drawing/2014/main" id="{434E3936-59FD-2E4B-F390-C6FBB555A7E8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4" name="Google Shape;8719;p75">
              <a:extLst>
                <a:ext uri="{FF2B5EF4-FFF2-40B4-BE49-F238E27FC236}">
                  <a16:creationId xmlns:a16="http://schemas.microsoft.com/office/drawing/2014/main" id="{097D1D47-FBEC-3F9F-6044-E718C7DC0355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71" name="Google Shape;8720;p75">
                <a:extLst>
                  <a:ext uri="{FF2B5EF4-FFF2-40B4-BE49-F238E27FC236}">
                    <a16:creationId xmlns:a16="http://schemas.microsoft.com/office/drawing/2014/main" id="{69EA6382-5000-3EDE-7184-DC1DABC5124B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2" name="Google Shape;8721;p75">
                <a:extLst>
                  <a:ext uri="{FF2B5EF4-FFF2-40B4-BE49-F238E27FC236}">
                    <a16:creationId xmlns:a16="http://schemas.microsoft.com/office/drawing/2014/main" id="{AEED8647-BFD6-ACAF-C92E-0399E10309AD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5" name="Google Shape;8722;p75">
              <a:extLst>
                <a:ext uri="{FF2B5EF4-FFF2-40B4-BE49-F238E27FC236}">
                  <a16:creationId xmlns:a16="http://schemas.microsoft.com/office/drawing/2014/main" id="{825D9A91-AE27-C705-4234-3B7782CFD22F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4" name="Google Shape;8723;p75">
                <a:extLst>
                  <a:ext uri="{FF2B5EF4-FFF2-40B4-BE49-F238E27FC236}">
                    <a16:creationId xmlns:a16="http://schemas.microsoft.com/office/drawing/2014/main" id="{7FB4FAAD-DED6-0A4D-B5ED-BFFFC9EFC387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8724;p75">
                <a:extLst>
                  <a:ext uri="{FF2B5EF4-FFF2-40B4-BE49-F238E27FC236}">
                    <a16:creationId xmlns:a16="http://schemas.microsoft.com/office/drawing/2014/main" id="{630E99AE-2E00-FCDD-4FF9-71981A00EB9C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6" name="Google Shape;8725;p75">
                <a:extLst>
                  <a:ext uri="{FF2B5EF4-FFF2-40B4-BE49-F238E27FC236}">
                    <a16:creationId xmlns:a16="http://schemas.microsoft.com/office/drawing/2014/main" id="{062C614F-B081-A5C9-B907-45812145926E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7" name="Google Shape;8726;p75">
                <a:extLst>
                  <a:ext uri="{FF2B5EF4-FFF2-40B4-BE49-F238E27FC236}">
                    <a16:creationId xmlns:a16="http://schemas.microsoft.com/office/drawing/2014/main" id="{9913E88A-5CAB-80FC-D2EF-894EF3729EEA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8" name="Google Shape;8727;p75">
                <a:extLst>
                  <a:ext uri="{FF2B5EF4-FFF2-40B4-BE49-F238E27FC236}">
                    <a16:creationId xmlns:a16="http://schemas.microsoft.com/office/drawing/2014/main" id="{8F1DE20E-9BFE-1F6C-1FC6-CA93806F8C3B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9" name="Google Shape;8728;p75">
                <a:extLst>
                  <a:ext uri="{FF2B5EF4-FFF2-40B4-BE49-F238E27FC236}">
                    <a16:creationId xmlns:a16="http://schemas.microsoft.com/office/drawing/2014/main" id="{7EC57FE5-CD1E-8CB3-3D36-B0806AAB1172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8729;p75">
                <a:extLst>
                  <a:ext uri="{FF2B5EF4-FFF2-40B4-BE49-F238E27FC236}">
                    <a16:creationId xmlns:a16="http://schemas.microsoft.com/office/drawing/2014/main" id="{BDDF7DC6-86AB-C1C6-E649-4FB2437D7BD1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6" name="Google Shape;8730;p75">
              <a:extLst>
                <a:ext uri="{FF2B5EF4-FFF2-40B4-BE49-F238E27FC236}">
                  <a16:creationId xmlns:a16="http://schemas.microsoft.com/office/drawing/2014/main" id="{B61353CD-27C9-3F1B-A47D-28DFB89F563C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7" name="Google Shape;8731;p75">
                <a:extLst>
                  <a:ext uri="{FF2B5EF4-FFF2-40B4-BE49-F238E27FC236}">
                    <a16:creationId xmlns:a16="http://schemas.microsoft.com/office/drawing/2014/main" id="{9809D44F-3910-D637-3C32-756050295416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8732;p75">
                <a:extLst>
                  <a:ext uri="{FF2B5EF4-FFF2-40B4-BE49-F238E27FC236}">
                    <a16:creationId xmlns:a16="http://schemas.microsoft.com/office/drawing/2014/main" id="{B25F8E7C-51C7-D62B-7F83-9C193A9FFFA6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733;p75">
                <a:extLst>
                  <a:ext uri="{FF2B5EF4-FFF2-40B4-BE49-F238E27FC236}">
                    <a16:creationId xmlns:a16="http://schemas.microsoft.com/office/drawing/2014/main" id="{916C9491-EC1E-CE78-3EDD-15AB39F9255C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734;p75">
                <a:extLst>
                  <a:ext uri="{FF2B5EF4-FFF2-40B4-BE49-F238E27FC236}">
                    <a16:creationId xmlns:a16="http://schemas.microsoft.com/office/drawing/2014/main" id="{ED8A81B1-E6FB-2E6E-FFD4-DFE4890FC6A3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735;p75">
                <a:extLst>
                  <a:ext uri="{FF2B5EF4-FFF2-40B4-BE49-F238E27FC236}">
                    <a16:creationId xmlns:a16="http://schemas.microsoft.com/office/drawing/2014/main" id="{03D24432-A93B-7477-189B-37E81865C250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736;p75">
                <a:extLst>
                  <a:ext uri="{FF2B5EF4-FFF2-40B4-BE49-F238E27FC236}">
                    <a16:creationId xmlns:a16="http://schemas.microsoft.com/office/drawing/2014/main" id="{31DBA471-DB9B-8A87-7ED9-3F47F224E55C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737;p75">
                <a:extLst>
                  <a:ext uri="{FF2B5EF4-FFF2-40B4-BE49-F238E27FC236}">
                    <a16:creationId xmlns:a16="http://schemas.microsoft.com/office/drawing/2014/main" id="{892EF9C7-F2AF-3032-E03C-A87EB6E083AC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8" name="Google Shape;8738;p75">
            <a:extLst>
              <a:ext uri="{FF2B5EF4-FFF2-40B4-BE49-F238E27FC236}">
                <a16:creationId xmlns:a16="http://schemas.microsoft.com/office/drawing/2014/main" id="{AB9AB315-F39D-65FB-4865-04454138839C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09" name="Google Shape;8739;p75">
              <a:extLst>
                <a:ext uri="{FF2B5EF4-FFF2-40B4-BE49-F238E27FC236}">
                  <a16:creationId xmlns:a16="http://schemas.microsoft.com/office/drawing/2014/main" id="{C6E142AD-A47F-B071-F4AD-80406E27B642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" name="Google Shape;8740;p75">
              <a:extLst>
                <a:ext uri="{FF2B5EF4-FFF2-40B4-BE49-F238E27FC236}">
                  <a16:creationId xmlns:a16="http://schemas.microsoft.com/office/drawing/2014/main" id="{E6F7FD6C-9312-DE06-8540-19CBA1A7995F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" name="Google Shape;8741;p75">
              <a:extLst>
                <a:ext uri="{FF2B5EF4-FFF2-40B4-BE49-F238E27FC236}">
                  <a16:creationId xmlns:a16="http://schemas.microsoft.com/office/drawing/2014/main" id="{F71B4FF1-F72B-6865-60EC-1048A14BE543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8742;p75">
              <a:extLst>
                <a:ext uri="{FF2B5EF4-FFF2-40B4-BE49-F238E27FC236}">
                  <a16:creationId xmlns:a16="http://schemas.microsoft.com/office/drawing/2014/main" id="{14B392F5-E949-754D-8816-ED7E5E728DA3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13" name="Google Shape;8743;p75">
              <a:extLst>
                <a:ext uri="{FF2B5EF4-FFF2-40B4-BE49-F238E27FC236}">
                  <a16:creationId xmlns:a16="http://schemas.microsoft.com/office/drawing/2014/main" id="{C1E984C0-20CD-F294-3329-2B0C0117788B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4" name="Google Shape;8744;p75">
              <a:extLst>
                <a:ext uri="{FF2B5EF4-FFF2-40B4-BE49-F238E27FC236}">
                  <a16:creationId xmlns:a16="http://schemas.microsoft.com/office/drawing/2014/main" id="{21126CDF-AB02-D0F7-0908-402555A24467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5" name="Google Shape;8745;p75">
              <a:extLst>
                <a:ext uri="{FF2B5EF4-FFF2-40B4-BE49-F238E27FC236}">
                  <a16:creationId xmlns:a16="http://schemas.microsoft.com/office/drawing/2014/main" id="{7BFD5D30-C8F7-861E-F6AC-D552D050254A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6" name="Google Shape;8746;p75">
              <a:extLst>
                <a:ext uri="{FF2B5EF4-FFF2-40B4-BE49-F238E27FC236}">
                  <a16:creationId xmlns:a16="http://schemas.microsoft.com/office/drawing/2014/main" id="{8DE1A298-3153-7FC7-DA58-AF3BFED5BEA9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7" name="Google Shape;8747;p75">
              <a:extLst>
                <a:ext uri="{FF2B5EF4-FFF2-40B4-BE49-F238E27FC236}">
                  <a16:creationId xmlns:a16="http://schemas.microsoft.com/office/drawing/2014/main" id="{9681EBA1-D0F4-2C59-2D12-102DE5FBA9AC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8" name="Google Shape;8748;p75">
            <a:extLst>
              <a:ext uri="{FF2B5EF4-FFF2-40B4-BE49-F238E27FC236}">
                <a16:creationId xmlns:a16="http://schemas.microsoft.com/office/drawing/2014/main" id="{B521F71F-C419-B1A5-9A50-2831AD4582F6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19" name="Google Shape;8749;p75">
              <a:extLst>
                <a:ext uri="{FF2B5EF4-FFF2-40B4-BE49-F238E27FC236}">
                  <a16:creationId xmlns:a16="http://schemas.microsoft.com/office/drawing/2014/main" id="{1FE0C13C-ACF8-FA33-1BED-C39C23F6D542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750;p75">
              <a:extLst>
                <a:ext uri="{FF2B5EF4-FFF2-40B4-BE49-F238E27FC236}">
                  <a16:creationId xmlns:a16="http://schemas.microsoft.com/office/drawing/2014/main" id="{2D93588F-C5AC-DE4A-3615-8E14D71E2AC6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751;p75">
              <a:extLst>
                <a:ext uri="{FF2B5EF4-FFF2-40B4-BE49-F238E27FC236}">
                  <a16:creationId xmlns:a16="http://schemas.microsoft.com/office/drawing/2014/main" id="{D20EF848-2377-F2E7-AFF5-75DA174E7D7E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752;p75">
              <a:extLst>
                <a:ext uri="{FF2B5EF4-FFF2-40B4-BE49-F238E27FC236}">
                  <a16:creationId xmlns:a16="http://schemas.microsoft.com/office/drawing/2014/main" id="{748BCBEC-D441-4FC8-B364-CDD727F20EE5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" name="Google Shape;8753;p75">
              <a:extLst>
                <a:ext uri="{FF2B5EF4-FFF2-40B4-BE49-F238E27FC236}">
                  <a16:creationId xmlns:a16="http://schemas.microsoft.com/office/drawing/2014/main" id="{D4BA7062-E373-6CD5-77FD-32A3E31270FE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" name="Google Shape;8754;p75">
              <a:extLst>
                <a:ext uri="{FF2B5EF4-FFF2-40B4-BE49-F238E27FC236}">
                  <a16:creationId xmlns:a16="http://schemas.microsoft.com/office/drawing/2014/main" id="{A7606D99-BB5C-A1E8-9BFF-13E32FF151E9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" name="Google Shape;8755;p75">
              <a:extLst>
                <a:ext uri="{FF2B5EF4-FFF2-40B4-BE49-F238E27FC236}">
                  <a16:creationId xmlns:a16="http://schemas.microsoft.com/office/drawing/2014/main" id="{4A152AC1-7F14-EF38-F0C0-F2300F26F8CB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" name="Google Shape;8756;p75">
              <a:extLst>
                <a:ext uri="{FF2B5EF4-FFF2-40B4-BE49-F238E27FC236}">
                  <a16:creationId xmlns:a16="http://schemas.microsoft.com/office/drawing/2014/main" id="{9700E565-475A-E86C-8468-4A6E037ECE72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7" name="Google Shape;8757;p75">
            <a:extLst>
              <a:ext uri="{FF2B5EF4-FFF2-40B4-BE49-F238E27FC236}">
                <a16:creationId xmlns:a16="http://schemas.microsoft.com/office/drawing/2014/main" id="{764839D4-E509-738E-40C3-150215284FA9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28" name="Google Shape;8758;p75">
              <a:extLst>
                <a:ext uri="{FF2B5EF4-FFF2-40B4-BE49-F238E27FC236}">
                  <a16:creationId xmlns:a16="http://schemas.microsoft.com/office/drawing/2014/main" id="{2F5CAEC9-B441-D7F6-D43B-CE6D9C9E5B36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50" name="Google Shape;8759;p75">
                <a:extLst>
                  <a:ext uri="{FF2B5EF4-FFF2-40B4-BE49-F238E27FC236}">
                    <a16:creationId xmlns:a16="http://schemas.microsoft.com/office/drawing/2014/main" id="{BED97F46-7352-FA5B-E3F5-E52589D8E695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4" name="Google Shape;8760;p75">
                  <a:extLst>
                    <a:ext uri="{FF2B5EF4-FFF2-40B4-BE49-F238E27FC236}">
                      <a16:creationId xmlns:a16="http://schemas.microsoft.com/office/drawing/2014/main" id="{5853F39A-2733-6388-26EE-8EAD94AC2798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55" name="Google Shape;8761;p75">
                  <a:extLst>
                    <a:ext uri="{FF2B5EF4-FFF2-40B4-BE49-F238E27FC236}">
                      <a16:creationId xmlns:a16="http://schemas.microsoft.com/office/drawing/2014/main" id="{6C1808AE-EECE-0E7E-6CC9-6C0DFAAE45E9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51" name="Google Shape;8762;p75">
                <a:extLst>
                  <a:ext uri="{FF2B5EF4-FFF2-40B4-BE49-F238E27FC236}">
                    <a16:creationId xmlns:a16="http://schemas.microsoft.com/office/drawing/2014/main" id="{631C4845-FB8D-9E32-730B-C01C6868E153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52" name="Google Shape;8763;p75">
                  <a:extLst>
                    <a:ext uri="{FF2B5EF4-FFF2-40B4-BE49-F238E27FC236}">
                      <a16:creationId xmlns:a16="http://schemas.microsoft.com/office/drawing/2014/main" id="{27864C50-E123-97FA-5FA0-DF923F0253D7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53" name="Google Shape;8764;p75">
                  <a:extLst>
                    <a:ext uri="{FF2B5EF4-FFF2-40B4-BE49-F238E27FC236}">
                      <a16:creationId xmlns:a16="http://schemas.microsoft.com/office/drawing/2014/main" id="{6A0C4489-B546-6691-51ED-8837D7CBB1BE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9" name="Google Shape;8765;p75">
              <a:extLst>
                <a:ext uri="{FF2B5EF4-FFF2-40B4-BE49-F238E27FC236}">
                  <a16:creationId xmlns:a16="http://schemas.microsoft.com/office/drawing/2014/main" id="{D4B3C951-E5E1-64A4-947C-32044FA35B8A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4" name="Google Shape;8766;p75">
                <a:extLst>
                  <a:ext uri="{FF2B5EF4-FFF2-40B4-BE49-F238E27FC236}">
                    <a16:creationId xmlns:a16="http://schemas.microsoft.com/office/drawing/2014/main" id="{7C5F548B-FA45-BFC6-599C-6157E90A1A25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8" name="Google Shape;8767;p75">
                  <a:extLst>
                    <a:ext uri="{FF2B5EF4-FFF2-40B4-BE49-F238E27FC236}">
                      <a16:creationId xmlns:a16="http://schemas.microsoft.com/office/drawing/2014/main" id="{79F022DE-CFA2-F08E-7521-1957FC379FB3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9" name="Google Shape;8768;p75">
                  <a:extLst>
                    <a:ext uri="{FF2B5EF4-FFF2-40B4-BE49-F238E27FC236}">
                      <a16:creationId xmlns:a16="http://schemas.microsoft.com/office/drawing/2014/main" id="{5D0B9D78-9651-1142-1D46-05032EA348E4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5" name="Google Shape;8769;p75">
                <a:extLst>
                  <a:ext uri="{FF2B5EF4-FFF2-40B4-BE49-F238E27FC236}">
                    <a16:creationId xmlns:a16="http://schemas.microsoft.com/office/drawing/2014/main" id="{0AAB8CCF-C0B9-031A-202B-AB14E41322EA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6" name="Google Shape;8770;p75">
                  <a:extLst>
                    <a:ext uri="{FF2B5EF4-FFF2-40B4-BE49-F238E27FC236}">
                      <a16:creationId xmlns:a16="http://schemas.microsoft.com/office/drawing/2014/main" id="{B6900F8F-5A8E-7115-DCA1-673BED075705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7" name="Google Shape;8771;p75">
                  <a:extLst>
                    <a:ext uri="{FF2B5EF4-FFF2-40B4-BE49-F238E27FC236}">
                      <a16:creationId xmlns:a16="http://schemas.microsoft.com/office/drawing/2014/main" id="{C08C986B-D6EC-2495-A5F3-723AA8A99266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0" name="Google Shape;8772;p75">
              <a:extLst>
                <a:ext uri="{FF2B5EF4-FFF2-40B4-BE49-F238E27FC236}">
                  <a16:creationId xmlns:a16="http://schemas.microsoft.com/office/drawing/2014/main" id="{41C09F6D-30AE-F890-76D4-6B3914EA63DB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8" name="Google Shape;8773;p75">
                <a:extLst>
                  <a:ext uri="{FF2B5EF4-FFF2-40B4-BE49-F238E27FC236}">
                    <a16:creationId xmlns:a16="http://schemas.microsoft.com/office/drawing/2014/main" id="{CF1CA4EB-C520-F089-23A2-B9EE8CB98DFA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42" name="Google Shape;8774;p75">
                  <a:extLst>
                    <a:ext uri="{FF2B5EF4-FFF2-40B4-BE49-F238E27FC236}">
                      <a16:creationId xmlns:a16="http://schemas.microsoft.com/office/drawing/2014/main" id="{F8469702-7E66-C01C-0112-E314213BFB5F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3" name="Google Shape;8775;p75">
                  <a:extLst>
                    <a:ext uri="{FF2B5EF4-FFF2-40B4-BE49-F238E27FC236}">
                      <a16:creationId xmlns:a16="http://schemas.microsoft.com/office/drawing/2014/main" id="{57DF3422-5B8B-7261-544F-5BE2D9B1F122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9" name="Google Shape;8776;p75">
                <a:extLst>
                  <a:ext uri="{FF2B5EF4-FFF2-40B4-BE49-F238E27FC236}">
                    <a16:creationId xmlns:a16="http://schemas.microsoft.com/office/drawing/2014/main" id="{64198A8B-5408-69FF-08CB-72AD41611CC4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40" name="Google Shape;8777;p75">
                  <a:extLst>
                    <a:ext uri="{FF2B5EF4-FFF2-40B4-BE49-F238E27FC236}">
                      <a16:creationId xmlns:a16="http://schemas.microsoft.com/office/drawing/2014/main" id="{1D6B8A08-8F85-BF76-3CD7-393815818B28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1" name="Google Shape;8778;p75">
                  <a:extLst>
                    <a:ext uri="{FF2B5EF4-FFF2-40B4-BE49-F238E27FC236}">
                      <a16:creationId xmlns:a16="http://schemas.microsoft.com/office/drawing/2014/main" id="{CCE87767-876C-61C6-DD5A-1AB70784576F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1" name="Google Shape;8779;p75">
              <a:extLst>
                <a:ext uri="{FF2B5EF4-FFF2-40B4-BE49-F238E27FC236}">
                  <a16:creationId xmlns:a16="http://schemas.microsoft.com/office/drawing/2014/main" id="{BC08ED4A-C12B-C1A1-C714-68A25B9F4336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32" name="Google Shape;8780;p75">
                <a:extLst>
                  <a:ext uri="{FF2B5EF4-FFF2-40B4-BE49-F238E27FC236}">
                    <a16:creationId xmlns:a16="http://schemas.microsoft.com/office/drawing/2014/main" id="{A5FDA901-711E-46B9-74BD-C4FDCC6D5EAB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6" name="Google Shape;8781;p75">
                  <a:extLst>
                    <a:ext uri="{FF2B5EF4-FFF2-40B4-BE49-F238E27FC236}">
                      <a16:creationId xmlns:a16="http://schemas.microsoft.com/office/drawing/2014/main" id="{A21899D1-01C7-FB6B-186F-4B30077E6B34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7" name="Google Shape;8782;p75">
                  <a:extLst>
                    <a:ext uri="{FF2B5EF4-FFF2-40B4-BE49-F238E27FC236}">
                      <a16:creationId xmlns:a16="http://schemas.microsoft.com/office/drawing/2014/main" id="{E7F68B2B-7306-815A-5555-671F02EAC87B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3" name="Google Shape;8783;p75">
                <a:extLst>
                  <a:ext uri="{FF2B5EF4-FFF2-40B4-BE49-F238E27FC236}">
                    <a16:creationId xmlns:a16="http://schemas.microsoft.com/office/drawing/2014/main" id="{6AFCC3EE-9D66-9A03-AB82-270D92DB7F87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4" name="Google Shape;8784;p75">
                  <a:extLst>
                    <a:ext uri="{FF2B5EF4-FFF2-40B4-BE49-F238E27FC236}">
                      <a16:creationId xmlns:a16="http://schemas.microsoft.com/office/drawing/2014/main" id="{F37A0C4A-C9A3-AFFC-8A1F-B31E64A51693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5" name="Google Shape;8785;p75">
                  <a:extLst>
                    <a:ext uri="{FF2B5EF4-FFF2-40B4-BE49-F238E27FC236}">
                      <a16:creationId xmlns:a16="http://schemas.microsoft.com/office/drawing/2014/main" id="{37D2A80B-5898-35C2-BC33-C3026F5E8CAC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6" name="Google Shape;8786;p75">
            <a:extLst>
              <a:ext uri="{FF2B5EF4-FFF2-40B4-BE49-F238E27FC236}">
                <a16:creationId xmlns:a16="http://schemas.microsoft.com/office/drawing/2014/main" id="{3DB39682-9C01-BDF8-B1F4-5D2909E5408D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57" name="Google Shape;8787;p75">
              <a:extLst>
                <a:ext uri="{FF2B5EF4-FFF2-40B4-BE49-F238E27FC236}">
                  <a16:creationId xmlns:a16="http://schemas.microsoft.com/office/drawing/2014/main" id="{E2B02542-EEAB-048D-BBC6-29149EB08D62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73" name="Google Shape;8788;p75">
                <a:extLst>
                  <a:ext uri="{FF2B5EF4-FFF2-40B4-BE49-F238E27FC236}">
                    <a16:creationId xmlns:a16="http://schemas.microsoft.com/office/drawing/2014/main" id="{19B5DB36-2BB0-BB6E-B145-A24674E901CC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74" name="Google Shape;8789;p75">
                <a:extLst>
                  <a:ext uri="{FF2B5EF4-FFF2-40B4-BE49-F238E27FC236}">
                    <a16:creationId xmlns:a16="http://schemas.microsoft.com/office/drawing/2014/main" id="{8A2A32E5-5DD2-86EB-A4CA-D697F45B2682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5" name="Google Shape;8790;p75">
                  <a:extLst>
                    <a:ext uri="{FF2B5EF4-FFF2-40B4-BE49-F238E27FC236}">
                      <a16:creationId xmlns:a16="http://schemas.microsoft.com/office/drawing/2014/main" id="{717F9B92-5FDC-1D07-752F-EC975C5F66CC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6" name="Google Shape;8791;p75">
                  <a:extLst>
                    <a:ext uri="{FF2B5EF4-FFF2-40B4-BE49-F238E27FC236}">
                      <a16:creationId xmlns:a16="http://schemas.microsoft.com/office/drawing/2014/main" id="{FC4CA39A-5820-CBFB-D3E3-63F4D6DCAF89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8" name="Google Shape;8792;p75">
              <a:extLst>
                <a:ext uri="{FF2B5EF4-FFF2-40B4-BE49-F238E27FC236}">
                  <a16:creationId xmlns:a16="http://schemas.microsoft.com/office/drawing/2014/main" id="{DB48196C-3A53-17A2-4F49-A1725EFF0E1B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9" name="Google Shape;8793;p75">
                <a:extLst>
                  <a:ext uri="{FF2B5EF4-FFF2-40B4-BE49-F238E27FC236}">
                    <a16:creationId xmlns:a16="http://schemas.microsoft.com/office/drawing/2014/main" id="{3A4AE1C1-6928-23C2-6CF9-F42926A69295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70" name="Google Shape;8794;p75">
                <a:extLst>
                  <a:ext uri="{FF2B5EF4-FFF2-40B4-BE49-F238E27FC236}">
                    <a16:creationId xmlns:a16="http://schemas.microsoft.com/office/drawing/2014/main" id="{D90EFF20-B7FB-87C2-ECF3-57288BF271AA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71" name="Google Shape;8795;p75">
                  <a:extLst>
                    <a:ext uri="{FF2B5EF4-FFF2-40B4-BE49-F238E27FC236}">
                      <a16:creationId xmlns:a16="http://schemas.microsoft.com/office/drawing/2014/main" id="{0D7AFFB2-AC3E-BA2D-C565-A2BB86AA2585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2" name="Google Shape;8796;p75">
                  <a:extLst>
                    <a:ext uri="{FF2B5EF4-FFF2-40B4-BE49-F238E27FC236}">
                      <a16:creationId xmlns:a16="http://schemas.microsoft.com/office/drawing/2014/main" id="{8CE930D5-33D4-6DA2-2AA3-F42F7CEAB192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9" name="Google Shape;8797;p75">
              <a:extLst>
                <a:ext uri="{FF2B5EF4-FFF2-40B4-BE49-F238E27FC236}">
                  <a16:creationId xmlns:a16="http://schemas.microsoft.com/office/drawing/2014/main" id="{876E2731-5142-3142-7A71-9BD2098B4CBD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5" name="Google Shape;8798;p75">
                <a:extLst>
                  <a:ext uri="{FF2B5EF4-FFF2-40B4-BE49-F238E27FC236}">
                    <a16:creationId xmlns:a16="http://schemas.microsoft.com/office/drawing/2014/main" id="{A09928CE-EC81-3DF2-B3D3-3DDB66864317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6" name="Google Shape;8799;p75">
                <a:extLst>
                  <a:ext uri="{FF2B5EF4-FFF2-40B4-BE49-F238E27FC236}">
                    <a16:creationId xmlns:a16="http://schemas.microsoft.com/office/drawing/2014/main" id="{13B285BF-B357-A9AB-7C7E-6DEB2ABAB05B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7" name="Google Shape;8800;p75">
                  <a:extLst>
                    <a:ext uri="{FF2B5EF4-FFF2-40B4-BE49-F238E27FC236}">
                      <a16:creationId xmlns:a16="http://schemas.microsoft.com/office/drawing/2014/main" id="{7162183B-8CDD-15AF-F480-04DE10BE1DFF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8" name="Google Shape;8801;p75">
                  <a:extLst>
                    <a:ext uri="{FF2B5EF4-FFF2-40B4-BE49-F238E27FC236}">
                      <a16:creationId xmlns:a16="http://schemas.microsoft.com/office/drawing/2014/main" id="{68F08B53-D88C-05B2-3E1D-704AAEB51905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0" name="Google Shape;8802;p75">
              <a:extLst>
                <a:ext uri="{FF2B5EF4-FFF2-40B4-BE49-F238E27FC236}">
                  <a16:creationId xmlns:a16="http://schemas.microsoft.com/office/drawing/2014/main" id="{87CF94D8-F520-FF00-7231-658E4DD186B2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61" name="Google Shape;8803;p75">
                <a:extLst>
                  <a:ext uri="{FF2B5EF4-FFF2-40B4-BE49-F238E27FC236}">
                    <a16:creationId xmlns:a16="http://schemas.microsoft.com/office/drawing/2014/main" id="{418E27E0-6D4A-8484-8DA4-20CBE8EA3037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2" name="Google Shape;8804;p75">
                <a:extLst>
                  <a:ext uri="{FF2B5EF4-FFF2-40B4-BE49-F238E27FC236}">
                    <a16:creationId xmlns:a16="http://schemas.microsoft.com/office/drawing/2014/main" id="{8691D9FB-C110-6C96-E639-7348D6CD9657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63" name="Google Shape;8805;p75">
                  <a:extLst>
                    <a:ext uri="{FF2B5EF4-FFF2-40B4-BE49-F238E27FC236}">
                      <a16:creationId xmlns:a16="http://schemas.microsoft.com/office/drawing/2014/main" id="{DF4CA608-C5FC-2B45-14FA-D43A787AA255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4" name="Google Shape;8806;p75">
                  <a:extLst>
                    <a:ext uri="{FF2B5EF4-FFF2-40B4-BE49-F238E27FC236}">
                      <a16:creationId xmlns:a16="http://schemas.microsoft.com/office/drawing/2014/main" id="{CB9EFA2D-2C07-5C4B-47AE-C20D25AEAE40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7" name="Google Shape;1529;p70">
            <a:extLst>
              <a:ext uri="{FF2B5EF4-FFF2-40B4-BE49-F238E27FC236}">
                <a16:creationId xmlns:a16="http://schemas.microsoft.com/office/drawing/2014/main" id="{73808DD5-029F-4059-6D64-58955AAF18D7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693765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>
            <a:extLst>
              <a:ext uri="{FF2B5EF4-FFF2-40B4-BE49-F238E27FC236}">
                <a16:creationId xmlns:a16="http://schemas.microsoft.com/office/drawing/2014/main" id="{014A8A6B-3952-AE27-3AE7-18FA66385388}"/>
              </a:ext>
            </a:extLst>
          </p:cNvPr>
          <p:cNvSpPr/>
          <p:nvPr/>
        </p:nvSpPr>
        <p:spPr>
          <a:xfrm>
            <a:off x="4032767" y="-7473533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oogle Shape;1653;p51">
            <a:extLst>
              <a:ext uri="{FF2B5EF4-FFF2-40B4-BE49-F238E27FC236}">
                <a16:creationId xmlns:a16="http://schemas.microsoft.com/office/drawing/2014/main" id="{B91EEC16-4036-33B3-82DB-8905A60C3012}"/>
              </a:ext>
            </a:extLst>
          </p:cNvPr>
          <p:cNvGrpSpPr/>
          <p:nvPr/>
        </p:nvGrpSpPr>
        <p:grpSpPr>
          <a:xfrm>
            <a:off x="1028700" y="2134387"/>
            <a:ext cx="7407579" cy="7634087"/>
            <a:chOff x="4769745" y="714269"/>
            <a:chExt cx="3715428" cy="3829038"/>
          </a:xfrm>
        </p:grpSpPr>
        <p:sp>
          <p:nvSpPr>
            <p:cNvPr id="4" name="Google Shape;1654;p51">
              <a:extLst>
                <a:ext uri="{FF2B5EF4-FFF2-40B4-BE49-F238E27FC236}">
                  <a16:creationId xmlns:a16="http://schemas.microsoft.com/office/drawing/2014/main" id="{9A1E4A02-DBC1-ADD1-78C4-3954A11F0ED7}"/>
                </a:ext>
              </a:extLst>
            </p:cNvPr>
            <p:cNvSpPr/>
            <p:nvPr/>
          </p:nvSpPr>
          <p:spPr>
            <a:xfrm>
              <a:off x="4843103" y="4092742"/>
              <a:ext cx="1258084" cy="370426"/>
            </a:xfrm>
            <a:custGeom>
              <a:avLst/>
              <a:gdLst/>
              <a:ahLst/>
              <a:cxnLst/>
              <a:rect l="l" t="t" r="r" b="b"/>
              <a:pathLst>
                <a:path w="68823" h="20264" extrusionOk="0">
                  <a:moveTo>
                    <a:pt x="62106" y="16230"/>
                  </a:moveTo>
                  <a:lnTo>
                    <a:pt x="60196" y="17029"/>
                  </a:lnTo>
                  <a:cubicBezTo>
                    <a:pt x="54275" y="19510"/>
                    <a:pt x="44700" y="20263"/>
                    <a:pt x="38613" y="18941"/>
                  </a:cubicBezTo>
                  <a:lnTo>
                    <a:pt x="6831" y="12028"/>
                  </a:lnTo>
                  <a:cubicBezTo>
                    <a:pt x="1819" y="10937"/>
                    <a:pt x="0" y="8075"/>
                    <a:pt x="2871" y="5458"/>
                  </a:cubicBezTo>
                  <a:lnTo>
                    <a:pt x="3787" y="4620"/>
                  </a:lnTo>
                  <a:cubicBezTo>
                    <a:pt x="6987" y="1702"/>
                    <a:pt x="14705" y="1"/>
                    <a:pt x="20853" y="1114"/>
                  </a:cubicBezTo>
                  <a:lnTo>
                    <a:pt x="60550" y="8300"/>
                  </a:lnTo>
                  <a:cubicBezTo>
                    <a:pt x="68299" y="9703"/>
                    <a:pt x="68823" y="13417"/>
                    <a:pt x="62106" y="16230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" name="Google Shape;1655;p51">
              <a:extLst>
                <a:ext uri="{FF2B5EF4-FFF2-40B4-BE49-F238E27FC236}">
                  <a16:creationId xmlns:a16="http://schemas.microsoft.com/office/drawing/2014/main" id="{29E324E9-8068-4383-A61A-9AA2F5C84E1C}"/>
                </a:ext>
              </a:extLst>
            </p:cNvPr>
            <p:cNvSpPr/>
            <p:nvPr/>
          </p:nvSpPr>
          <p:spPr>
            <a:xfrm>
              <a:off x="4854491" y="3756445"/>
              <a:ext cx="1132519" cy="644004"/>
            </a:xfrm>
            <a:custGeom>
              <a:avLst/>
              <a:gdLst/>
              <a:ahLst/>
              <a:cxnLst/>
              <a:rect l="l" t="t" r="r" b="b"/>
              <a:pathLst>
                <a:path w="61954" h="35230" extrusionOk="0">
                  <a:moveTo>
                    <a:pt x="60593" y="23063"/>
                  </a:moveTo>
                  <a:lnTo>
                    <a:pt x="60180" y="24959"/>
                  </a:lnTo>
                  <a:cubicBezTo>
                    <a:pt x="58818" y="31221"/>
                    <a:pt x="52581" y="35230"/>
                    <a:pt x="46319" y="33868"/>
                  </a:cubicBezTo>
                  <a:lnTo>
                    <a:pt x="10270" y="26028"/>
                  </a:lnTo>
                  <a:cubicBezTo>
                    <a:pt x="4009" y="24667"/>
                    <a:pt x="0" y="18429"/>
                    <a:pt x="1361" y="12167"/>
                  </a:cubicBezTo>
                  <a:lnTo>
                    <a:pt x="1774" y="10271"/>
                  </a:lnTo>
                  <a:cubicBezTo>
                    <a:pt x="3135" y="4009"/>
                    <a:pt x="9373" y="0"/>
                    <a:pt x="15634" y="1362"/>
                  </a:cubicBezTo>
                  <a:lnTo>
                    <a:pt x="51684" y="9201"/>
                  </a:lnTo>
                  <a:cubicBezTo>
                    <a:pt x="57946" y="10563"/>
                    <a:pt x="61954" y="16801"/>
                    <a:pt x="60593" y="230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" name="Google Shape;1656;p51">
              <a:extLst>
                <a:ext uri="{FF2B5EF4-FFF2-40B4-BE49-F238E27FC236}">
                  <a16:creationId xmlns:a16="http://schemas.microsoft.com/office/drawing/2014/main" id="{FFD1381E-6DB7-CF93-C02D-70D3BC07A61E}"/>
                </a:ext>
              </a:extLst>
            </p:cNvPr>
            <p:cNvSpPr/>
            <p:nvPr/>
          </p:nvSpPr>
          <p:spPr>
            <a:xfrm>
              <a:off x="4854491" y="3756445"/>
              <a:ext cx="679248" cy="556772"/>
            </a:xfrm>
            <a:custGeom>
              <a:avLst/>
              <a:gdLst/>
              <a:ahLst/>
              <a:cxnLst/>
              <a:rect l="l" t="t" r="r" b="b"/>
              <a:pathLst>
                <a:path w="37158" h="30458" extrusionOk="0">
                  <a:moveTo>
                    <a:pt x="15634" y="1362"/>
                  </a:moveTo>
                  <a:cubicBezTo>
                    <a:pt x="9373" y="0"/>
                    <a:pt x="3135" y="4009"/>
                    <a:pt x="1774" y="10269"/>
                  </a:cubicBezTo>
                  <a:lnTo>
                    <a:pt x="1361" y="12167"/>
                  </a:lnTo>
                  <a:cubicBezTo>
                    <a:pt x="0" y="18429"/>
                    <a:pt x="4009" y="24665"/>
                    <a:pt x="10270" y="26028"/>
                  </a:cubicBezTo>
                  <a:lnTo>
                    <a:pt x="30639" y="30457"/>
                  </a:lnTo>
                  <a:cubicBezTo>
                    <a:pt x="25049" y="28624"/>
                    <a:pt x="21610" y="22779"/>
                    <a:pt x="22886" y="16912"/>
                  </a:cubicBezTo>
                  <a:lnTo>
                    <a:pt x="23297" y="15014"/>
                  </a:lnTo>
                  <a:cubicBezTo>
                    <a:pt x="24660" y="8752"/>
                    <a:pt x="30897" y="4743"/>
                    <a:pt x="37158" y="61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" name="Google Shape;1657;p51">
              <a:extLst>
                <a:ext uri="{FF2B5EF4-FFF2-40B4-BE49-F238E27FC236}">
                  <a16:creationId xmlns:a16="http://schemas.microsoft.com/office/drawing/2014/main" id="{F83D64AA-E102-6546-CAC5-73CC773CE6F2}"/>
                </a:ext>
              </a:extLst>
            </p:cNvPr>
            <p:cNvSpPr/>
            <p:nvPr/>
          </p:nvSpPr>
          <p:spPr>
            <a:xfrm>
              <a:off x="4769745" y="3132822"/>
              <a:ext cx="1105355" cy="325439"/>
            </a:xfrm>
            <a:custGeom>
              <a:avLst/>
              <a:gdLst/>
              <a:ahLst/>
              <a:cxnLst/>
              <a:rect l="l" t="t" r="r" b="b"/>
              <a:pathLst>
                <a:path w="60468" h="17803" extrusionOk="0">
                  <a:moveTo>
                    <a:pt x="5903" y="14257"/>
                  </a:moveTo>
                  <a:lnTo>
                    <a:pt x="7579" y="14960"/>
                  </a:lnTo>
                  <a:cubicBezTo>
                    <a:pt x="12783" y="17139"/>
                    <a:pt x="21196" y="17803"/>
                    <a:pt x="26543" y="16639"/>
                  </a:cubicBezTo>
                  <a:lnTo>
                    <a:pt x="54466" y="10567"/>
                  </a:lnTo>
                  <a:cubicBezTo>
                    <a:pt x="58870" y="9609"/>
                    <a:pt x="60468" y="7095"/>
                    <a:pt x="57946" y="4794"/>
                  </a:cubicBezTo>
                  <a:lnTo>
                    <a:pt x="57140" y="4058"/>
                  </a:lnTo>
                  <a:cubicBezTo>
                    <a:pt x="54330" y="1494"/>
                    <a:pt x="47547" y="0"/>
                    <a:pt x="42147" y="979"/>
                  </a:cubicBezTo>
                  <a:lnTo>
                    <a:pt x="7270" y="7291"/>
                  </a:lnTo>
                  <a:cubicBezTo>
                    <a:pt x="462" y="8525"/>
                    <a:pt x="0" y="11787"/>
                    <a:pt x="5903" y="14257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" name="Google Shape;1658;p51">
              <a:extLst>
                <a:ext uri="{FF2B5EF4-FFF2-40B4-BE49-F238E27FC236}">
                  <a16:creationId xmlns:a16="http://schemas.microsoft.com/office/drawing/2014/main" id="{2A7DA6CB-7246-5FFB-40CC-EFAC4390444C}"/>
                </a:ext>
              </a:extLst>
            </p:cNvPr>
            <p:cNvSpPr/>
            <p:nvPr/>
          </p:nvSpPr>
          <p:spPr>
            <a:xfrm>
              <a:off x="4870048" y="2837308"/>
              <a:ext cx="995090" cy="565857"/>
            </a:xfrm>
            <a:custGeom>
              <a:avLst/>
              <a:gdLst/>
              <a:ahLst/>
              <a:cxnLst/>
              <a:rect l="l" t="t" r="r" b="b"/>
              <a:pathLst>
                <a:path w="54436" h="30955" extrusionOk="0">
                  <a:moveTo>
                    <a:pt x="1197" y="20263"/>
                  </a:moveTo>
                  <a:lnTo>
                    <a:pt x="1560" y="21930"/>
                  </a:lnTo>
                  <a:cubicBezTo>
                    <a:pt x="2755" y="27432"/>
                    <a:pt x="8236" y="30955"/>
                    <a:pt x="13737" y="29757"/>
                  </a:cubicBezTo>
                  <a:lnTo>
                    <a:pt x="45411" y="22870"/>
                  </a:lnTo>
                  <a:cubicBezTo>
                    <a:pt x="50913" y="21673"/>
                    <a:pt x="54435" y="16193"/>
                    <a:pt x="53238" y="10691"/>
                  </a:cubicBezTo>
                  <a:lnTo>
                    <a:pt x="52876" y="9025"/>
                  </a:lnTo>
                  <a:cubicBezTo>
                    <a:pt x="51679" y="3522"/>
                    <a:pt x="46200" y="1"/>
                    <a:pt x="40698" y="1196"/>
                  </a:cubicBezTo>
                  <a:lnTo>
                    <a:pt x="9024" y="8085"/>
                  </a:lnTo>
                  <a:cubicBezTo>
                    <a:pt x="3523" y="9281"/>
                    <a:pt x="1" y="14762"/>
                    <a:pt x="1197" y="202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" name="Google Shape;1659;p51">
              <a:extLst>
                <a:ext uri="{FF2B5EF4-FFF2-40B4-BE49-F238E27FC236}">
                  <a16:creationId xmlns:a16="http://schemas.microsoft.com/office/drawing/2014/main" id="{9C910AF3-EA67-24AC-C37E-1AE439F4DA3F}"/>
                </a:ext>
              </a:extLst>
            </p:cNvPr>
            <p:cNvSpPr/>
            <p:nvPr/>
          </p:nvSpPr>
          <p:spPr>
            <a:xfrm>
              <a:off x="5268314" y="2837326"/>
              <a:ext cx="596824" cy="489209"/>
            </a:xfrm>
            <a:custGeom>
              <a:avLst/>
              <a:gdLst/>
              <a:ahLst/>
              <a:cxnLst/>
              <a:rect l="l" t="t" r="r" b="b"/>
              <a:pathLst>
                <a:path w="32649" h="26762" extrusionOk="0">
                  <a:moveTo>
                    <a:pt x="18911" y="1196"/>
                  </a:moveTo>
                  <a:cubicBezTo>
                    <a:pt x="24413" y="1"/>
                    <a:pt x="29892" y="3522"/>
                    <a:pt x="31089" y="9024"/>
                  </a:cubicBezTo>
                  <a:lnTo>
                    <a:pt x="31453" y="10690"/>
                  </a:lnTo>
                  <a:cubicBezTo>
                    <a:pt x="32648" y="16192"/>
                    <a:pt x="29126" y="21672"/>
                    <a:pt x="23625" y="22869"/>
                  </a:cubicBezTo>
                  <a:lnTo>
                    <a:pt x="5727" y="26761"/>
                  </a:lnTo>
                  <a:cubicBezTo>
                    <a:pt x="10638" y="25150"/>
                    <a:pt x="13662" y="20014"/>
                    <a:pt x="12540" y="14859"/>
                  </a:cubicBezTo>
                  <a:lnTo>
                    <a:pt x="12177" y="13192"/>
                  </a:lnTo>
                  <a:cubicBezTo>
                    <a:pt x="10981" y="7690"/>
                    <a:pt x="5501" y="4167"/>
                    <a:pt x="0" y="53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" name="Google Shape;1660;p51">
              <a:extLst>
                <a:ext uri="{FF2B5EF4-FFF2-40B4-BE49-F238E27FC236}">
                  <a16:creationId xmlns:a16="http://schemas.microsoft.com/office/drawing/2014/main" id="{5DA4B09B-65A3-CDBF-E5DB-C47FF0931A87}"/>
                </a:ext>
              </a:extLst>
            </p:cNvPr>
            <p:cNvSpPr/>
            <p:nvPr/>
          </p:nvSpPr>
          <p:spPr>
            <a:xfrm>
              <a:off x="5666233" y="3488899"/>
              <a:ext cx="2529495" cy="496942"/>
            </a:xfrm>
            <a:custGeom>
              <a:avLst/>
              <a:gdLst/>
              <a:ahLst/>
              <a:cxnLst/>
              <a:rect l="l" t="t" r="r" b="b"/>
              <a:pathLst>
                <a:path w="138375" h="27185" extrusionOk="0">
                  <a:moveTo>
                    <a:pt x="138374" y="13592"/>
                  </a:moveTo>
                  <a:cubicBezTo>
                    <a:pt x="138374" y="21099"/>
                    <a:pt x="107398" y="27184"/>
                    <a:pt x="69187" y="27184"/>
                  </a:cubicBezTo>
                  <a:cubicBezTo>
                    <a:pt x="30977" y="27184"/>
                    <a:pt x="1" y="21099"/>
                    <a:pt x="1" y="13592"/>
                  </a:cubicBezTo>
                  <a:cubicBezTo>
                    <a:pt x="1" y="6086"/>
                    <a:pt x="30977" y="1"/>
                    <a:pt x="69187" y="1"/>
                  </a:cubicBezTo>
                  <a:cubicBezTo>
                    <a:pt x="107399" y="1"/>
                    <a:pt x="138374" y="6086"/>
                    <a:pt x="138374" y="13592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" name="Google Shape;1661;p51">
              <a:extLst>
                <a:ext uri="{FF2B5EF4-FFF2-40B4-BE49-F238E27FC236}">
                  <a16:creationId xmlns:a16="http://schemas.microsoft.com/office/drawing/2014/main" id="{AC4DC6FD-49B1-C695-ECB9-8D5B0CA35F4F}"/>
                </a:ext>
              </a:extLst>
            </p:cNvPr>
            <p:cNvSpPr/>
            <p:nvPr/>
          </p:nvSpPr>
          <p:spPr>
            <a:xfrm>
              <a:off x="5716521" y="1140193"/>
              <a:ext cx="2076480" cy="2715512"/>
            </a:xfrm>
            <a:custGeom>
              <a:avLst/>
              <a:gdLst/>
              <a:ahLst/>
              <a:cxnLst/>
              <a:rect l="l" t="t" r="r" b="b"/>
              <a:pathLst>
                <a:path w="113593" h="148551" extrusionOk="0">
                  <a:moveTo>
                    <a:pt x="113592" y="26223"/>
                  </a:moveTo>
                  <a:cubicBezTo>
                    <a:pt x="113592" y="19252"/>
                    <a:pt x="102912" y="0"/>
                    <a:pt x="56796" y="0"/>
                  </a:cubicBezTo>
                  <a:cubicBezTo>
                    <a:pt x="11651" y="0"/>
                    <a:pt x="1" y="19252"/>
                    <a:pt x="1" y="26223"/>
                  </a:cubicBezTo>
                  <a:cubicBezTo>
                    <a:pt x="1" y="26407"/>
                    <a:pt x="28" y="26590"/>
                    <a:pt x="63" y="26773"/>
                  </a:cubicBezTo>
                  <a:cubicBezTo>
                    <a:pt x="22" y="26975"/>
                    <a:pt x="1" y="27181"/>
                    <a:pt x="1" y="27389"/>
                  </a:cubicBezTo>
                  <a:lnTo>
                    <a:pt x="1" y="134763"/>
                  </a:lnTo>
                  <a:cubicBezTo>
                    <a:pt x="1" y="134970"/>
                    <a:pt x="22" y="135176"/>
                    <a:pt x="63" y="135379"/>
                  </a:cubicBezTo>
                  <a:cubicBezTo>
                    <a:pt x="28" y="135561"/>
                    <a:pt x="1" y="135745"/>
                    <a:pt x="1" y="135928"/>
                  </a:cubicBezTo>
                  <a:cubicBezTo>
                    <a:pt x="1" y="142899"/>
                    <a:pt x="25429" y="148550"/>
                    <a:pt x="56796" y="148550"/>
                  </a:cubicBezTo>
                  <a:cubicBezTo>
                    <a:pt x="88163" y="148550"/>
                    <a:pt x="113592" y="142899"/>
                    <a:pt x="113592" y="135928"/>
                  </a:cubicBezTo>
                  <a:cubicBezTo>
                    <a:pt x="113592" y="135744"/>
                    <a:pt x="113564" y="135561"/>
                    <a:pt x="113529" y="135379"/>
                  </a:cubicBezTo>
                  <a:cubicBezTo>
                    <a:pt x="113570" y="135176"/>
                    <a:pt x="113591" y="134970"/>
                    <a:pt x="113592" y="134763"/>
                  </a:cubicBezTo>
                  <a:lnTo>
                    <a:pt x="113592" y="27390"/>
                  </a:lnTo>
                  <a:cubicBezTo>
                    <a:pt x="113591" y="27183"/>
                    <a:pt x="113570" y="26976"/>
                    <a:pt x="113529" y="26773"/>
                  </a:cubicBezTo>
                  <a:cubicBezTo>
                    <a:pt x="113564" y="26590"/>
                    <a:pt x="113592" y="26407"/>
                    <a:pt x="113592" y="2622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" name="Google Shape;1662;p51">
              <a:extLst>
                <a:ext uri="{FF2B5EF4-FFF2-40B4-BE49-F238E27FC236}">
                  <a16:creationId xmlns:a16="http://schemas.microsoft.com/office/drawing/2014/main" id="{23E11E12-0B36-307F-E0B0-C7FB4263EAF3}"/>
                </a:ext>
              </a:extLst>
            </p:cNvPr>
            <p:cNvSpPr/>
            <p:nvPr/>
          </p:nvSpPr>
          <p:spPr>
            <a:xfrm>
              <a:off x="5716302" y="1140138"/>
              <a:ext cx="2076791" cy="2715677"/>
            </a:xfrm>
            <a:custGeom>
              <a:avLst/>
              <a:gdLst/>
              <a:ahLst/>
              <a:cxnLst/>
              <a:rect l="l" t="t" r="r" b="b"/>
              <a:pathLst>
                <a:path w="113610" h="148560" extrusionOk="0">
                  <a:moveTo>
                    <a:pt x="113604" y="26226"/>
                  </a:moveTo>
                  <a:cubicBezTo>
                    <a:pt x="113600" y="25873"/>
                    <a:pt x="113575" y="25521"/>
                    <a:pt x="113531" y="25172"/>
                  </a:cubicBezTo>
                  <a:lnTo>
                    <a:pt x="113491" y="24910"/>
                  </a:lnTo>
                  <a:lnTo>
                    <a:pt x="113471" y="24779"/>
                  </a:lnTo>
                  <a:lnTo>
                    <a:pt x="113447" y="24650"/>
                  </a:lnTo>
                  <a:lnTo>
                    <a:pt x="113398" y="24390"/>
                  </a:lnTo>
                  <a:lnTo>
                    <a:pt x="113340" y="24132"/>
                  </a:lnTo>
                  <a:cubicBezTo>
                    <a:pt x="113302" y="23959"/>
                    <a:pt x="113253" y="23790"/>
                    <a:pt x="113210" y="23620"/>
                  </a:cubicBezTo>
                  <a:cubicBezTo>
                    <a:pt x="113188" y="23535"/>
                    <a:pt x="113161" y="23451"/>
                    <a:pt x="113136" y="23366"/>
                  </a:cubicBezTo>
                  <a:lnTo>
                    <a:pt x="113060" y="23114"/>
                  </a:lnTo>
                  <a:cubicBezTo>
                    <a:pt x="113033" y="23030"/>
                    <a:pt x="113004" y="22947"/>
                    <a:pt x="112976" y="22863"/>
                  </a:cubicBezTo>
                  <a:lnTo>
                    <a:pt x="112933" y="22738"/>
                  </a:lnTo>
                  <a:lnTo>
                    <a:pt x="112912" y="22675"/>
                  </a:lnTo>
                  <a:lnTo>
                    <a:pt x="112901" y="22644"/>
                  </a:lnTo>
                  <a:lnTo>
                    <a:pt x="112889" y="22614"/>
                  </a:lnTo>
                  <a:lnTo>
                    <a:pt x="112797" y="22365"/>
                  </a:lnTo>
                  <a:lnTo>
                    <a:pt x="112751" y="22241"/>
                  </a:lnTo>
                  <a:lnTo>
                    <a:pt x="112727" y="22180"/>
                  </a:lnTo>
                  <a:lnTo>
                    <a:pt x="112703" y="22119"/>
                  </a:lnTo>
                  <a:cubicBezTo>
                    <a:pt x="112440" y="21465"/>
                    <a:pt x="112141" y="20826"/>
                    <a:pt x="111805" y="20206"/>
                  </a:cubicBezTo>
                  <a:cubicBezTo>
                    <a:pt x="111470" y="19587"/>
                    <a:pt x="111099" y="18986"/>
                    <a:pt x="110704" y="18403"/>
                  </a:cubicBezTo>
                  <a:lnTo>
                    <a:pt x="110556" y="18184"/>
                  </a:lnTo>
                  <a:lnTo>
                    <a:pt x="110518" y="18130"/>
                  </a:lnTo>
                  <a:lnTo>
                    <a:pt x="110480" y="18077"/>
                  </a:lnTo>
                  <a:lnTo>
                    <a:pt x="110402" y="17969"/>
                  </a:lnTo>
                  <a:lnTo>
                    <a:pt x="110248" y="17755"/>
                  </a:lnTo>
                  <a:lnTo>
                    <a:pt x="110171" y="17647"/>
                  </a:lnTo>
                  <a:lnTo>
                    <a:pt x="110131" y="17594"/>
                  </a:lnTo>
                  <a:lnTo>
                    <a:pt x="110091" y="17541"/>
                  </a:lnTo>
                  <a:lnTo>
                    <a:pt x="109771" y="17121"/>
                  </a:lnTo>
                  <a:cubicBezTo>
                    <a:pt x="109718" y="17051"/>
                    <a:pt x="109661" y="16984"/>
                    <a:pt x="109606" y="16915"/>
                  </a:cubicBezTo>
                  <a:lnTo>
                    <a:pt x="109441" y="16710"/>
                  </a:lnTo>
                  <a:lnTo>
                    <a:pt x="109274" y="16505"/>
                  </a:lnTo>
                  <a:lnTo>
                    <a:pt x="109102" y="16304"/>
                  </a:lnTo>
                  <a:lnTo>
                    <a:pt x="108930" y="16103"/>
                  </a:lnTo>
                  <a:cubicBezTo>
                    <a:pt x="108873" y="16037"/>
                    <a:pt x="108817" y="15969"/>
                    <a:pt x="108757" y="15904"/>
                  </a:cubicBezTo>
                  <a:lnTo>
                    <a:pt x="108403" y="15512"/>
                  </a:lnTo>
                  <a:lnTo>
                    <a:pt x="108314" y="15414"/>
                  </a:lnTo>
                  <a:lnTo>
                    <a:pt x="108223" y="15318"/>
                  </a:lnTo>
                  <a:lnTo>
                    <a:pt x="108041" y="15127"/>
                  </a:lnTo>
                  <a:cubicBezTo>
                    <a:pt x="107071" y="14104"/>
                    <a:pt x="106019" y="13162"/>
                    <a:pt x="104920" y="12280"/>
                  </a:cubicBezTo>
                  <a:lnTo>
                    <a:pt x="104715" y="12114"/>
                  </a:lnTo>
                  <a:lnTo>
                    <a:pt x="104505" y="11953"/>
                  </a:lnTo>
                  <a:lnTo>
                    <a:pt x="104086" y="11631"/>
                  </a:lnTo>
                  <a:cubicBezTo>
                    <a:pt x="104016" y="11578"/>
                    <a:pt x="103945" y="11526"/>
                    <a:pt x="103874" y="11474"/>
                  </a:cubicBezTo>
                  <a:lnTo>
                    <a:pt x="103660" y="11319"/>
                  </a:lnTo>
                  <a:lnTo>
                    <a:pt x="103447" y="11164"/>
                  </a:lnTo>
                  <a:lnTo>
                    <a:pt x="103341" y="11084"/>
                  </a:lnTo>
                  <a:cubicBezTo>
                    <a:pt x="103305" y="11059"/>
                    <a:pt x="103270" y="11032"/>
                    <a:pt x="103232" y="11007"/>
                  </a:cubicBezTo>
                  <a:lnTo>
                    <a:pt x="102798" y="10707"/>
                  </a:lnTo>
                  <a:cubicBezTo>
                    <a:pt x="102653" y="10607"/>
                    <a:pt x="102509" y="10505"/>
                    <a:pt x="102361" y="10410"/>
                  </a:cubicBezTo>
                  <a:lnTo>
                    <a:pt x="101919" y="10120"/>
                  </a:lnTo>
                  <a:lnTo>
                    <a:pt x="101697" y="9975"/>
                  </a:lnTo>
                  <a:lnTo>
                    <a:pt x="101474" y="9835"/>
                  </a:lnTo>
                  <a:cubicBezTo>
                    <a:pt x="100282" y="9084"/>
                    <a:pt x="99051" y="8393"/>
                    <a:pt x="97795" y="7757"/>
                  </a:cubicBezTo>
                  <a:cubicBezTo>
                    <a:pt x="96538" y="7120"/>
                    <a:pt x="95254" y="6537"/>
                    <a:pt x="93950" y="6002"/>
                  </a:cubicBezTo>
                  <a:cubicBezTo>
                    <a:pt x="92645" y="5469"/>
                    <a:pt x="91323" y="4982"/>
                    <a:pt x="89984" y="4540"/>
                  </a:cubicBezTo>
                  <a:lnTo>
                    <a:pt x="89483" y="4376"/>
                  </a:lnTo>
                  <a:cubicBezTo>
                    <a:pt x="89315" y="4321"/>
                    <a:pt x="89148" y="4265"/>
                    <a:pt x="88979" y="4214"/>
                  </a:cubicBezTo>
                  <a:lnTo>
                    <a:pt x="87969" y="3905"/>
                  </a:lnTo>
                  <a:cubicBezTo>
                    <a:pt x="87927" y="3892"/>
                    <a:pt x="87885" y="3878"/>
                    <a:pt x="87842" y="3866"/>
                  </a:cubicBezTo>
                  <a:lnTo>
                    <a:pt x="87716" y="3830"/>
                  </a:lnTo>
                  <a:lnTo>
                    <a:pt x="87461" y="3756"/>
                  </a:lnTo>
                  <a:lnTo>
                    <a:pt x="86953" y="3611"/>
                  </a:lnTo>
                  <a:lnTo>
                    <a:pt x="86699" y="3538"/>
                  </a:lnTo>
                  <a:cubicBezTo>
                    <a:pt x="86615" y="3514"/>
                    <a:pt x="86529" y="3489"/>
                    <a:pt x="86444" y="3467"/>
                  </a:cubicBezTo>
                  <a:lnTo>
                    <a:pt x="85935" y="3332"/>
                  </a:lnTo>
                  <a:lnTo>
                    <a:pt x="85424" y="3195"/>
                  </a:lnTo>
                  <a:lnTo>
                    <a:pt x="85168" y="3128"/>
                  </a:lnTo>
                  <a:cubicBezTo>
                    <a:pt x="85083" y="3106"/>
                    <a:pt x="84998" y="3086"/>
                    <a:pt x="84912" y="3065"/>
                  </a:cubicBezTo>
                  <a:lnTo>
                    <a:pt x="83885" y="2812"/>
                  </a:lnTo>
                  <a:cubicBezTo>
                    <a:pt x="83715" y="2769"/>
                    <a:pt x="83543" y="2731"/>
                    <a:pt x="83371" y="2692"/>
                  </a:cubicBezTo>
                  <a:lnTo>
                    <a:pt x="82856" y="2575"/>
                  </a:lnTo>
                  <a:lnTo>
                    <a:pt x="82340" y="2458"/>
                  </a:lnTo>
                  <a:cubicBezTo>
                    <a:pt x="82255" y="2438"/>
                    <a:pt x="82169" y="2421"/>
                    <a:pt x="82082" y="2403"/>
                  </a:cubicBezTo>
                  <a:lnTo>
                    <a:pt x="81823" y="2350"/>
                  </a:lnTo>
                  <a:lnTo>
                    <a:pt x="80788" y="2134"/>
                  </a:lnTo>
                  <a:cubicBezTo>
                    <a:pt x="80745" y="2125"/>
                    <a:pt x="80701" y="2117"/>
                    <a:pt x="80658" y="2108"/>
                  </a:cubicBezTo>
                  <a:lnTo>
                    <a:pt x="80529" y="2084"/>
                  </a:lnTo>
                  <a:lnTo>
                    <a:pt x="80269" y="2035"/>
                  </a:lnTo>
                  <a:lnTo>
                    <a:pt x="79750" y="1936"/>
                  </a:lnTo>
                  <a:lnTo>
                    <a:pt x="79231" y="1837"/>
                  </a:lnTo>
                  <a:cubicBezTo>
                    <a:pt x="79187" y="1828"/>
                    <a:pt x="79144" y="1821"/>
                    <a:pt x="79101" y="1813"/>
                  </a:cubicBezTo>
                  <a:lnTo>
                    <a:pt x="78971" y="1791"/>
                  </a:lnTo>
                  <a:lnTo>
                    <a:pt x="78710" y="1746"/>
                  </a:lnTo>
                  <a:lnTo>
                    <a:pt x="77669" y="1566"/>
                  </a:lnTo>
                  <a:cubicBezTo>
                    <a:pt x="77583" y="1551"/>
                    <a:pt x="77495" y="1537"/>
                    <a:pt x="77408" y="1524"/>
                  </a:cubicBezTo>
                  <a:lnTo>
                    <a:pt x="77146" y="1483"/>
                  </a:lnTo>
                  <a:lnTo>
                    <a:pt x="76625" y="1403"/>
                  </a:lnTo>
                  <a:cubicBezTo>
                    <a:pt x="76276" y="1349"/>
                    <a:pt x="75929" y="1292"/>
                    <a:pt x="75580" y="1245"/>
                  </a:cubicBezTo>
                  <a:lnTo>
                    <a:pt x="74533" y="1100"/>
                  </a:lnTo>
                  <a:lnTo>
                    <a:pt x="74270" y="1063"/>
                  </a:lnTo>
                  <a:cubicBezTo>
                    <a:pt x="74183" y="1052"/>
                    <a:pt x="74095" y="1041"/>
                    <a:pt x="74008" y="1031"/>
                  </a:cubicBezTo>
                  <a:lnTo>
                    <a:pt x="73483" y="967"/>
                  </a:lnTo>
                  <a:cubicBezTo>
                    <a:pt x="70686" y="621"/>
                    <a:pt x="67877" y="379"/>
                    <a:pt x="65062" y="222"/>
                  </a:cubicBezTo>
                  <a:cubicBezTo>
                    <a:pt x="62249" y="70"/>
                    <a:pt x="59429" y="2"/>
                    <a:pt x="56611" y="5"/>
                  </a:cubicBezTo>
                  <a:cubicBezTo>
                    <a:pt x="53793" y="9"/>
                    <a:pt x="50974" y="88"/>
                    <a:pt x="48161" y="259"/>
                  </a:cubicBezTo>
                  <a:cubicBezTo>
                    <a:pt x="45348" y="428"/>
                    <a:pt x="42539" y="690"/>
                    <a:pt x="39745" y="1054"/>
                  </a:cubicBezTo>
                  <a:cubicBezTo>
                    <a:pt x="39701" y="1059"/>
                    <a:pt x="39657" y="1066"/>
                    <a:pt x="39613" y="1072"/>
                  </a:cubicBezTo>
                  <a:lnTo>
                    <a:pt x="39482" y="1090"/>
                  </a:lnTo>
                  <a:lnTo>
                    <a:pt x="39222" y="1128"/>
                  </a:lnTo>
                  <a:lnTo>
                    <a:pt x="38699" y="1200"/>
                  </a:lnTo>
                  <a:cubicBezTo>
                    <a:pt x="38350" y="1249"/>
                    <a:pt x="38000" y="1295"/>
                    <a:pt x="37652" y="1353"/>
                  </a:cubicBezTo>
                  <a:lnTo>
                    <a:pt x="36609" y="1517"/>
                  </a:lnTo>
                  <a:cubicBezTo>
                    <a:pt x="36521" y="1532"/>
                    <a:pt x="36435" y="1544"/>
                    <a:pt x="36347" y="1559"/>
                  </a:cubicBezTo>
                  <a:lnTo>
                    <a:pt x="36087" y="1605"/>
                  </a:lnTo>
                  <a:lnTo>
                    <a:pt x="35567" y="1696"/>
                  </a:lnTo>
                  <a:lnTo>
                    <a:pt x="35047" y="1786"/>
                  </a:lnTo>
                  <a:lnTo>
                    <a:pt x="34787" y="1832"/>
                  </a:lnTo>
                  <a:lnTo>
                    <a:pt x="34527" y="1882"/>
                  </a:lnTo>
                  <a:lnTo>
                    <a:pt x="33489" y="2082"/>
                  </a:lnTo>
                  <a:cubicBezTo>
                    <a:pt x="33402" y="2098"/>
                    <a:pt x="33316" y="2114"/>
                    <a:pt x="33230" y="2132"/>
                  </a:cubicBezTo>
                  <a:lnTo>
                    <a:pt x="32971" y="2185"/>
                  </a:lnTo>
                  <a:lnTo>
                    <a:pt x="32454" y="2295"/>
                  </a:lnTo>
                  <a:cubicBezTo>
                    <a:pt x="32109" y="2367"/>
                    <a:pt x="31764" y="2436"/>
                    <a:pt x="31421" y="2518"/>
                  </a:cubicBezTo>
                  <a:lnTo>
                    <a:pt x="30391" y="2753"/>
                  </a:lnTo>
                  <a:cubicBezTo>
                    <a:pt x="30305" y="2772"/>
                    <a:pt x="30220" y="2794"/>
                    <a:pt x="30133" y="2815"/>
                  </a:cubicBezTo>
                  <a:lnTo>
                    <a:pt x="29877" y="2878"/>
                  </a:lnTo>
                  <a:lnTo>
                    <a:pt x="29365" y="3005"/>
                  </a:lnTo>
                  <a:cubicBezTo>
                    <a:pt x="29193" y="3048"/>
                    <a:pt x="29022" y="3089"/>
                    <a:pt x="28851" y="3134"/>
                  </a:cubicBezTo>
                  <a:lnTo>
                    <a:pt x="28342" y="3270"/>
                  </a:lnTo>
                  <a:lnTo>
                    <a:pt x="27832" y="3405"/>
                  </a:lnTo>
                  <a:lnTo>
                    <a:pt x="27577" y="3474"/>
                  </a:lnTo>
                  <a:lnTo>
                    <a:pt x="27512" y="3492"/>
                  </a:lnTo>
                  <a:lnTo>
                    <a:pt x="27450" y="3509"/>
                  </a:lnTo>
                  <a:lnTo>
                    <a:pt x="27322" y="3545"/>
                  </a:lnTo>
                  <a:lnTo>
                    <a:pt x="26307" y="3837"/>
                  </a:lnTo>
                  <a:lnTo>
                    <a:pt x="26179" y="3874"/>
                  </a:lnTo>
                  <a:lnTo>
                    <a:pt x="26053" y="3913"/>
                  </a:lnTo>
                  <a:lnTo>
                    <a:pt x="25800" y="3991"/>
                  </a:lnTo>
                  <a:lnTo>
                    <a:pt x="25295" y="4146"/>
                  </a:lnTo>
                  <a:lnTo>
                    <a:pt x="25043" y="4224"/>
                  </a:lnTo>
                  <a:cubicBezTo>
                    <a:pt x="24959" y="4250"/>
                    <a:pt x="24874" y="4275"/>
                    <a:pt x="24791" y="4303"/>
                  </a:cubicBezTo>
                  <a:lnTo>
                    <a:pt x="24290" y="4468"/>
                  </a:lnTo>
                  <a:cubicBezTo>
                    <a:pt x="23955" y="4579"/>
                    <a:pt x="23619" y="4686"/>
                    <a:pt x="23288" y="4805"/>
                  </a:cubicBezTo>
                  <a:lnTo>
                    <a:pt x="22789" y="4980"/>
                  </a:lnTo>
                  <a:lnTo>
                    <a:pt x="22539" y="5067"/>
                  </a:lnTo>
                  <a:lnTo>
                    <a:pt x="22416" y="5112"/>
                  </a:lnTo>
                  <a:lnTo>
                    <a:pt x="22291" y="5158"/>
                  </a:lnTo>
                  <a:lnTo>
                    <a:pt x="21302" y="5528"/>
                  </a:lnTo>
                  <a:lnTo>
                    <a:pt x="21240" y="5550"/>
                  </a:lnTo>
                  <a:lnTo>
                    <a:pt x="21178" y="5575"/>
                  </a:lnTo>
                  <a:lnTo>
                    <a:pt x="21056" y="5624"/>
                  </a:lnTo>
                  <a:lnTo>
                    <a:pt x="20810" y="5722"/>
                  </a:lnTo>
                  <a:lnTo>
                    <a:pt x="20319" y="5916"/>
                  </a:lnTo>
                  <a:cubicBezTo>
                    <a:pt x="20237" y="5949"/>
                    <a:pt x="20154" y="5981"/>
                    <a:pt x="20074" y="6014"/>
                  </a:cubicBezTo>
                  <a:lnTo>
                    <a:pt x="19830" y="6116"/>
                  </a:lnTo>
                  <a:lnTo>
                    <a:pt x="19342" y="6321"/>
                  </a:lnTo>
                  <a:cubicBezTo>
                    <a:pt x="18047" y="6873"/>
                    <a:pt x="16773" y="7475"/>
                    <a:pt x="15522" y="8125"/>
                  </a:cubicBezTo>
                  <a:cubicBezTo>
                    <a:pt x="14272" y="8779"/>
                    <a:pt x="13052" y="9487"/>
                    <a:pt x="11870" y="10253"/>
                  </a:cubicBezTo>
                  <a:lnTo>
                    <a:pt x="11648" y="10396"/>
                  </a:lnTo>
                  <a:lnTo>
                    <a:pt x="11537" y="10469"/>
                  </a:lnTo>
                  <a:lnTo>
                    <a:pt x="11483" y="10505"/>
                  </a:lnTo>
                  <a:lnTo>
                    <a:pt x="11428" y="10542"/>
                  </a:lnTo>
                  <a:lnTo>
                    <a:pt x="10990" y="10839"/>
                  </a:lnTo>
                  <a:cubicBezTo>
                    <a:pt x="10698" y="11034"/>
                    <a:pt x="10414" y="11243"/>
                    <a:pt x="10127" y="11448"/>
                  </a:cubicBezTo>
                  <a:lnTo>
                    <a:pt x="10020" y="11525"/>
                  </a:lnTo>
                  <a:cubicBezTo>
                    <a:pt x="9984" y="11551"/>
                    <a:pt x="9948" y="11575"/>
                    <a:pt x="9913" y="11602"/>
                  </a:cubicBezTo>
                  <a:lnTo>
                    <a:pt x="9700" y="11762"/>
                  </a:lnTo>
                  <a:lnTo>
                    <a:pt x="9278" y="12080"/>
                  </a:lnTo>
                  <a:lnTo>
                    <a:pt x="9226" y="12120"/>
                  </a:lnTo>
                  <a:lnTo>
                    <a:pt x="9174" y="12161"/>
                  </a:lnTo>
                  <a:lnTo>
                    <a:pt x="9071" y="12244"/>
                  </a:lnTo>
                  <a:lnTo>
                    <a:pt x="8863" y="12407"/>
                  </a:lnTo>
                  <a:lnTo>
                    <a:pt x="8657" y="12571"/>
                  </a:lnTo>
                  <a:lnTo>
                    <a:pt x="8553" y="12653"/>
                  </a:lnTo>
                  <a:cubicBezTo>
                    <a:pt x="8518" y="12681"/>
                    <a:pt x="8485" y="12709"/>
                    <a:pt x="8451" y="12737"/>
                  </a:cubicBezTo>
                  <a:lnTo>
                    <a:pt x="8045" y="13075"/>
                  </a:lnTo>
                  <a:lnTo>
                    <a:pt x="7943" y="13160"/>
                  </a:lnTo>
                  <a:cubicBezTo>
                    <a:pt x="7909" y="13188"/>
                    <a:pt x="7875" y="13216"/>
                    <a:pt x="7843" y="13246"/>
                  </a:cubicBezTo>
                  <a:lnTo>
                    <a:pt x="7643" y="13421"/>
                  </a:lnTo>
                  <a:lnTo>
                    <a:pt x="7247" y="13769"/>
                  </a:lnTo>
                  <a:lnTo>
                    <a:pt x="6858" y="14126"/>
                  </a:lnTo>
                  <a:lnTo>
                    <a:pt x="6663" y="14305"/>
                  </a:lnTo>
                  <a:cubicBezTo>
                    <a:pt x="6599" y="14365"/>
                    <a:pt x="6536" y="14427"/>
                    <a:pt x="6473" y="14489"/>
                  </a:cubicBezTo>
                  <a:lnTo>
                    <a:pt x="6094" y="14856"/>
                  </a:lnTo>
                  <a:lnTo>
                    <a:pt x="5724" y="15234"/>
                  </a:lnTo>
                  <a:lnTo>
                    <a:pt x="5540" y="15423"/>
                  </a:lnTo>
                  <a:lnTo>
                    <a:pt x="5359" y="15617"/>
                  </a:lnTo>
                  <a:lnTo>
                    <a:pt x="5180" y="15810"/>
                  </a:lnTo>
                  <a:lnTo>
                    <a:pt x="5090" y="15907"/>
                  </a:lnTo>
                  <a:cubicBezTo>
                    <a:pt x="5061" y="15939"/>
                    <a:pt x="5029" y="15971"/>
                    <a:pt x="5001" y="16004"/>
                  </a:cubicBezTo>
                  <a:lnTo>
                    <a:pt x="4651" y="16401"/>
                  </a:lnTo>
                  <a:lnTo>
                    <a:pt x="4564" y="16500"/>
                  </a:lnTo>
                  <a:cubicBezTo>
                    <a:pt x="4535" y="16532"/>
                    <a:pt x="4507" y="16567"/>
                    <a:pt x="4479" y="16600"/>
                  </a:cubicBezTo>
                  <a:lnTo>
                    <a:pt x="4309" y="16803"/>
                  </a:lnTo>
                  <a:lnTo>
                    <a:pt x="4139" y="17006"/>
                  </a:lnTo>
                  <a:lnTo>
                    <a:pt x="4097" y="17056"/>
                  </a:lnTo>
                  <a:lnTo>
                    <a:pt x="4055" y="17108"/>
                  </a:lnTo>
                  <a:lnTo>
                    <a:pt x="3974" y="17212"/>
                  </a:lnTo>
                  <a:lnTo>
                    <a:pt x="3811" y="17419"/>
                  </a:lnTo>
                  <a:lnTo>
                    <a:pt x="3729" y="17521"/>
                  </a:lnTo>
                  <a:cubicBezTo>
                    <a:pt x="3702" y="17556"/>
                    <a:pt x="3673" y="17590"/>
                    <a:pt x="3647" y="17626"/>
                  </a:cubicBezTo>
                  <a:lnTo>
                    <a:pt x="3331" y="18049"/>
                  </a:lnTo>
                  <a:cubicBezTo>
                    <a:pt x="3304" y="18085"/>
                    <a:pt x="3278" y="18119"/>
                    <a:pt x="3252" y="18155"/>
                  </a:cubicBezTo>
                  <a:lnTo>
                    <a:pt x="3176" y="18263"/>
                  </a:lnTo>
                  <a:lnTo>
                    <a:pt x="3023" y="18479"/>
                  </a:lnTo>
                  <a:lnTo>
                    <a:pt x="2947" y="18586"/>
                  </a:lnTo>
                  <a:cubicBezTo>
                    <a:pt x="2922" y="18622"/>
                    <a:pt x="2896" y="18657"/>
                    <a:pt x="2872" y="18695"/>
                  </a:cubicBezTo>
                  <a:lnTo>
                    <a:pt x="2726" y="18915"/>
                  </a:lnTo>
                  <a:cubicBezTo>
                    <a:pt x="2334" y="19501"/>
                    <a:pt x="1972" y="20105"/>
                    <a:pt x="1641" y="20728"/>
                  </a:cubicBezTo>
                  <a:cubicBezTo>
                    <a:pt x="1311" y="21349"/>
                    <a:pt x="1020" y="21992"/>
                    <a:pt x="768" y="22651"/>
                  </a:cubicBezTo>
                  <a:cubicBezTo>
                    <a:pt x="520" y="23310"/>
                    <a:pt x="317" y="23986"/>
                    <a:pt x="181" y="24678"/>
                  </a:cubicBezTo>
                  <a:lnTo>
                    <a:pt x="168" y="24742"/>
                  </a:lnTo>
                  <a:cubicBezTo>
                    <a:pt x="163" y="24764"/>
                    <a:pt x="159" y="24785"/>
                    <a:pt x="156" y="24807"/>
                  </a:cubicBezTo>
                  <a:lnTo>
                    <a:pt x="134" y="24938"/>
                  </a:lnTo>
                  <a:lnTo>
                    <a:pt x="113" y="25069"/>
                  </a:lnTo>
                  <a:lnTo>
                    <a:pt x="103" y="25133"/>
                  </a:lnTo>
                  <a:lnTo>
                    <a:pt x="98" y="25165"/>
                  </a:lnTo>
                  <a:lnTo>
                    <a:pt x="93" y="25198"/>
                  </a:lnTo>
                  <a:lnTo>
                    <a:pt x="62" y="25461"/>
                  </a:lnTo>
                  <a:lnTo>
                    <a:pt x="54" y="25527"/>
                  </a:lnTo>
                  <a:cubicBezTo>
                    <a:pt x="51" y="25548"/>
                    <a:pt x="50" y="25570"/>
                    <a:pt x="49" y="25592"/>
                  </a:cubicBezTo>
                  <a:lnTo>
                    <a:pt x="39" y="25723"/>
                  </a:lnTo>
                  <a:lnTo>
                    <a:pt x="29" y="25855"/>
                  </a:lnTo>
                  <a:lnTo>
                    <a:pt x="27" y="25887"/>
                  </a:lnTo>
                  <a:lnTo>
                    <a:pt x="26" y="25920"/>
                  </a:lnTo>
                  <a:lnTo>
                    <a:pt x="25" y="25987"/>
                  </a:lnTo>
                  <a:lnTo>
                    <a:pt x="21" y="26118"/>
                  </a:lnTo>
                  <a:lnTo>
                    <a:pt x="19" y="26185"/>
                  </a:lnTo>
                  <a:cubicBezTo>
                    <a:pt x="19" y="26207"/>
                    <a:pt x="18" y="26228"/>
                    <a:pt x="19" y="26250"/>
                  </a:cubicBezTo>
                  <a:cubicBezTo>
                    <a:pt x="21" y="26426"/>
                    <a:pt x="47" y="26601"/>
                    <a:pt x="81" y="26774"/>
                  </a:cubicBezTo>
                  <a:lnTo>
                    <a:pt x="81" y="26776"/>
                  </a:lnTo>
                  <a:cubicBezTo>
                    <a:pt x="53" y="26914"/>
                    <a:pt x="34" y="27054"/>
                    <a:pt x="25" y="27195"/>
                  </a:cubicBezTo>
                  <a:cubicBezTo>
                    <a:pt x="15" y="27336"/>
                    <a:pt x="19" y="27477"/>
                    <a:pt x="19" y="27619"/>
                  </a:cubicBezTo>
                  <a:lnTo>
                    <a:pt x="19" y="33559"/>
                  </a:lnTo>
                  <a:lnTo>
                    <a:pt x="19" y="40347"/>
                  </a:lnTo>
                  <a:lnTo>
                    <a:pt x="19" y="53925"/>
                  </a:lnTo>
                  <a:lnTo>
                    <a:pt x="19" y="81077"/>
                  </a:lnTo>
                  <a:lnTo>
                    <a:pt x="20" y="108231"/>
                  </a:lnTo>
                  <a:lnTo>
                    <a:pt x="20" y="121808"/>
                  </a:lnTo>
                  <a:lnTo>
                    <a:pt x="20" y="134749"/>
                  </a:lnTo>
                  <a:cubicBezTo>
                    <a:pt x="20" y="134819"/>
                    <a:pt x="22" y="134890"/>
                    <a:pt x="26" y="134960"/>
                  </a:cubicBezTo>
                  <a:cubicBezTo>
                    <a:pt x="35" y="135101"/>
                    <a:pt x="54" y="135241"/>
                    <a:pt x="82" y="135378"/>
                  </a:cubicBezTo>
                  <a:lnTo>
                    <a:pt x="82" y="135381"/>
                  </a:lnTo>
                  <a:lnTo>
                    <a:pt x="82" y="135382"/>
                  </a:lnTo>
                  <a:cubicBezTo>
                    <a:pt x="50" y="135537"/>
                    <a:pt x="29" y="135693"/>
                    <a:pt x="21" y="135851"/>
                  </a:cubicBezTo>
                  <a:cubicBezTo>
                    <a:pt x="20" y="135890"/>
                    <a:pt x="19" y="135930"/>
                    <a:pt x="21" y="135970"/>
                  </a:cubicBezTo>
                  <a:lnTo>
                    <a:pt x="25" y="136088"/>
                  </a:lnTo>
                  <a:cubicBezTo>
                    <a:pt x="28" y="136127"/>
                    <a:pt x="32" y="136167"/>
                    <a:pt x="35" y="136205"/>
                  </a:cubicBezTo>
                  <a:cubicBezTo>
                    <a:pt x="36" y="136225"/>
                    <a:pt x="37" y="136245"/>
                    <a:pt x="40" y="136264"/>
                  </a:cubicBezTo>
                  <a:lnTo>
                    <a:pt x="49" y="136322"/>
                  </a:lnTo>
                  <a:cubicBezTo>
                    <a:pt x="90" y="136636"/>
                    <a:pt x="188" y="136939"/>
                    <a:pt x="317" y="137226"/>
                  </a:cubicBezTo>
                  <a:lnTo>
                    <a:pt x="370" y="137333"/>
                  </a:lnTo>
                  <a:cubicBezTo>
                    <a:pt x="378" y="137351"/>
                    <a:pt x="386" y="137368"/>
                    <a:pt x="396" y="137386"/>
                  </a:cubicBezTo>
                  <a:lnTo>
                    <a:pt x="425" y="137438"/>
                  </a:lnTo>
                  <a:cubicBezTo>
                    <a:pt x="443" y="137472"/>
                    <a:pt x="462" y="137507"/>
                    <a:pt x="481" y="137542"/>
                  </a:cubicBezTo>
                  <a:lnTo>
                    <a:pt x="543" y="137643"/>
                  </a:lnTo>
                  <a:cubicBezTo>
                    <a:pt x="552" y="137661"/>
                    <a:pt x="562" y="137677"/>
                    <a:pt x="573" y="137695"/>
                  </a:cubicBezTo>
                  <a:lnTo>
                    <a:pt x="605" y="137744"/>
                  </a:lnTo>
                  <a:lnTo>
                    <a:pt x="671" y="137843"/>
                  </a:lnTo>
                  <a:lnTo>
                    <a:pt x="740" y="137940"/>
                  </a:lnTo>
                  <a:cubicBezTo>
                    <a:pt x="762" y="137971"/>
                    <a:pt x="785" y="138004"/>
                    <a:pt x="810" y="138034"/>
                  </a:cubicBezTo>
                  <a:cubicBezTo>
                    <a:pt x="1002" y="138286"/>
                    <a:pt x="1212" y="138522"/>
                    <a:pt x="1439" y="138742"/>
                  </a:cubicBezTo>
                  <a:cubicBezTo>
                    <a:pt x="1893" y="139183"/>
                    <a:pt x="2398" y="139569"/>
                    <a:pt x="2924" y="139920"/>
                  </a:cubicBezTo>
                  <a:cubicBezTo>
                    <a:pt x="3187" y="140095"/>
                    <a:pt x="3456" y="140262"/>
                    <a:pt x="3729" y="140420"/>
                  </a:cubicBezTo>
                  <a:cubicBezTo>
                    <a:pt x="4002" y="140580"/>
                    <a:pt x="4281" y="140732"/>
                    <a:pt x="4560" y="140878"/>
                  </a:cubicBezTo>
                  <a:cubicBezTo>
                    <a:pt x="5121" y="141169"/>
                    <a:pt x="5695" y="141437"/>
                    <a:pt x="6276" y="141689"/>
                  </a:cubicBezTo>
                  <a:cubicBezTo>
                    <a:pt x="6857" y="141940"/>
                    <a:pt x="7445" y="142173"/>
                    <a:pt x="8038" y="142394"/>
                  </a:cubicBezTo>
                  <a:cubicBezTo>
                    <a:pt x="8631" y="142613"/>
                    <a:pt x="9229" y="142822"/>
                    <a:pt x="9831" y="143018"/>
                  </a:cubicBezTo>
                  <a:cubicBezTo>
                    <a:pt x="10434" y="143214"/>
                    <a:pt x="11038" y="143399"/>
                    <a:pt x="11646" y="143577"/>
                  </a:cubicBezTo>
                  <a:cubicBezTo>
                    <a:pt x="12861" y="143930"/>
                    <a:pt x="14086" y="144248"/>
                    <a:pt x="15317" y="144541"/>
                  </a:cubicBezTo>
                  <a:cubicBezTo>
                    <a:pt x="16549" y="144834"/>
                    <a:pt x="17787" y="145101"/>
                    <a:pt x="19028" y="145347"/>
                  </a:cubicBezTo>
                  <a:cubicBezTo>
                    <a:pt x="21511" y="145838"/>
                    <a:pt x="24010" y="146249"/>
                    <a:pt x="26516" y="146601"/>
                  </a:cubicBezTo>
                  <a:cubicBezTo>
                    <a:pt x="29023" y="146952"/>
                    <a:pt x="31537" y="147246"/>
                    <a:pt x="34057" y="147491"/>
                  </a:cubicBezTo>
                  <a:cubicBezTo>
                    <a:pt x="36577" y="147736"/>
                    <a:pt x="39101" y="147933"/>
                    <a:pt x="41627" y="148089"/>
                  </a:cubicBezTo>
                  <a:cubicBezTo>
                    <a:pt x="44154" y="148244"/>
                    <a:pt x="46683" y="148358"/>
                    <a:pt x="49214" y="148433"/>
                  </a:cubicBezTo>
                  <a:cubicBezTo>
                    <a:pt x="51744" y="148508"/>
                    <a:pt x="54276" y="148544"/>
                    <a:pt x="56807" y="148545"/>
                  </a:cubicBezTo>
                  <a:cubicBezTo>
                    <a:pt x="59339" y="148546"/>
                    <a:pt x="61870" y="148509"/>
                    <a:pt x="64401" y="148433"/>
                  </a:cubicBezTo>
                  <a:cubicBezTo>
                    <a:pt x="66932" y="148357"/>
                    <a:pt x="69459" y="148245"/>
                    <a:pt x="71987" y="148089"/>
                  </a:cubicBezTo>
                  <a:cubicBezTo>
                    <a:pt x="74514" y="147934"/>
                    <a:pt x="77038" y="147738"/>
                    <a:pt x="79557" y="147492"/>
                  </a:cubicBezTo>
                  <a:cubicBezTo>
                    <a:pt x="82078" y="147246"/>
                    <a:pt x="84592" y="146954"/>
                    <a:pt x="87100" y="146602"/>
                  </a:cubicBezTo>
                  <a:cubicBezTo>
                    <a:pt x="89606" y="146251"/>
                    <a:pt x="92106" y="145840"/>
                    <a:pt x="94589" y="145348"/>
                  </a:cubicBezTo>
                  <a:cubicBezTo>
                    <a:pt x="95830" y="145103"/>
                    <a:pt x="97067" y="144835"/>
                    <a:pt x="98299" y="144543"/>
                  </a:cubicBezTo>
                  <a:cubicBezTo>
                    <a:pt x="99530" y="144251"/>
                    <a:pt x="100756" y="143932"/>
                    <a:pt x="101972" y="143579"/>
                  </a:cubicBezTo>
                  <a:cubicBezTo>
                    <a:pt x="102579" y="143402"/>
                    <a:pt x="103183" y="143216"/>
                    <a:pt x="103786" y="143020"/>
                  </a:cubicBezTo>
                  <a:cubicBezTo>
                    <a:pt x="104388" y="142824"/>
                    <a:pt x="104985" y="142617"/>
                    <a:pt x="105579" y="142396"/>
                  </a:cubicBezTo>
                  <a:cubicBezTo>
                    <a:pt x="106173" y="142177"/>
                    <a:pt x="106760" y="141941"/>
                    <a:pt x="107341" y="141692"/>
                  </a:cubicBezTo>
                  <a:cubicBezTo>
                    <a:pt x="107922" y="141440"/>
                    <a:pt x="108496" y="141173"/>
                    <a:pt x="109058" y="140880"/>
                  </a:cubicBezTo>
                  <a:cubicBezTo>
                    <a:pt x="109338" y="140734"/>
                    <a:pt x="109616" y="140583"/>
                    <a:pt x="109890" y="140424"/>
                  </a:cubicBezTo>
                  <a:cubicBezTo>
                    <a:pt x="110163" y="140264"/>
                    <a:pt x="110432" y="140097"/>
                    <a:pt x="110694" y="139922"/>
                  </a:cubicBezTo>
                  <a:cubicBezTo>
                    <a:pt x="111222" y="139571"/>
                    <a:pt x="111727" y="139186"/>
                    <a:pt x="112180" y="138744"/>
                  </a:cubicBezTo>
                  <a:cubicBezTo>
                    <a:pt x="112407" y="138524"/>
                    <a:pt x="112618" y="138287"/>
                    <a:pt x="112810" y="138036"/>
                  </a:cubicBezTo>
                  <a:cubicBezTo>
                    <a:pt x="112835" y="138006"/>
                    <a:pt x="112857" y="137974"/>
                    <a:pt x="112880" y="137941"/>
                  </a:cubicBezTo>
                  <a:lnTo>
                    <a:pt x="112949" y="137844"/>
                  </a:lnTo>
                  <a:lnTo>
                    <a:pt x="113014" y="137745"/>
                  </a:lnTo>
                  <a:lnTo>
                    <a:pt x="113047" y="137696"/>
                  </a:lnTo>
                  <a:cubicBezTo>
                    <a:pt x="113057" y="137680"/>
                    <a:pt x="113068" y="137662"/>
                    <a:pt x="113077" y="137646"/>
                  </a:cubicBezTo>
                  <a:lnTo>
                    <a:pt x="113139" y="137543"/>
                  </a:lnTo>
                  <a:cubicBezTo>
                    <a:pt x="113159" y="137509"/>
                    <a:pt x="113176" y="137474"/>
                    <a:pt x="113196" y="137439"/>
                  </a:cubicBezTo>
                  <a:lnTo>
                    <a:pt x="113224" y="137387"/>
                  </a:lnTo>
                  <a:cubicBezTo>
                    <a:pt x="113234" y="137369"/>
                    <a:pt x="113242" y="137352"/>
                    <a:pt x="113251" y="137334"/>
                  </a:cubicBezTo>
                  <a:lnTo>
                    <a:pt x="113302" y="137227"/>
                  </a:lnTo>
                  <a:cubicBezTo>
                    <a:pt x="113433" y="136940"/>
                    <a:pt x="113530" y="136636"/>
                    <a:pt x="113572" y="136322"/>
                  </a:cubicBezTo>
                  <a:lnTo>
                    <a:pt x="113580" y="136264"/>
                  </a:lnTo>
                  <a:cubicBezTo>
                    <a:pt x="113582" y="136244"/>
                    <a:pt x="113583" y="136224"/>
                    <a:pt x="113586" y="136205"/>
                  </a:cubicBezTo>
                  <a:cubicBezTo>
                    <a:pt x="113589" y="136166"/>
                    <a:pt x="113593" y="136126"/>
                    <a:pt x="113595" y="136088"/>
                  </a:cubicBezTo>
                  <a:lnTo>
                    <a:pt x="113599" y="135969"/>
                  </a:lnTo>
                  <a:cubicBezTo>
                    <a:pt x="113601" y="135929"/>
                    <a:pt x="113600" y="135889"/>
                    <a:pt x="113599" y="135851"/>
                  </a:cubicBezTo>
                  <a:cubicBezTo>
                    <a:pt x="113590" y="135692"/>
                    <a:pt x="113569" y="135536"/>
                    <a:pt x="113538" y="135381"/>
                  </a:cubicBezTo>
                  <a:lnTo>
                    <a:pt x="113538" y="135380"/>
                  </a:lnTo>
                  <a:cubicBezTo>
                    <a:pt x="113566" y="135241"/>
                    <a:pt x="113585" y="135101"/>
                    <a:pt x="113594" y="134960"/>
                  </a:cubicBezTo>
                  <a:cubicBezTo>
                    <a:pt x="113603" y="134819"/>
                    <a:pt x="113600" y="134677"/>
                    <a:pt x="113601" y="134535"/>
                  </a:cubicBezTo>
                  <a:lnTo>
                    <a:pt x="113601" y="128596"/>
                  </a:lnTo>
                  <a:lnTo>
                    <a:pt x="113601" y="121807"/>
                  </a:lnTo>
                  <a:lnTo>
                    <a:pt x="113601" y="108230"/>
                  </a:lnTo>
                  <a:lnTo>
                    <a:pt x="113601" y="81077"/>
                  </a:lnTo>
                  <a:lnTo>
                    <a:pt x="113602" y="53924"/>
                  </a:lnTo>
                  <a:lnTo>
                    <a:pt x="113602" y="40346"/>
                  </a:lnTo>
                  <a:lnTo>
                    <a:pt x="113602" y="27621"/>
                  </a:lnTo>
                  <a:cubicBezTo>
                    <a:pt x="113601" y="27478"/>
                    <a:pt x="113606" y="27337"/>
                    <a:pt x="113596" y="27196"/>
                  </a:cubicBezTo>
                  <a:cubicBezTo>
                    <a:pt x="113587" y="27055"/>
                    <a:pt x="113568" y="26914"/>
                    <a:pt x="113539" y="26776"/>
                  </a:cubicBezTo>
                  <a:lnTo>
                    <a:pt x="113539" y="26776"/>
                  </a:lnTo>
                  <a:cubicBezTo>
                    <a:pt x="113575" y="26594"/>
                    <a:pt x="113604" y="26411"/>
                    <a:pt x="113604" y="26226"/>
                  </a:cubicBezTo>
                  <a:close/>
                  <a:moveTo>
                    <a:pt x="113604" y="26226"/>
                  </a:moveTo>
                  <a:cubicBezTo>
                    <a:pt x="113604" y="26411"/>
                    <a:pt x="113576" y="26594"/>
                    <a:pt x="113541" y="26776"/>
                  </a:cubicBezTo>
                  <a:lnTo>
                    <a:pt x="113541" y="26776"/>
                  </a:lnTo>
                  <a:cubicBezTo>
                    <a:pt x="113569" y="26914"/>
                    <a:pt x="113588" y="27055"/>
                    <a:pt x="113597" y="27196"/>
                  </a:cubicBezTo>
                  <a:cubicBezTo>
                    <a:pt x="113607" y="27337"/>
                    <a:pt x="113603" y="27478"/>
                    <a:pt x="113604" y="27621"/>
                  </a:cubicBezTo>
                  <a:lnTo>
                    <a:pt x="113604" y="40349"/>
                  </a:lnTo>
                  <a:lnTo>
                    <a:pt x="113604" y="53926"/>
                  </a:lnTo>
                  <a:lnTo>
                    <a:pt x="113604" y="81078"/>
                  </a:lnTo>
                  <a:lnTo>
                    <a:pt x="113606" y="108232"/>
                  </a:lnTo>
                  <a:lnTo>
                    <a:pt x="113606" y="121808"/>
                  </a:lnTo>
                  <a:lnTo>
                    <a:pt x="113606" y="134538"/>
                  </a:lnTo>
                  <a:cubicBezTo>
                    <a:pt x="113604" y="134679"/>
                    <a:pt x="113609" y="134820"/>
                    <a:pt x="113600" y="134962"/>
                  </a:cubicBezTo>
                  <a:cubicBezTo>
                    <a:pt x="113590" y="135103"/>
                    <a:pt x="113571" y="135243"/>
                    <a:pt x="113543" y="135382"/>
                  </a:cubicBezTo>
                  <a:lnTo>
                    <a:pt x="113543" y="135381"/>
                  </a:lnTo>
                  <a:cubicBezTo>
                    <a:pt x="113575" y="135536"/>
                    <a:pt x="113595" y="135693"/>
                    <a:pt x="113604" y="135852"/>
                  </a:cubicBezTo>
                  <a:cubicBezTo>
                    <a:pt x="113606" y="135892"/>
                    <a:pt x="113607" y="135931"/>
                    <a:pt x="113604" y="135971"/>
                  </a:cubicBezTo>
                  <a:lnTo>
                    <a:pt x="113601" y="136089"/>
                  </a:lnTo>
                  <a:lnTo>
                    <a:pt x="113590" y="136208"/>
                  </a:lnTo>
                  <a:cubicBezTo>
                    <a:pt x="113589" y="136228"/>
                    <a:pt x="113588" y="136247"/>
                    <a:pt x="113586" y="136267"/>
                  </a:cubicBezTo>
                  <a:lnTo>
                    <a:pt x="113576" y="136325"/>
                  </a:lnTo>
                  <a:cubicBezTo>
                    <a:pt x="113536" y="136639"/>
                    <a:pt x="113438" y="136945"/>
                    <a:pt x="113307" y="137233"/>
                  </a:cubicBezTo>
                  <a:lnTo>
                    <a:pt x="113255" y="137339"/>
                  </a:lnTo>
                  <a:cubicBezTo>
                    <a:pt x="113246" y="137358"/>
                    <a:pt x="113238" y="137375"/>
                    <a:pt x="113229" y="137393"/>
                  </a:cubicBezTo>
                  <a:lnTo>
                    <a:pt x="113200" y="137445"/>
                  </a:lnTo>
                  <a:cubicBezTo>
                    <a:pt x="113181" y="137480"/>
                    <a:pt x="113162" y="137515"/>
                    <a:pt x="113143" y="137549"/>
                  </a:cubicBezTo>
                  <a:lnTo>
                    <a:pt x="113082" y="137652"/>
                  </a:lnTo>
                  <a:cubicBezTo>
                    <a:pt x="113071" y="137668"/>
                    <a:pt x="113062" y="137685"/>
                    <a:pt x="113052" y="137702"/>
                  </a:cubicBezTo>
                  <a:lnTo>
                    <a:pt x="113019" y="137751"/>
                  </a:lnTo>
                  <a:lnTo>
                    <a:pt x="112954" y="137851"/>
                  </a:lnTo>
                  <a:lnTo>
                    <a:pt x="112885" y="137947"/>
                  </a:lnTo>
                  <a:cubicBezTo>
                    <a:pt x="112862" y="137979"/>
                    <a:pt x="112838" y="138012"/>
                    <a:pt x="112814" y="138042"/>
                  </a:cubicBezTo>
                  <a:cubicBezTo>
                    <a:pt x="112621" y="138294"/>
                    <a:pt x="112410" y="138531"/>
                    <a:pt x="112183" y="138751"/>
                  </a:cubicBezTo>
                  <a:cubicBezTo>
                    <a:pt x="111729" y="139193"/>
                    <a:pt x="111223" y="139580"/>
                    <a:pt x="110697" y="139931"/>
                  </a:cubicBezTo>
                  <a:cubicBezTo>
                    <a:pt x="110433" y="140106"/>
                    <a:pt x="110164" y="140272"/>
                    <a:pt x="109891" y="140432"/>
                  </a:cubicBezTo>
                  <a:cubicBezTo>
                    <a:pt x="109618" y="140592"/>
                    <a:pt x="109339" y="140742"/>
                    <a:pt x="109059" y="140889"/>
                  </a:cubicBezTo>
                  <a:cubicBezTo>
                    <a:pt x="108497" y="141181"/>
                    <a:pt x="107923" y="141449"/>
                    <a:pt x="107342" y="141701"/>
                  </a:cubicBezTo>
                  <a:cubicBezTo>
                    <a:pt x="106762" y="141952"/>
                    <a:pt x="106173" y="142186"/>
                    <a:pt x="105579" y="142406"/>
                  </a:cubicBezTo>
                  <a:cubicBezTo>
                    <a:pt x="104985" y="142626"/>
                    <a:pt x="104388" y="142834"/>
                    <a:pt x="103786" y="143030"/>
                  </a:cubicBezTo>
                  <a:cubicBezTo>
                    <a:pt x="103185" y="143225"/>
                    <a:pt x="102579" y="143412"/>
                    <a:pt x="101972" y="143588"/>
                  </a:cubicBezTo>
                  <a:cubicBezTo>
                    <a:pt x="100756" y="143943"/>
                    <a:pt x="99530" y="144261"/>
                    <a:pt x="98299" y="144554"/>
                  </a:cubicBezTo>
                  <a:cubicBezTo>
                    <a:pt x="97067" y="144847"/>
                    <a:pt x="95830" y="145114"/>
                    <a:pt x="94589" y="145359"/>
                  </a:cubicBezTo>
                  <a:cubicBezTo>
                    <a:pt x="92104" y="145851"/>
                    <a:pt x="89606" y="146261"/>
                    <a:pt x="87099" y="146614"/>
                  </a:cubicBezTo>
                  <a:cubicBezTo>
                    <a:pt x="84592" y="146966"/>
                    <a:pt x="82076" y="147259"/>
                    <a:pt x="79557" y="147504"/>
                  </a:cubicBezTo>
                  <a:cubicBezTo>
                    <a:pt x="77037" y="147750"/>
                    <a:pt x="74513" y="147946"/>
                    <a:pt x="71985" y="148102"/>
                  </a:cubicBezTo>
                  <a:cubicBezTo>
                    <a:pt x="69459" y="148257"/>
                    <a:pt x="66929" y="148371"/>
                    <a:pt x="64400" y="148446"/>
                  </a:cubicBezTo>
                  <a:cubicBezTo>
                    <a:pt x="61869" y="148522"/>
                    <a:pt x="59337" y="148558"/>
                    <a:pt x="56806" y="148558"/>
                  </a:cubicBezTo>
                  <a:cubicBezTo>
                    <a:pt x="54274" y="148559"/>
                    <a:pt x="51743" y="148522"/>
                    <a:pt x="49212" y="148447"/>
                  </a:cubicBezTo>
                  <a:cubicBezTo>
                    <a:pt x="46681" y="148371"/>
                    <a:pt x="44152" y="148258"/>
                    <a:pt x="41625" y="148103"/>
                  </a:cubicBezTo>
                  <a:cubicBezTo>
                    <a:pt x="39098" y="147948"/>
                    <a:pt x="36574" y="147751"/>
                    <a:pt x="34054" y="147506"/>
                  </a:cubicBezTo>
                  <a:cubicBezTo>
                    <a:pt x="31534" y="147261"/>
                    <a:pt x="29019" y="146968"/>
                    <a:pt x="26513" y="146616"/>
                  </a:cubicBezTo>
                  <a:cubicBezTo>
                    <a:pt x="24005" y="146265"/>
                    <a:pt x="21507" y="145853"/>
                    <a:pt x="19023" y="145362"/>
                  </a:cubicBezTo>
                  <a:cubicBezTo>
                    <a:pt x="17782" y="145117"/>
                    <a:pt x="16544" y="144848"/>
                    <a:pt x="15313" y="144557"/>
                  </a:cubicBezTo>
                  <a:cubicBezTo>
                    <a:pt x="14081" y="144265"/>
                    <a:pt x="12855" y="143946"/>
                    <a:pt x="11640" y="143593"/>
                  </a:cubicBezTo>
                  <a:cubicBezTo>
                    <a:pt x="11031" y="143416"/>
                    <a:pt x="10427" y="143229"/>
                    <a:pt x="9825" y="143033"/>
                  </a:cubicBezTo>
                  <a:cubicBezTo>
                    <a:pt x="9222" y="142838"/>
                    <a:pt x="8625" y="142629"/>
                    <a:pt x="8031" y="142410"/>
                  </a:cubicBezTo>
                  <a:cubicBezTo>
                    <a:pt x="7438" y="142190"/>
                    <a:pt x="6850" y="141955"/>
                    <a:pt x="6268" y="141705"/>
                  </a:cubicBezTo>
                  <a:cubicBezTo>
                    <a:pt x="5687" y="141454"/>
                    <a:pt x="5113" y="141186"/>
                    <a:pt x="4552" y="140893"/>
                  </a:cubicBezTo>
                  <a:cubicBezTo>
                    <a:pt x="4271" y="140747"/>
                    <a:pt x="3994" y="140595"/>
                    <a:pt x="3720" y="140436"/>
                  </a:cubicBezTo>
                  <a:cubicBezTo>
                    <a:pt x="3447" y="140277"/>
                    <a:pt x="3177" y="140110"/>
                    <a:pt x="2914" y="139934"/>
                  </a:cubicBezTo>
                  <a:cubicBezTo>
                    <a:pt x="2386" y="139583"/>
                    <a:pt x="1881" y="139197"/>
                    <a:pt x="1427" y="138755"/>
                  </a:cubicBezTo>
                  <a:cubicBezTo>
                    <a:pt x="1199" y="138535"/>
                    <a:pt x="988" y="138298"/>
                    <a:pt x="794" y="138046"/>
                  </a:cubicBezTo>
                  <a:cubicBezTo>
                    <a:pt x="770" y="138015"/>
                    <a:pt x="748" y="137983"/>
                    <a:pt x="724" y="137950"/>
                  </a:cubicBezTo>
                  <a:lnTo>
                    <a:pt x="656" y="137853"/>
                  </a:lnTo>
                  <a:lnTo>
                    <a:pt x="590" y="137754"/>
                  </a:lnTo>
                  <a:lnTo>
                    <a:pt x="558" y="137705"/>
                  </a:lnTo>
                  <a:cubicBezTo>
                    <a:pt x="547" y="137688"/>
                    <a:pt x="537" y="137671"/>
                    <a:pt x="526" y="137654"/>
                  </a:cubicBezTo>
                  <a:lnTo>
                    <a:pt x="466" y="137552"/>
                  </a:lnTo>
                  <a:cubicBezTo>
                    <a:pt x="446" y="137517"/>
                    <a:pt x="427" y="137482"/>
                    <a:pt x="408" y="137447"/>
                  </a:cubicBezTo>
                  <a:lnTo>
                    <a:pt x="379" y="137395"/>
                  </a:lnTo>
                  <a:cubicBezTo>
                    <a:pt x="370" y="137379"/>
                    <a:pt x="362" y="137360"/>
                    <a:pt x="354" y="137343"/>
                  </a:cubicBezTo>
                  <a:lnTo>
                    <a:pt x="301" y="137235"/>
                  </a:lnTo>
                  <a:cubicBezTo>
                    <a:pt x="170" y="136947"/>
                    <a:pt x="72" y="136642"/>
                    <a:pt x="30" y="136327"/>
                  </a:cubicBezTo>
                  <a:lnTo>
                    <a:pt x="22" y="136268"/>
                  </a:lnTo>
                  <a:cubicBezTo>
                    <a:pt x="20" y="136249"/>
                    <a:pt x="19" y="136229"/>
                    <a:pt x="16" y="136209"/>
                  </a:cubicBezTo>
                  <a:cubicBezTo>
                    <a:pt x="14" y="136169"/>
                    <a:pt x="9" y="136130"/>
                    <a:pt x="7" y="136091"/>
                  </a:cubicBezTo>
                  <a:lnTo>
                    <a:pt x="4" y="135972"/>
                  </a:lnTo>
                  <a:cubicBezTo>
                    <a:pt x="2" y="135932"/>
                    <a:pt x="2" y="135893"/>
                    <a:pt x="4" y="135853"/>
                  </a:cubicBezTo>
                  <a:cubicBezTo>
                    <a:pt x="12" y="135695"/>
                    <a:pt x="32" y="135537"/>
                    <a:pt x="64" y="135381"/>
                  </a:cubicBezTo>
                  <a:lnTo>
                    <a:pt x="64" y="135384"/>
                  </a:lnTo>
                  <a:cubicBezTo>
                    <a:pt x="36" y="135245"/>
                    <a:pt x="18" y="135104"/>
                    <a:pt x="8" y="134963"/>
                  </a:cubicBezTo>
                  <a:cubicBezTo>
                    <a:pt x="4" y="134892"/>
                    <a:pt x="1" y="134821"/>
                    <a:pt x="2" y="134750"/>
                  </a:cubicBezTo>
                  <a:lnTo>
                    <a:pt x="2" y="121808"/>
                  </a:lnTo>
                  <a:lnTo>
                    <a:pt x="2" y="108232"/>
                  </a:lnTo>
                  <a:lnTo>
                    <a:pt x="2" y="81078"/>
                  </a:lnTo>
                  <a:lnTo>
                    <a:pt x="4" y="53926"/>
                  </a:lnTo>
                  <a:lnTo>
                    <a:pt x="4" y="40349"/>
                  </a:lnTo>
                  <a:lnTo>
                    <a:pt x="4" y="33559"/>
                  </a:lnTo>
                  <a:lnTo>
                    <a:pt x="4" y="27621"/>
                  </a:lnTo>
                  <a:cubicBezTo>
                    <a:pt x="5" y="27478"/>
                    <a:pt x="0" y="27337"/>
                    <a:pt x="11" y="27196"/>
                  </a:cubicBezTo>
                  <a:cubicBezTo>
                    <a:pt x="19" y="27054"/>
                    <a:pt x="37" y="26914"/>
                    <a:pt x="65" y="26775"/>
                  </a:cubicBezTo>
                  <a:lnTo>
                    <a:pt x="65" y="26776"/>
                  </a:lnTo>
                  <a:cubicBezTo>
                    <a:pt x="33" y="26604"/>
                    <a:pt x="6" y="26429"/>
                    <a:pt x="4" y="26251"/>
                  </a:cubicBezTo>
                  <a:cubicBezTo>
                    <a:pt x="4" y="26229"/>
                    <a:pt x="4" y="26208"/>
                    <a:pt x="5" y="26186"/>
                  </a:cubicBezTo>
                  <a:lnTo>
                    <a:pt x="7" y="26120"/>
                  </a:lnTo>
                  <a:lnTo>
                    <a:pt x="9" y="25988"/>
                  </a:lnTo>
                  <a:lnTo>
                    <a:pt x="12" y="25921"/>
                  </a:lnTo>
                  <a:lnTo>
                    <a:pt x="13" y="25889"/>
                  </a:lnTo>
                  <a:lnTo>
                    <a:pt x="15" y="25855"/>
                  </a:lnTo>
                  <a:lnTo>
                    <a:pt x="25" y="25723"/>
                  </a:lnTo>
                  <a:lnTo>
                    <a:pt x="35" y="25592"/>
                  </a:lnTo>
                  <a:cubicBezTo>
                    <a:pt x="36" y="25570"/>
                    <a:pt x="37" y="25548"/>
                    <a:pt x="40" y="25526"/>
                  </a:cubicBezTo>
                  <a:lnTo>
                    <a:pt x="48" y="25461"/>
                  </a:lnTo>
                  <a:lnTo>
                    <a:pt x="79" y="25198"/>
                  </a:lnTo>
                  <a:lnTo>
                    <a:pt x="83" y="25165"/>
                  </a:lnTo>
                  <a:lnTo>
                    <a:pt x="89" y="25133"/>
                  </a:lnTo>
                  <a:lnTo>
                    <a:pt x="99" y="25067"/>
                  </a:lnTo>
                  <a:lnTo>
                    <a:pt x="120" y="24937"/>
                  </a:lnTo>
                  <a:lnTo>
                    <a:pt x="142" y="24806"/>
                  </a:lnTo>
                  <a:cubicBezTo>
                    <a:pt x="145" y="24784"/>
                    <a:pt x="149" y="24762"/>
                    <a:pt x="154" y="24741"/>
                  </a:cubicBezTo>
                  <a:lnTo>
                    <a:pt x="167" y="24677"/>
                  </a:lnTo>
                  <a:cubicBezTo>
                    <a:pt x="305" y="23984"/>
                    <a:pt x="506" y="23306"/>
                    <a:pt x="755" y="22647"/>
                  </a:cubicBezTo>
                  <a:cubicBezTo>
                    <a:pt x="1006" y="21988"/>
                    <a:pt x="1297" y="21346"/>
                    <a:pt x="1628" y="20723"/>
                  </a:cubicBezTo>
                  <a:cubicBezTo>
                    <a:pt x="1960" y="20100"/>
                    <a:pt x="2321" y="19495"/>
                    <a:pt x="2714" y="18909"/>
                  </a:cubicBezTo>
                  <a:lnTo>
                    <a:pt x="2860" y="18690"/>
                  </a:lnTo>
                  <a:cubicBezTo>
                    <a:pt x="2883" y="18653"/>
                    <a:pt x="2910" y="18617"/>
                    <a:pt x="2935" y="18582"/>
                  </a:cubicBezTo>
                  <a:lnTo>
                    <a:pt x="3012" y="18473"/>
                  </a:lnTo>
                  <a:lnTo>
                    <a:pt x="3163" y="18257"/>
                  </a:lnTo>
                  <a:lnTo>
                    <a:pt x="3240" y="18149"/>
                  </a:lnTo>
                  <a:cubicBezTo>
                    <a:pt x="3265" y="18114"/>
                    <a:pt x="3293" y="18079"/>
                    <a:pt x="3318" y="18043"/>
                  </a:cubicBezTo>
                  <a:lnTo>
                    <a:pt x="3636" y="17620"/>
                  </a:lnTo>
                  <a:cubicBezTo>
                    <a:pt x="3661" y="17584"/>
                    <a:pt x="3689" y="17551"/>
                    <a:pt x="3716" y="17517"/>
                  </a:cubicBezTo>
                  <a:lnTo>
                    <a:pt x="3799" y="17413"/>
                  </a:lnTo>
                  <a:lnTo>
                    <a:pt x="3962" y="17205"/>
                  </a:lnTo>
                  <a:lnTo>
                    <a:pt x="4045" y="17101"/>
                  </a:lnTo>
                  <a:lnTo>
                    <a:pt x="4086" y="17050"/>
                  </a:lnTo>
                  <a:lnTo>
                    <a:pt x="4128" y="17000"/>
                  </a:lnTo>
                  <a:lnTo>
                    <a:pt x="4298" y="16797"/>
                  </a:lnTo>
                  <a:lnTo>
                    <a:pt x="4467" y="16594"/>
                  </a:lnTo>
                  <a:cubicBezTo>
                    <a:pt x="4496" y="16560"/>
                    <a:pt x="4523" y="16526"/>
                    <a:pt x="4552" y="16493"/>
                  </a:cubicBezTo>
                  <a:lnTo>
                    <a:pt x="4640" y="16394"/>
                  </a:lnTo>
                  <a:lnTo>
                    <a:pt x="4990" y="15998"/>
                  </a:lnTo>
                  <a:cubicBezTo>
                    <a:pt x="5019" y="15964"/>
                    <a:pt x="5049" y="15933"/>
                    <a:pt x="5079" y="15900"/>
                  </a:cubicBezTo>
                  <a:lnTo>
                    <a:pt x="5169" y="15803"/>
                  </a:lnTo>
                  <a:lnTo>
                    <a:pt x="5349" y="15610"/>
                  </a:lnTo>
                  <a:lnTo>
                    <a:pt x="5529" y="15416"/>
                  </a:lnTo>
                  <a:lnTo>
                    <a:pt x="5714" y="15227"/>
                  </a:lnTo>
                  <a:lnTo>
                    <a:pt x="6084" y="14850"/>
                  </a:lnTo>
                  <a:lnTo>
                    <a:pt x="6463" y="14483"/>
                  </a:lnTo>
                  <a:cubicBezTo>
                    <a:pt x="6527" y="14421"/>
                    <a:pt x="6589" y="14359"/>
                    <a:pt x="6653" y="14299"/>
                  </a:cubicBezTo>
                  <a:lnTo>
                    <a:pt x="6848" y="14120"/>
                  </a:lnTo>
                  <a:lnTo>
                    <a:pt x="7236" y="13762"/>
                  </a:lnTo>
                  <a:lnTo>
                    <a:pt x="7634" y="13414"/>
                  </a:lnTo>
                  <a:lnTo>
                    <a:pt x="7832" y="13240"/>
                  </a:lnTo>
                  <a:cubicBezTo>
                    <a:pt x="7865" y="13211"/>
                    <a:pt x="7900" y="13183"/>
                    <a:pt x="7932" y="13153"/>
                  </a:cubicBezTo>
                  <a:lnTo>
                    <a:pt x="8035" y="13069"/>
                  </a:lnTo>
                  <a:lnTo>
                    <a:pt x="8447" y="12732"/>
                  </a:lnTo>
                  <a:cubicBezTo>
                    <a:pt x="8480" y="12704"/>
                    <a:pt x="8514" y="12675"/>
                    <a:pt x="8549" y="12647"/>
                  </a:cubicBezTo>
                  <a:lnTo>
                    <a:pt x="8652" y="12566"/>
                  </a:lnTo>
                  <a:lnTo>
                    <a:pt x="8860" y="12401"/>
                  </a:lnTo>
                  <a:lnTo>
                    <a:pt x="9066" y="12238"/>
                  </a:lnTo>
                  <a:lnTo>
                    <a:pt x="9170" y="12155"/>
                  </a:lnTo>
                  <a:lnTo>
                    <a:pt x="9222" y="12114"/>
                  </a:lnTo>
                  <a:lnTo>
                    <a:pt x="9275" y="12075"/>
                  </a:lnTo>
                  <a:lnTo>
                    <a:pt x="9697" y="11756"/>
                  </a:lnTo>
                  <a:lnTo>
                    <a:pt x="9908" y="11598"/>
                  </a:lnTo>
                  <a:cubicBezTo>
                    <a:pt x="9943" y="11571"/>
                    <a:pt x="9979" y="11545"/>
                    <a:pt x="10015" y="11519"/>
                  </a:cubicBezTo>
                  <a:lnTo>
                    <a:pt x="10123" y="11442"/>
                  </a:lnTo>
                  <a:cubicBezTo>
                    <a:pt x="10410" y="11238"/>
                    <a:pt x="10693" y="11030"/>
                    <a:pt x="10987" y="10834"/>
                  </a:cubicBezTo>
                  <a:lnTo>
                    <a:pt x="11424" y="10536"/>
                  </a:lnTo>
                  <a:lnTo>
                    <a:pt x="11479" y="10499"/>
                  </a:lnTo>
                  <a:lnTo>
                    <a:pt x="11534" y="10463"/>
                  </a:lnTo>
                  <a:lnTo>
                    <a:pt x="11645" y="10392"/>
                  </a:lnTo>
                  <a:lnTo>
                    <a:pt x="11866" y="10248"/>
                  </a:lnTo>
                  <a:cubicBezTo>
                    <a:pt x="13049" y="9481"/>
                    <a:pt x="14270" y="8774"/>
                    <a:pt x="15519" y="8121"/>
                  </a:cubicBezTo>
                  <a:cubicBezTo>
                    <a:pt x="16767" y="7468"/>
                    <a:pt x="18044" y="6868"/>
                    <a:pt x="19340" y="6315"/>
                  </a:cubicBezTo>
                  <a:lnTo>
                    <a:pt x="19828" y="6111"/>
                  </a:lnTo>
                  <a:lnTo>
                    <a:pt x="20071" y="6009"/>
                  </a:lnTo>
                  <a:cubicBezTo>
                    <a:pt x="20153" y="5975"/>
                    <a:pt x="20235" y="5943"/>
                    <a:pt x="20316" y="5911"/>
                  </a:cubicBezTo>
                  <a:lnTo>
                    <a:pt x="20808" y="5716"/>
                  </a:lnTo>
                  <a:lnTo>
                    <a:pt x="21053" y="5618"/>
                  </a:lnTo>
                  <a:lnTo>
                    <a:pt x="21176" y="5570"/>
                  </a:lnTo>
                  <a:lnTo>
                    <a:pt x="21238" y="5546"/>
                  </a:lnTo>
                  <a:lnTo>
                    <a:pt x="21300" y="5522"/>
                  </a:lnTo>
                  <a:lnTo>
                    <a:pt x="22290" y="5152"/>
                  </a:lnTo>
                  <a:lnTo>
                    <a:pt x="22413" y="5106"/>
                  </a:lnTo>
                  <a:lnTo>
                    <a:pt x="22538" y="5063"/>
                  </a:lnTo>
                  <a:lnTo>
                    <a:pt x="22788" y="4975"/>
                  </a:lnTo>
                  <a:lnTo>
                    <a:pt x="23286" y="4800"/>
                  </a:lnTo>
                  <a:cubicBezTo>
                    <a:pt x="23618" y="4680"/>
                    <a:pt x="23954" y="4574"/>
                    <a:pt x="24288" y="4463"/>
                  </a:cubicBezTo>
                  <a:lnTo>
                    <a:pt x="24790" y="4298"/>
                  </a:lnTo>
                  <a:cubicBezTo>
                    <a:pt x="24873" y="4270"/>
                    <a:pt x="24958" y="4244"/>
                    <a:pt x="25042" y="4218"/>
                  </a:cubicBezTo>
                  <a:lnTo>
                    <a:pt x="25294" y="4140"/>
                  </a:lnTo>
                  <a:lnTo>
                    <a:pt x="25799" y="3985"/>
                  </a:lnTo>
                  <a:lnTo>
                    <a:pt x="26052" y="3908"/>
                  </a:lnTo>
                  <a:lnTo>
                    <a:pt x="26178" y="3868"/>
                  </a:lnTo>
                  <a:lnTo>
                    <a:pt x="26305" y="3832"/>
                  </a:lnTo>
                  <a:lnTo>
                    <a:pt x="27321" y="3541"/>
                  </a:lnTo>
                  <a:lnTo>
                    <a:pt x="27448" y="3504"/>
                  </a:lnTo>
                  <a:lnTo>
                    <a:pt x="27512" y="3486"/>
                  </a:lnTo>
                  <a:lnTo>
                    <a:pt x="27575" y="3468"/>
                  </a:lnTo>
                  <a:lnTo>
                    <a:pt x="27831" y="3401"/>
                  </a:lnTo>
                  <a:lnTo>
                    <a:pt x="28342" y="3264"/>
                  </a:lnTo>
                  <a:lnTo>
                    <a:pt x="28850" y="3128"/>
                  </a:lnTo>
                  <a:cubicBezTo>
                    <a:pt x="29022" y="3085"/>
                    <a:pt x="29192" y="3043"/>
                    <a:pt x="29363" y="3001"/>
                  </a:cubicBezTo>
                  <a:lnTo>
                    <a:pt x="29877" y="2873"/>
                  </a:lnTo>
                  <a:lnTo>
                    <a:pt x="30133" y="2811"/>
                  </a:lnTo>
                  <a:cubicBezTo>
                    <a:pt x="30218" y="2790"/>
                    <a:pt x="30304" y="2766"/>
                    <a:pt x="30390" y="2748"/>
                  </a:cubicBezTo>
                  <a:lnTo>
                    <a:pt x="31420" y="2513"/>
                  </a:lnTo>
                  <a:cubicBezTo>
                    <a:pt x="31763" y="2431"/>
                    <a:pt x="32109" y="2363"/>
                    <a:pt x="32453" y="2289"/>
                  </a:cubicBezTo>
                  <a:lnTo>
                    <a:pt x="32971" y="2181"/>
                  </a:lnTo>
                  <a:lnTo>
                    <a:pt x="33229" y="2127"/>
                  </a:lnTo>
                  <a:cubicBezTo>
                    <a:pt x="33315" y="2108"/>
                    <a:pt x="33402" y="2093"/>
                    <a:pt x="33489" y="2076"/>
                  </a:cubicBezTo>
                  <a:lnTo>
                    <a:pt x="34527" y="1877"/>
                  </a:lnTo>
                  <a:lnTo>
                    <a:pt x="34786" y="1827"/>
                  </a:lnTo>
                  <a:lnTo>
                    <a:pt x="35046" y="1782"/>
                  </a:lnTo>
                  <a:lnTo>
                    <a:pt x="35567" y="1691"/>
                  </a:lnTo>
                  <a:lnTo>
                    <a:pt x="36087" y="1600"/>
                  </a:lnTo>
                  <a:lnTo>
                    <a:pt x="36347" y="1554"/>
                  </a:lnTo>
                  <a:cubicBezTo>
                    <a:pt x="36435" y="1539"/>
                    <a:pt x="36521" y="1526"/>
                    <a:pt x="36609" y="1512"/>
                  </a:cubicBezTo>
                  <a:lnTo>
                    <a:pt x="37652" y="1348"/>
                  </a:lnTo>
                  <a:cubicBezTo>
                    <a:pt x="38000" y="1291"/>
                    <a:pt x="38350" y="1244"/>
                    <a:pt x="38699" y="1195"/>
                  </a:cubicBezTo>
                  <a:lnTo>
                    <a:pt x="39222" y="1122"/>
                  </a:lnTo>
                  <a:lnTo>
                    <a:pt x="39484" y="1084"/>
                  </a:lnTo>
                  <a:lnTo>
                    <a:pt x="39614" y="1067"/>
                  </a:lnTo>
                  <a:cubicBezTo>
                    <a:pt x="39659" y="1060"/>
                    <a:pt x="39702" y="1054"/>
                    <a:pt x="39746" y="1049"/>
                  </a:cubicBezTo>
                  <a:cubicBezTo>
                    <a:pt x="42541" y="684"/>
                    <a:pt x="45347" y="420"/>
                    <a:pt x="48162" y="255"/>
                  </a:cubicBezTo>
                  <a:cubicBezTo>
                    <a:pt x="50975" y="86"/>
                    <a:pt x="53793" y="2"/>
                    <a:pt x="56613" y="3"/>
                  </a:cubicBezTo>
                  <a:cubicBezTo>
                    <a:pt x="59431" y="1"/>
                    <a:pt x="62250" y="68"/>
                    <a:pt x="65065" y="221"/>
                  </a:cubicBezTo>
                  <a:cubicBezTo>
                    <a:pt x="67878" y="378"/>
                    <a:pt x="70689" y="620"/>
                    <a:pt x="73485" y="965"/>
                  </a:cubicBezTo>
                  <a:lnTo>
                    <a:pt x="74010" y="1030"/>
                  </a:lnTo>
                  <a:cubicBezTo>
                    <a:pt x="74098" y="1040"/>
                    <a:pt x="74185" y="1051"/>
                    <a:pt x="74273" y="1062"/>
                  </a:cubicBezTo>
                  <a:lnTo>
                    <a:pt x="74535" y="1098"/>
                  </a:lnTo>
                  <a:lnTo>
                    <a:pt x="75581" y="1244"/>
                  </a:lnTo>
                  <a:cubicBezTo>
                    <a:pt x="75931" y="1290"/>
                    <a:pt x="76279" y="1348"/>
                    <a:pt x="76627" y="1402"/>
                  </a:cubicBezTo>
                  <a:lnTo>
                    <a:pt x="77149" y="1482"/>
                  </a:lnTo>
                  <a:lnTo>
                    <a:pt x="77410" y="1523"/>
                  </a:lnTo>
                  <a:cubicBezTo>
                    <a:pt x="77497" y="1537"/>
                    <a:pt x="77585" y="1550"/>
                    <a:pt x="77671" y="1565"/>
                  </a:cubicBezTo>
                  <a:lnTo>
                    <a:pt x="78713" y="1744"/>
                  </a:lnTo>
                  <a:lnTo>
                    <a:pt x="78973" y="1790"/>
                  </a:lnTo>
                  <a:lnTo>
                    <a:pt x="79104" y="1812"/>
                  </a:lnTo>
                  <a:cubicBezTo>
                    <a:pt x="79147" y="1819"/>
                    <a:pt x="79191" y="1827"/>
                    <a:pt x="79233" y="1835"/>
                  </a:cubicBezTo>
                  <a:lnTo>
                    <a:pt x="79752" y="1935"/>
                  </a:lnTo>
                  <a:lnTo>
                    <a:pt x="80271" y="2034"/>
                  </a:lnTo>
                  <a:lnTo>
                    <a:pt x="80531" y="2083"/>
                  </a:lnTo>
                  <a:lnTo>
                    <a:pt x="80661" y="2107"/>
                  </a:lnTo>
                  <a:cubicBezTo>
                    <a:pt x="80705" y="2115"/>
                    <a:pt x="80747" y="2124"/>
                    <a:pt x="80790" y="2133"/>
                  </a:cubicBezTo>
                  <a:lnTo>
                    <a:pt x="81826" y="2349"/>
                  </a:lnTo>
                  <a:lnTo>
                    <a:pt x="82085" y="2402"/>
                  </a:lnTo>
                  <a:cubicBezTo>
                    <a:pt x="82171" y="2420"/>
                    <a:pt x="82257" y="2437"/>
                    <a:pt x="82342" y="2458"/>
                  </a:cubicBezTo>
                  <a:lnTo>
                    <a:pt x="82858" y="2575"/>
                  </a:lnTo>
                  <a:lnTo>
                    <a:pt x="83373" y="2692"/>
                  </a:lnTo>
                  <a:cubicBezTo>
                    <a:pt x="83545" y="2730"/>
                    <a:pt x="83717" y="2767"/>
                    <a:pt x="83888" y="2811"/>
                  </a:cubicBezTo>
                  <a:lnTo>
                    <a:pt x="84914" y="3064"/>
                  </a:lnTo>
                  <a:cubicBezTo>
                    <a:pt x="85000" y="3085"/>
                    <a:pt x="85086" y="3104"/>
                    <a:pt x="85171" y="3127"/>
                  </a:cubicBezTo>
                  <a:lnTo>
                    <a:pt x="85426" y="3195"/>
                  </a:lnTo>
                  <a:lnTo>
                    <a:pt x="85937" y="3331"/>
                  </a:lnTo>
                  <a:lnTo>
                    <a:pt x="86447" y="3466"/>
                  </a:lnTo>
                  <a:cubicBezTo>
                    <a:pt x="86532" y="3488"/>
                    <a:pt x="86617" y="3514"/>
                    <a:pt x="86701" y="3537"/>
                  </a:cubicBezTo>
                  <a:lnTo>
                    <a:pt x="86955" y="3611"/>
                  </a:lnTo>
                  <a:lnTo>
                    <a:pt x="87464" y="3756"/>
                  </a:lnTo>
                  <a:lnTo>
                    <a:pt x="87718" y="3829"/>
                  </a:lnTo>
                  <a:lnTo>
                    <a:pt x="87845" y="3865"/>
                  </a:lnTo>
                  <a:cubicBezTo>
                    <a:pt x="87887" y="3878"/>
                    <a:pt x="87929" y="3891"/>
                    <a:pt x="87971" y="3903"/>
                  </a:cubicBezTo>
                  <a:lnTo>
                    <a:pt x="88981" y="4214"/>
                  </a:lnTo>
                  <a:cubicBezTo>
                    <a:pt x="89150" y="4264"/>
                    <a:pt x="89317" y="4320"/>
                    <a:pt x="89485" y="4375"/>
                  </a:cubicBezTo>
                  <a:lnTo>
                    <a:pt x="89986" y="4539"/>
                  </a:lnTo>
                  <a:cubicBezTo>
                    <a:pt x="91324" y="4985"/>
                    <a:pt x="92646" y="5471"/>
                    <a:pt x="93953" y="6000"/>
                  </a:cubicBezTo>
                  <a:cubicBezTo>
                    <a:pt x="95256" y="6537"/>
                    <a:pt x="96538" y="7122"/>
                    <a:pt x="97797" y="7756"/>
                  </a:cubicBezTo>
                  <a:cubicBezTo>
                    <a:pt x="99055" y="8393"/>
                    <a:pt x="100285" y="9084"/>
                    <a:pt x="101477" y="9835"/>
                  </a:cubicBezTo>
                  <a:lnTo>
                    <a:pt x="101701" y="9975"/>
                  </a:lnTo>
                  <a:lnTo>
                    <a:pt x="101923" y="10120"/>
                  </a:lnTo>
                  <a:lnTo>
                    <a:pt x="102363" y="10410"/>
                  </a:lnTo>
                  <a:cubicBezTo>
                    <a:pt x="102513" y="10505"/>
                    <a:pt x="102655" y="10607"/>
                    <a:pt x="102801" y="10708"/>
                  </a:cubicBezTo>
                  <a:lnTo>
                    <a:pt x="103236" y="11009"/>
                  </a:lnTo>
                  <a:cubicBezTo>
                    <a:pt x="103272" y="11033"/>
                    <a:pt x="103308" y="11059"/>
                    <a:pt x="103343" y="11084"/>
                  </a:cubicBezTo>
                  <a:lnTo>
                    <a:pt x="103450" y="11163"/>
                  </a:lnTo>
                  <a:lnTo>
                    <a:pt x="103662" y="11318"/>
                  </a:lnTo>
                  <a:lnTo>
                    <a:pt x="103875" y="11473"/>
                  </a:lnTo>
                  <a:cubicBezTo>
                    <a:pt x="103946" y="11525"/>
                    <a:pt x="104017" y="11577"/>
                    <a:pt x="104087" y="11630"/>
                  </a:cubicBezTo>
                  <a:lnTo>
                    <a:pt x="104506" y="11952"/>
                  </a:lnTo>
                  <a:lnTo>
                    <a:pt x="104716" y="12113"/>
                  </a:lnTo>
                  <a:lnTo>
                    <a:pt x="104921" y="12279"/>
                  </a:lnTo>
                  <a:cubicBezTo>
                    <a:pt x="106020" y="13160"/>
                    <a:pt x="107072" y="14103"/>
                    <a:pt x="108041" y="15126"/>
                  </a:cubicBezTo>
                  <a:lnTo>
                    <a:pt x="108223" y="15317"/>
                  </a:lnTo>
                  <a:lnTo>
                    <a:pt x="108315" y="15413"/>
                  </a:lnTo>
                  <a:lnTo>
                    <a:pt x="108403" y="15511"/>
                  </a:lnTo>
                  <a:lnTo>
                    <a:pt x="108757" y="15904"/>
                  </a:lnTo>
                  <a:cubicBezTo>
                    <a:pt x="108817" y="15968"/>
                    <a:pt x="108873" y="16035"/>
                    <a:pt x="108931" y="16103"/>
                  </a:cubicBezTo>
                  <a:lnTo>
                    <a:pt x="109102" y="16304"/>
                  </a:lnTo>
                  <a:lnTo>
                    <a:pt x="109274" y="16504"/>
                  </a:lnTo>
                  <a:lnTo>
                    <a:pt x="109441" y="16710"/>
                  </a:lnTo>
                  <a:lnTo>
                    <a:pt x="109606" y="16915"/>
                  </a:lnTo>
                  <a:cubicBezTo>
                    <a:pt x="109661" y="16984"/>
                    <a:pt x="109718" y="17051"/>
                    <a:pt x="109771" y="17122"/>
                  </a:cubicBezTo>
                  <a:lnTo>
                    <a:pt x="110091" y="17542"/>
                  </a:lnTo>
                  <a:lnTo>
                    <a:pt x="110132" y="17595"/>
                  </a:lnTo>
                  <a:lnTo>
                    <a:pt x="110171" y="17648"/>
                  </a:lnTo>
                  <a:lnTo>
                    <a:pt x="110248" y="17756"/>
                  </a:lnTo>
                  <a:lnTo>
                    <a:pt x="110402" y="17969"/>
                  </a:lnTo>
                  <a:lnTo>
                    <a:pt x="110480" y="18077"/>
                  </a:lnTo>
                  <a:lnTo>
                    <a:pt x="110518" y="18130"/>
                  </a:lnTo>
                  <a:lnTo>
                    <a:pt x="110556" y="18185"/>
                  </a:lnTo>
                  <a:lnTo>
                    <a:pt x="110704" y="18403"/>
                  </a:lnTo>
                  <a:cubicBezTo>
                    <a:pt x="111099" y="18986"/>
                    <a:pt x="111469" y="19587"/>
                    <a:pt x="111805" y="20206"/>
                  </a:cubicBezTo>
                  <a:cubicBezTo>
                    <a:pt x="112141" y="20827"/>
                    <a:pt x="112440" y="21465"/>
                    <a:pt x="112702" y="22119"/>
                  </a:cubicBezTo>
                  <a:lnTo>
                    <a:pt x="112727" y="22181"/>
                  </a:lnTo>
                  <a:lnTo>
                    <a:pt x="112751" y="22243"/>
                  </a:lnTo>
                  <a:lnTo>
                    <a:pt x="112797" y="22366"/>
                  </a:lnTo>
                  <a:lnTo>
                    <a:pt x="112889" y="22614"/>
                  </a:lnTo>
                  <a:lnTo>
                    <a:pt x="112901" y="22645"/>
                  </a:lnTo>
                  <a:lnTo>
                    <a:pt x="112912" y="22677"/>
                  </a:lnTo>
                  <a:lnTo>
                    <a:pt x="112933" y="22738"/>
                  </a:lnTo>
                  <a:lnTo>
                    <a:pt x="112976" y="22864"/>
                  </a:lnTo>
                  <a:cubicBezTo>
                    <a:pt x="113004" y="22947"/>
                    <a:pt x="113032" y="23031"/>
                    <a:pt x="113060" y="23114"/>
                  </a:cubicBezTo>
                  <a:lnTo>
                    <a:pt x="113136" y="23367"/>
                  </a:lnTo>
                  <a:cubicBezTo>
                    <a:pt x="113161" y="23452"/>
                    <a:pt x="113188" y="23536"/>
                    <a:pt x="113209" y="23621"/>
                  </a:cubicBezTo>
                  <a:cubicBezTo>
                    <a:pt x="113252" y="23792"/>
                    <a:pt x="113302" y="23961"/>
                    <a:pt x="113339" y="24133"/>
                  </a:cubicBezTo>
                  <a:lnTo>
                    <a:pt x="113397" y="24391"/>
                  </a:lnTo>
                  <a:lnTo>
                    <a:pt x="113446" y="24651"/>
                  </a:lnTo>
                  <a:lnTo>
                    <a:pt x="113470" y="24781"/>
                  </a:lnTo>
                  <a:lnTo>
                    <a:pt x="113490" y="24911"/>
                  </a:lnTo>
                  <a:lnTo>
                    <a:pt x="113530" y="25172"/>
                  </a:lnTo>
                  <a:cubicBezTo>
                    <a:pt x="113575" y="25522"/>
                    <a:pt x="113600" y="25873"/>
                    <a:pt x="113604" y="26226"/>
                  </a:cubicBezTo>
                  <a:close/>
                </a:path>
              </a:pathLst>
            </a:custGeom>
            <a:solidFill>
              <a:srgbClr val="93BDEC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" name="Google Shape;1663;p51">
              <a:extLst>
                <a:ext uri="{FF2B5EF4-FFF2-40B4-BE49-F238E27FC236}">
                  <a16:creationId xmlns:a16="http://schemas.microsoft.com/office/drawing/2014/main" id="{708407BF-3C52-DDFB-110C-01F57576B7AD}"/>
                </a:ext>
              </a:extLst>
            </p:cNvPr>
            <p:cNvSpPr/>
            <p:nvPr/>
          </p:nvSpPr>
          <p:spPr>
            <a:xfrm>
              <a:off x="5843713" y="2216373"/>
              <a:ext cx="1814308" cy="1491575"/>
            </a:xfrm>
            <a:custGeom>
              <a:avLst/>
              <a:gdLst/>
              <a:ahLst/>
              <a:cxnLst/>
              <a:rect l="l" t="t" r="r" b="b"/>
              <a:pathLst>
                <a:path w="99251" h="81596" extrusionOk="0">
                  <a:moveTo>
                    <a:pt x="99250" y="11027"/>
                  </a:moveTo>
                  <a:cubicBezTo>
                    <a:pt x="99250" y="4938"/>
                    <a:pt x="77032" y="1"/>
                    <a:pt x="49625" y="1"/>
                  </a:cubicBezTo>
                  <a:cubicBezTo>
                    <a:pt x="22217" y="1"/>
                    <a:pt x="0" y="4938"/>
                    <a:pt x="0" y="11027"/>
                  </a:cubicBezTo>
                  <a:cubicBezTo>
                    <a:pt x="0" y="11189"/>
                    <a:pt x="25" y="11348"/>
                    <a:pt x="56" y="11509"/>
                  </a:cubicBezTo>
                  <a:cubicBezTo>
                    <a:pt x="19" y="11686"/>
                    <a:pt x="1" y="11866"/>
                    <a:pt x="0" y="12047"/>
                  </a:cubicBezTo>
                  <a:lnTo>
                    <a:pt x="0" y="69551"/>
                  </a:lnTo>
                  <a:cubicBezTo>
                    <a:pt x="1" y="69731"/>
                    <a:pt x="19" y="69911"/>
                    <a:pt x="56" y="70087"/>
                  </a:cubicBezTo>
                  <a:cubicBezTo>
                    <a:pt x="25" y="70248"/>
                    <a:pt x="0" y="70407"/>
                    <a:pt x="0" y="70569"/>
                  </a:cubicBezTo>
                  <a:cubicBezTo>
                    <a:pt x="0" y="76659"/>
                    <a:pt x="22217" y="81596"/>
                    <a:pt x="49625" y="81596"/>
                  </a:cubicBezTo>
                  <a:cubicBezTo>
                    <a:pt x="77032" y="81596"/>
                    <a:pt x="99250" y="76659"/>
                    <a:pt x="99250" y="70569"/>
                  </a:cubicBezTo>
                  <a:cubicBezTo>
                    <a:pt x="99250" y="70407"/>
                    <a:pt x="99227" y="70248"/>
                    <a:pt x="99197" y="70087"/>
                  </a:cubicBezTo>
                  <a:cubicBezTo>
                    <a:pt x="99232" y="69911"/>
                    <a:pt x="99250" y="69731"/>
                    <a:pt x="99250" y="69551"/>
                  </a:cubicBezTo>
                  <a:lnTo>
                    <a:pt x="99250" y="12047"/>
                  </a:lnTo>
                  <a:cubicBezTo>
                    <a:pt x="99250" y="11866"/>
                    <a:pt x="99232" y="11686"/>
                    <a:pt x="99197" y="11509"/>
                  </a:cubicBezTo>
                  <a:cubicBezTo>
                    <a:pt x="99227" y="11348"/>
                    <a:pt x="99250" y="11189"/>
                    <a:pt x="99250" y="1102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" name="Google Shape;1664;p51">
              <a:extLst>
                <a:ext uri="{FF2B5EF4-FFF2-40B4-BE49-F238E27FC236}">
                  <a16:creationId xmlns:a16="http://schemas.microsoft.com/office/drawing/2014/main" id="{4024671C-69C6-FFF3-E57B-16F390D1CB57}"/>
                </a:ext>
              </a:extLst>
            </p:cNvPr>
            <p:cNvSpPr/>
            <p:nvPr/>
          </p:nvSpPr>
          <p:spPr>
            <a:xfrm>
              <a:off x="5843713" y="2216373"/>
              <a:ext cx="1814308" cy="403184"/>
            </a:xfrm>
            <a:custGeom>
              <a:avLst/>
              <a:gdLst/>
              <a:ahLst/>
              <a:cxnLst/>
              <a:rect l="l" t="t" r="r" b="b"/>
              <a:pathLst>
                <a:path w="99251" h="22056" extrusionOk="0">
                  <a:moveTo>
                    <a:pt x="99250" y="11027"/>
                  </a:moveTo>
                  <a:cubicBezTo>
                    <a:pt x="99250" y="17118"/>
                    <a:pt x="77032" y="22056"/>
                    <a:pt x="49625" y="22056"/>
                  </a:cubicBezTo>
                  <a:cubicBezTo>
                    <a:pt x="22217" y="22056"/>
                    <a:pt x="0" y="17118"/>
                    <a:pt x="0" y="11027"/>
                  </a:cubicBezTo>
                  <a:cubicBezTo>
                    <a:pt x="0" y="4938"/>
                    <a:pt x="22217" y="1"/>
                    <a:pt x="49625" y="1"/>
                  </a:cubicBezTo>
                  <a:cubicBezTo>
                    <a:pt x="77032" y="1"/>
                    <a:pt x="99250" y="4938"/>
                    <a:pt x="99250" y="1102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" name="Google Shape;1665;p51">
              <a:extLst>
                <a:ext uri="{FF2B5EF4-FFF2-40B4-BE49-F238E27FC236}">
                  <a16:creationId xmlns:a16="http://schemas.microsoft.com/office/drawing/2014/main" id="{D1E01275-15DA-3074-B69E-AF92FE38414B}"/>
                </a:ext>
              </a:extLst>
            </p:cNvPr>
            <p:cNvSpPr/>
            <p:nvPr/>
          </p:nvSpPr>
          <p:spPr>
            <a:xfrm>
              <a:off x="6204561" y="714397"/>
              <a:ext cx="1118096" cy="640294"/>
            </a:xfrm>
            <a:custGeom>
              <a:avLst/>
              <a:gdLst/>
              <a:ahLst/>
              <a:cxnLst/>
              <a:rect l="l" t="t" r="r" b="b"/>
              <a:pathLst>
                <a:path w="61165" h="35027" extrusionOk="0">
                  <a:moveTo>
                    <a:pt x="61164" y="6798"/>
                  </a:moveTo>
                  <a:cubicBezTo>
                    <a:pt x="61164" y="3045"/>
                    <a:pt x="47473" y="0"/>
                    <a:pt x="30581" y="0"/>
                  </a:cubicBezTo>
                  <a:cubicBezTo>
                    <a:pt x="13690" y="0"/>
                    <a:pt x="0" y="3045"/>
                    <a:pt x="0" y="6798"/>
                  </a:cubicBezTo>
                  <a:cubicBezTo>
                    <a:pt x="2" y="6897"/>
                    <a:pt x="13" y="6996"/>
                    <a:pt x="34" y="7093"/>
                  </a:cubicBezTo>
                  <a:cubicBezTo>
                    <a:pt x="12" y="7203"/>
                    <a:pt x="0" y="7313"/>
                    <a:pt x="0" y="7425"/>
                  </a:cubicBezTo>
                  <a:lnTo>
                    <a:pt x="0" y="27603"/>
                  </a:lnTo>
                  <a:cubicBezTo>
                    <a:pt x="0" y="27714"/>
                    <a:pt x="12" y="27826"/>
                    <a:pt x="34" y="27934"/>
                  </a:cubicBezTo>
                  <a:cubicBezTo>
                    <a:pt x="13" y="28032"/>
                    <a:pt x="2" y="28131"/>
                    <a:pt x="0" y="28230"/>
                  </a:cubicBezTo>
                  <a:cubicBezTo>
                    <a:pt x="0" y="31983"/>
                    <a:pt x="13692" y="35026"/>
                    <a:pt x="30581" y="35026"/>
                  </a:cubicBezTo>
                  <a:cubicBezTo>
                    <a:pt x="47472" y="35026"/>
                    <a:pt x="61164" y="31983"/>
                    <a:pt x="61164" y="28230"/>
                  </a:cubicBezTo>
                  <a:cubicBezTo>
                    <a:pt x="61162" y="28131"/>
                    <a:pt x="61151" y="28032"/>
                    <a:pt x="61130" y="27935"/>
                  </a:cubicBezTo>
                  <a:cubicBezTo>
                    <a:pt x="61153" y="27826"/>
                    <a:pt x="61164" y="27715"/>
                    <a:pt x="61164" y="27603"/>
                  </a:cubicBezTo>
                  <a:lnTo>
                    <a:pt x="61164" y="7425"/>
                  </a:lnTo>
                  <a:cubicBezTo>
                    <a:pt x="61164" y="7313"/>
                    <a:pt x="61153" y="7203"/>
                    <a:pt x="61130" y="7093"/>
                  </a:cubicBezTo>
                  <a:cubicBezTo>
                    <a:pt x="61150" y="6996"/>
                    <a:pt x="61162" y="6897"/>
                    <a:pt x="61164" y="67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" name="Google Shape;1666;p51">
              <a:extLst>
                <a:ext uri="{FF2B5EF4-FFF2-40B4-BE49-F238E27FC236}">
                  <a16:creationId xmlns:a16="http://schemas.microsoft.com/office/drawing/2014/main" id="{EA72E457-65FA-D51C-1BD7-600A7639E205}"/>
                </a:ext>
              </a:extLst>
            </p:cNvPr>
            <p:cNvSpPr/>
            <p:nvPr/>
          </p:nvSpPr>
          <p:spPr>
            <a:xfrm>
              <a:off x="6204561" y="714397"/>
              <a:ext cx="1118096" cy="248517"/>
            </a:xfrm>
            <a:custGeom>
              <a:avLst/>
              <a:gdLst/>
              <a:ahLst/>
              <a:cxnLst/>
              <a:rect l="l" t="t" r="r" b="b"/>
              <a:pathLst>
                <a:path w="61165" h="13595" extrusionOk="0">
                  <a:moveTo>
                    <a:pt x="61164" y="6798"/>
                  </a:moveTo>
                  <a:cubicBezTo>
                    <a:pt x="61164" y="8600"/>
                    <a:pt x="57942" y="10328"/>
                    <a:pt x="52207" y="11603"/>
                  </a:cubicBezTo>
                  <a:cubicBezTo>
                    <a:pt x="46471" y="12878"/>
                    <a:pt x="38693" y="13594"/>
                    <a:pt x="30581" y="13594"/>
                  </a:cubicBezTo>
                  <a:cubicBezTo>
                    <a:pt x="22470" y="13594"/>
                    <a:pt x="14692" y="12878"/>
                    <a:pt x="8956" y="11603"/>
                  </a:cubicBezTo>
                  <a:cubicBezTo>
                    <a:pt x="3221" y="10328"/>
                    <a:pt x="0" y="8600"/>
                    <a:pt x="0" y="6798"/>
                  </a:cubicBezTo>
                  <a:cubicBezTo>
                    <a:pt x="0" y="4995"/>
                    <a:pt x="3221" y="3266"/>
                    <a:pt x="8956" y="1991"/>
                  </a:cubicBezTo>
                  <a:cubicBezTo>
                    <a:pt x="14692" y="717"/>
                    <a:pt x="22470" y="0"/>
                    <a:pt x="30581" y="0"/>
                  </a:cubicBezTo>
                  <a:cubicBezTo>
                    <a:pt x="38693" y="0"/>
                    <a:pt x="46471" y="717"/>
                    <a:pt x="52207" y="1991"/>
                  </a:cubicBezTo>
                  <a:cubicBezTo>
                    <a:pt x="57942" y="3266"/>
                    <a:pt x="61164" y="4995"/>
                    <a:pt x="61164" y="67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" name="Google Shape;1667;p51">
              <a:extLst>
                <a:ext uri="{FF2B5EF4-FFF2-40B4-BE49-F238E27FC236}">
                  <a16:creationId xmlns:a16="http://schemas.microsoft.com/office/drawing/2014/main" id="{8EDD344E-BAC1-8E60-9F49-727D681B9091}"/>
                </a:ext>
              </a:extLst>
            </p:cNvPr>
            <p:cNvSpPr/>
            <p:nvPr/>
          </p:nvSpPr>
          <p:spPr>
            <a:xfrm>
              <a:off x="6442237" y="749476"/>
              <a:ext cx="642707" cy="142840"/>
            </a:xfrm>
            <a:custGeom>
              <a:avLst/>
              <a:gdLst/>
              <a:ahLst/>
              <a:cxnLst/>
              <a:rect l="l" t="t" r="r" b="b"/>
              <a:pathLst>
                <a:path w="35159" h="7814" extrusionOk="0">
                  <a:moveTo>
                    <a:pt x="35159" y="3907"/>
                  </a:moveTo>
                  <a:cubicBezTo>
                    <a:pt x="35159" y="6064"/>
                    <a:pt x="27289" y="7813"/>
                    <a:pt x="17579" y="7813"/>
                  </a:cubicBezTo>
                  <a:cubicBezTo>
                    <a:pt x="7871" y="7813"/>
                    <a:pt x="0" y="6064"/>
                    <a:pt x="0" y="3907"/>
                  </a:cubicBezTo>
                  <a:cubicBezTo>
                    <a:pt x="0" y="1750"/>
                    <a:pt x="7871" y="0"/>
                    <a:pt x="17579" y="0"/>
                  </a:cubicBezTo>
                  <a:cubicBezTo>
                    <a:pt x="27289" y="0"/>
                    <a:pt x="35159" y="1750"/>
                    <a:pt x="35159" y="390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" name="Google Shape;1668;p51">
              <a:extLst>
                <a:ext uri="{FF2B5EF4-FFF2-40B4-BE49-F238E27FC236}">
                  <a16:creationId xmlns:a16="http://schemas.microsoft.com/office/drawing/2014/main" id="{F727FCD6-E5D3-6E74-2B0E-3491597BF302}"/>
                </a:ext>
              </a:extLst>
            </p:cNvPr>
            <p:cNvSpPr/>
            <p:nvPr/>
          </p:nvSpPr>
          <p:spPr>
            <a:xfrm>
              <a:off x="6204360" y="714269"/>
              <a:ext cx="1118297" cy="248699"/>
            </a:xfrm>
            <a:custGeom>
              <a:avLst/>
              <a:gdLst/>
              <a:ahLst/>
              <a:cxnLst/>
              <a:rect l="l" t="t" r="r" b="b"/>
              <a:pathLst>
                <a:path w="61176" h="13605" extrusionOk="0">
                  <a:moveTo>
                    <a:pt x="61175" y="6805"/>
                  </a:moveTo>
                  <a:cubicBezTo>
                    <a:pt x="61175" y="6889"/>
                    <a:pt x="61167" y="6973"/>
                    <a:pt x="61154" y="7057"/>
                  </a:cubicBezTo>
                  <a:cubicBezTo>
                    <a:pt x="61152" y="7078"/>
                    <a:pt x="61146" y="7098"/>
                    <a:pt x="61143" y="7119"/>
                  </a:cubicBezTo>
                  <a:lnTo>
                    <a:pt x="61137" y="7150"/>
                  </a:lnTo>
                  <a:cubicBezTo>
                    <a:pt x="61134" y="7161"/>
                    <a:pt x="61131" y="7170"/>
                    <a:pt x="61129" y="7180"/>
                  </a:cubicBezTo>
                  <a:lnTo>
                    <a:pt x="61113" y="7242"/>
                  </a:lnTo>
                  <a:lnTo>
                    <a:pt x="61094" y="7302"/>
                  </a:lnTo>
                  <a:cubicBezTo>
                    <a:pt x="61088" y="7323"/>
                    <a:pt x="61081" y="7343"/>
                    <a:pt x="61074" y="7362"/>
                  </a:cubicBezTo>
                  <a:cubicBezTo>
                    <a:pt x="61066" y="7382"/>
                    <a:pt x="61059" y="7402"/>
                    <a:pt x="61050" y="7422"/>
                  </a:cubicBezTo>
                  <a:cubicBezTo>
                    <a:pt x="61034" y="7460"/>
                    <a:pt x="61019" y="7499"/>
                    <a:pt x="60999" y="7537"/>
                  </a:cubicBezTo>
                  <a:cubicBezTo>
                    <a:pt x="60963" y="7613"/>
                    <a:pt x="60921" y="7687"/>
                    <a:pt x="60877" y="7758"/>
                  </a:cubicBezTo>
                  <a:cubicBezTo>
                    <a:pt x="60695" y="8043"/>
                    <a:pt x="60459" y="8291"/>
                    <a:pt x="60204" y="8510"/>
                  </a:cubicBezTo>
                  <a:cubicBezTo>
                    <a:pt x="59946" y="8729"/>
                    <a:pt x="59671" y="8926"/>
                    <a:pt x="59383" y="9102"/>
                  </a:cubicBezTo>
                  <a:cubicBezTo>
                    <a:pt x="59096" y="9281"/>
                    <a:pt x="58798" y="9441"/>
                    <a:pt x="58495" y="9591"/>
                  </a:cubicBezTo>
                  <a:cubicBezTo>
                    <a:pt x="58193" y="9740"/>
                    <a:pt x="57884" y="9878"/>
                    <a:pt x="57572" y="10008"/>
                  </a:cubicBezTo>
                  <a:cubicBezTo>
                    <a:pt x="57260" y="10137"/>
                    <a:pt x="56945" y="10258"/>
                    <a:pt x="56627" y="10373"/>
                  </a:cubicBezTo>
                  <a:cubicBezTo>
                    <a:pt x="55992" y="10601"/>
                    <a:pt x="55347" y="10803"/>
                    <a:pt x="54698" y="10988"/>
                  </a:cubicBezTo>
                  <a:cubicBezTo>
                    <a:pt x="53397" y="11357"/>
                    <a:pt x="52079" y="11657"/>
                    <a:pt x="50754" y="11916"/>
                  </a:cubicBezTo>
                  <a:cubicBezTo>
                    <a:pt x="49428" y="12175"/>
                    <a:pt x="48094" y="12389"/>
                    <a:pt x="46756" y="12576"/>
                  </a:cubicBezTo>
                  <a:cubicBezTo>
                    <a:pt x="45418" y="12761"/>
                    <a:pt x="44076" y="12915"/>
                    <a:pt x="42731" y="13045"/>
                  </a:cubicBezTo>
                  <a:cubicBezTo>
                    <a:pt x="41387" y="13175"/>
                    <a:pt x="40040" y="13278"/>
                    <a:pt x="38692" y="13361"/>
                  </a:cubicBezTo>
                  <a:cubicBezTo>
                    <a:pt x="35996" y="13524"/>
                    <a:pt x="33296" y="13605"/>
                    <a:pt x="30593" y="13602"/>
                  </a:cubicBezTo>
                  <a:cubicBezTo>
                    <a:pt x="27891" y="13602"/>
                    <a:pt x="25191" y="13522"/>
                    <a:pt x="22493" y="13362"/>
                  </a:cubicBezTo>
                  <a:cubicBezTo>
                    <a:pt x="21145" y="13280"/>
                    <a:pt x="19798" y="13175"/>
                    <a:pt x="18453" y="13046"/>
                  </a:cubicBezTo>
                  <a:cubicBezTo>
                    <a:pt x="17108" y="12918"/>
                    <a:pt x="15767" y="12761"/>
                    <a:pt x="14428" y="12577"/>
                  </a:cubicBezTo>
                  <a:cubicBezTo>
                    <a:pt x="13090" y="12392"/>
                    <a:pt x="11757" y="12176"/>
                    <a:pt x="10431" y="11917"/>
                  </a:cubicBezTo>
                  <a:cubicBezTo>
                    <a:pt x="9105" y="11659"/>
                    <a:pt x="7787" y="11359"/>
                    <a:pt x="6488" y="10990"/>
                  </a:cubicBezTo>
                  <a:cubicBezTo>
                    <a:pt x="5838" y="10805"/>
                    <a:pt x="5193" y="10604"/>
                    <a:pt x="4557" y="10375"/>
                  </a:cubicBezTo>
                  <a:cubicBezTo>
                    <a:pt x="4239" y="10261"/>
                    <a:pt x="3924" y="10139"/>
                    <a:pt x="3612" y="10010"/>
                  </a:cubicBezTo>
                  <a:cubicBezTo>
                    <a:pt x="3300" y="9880"/>
                    <a:pt x="2992" y="9743"/>
                    <a:pt x="2689" y="9594"/>
                  </a:cubicBezTo>
                  <a:cubicBezTo>
                    <a:pt x="2386" y="9444"/>
                    <a:pt x="2089" y="9283"/>
                    <a:pt x="1803" y="9105"/>
                  </a:cubicBezTo>
                  <a:cubicBezTo>
                    <a:pt x="1513" y="8929"/>
                    <a:pt x="1239" y="8732"/>
                    <a:pt x="981" y="8512"/>
                  </a:cubicBezTo>
                  <a:cubicBezTo>
                    <a:pt x="725" y="8293"/>
                    <a:pt x="490" y="8045"/>
                    <a:pt x="307" y="7760"/>
                  </a:cubicBezTo>
                  <a:cubicBezTo>
                    <a:pt x="263" y="7688"/>
                    <a:pt x="221" y="7614"/>
                    <a:pt x="185" y="7538"/>
                  </a:cubicBezTo>
                  <a:cubicBezTo>
                    <a:pt x="165" y="7500"/>
                    <a:pt x="150" y="7461"/>
                    <a:pt x="132" y="7423"/>
                  </a:cubicBezTo>
                  <a:cubicBezTo>
                    <a:pt x="124" y="7403"/>
                    <a:pt x="118" y="7383"/>
                    <a:pt x="110" y="7364"/>
                  </a:cubicBezTo>
                  <a:cubicBezTo>
                    <a:pt x="102" y="7344"/>
                    <a:pt x="96" y="7324"/>
                    <a:pt x="89" y="7303"/>
                  </a:cubicBezTo>
                  <a:lnTo>
                    <a:pt x="71" y="7243"/>
                  </a:lnTo>
                  <a:lnTo>
                    <a:pt x="54" y="7182"/>
                  </a:lnTo>
                  <a:lnTo>
                    <a:pt x="47" y="7150"/>
                  </a:lnTo>
                  <a:lnTo>
                    <a:pt x="41" y="7120"/>
                  </a:lnTo>
                  <a:cubicBezTo>
                    <a:pt x="37" y="7099"/>
                    <a:pt x="32" y="7078"/>
                    <a:pt x="29" y="7057"/>
                  </a:cubicBezTo>
                  <a:cubicBezTo>
                    <a:pt x="1" y="6890"/>
                    <a:pt x="1" y="6719"/>
                    <a:pt x="29" y="6552"/>
                  </a:cubicBezTo>
                  <a:cubicBezTo>
                    <a:pt x="32" y="6531"/>
                    <a:pt x="37" y="6511"/>
                    <a:pt x="41" y="6490"/>
                  </a:cubicBezTo>
                  <a:lnTo>
                    <a:pt x="47" y="6458"/>
                  </a:lnTo>
                  <a:cubicBezTo>
                    <a:pt x="50" y="6448"/>
                    <a:pt x="52" y="6437"/>
                    <a:pt x="54" y="6428"/>
                  </a:cubicBezTo>
                  <a:lnTo>
                    <a:pt x="71" y="6366"/>
                  </a:lnTo>
                  <a:lnTo>
                    <a:pt x="89" y="6306"/>
                  </a:lnTo>
                  <a:cubicBezTo>
                    <a:pt x="95" y="6286"/>
                    <a:pt x="103" y="6266"/>
                    <a:pt x="110" y="6246"/>
                  </a:cubicBezTo>
                  <a:cubicBezTo>
                    <a:pt x="117" y="6226"/>
                    <a:pt x="125" y="6207"/>
                    <a:pt x="132" y="6187"/>
                  </a:cubicBezTo>
                  <a:cubicBezTo>
                    <a:pt x="150" y="6148"/>
                    <a:pt x="165" y="6109"/>
                    <a:pt x="185" y="6071"/>
                  </a:cubicBezTo>
                  <a:cubicBezTo>
                    <a:pt x="221" y="5994"/>
                    <a:pt x="263" y="5921"/>
                    <a:pt x="307" y="5850"/>
                  </a:cubicBezTo>
                  <a:cubicBezTo>
                    <a:pt x="490" y="5564"/>
                    <a:pt x="725" y="5315"/>
                    <a:pt x="981" y="5096"/>
                  </a:cubicBezTo>
                  <a:cubicBezTo>
                    <a:pt x="1239" y="4878"/>
                    <a:pt x="1513" y="4680"/>
                    <a:pt x="1803" y="4504"/>
                  </a:cubicBezTo>
                  <a:cubicBezTo>
                    <a:pt x="2089" y="4326"/>
                    <a:pt x="2386" y="4165"/>
                    <a:pt x="2689" y="4016"/>
                  </a:cubicBezTo>
                  <a:cubicBezTo>
                    <a:pt x="2991" y="3866"/>
                    <a:pt x="3300" y="3728"/>
                    <a:pt x="3612" y="3599"/>
                  </a:cubicBezTo>
                  <a:cubicBezTo>
                    <a:pt x="3924" y="3469"/>
                    <a:pt x="4239" y="3348"/>
                    <a:pt x="4557" y="3235"/>
                  </a:cubicBezTo>
                  <a:cubicBezTo>
                    <a:pt x="5193" y="3005"/>
                    <a:pt x="5838" y="2803"/>
                    <a:pt x="6488" y="2619"/>
                  </a:cubicBezTo>
                  <a:cubicBezTo>
                    <a:pt x="7787" y="2249"/>
                    <a:pt x="9105" y="1951"/>
                    <a:pt x="10431" y="1692"/>
                  </a:cubicBezTo>
                  <a:cubicBezTo>
                    <a:pt x="11756" y="1432"/>
                    <a:pt x="13091" y="1216"/>
                    <a:pt x="14429" y="1030"/>
                  </a:cubicBezTo>
                  <a:cubicBezTo>
                    <a:pt x="15766" y="844"/>
                    <a:pt x="17108" y="691"/>
                    <a:pt x="18453" y="562"/>
                  </a:cubicBezTo>
                  <a:cubicBezTo>
                    <a:pt x="19798" y="432"/>
                    <a:pt x="21145" y="328"/>
                    <a:pt x="22493" y="245"/>
                  </a:cubicBezTo>
                  <a:cubicBezTo>
                    <a:pt x="25190" y="81"/>
                    <a:pt x="27890" y="1"/>
                    <a:pt x="30593" y="4"/>
                  </a:cubicBezTo>
                  <a:cubicBezTo>
                    <a:pt x="33294" y="5"/>
                    <a:pt x="35994" y="86"/>
                    <a:pt x="38692" y="245"/>
                  </a:cubicBezTo>
                  <a:cubicBezTo>
                    <a:pt x="40040" y="328"/>
                    <a:pt x="41386" y="433"/>
                    <a:pt x="42732" y="562"/>
                  </a:cubicBezTo>
                  <a:cubicBezTo>
                    <a:pt x="44077" y="691"/>
                    <a:pt x="45418" y="847"/>
                    <a:pt x="46756" y="1032"/>
                  </a:cubicBezTo>
                  <a:cubicBezTo>
                    <a:pt x="48094" y="1218"/>
                    <a:pt x="49428" y="1434"/>
                    <a:pt x="50754" y="1692"/>
                  </a:cubicBezTo>
                  <a:cubicBezTo>
                    <a:pt x="52079" y="1951"/>
                    <a:pt x="53398" y="2250"/>
                    <a:pt x="54698" y="2620"/>
                  </a:cubicBezTo>
                  <a:cubicBezTo>
                    <a:pt x="55347" y="2806"/>
                    <a:pt x="55992" y="3007"/>
                    <a:pt x="56627" y="3236"/>
                  </a:cubicBezTo>
                  <a:cubicBezTo>
                    <a:pt x="56945" y="3350"/>
                    <a:pt x="57260" y="3470"/>
                    <a:pt x="57572" y="3600"/>
                  </a:cubicBezTo>
                  <a:cubicBezTo>
                    <a:pt x="57884" y="3729"/>
                    <a:pt x="58192" y="3868"/>
                    <a:pt x="58495" y="4017"/>
                  </a:cubicBezTo>
                  <a:cubicBezTo>
                    <a:pt x="58798" y="4167"/>
                    <a:pt x="59096" y="4328"/>
                    <a:pt x="59383" y="4506"/>
                  </a:cubicBezTo>
                  <a:cubicBezTo>
                    <a:pt x="59671" y="4681"/>
                    <a:pt x="59946" y="4879"/>
                    <a:pt x="60204" y="5097"/>
                  </a:cubicBezTo>
                  <a:cubicBezTo>
                    <a:pt x="60459" y="5318"/>
                    <a:pt x="60695" y="5565"/>
                    <a:pt x="60877" y="5850"/>
                  </a:cubicBezTo>
                  <a:cubicBezTo>
                    <a:pt x="60921" y="5922"/>
                    <a:pt x="60962" y="5995"/>
                    <a:pt x="60999" y="6071"/>
                  </a:cubicBezTo>
                  <a:cubicBezTo>
                    <a:pt x="61018" y="6109"/>
                    <a:pt x="61034" y="6148"/>
                    <a:pt x="61050" y="6187"/>
                  </a:cubicBezTo>
                  <a:cubicBezTo>
                    <a:pt x="61059" y="6207"/>
                    <a:pt x="61066" y="6226"/>
                    <a:pt x="61074" y="6246"/>
                  </a:cubicBezTo>
                  <a:cubicBezTo>
                    <a:pt x="61081" y="6266"/>
                    <a:pt x="61088" y="6286"/>
                    <a:pt x="61094" y="6306"/>
                  </a:cubicBezTo>
                  <a:lnTo>
                    <a:pt x="61112" y="6366"/>
                  </a:lnTo>
                  <a:lnTo>
                    <a:pt x="61129" y="6428"/>
                  </a:lnTo>
                  <a:cubicBezTo>
                    <a:pt x="61131" y="6439"/>
                    <a:pt x="61134" y="6448"/>
                    <a:pt x="61137" y="6458"/>
                  </a:cubicBezTo>
                  <a:lnTo>
                    <a:pt x="61143" y="6490"/>
                  </a:lnTo>
                  <a:cubicBezTo>
                    <a:pt x="61146" y="6510"/>
                    <a:pt x="61152" y="6531"/>
                    <a:pt x="61154" y="6552"/>
                  </a:cubicBezTo>
                  <a:cubicBezTo>
                    <a:pt x="61167" y="6636"/>
                    <a:pt x="61174" y="6720"/>
                    <a:pt x="61175" y="6805"/>
                  </a:cubicBezTo>
                  <a:close/>
                  <a:moveTo>
                    <a:pt x="61174" y="6805"/>
                  </a:moveTo>
                  <a:cubicBezTo>
                    <a:pt x="61174" y="6720"/>
                    <a:pt x="61167" y="6636"/>
                    <a:pt x="61154" y="6552"/>
                  </a:cubicBezTo>
                  <a:cubicBezTo>
                    <a:pt x="61151" y="6532"/>
                    <a:pt x="61146" y="6511"/>
                    <a:pt x="61141" y="6490"/>
                  </a:cubicBezTo>
                  <a:lnTo>
                    <a:pt x="61136" y="6458"/>
                  </a:lnTo>
                  <a:cubicBezTo>
                    <a:pt x="61133" y="6449"/>
                    <a:pt x="61131" y="6439"/>
                    <a:pt x="61129" y="6428"/>
                  </a:cubicBezTo>
                  <a:lnTo>
                    <a:pt x="61112" y="6367"/>
                  </a:lnTo>
                  <a:lnTo>
                    <a:pt x="61094" y="6307"/>
                  </a:lnTo>
                  <a:cubicBezTo>
                    <a:pt x="61088" y="6286"/>
                    <a:pt x="61080" y="6267"/>
                    <a:pt x="61073" y="6247"/>
                  </a:cubicBezTo>
                  <a:cubicBezTo>
                    <a:pt x="61066" y="6228"/>
                    <a:pt x="61057" y="6207"/>
                    <a:pt x="61050" y="6188"/>
                  </a:cubicBezTo>
                  <a:cubicBezTo>
                    <a:pt x="61033" y="6149"/>
                    <a:pt x="61018" y="6110"/>
                    <a:pt x="60998" y="6072"/>
                  </a:cubicBezTo>
                  <a:cubicBezTo>
                    <a:pt x="60962" y="5997"/>
                    <a:pt x="60921" y="5922"/>
                    <a:pt x="60876" y="5851"/>
                  </a:cubicBezTo>
                  <a:cubicBezTo>
                    <a:pt x="60694" y="5566"/>
                    <a:pt x="60458" y="5318"/>
                    <a:pt x="60203" y="5099"/>
                  </a:cubicBezTo>
                  <a:cubicBezTo>
                    <a:pt x="59947" y="4879"/>
                    <a:pt x="59668" y="4684"/>
                    <a:pt x="59381" y="4507"/>
                  </a:cubicBezTo>
                  <a:cubicBezTo>
                    <a:pt x="59095" y="4330"/>
                    <a:pt x="58797" y="4169"/>
                    <a:pt x="58495" y="4018"/>
                  </a:cubicBezTo>
                  <a:cubicBezTo>
                    <a:pt x="58192" y="3869"/>
                    <a:pt x="57884" y="3732"/>
                    <a:pt x="57571" y="3602"/>
                  </a:cubicBezTo>
                  <a:cubicBezTo>
                    <a:pt x="57260" y="3473"/>
                    <a:pt x="56945" y="3351"/>
                    <a:pt x="56627" y="3238"/>
                  </a:cubicBezTo>
                  <a:cubicBezTo>
                    <a:pt x="55991" y="3010"/>
                    <a:pt x="55346" y="2808"/>
                    <a:pt x="54696" y="2622"/>
                  </a:cubicBezTo>
                  <a:cubicBezTo>
                    <a:pt x="53397" y="2254"/>
                    <a:pt x="52079" y="1954"/>
                    <a:pt x="50753" y="1695"/>
                  </a:cubicBezTo>
                  <a:cubicBezTo>
                    <a:pt x="49428" y="1436"/>
                    <a:pt x="48094" y="1222"/>
                    <a:pt x="46756" y="1036"/>
                  </a:cubicBezTo>
                  <a:cubicBezTo>
                    <a:pt x="45418" y="851"/>
                    <a:pt x="44076" y="697"/>
                    <a:pt x="42731" y="567"/>
                  </a:cubicBezTo>
                  <a:cubicBezTo>
                    <a:pt x="41387" y="438"/>
                    <a:pt x="40040" y="334"/>
                    <a:pt x="38692" y="252"/>
                  </a:cubicBezTo>
                  <a:cubicBezTo>
                    <a:pt x="35996" y="88"/>
                    <a:pt x="33296" y="9"/>
                    <a:pt x="30593" y="12"/>
                  </a:cubicBezTo>
                  <a:cubicBezTo>
                    <a:pt x="27891" y="12"/>
                    <a:pt x="25192" y="93"/>
                    <a:pt x="22493" y="252"/>
                  </a:cubicBezTo>
                  <a:cubicBezTo>
                    <a:pt x="21145" y="334"/>
                    <a:pt x="19799" y="440"/>
                    <a:pt x="18454" y="569"/>
                  </a:cubicBezTo>
                  <a:cubicBezTo>
                    <a:pt x="17109" y="697"/>
                    <a:pt x="15768" y="853"/>
                    <a:pt x="14429" y="1037"/>
                  </a:cubicBezTo>
                  <a:cubicBezTo>
                    <a:pt x="13091" y="1223"/>
                    <a:pt x="11758" y="1439"/>
                    <a:pt x="10432" y="1698"/>
                  </a:cubicBezTo>
                  <a:cubicBezTo>
                    <a:pt x="9106" y="1956"/>
                    <a:pt x="7788" y="2256"/>
                    <a:pt x="6489" y="2625"/>
                  </a:cubicBezTo>
                  <a:cubicBezTo>
                    <a:pt x="5839" y="2809"/>
                    <a:pt x="5195" y="3011"/>
                    <a:pt x="4560" y="3239"/>
                  </a:cubicBezTo>
                  <a:cubicBezTo>
                    <a:pt x="4241" y="3354"/>
                    <a:pt x="3926" y="3475"/>
                    <a:pt x="3615" y="3604"/>
                  </a:cubicBezTo>
                  <a:cubicBezTo>
                    <a:pt x="3302" y="3734"/>
                    <a:pt x="2995" y="3872"/>
                    <a:pt x="2691" y="4021"/>
                  </a:cubicBezTo>
                  <a:cubicBezTo>
                    <a:pt x="2389" y="4170"/>
                    <a:pt x="2093" y="4331"/>
                    <a:pt x="1806" y="4510"/>
                  </a:cubicBezTo>
                  <a:cubicBezTo>
                    <a:pt x="1517" y="4684"/>
                    <a:pt x="1243" y="4883"/>
                    <a:pt x="985" y="5101"/>
                  </a:cubicBezTo>
                  <a:cubicBezTo>
                    <a:pt x="730" y="5320"/>
                    <a:pt x="495" y="5567"/>
                    <a:pt x="313" y="5852"/>
                  </a:cubicBezTo>
                  <a:cubicBezTo>
                    <a:pt x="268" y="5923"/>
                    <a:pt x="227" y="5998"/>
                    <a:pt x="191" y="6074"/>
                  </a:cubicBezTo>
                  <a:cubicBezTo>
                    <a:pt x="171" y="6111"/>
                    <a:pt x="156" y="6151"/>
                    <a:pt x="139" y="6189"/>
                  </a:cubicBezTo>
                  <a:cubicBezTo>
                    <a:pt x="131" y="6208"/>
                    <a:pt x="124" y="6228"/>
                    <a:pt x="116" y="6247"/>
                  </a:cubicBezTo>
                  <a:cubicBezTo>
                    <a:pt x="109" y="6267"/>
                    <a:pt x="102" y="6287"/>
                    <a:pt x="96" y="6308"/>
                  </a:cubicBezTo>
                  <a:lnTo>
                    <a:pt x="76" y="6367"/>
                  </a:lnTo>
                  <a:lnTo>
                    <a:pt x="61" y="6429"/>
                  </a:lnTo>
                  <a:cubicBezTo>
                    <a:pt x="59" y="6439"/>
                    <a:pt x="55" y="6449"/>
                    <a:pt x="53" y="6460"/>
                  </a:cubicBezTo>
                  <a:lnTo>
                    <a:pt x="47" y="6491"/>
                  </a:lnTo>
                  <a:cubicBezTo>
                    <a:pt x="44" y="6511"/>
                    <a:pt x="38" y="6532"/>
                    <a:pt x="36" y="6553"/>
                  </a:cubicBezTo>
                  <a:cubicBezTo>
                    <a:pt x="8" y="6720"/>
                    <a:pt x="8" y="6889"/>
                    <a:pt x="36" y="7056"/>
                  </a:cubicBezTo>
                  <a:cubicBezTo>
                    <a:pt x="39" y="7077"/>
                    <a:pt x="44" y="7098"/>
                    <a:pt x="47" y="7117"/>
                  </a:cubicBezTo>
                  <a:lnTo>
                    <a:pt x="53" y="7149"/>
                  </a:lnTo>
                  <a:cubicBezTo>
                    <a:pt x="55" y="7159"/>
                    <a:pt x="59" y="7170"/>
                    <a:pt x="61" y="7179"/>
                  </a:cubicBezTo>
                  <a:lnTo>
                    <a:pt x="76" y="7241"/>
                  </a:lnTo>
                  <a:lnTo>
                    <a:pt x="96" y="7301"/>
                  </a:lnTo>
                  <a:cubicBezTo>
                    <a:pt x="102" y="7322"/>
                    <a:pt x="109" y="7341"/>
                    <a:pt x="116" y="7361"/>
                  </a:cubicBezTo>
                  <a:cubicBezTo>
                    <a:pt x="124" y="7381"/>
                    <a:pt x="131" y="7401"/>
                    <a:pt x="139" y="7419"/>
                  </a:cubicBezTo>
                  <a:cubicBezTo>
                    <a:pt x="156" y="7458"/>
                    <a:pt x="171" y="7498"/>
                    <a:pt x="191" y="7535"/>
                  </a:cubicBezTo>
                  <a:cubicBezTo>
                    <a:pt x="227" y="7611"/>
                    <a:pt x="268" y="7685"/>
                    <a:pt x="313" y="7757"/>
                  </a:cubicBezTo>
                  <a:cubicBezTo>
                    <a:pt x="495" y="8041"/>
                    <a:pt x="730" y="8288"/>
                    <a:pt x="985" y="8508"/>
                  </a:cubicBezTo>
                  <a:cubicBezTo>
                    <a:pt x="1243" y="8726"/>
                    <a:pt x="1517" y="8924"/>
                    <a:pt x="1806" y="9099"/>
                  </a:cubicBezTo>
                  <a:cubicBezTo>
                    <a:pt x="2093" y="9277"/>
                    <a:pt x="2389" y="9437"/>
                    <a:pt x="2691" y="9588"/>
                  </a:cubicBezTo>
                  <a:cubicBezTo>
                    <a:pt x="2995" y="9737"/>
                    <a:pt x="3302" y="9875"/>
                    <a:pt x="3615" y="10004"/>
                  </a:cubicBezTo>
                  <a:cubicBezTo>
                    <a:pt x="3926" y="10134"/>
                    <a:pt x="4241" y="10255"/>
                    <a:pt x="4560" y="10369"/>
                  </a:cubicBezTo>
                  <a:cubicBezTo>
                    <a:pt x="5194" y="10598"/>
                    <a:pt x="5839" y="10799"/>
                    <a:pt x="6489" y="10984"/>
                  </a:cubicBezTo>
                  <a:cubicBezTo>
                    <a:pt x="7788" y="11354"/>
                    <a:pt x="9107" y="11652"/>
                    <a:pt x="10432" y="11911"/>
                  </a:cubicBezTo>
                  <a:cubicBezTo>
                    <a:pt x="11758" y="12171"/>
                    <a:pt x="13091" y="12386"/>
                    <a:pt x="14429" y="12572"/>
                  </a:cubicBezTo>
                  <a:cubicBezTo>
                    <a:pt x="15767" y="12758"/>
                    <a:pt x="17109" y="12912"/>
                    <a:pt x="18453" y="13041"/>
                  </a:cubicBezTo>
                  <a:cubicBezTo>
                    <a:pt x="19797" y="13171"/>
                    <a:pt x="21145" y="13274"/>
                    <a:pt x="22493" y="13357"/>
                  </a:cubicBezTo>
                  <a:cubicBezTo>
                    <a:pt x="25190" y="13522"/>
                    <a:pt x="27888" y="13602"/>
                    <a:pt x="30592" y="13599"/>
                  </a:cubicBezTo>
                  <a:cubicBezTo>
                    <a:pt x="33293" y="13599"/>
                    <a:pt x="35993" y="13518"/>
                    <a:pt x="38691" y="13357"/>
                  </a:cubicBezTo>
                  <a:cubicBezTo>
                    <a:pt x="40039" y="13276"/>
                    <a:pt x="41386" y="13171"/>
                    <a:pt x="42731" y="13042"/>
                  </a:cubicBezTo>
                  <a:cubicBezTo>
                    <a:pt x="44076" y="12914"/>
                    <a:pt x="45417" y="12758"/>
                    <a:pt x="46755" y="12573"/>
                  </a:cubicBezTo>
                  <a:cubicBezTo>
                    <a:pt x="48094" y="12388"/>
                    <a:pt x="49427" y="12172"/>
                    <a:pt x="50753" y="11913"/>
                  </a:cubicBezTo>
                  <a:cubicBezTo>
                    <a:pt x="52079" y="11656"/>
                    <a:pt x="53397" y="11356"/>
                    <a:pt x="54696" y="10986"/>
                  </a:cubicBezTo>
                  <a:cubicBezTo>
                    <a:pt x="55346" y="10802"/>
                    <a:pt x="55991" y="10600"/>
                    <a:pt x="56627" y="10371"/>
                  </a:cubicBezTo>
                  <a:cubicBezTo>
                    <a:pt x="56944" y="10257"/>
                    <a:pt x="57260" y="10136"/>
                    <a:pt x="57571" y="10006"/>
                  </a:cubicBezTo>
                  <a:cubicBezTo>
                    <a:pt x="57883" y="9877"/>
                    <a:pt x="58192" y="9739"/>
                    <a:pt x="58494" y="9590"/>
                  </a:cubicBezTo>
                  <a:cubicBezTo>
                    <a:pt x="58797" y="9441"/>
                    <a:pt x="59095" y="9280"/>
                    <a:pt x="59381" y="9101"/>
                  </a:cubicBezTo>
                  <a:cubicBezTo>
                    <a:pt x="59670" y="8926"/>
                    <a:pt x="59945" y="8728"/>
                    <a:pt x="60203" y="8510"/>
                  </a:cubicBezTo>
                  <a:cubicBezTo>
                    <a:pt x="60458" y="8291"/>
                    <a:pt x="60694" y="8043"/>
                    <a:pt x="60876" y="7758"/>
                  </a:cubicBezTo>
                  <a:cubicBezTo>
                    <a:pt x="60920" y="7687"/>
                    <a:pt x="60961" y="7613"/>
                    <a:pt x="60998" y="7536"/>
                  </a:cubicBezTo>
                  <a:cubicBezTo>
                    <a:pt x="61017" y="7499"/>
                    <a:pt x="61033" y="7459"/>
                    <a:pt x="61049" y="7421"/>
                  </a:cubicBezTo>
                  <a:cubicBezTo>
                    <a:pt x="61057" y="7402"/>
                    <a:pt x="61064" y="7381"/>
                    <a:pt x="61071" y="7361"/>
                  </a:cubicBezTo>
                  <a:cubicBezTo>
                    <a:pt x="61080" y="7341"/>
                    <a:pt x="61087" y="7323"/>
                    <a:pt x="61092" y="7302"/>
                  </a:cubicBezTo>
                  <a:lnTo>
                    <a:pt x="61112" y="7241"/>
                  </a:lnTo>
                  <a:lnTo>
                    <a:pt x="61127" y="7180"/>
                  </a:lnTo>
                  <a:cubicBezTo>
                    <a:pt x="61130" y="7170"/>
                    <a:pt x="61133" y="7159"/>
                    <a:pt x="61136" y="7150"/>
                  </a:cubicBezTo>
                  <a:lnTo>
                    <a:pt x="61141" y="7119"/>
                  </a:lnTo>
                  <a:cubicBezTo>
                    <a:pt x="61145" y="7098"/>
                    <a:pt x="61150" y="7078"/>
                    <a:pt x="61153" y="7057"/>
                  </a:cubicBezTo>
                  <a:cubicBezTo>
                    <a:pt x="61166" y="6973"/>
                    <a:pt x="61174" y="6889"/>
                    <a:pt x="61174" y="680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grpSp>
          <p:nvGrpSpPr>
            <p:cNvPr id="19" name="Google Shape;1669;p51">
              <a:extLst>
                <a:ext uri="{FF2B5EF4-FFF2-40B4-BE49-F238E27FC236}">
                  <a16:creationId xmlns:a16="http://schemas.microsoft.com/office/drawing/2014/main" id="{99E34EB3-E99B-2A65-EA81-75D96868BDD4}"/>
                </a:ext>
              </a:extLst>
            </p:cNvPr>
            <p:cNvGrpSpPr/>
            <p:nvPr/>
          </p:nvGrpSpPr>
          <p:grpSpPr>
            <a:xfrm>
              <a:off x="7176636" y="3477400"/>
              <a:ext cx="1258084" cy="706741"/>
              <a:chOff x="7176636" y="3477400"/>
              <a:chExt cx="1258084" cy="706741"/>
            </a:xfrm>
          </p:grpSpPr>
          <p:sp>
            <p:nvSpPr>
              <p:cNvPr id="34" name="Google Shape;1670;p51">
                <a:extLst>
                  <a:ext uri="{FF2B5EF4-FFF2-40B4-BE49-F238E27FC236}">
                    <a16:creationId xmlns:a16="http://schemas.microsoft.com/office/drawing/2014/main" id="{FD177B5F-AE90-F47C-6082-CBD1820BFD19}"/>
                  </a:ext>
                </a:extLst>
              </p:cNvPr>
              <p:cNvSpPr/>
              <p:nvPr/>
            </p:nvSpPr>
            <p:spPr>
              <a:xfrm>
                <a:off x="7176636" y="3813771"/>
                <a:ext cx="1258084" cy="370371"/>
              </a:xfrm>
              <a:custGeom>
                <a:avLst/>
                <a:gdLst/>
                <a:ahLst/>
                <a:cxnLst/>
                <a:rect l="l" t="t" r="r" b="b"/>
                <a:pathLst>
                  <a:path w="68823" h="20261" extrusionOk="0">
                    <a:moveTo>
                      <a:pt x="6718" y="16227"/>
                    </a:moveTo>
                    <a:lnTo>
                      <a:pt x="8626" y="17027"/>
                    </a:lnTo>
                    <a:cubicBezTo>
                      <a:pt x="14550" y="19507"/>
                      <a:pt x="24126" y="20260"/>
                      <a:pt x="30210" y="18937"/>
                    </a:cubicBezTo>
                    <a:lnTo>
                      <a:pt x="61991" y="12026"/>
                    </a:lnTo>
                    <a:cubicBezTo>
                      <a:pt x="67004" y="10937"/>
                      <a:pt x="68823" y="8074"/>
                      <a:pt x="65953" y="5455"/>
                    </a:cubicBezTo>
                    <a:lnTo>
                      <a:pt x="65035" y="4620"/>
                    </a:lnTo>
                    <a:cubicBezTo>
                      <a:pt x="61836" y="1702"/>
                      <a:pt x="54118" y="0"/>
                      <a:pt x="47971" y="1113"/>
                    </a:cubicBezTo>
                    <a:lnTo>
                      <a:pt x="8274" y="8301"/>
                    </a:lnTo>
                    <a:cubicBezTo>
                      <a:pt x="525" y="9701"/>
                      <a:pt x="0" y="13413"/>
                      <a:pt x="6718" y="16227"/>
                    </a:cubicBezTo>
                    <a:close/>
                  </a:path>
                </a:pathLst>
              </a:custGeom>
              <a:solidFill>
                <a:srgbClr val="32186B">
                  <a:alpha val="29020"/>
                </a:srgbClr>
              </a:solidFill>
              <a:ln>
                <a:noFill/>
              </a:ln>
            </p:spPr>
            <p:txBody>
              <a:bodyPr spcFirstLastPara="1" wrap="square" lIns="365694" tIns="365694" rIns="365694" bIns="365694" anchor="ctr" anchorCtr="0">
                <a:noAutofit/>
              </a:bodyPr>
              <a:lstStyle/>
              <a:p>
                <a:pPr algn="r" defTabSz="3657645" rtl="1">
                  <a:buClr>
                    <a:srgbClr val="000000"/>
                  </a:buClr>
                  <a:defRPr/>
                </a:pPr>
                <a:endParaRPr sz="5600" kern="0">
                  <a:solidFill>
                    <a:srgbClr val="000000"/>
                  </a:solidFill>
                  <a:latin typeface="Arial"/>
                  <a:cs typeface="B Nazanin" panose="00000400000000000000" pitchFamily="2" charset="-78"/>
                  <a:sym typeface="Arial"/>
                </a:endParaRPr>
              </a:p>
            </p:txBody>
          </p:sp>
          <p:sp>
            <p:nvSpPr>
              <p:cNvPr id="35" name="Google Shape;1671;p51">
                <a:extLst>
                  <a:ext uri="{FF2B5EF4-FFF2-40B4-BE49-F238E27FC236}">
                    <a16:creationId xmlns:a16="http://schemas.microsoft.com/office/drawing/2014/main" id="{77B677BE-98C2-03A9-C822-8A605D07E105}"/>
                  </a:ext>
                </a:extLst>
              </p:cNvPr>
              <p:cNvSpPr/>
              <p:nvPr/>
            </p:nvSpPr>
            <p:spPr>
              <a:xfrm>
                <a:off x="7290795" y="3477400"/>
                <a:ext cx="1132556" cy="644041"/>
              </a:xfrm>
              <a:custGeom>
                <a:avLst/>
                <a:gdLst/>
                <a:ahLst/>
                <a:cxnLst/>
                <a:rect l="l" t="t" r="r" b="b"/>
                <a:pathLst>
                  <a:path w="61956" h="35232" extrusionOk="0">
                    <a:moveTo>
                      <a:pt x="1362" y="23063"/>
                    </a:moveTo>
                    <a:lnTo>
                      <a:pt x="1775" y="24961"/>
                    </a:lnTo>
                    <a:cubicBezTo>
                      <a:pt x="3137" y="31221"/>
                      <a:pt x="9375" y="35231"/>
                      <a:pt x="15635" y="33868"/>
                    </a:cubicBezTo>
                    <a:lnTo>
                      <a:pt x="51686" y="26029"/>
                    </a:lnTo>
                    <a:cubicBezTo>
                      <a:pt x="57947" y="24668"/>
                      <a:pt x="61956" y="18430"/>
                      <a:pt x="60594" y="12168"/>
                    </a:cubicBezTo>
                    <a:lnTo>
                      <a:pt x="60181" y="10271"/>
                    </a:lnTo>
                    <a:cubicBezTo>
                      <a:pt x="58820" y="4010"/>
                      <a:pt x="52582" y="0"/>
                      <a:pt x="46321" y="1362"/>
                    </a:cubicBezTo>
                    <a:lnTo>
                      <a:pt x="10272" y="9202"/>
                    </a:lnTo>
                    <a:cubicBezTo>
                      <a:pt x="4010" y="10565"/>
                      <a:pt x="1" y="16802"/>
                      <a:pt x="1362" y="2306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365694" tIns="365694" rIns="365694" bIns="365694" anchor="ctr" anchorCtr="0">
                <a:noAutofit/>
              </a:bodyPr>
              <a:lstStyle/>
              <a:p>
                <a:pPr algn="r" defTabSz="3657645" rtl="1">
                  <a:buClr>
                    <a:srgbClr val="000000"/>
                  </a:buClr>
                  <a:defRPr/>
                </a:pPr>
                <a:endParaRPr sz="5600" kern="0">
                  <a:solidFill>
                    <a:srgbClr val="000000"/>
                  </a:solidFill>
                  <a:latin typeface="Arial"/>
                  <a:cs typeface="B Nazanin" panose="00000400000000000000" pitchFamily="2" charset="-78"/>
                  <a:sym typeface="Arial"/>
                </a:endParaRPr>
              </a:p>
            </p:txBody>
          </p:sp>
          <p:sp>
            <p:nvSpPr>
              <p:cNvPr id="36" name="Google Shape;1672;p51">
                <a:extLst>
                  <a:ext uri="{FF2B5EF4-FFF2-40B4-BE49-F238E27FC236}">
                    <a16:creationId xmlns:a16="http://schemas.microsoft.com/office/drawing/2014/main" id="{29F366F2-7DE3-136A-CCB2-68EE03E3F6A3}"/>
                  </a:ext>
                </a:extLst>
              </p:cNvPr>
              <p:cNvSpPr/>
              <p:nvPr/>
            </p:nvSpPr>
            <p:spPr>
              <a:xfrm>
                <a:off x="7744102" y="3477419"/>
                <a:ext cx="679248" cy="556772"/>
              </a:xfrm>
              <a:custGeom>
                <a:avLst/>
                <a:gdLst/>
                <a:ahLst/>
                <a:cxnLst/>
                <a:rect l="l" t="t" r="r" b="b"/>
                <a:pathLst>
                  <a:path w="37158" h="30458" extrusionOk="0">
                    <a:moveTo>
                      <a:pt x="21523" y="1361"/>
                    </a:moveTo>
                    <a:cubicBezTo>
                      <a:pt x="27785" y="0"/>
                      <a:pt x="34022" y="4009"/>
                      <a:pt x="35384" y="10271"/>
                    </a:cubicBezTo>
                    <a:lnTo>
                      <a:pt x="35797" y="12167"/>
                    </a:lnTo>
                    <a:cubicBezTo>
                      <a:pt x="37158" y="18429"/>
                      <a:pt x="33149" y="24667"/>
                      <a:pt x="26888" y="26027"/>
                    </a:cubicBezTo>
                    <a:lnTo>
                      <a:pt x="6517" y="30458"/>
                    </a:lnTo>
                    <a:cubicBezTo>
                      <a:pt x="12109" y="28625"/>
                      <a:pt x="15548" y="22780"/>
                      <a:pt x="14272" y="16912"/>
                    </a:cubicBezTo>
                    <a:lnTo>
                      <a:pt x="13859" y="15016"/>
                    </a:lnTo>
                    <a:cubicBezTo>
                      <a:pt x="12498" y="8754"/>
                      <a:pt x="6261" y="4745"/>
                      <a:pt x="0" y="610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365694" tIns="365694" rIns="365694" bIns="365694" anchor="ctr" anchorCtr="0">
                <a:noAutofit/>
              </a:bodyPr>
              <a:lstStyle/>
              <a:p>
                <a:pPr algn="r" defTabSz="3657645" rtl="1">
                  <a:buClr>
                    <a:srgbClr val="000000"/>
                  </a:buClr>
                  <a:defRPr/>
                </a:pPr>
                <a:endParaRPr sz="5600" kern="0">
                  <a:solidFill>
                    <a:srgbClr val="000000"/>
                  </a:solidFill>
                  <a:latin typeface="Arial"/>
                  <a:cs typeface="B Nazanin" panose="00000400000000000000" pitchFamily="2" charset="-78"/>
                  <a:sym typeface="Arial"/>
                </a:endParaRPr>
              </a:p>
            </p:txBody>
          </p:sp>
        </p:grpSp>
        <p:sp>
          <p:nvSpPr>
            <p:cNvPr id="20" name="Google Shape;1673;p51">
              <a:extLst>
                <a:ext uri="{FF2B5EF4-FFF2-40B4-BE49-F238E27FC236}">
                  <a16:creationId xmlns:a16="http://schemas.microsoft.com/office/drawing/2014/main" id="{6AD4E067-96E2-0EB0-1472-92D393C691B5}"/>
                </a:ext>
              </a:extLst>
            </p:cNvPr>
            <p:cNvSpPr/>
            <p:nvPr/>
          </p:nvSpPr>
          <p:spPr>
            <a:xfrm>
              <a:off x="6428655" y="4367655"/>
              <a:ext cx="884715" cy="175653"/>
            </a:xfrm>
            <a:custGeom>
              <a:avLst/>
              <a:gdLst/>
              <a:ahLst/>
              <a:cxnLst/>
              <a:rect l="l" t="t" r="r" b="b"/>
              <a:pathLst>
                <a:path w="48398" h="9609" extrusionOk="0">
                  <a:moveTo>
                    <a:pt x="48398" y="4804"/>
                  </a:moveTo>
                  <a:cubicBezTo>
                    <a:pt x="48398" y="7458"/>
                    <a:pt x="37564" y="9608"/>
                    <a:pt x="24199" y="9608"/>
                  </a:cubicBezTo>
                  <a:cubicBezTo>
                    <a:pt x="10835" y="9608"/>
                    <a:pt x="0" y="7458"/>
                    <a:pt x="0" y="4804"/>
                  </a:cubicBezTo>
                  <a:cubicBezTo>
                    <a:pt x="0" y="2151"/>
                    <a:pt x="10834" y="0"/>
                    <a:pt x="24199" y="0"/>
                  </a:cubicBezTo>
                  <a:cubicBezTo>
                    <a:pt x="37565" y="0"/>
                    <a:pt x="48398" y="2152"/>
                    <a:pt x="48398" y="4804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" name="Google Shape;1674;p51">
              <a:extLst>
                <a:ext uri="{FF2B5EF4-FFF2-40B4-BE49-F238E27FC236}">
                  <a16:creationId xmlns:a16="http://schemas.microsoft.com/office/drawing/2014/main" id="{D3474773-8A1B-C859-99C3-B97450F452B8}"/>
                </a:ext>
              </a:extLst>
            </p:cNvPr>
            <p:cNvSpPr/>
            <p:nvPr/>
          </p:nvSpPr>
          <p:spPr>
            <a:xfrm>
              <a:off x="6428600" y="4207760"/>
              <a:ext cx="790391" cy="175762"/>
            </a:xfrm>
            <a:custGeom>
              <a:avLst/>
              <a:gdLst/>
              <a:ahLst/>
              <a:cxnLst/>
              <a:rect l="l" t="t" r="r" b="b"/>
              <a:pathLst>
                <a:path w="43238" h="9615" extrusionOk="0">
                  <a:moveTo>
                    <a:pt x="43238" y="4809"/>
                  </a:moveTo>
                  <a:cubicBezTo>
                    <a:pt x="43238" y="4868"/>
                    <a:pt x="43233" y="4927"/>
                    <a:pt x="43224" y="4987"/>
                  </a:cubicBezTo>
                  <a:cubicBezTo>
                    <a:pt x="43221" y="5002"/>
                    <a:pt x="43218" y="5016"/>
                    <a:pt x="43215" y="5031"/>
                  </a:cubicBezTo>
                  <a:cubicBezTo>
                    <a:pt x="43212" y="5045"/>
                    <a:pt x="43210" y="5060"/>
                    <a:pt x="43205" y="5074"/>
                  </a:cubicBezTo>
                  <a:lnTo>
                    <a:pt x="43193" y="5119"/>
                  </a:lnTo>
                  <a:lnTo>
                    <a:pt x="43180" y="5161"/>
                  </a:lnTo>
                  <a:cubicBezTo>
                    <a:pt x="43176" y="5176"/>
                    <a:pt x="43171" y="5189"/>
                    <a:pt x="43165" y="5203"/>
                  </a:cubicBezTo>
                  <a:cubicBezTo>
                    <a:pt x="43161" y="5217"/>
                    <a:pt x="43156" y="5232"/>
                    <a:pt x="43150" y="5245"/>
                  </a:cubicBezTo>
                  <a:cubicBezTo>
                    <a:pt x="43138" y="5273"/>
                    <a:pt x="43127" y="5301"/>
                    <a:pt x="43114" y="5326"/>
                  </a:cubicBezTo>
                  <a:cubicBezTo>
                    <a:pt x="43087" y="5380"/>
                    <a:pt x="43058" y="5432"/>
                    <a:pt x="43026" y="5484"/>
                  </a:cubicBezTo>
                  <a:cubicBezTo>
                    <a:pt x="42897" y="5684"/>
                    <a:pt x="42731" y="5859"/>
                    <a:pt x="42551" y="6016"/>
                  </a:cubicBezTo>
                  <a:cubicBezTo>
                    <a:pt x="42368" y="6170"/>
                    <a:pt x="42174" y="6310"/>
                    <a:pt x="41970" y="6433"/>
                  </a:cubicBezTo>
                  <a:cubicBezTo>
                    <a:pt x="41767" y="6559"/>
                    <a:pt x="41557" y="6672"/>
                    <a:pt x="41343" y="6778"/>
                  </a:cubicBezTo>
                  <a:cubicBezTo>
                    <a:pt x="40913" y="6987"/>
                    <a:pt x="40472" y="7171"/>
                    <a:pt x="40022" y="7331"/>
                  </a:cubicBezTo>
                  <a:cubicBezTo>
                    <a:pt x="39573" y="7492"/>
                    <a:pt x="39117" y="7636"/>
                    <a:pt x="38659" y="7766"/>
                  </a:cubicBezTo>
                  <a:cubicBezTo>
                    <a:pt x="37740" y="8026"/>
                    <a:pt x="36808" y="8239"/>
                    <a:pt x="35871" y="8422"/>
                  </a:cubicBezTo>
                  <a:cubicBezTo>
                    <a:pt x="34935" y="8606"/>
                    <a:pt x="33990" y="8758"/>
                    <a:pt x="33045" y="8888"/>
                  </a:cubicBezTo>
                  <a:cubicBezTo>
                    <a:pt x="31153" y="9150"/>
                    <a:pt x="29251" y="9327"/>
                    <a:pt x="27345" y="9443"/>
                  </a:cubicBezTo>
                  <a:cubicBezTo>
                    <a:pt x="25438" y="9560"/>
                    <a:pt x="23529" y="9614"/>
                    <a:pt x="21620" y="9614"/>
                  </a:cubicBezTo>
                  <a:cubicBezTo>
                    <a:pt x="19711" y="9615"/>
                    <a:pt x="17800" y="9560"/>
                    <a:pt x="15894" y="9443"/>
                  </a:cubicBezTo>
                  <a:cubicBezTo>
                    <a:pt x="13990" y="9328"/>
                    <a:pt x="12086" y="9151"/>
                    <a:pt x="10195" y="8889"/>
                  </a:cubicBezTo>
                  <a:cubicBezTo>
                    <a:pt x="9249" y="8759"/>
                    <a:pt x="8306" y="8606"/>
                    <a:pt x="7369" y="8423"/>
                  </a:cubicBezTo>
                  <a:cubicBezTo>
                    <a:pt x="6432" y="8241"/>
                    <a:pt x="5500" y="8029"/>
                    <a:pt x="4581" y="7767"/>
                  </a:cubicBezTo>
                  <a:cubicBezTo>
                    <a:pt x="4122" y="7636"/>
                    <a:pt x="3667" y="7495"/>
                    <a:pt x="3216" y="7332"/>
                  </a:cubicBezTo>
                  <a:cubicBezTo>
                    <a:pt x="2766" y="7173"/>
                    <a:pt x="2325" y="6988"/>
                    <a:pt x="1896" y="6780"/>
                  </a:cubicBezTo>
                  <a:cubicBezTo>
                    <a:pt x="1683" y="6673"/>
                    <a:pt x="1472" y="6560"/>
                    <a:pt x="1269" y="6434"/>
                  </a:cubicBezTo>
                  <a:cubicBezTo>
                    <a:pt x="1065" y="6311"/>
                    <a:pt x="871" y="6171"/>
                    <a:pt x="689" y="6017"/>
                  </a:cubicBezTo>
                  <a:cubicBezTo>
                    <a:pt x="507" y="5861"/>
                    <a:pt x="342" y="5686"/>
                    <a:pt x="212" y="5484"/>
                  </a:cubicBezTo>
                  <a:cubicBezTo>
                    <a:pt x="181" y="5434"/>
                    <a:pt x="151" y="5381"/>
                    <a:pt x="125" y="5328"/>
                  </a:cubicBezTo>
                  <a:cubicBezTo>
                    <a:pt x="112" y="5301"/>
                    <a:pt x="100" y="5273"/>
                    <a:pt x="88" y="5246"/>
                  </a:cubicBezTo>
                  <a:cubicBezTo>
                    <a:pt x="83" y="5231"/>
                    <a:pt x="78" y="5218"/>
                    <a:pt x="73" y="5204"/>
                  </a:cubicBezTo>
                  <a:cubicBezTo>
                    <a:pt x="67" y="5190"/>
                    <a:pt x="63" y="5176"/>
                    <a:pt x="58" y="5161"/>
                  </a:cubicBezTo>
                  <a:lnTo>
                    <a:pt x="45" y="5119"/>
                  </a:lnTo>
                  <a:lnTo>
                    <a:pt x="34" y="5074"/>
                  </a:lnTo>
                  <a:cubicBezTo>
                    <a:pt x="30" y="5060"/>
                    <a:pt x="27" y="5045"/>
                    <a:pt x="24" y="5031"/>
                  </a:cubicBezTo>
                  <a:cubicBezTo>
                    <a:pt x="21" y="5016"/>
                    <a:pt x="17" y="5002"/>
                    <a:pt x="15" y="4987"/>
                  </a:cubicBezTo>
                  <a:cubicBezTo>
                    <a:pt x="6" y="4927"/>
                    <a:pt x="1" y="4868"/>
                    <a:pt x="1" y="4809"/>
                  </a:cubicBezTo>
                  <a:cubicBezTo>
                    <a:pt x="1" y="4749"/>
                    <a:pt x="6" y="4690"/>
                    <a:pt x="15" y="4630"/>
                  </a:cubicBezTo>
                  <a:cubicBezTo>
                    <a:pt x="17" y="4615"/>
                    <a:pt x="21" y="4601"/>
                    <a:pt x="24" y="4586"/>
                  </a:cubicBezTo>
                  <a:cubicBezTo>
                    <a:pt x="27" y="4572"/>
                    <a:pt x="30" y="4557"/>
                    <a:pt x="34" y="4543"/>
                  </a:cubicBezTo>
                  <a:lnTo>
                    <a:pt x="45" y="4498"/>
                  </a:lnTo>
                  <a:lnTo>
                    <a:pt x="58" y="4456"/>
                  </a:lnTo>
                  <a:cubicBezTo>
                    <a:pt x="63" y="4441"/>
                    <a:pt x="67" y="4428"/>
                    <a:pt x="73" y="4414"/>
                  </a:cubicBezTo>
                  <a:cubicBezTo>
                    <a:pt x="78" y="4400"/>
                    <a:pt x="83" y="4385"/>
                    <a:pt x="88" y="4372"/>
                  </a:cubicBezTo>
                  <a:cubicBezTo>
                    <a:pt x="100" y="4344"/>
                    <a:pt x="112" y="4316"/>
                    <a:pt x="126" y="4289"/>
                  </a:cubicBezTo>
                  <a:cubicBezTo>
                    <a:pt x="151" y="4236"/>
                    <a:pt x="181" y="4183"/>
                    <a:pt x="213" y="4133"/>
                  </a:cubicBezTo>
                  <a:cubicBezTo>
                    <a:pt x="342" y="3931"/>
                    <a:pt x="508" y="3756"/>
                    <a:pt x="689" y="3601"/>
                  </a:cubicBezTo>
                  <a:cubicBezTo>
                    <a:pt x="871" y="3446"/>
                    <a:pt x="1066" y="3306"/>
                    <a:pt x="1270" y="3183"/>
                  </a:cubicBezTo>
                  <a:cubicBezTo>
                    <a:pt x="1473" y="3057"/>
                    <a:pt x="1683" y="2944"/>
                    <a:pt x="1896" y="2837"/>
                  </a:cubicBezTo>
                  <a:cubicBezTo>
                    <a:pt x="2325" y="2629"/>
                    <a:pt x="2766" y="2444"/>
                    <a:pt x="3218" y="2285"/>
                  </a:cubicBezTo>
                  <a:cubicBezTo>
                    <a:pt x="3667" y="2122"/>
                    <a:pt x="4123" y="1980"/>
                    <a:pt x="4581" y="1850"/>
                  </a:cubicBezTo>
                  <a:cubicBezTo>
                    <a:pt x="5500" y="1588"/>
                    <a:pt x="6432" y="1377"/>
                    <a:pt x="7369" y="1194"/>
                  </a:cubicBezTo>
                  <a:cubicBezTo>
                    <a:pt x="8305" y="1010"/>
                    <a:pt x="9250" y="858"/>
                    <a:pt x="10195" y="728"/>
                  </a:cubicBezTo>
                  <a:cubicBezTo>
                    <a:pt x="12086" y="465"/>
                    <a:pt x="13989" y="289"/>
                    <a:pt x="15894" y="172"/>
                  </a:cubicBezTo>
                  <a:cubicBezTo>
                    <a:pt x="17801" y="56"/>
                    <a:pt x="19711" y="2"/>
                    <a:pt x="21620" y="2"/>
                  </a:cubicBezTo>
                  <a:cubicBezTo>
                    <a:pt x="23529" y="1"/>
                    <a:pt x="25440" y="57"/>
                    <a:pt x="27345" y="172"/>
                  </a:cubicBezTo>
                  <a:cubicBezTo>
                    <a:pt x="29250" y="289"/>
                    <a:pt x="31153" y="466"/>
                    <a:pt x="33045" y="729"/>
                  </a:cubicBezTo>
                  <a:cubicBezTo>
                    <a:pt x="33991" y="859"/>
                    <a:pt x="34935" y="1012"/>
                    <a:pt x="35871" y="1195"/>
                  </a:cubicBezTo>
                  <a:cubicBezTo>
                    <a:pt x="36808" y="1377"/>
                    <a:pt x="37740" y="1589"/>
                    <a:pt x="38659" y="1851"/>
                  </a:cubicBezTo>
                  <a:cubicBezTo>
                    <a:pt x="39117" y="1983"/>
                    <a:pt x="39573" y="2125"/>
                    <a:pt x="40022" y="2286"/>
                  </a:cubicBezTo>
                  <a:cubicBezTo>
                    <a:pt x="40472" y="2448"/>
                    <a:pt x="40914" y="2627"/>
                    <a:pt x="41343" y="2839"/>
                  </a:cubicBezTo>
                  <a:cubicBezTo>
                    <a:pt x="41557" y="2945"/>
                    <a:pt x="41767" y="3058"/>
                    <a:pt x="41970" y="3184"/>
                  </a:cubicBezTo>
                  <a:cubicBezTo>
                    <a:pt x="42174" y="3309"/>
                    <a:pt x="42368" y="3449"/>
                    <a:pt x="42549" y="3603"/>
                  </a:cubicBezTo>
                  <a:cubicBezTo>
                    <a:pt x="42731" y="3758"/>
                    <a:pt x="42897" y="3933"/>
                    <a:pt x="43025" y="4134"/>
                  </a:cubicBezTo>
                  <a:cubicBezTo>
                    <a:pt x="43058" y="4185"/>
                    <a:pt x="43087" y="4237"/>
                    <a:pt x="43113" y="4291"/>
                  </a:cubicBezTo>
                  <a:cubicBezTo>
                    <a:pt x="43127" y="4317"/>
                    <a:pt x="43137" y="4345"/>
                    <a:pt x="43150" y="4372"/>
                  </a:cubicBezTo>
                  <a:cubicBezTo>
                    <a:pt x="43155" y="4386"/>
                    <a:pt x="43161" y="4400"/>
                    <a:pt x="43165" y="4414"/>
                  </a:cubicBezTo>
                  <a:cubicBezTo>
                    <a:pt x="43171" y="4428"/>
                    <a:pt x="43176" y="4442"/>
                    <a:pt x="43180" y="4456"/>
                  </a:cubicBezTo>
                  <a:lnTo>
                    <a:pt x="43193" y="4499"/>
                  </a:lnTo>
                  <a:lnTo>
                    <a:pt x="43205" y="4544"/>
                  </a:lnTo>
                  <a:cubicBezTo>
                    <a:pt x="43208" y="4558"/>
                    <a:pt x="43212" y="4573"/>
                    <a:pt x="43214" y="4587"/>
                  </a:cubicBezTo>
                  <a:cubicBezTo>
                    <a:pt x="43218" y="4602"/>
                    <a:pt x="43221" y="4616"/>
                    <a:pt x="43222" y="4631"/>
                  </a:cubicBezTo>
                  <a:cubicBezTo>
                    <a:pt x="43232" y="4690"/>
                    <a:pt x="43238" y="4749"/>
                    <a:pt x="43238" y="4809"/>
                  </a:cubicBezTo>
                  <a:close/>
                  <a:moveTo>
                    <a:pt x="43238" y="4809"/>
                  </a:moveTo>
                  <a:cubicBezTo>
                    <a:pt x="43238" y="4749"/>
                    <a:pt x="43233" y="4690"/>
                    <a:pt x="43224" y="4630"/>
                  </a:cubicBezTo>
                  <a:cubicBezTo>
                    <a:pt x="43221" y="4616"/>
                    <a:pt x="43218" y="4601"/>
                    <a:pt x="43215" y="4587"/>
                  </a:cubicBezTo>
                  <a:cubicBezTo>
                    <a:pt x="43212" y="4572"/>
                    <a:pt x="43210" y="4558"/>
                    <a:pt x="43205" y="4543"/>
                  </a:cubicBezTo>
                  <a:lnTo>
                    <a:pt x="43193" y="4499"/>
                  </a:lnTo>
                  <a:lnTo>
                    <a:pt x="43180" y="4456"/>
                  </a:lnTo>
                  <a:cubicBezTo>
                    <a:pt x="43176" y="4442"/>
                    <a:pt x="43171" y="4428"/>
                    <a:pt x="43165" y="4414"/>
                  </a:cubicBezTo>
                  <a:cubicBezTo>
                    <a:pt x="43161" y="4400"/>
                    <a:pt x="43156" y="4386"/>
                    <a:pt x="43150" y="4372"/>
                  </a:cubicBezTo>
                  <a:cubicBezTo>
                    <a:pt x="43138" y="4345"/>
                    <a:pt x="43127" y="4317"/>
                    <a:pt x="43114" y="4291"/>
                  </a:cubicBezTo>
                  <a:cubicBezTo>
                    <a:pt x="43087" y="4237"/>
                    <a:pt x="43058" y="4185"/>
                    <a:pt x="43026" y="4134"/>
                  </a:cubicBezTo>
                  <a:cubicBezTo>
                    <a:pt x="42898" y="3933"/>
                    <a:pt x="42731" y="3758"/>
                    <a:pt x="42551" y="3603"/>
                  </a:cubicBezTo>
                  <a:cubicBezTo>
                    <a:pt x="42369" y="3449"/>
                    <a:pt x="42175" y="3309"/>
                    <a:pt x="41971" y="3185"/>
                  </a:cubicBezTo>
                  <a:cubicBezTo>
                    <a:pt x="41768" y="3059"/>
                    <a:pt x="41558" y="2946"/>
                    <a:pt x="41343" y="2840"/>
                  </a:cubicBezTo>
                  <a:cubicBezTo>
                    <a:pt x="40915" y="2629"/>
                    <a:pt x="40472" y="2449"/>
                    <a:pt x="40023" y="2287"/>
                  </a:cubicBezTo>
                  <a:cubicBezTo>
                    <a:pt x="39574" y="2126"/>
                    <a:pt x="39118" y="1983"/>
                    <a:pt x="38660" y="1852"/>
                  </a:cubicBezTo>
                  <a:cubicBezTo>
                    <a:pt x="37741" y="1592"/>
                    <a:pt x="36809" y="1380"/>
                    <a:pt x="35872" y="1198"/>
                  </a:cubicBezTo>
                  <a:cubicBezTo>
                    <a:pt x="34936" y="1014"/>
                    <a:pt x="33991" y="862"/>
                    <a:pt x="33046" y="731"/>
                  </a:cubicBezTo>
                  <a:cubicBezTo>
                    <a:pt x="31155" y="470"/>
                    <a:pt x="29252" y="294"/>
                    <a:pt x="27346" y="177"/>
                  </a:cubicBezTo>
                  <a:cubicBezTo>
                    <a:pt x="25440" y="60"/>
                    <a:pt x="23530" y="7"/>
                    <a:pt x="21621" y="7"/>
                  </a:cubicBezTo>
                  <a:cubicBezTo>
                    <a:pt x="19712" y="7"/>
                    <a:pt x="17802" y="62"/>
                    <a:pt x="15897" y="177"/>
                  </a:cubicBezTo>
                  <a:cubicBezTo>
                    <a:pt x="13991" y="293"/>
                    <a:pt x="12088" y="470"/>
                    <a:pt x="10196" y="731"/>
                  </a:cubicBezTo>
                  <a:cubicBezTo>
                    <a:pt x="9251" y="862"/>
                    <a:pt x="8307" y="1014"/>
                    <a:pt x="7371" y="1198"/>
                  </a:cubicBezTo>
                  <a:cubicBezTo>
                    <a:pt x="6433" y="1381"/>
                    <a:pt x="5501" y="1592"/>
                    <a:pt x="4583" y="1853"/>
                  </a:cubicBezTo>
                  <a:cubicBezTo>
                    <a:pt x="4125" y="1984"/>
                    <a:pt x="3669" y="2126"/>
                    <a:pt x="3219" y="2288"/>
                  </a:cubicBezTo>
                  <a:cubicBezTo>
                    <a:pt x="2770" y="2447"/>
                    <a:pt x="2329" y="2631"/>
                    <a:pt x="1900" y="2840"/>
                  </a:cubicBezTo>
                  <a:cubicBezTo>
                    <a:pt x="1685" y="2946"/>
                    <a:pt x="1475" y="3059"/>
                    <a:pt x="1272" y="3185"/>
                  </a:cubicBezTo>
                  <a:cubicBezTo>
                    <a:pt x="1068" y="3310"/>
                    <a:pt x="875" y="3449"/>
                    <a:pt x="693" y="3604"/>
                  </a:cubicBezTo>
                  <a:cubicBezTo>
                    <a:pt x="512" y="3759"/>
                    <a:pt x="345" y="3934"/>
                    <a:pt x="217" y="4134"/>
                  </a:cubicBezTo>
                  <a:cubicBezTo>
                    <a:pt x="185" y="4185"/>
                    <a:pt x="156" y="4237"/>
                    <a:pt x="130" y="4291"/>
                  </a:cubicBezTo>
                  <a:cubicBezTo>
                    <a:pt x="116" y="4317"/>
                    <a:pt x="106" y="4344"/>
                    <a:pt x="94" y="4372"/>
                  </a:cubicBezTo>
                  <a:cubicBezTo>
                    <a:pt x="88" y="4386"/>
                    <a:pt x="84" y="4400"/>
                    <a:pt x="78" y="4414"/>
                  </a:cubicBezTo>
                  <a:cubicBezTo>
                    <a:pt x="73" y="4428"/>
                    <a:pt x="67" y="4442"/>
                    <a:pt x="64" y="4456"/>
                  </a:cubicBezTo>
                  <a:lnTo>
                    <a:pt x="50" y="4498"/>
                  </a:lnTo>
                  <a:lnTo>
                    <a:pt x="39" y="4543"/>
                  </a:lnTo>
                  <a:cubicBezTo>
                    <a:pt x="35" y="4557"/>
                    <a:pt x="32" y="4572"/>
                    <a:pt x="29" y="4586"/>
                  </a:cubicBezTo>
                  <a:cubicBezTo>
                    <a:pt x="27" y="4601"/>
                    <a:pt x="23" y="4615"/>
                    <a:pt x="21" y="4630"/>
                  </a:cubicBezTo>
                  <a:cubicBezTo>
                    <a:pt x="11" y="4688"/>
                    <a:pt x="7" y="4748"/>
                    <a:pt x="7" y="4807"/>
                  </a:cubicBezTo>
                  <a:cubicBezTo>
                    <a:pt x="7" y="4867"/>
                    <a:pt x="11" y="4926"/>
                    <a:pt x="21" y="4986"/>
                  </a:cubicBezTo>
                  <a:cubicBezTo>
                    <a:pt x="23" y="5000"/>
                    <a:pt x="27" y="5015"/>
                    <a:pt x="29" y="5029"/>
                  </a:cubicBezTo>
                  <a:cubicBezTo>
                    <a:pt x="31" y="5044"/>
                    <a:pt x="35" y="5058"/>
                    <a:pt x="39" y="5073"/>
                  </a:cubicBezTo>
                  <a:lnTo>
                    <a:pt x="50" y="5116"/>
                  </a:lnTo>
                  <a:lnTo>
                    <a:pt x="64" y="5160"/>
                  </a:lnTo>
                  <a:cubicBezTo>
                    <a:pt x="67" y="5174"/>
                    <a:pt x="73" y="5188"/>
                    <a:pt x="78" y="5202"/>
                  </a:cubicBezTo>
                  <a:cubicBezTo>
                    <a:pt x="84" y="5216"/>
                    <a:pt x="88" y="5230"/>
                    <a:pt x="94" y="5244"/>
                  </a:cubicBezTo>
                  <a:cubicBezTo>
                    <a:pt x="106" y="5270"/>
                    <a:pt x="116" y="5298"/>
                    <a:pt x="130" y="5325"/>
                  </a:cubicBezTo>
                  <a:cubicBezTo>
                    <a:pt x="156" y="5379"/>
                    <a:pt x="185" y="5431"/>
                    <a:pt x="217" y="5481"/>
                  </a:cubicBezTo>
                  <a:cubicBezTo>
                    <a:pt x="345" y="5682"/>
                    <a:pt x="512" y="5857"/>
                    <a:pt x="693" y="6012"/>
                  </a:cubicBezTo>
                  <a:cubicBezTo>
                    <a:pt x="875" y="6167"/>
                    <a:pt x="1068" y="6306"/>
                    <a:pt x="1272" y="6431"/>
                  </a:cubicBezTo>
                  <a:cubicBezTo>
                    <a:pt x="1475" y="6557"/>
                    <a:pt x="1685" y="6670"/>
                    <a:pt x="1899" y="6776"/>
                  </a:cubicBezTo>
                  <a:cubicBezTo>
                    <a:pt x="2329" y="6985"/>
                    <a:pt x="2769" y="7169"/>
                    <a:pt x="3219" y="7328"/>
                  </a:cubicBezTo>
                  <a:cubicBezTo>
                    <a:pt x="3668" y="7490"/>
                    <a:pt x="4124" y="7632"/>
                    <a:pt x="4583" y="7763"/>
                  </a:cubicBezTo>
                  <a:cubicBezTo>
                    <a:pt x="5501" y="8024"/>
                    <a:pt x="6433" y="8235"/>
                    <a:pt x="7370" y="8419"/>
                  </a:cubicBezTo>
                  <a:cubicBezTo>
                    <a:pt x="8307" y="8603"/>
                    <a:pt x="9250" y="8754"/>
                    <a:pt x="10196" y="8886"/>
                  </a:cubicBezTo>
                  <a:cubicBezTo>
                    <a:pt x="12088" y="9147"/>
                    <a:pt x="13990" y="9325"/>
                    <a:pt x="15897" y="9441"/>
                  </a:cubicBezTo>
                  <a:cubicBezTo>
                    <a:pt x="17802" y="9558"/>
                    <a:pt x="19712" y="9611"/>
                    <a:pt x="21621" y="9611"/>
                  </a:cubicBezTo>
                  <a:cubicBezTo>
                    <a:pt x="23530" y="9611"/>
                    <a:pt x="25441" y="9557"/>
                    <a:pt x="27346" y="9441"/>
                  </a:cubicBezTo>
                  <a:cubicBezTo>
                    <a:pt x="29252" y="9326"/>
                    <a:pt x="31155" y="9148"/>
                    <a:pt x="33046" y="8887"/>
                  </a:cubicBezTo>
                  <a:cubicBezTo>
                    <a:pt x="33992" y="8757"/>
                    <a:pt x="34935" y="8604"/>
                    <a:pt x="35872" y="8421"/>
                  </a:cubicBezTo>
                  <a:cubicBezTo>
                    <a:pt x="36809" y="8238"/>
                    <a:pt x="37741" y="8026"/>
                    <a:pt x="38660" y="7765"/>
                  </a:cubicBezTo>
                  <a:cubicBezTo>
                    <a:pt x="39118" y="7635"/>
                    <a:pt x="39574" y="7492"/>
                    <a:pt x="40023" y="7330"/>
                  </a:cubicBezTo>
                  <a:cubicBezTo>
                    <a:pt x="40472" y="7169"/>
                    <a:pt x="40915" y="6990"/>
                    <a:pt x="41343" y="6778"/>
                  </a:cubicBezTo>
                  <a:cubicBezTo>
                    <a:pt x="41558" y="6672"/>
                    <a:pt x="41768" y="6559"/>
                    <a:pt x="41971" y="6433"/>
                  </a:cubicBezTo>
                  <a:cubicBezTo>
                    <a:pt x="42175" y="6310"/>
                    <a:pt x="42369" y="6170"/>
                    <a:pt x="42551" y="6016"/>
                  </a:cubicBezTo>
                  <a:cubicBezTo>
                    <a:pt x="42733" y="5859"/>
                    <a:pt x="42898" y="5684"/>
                    <a:pt x="43026" y="5484"/>
                  </a:cubicBezTo>
                  <a:cubicBezTo>
                    <a:pt x="43059" y="5432"/>
                    <a:pt x="43088" y="5381"/>
                    <a:pt x="43114" y="5328"/>
                  </a:cubicBezTo>
                  <a:cubicBezTo>
                    <a:pt x="43128" y="5301"/>
                    <a:pt x="43138" y="5273"/>
                    <a:pt x="43150" y="5246"/>
                  </a:cubicBezTo>
                  <a:cubicBezTo>
                    <a:pt x="43156" y="5232"/>
                    <a:pt x="43161" y="5218"/>
                    <a:pt x="43166" y="5204"/>
                  </a:cubicBezTo>
                  <a:cubicBezTo>
                    <a:pt x="43171" y="5190"/>
                    <a:pt x="43177" y="5176"/>
                    <a:pt x="43180" y="5162"/>
                  </a:cubicBezTo>
                  <a:lnTo>
                    <a:pt x="43194" y="5119"/>
                  </a:lnTo>
                  <a:lnTo>
                    <a:pt x="43205" y="5074"/>
                  </a:lnTo>
                  <a:cubicBezTo>
                    <a:pt x="43210" y="5060"/>
                    <a:pt x="43212" y="5045"/>
                    <a:pt x="43215" y="5031"/>
                  </a:cubicBezTo>
                  <a:cubicBezTo>
                    <a:pt x="43218" y="5016"/>
                    <a:pt x="43221" y="5002"/>
                    <a:pt x="43224" y="4987"/>
                  </a:cubicBezTo>
                  <a:cubicBezTo>
                    <a:pt x="43233" y="4929"/>
                    <a:pt x="43238" y="4868"/>
                    <a:pt x="43238" y="4809"/>
                  </a:cubicBezTo>
                  <a:close/>
                </a:path>
              </a:pathLst>
            </a:custGeom>
            <a:solidFill>
              <a:srgbClr val="3987D6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" name="Google Shape;1675;p51">
              <a:extLst>
                <a:ext uri="{FF2B5EF4-FFF2-40B4-BE49-F238E27FC236}">
                  <a16:creationId xmlns:a16="http://schemas.microsoft.com/office/drawing/2014/main" id="{4F2A8C06-4E75-EB0E-C3A8-CA50B22AE7AB}"/>
                </a:ext>
              </a:extLst>
            </p:cNvPr>
            <p:cNvSpPr/>
            <p:nvPr/>
          </p:nvSpPr>
          <p:spPr>
            <a:xfrm>
              <a:off x="6812005" y="4222987"/>
              <a:ext cx="110" cy="148397"/>
            </a:xfrm>
            <a:custGeom>
              <a:avLst/>
              <a:gdLst/>
              <a:ahLst/>
              <a:cxnLst/>
              <a:rect l="l" t="t" r="r" b="b"/>
              <a:pathLst>
                <a:path w="6" h="8118" extrusionOk="0">
                  <a:moveTo>
                    <a:pt x="3" y="1"/>
                  </a:moveTo>
                  <a:lnTo>
                    <a:pt x="1" y="4059"/>
                  </a:lnTo>
                  <a:lnTo>
                    <a:pt x="3" y="8117"/>
                  </a:lnTo>
                  <a:lnTo>
                    <a:pt x="6" y="4059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A7D4F9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676;p51">
              <a:extLst>
                <a:ext uri="{FF2B5EF4-FFF2-40B4-BE49-F238E27FC236}">
                  <a16:creationId xmlns:a16="http://schemas.microsoft.com/office/drawing/2014/main" id="{BA44C330-A70F-9D35-ECFC-0F4FC8D31454}"/>
                </a:ext>
              </a:extLst>
            </p:cNvPr>
            <p:cNvSpPr/>
            <p:nvPr/>
          </p:nvSpPr>
          <p:spPr>
            <a:xfrm>
              <a:off x="6823759" y="4222987"/>
              <a:ext cx="128" cy="148397"/>
            </a:xfrm>
            <a:custGeom>
              <a:avLst/>
              <a:gdLst/>
              <a:ahLst/>
              <a:cxnLst/>
              <a:rect l="l" t="t" r="r" b="b"/>
              <a:pathLst>
                <a:path w="7" h="8118" extrusionOk="0">
                  <a:moveTo>
                    <a:pt x="3" y="1"/>
                  </a:moveTo>
                  <a:lnTo>
                    <a:pt x="1" y="4059"/>
                  </a:lnTo>
                  <a:lnTo>
                    <a:pt x="3" y="8117"/>
                  </a:lnTo>
                  <a:lnTo>
                    <a:pt x="6" y="4059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A7D4F9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" name="Google Shape;1677;p51">
              <a:extLst>
                <a:ext uri="{FF2B5EF4-FFF2-40B4-BE49-F238E27FC236}">
                  <a16:creationId xmlns:a16="http://schemas.microsoft.com/office/drawing/2014/main" id="{FCD667AA-1EFB-B136-4F52-B5CE6E4E000D}"/>
                </a:ext>
              </a:extLst>
            </p:cNvPr>
            <p:cNvSpPr/>
            <p:nvPr/>
          </p:nvSpPr>
          <p:spPr>
            <a:xfrm>
              <a:off x="7941800" y="3140336"/>
              <a:ext cx="543373" cy="107852"/>
            </a:xfrm>
            <a:custGeom>
              <a:avLst/>
              <a:gdLst/>
              <a:ahLst/>
              <a:cxnLst/>
              <a:rect l="l" t="t" r="r" b="b"/>
              <a:pathLst>
                <a:path w="29725" h="5900" extrusionOk="0">
                  <a:moveTo>
                    <a:pt x="29724" y="2950"/>
                  </a:moveTo>
                  <a:cubicBezTo>
                    <a:pt x="29724" y="4580"/>
                    <a:pt x="23070" y="5900"/>
                    <a:pt x="14862" y="5900"/>
                  </a:cubicBezTo>
                  <a:cubicBezTo>
                    <a:pt x="6654" y="5900"/>
                    <a:pt x="0" y="4580"/>
                    <a:pt x="0" y="2950"/>
                  </a:cubicBezTo>
                  <a:cubicBezTo>
                    <a:pt x="0" y="1321"/>
                    <a:pt x="6654" y="1"/>
                    <a:pt x="14862" y="1"/>
                  </a:cubicBezTo>
                  <a:cubicBezTo>
                    <a:pt x="23070" y="1"/>
                    <a:pt x="29724" y="1320"/>
                    <a:pt x="29724" y="2950"/>
                  </a:cubicBezTo>
                  <a:close/>
                </a:path>
              </a:pathLst>
            </a:custGeom>
            <a:solidFill>
              <a:srgbClr val="32186B">
                <a:alpha val="29020"/>
              </a:srgbClr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" name="Google Shape;1678;p51">
              <a:extLst>
                <a:ext uri="{FF2B5EF4-FFF2-40B4-BE49-F238E27FC236}">
                  <a16:creationId xmlns:a16="http://schemas.microsoft.com/office/drawing/2014/main" id="{FF6682D6-2076-08C1-78B9-2B94CF6FCD12}"/>
                </a:ext>
              </a:extLst>
            </p:cNvPr>
            <p:cNvSpPr/>
            <p:nvPr/>
          </p:nvSpPr>
          <p:spPr>
            <a:xfrm>
              <a:off x="7941800" y="3042154"/>
              <a:ext cx="485389" cy="185469"/>
            </a:xfrm>
            <a:custGeom>
              <a:avLst/>
              <a:gdLst/>
              <a:ahLst/>
              <a:cxnLst/>
              <a:rect l="l" t="t" r="r" b="b"/>
              <a:pathLst>
                <a:path w="26553" h="10146" extrusionOk="0">
                  <a:moveTo>
                    <a:pt x="26553" y="2952"/>
                  </a:moveTo>
                  <a:cubicBezTo>
                    <a:pt x="26553" y="1322"/>
                    <a:pt x="20609" y="1"/>
                    <a:pt x="13277" y="1"/>
                  </a:cubicBezTo>
                  <a:cubicBezTo>
                    <a:pt x="5944" y="1"/>
                    <a:pt x="0" y="1322"/>
                    <a:pt x="0" y="2952"/>
                  </a:cubicBezTo>
                  <a:cubicBezTo>
                    <a:pt x="2" y="2995"/>
                    <a:pt x="6" y="3038"/>
                    <a:pt x="16" y="3080"/>
                  </a:cubicBezTo>
                  <a:cubicBezTo>
                    <a:pt x="5" y="3128"/>
                    <a:pt x="0" y="3176"/>
                    <a:pt x="0" y="3223"/>
                  </a:cubicBezTo>
                  <a:lnTo>
                    <a:pt x="0" y="6923"/>
                  </a:lnTo>
                  <a:cubicBezTo>
                    <a:pt x="0" y="6971"/>
                    <a:pt x="5" y="7020"/>
                    <a:pt x="16" y="7066"/>
                  </a:cubicBezTo>
                  <a:cubicBezTo>
                    <a:pt x="6" y="7108"/>
                    <a:pt x="2" y="7152"/>
                    <a:pt x="0" y="7195"/>
                  </a:cubicBezTo>
                  <a:cubicBezTo>
                    <a:pt x="0" y="8824"/>
                    <a:pt x="5944" y="10145"/>
                    <a:pt x="13277" y="10145"/>
                  </a:cubicBezTo>
                  <a:cubicBezTo>
                    <a:pt x="20609" y="10145"/>
                    <a:pt x="26553" y="8824"/>
                    <a:pt x="26553" y="7195"/>
                  </a:cubicBezTo>
                  <a:cubicBezTo>
                    <a:pt x="26552" y="7152"/>
                    <a:pt x="26547" y="7108"/>
                    <a:pt x="26538" y="7066"/>
                  </a:cubicBezTo>
                  <a:cubicBezTo>
                    <a:pt x="26547" y="7020"/>
                    <a:pt x="26553" y="6971"/>
                    <a:pt x="26553" y="6923"/>
                  </a:cubicBezTo>
                  <a:lnTo>
                    <a:pt x="26553" y="3223"/>
                  </a:lnTo>
                  <a:cubicBezTo>
                    <a:pt x="26553" y="3176"/>
                    <a:pt x="26548" y="3128"/>
                    <a:pt x="26538" y="3080"/>
                  </a:cubicBezTo>
                  <a:cubicBezTo>
                    <a:pt x="26547" y="3038"/>
                    <a:pt x="26552" y="2995"/>
                    <a:pt x="26553" y="29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679;p51">
              <a:extLst>
                <a:ext uri="{FF2B5EF4-FFF2-40B4-BE49-F238E27FC236}">
                  <a16:creationId xmlns:a16="http://schemas.microsoft.com/office/drawing/2014/main" id="{0C6C23FB-970F-D384-AE4D-F02B5641D2BF}"/>
                </a:ext>
              </a:extLst>
            </p:cNvPr>
            <p:cNvSpPr/>
            <p:nvPr/>
          </p:nvSpPr>
          <p:spPr>
            <a:xfrm>
              <a:off x="8184486" y="3051476"/>
              <a:ext cx="200806" cy="89261"/>
            </a:xfrm>
            <a:custGeom>
              <a:avLst/>
              <a:gdLst/>
              <a:ahLst/>
              <a:cxnLst/>
              <a:rect l="l" t="t" r="r" b="b"/>
              <a:pathLst>
                <a:path w="10985" h="4883" extrusionOk="0">
                  <a:moveTo>
                    <a:pt x="1" y="0"/>
                  </a:moveTo>
                  <a:cubicBezTo>
                    <a:pt x="6067" y="0"/>
                    <a:pt x="10985" y="1093"/>
                    <a:pt x="10985" y="2442"/>
                  </a:cubicBezTo>
                  <a:cubicBezTo>
                    <a:pt x="10985" y="3790"/>
                    <a:pt x="6067" y="4883"/>
                    <a:pt x="1" y="48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" name="Google Shape;1680;p51">
              <a:extLst>
                <a:ext uri="{FF2B5EF4-FFF2-40B4-BE49-F238E27FC236}">
                  <a16:creationId xmlns:a16="http://schemas.microsoft.com/office/drawing/2014/main" id="{9FA8708D-FBF9-6CB8-5EC7-F5F1B43FC7F6}"/>
                </a:ext>
              </a:extLst>
            </p:cNvPr>
            <p:cNvSpPr/>
            <p:nvPr/>
          </p:nvSpPr>
          <p:spPr>
            <a:xfrm>
              <a:off x="7976478" y="3051476"/>
              <a:ext cx="200824" cy="89261"/>
            </a:xfrm>
            <a:custGeom>
              <a:avLst/>
              <a:gdLst/>
              <a:ahLst/>
              <a:cxnLst/>
              <a:rect l="l" t="t" r="r" b="b"/>
              <a:pathLst>
                <a:path w="10986" h="4883" extrusionOk="0">
                  <a:moveTo>
                    <a:pt x="10985" y="4883"/>
                  </a:moveTo>
                  <a:cubicBezTo>
                    <a:pt x="4918" y="4883"/>
                    <a:pt x="1" y="3789"/>
                    <a:pt x="1" y="2442"/>
                  </a:cubicBezTo>
                  <a:cubicBezTo>
                    <a:pt x="1" y="1094"/>
                    <a:pt x="4918" y="0"/>
                    <a:pt x="109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" name="Google Shape;1681;p51">
              <a:extLst>
                <a:ext uri="{FF2B5EF4-FFF2-40B4-BE49-F238E27FC236}">
                  <a16:creationId xmlns:a16="http://schemas.microsoft.com/office/drawing/2014/main" id="{07E2AA6C-21E6-7854-39A2-2236E9CA2D73}"/>
                </a:ext>
              </a:extLst>
            </p:cNvPr>
            <p:cNvSpPr/>
            <p:nvPr/>
          </p:nvSpPr>
          <p:spPr>
            <a:xfrm>
              <a:off x="8177247" y="3051476"/>
              <a:ext cx="73" cy="91144"/>
            </a:xfrm>
            <a:custGeom>
              <a:avLst/>
              <a:gdLst/>
              <a:ahLst/>
              <a:cxnLst/>
              <a:rect l="l" t="t" r="r" b="b"/>
              <a:pathLst>
                <a:path w="4" h="4986" extrusionOk="0">
                  <a:moveTo>
                    <a:pt x="1" y="0"/>
                  </a:moveTo>
                  <a:lnTo>
                    <a:pt x="0" y="2493"/>
                  </a:lnTo>
                  <a:lnTo>
                    <a:pt x="1" y="4985"/>
                  </a:lnTo>
                  <a:lnTo>
                    <a:pt x="4" y="249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7D4F9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" name="Google Shape;1682;p51">
              <a:extLst>
                <a:ext uri="{FF2B5EF4-FFF2-40B4-BE49-F238E27FC236}">
                  <a16:creationId xmlns:a16="http://schemas.microsoft.com/office/drawing/2014/main" id="{32DF161B-B979-1641-68E4-B63C436787C0}"/>
                </a:ext>
              </a:extLst>
            </p:cNvPr>
            <p:cNvSpPr/>
            <p:nvPr/>
          </p:nvSpPr>
          <p:spPr>
            <a:xfrm>
              <a:off x="8184449" y="3051476"/>
              <a:ext cx="73" cy="91144"/>
            </a:xfrm>
            <a:custGeom>
              <a:avLst/>
              <a:gdLst/>
              <a:ahLst/>
              <a:cxnLst/>
              <a:rect l="l" t="t" r="r" b="b"/>
              <a:pathLst>
                <a:path w="4" h="4986" extrusionOk="0">
                  <a:moveTo>
                    <a:pt x="3" y="0"/>
                  </a:moveTo>
                  <a:lnTo>
                    <a:pt x="0" y="2493"/>
                  </a:lnTo>
                  <a:lnTo>
                    <a:pt x="3" y="4985"/>
                  </a:lnTo>
                  <a:lnTo>
                    <a:pt x="4" y="249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7D4F9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" name="Google Shape;1683;p51">
              <a:extLst>
                <a:ext uri="{FF2B5EF4-FFF2-40B4-BE49-F238E27FC236}">
                  <a16:creationId xmlns:a16="http://schemas.microsoft.com/office/drawing/2014/main" id="{13FADEAF-8DE4-9863-9E3F-AA2DE36F122A}"/>
                </a:ext>
              </a:extLst>
            </p:cNvPr>
            <p:cNvSpPr/>
            <p:nvPr/>
          </p:nvSpPr>
          <p:spPr>
            <a:xfrm>
              <a:off x="6428655" y="4207833"/>
              <a:ext cx="790336" cy="301949"/>
            </a:xfrm>
            <a:custGeom>
              <a:avLst/>
              <a:gdLst/>
              <a:ahLst/>
              <a:cxnLst/>
              <a:rect l="l" t="t" r="r" b="b"/>
              <a:pathLst>
                <a:path w="43235" h="16518" extrusionOk="0">
                  <a:moveTo>
                    <a:pt x="43235" y="4805"/>
                  </a:moveTo>
                  <a:cubicBezTo>
                    <a:pt x="43235" y="2151"/>
                    <a:pt x="33556" y="0"/>
                    <a:pt x="21617" y="0"/>
                  </a:cubicBezTo>
                  <a:cubicBezTo>
                    <a:pt x="9678" y="0"/>
                    <a:pt x="0" y="2151"/>
                    <a:pt x="0" y="4805"/>
                  </a:cubicBezTo>
                  <a:cubicBezTo>
                    <a:pt x="1" y="4874"/>
                    <a:pt x="10" y="4944"/>
                    <a:pt x="24" y="5013"/>
                  </a:cubicBezTo>
                  <a:cubicBezTo>
                    <a:pt x="8" y="5091"/>
                    <a:pt x="0" y="5170"/>
                    <a:pt x="0" y="5249"/>
                  </a:cubicBezTo>
                  <a:lnTo>
                    <a:pt x="0" y="11272"/>
                  </a:lnTo>
                  <a:cubicBezTo>
                    <a:pt x="0" y="11350"/>
                    <a:pt x="8" y="11428"/>
                    <a:pt x="24" y="11505"/>
                  </a:cubicBezTo>
                  <a:cubicBezTo>
                    <a:pt x="10" y="11574"/>
                    <a:pt x="1" y="11644"/>
                    <a:pt x="0" y="11714"/>
                  </a:cubicBezTo>
                  <a:cubicBezTo>
                    <a:pt x="0" y="14367"/>
                    <a:pt x="9678" y="16518"/>
                    <a:pt x="21617" y="16518"/>
                  </a:cubicBezTo>
                  <a:cubicBezTo>
                    <a:pt x="33556" y="16518"/>
                    <a:pt x="43235" y="14367"/>
                    <a:pt x="43235" y="11714"/>
                  </a:cubicBezTo>
                  <a:cubicBezTo>
                    <a:pt x="43233" y="11644"/>
                    <a:pt x="43225" y="11574"/>
                    <a:pt x="43211" y="11505"/>
                  </a:cubicBezTo>
                  <a:cubicBezTo>
                    <a:pt x="43226" y="11428"/>
                    <a:pt x="43235" y="11350"/>
                    <a:pt x="43235" y="11272"/>
                  </a:cubicBezTo>
                  <a:lnTo>
                    <a:pt x="43235" y="5249"/>
                  </a:lnTo>
                  <a:cubicBezTo>
                    <a:pt x="43235" y="5170"/>
                    <a:pt x="43226" y="5091"/>
                    <a:pt x="43211" y="5013"/>
                  </a:cubicBezTo>
                  <a:cubicBezTo>
                    <a:pt x="43225" y="4944"/>
                    <a:pt x="43233" y="4874"/>
                    <a:pt x="43235" y="480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" name="Google Shape;1684;p51">
              <a:extLst>
                <a:ext uri="{FF2B5EF4-FFF2-40B4-BE49-F238E27FC236}">
                  <a16:creationId xmlns:a16="http://schemas.microsoft.com/office/drawing/2014/main" id="{F2D06E59-7D79-0A87-E10D-6213E3C3B57F}"/>
                </a:ext>
              </a:extLst>
            </p:cNvPr>
            <p:cNvSpPr/>
            <p:nvPr/>
          </p:nvSpPr>
          <p:spPr>
            <a:xfrm>
              <a:off x="7941691" y="3042135"/>
              <a:ext cx="485499" cy="107925"/>
            </a:xfrm>
            <a:custGeom>
              <a:avLst/>
              <a:gdLst/>
              <a:ahLst/>
              <a:cxnLst/>
              <a:rect l="l" t="t" r="r" b="b"/>
              <a:pathLst>
                <a:path w="26559" h="5904" extrusionOk="0">
                  <a:moveTo>
                    <a:pt x="26559" y="2953"/>
                  </a:moveTo>
                  <a:cubicBezTo>
                    <a:pt x="26559" y="2989"/>
                    <a:pt x="26555" y="3026"/>
                    <a:pt x="26549" y="3062"/>
                  </a:cubicBezTo>
                  <a:cubicBezTo>
                    <a:pt x="26544" y="3098"/>
                    <a:pt x="26534" y="3133"/>
                    <a:pt x="26524" y="3168"/>
                  </a:cubicBezTo>
                  <a:cubicBezTo>
                    <a:pt x="26500" y="3238"/>
                    <a:pt x="26468" y="3305"/>
                    <a:pt x="26429" y="3367"/>
                  </a:cubicBezTo>
                  <a:cubicBezTo>
                    <a:pt x="26348" y="3489"/>
                    <a:pt x="26250" y="3599"/>
                    <a:pt x="26138" y="3693"/>
                  </a:cubicBezTo>
                  <a:cubicBezTo>
                    <a:pt x="26025" y="3788"/>
                    <a:pt x="25906" y="3874"/>
                    <a:pt x="25781" y="3950"/>
                  </a:cubicBezTo>
                  <a:cubicBezTo>
                    <a:pt x="25656" y="4027"/>
                    <a:pt x="25527" y="4097"/>
                    <a:pt x="25396" y="4162"/>
                  </a:cubicBezTo>
                  <a:cubicBezTo>
                    <a:pt x="25131" y="4290"/>
                    <a:pt x="24861" y="4404"/>
                    <a:pt x="24584" y="4501"/>
                  </a:cubicBezTo>
                  <a:cubicBezTo>
                    <a:pt x="24309" y="4601"/>
                    <a:pt x="24029" y="4688"/>
                    <a:pt x="23747" y="4769"/>
                  </a:cubicBezTo>
                  <a:cubicBezTo>
                    <a:pt x="23182" y="4928"/>
                    <a:pt x="22610" y="5059"/>
                    <a:pt x="22035" y="5171"/>
                  </a:cubicBezTo>
                  <a:cubicBezTo>
                    <a:pt x="21461" y="5283"/>
                    <a:pt x="20880" y="5377"/>
                    <a:pt x="20300" y="5458"/>
                  </a:cubicBezTo>
                  <a:cubicBezTo>
                    <a:pt x="19139" y="5618"/>
                    <a:pt x="17970" y="5727"/>
                    <a:pt x="16799" y="5798"/>
                  </a:cubicBezTo>
                  <a:cubicBezTo>
                    <a:pt x="15629" y="5870"/>
                    <a:pt x="14456" y="5903"/>
                    <a:pt x="13284" y="5903"/>
                  </a:cubicBezTo>
                  <a:cubicBezTo>
                    <a:pt x="12110" y="5903"/>
                    <a:pt x="10938" y="5870"/>
                    <a:pt x="9767" y="5798"/>
                  </a:cubicBezTo>
                  <a:cubicBezTo>
                    <a:pt x="8596" y="5727"/>
                    <a:pt x="7429" y="5619"/>
                    <a:pt x="6267" y="5458"/>
                  </a:cubicBezTo>
                  <a:cubicBezTo>
                    <a:pt x="5686" y="5377"/>
                    <a:pt x="5107" y="5284"/>
                    <a:pt x="4532" y="5172"/>
                  </a:cubicBezTo>
                  <a:cubicBezTo>
                    <a:pt x="3957" y="5059"/>
                    <a:pt x="3384" y="4930"/>
                    <a:pt x="2820" y="4769"/>
                  </a:cubicBezTo>
                  <a:cubicBezTo>
                    <a:pt x="2537" y="4689"/>
                    <a:pt x="2257" y="4602"/>
                    <a:pt x="1982" y="4501"/>
                  </a:cubicBezTo>
                  <a:cubicBezTo>
                    <a:pt x="1706" y="4404"/>
                    <a:pt x="1435" y="4290"/>
                    <a:pt x="1170" y="4163"/>
                  </a:cubicBezTo>
                  <a:cubicBezTo>
                    <a:pt x="1040" y="4098"/>
                    <a:pt x="910" y="4028"/>
                    <a:pt x="785" y="3951"/>
                  </a:cubicBezTo>
                  <a:cubicBezTo>
                    <a:pt x="661" y="3874"/>
                    <a:pt x="541" y="3789"/>
                    <a:pt x="429" y="3693"/>
                  </a:cubicBezTo>
                  <a:cubicBezTo>
                    <a:pt x="317" y="3600"/>
                    <a:pt x="217" y="3489"/>
                    <a:pt x="137" y="3367"/>
                  </a:cubicBezTo>
                  <a:cubicBezTo>
                    <a:pt x="97" y="3305"/>
                    <a:pt x="65" y="3238"/>
                    <a:pt x="43" y="3168"/>
                  </a:cubicBezTo>
                  <a:cubicBezTo>
                    <a:pt x="31" y="3133"/>
                    <a:pt x="22" y="3098"/>
                    <a:pt x="16" y="3062"/>
                  </a:cubicBezTo>
                  <a:cubicBezTo>
                    <a:pt x="10" y="3026"/>
                    <a:pt x="8" y="2989"/>
                    <a:pt x="6" y="2953"/>
                  </a:cubicBezTo>
                  <a:cubicBezTo>
                    <a:pt x="8" y="2879"/>
                    <a:pt x="19" y="2806"/>
                    <a:pt x="43" y="2736"/>
                  </a:cubicBezTo>
                  <a:cubicBezTo>
                    <a:pt x="66" y="2666"/>
                    <a:pt x="97" y="2599"/>
                    <a:pt x="137" y="2537"/>
                  </a:cubicBezTo>
                  <a:cubicBezTo>
                    <a:pt x="217" y="2415"/>
                    <a:pt x="317" y="2305"/>
                    <a:pt x="430" y="2211"/>
                  </a:cubicBezTo>
                  <a:cubicBezTo>
                    <a:pt x="542" y="2116"/>
                    <a:pt x="661" y="2030"/>
                    <a:pt x="785" y="1954"/>
                  </a:cubicBezTo>
                  <a:cubicBezTo>
                    <a:pt x="910" y="1876"/>
                    <a:pt x="1040" y="1807"/>
                    <a:pt x="1172" y="1742"/>
                  </a:cubicBezTo>
                  <a:cubicBezTo>
                    <a:pt x="1435" y="1614"/>
                    <a:pt x="1706" y="1501"/>
                    <a:pt x="1982" y="1403"/>
                  </a:cubicBezTo>
                  <a:cubicBezTo>
                    <a:pt x="2259" y="1303"/>
                    <a:pt x="2538" y="1216"/>
                    <a:pt x="2821" y="1135"/>
                  </a:cubicBezTo>
                  <a:cubicBezTo>
                    <a:pt x="3384" y="975"/>
                    <a:pt x="3958" y="845"/>
                    <a:pt x="4532" y="733"/>
                  </a:cubicBezTo>
                  <a:cubicBezTo>
                    <a:pt x="5107" y="620"/>
                    <a:pt x="5686" y="527"/>
                    <a:pt x="6267" y="446"/>
                  </a:cubicBezTo>
                  <a:cubicBezTo>
                    <a:pt x="7429" y="285"/>
                    <a:pt x="8597" y="177"/>
                    <a:pt x="9767" y="106"/>
                  </a:cubicBezTo>
                  <a:cubicBezTo>
                    <a:pt x="10938" y="33"/>
                    <a:pt x="12110" y="1"/>
                    <a:pt x="13284" y="1"/>
                  </a:cubicBezTo>
                  <a:cubicBezTo>
                    <a:pt x="14456" y="1"/>
                    <a:pt x="15629" y="34"/>
                    <a:pt x="16800" y="106"/>
                  </a:cubicBezTo>
                  <a:cubicBezTo>
                    <a:pt x="17970" y="177"/>
                    <a:pt x="19139" y="286"/>
                    <a:pt x="20300" y="446"/>
                  </a:cubicBezTo>
                  <a:cubicBezTo>
                    <a:pt x="20881" y="528"/>
                    <a:pt x="21460" y="621"/>
                    <a:pt x="22036" y="733"/>
                  </a:cubicBezTo>
                  <a:cubicBezTo>
                    <a:pt x="22611" y="845"/>
                    <a:pt x="23183" y="976"/>
                    <a:pt x="23747" y="1137"/>
                  </a:cubicBezTo>
                  <a:cubicBezTo>
                    <a:pt x="24029" y="1217"/>
                    <a:pt x="24309" y="1305"/>
                    <a:pt x="24585" y="1404"/>
                  </a:cubicBezTo>
                  <a:cubicBezTo>
                    <a:pt x="24862" y="1502"/>
                    <a:pt x="25132" y="1615"/>
                    <a:pt x="25396" y="1743"/>
                  </a:cubicBezTo>
                  <a:cubicBezTo>
                    <a:pt x="25527" y="1808"/>
                    <a:pt x="25656" y="1877"/>
                    <a:pt x="25781" y="1955"/>
                  </a:cubicBezTo>
                  <a:cubicBezTo>
                    <a:pt x="25906" y="2031"/>
                    <a:pt x="26026" y="2118"/>
                    <a:pt x="26138" y="2212"/>
                  </a:cubicBezTo>
                  <a:cubicBezTo>
                    <a:pt x="26250" y="2306"/>
                    <a:pt x="26348" y="2416"/>
                    <a:pt x="26429" y="2539"/>
                  </a:cubicBezTo>
                  <a:cubicBezTo>
                    <a:pt x="26469" y="2600"/>
                    <a:pt x="26500" y="2667"/>
                    <a:pt x="26524" y="2737"/>
                  </a:cubicBezTo>
                  <a:cubicBezTo>
                    <a:pt x="26546" y="2807"/>
                    <a:pt x="26559" y="2879"/>
                    <a:pt x="26559" y="2953"/>
                  </a:cubicBezTo>
                  <a:close/>
                  <a:moveTo>
                    <a:pt x="26559" y="2953"/>
                  </a:moveTo>
                  <a:cubicBezTo>
                    <a:pt x="26559" y="2916"/>
                    <a:pt x="26555" y="2879"/>
                    <a:pt x="26549" y="2843"/>
                  </a:cubicBezTo>
                  <a:cubicBezTo>
                    <a:pt x="26544" y="2807"/>
                    <a:pt x="26534" y="2772"/>
                    <a:pt x="26524" y="2737"/>
                  </a:cubicBezTo>
                  <a:cubicBezTo>
                    <a:pt x="26500" y="2667"/>
                    <a:pt x="26468" y="2600"/>
                    <a:pt x="26429" y="2539"/>
                  </a:cubicBezTo>
                  <a:cubicBezTo>
                    <a:pt x="26348" y="2416"/>
                    <a:pt x="26250" y="2306"/>
                    <a:pt x="26138" y="2212"/>
                  </a:cubicBezTo>
                  <a:cubicBezTo>
                    <a:pt x="26026" y="2118"/>
                    <a:pt x="25906" y="2031"/>
                    <a:pt x="25781" y="1955"/>
                  </a:cubicBezTo>
                  <a:cubicBezTo>
                    <a:pt x="25656" y="1878"/>
                    <a:pt x="25528" y="1808"/>
                    <a:pt x="25396" y="1743"/>
                  </a:cubicBezTo>
                  <a:cubicBezTo>
                    <a:pt x="25132" y="1616"/>
                    <a:pt x="24862" y="1503"/>
                    <a:pt x="24585" y="1405"/>
                  </a:cubicBezTo>
                  <a:cubicBezTo>
                    <a:pt x="24309" y="1306"/>
                    <a:pt x="24029" y="1218"/>
                    <a:pt x="23747" y="1138"/>
                  </a:cubicBezTo>
                  <a:cubicBezTo>
                    <a:pt x="23183" y="977"/>
                    <a:pt x="22611" y="847"/>
                    <a:pt x="22036" y="735"/>
                  </a:cubicBezTo>
                  <a:cubicBezTo>
                    <a:pt x="21460" y="622"/>
                    <a:pt x="20881" y="529"/>
                    <a:pt x="20300" y="449"/>
                  </a:cubicBezTo>
                  <a:cubicBezTo>
                    <a:pt x="19139" y="289"/>
                    <a:pt x="17970" y="179"/>
                    <a:pt x="16800" y="108"/>
                  </a:cubicBezTo>
                  <a:cubicBezTo>
                    <a:pt x="15629" y="37"/>
                    <a:pt x="14457" y="4"/>
                    <a:pt x="13284" y="4"/>
                  </a:cubicBezTo>
                  <a:cubicBezTo>
                    <a:pt x="12112" y="4"/>
                    <a:pt x="10938" y="38"/>
                    <a:pt x="9768" y="109"/>
                  </a:cubicBezTo>
                  <a:cubicBezTo>
                    <a:pt x="8597" y="180"/>
                    <a:pt x="7430" y="289"/>
                    <a:pt x="6267" y="450"/>
                  </a:cubicBezTo>
                  <a:cubicBezTo>
                    <a:pt x="5688" y="530"/>
                    <a:pt x="5108" y="625"/>
                    <a:pt x="4533" y="735"/>
                  </a:cubicBezTo>
                  <a:cubicBezTo>
                    <a:pt x="3958" y="847"/>
                    <a:pt x="3385" y="978"/>
                    <a:pt x="2821" y="1138"/>
                  </a:cubicBezTo>
                  <a:cubicBezTo>
                    <a:pt x="2540" y="1218"/>
                    <a:pt x="2260" y="1306"/>
                    <a:pt x="1983" y="1405"/>
                  </a:cubicBezTo>
                  <a:cubicBezTo>
                    <a:pt x="1707" y="1503"/>
                    <a:pt x="1436" y="1616"/>
                    <a:pt x="1173" y="1744"/>
                  </a:cubicBezTo>
                  <a:cubicBezTo>
                    <a:pt x="1041" y="1810"/>
                    <a:pt x="913" y="1880"/>
                    <a:pt x="788" y="1957"/>
                  </a:cubicBezTo>
                  <a:cubicBezTo>
                    <a:pt x="662" y="2032"/>
                    <a:pt x="543" y="2119"/>
                    <a:pt x="431" y="2213"/>
                  </a:cubicBezTo>
                  <a:cubicBezTo>
                    <a:pt x="319" y="2306"/>
                    <a:pt x="221" y="2416"/>
                    <a:pt x="139" y="2539"/>
                  </a:cubicBezTo>
                  <a:cubicBezTo>
                    <a:pt x="100" y="2600"/>
                    <a:pt x="68" y="2667"/>
                    <a:pt x="45" y="2737"/>
                  </a:cubicBezTo>
                  <a:cubicBezTo>
                    <a:pt x="10" y="2841"/>
                    <a:pt x="1" y="2953"/>
                    <a:pt x="19" y="3061"/>
                  </a:cubicBezTo>
                  <a:cubicBezTo>
                    <a:pt x="25" y="3097"/>
                    <a:pt x="33" y="3133"/>
                    <a:pt x="45" y="3168"/>
                  </a:cubicBezTo>
                  <a:cubicBezTo>
                    <a:pt x="68" y="3237"/>
                    <a:pt x="100" y="3304"/>
                    <a:pt x="139" y="3365"/>
                  </a:cubicBezTo>
                  <a:cubicBezTo>
                    <a:pt x="220" y="3488"/>
                    <a:pt x="318" y="3598"/>
                    <a:pt x="431" y="3692"/>
                  </a:cubicBezTo>
                  <a:cubicBezTo>
                    <a:pt x="543" y="3787"/>
                    <a:pt x="662" y="3873"/>
                    <a:pt x="787" y="3949"/>
                  </a:cubicBezTo>
                  <a:cubicBezTo>
                    <a:pt x="911" y="4026"/>
                    <a:pt x="1041" y="4096"/>
                    <a:pt x="1173" y="4161"/>
                  </a:cubicBezTo>
                  <a:cubicBezTo>
                    <a:pt x="1436" y="4288"/>
                    <a:pt x="1707" y="4401"/>
                    <a:pt x="1983" y="4499"/>
                  </a:cubicBezTo>
                  <a:cubicBezTo>
                    <a:pt x="2259" y="4598"/>
                    <a:pt x="2538" y="4687"/>
                    <a:pt x="2821" y="4766"/>
                  </a:cubicBezTo>
                  <a:cubicBezTo>
                    <a:pt x="3385" y="4927"/>
                    <a:pt x="3957" y="5057"/>
                    <a:pt x="4533" y="5170"/>
                  </a:cubicBezTo>
                  <a:cubicBezTo>
                    <a:pt x="5108" y="5282"/>
                    <a:pt x="5688" y="5375"/>
                    <a:pt x="6267" y="5456"/>
                  </a:cubicBezTo>
                  <a:cubicBezTo>
                    <a:pt x="7429" y="5616"/>
                    <a:pt x="8597" y="5725"/>
                    <a:pt x="9768" y="5797"/>
                  </a:cubicBezTo>
                  <a:cubicBezTo>
                    <a:pt x="10938" y="5868"/>
                    <a:pt x="12112" y="5901"/>
                    <a:pt x="13284" y="5901"/>
                  </a:cubicBezTo>
                  <a:cubicBezTo>
                    <a:pt x="14457" y="5902"/>
                    <a:pt x="15629" y="5868"/>
                    <a:pt x="16800" y="5797"/>
                  </a:cubicBezTo>
                  <a:cubicBezTo>
                    <a:pt x="17970" y="5726"/>
                    <a:pt x="19139" y="5616"/>
                    <a:pt x="20300" y="5457"/>
                  </a:cubicBezTo>
                  <a:cubicBezTo>
                    <a:pt x="20881" y="5376"/>
                    <a:pt x="21460" y="5282"/>
                    <a:pt x="22035" y="5170"/>
                  </a:cubicBezTo>
                  <a:cubicBezTo>
                    <a:pt x="22611" y="5058"/>
                    <a:pt x="23182" y="4927"/>
                    <a:pt x="23747" y="4767"/>
                  </a:cubicBezTo>
                  <a:cubicBezTo>
                    <a:pt x="24029" y="4687"/>
                    <a:pt x="24309" y="4599"/>
                    <a:pt x="24584" y="4500"/>
                  </a:cubicBezTo>
                  <a:cubicBezTo>
                    <a:pt x="24861" y="4402"/>
                    <a:pt x="25132" y="4289"/>
                    <a:pt x="25396" y="4162"/>
                  </a:cubicBezTo>
                  <a:cubicBezTo>
                    <a:pt x="25527" y="4097"/>
                    <a:pt x="25656" y="4027"/>
                    <a:pt x="25781" y="3950"/>
                  </a:cubicBezTo>
                  <a:cubicBezTo>
                    <a:pt x="25906" y="3874"/>
                    <a:pt x="26025" y="3788"/>
                    <a:pt x="26138" y="3693"/>
                  </a:cubicBezTo>
                  <a:cubicBezTo>
                    <a:pt x="26250" y="3599"/>
                    <a:pt x="26349" y="3489"/>
                    <a:pt x="26429" y="3367"/>
                  </a:cubicBezTo>
                  <a:cubicBezTo>
                    <a:pt x="26469" y="3305"/>
                    <a:pt x="26500" y="3238"/>
                    <a:pt x="26524" y="3168"/>
                  </a:cubicBezTo>
                  <a:cubicBezTo>
                    <a:pt x="26535" y="3133"/>
                    <a:pt x="26545" y="3098"/>
                    <a:pt x="26551" y="3062"/>
                  </a:cubicBezTo>
                  <a:cubicBezTo>
                    <a:pt x="26555" y="3026"/>
                    <a:pt x="26559" y="2989"/>
                    <a:pt x="26559" y="295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" name="Google Shape;1685;p51">
              <a:extLst>
                <a:ext uri="{FF2B5EF4-FFF2-40B4-BE49-F238E27FC236}">
                  <a16:creationId xmlns:a16="http://schemas.microsoft.com/office/drawing/2014/main" id="{C9595746-FA6B-F4FF-F42B-F9A10F6DE584}"/>
                </a:ext>
              </a:extLst>
            </p:cNvPr>
            <p:cNvSpPr/>
            <p:nvPr/>
          </p:nvSpPr>
          <p:spPr>
            <a:xfrm>
              <a:off x="6823796" y="4222987"/>
              <a:ext cx="326993" cy="145344"/>
            </a:xfrm>
            <a:custGeom>
              <a:avLst/>
              <a:gdLst/>
              <a:ahLst/>
              <a:cxnLst/>
              <a:rect l="l" t="t" r="r" b="b"/>
              <a:pathLst>
                <a:path w="17888" h="7951" extrusionOk="0">
                  <a:moveTo>
                    <a:pt x="1" y="1"/>
                  </a:moveTo>
                  <a:cubicBezTo>
                    <a:pt x="9880" y="1"/>
                    <a:pt x="17888" y="1779"/>
                    <a:pt x="17888" y="3976"/>
                  </a:cubicBezTo>
                  <a:cubicBezTo>
                    <a:pt x="17888" y="6172"/>
                    <a:pt x="9880" y="7950"/>
                    <a:pt x="1" y="79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" name="Google Shape;1686;p51">
              <a:extLst>
                <a:ext uri="{FF2B5EF4-FFF2-40B4-BE49-F238E27FC236}">
                  <a16:creationId xmlns:a16="http://schemas.microsoft.com/office/drawing/2014/main" id="{C5E28A4F-1F96-2CB3-2330-35E109B07E6B}"/>
                </a:ext>
              </a:extLst>
            </p:cNvPr>
            <p:cNvSpPr/>
            <p:nvPr/>
          </p:nvSpPr>
          <p:spPr>
            <a:xfrm>
              <a:off x="6485104" y="4222987"/>
              <a:ext cx="326974" cy="145344"/>
            </a:xfrm>
            <a:custGeom>
              <a:avLst/>
              <a:gdLst/>
              <a:ahLst/>
              <a:cxnLst/>
              <a:rect l="l" t="t" r="r" b="b"/>
              <a:pathLst>
                <a:path w="17887" h="7951" extrusionOk="0">
                  <a:moveTo>
                    <a:pt x="17886" y="7950"/>
                  </a:moveTo>
                  <a:cubicBezTo>
                    <a:pt x="8009" y="7950"/>
                    <a:pt x="1" y="6171"/>
                    <a:pt x="1" y="3976"/>
                  </a:cubicBezTo>
                  <a:cubicBezTo>
                    <a:pt x="1" y="1780"/>
                    <a:pt x="8009" y="1"/>
                    <a:pt x="178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spcFirstLastPara="1" wrap="square" lIns="365694" tIns="365694" rIns="365694" bIns="365694" anchor="ctr" anchorCtr="0">
              <a:noAutofit/>
            </a:bodyPr>
            <a:lstStyle/>
            <a:p>
              <a:pPr algn="r" defTabSz="3657645" rtl="1">
                <a:buClr>
                  <a:srgbClr val="000000"/>
                </a:buClr>
                <a:defRPr/>
              </a:pPr>
              <a:endParaRPr sz="5600" kern="0">
                <a:solidFill>
                  <a:srgbClr val="000000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E3EF4C9-1E88-F3AC-61A1-3AA5CC3B8794}"/>
              </a:ext>
            </a:extLst>
          </p:cNvPr>
          <p:cNvGrpSpPr/>
          <p:nvPr/>
        </p:nvGrpSpPr>
        <p:grpSpPr>
          <a:xfrm>
            <a:off x="9388258" y="2329840"/>
            <a:ext cx="7240460" cy="6659594"/>
            <a:chOff x="6258838" y="1553226"/>
            <a:chExt cx="4826973" cy="4439729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E201F044-79AF-43F6-ACE9-954FA8A412F2}"/>
                </a:ext>
              </a:extLst>
            </p:cNvPr>
            <p:cNvGrpSpPr/>
            <p:nvPr/>
          </p:nvGrpSpPr>
          <p:grpSpPr>
            <a:xfrm>
              <a:off x="6258838" y="1553226"/>
              <a:ext cx="4826973" cy="789140"/>
              <a:chOff x="6095999" y="1553226"/>
              <a:chExt cx="4826973" cy="789140"/>
            </a:xfrm>
          </p:grpSpPr>
          <p:sp>
            <p:nvSpPr>
              <p:cNvPr id="45" name="Rectangle: Top Corners Rounded 44">
                <a:extLst>
                  <a:ext uri="{FF2B5EF4-FFF2-40B4-BE49-F238E27FC236}">
                    <a16:creationId xmlns:a16="http://schemas.microsoft.com/office/drawing/2014/main" id="{C1F98157-6D80-DB08-F4EB-B8C3E90F22B6}"/>
                  </a:ext>
                </a:extLst>
              </p:cNvPr>
              <p:cNvSpPr/>
              <p:nvPr/>
            </p:nvSpPr>
            <p:spPr>
              <a:xfrm rot="5400000" flipH="1">
                <a:off x="6224989" y="1424236"/>
                <a:ext cx="789140" cy="1047119"/>
              </a:xfrm>
              <a:prstGeom prst="round2SameRect">
                <a:avLst>
                  <a:gd name="adj1" fmla="val 43746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IN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5681D51E-0AB6-793F-A04D-0F78A6B9E558}"/>
                  </a:ext>
                </a:extLst>
              </p:cNvPr>
              <p:cNvSpPr txBox="1"/>
              <p:nvPr/>
            </p:nvSpPr>
            <p:spPr>
              <a:xfrm>
                <a:off x="7525016" y="1586158"/>
                <a:ext cx="3397956" cy="7232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 rtl="1">
                  <a:spcBef>
                    <a:spcPts val="900"/>
                  </a:spcBef>
                </a:pPr>
                <a:r>
                  <a: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عنوان</a:t>
                </a:r>
              </a:p>
              <a:p>
                <a:pPr algn="r" rtl="1">
                  <a:spcBef>
                    <a:spcPts val="900"/>
                  </a:spcBef>
                </a:pPr>
                <a:r>
                  <a:rPr lang="en-US" sz="21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Lorem Ipsum </a:t>
                </a:r>
                <a:r>
                  <a: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به سادگی متن ساختگی صنعت حروفچینی است.</a:t>
                </a:r>
                <a:endParaRPr lang="en-US" sz="2100" dirty="0"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143D3F3-8266-0DAB-C6A0-4A0FB7EB1F43}"/>
                </a:ext>
              </a:extLst>
            </p:cNvPr>
            <p:cNvGrpSpPr/>
            <p:nvPr/>
          </p:nvGrpSpPr>
          <p:grpSpPr>
            <a:xfrm>
              <a:off x="6258838" y="3378521"/>
              <a:ext cx="4826973" cy="789140"/>
              <a:chOff x="6095999" y="1553226"/>
              <a:chExt cx="4826973" cy="789140"/>
            </a:xfrm>
          </p:grpSpPr>
          <p:sp>
            <p:nvSpPr>
              <p:cNvPr id="43" name="Rectangle: Top Corners Rounded 42">
                <a:extLst>
                  <a:ext uri="{FF2B5EF4-FFF2-40B4-BE49-F238E27FC236}">
                    <a16:creationId xmlns:a16="http://schemas.microsoft.com/office/drawing/2014/main" id="{368E3669-CB7C-7367-6C19-1AD969C9287C}"/>
                  </a:ext>
                </a:extLst>
              </p:cNvPr>
              <p:cNvSpPr/>
              <p:nvPr/>
            </p:nvSpPr>
            <p:spPr>
              <a:xfrm rot="5400000" flipH="1">
                <a:off x="6224989" y="1424236"/>
                <a:ext cx="789140" cy="1047119"/>
              </a:xfrm>
              <a:prstGeom prst="round2SameRect">
                <a:avLst>
                  <a:gd name="adj1" fmla="val 43746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IN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15DF52B7-ACF3-624E-B6F8-04D81804B576}"/>
                  </a:ext>
                </a:extLst>
              </p:cNvPr>
              <p:cNvSpPr txBox="1"/>
              <p:nvPr/>
            </p:nvSpPr>
            <p:spPr>
              <a:xfrm>
                <a:off x="7525016" y="1586158"/>
                <a:ext cx="3397956" cy="7232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 rtl="1">
                  <a:spcBef>
                    <a:spcPts val="900"/>
                  </a:spcBef>
                </a:pPr>
                <a:r>
                  <a: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عنوان</a:t>
                </a:r>
              </a:p>
              <a:p>
                <a:pPr algn="r" rtl="1">
                  <a:spcBef>
                    <a:spcPts val="900"/>
                  </a:spcBef>
                </a:pPr>
                <a:r>
                  <a:rPr lang="en-US" sz="21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Lorem Ipsum </a:t>
                </a:r>
                <a:r>
                  <a: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به سادگی متن ساختگی صنعت حروفچینی است.</a:t>
                </a:r>
                <a:endParaRPr lang="en-US" sz="2100" dirty="0"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A66FFFB4-8201-595B-272C-446B91471766}"/>
                </a:ext>
              </a:extLst>
            </p:cNvPr>
            <p:cNvGrpSpPr/>
            <p:nvPr/>
          </p:nvGrpSpPr>
          <p:grpSpPr>
            <a:xfrm>
              <a:off x="6258838" y="5203815"/>
              <a:ext cx="4826973" cy="789140"/>
              <a:chOff x="6095999" y="1553226"/>
              <a:chExt cx="4826973" cy="789140"/>
            </a:xfrm>
          </p:grpSpPr>
          <p:sp>
            <p:nvSpPr>
              <p:cNvPr id="41" name="Rectangle: Top Corners Rounded 40">
                <a:extLst>
                  <a:ext uri="{FF2B5EF4-FFF2-40B4-BE49-F238E27FC236}">
                    <a16:creationId xmlns:a16="http://schemas.microsoft.com/office/drawing/2014/main" id="{900C7BCF-9F9D-153E-B825-3C0FD48F94BD}"/>
                  </a:ext>
                </a:extLst>
              </p:cNvPr>
              <p:cNvSpPr/>
              <p:nvPr/>
            </p:nvSpPr>
            <p:spPr>
              <a:xfrm rot="5400000" flipH="1">
                <a:off x="6224989" y="1424236"/>
                <a:ext cx="789140" cy="1047119"/>
              </a:xfrm>
              <a:prstGeom prst="round2SameRect">
                <a:avLst>
                  <a:gd name="adj1" fmla="val 4374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IN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0870908-FAA9-5703-282F-1E071FF95940}"/>
                  </a:ext>
                </a:extLst>
              </p:cNvPr>
              <p:cNvSpPr txBox="1"/>
              <p:nvPr/>
            </p:nvSpPr>
            <p:spPr>
              <a:xfrm>
                <a:off x="7525016" y="1586158"/>
                <a:ext cx="3397956" cy="7232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 rtl="1">
                  <a:spcBef>
                    <a:spcPts val="900"/>
                  </a:spcBef>
                </a:pPr>
                <a:r>
                  <a: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عنوان</a:t>
                </a:r>
              </a:p>
              <a:p>
                <a:pPr algn="r" rtl="1">
                  <a:spcBef>
                    <a:spcPts val="900"/>
                  </a:spcBef>
                </a:pPr>
                <a:r>
                  <a:rPr lang="en-US" sz="21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Lorem Ipsum </a:t>
                </a:r>
                <a:r>
                  <a:rPr lang="fa-IR" sz="2100" b="1" dirty="0">
                    <a:latin typeface="Georgia" panose="02040502050405020303" pitchFamily="18" charset="0"/>
                    <a:cs typeface="B Nazanin" panose="00000400000000000000" pitchFamily="2" charset="-78"/>
                  </a:rPr>
                  <a:t>به سادگی متن ساختگی صنعت حروفچینی است.</a:t>
                </a:r>
                <a:endParaRPr lang="en-US" sz="2100" dirty="0"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7" name="Google Shape;10980;p84">
            <a:extLst>
              <a:ext uri="{FF2B5EF4-FFF2-40B4-BE49-F238E27FC236}">
                <a16:creationId xmlns:a16="http://schemas.microsoft.com/office/drawing/2014/main" id="{277D16D8-2332-2ECD-B350-4FFC658D68ED}"/>
              </a:ext>
            </a:extLst>
          </p:cNvPr>
          <p:cNvGrpSpPr/>
          <p:nvPr/>
        </p:nvGrpSpPr>
        <p:grpSpPr>
          <a:xfrm>
            <a:off x="9822271" y="8083075"/>
            <a:ext cx="580214" cy="708215"/>
            <a:chOff x="-24683100" y="2340425"/>
            <a:chExt cx="242625" cy="296150"/>
          </a:xfrm>
          <a:solidFill>
            <a:schemeClr val="bg1"/>
          </a:solidFill>
        </p:grpSpPr>
        <p:sp>
          <p:nvSpPr>
            <p:cNvPr id="48" name="Google Shape;10981;p84">
              <a:extLst>
                <a:ext uri="{FF2B5EF4-FFF2-40B4-BE49-F238E27FC236}">
                  <a16:creationId xmlns:a16="http://schemas.microsoft.com/office/drawing/2014/main" id="{A888CE39-5CD5-35D9-28EF-E21F02283882}"/>
                </a:ext>
              </a:extLst>
            </p:cNvPr>
            <p:cNvSpPr/>
            <p:nvPr/>
          </p:nvSpPr>
          <p:spPr>
            <a:xfrm>
              <a:off x="-24683100" y="2392400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725"/>
                  </a:moveTo>
                  <a:cubicBezTo>
                    <a:pt x="2836" y="725"/>
                    <a:pt x="3466" y="1324"/>
                    <a:pt x="3466" y="2080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80"/>
                  </a:lnTo>
                  <a:cubicBezTo>
                    <a:pt x="694" y="1324"/>
                    <a:pt x="1324" y="725"/>
                    <a:pt x="2080" y="725"/>
                  </a:cubicBezTo>
                  <a:close/>
                  <a:moveTo>
                    <a:pt x="3466" y="5230"/>
                  </a:moveTo>
                  <a:lnTo>
                    <a:pt x="3466" y="7688"/>
                  </a:lnTo>
                  <a:cubicBezTo>
                    <a:pt x="3498" y="8475"/>
                    <a:pt x="2867" y="9074"/>
                    <a:pt x="2080" y="9074"/>
                  </a:cubicBezTo>
                  <a:cubicBezTo>
                    <a:pt x="1324" y="9074"/>
                    <a:pt x="694" y="8444"/>
                    <a:pt x="694" y="7688"/>
                  </a:cubicBezTo>
                  <a:lnTo>
                    <a:pt x="694" y="5230"/>
                  </a:lnTo>
                  <a:close/>
                  <a:moveTo>
                    <a:pt x="2080" y="0"/>
                  </a:moveTo>
                  <a:cubicBezTo>
                    <a:pt x="946" y="0"/>
                    <a:pt x="1" y="946"/>
                    <a:pt x="1" y="2080"/>
                  </a:cubicBezTo>
                  <a:lnTo>
                    <a:pt x="1" y="7688"/>
                  </a:lnTo>
                  <a:cubicBezTo>
                    <a:pt x="1" y="8822"/>
                    <a:pt x="946" y="9767"/>
                    <a:pt x="2080" y="9767"/>
                  </a:cubicBezTo>
                  <a:cubicBezTo>
                    <a:pt x="3214" y="9767"/>
                    <a:pt x="4159" y="8822"/>
                    <a:pt x="4159" y="7688"/>
                  </a:cubicBezTo>
                  <a:lnTo>
                    <a:pt x="4159" y="2080"/>
                  </a:lnTo>
                  <a:cubicBezTo>
                    <a:pt x="4159" y="946"/>
                    <a:pt x="3246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371600" rtl="1">
                <a:defRPr/>
              </a:pPr>
              <a:endParaRPr sz="3600">
                <a:solidFill>
                  <a:prstClr val="black"/>
                </a:solidFill>
                <a:latin typeface="Calibri"/>
                <a:cs typeface="B Nazanin" panose="00000400000000000000" pitchFamily="2" charset="-78"/>
              </a:endParaRPr>
            </a:p>
          </p:txBody>
        </p:sp>
        <p:sp>
          <p:nvSpPr>
            <p:cNvPr id="49" name="Google Shape;10982;p84">
              <a:extLst>
                <a:ext uri="{FF2B5EF4-FFF2-40B4-BE49-F238E27FC236}">
                  <a16:creationId xmlns:a16="http://schemas.microsoft.com/office/drawing/2014/main" id="{BC814449-91E5-7AA4-EDF4-9B9C9DE3CA81}"/>
                </a:ext>
              </a:extLst>
            </p:cNvPr>
            <p:cNvSpPr/>
            <p:nvPr/>
          </p:nvSpPr>
          <p:spPr>
            <a:xfrm>
              <a:off x="-24649225" y="2541250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34"/>
                  </a:lnTo>
                  <a:cubicBezTo>
                    <a:pt x="0" y="2112"/>
                    <a:pt x="315" y="2427"/>
                    <a:pt x="725" y="2427"/>
                  </a:cubicBezTo>
                  <a:cubicBezTo>
                    <a:pt x="914" y="2427"/>
                    <a:pt x="1071" y="2269"/>
                    <a:pt x="1071" y="2080"/>
                  </a:cubicBezTo>
                  <a:cubicBezTo>
                    <a:pt x="1071" y="1891"/>
                    <a:pt x="914" y="1734"/>
                    <a:pt x="725" y="1734"/>
                  </a:cubicBezTo>
                  <a:lnTo>
                    <a:pt x="725" y="347"/>
                  </a:ln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371600" rtl="1">
                <a:defRPr/>
              </a:pPr>
              <a:endParaRPr sz="3600">
                <a:solidFill>
                  <a:prstClr val="black"/>
                </a:solidFill>
                <a:latin typeface="Calibri"/>
                <a:cs typeface="B Nazanin" panose="00000400000000000000" pitchFamily="2" charset="-78"/>
              </a:endParaRPr>
            </a:p>
          </p:txBody>
        </p:sp>
        <p:sp>
          <p:nvSpPr>
            <p:cNvPr id="50" name="Google Shape;10983;p84">
              <a:extLst>
                <a:ext uri="{FF2B5EF4-FFF2-40B4-BE49-F238E27FC236}">
                  <a16:creationId xmlns:a16="http://schemas.microsoft.com/office/drawing/2014/main" id="{D2B33532-700D-CABF-B00A-67B15A9E40FB}"/>
                </a:ext>
              </a:extLst>
            </p:cNvPr>
            <p:cNvSpPr/>
            <p:nvPr/>
          </p:nvSpPr>
          <p:spPr>
            <a:xfrm>
              <a:off x="-24544475" y="2340425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693"/>
                  </a:moveTo>
                  <a:cubicBezTo>
                    <a:pt x="2836" y="693"/>
                    <a:pt x="3466" y="1323"/>
                    <a:pt x="3466" y="2079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79"/>
                  </a:lnTo>
                  <a:cubicBezTo>
                    <a:pt x="694" y="1323"/>
                    <a:pt x="1324" y="693"/>
                    <a:pt x="2080" y="693"/>
                  </a:cubicBezTo>
                  <a:close/>
                  <a:moveTo>
                    <a:pt x="3466" y="5261"/>
                  </a:moveTo>
                  <a:lnTo>
                    <a:pt x="3466" y="7719"/>
                  </a:lnTo>
                  <a:cubicBezTo>
                    <a:pt x="3497" y="8475"/>
                    <a:pt x="2867" y="9105"/>
                    <a:pt x="2080" y="9105"/>
                  </a:cubicBezTo>
                  <a:cubicBezTo>
                    <a:pt x="1324" y="9105"/>
                    <a:pt x="694" y="8475"/>
                    <a:pt x="694" y="7719"/>
                  </a:cubicBezTo>
                  <a:lnTo>
                    <a:pt x="694" y="5261"/>
                  </a:lnTo>
                  <a:close/>
                  <a:moveTo>
                    <a:pt x="2080" y="0"/>
                  </a:moveTo>
                  <a:cubicBezTo>
                    <a:pt x="946" y="0"/>
                    <a:pt x="0" y="945"/>
                    <a:pt x="0" y="2079"/>
                  </a:cubicBezTo>
                  <a:lnTo>
                    <a:pt x="0" y="7687"/>
                  </a:lnTo>
                  <a:cubicBezTo>
                    <a:pt x="0" y="8821"/>
                    <a:pt x="946" y="9767"/>
                    <a:pt x="2080" y="9767"/>
                  </a:cubicBezTo>
                  <a:cubicBezTo>
                    <a:pt x="3214" y="9767"/>
                    <a:pt x="4159" y="8821"/>
                    <a:pt x="4159" y="7687"/>
                  </a:cubicBezTo>
                  <a:lnTo>
                    <a:pt x="4159" y="2079"/>
                  </a:lnTo>
                  <a:cubicBezTo>
                    <a:pt x="4159" y="945"/>
                    <a:pt x="3277" y="0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371600" rtl="1">
                <a:defRPr/>
              </a:pPr>
              <a:endParaRPr sz="3600">
                <a:solidFill>
                  <a:prstClr val="black"/>
                </a:solidFill>
                <a:latin typeface="Calibri"/>
                <a:cs typeface="B Nazanin" panose="00000400000000000000" pitchFamily="2" charset="-78"/>
              </a:endParaRPr>
            </a:p>
          </p:txBody>
        </p:sp>
        <p:sp>
          <p:nvSpPr>
            <p:cNvPr id="51" name="Google Shape;10984;p84">
              <a:extLst>
                <a:ext uri="{FF2B5EF4-FFF2-40B4-BE49-F238E27FC236}">
                  <a16:creationId xmlns:a16="http://schemas.microsoft.com/office/drawing/2014/main" id="{6E4C20D5-133C-92A5-A878-643E4DA5ABA6}"/>
                </a:ext>
              </a:extLst>
            </p:cNvPr>
            <p:cNvSpPr/>
            <p:nvPr/>
          </p:nvSpPr>
          <p:spPr>
            <a:xfrm>
              <a:off x="-24501150" y="2375075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32" y="536"/>
                    <a:pt x="189" y="693"/>
                    <a:pt x="347" y="693"/>
                  </a:cubicBezTo>
                  <a:lnTo>
                    <a:pt x="347" y="2080"/>
                  </a:lnTo>
                  <a:cubicBezTo>
                    <a:pt x="347" y="2269"/>
                    <a:pt x="504" y="2426"/>
                    <a:pt x="693" y="2426"/>
                  </a:cubicBezTo>
                  <a:cubicBezTo>
                    <a:pt x="914" y="2426"/>
                    <a:pt x="1071" y="2269"/>
                    <a:pt x="1071" y="2080"/>
                  </a:cubicBezTo>
                  <a:lnTo>
                    <a:pt x="1071" y="693"/>
                  </a:lnTo>
                  <a:cubicBezTo>
                    <a:pt x="1071" y="315"/>
                    <a:pt x="75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371600" rtl="1">
                <a:defRPr/>
              </a:pPr>
              <a:endParaRPr sz="3600">
                <a:solidFill>
                  <a:prstClr val="black"/>
                </a:solidFill>
                <a:latin typeface="Calibri"/>
                <a:cs typeface="B Nazanin" panose="00000400000000000000" pitchFamily="2" charset="-78"/>
              </a:endParaRPr>
            </a:p>
          </p:txBody>
        </p:sp>
      </p:grpSp>
      <p:sp>
        <p:nvSpPr>
          <p:cNvPr id="52" name="Google Shape;10994;p84">
            <a:extLst>
              <a:ext uri="{FF2B5EF4-FFF2-40B4-BE49-F238E27FC236}">
                <a16:creationId xmlns:a16="http://schemas.microsoft.com/office/drawing/2014/main" id="{639371CF-C832-1879-BF48-342597E4D054}"/>
              </a:ext>
            </a:extLst>
          </p:cNvPr>
          <p:cNvSpPr/>
          <p:nvPr/>
        </p:nvSpPr>
        <p:spPr>
          <a:xfrm>
            <a:off x="9769539" y="5305738"/>
            <a:ext cx="715806" cy="707795"/>
          </a:xfrm>
          <a:custGeom>
            <a:avLst/>
            <a:gdLst/>
            <a:ahLst/>
            <a:cxnLst/>
            <a:rect l="l" t="t" r="r" b="b"/>
            <a:pathLst>
              <a:path w="11973" h="11839" extrusionOk="0">
                <a:moveTo>
                  <a:pt x="9322" y="655"/>
                </a:moveTo>
                <a:cubicBezTo>
                  <a:pt x="9413" y="655"/>
                  <a:pt x="9499" y="686"/>
                  <a:pt x="9547" y="749"/>
                </a:cubicBezTo>
                <a:lnTo>
                  <a:pt x="11027" y="2198"/>
                </a:lnTo>
                <a:cubicBezTo>
                  <a:pt x="11122" y="2324"/>
                  <a:pt x="11122" y="2545"/>
                  <a:pt x="11027" y="2671"/>
                </a:cubicBezTo>
                <a:cubicBezTo>
                  <a:pt x="10964" y="2718"/>
                  <a:pt x="10870" y="2742"/>
                  <a:pt x="10779" y="2742"/>
                </a:cubicBezTo>
                <a:cubicBezTo>
                  <a:pt x="10689" y="2742"/>
                  <a:pt x="10602" y="2718"/>
                  <a:pt x="10555" y="2671"/>
                </a:cubicBezTo>
                <a:lnTo>
                  <a:pt x="10303" y="2419"/>
                </a:lnTo>
                <a:lnTo>
                  <a:pt x="9074" y="1190"/>
                </a:lnTo>
                <a:cubicBezTo>
                  <a:pt x="8916" y="1096"/>
                  <a:pt x="8916" y="907"/>
                  <a:pt x="9074" y="749"/>
                </a:cubicBezTo>
                <a:cubicBezTo>
                  <a:pt x="9137" y="686"/>
                  <a:pt x="9232" y="655"/>
                  <a:pt x="9322" y="655"/>
                </a:cubicBezTo>
                <a:close/>
                <a:moveTo>
                  <a:pt x="9106" y="2230"/>
                </a:moveTo>
                <a:lnTo>
                  <a:pt x="9547" y="2702"/>
                </a:lnTo>
                <a:lnTo>
                  <a:pt x="9011" y="3270"/>
                </a:lnTo>
                <a:lnTo>
                  <a:pt x="8538" y="2797"/>
                </a:lnTo>
                <a:lnTo>
                  <a:pt x="9106" y="2230"/>
                </a:lnTo>
                <a:close/>
                <a:moveTo>
                  <a:pt x="6333" y="1694"/>
                </a:moveTo>
                <a:cubicBezTo>
                  <a:pt x="6396" y="1694"/>
                  <a:pt x="6522" y="1726"/>
                  <a:pt x="6554" y="1789"/>
                </a:cubicBezTo>
                <a:lnTo>
                  <a:pt x="8759" y="3994"/>
                </a:lnTo>
                <a:lnTo>
                  <a:pt x="9988" y="5223"/>
                </a:lnTo>
                <a:cubicBezTo>
                  <a:pt x="10082" y="5254"/>
                  <a:pt x="10114" y="5349"/>
                  <a:pt x="10114" y="5475"/>
                </a:cubicBezTo>
                <a:cubicBezTo>
                  <a:pt x="10114" y="5538"/>
                  <a:pt x="10082" y="5664"/>
                  <a:pt x="9988" y="5695"/>
                </a:cubicBezTo>
                <a:cubicBezTo>
                  <a:pt x="9925" y="5727"/>
                  <a:pt x="9830" y="5821"/>
                  <a:pt x="9767" y="5821"/>
                </a:cubicBezTo>
                <a:cubicBezTo>
                  <a:pt x="9673" y="5821"/>
                  <a:pt x="9547" y="5790"/>
                  <a:pt x="9515" y="5695"/>
                </a:cubicBezTo>
                <a:lnTo>
                  <a:pt x="6081" y="2261"/>
                </a:lnTo>
                <a:cubicBezTo>
                  <a:pt x="6018" y="2198"/>
                  <a:pt x="5987" y="2104"/>
                  <a:pt x="5987" y="2041"/>
                </a:cubicBezTo>
                <a:cubicBezTo>
                  <a:pt x="5987" y="1946"/>
                  <a:pt x="6018" y="1852"/>
                  <a:pt x="6081" y="1789"/>
                </a:cubicBezTo>
                <a:cubicBezTo>
                  <a:pt x="6176" y="1726"/>
                  <a:pt x="6239" y="1694"/>
                  <a:pt x="6333" y="1694"/>
                </a:cubicBezTo>
                <a:close/>
                <a:moveTo>
                  <a:pt x="6333" y="3459"/>
                </a:moveTo>
                <a:lnTo>
                  <a:pt x="8286" y="5412"/>
                </a:lnTo>
                <a:lnTo>
                  <a:pt x="7782" y="5947"/>
                </a:lnTo>
                <a:lnTo>
                  <a:pt x="7026" y="5191"/>
                </a:lnTo>
                <a:cubicBezTo>
                  <a:pt x="6979" y="5128"/>
                  <a:pt x="6892" y="5097"/>
                  <a:pt x="6802" y="5097"/>
                </a:cubicBezTo>
                <a:cubicBezTo>
                  <a:pt x="6711" y="5097"/>
                  <a:pt x="6617" y="5128"/>
                  <a:pt x="6554" y="5191"/>
                </a:cubicBezTo>
                <a:cubicBezTo>
                  <a:pt x="6459" y="5317"/>
                  <a:pt x="6459" y="5538"/>
                  <a:pt x="6554" y="5664"/>
                </a:cubicBezTo>
                <a:lnTo>
                  <a:pt x="7310" y="6420"/>
                </a:lnTo>
                <a:lnTo>
                  <a:pt x="6837" y="6893"/>
                </a:lnTo>
                <a:lnTo>
                  <a:pt x="4884" y="4908"/>
                </a:lnTo>
                <a:lnTo>
                  <a:pt x="6333" y="3459"/>
                </a:lnTo>
                <a:close/>
                <a:moveTo>
                  <a:pt x="4348" y="5506"/>
                </a:moveTo>
                <a:lnTo>
                  <a:pt x="6333" y="7460"/>
                </a:lnTo>
                <a:lnTo>
                  <a:pt x="5860" y="7932"/>
                </a:lnTo>
                <a:lnTo>
                  <a:pt x="5388" y="7460"/>
                </a:lnTo>
                <a:cubicBezTo>
                  <a:pt x="5325" y="7412"/>
                  <a:pt x="5238" y="7389"/>
                  <a:pt x="5152" y="7389"/>
                </a:cubicBezTo>
                <a:cubicBezTo>
                  <a:pt x="5065" y="7389"/>
                  <a:pt x="4978" y="7412"/>
                  <a:pt x="4915" y="7460"/>
                </a:cubicBezTo>
                <a:cubicBezTo>
                  <a:pt x="4789" y="7586"/>
                  <a:pt x="4789" y="7838"/>
                  <a:pt x="4915" y="7932"/>
                </a:cubicBezTo>
                <a:lnTo>
                  <a:pt x="5388" y="8405"/>
                </a:lnTo>
                <a:lnTo>
                  <a:pt x="5167" y="8657"/>
                </a:lnTo>
                <a:cubicBezTo>
                  <a:pt x="4915" y="8846"/>
                  <a:pt x="4632" y="8940"/>
                  <a:pt x="4360" y="8940"/>
                </a:cubicBezTo>
                <a:cubicBezTo>
                  <a:pt x="4088" y="8940"/>
                  <a:pt x="3828" y="8846"/>
                  <a:pt x="3624" y="8657"/>
                </a:cubicBezTo>
                <a:lnTo>
                  <a:pt x="3151" y="8184"/>
                </a:lnTo>
                <a:cubicBezTo>
                  <a:pt x="2742" y="7775"/>
                  <a:pt x="2742" y="7113"/>
                  <a:pt x="3151" y="6735"/>
                </a:cubicBezTo>
                <a:lnTo>
                  <a:pt x="4348" y="5506"/>
                </a:lnTo>
                <a:close/>
                <a:moveTo>
                  <a:pt x="2678" y="8657"/>
                </a:moveTo>
                <a:lnTo>
                  <a:pt x="3151" y="9129"/>
                </a:lnTo>
                <a:lnTo>
                  <a:pt x="2899" y="9350"/>
                </a:lnTo>
                <a:cubicBezTo>
                  <a:pt x="2836" y="9413"/>
                  <a:pt x="2749" y="9444"/>
                  <a:pt x="2663" y="9444"/>
                </a:cubicBezTo>
                <a:cubicBezTo>
                  <a:pt x="2576" y="9444"/>
                  <a:pt x="2489" y="9413"/>
                  <a:pt x="2426" y="9350"/>
                </a:cubicBezTo>
                <a:cubicBezTo>
                  <a:pt x="2300" y="9255"/>
                  <a:pt x="2300" y="9003"/>
                  <a:pt x="2426" y="8877"/>
                </a:cubicBezTo>
                <a:lnTo>
                  <a:pt x="2678" y="8657"/>
                </a:lnTo>
                <a:close/>
                <a:moveTo>
                  <a:pt x="9389" y="1"/>
                </a:moveTo>
                <a:cubicBezTo>
                  <a:pt x="9121" y="1"/>
                  <a:pt x="8853" y="103"/>
                  <a:pt x="8664" y="308"/>
                </a:cubicBezTo>
                <a:cubicBezTo>
                  <a:pt x="8255" y="686"/>
                  <a:pt x="8255" y="1379"/>
                  <a:pt x="8664" y="1757"/>
                </a:cubicBezTo>
                <a:lnTo>
                  <a:pt x="8097" y="2324"/>
                </a:lnTo>
                <a:lnTo>
                  <a:pt x="7121" y="1316"/>
                </a:lnTo>
                <a:cubicBezTo>
                  <a:pt x="6932" y="1127"/>
                  <a:pt x="6648" y="1001"/>
                  <a:pt x="6365" y="1001"/>
                </a:cubicBezTo>
                <a:cubicBezTo>
                  <a:pt x="6081" y="1001"/>
                  <a:pt x="5829" y="1127"/>
                  <a:pt x="5608" y="1316"/>
                </a:cubicBezTo>
                <a:cubicBezTo>
                  <a:pt x="5419" y="1537"/>
                  <a:pt x="5293" y="1789"/>
                  <a:pt x="5293" y="2072"/>
                </a:cubicBezTo>
                <a:cubicBezTo>
                  <a:pt x="5293" y="2356"/>
                  <a:pt x="5419" y="2639"/>
                  <a:pt x="5608" y="2828"/>
                </a:cubicBezTo>
                <a:lnTo>
                  <a:pt x="5860" y="3049"/>
                </a:lnTo>
                <a:lnTo>
                  <a:pt x="2678" y="6263"/>
                </a:lnTo>
                <a:cubicBezTo>
                  <a:pt x="2143" y="6767"/>
                  <a:pt x="2048" y="7460"/>
                  <a:pt x="2269" y="8090"/>
                </a:cubicBezTo>
                <a:lnTo>
                  <a:pt x="1922" y="8468"/>
                </a:lnTo>
                <a:cubicBezTo>
                  <a:pt x="1607" y="8783"/>
                  <a:pt x="1513" y="9255"/>
                  <a:pt x="1733" y="9634"/>
                </a:cubicBezTo>
                <a:lnTo>
                  <a:pt x="95" y="11240"/>
                </a:lnTo>
                <a:cubicBezTo>
                  <a:pt x="1" y="11366"/>
                  <a:pt x="1" y="11618"/>
                  <a:pt x="95" y="11713"/>
                </a:cubicBezTo>
                <a:cubicBezTo>
                  <a:pt x="190" y="11807"/>
                  <a:pt x="284" y="11839"/>
                  <a:pt x="347" y="11839"/>
                </a:cubicBezTo>
                <a:cubicBezTo>
                  <a:pt x="410" y="11839"/>
                  <a:pt x="536" y="11807"/>
                  <a:pt x="568" y="11713"/>
                </a:cubicBezTo>
                <a:lnTo>
                  <a:pt x="2206" y="10106"/>
                </a:lnTo>
                <a:cubicBezTo>
                  <a:pt x="2363" y="10201"/>
                  <a:pt x="2458" y="10232"/>
                  <a:pt x="2615" y="10232"/>
                </a:cubicBezTo>
                <a:cubicBezTo>
                  <a:pt x="2899" y="10232"/>
                  <a:pt x="3183" y="10106"/>
                  <a:pt x="3372" y="9917"/>
                </a:cubicBezTo>
                <a:lnTo>
                  <a:pt x="3718" y="9571"/>
                </a:lnTo>
                <a:cubicBezTo>
                  <a:pt x="3939" y="9634"/>
                  <a:pt x="4159" y="9665"/>
                  <a:pt x="4348" y="9665"/>
                </a:cubicBezTo>
                <a:cubicBezTo>
                  <a:pt x="4789" y="9665"/>
                  <a:pt x="5262" y="9508"/>
                  <a:pt x="5577" y="9161"/>
                </a:cubicBezTo>
                <a:lnTo>
                  <a:pt x="8759" y="5979"/>
                </a:lnTo>
                <a:lnTo>
                  <a:pt x="9011" y="6199"/>
                </a:lnTo>
                <a:cubicBezTo>
                  <a:pt x="9200" y="6420"/>
                  <a:pt x="9484" y="6515"/>
                  <a:pt x="9767" y="6515"/>
                </a:cubicBezTo>
                <a:cubicBezTo>
                  <a:pt x="10019" y="6515"/>
                  <a:pt x="10303" y="6420"/>
                  <a:pt x="10492" y="6199"/>
                </a:cubicBezTo>
                <a:cubicBezTo>
                  <a:pt x="10712" y="6010"/>
                  <a:pt x="10807" y="5727"/>
                  <a:pt x="10807" y="5475"/>
                </a:cubicBezTo>
                <a:cubicBezTo>
                  <a:pt x="10807" y="5191"/>
                  <a:pt x="10712" y="4908"/>
                  <a:pt x="10492" y="4719"/>
                </a:cubicBezTo>
                <a:lnTo>
                  <a:pt x="9515" y="3711"/>
                </a:lnTo>
                <a:lnTo>
                  <a:pt x="10082" y="3207"/>
                </a:lnTo>
                <a:cubicBezTo>
                  <a:pt x="10271" y="3427"/>
                  <a:pt x="10555" y="3522"/>
                  <a:pt x="10807" y="3522"/>
                </a:cubicBezTo>
                <a:cubicBezTo>
                  <a:pt x="11090" y="3522"/>
                  <a:pt x="11374" y="3427"/>
                  <a:pt x="11563" y="3207"/>
                </a:cubicBezTo>
                <a:cubicBezTo>
                  <a:pt x="11972" y="2828"/>
                  <a:pt x="11972" y="2167"/>
                  <a:pt x="11563" y="1757"/>
                </a:cubicBezTo>
                <a:lnTo>
                  <a:pt x="10114" y="308"/>
                </a:lnTo>
                <a:cubicBezTo>
                  <a:pt x="9925" y="103"/>
                  <a:pt x="9657" y="1"/>
                  <a:pt x="938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371600" rtl="1">
              <a:defRPr/>
            </a:pPr>
            <a:endParaRPr sz="3600">
              <a:solidFill>
                <a:prstClr val="black"/>
              </a:solidFill>
              <a:latin typeface="Calibri"/>
              <a:cs typeface="B Nazanin" panose="00000400000000000000" pitchFamily="2" charset="-78"/>
            </a:endParaRPr>
          </a:p>
        </p:txBody>
      </p:sp>
      <p:grpSp>
        <p:nvGrpSpPr>
          <p:cNvPr id="53" name="Google Shape;11035;p84">
            <a:extLst>
              <a:ext uri="{FF2B5EF4-FFF2-40B4-BE49-F238E27FC236}">
                <a16:creationId xmlns:a16="http://schemas.microsoft.com/office/drawing/2014/main" id="{D082C32F-5B05-2742-E1E3-E06C1DEE4507}"/>
              </a:ext>
            </a:extLst>
          </p:cNvPr>
          <p:cNvGrpSpPr/>
          <p:nvPr/>
        </p:nvGrpSpPr>
        <p:grpSpPr>
          <a:xfrm>
            <a:off x="9861848" y="2568482"/>
            <a:ext cx="623498" cy="706421"/>
            <a:chOff x="-27710725" y="1959200"/>
            <a:chExt cx="260725" cy="295400"/>
          </a:xfrm>
          <a:solidFill>
            <a:schemeClr val="bg1"/>
          </a:solidFill>
        </p:grpSpPr>
        <p:sp>
          <p:nvSpPr>
            <p:cNvPr id="54" name="Google Shape;11036;p84">
              <a:extLst>
                <a:ext uri="{FF2B5EF4-FFF2-40B4-BE49-F238E27FC236}">
                  <a16:creationId xmlns:a16="http://schemas.microsoft.com/office/drawing/2014/main" id="{9305EEC1-397C-3927-657B-D87ED07FA683}"/>
                </a:ext>
              </a:extLst>
            </p:cNvPr>
            <p:cNvSpPr/>
            <p:nvPr/>
          </p:nvSpPr>
          <p:spPr>
            <a:xfrm>
              <a:off x="-27710725" y="1959200"/>
              <a:ext cx="260725" cy="295400"/>
            </a:xfrm>
            <a:custGeom>
              <a:avLst/>
              <a:gdLst/>
              <a:ahLst/>
              <a:cxnLst/>
              <a:rect l="l" t="t" r="r" b="b"/>
              <a:pathLst>
                <a:path w="10429" h="11816" extrusionOk="0">
                  <a:moveTo>
                    <a:pt x="1072" y="3561"/>
                  </a:moveTo>
                  <a:cubicBezTo>
                    <a:pt x="1261" y="3561"/>
                    <a:pt x="1418" y="3718"/>
                    <a:pt x="1418" y="3907"/>
                  </a:cubicBezTo>
                  <a:lnTo>
                    <a:pt x="1418" y="4916"/>
                  </a:lnTo>
                  <a:lnTo>
                    <a:pt x="694" y="4916"/>
                  </a:lnTo>
                  <a:lnTo>
                    <a:pt x="694" y="3907"/>
                  </a:lnTo>
                  <a:cubicBezTo>
                    <a:pt x="694" y="3718"/>
                    <a:pt x="851" y="3561"/>
                    <a:pt x="1072" y="3561"/>
                  </a:cubicBezTo>
                  <a:close/>
                  <a:moveTo>
                    <a:pt x="5230" y="3561"/>
                  </a:moveTo>
                  <a:cubicBezTo>
                    <a:pt x="5419" y="3561"/>
                    <a:pt x="5577" y="3718"/>
                    <a:pt x="5577" y="3907"/>
                  </a:cubicBezTo>
                  <a:lnTo>
                    <a:pt x="5577" y="4916"/>
                  </a:lnTo>
                  <a:lnTo>
                    <a:pt x="4884" y="4916"/>
                  </a:lnTo>
                  <a:lnTo>
                    <a:pt x="4884" y="3907"/>
                  </a:lnTo>
                  <a:cubicBezTo>
                    <a:pt x="4884" y="3718"/>
                    <a:pt x="5041" y="3561"/>
                    <a:pt x="5230" y="3561"/>
                  </a:cubicBezTo>
                  <a:close/>
                  <a:moveTo>
                    <a:pt x="8696" y="4348"/>
                  </a:moveTo>
                  <a:cubicBezTo>
                    <a:pt x="9294" y="4348"/>
                    <a:pt x="9736" y="4821"/>
                    <a:pt x="9736" y="5357"/>
                  </a:cubicBezTo>
                  <a:cubicBezTo>
                    <a:pt x="9736" y="5924"/>
                    <a:pt x="9263" y="6396"/>
                    <a:pt x="8696" y="6396"/>
                  </a:cubicBezTo>
                  <a:cubicBezTo>
                    <a:pt x="8097" y="6396"/>
                    <a:pt x="7688" y="5924"/>
                    <a:pt x="7688" y="5357"/>
                  </a:cubicBezTo>
                  <a:cubicBezTo>
                    <a:pt x="7688" y="4821"/>
                    <a:pt x="8160" y="4348"/>
                    <a:pt x="8696" y="4348"/>
                  </a:cubicBezTo>
                  <a:close/>
                  <a:moveTo>
                    <a:pt x="5482" y="5609"/>
                  </a:moveTo>
                  <a:cubicBezTo>
                    <a:pt x="5388" y="6176"/>
                    <a:pt x="5073" y="6774"/>
                    <a:pt x="4569" y="7121"/>
                  </a:cubicBezTo>
                  <a:cubicBezTo>
                    <a:pt x="4120" y="7475"/>
                    <a:pt x="3582" y="7653"/>
                    <a:pt x="3036" y="7653"/>
                  </a:cubicBezTo>
                  <a:cubicBezTo>
                    <a:pt x="2854" y="7653"/>
                    <a:pt x="2671" y="7633"/>
                    <a:pt x="2489" y="7593"/>
                  </a:cubicBezTo>
                  <a:cubicBezTo>
                    <a:pt x="1639" y="7404"/>
                    <a:pt x="946" y="6617"/>
                    <a:pt x="757" y="5640"/>
                  </a:cubicBezTo>
                  <a:lnTo>
                    <a:pt x="1418" y="5640"/>
                  </a:lnTo>
                  <a:cubicBezTo>
                    <a:pt x="1481" y="5955"/>
                    <a:pt x="1639" y="6270"/>
                    <a:pt x="1891" y="6491"/>
                  </a:cubicBezTo>
                  <a:cubicBezTo>
                    <a:pt x="2206" y="6806"/>
                    <a:pt x="2647" y="7026"/>
                    <a:pt x="3119" y="7026"/>
                  </a:cubicBezTo>
                  <a:cubicBezTo>
                    <a:pt x="3183" y="7026"/>
                    <a:pt x="3309" y="7026"/>
                    <a:pt x="3372" y="6963"/>
                  </a:cubicBezTo>
                  <a:cubicBezTo>
                    <a:pt x="4096" y="6837"/>
                    <a:pt x="4600" y="6302"/>
                    <a:pt x="4758" y="5609"/>
                  </a:cubicBezTo>
                  <a:close/>
                  <a:moveTo>
                    <a:pt x="2426" y="1"/>
                  </a:moveTo>
                  <a:cubicBezTo>
                    <a:pt x="2237" y="1"/>
                    <a:pt x="2080" y="158"/>
                    <a:pt x="2080" y="347"/>
                  </a:cubicBezTo>
                  <a:lnTo>
                    <a:pt x="2080" y="725"/>
                  </a:lnTo>
                  <a:lnTo>
                    <a:pt x="1733" y="725"/>
                  </a:lnTo>
                  <a:cubicBezTo>
                    <a:pt x="1135" y="725"/>
                    <a:pt x="694" y="1198"/>
                    <a:pt x="694" y="1734"/>
                  </a:cubicBezTo>
                  <a:lnTo>
                    <a:pt x="694" y="2836"/>
                  </a:lnTo>
                  <a:cubicBezTo>
                    <a:pt x="316" y="2994"/>
                    <a:pt x="1" y="3340"/>
                    <a:pt x="1" y="3813"/>
                  </a:cubicBezTo>
                  <a:lnTo>
                    <a:pt x="1" y="5073"/>
                  </a:lnTo>
                  <a:lnTo>
                    <a:pt x="1" y="5231"/>
                  </a:lnTo>
                  <a:cubicBezTo>
                    <a:pt x="32" y="5924"/>
                    <a:pt x="284" y="6554"/>
                    <a:pt x="662" y="7058"/>
                  </a:cubicBezTo>
                  <a:cubicBezTo>
                    <a:pt x="1103" y="7656"/>
                    <a:pt x="1702" y="8035"/>
                    <a:pt x="2395" y="8224"/>
                  </a:cubicBezTo>
                  <a:cubicBezTo>
                    <a:pt x="2521" y="8287"/>
                    <a:pt x="2678" y="8287"/>
                    <a:pt x="2804" y="8318"/>
                  </a:cubicBezTo>
                  <a:lnTo>
                    <a:pt x="2804" y="8696"/>
                  </a:lnTo>
                  <a:cubicBezTo>
                    <a:pt x="2804" y="10429"/>
                    <a:pt x="4222" y="11815"/>
                    <a:pt x="5892" y="11815"/>
                  </a:cubicBezTo>
                  <a:cubicBezTo>
                    <a:pt x="7625" y="11815"/>
                    <a:pt x="9011" y="10397"/>
                    <a:pt x="9011" y="8696"/>
                  </a:cubicBezTo>
                  <a:lnTo>
                    <a:pt x="9011" y="6932"/>
                  </a:lnTo>
                  <a:cubicBezTo>
                    <a:pt x="9830" y="6837"/>
                    <a:pt x="10429" y="6176"/>
                    <a:pt x="10429" y="5325"/>
                  </a:cubicBezTo>
                  <a:cubicBezTo>
                    <a:pt x="10429" y="4380"/>
                    <a:pt x="9641" y="3592"/>
                    <a:pt x="8696" y="3592"/>
                  </a:cubicBezTo>
                  <a:cubicBezTo>
                    <a:pt x="7751" y="3592"/>
                    <a:pt x="6963" y="4380"/>
                    <a:pt x="6963" y="5325"/>
                  </a:cubicBezTo>
                  <a:cubicBezTo>
                    <a:pt x="6963" y="6144"/>
                    <a:pt x="7562" y="6837"/>
                    <a:pt x="8349" y="7026"/>
                  </a:cubicBezTo>
                  <a:lnTo>
                    <a:pt x="8349" y="8791"/>
                  </a:lnTo>
                  <a:cubicBezTo>
                    <a:pt x="8349" y="10114"/>
                    <a:pt x="7247" y="11216"/>
                    <a:pt x="5892" y="11216"/>
                  </a:cubicBezTo>
                  <a:cubicBezTo>
                    <a:pt x="4569" y="11216"/>
                    <a:pt x="3466" y="10114"/>
                    <a:pt x="3466" y="8791"/>
                  </a:cubicBezTo>
                  <a:lnTo>
                    <a:pt x="3466" y="8350"/>
                  </a:lnTo>
                  <a:cubicBezTo>
                    <a:pt x="4065" y="8287"/>
                    <a:pt x="4600" y="8066"/>
                    <a:pt x="5073" y="7688"/>
                  </a:cubicBezTo>
                  <a:cubicBezTo>
                    <a:pt x="5829" y="7089"/>
                    <a:pt x="6270" y="6176"/>
                    <a:pt x="6270" y="5231"/>
                  </a:cubicBezTo>
                  <a:lnTo>
                    <a:pt x="6270" y="3876"/>
                  </a:lnTo>
                  <a:cubicBezTo>
                    <a:pt x="6270" y="3435"/>
                    <a:pt x="5986" y="3025"/>
                    <a:pt x="5545" y="2868"/>
                  </a:cubicBezTo>
                  <a:lnTo>
                    <a:pt x="5545" y="1765"/>
                  </a:lnTo>
                  <a:cubicBezTo>
                    <a:pt x="5545" y="1198"/>
                    <a:pt x="5073" y="757"/>
                    <a:pt x="4537" y="757"/>
                  </a:cubicBezTo>
                  <a:lnTo>
                    <a:pt x="4159" y="757"/>
                  </a:lnTo>
                  <a:lnTo>
                    <a:pt x="4159" y="410"/>
                  </a:lnTo>
                  <a:cubicBezTo>
                    <a:pt x="4159" y="190"/>
                    <a:pt x="4002" y="32"/>
                    <a:pt x="3813" y="32"/>
                  </a:cubicBezTo>
                  <a:cubicBezTo>
                    <a:pt x="3624" y="32"/>
                    <a:pt x="3466" y="190"/>
                    <a:pt x="3466" y="410"/>
                  </a:cubicBezTo>
                  <a:lnTo>
                    <a:pt x="3466" y="1765"/>
                  </a:lnTo>
                  <a:cubicBezTo>
                    <a:pt x="3466" y="1986"/>
                    <a:pt x="3624" y="2143"/>
                    <a:pt x="3813" y="2143"/>
                  </a:cubicBezTo>
                  <a:cubicBezTo>
                    <a:pt x="4002" y="2143"/>
                    <a:pt x="4159" y="1986"/>
                    <a:pt x="4159" y="1765"/>
                  </a:cubicBezTo>
                  <a:lnTo>
                    <a:pt x="4159" y="1418"/>
                  </a:lnTo>
                  <a:lnTo>
                    <a:pt x="4537" y="1418"/>
                  </a:lnTo>
                  <a:cubicBezTo>
                    <a:pt x="4726" y="1418"/>
                    <a:pt x="4884" y="1576"/>
                    <a:pt x="4884" y="1765"/>
                  </a:cubicBezTo>
                  <a:lnTo>
                    <a:pt x="4884" y="2868"/>
                  </a:lnTo>
                  <a:cubicBezTo>
                    <a:pt x="4474" y="3025"/>
                    <a:pt x="4159" y="3403"/>
                    <a:pt x="4159" y="3876"/>
                  </a:cubicBezTo>
                  <a:lnTo>
                    <a:pt x="4159" y="5168"/>
                  </a:lnTo>
                  <a:cubicBezTo>
                    <a:pt x="4159" y="5703"/>
                    <a:pt x="3813" y="6176"/>
                    <a:pt x="3309" y="6270"/>
                  </a:cubicBezTo>
                  <a:lnTo>
                    <a:pt x="3151" y="6270"/>
                  </a:lnTo>
                  <a:cubicBezTo>
                    <a:pt x="2867" y="6270"/>
                    <a:pt x="2584" y="6144"/>
                    <a:pt x="2395" y="5955"/>
                  </a:cubicBezTo>
                  <a:cubicBezTo>
                    <a:pt x="2206" y="5766"/>
                    <a:pt x="2080" y="5483"/>
                    <a:pt x="2080" y="5199"/>
                  </a:cubicBezTo>
                  <a:lnTo>
                    <a:pt x="2080" y="3813"/>
                  </a:lnTo>
                  <a:cubicBezTo>
                    <a:pt x="2080" y="3403"/>
                    <a:pt x="1796" y="2994"/>
                    <a:pt x="1387" y="2836"/>
                  </a:cubicBezTo>
                  <a:lnTo>
                    <a:pt x="1387" y="1734"/>
                  </a:lnTo>
                  <a:cubicBezTo>
                    <a:pt x="1387" y="1545"/>
                    <a:pt x="1544" y="1387"/>
                    <a:pt x="1733" y="1387"/>
                  </a:cubicBezTo>
                  <a:lnTo>
                    <a:pt x="2080" y="1387"/>
                  </a:lnTo>
                  <a:lnTo>
                    <a:pt x="2080" y="1734"/>
                  </a:lnTo>
                  <a:cubicBezTo>
                    <a:pt x="2080" y="1923"/>
                    <a:pt x="2237" y="2080"/>
                    <a:pt x="2426" y="2080"/>
                  </a:cubicBezTo>
                  <a:cubicBezTo>
                    <a:pt x="2647" y="2080"/>
                    <a:pt x="2804" y="1923"/>
                    <a:pt x="2804" y="1734"/>
                  </a:cubicBezTo>
                  <a:lnTo>
                    <a:pt x="2804" y="347"/>
                  </a:lnTo>
                  <a:cubicBezTo>
                    <a:pt x="2804" y="158"/>
                    <a:pt x="2647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371600" rtl="1">
                <a:defRPr/>
              </a:pPr>
              <a:endParaRPr sz="3600">
                <a:solidFill>
                  <a:prstClr val="black"/>
                </a:solidFill>
                <a:latin typeface="Calibri"/>
                <a:cs typeface="B Nazanin" panose="00000400000000000000" pitchFamily="2" charset="-78"/>
              </a:endParaRPr>
            </a:p>
          </p:txBody>
        </p:sp>
        <p:sp>
          <p:nvSpPr>
            <p:cNvPr id="55" name="Google Shape;11037;p84">
              <a:extLst>
                <a:ext uri="{FF2B5EF4-FFF2-40B4-BE49-F238E27FC236}">
                  <a16:creationId xmlns:a16="http://schemas.microsoft.com/office/drawing/2014/main" id="{7E30F1C6-8914-6E06-44DB-DDFCD735500B}"/>
                </a:ext>
              </a:extLst>
            </p:cNvPr>
            <p:cNvSpPr/>
            <p:nvPr/>
          </p:nvSpPr>
          <p:spPr>
            <a:xfrm>
              <a:off x="-27502000" y="20844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371600" rtl="1">
                <a:defRPr/>
              </a:pPr>
              <a:endParaRPr sz="3600">
                <a:solidFill>
                  <a:prstClr val="black"/>
                </a:solidFill>
                <a:latin typeface="Calibri"/>
                <a:cs typeface="B Nazanin" panose="00000400000000000000" pitchFamily="2" charset="-78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F8CCA8D3-65DB-C0C1-526B-732F15FCEBC9}"/>
              </a:ext>
            </a:extLst>
          </p:cNvPr>
          <p:cNvSpPr txBox="1"/>
          <p:nvPr/>
        </p:nvSpPr>
        <p:spPr>
          <a:xfrm>
            <a:off x="0" y="320913"/>
            <a:ext cx="18288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5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پاورپوینت پزشکی</a:t>
            </a:r>
            <a:endParaRPr lang="en-IN" sz="45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37101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923059">
            <a:off x="8169581" y="635919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518569">
            <a:off x="13377237" y="334768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554571">
            <a:off x="3637598" y="-227504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910335" y="-7473533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2100069">
            <a:off x="-5736429" y="-1661542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2399646">
            <a:off x="-121790" y="8475120"/>
            <a:ext cx="2300979" cy="2300979"/>
          </a:xfrm>
          <a:custGeom>
            <a:avLst/>
            <a:gdLst/>
            <a:ahLst/>
            <a:cxnLst/>
            <a:rect l="l" t="t" r="r" b="b"/>
            <a:pathLst>
              <a:path w="2300979" h="2300979">
                <a:moveTo>
                  <a:pt x="0" y="0"/>
                </a:moveTo>
                <a:lnTo>
                  <a:pt x="2300980" y="0"/>
                </a:lnTo>
                <a:lnTo>
                  <a:pt x="2300980" y="2300979"/>
                </a:lnTo>
                <a:lnTo>
                  <a:pt x="0" y="230097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358048" y="2930745"/>
            <a:ext cx="1172057" cy="1207175"/>
            <a:chOff x="0" y="0"/>
            <a:chExt cx="1562743" cy="160956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562743" cy="1609567"/>
            </a:xfrm>
            <a:custGeom>
              <a:avLst/>
              <a:gdLst/>
              <a:ahLst/>
              <a:cxnLst/>
              <a:rect l="l" t="t" r="r" b="b"/>
              <a:pathLst>
                <a:path w="1562743" h="1609567">
                  <a:moveTo>
                    <a:pt x="0" y="0"/>
                  </a:moveTo>
                  <a:lnTo>
                    <a:pt x="1562743" y="0"/>
                  </a:lnTo>
                  <a:lnTo>
                    <a:pt x="1562743" y="1609567"/>
                  </a:lnTo>
                  <a:lnTo>
                    <a:pt x="0" y="16095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TextBox 13"/>
            <p:cNvSpPr txBox="1"/>
            <p:nvPr/>
          </p:nvSpPr>
          <p:spPr>
            <a:xfrm>
              <a:off x="294344" y="130413"/>
              <a:ext cx="974054" cy="10233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6719"/>
                </a:lnSpc>
                <a:spcBef>
                  <a:spcPct val="0"/>
                </a:spcBef>
              </a:pPr>
              <a:r>
                <a:rPr lang="en-US" sz="4800">
                  <a:solidFill>
                    <a:srgbClr val="F8FFEA"/>
                  </a:solidFill>
                  <a:latin typeface="Handyman"/>
                  <a:cs typeface="B Nazanin" panose="00000400000000000000" pitchFamily="2" charset="-78"/>
                </a:rPr>
                <a:t>1.</a:t>
              </a:r>
            </a:p>
          </p:txBody>
        </p:sp>
      </p:grpSp>
      <p:sp>
        <p:nvSpPr>
          <p:cNvPr id="14" name="Freeform 14"/>
          <p:cNvSpPr/>
          <p:nvPr/>
        </p:nvSpPr>
        <p:spPr>
          <a:xfrm>
            <a:off x="7263788" y="2930745"/>
            <a:ext cx="1172057" cy="1207175"/>
          </a:xfrm>
          <a:custGeom>
            <a:avLst/>
            <a:gdLst/>
            <a:ahLst/>
            <a:cxnLst/>
            <a:rect l="l" t="t" r="r" b="b"/>
            <a:pathLst>
              <a:path w="1172057" h="1207175">
                <a:moveTo>
                  <a:pt x="0" y="0"/>
                </a:moveTo>
                <a:lnTo>
                  <a:pt x="1172058" y="0"/>
                </a:lnTo>
                <a:lnTo>
                  <a:pt x="1172058" y="1207176"/>
                </a:lnTo>
                <a:lnTo>
                  <a:pt x="0" y="120717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7484547" y="2980930"/>
            <a:ext cx="730541" cy="7675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  <a:spcBef>
                <a:spcPct val="0"/>
              </a:spcBef>
            </a:pPr>
            <a:r>
              <a:rPr lang="en-US" sz="4800">
                <a:solidFill>
                  <a:srgbClr val="F8FFEA"/>
                </a:solidFill>
                <a:latin typeface="Handyman"/>
                <a:cs typeface="B Nazanin" panose="00000400000000000000" pitchFamily="2" charset="-78"/>
              </a:rPr>
              <a:t>2.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13169771" y="2930745"/>
            <a:ext cx="1172057" cy="1207175"/>
            <a:chOff x="0" y="0"/>
            <a:chExt cx="1562743" cy="160956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562743" cy="1609567"/>
            </a:xfrm>
            <a:custGeom>
              <a:avLst/>
              <a:gdLst/>
              <a:ahLst/>
              <a:cxnLst/>
              <a:rect l="l" t="t" r="r" b="b"/>
              <a:pathLst>
                <a:path w="1562743" h="1609567">
                  <a:moveTo>
                    <a:pt x="0" y="0"/>
                  </a:moveTo>
                  <a:lnTo>
                    <a:pt x="1562743" y="0"/>
                  </a:lnTo>
                  <a:lnTo>
                    <a:pt x="1562743" y="1609567"/>
                  </a:lnTo>
                  <a:lnTo>
                    <a:pt x="0" y="160956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TextBox 18"/>
            <p:cNvSpPr txBox="1"/>
            <p:nvPr/>
          </p:nvSpPr>
          <p:spPr>
            <a:xfrm>
              <a:off x="294344" y="130413"/>
              <a:ext cx="974054" cy="10233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rtl="1">
                <a:lnSpc>
                  <a:spcPts val="6719"/>
                </a:lnSpc>
                <a:spcBef>
                  <a:spcPct val="0"/>
                </a:spcBef>
              </a:pPr>
              <a:r>
                <a:rPr lang="en-US" sz="4800">
                  <a:solidFill>
                    <a:srgbClr val="F8FFEA"/>
                  </a:solidFill>
                  <a:latin typeface="Handyman"/>
                  <a:cs typeface="B Nazanin" panose="00000400000000000000" pitchFamily="2" charset="-78"/>
                </a:rPr>
                <a:t>3.</a:t>
              </a:r>
            </a:p>
          </p:txBody>
        </p:sp>
      </p:grpSp>
      <p:sp>
        <p:nvSpPr>
          <p:cNvPr id="19" name="Freeform 19"/>
          <p:cNvSpPr/>
          <p:nvPr/>
        </p:nvSpPr>
        <p:spPr>
          <a:xfrm rot="2409526">
            <a:off x="4901862" y="6664143"/>
            <a:ext cx="2056403" cy="2056403"/>
          </a:xfrm>
          <a:custGeom>
            <a:avLst/>
            <a:gdLst/>
            <a:ahLst/>
            <a:cxnLst/>
            <a:rect l="l" t="t" r="r" b="b"/>
            <a:pathLst>
              <a:path w="2056403" h="2056403">
                <a:moveTo>
                  <a:pt x="0" y="0"/>
                </a:moveTo>
                <a:lnTo>
                  <a:pt x="2056404" y="0"/>
                </a:lnTo>
                <a:lnTo>
                  <a:pt x="2056404" y="2056403"/>
                </a:lnTo>
                <a:lnTo>
                  <a:pt x="0" y="205640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3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 rot="-2288510">
            <a:off x="607968" y="419100"/>
            <a:ext cx="2290560" cy="2290560"/>
          </a:xfrm>
          <a:custGeom>
            <a:avLst/>
            <a:gdLst/>
            <a:ahLst/>
            <a:cxnLst/>
            <a:rect l="l" t="t" r="r" b="b"/>
            <a:pathLst>
              <a:path w="2290560" h="2290560">
                <a:moveTo>
                  <a:pt x="0" y="0"/>
                </a:moveTo>
                <a:lnTo>
                  <a:pt x="2290560" y="0"/>
                </a:lnTo>
                <a:lnTo>
                  <a:pt x="2290560" y="2290560"/>
                </a:lnTo>
                <a:lnTo>
                  <a:pt x="0" y="229056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alphaModFix amt="60000"/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5120663" y="680807"/>
            <a:ext cx="10980381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5759"/>
              </a:lnSpc>
              <a:spcBef>
                <a:spcPct val="0"/>
              </a:spcBef>
            </a:pPr>
            <a:r>
              <a:rPr lang="fa-IR" sz="4800" dirty="0">
                <a:solidFill>
                  <a:srgbClr val="FFFAF6"/>
                </a:solidFill>
                <a:latin typeface="Handyman"/>
                <a:cs typeface="B Nazanin" panose="00000400000000000000" pitchFamily="2" charset="-78"/>
              </a:rPr>
              <a:t>این ارائه را به عنوان یک قالب پاورپوینت در 3 مرحله دانلود کنید</a:t>
            </a:r>
            <a:endParaRPr lang="en-US" sz="4800" u="none" dirty="0">
              <a:solidFill>
                <a:srgbClr val="FFFAF6"/>
              </a:solidFill>
              <a:latin typeface="Handyman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7263788" y="4450830"/>
            <a:ext cx="3760423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52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روی دکمه "اشتراک گذاری" در گوشه سمت راست بالای 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Canva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کلیک کنید و روی "بیشتر" در پایین منو کلیک کنید.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23276" y="4450830"/>
            <a:ext cx="3997387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520"/>
              </a:lnSpc>
              <a:spcBef>
                <a:spcPct val="0"/>
              </a:spcBef>
            </a:pP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روی دکمه "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Canva"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در کنار این ارائه کلیک کنید. شروع به ویرایش ارائه خود کنید. ممکن است لازم باشد به حساب </a:t>
            </a: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Canva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خود وارد شوید.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3169529" y="4450830"/>
            <a:ext cx="3760423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r" rtl="1">
              <a:lnSpc>
                <a:spcPts val="2520"/>
              </a:lnSpc>
              <a:spcBef>
                <a:spcPct val="0"/>
              </a:spcBef>
            </a:pPr>
            <a:r>
              <a:rPr lang="en-US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"PowerPoint" </a:t>
            </a:r>
            <a:r>
              <a:rPr lang="fa-IR" dirty="0">
                <a:solidFill>
                  <a:srgbClr val="000000"/>
                </a:solidFill>
                <a:latin typeface="Noto Sans"/>
                <a:cs typeface="B Nazanin" panose="00000400000000000000" pitchFamily="2" charset="-78"/>
              </a:rPr>
              <a:t>را در نوار جستجو وارد کرده و برای دانلود روی نماد پاورپوینت کلیک کنید.</a:t>
            </a:r>
            <a:endParaRPr lang="en-US" sz="1800" u="none" dirty="0">
              <a:solidFill>
                <a:srgbClr val="000000"/>
              </a:solidFill>
              <a:latin typeface="Noto Sans"/>
              <a:cs typeface="B Nazanin" panose="00000400000000000000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 rot="1585894">
            <a:off x="16806960" y="-1324452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E37CC99-4844-2886-7B55-7E3A0F348220}"/>
              </a:ext>
            </a:extLst>
          </p:cNvPr>
          <p:cNvSpPr/>
          <p:nvPr/>
        </p:nvSpPr>
        <p:spPr>
          <a:xfrm rot="6923059">
            <a:off x="8169581" y="6359198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6" y="0"/>
                </a:lnTo>
                <a:lnTo>
                  <a:pt x="6607486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B8F41E3-7445-3E7A-943F-FB7ABBC30750}"/>
              </a:ext>
            </a:extLst>
          </p:cNvPr>
          <p:cNvSpPr/>
          <p:nvPr/>
        </p:nvSpPr>
        <p:spPr>
          <a:xfrm rot="1518569">
            <a:off x="13377237" y="3347687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B83E2D13-D60F-2E0F-398C-DAFE368370C3}"/>
              </a:ext>
            </a:extLst>
          </p:cNvPr>
          <p:cNvSpPr/>
          <p:nvPr/>
        </p:nvSpPr>
        <p:spPr>
          <a:xfrm rot="2554571">
            <a:off x="3637598" y="-2275043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F2424C3-9EBE-4C0C-5704-BFBE21C301C1}"/>
              </a:ext>
            </a:extLst>
          </p:cNvPr>
          <p:cNvSpPr/>
          <p:nvPr/>
        </p:nvSpPr>
        <p:spPr>
          <a:xfrm>
            <a:off x="3910335" y="-7473533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602E6DB-85F7-02B8-B05F-68465FF1C35E}"/>
              </a:ext>
            </a:extLst>
          </p:cNvPr>
          <p:cNvSpPr/>
          <p:nvPr/>
        </p:nvSpPr>
        <p:spPr>
          <a:xfrm rot="-2100069">
            <a:off x="-5736429" y="-1661542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7"/>
                </a:lnTo>
                <a:lnTo>
                  <a:pt x="0" y="66074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AC835A5-8B73-1C5E-A1C0-B42A301ECDFC}"/>
              </a:ext>
            </a:extLst>
          </p:cNvPr>
          <p:cNvSpPr/>
          <p:nvPr/>
        </p:nvSpPr>
        <p:spPr>
          <a:xfrm rot="-2399646">
            <a:off x="-121790" y="8475120"/>
            <a:ext cx="2300979" cy="2300979"/>
          </a:xfrm>
          <a:custGeom>
            <a:avLst/>
            <a:gdLst/>
            <a:ahLst/>
            <a:cxnLst/>
            <a:rect l="l" t="t" r="r" b="b"/>
            <a:pathLst>
              <a:path w="2300979" h="2300979">
                <a:moveTo>
                  <a:pt x="0" y="0"/>
                </a:moveTo>
                <a:lnTo>
                  <a:pt x="2300980" y="0"/>
                </a:lnTo>
                <a:lnTo>
                  <a:pt x="2300980" y="2300979"/>
                </a:lnTo>
                <a:lnTo>
                  <a:pt x="0" y="230097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6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175022F8-B33D-357A-F2DC-BC12673899A2}"/>
              </a:ext>
            </a:extLst>
          </p:cNvPr>
          <p:cNvSpPr txBox="1"/>
          <p:nvPr/>
        </p:nvSpPr>
        <p:spPr>
          <a:xfrm>
            <a:off x="1578806" y="3028555"/>
            <a:ext cx="730540" cy="7675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  <a:spcBef>
                <a:spcPct val="0"/>
              </a:spcBef>
            </a:pPr>
            <a:r>
              <a:rPr lang="en-US" sz="4800" dirty="0">
                <a:solidFill>
                  <a:srgbClr val="F8FFEA"/>
                </a:solidFill>
                <a:latin typeface="Handyman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16" name="Freeform 19">
            <a:extLst>
              <a:ext uri="{FF2B5EF4-FFF2-40B4-BE49-F238E27FC236}">
                <a16:creationId xmlns:a16="http://schemas.microsoft.com/office/drawing/2014/main" id="{735F9F2A-CCA8-177E-9CA0-F31799089C51}"/>
              </a:ext>
            </a:extLst>
          </p:cNvPr>
          <p:cNvSpPr/>
          <p:nvPr/>
        </p:nvSpPr>
        <p:spPr>
          <a:xfrm rot="2409526">
            <a:off x="4901862" y="6664143"/>
            <a:ext cx="2056403" cy="2056403"/>
          </a:xfrm>
          <a:custGeom>
            <a:avLst/>
            <a:gdLst/>
            <a:ahLst/>
            <a:cxnLst/>
            <a:rect l="l" t="t" r="r" b="b"/>
            <a:pathLst>
              <a:path w="2056403" h="2056403">
                <a:moveTo>
                  <a:pt x="0" y="0"/>
                </a:moveTo>
                <a:lnTo>
                  <a:pt x="2056404" y="0"/>
                </a:lnTo>
                <a:lnTo>
                  <a:pt x="2056404" y="2056403"/>
                </a:lnTo>
                <a:lnTo>
                  <a:pt x="0" y="20564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0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20">
            <a:extLst>
              <a:ext uri="{FF2B5EF4-FFF2-40B4-BE49-F238E27FC236}">
                <a16:creationId xmlns:a16="http://schemas.microsoft.com/office/drawing/2014/main" id="{C7B6DD10-0CEF-BD70-4BF8-97AB53787C8B}"/>
              </a:ext>
            </a:extLst>
          </p:cNvPr>
          <p:cNvSpPr/>
          <p:nvPr/>
        </p:nvSpPr>
        <p:spPr>
          <a:xfrm rot="-2288510">
            <a:off x="607968" y="419100"/>
            <a:ext cx="2290560" cy="2290560"/>
          </a:xfrm>
          <a:custGeom>
            <a:avLst/>
            <a:gdLst/>
            <a:ahLst/>
            <a:cxnLst/>
            <a:rect l="l" t="t" r="r" b="b"/>
            <a:pathLst>
              <a:path w="2290560" h="2290560">
                <a:moveTo>
                  <a:pt x="0" y="0"/>
                </a:moveTo>
                <a:lnTo>
                  <a:pt x="2290560" y="0"/>
                </a:lnTo>
                <a:lnTo>
                  <a:pt x="2290560" y="2290560"/>
                </a:lnTo>
                <a:lnTo>
                  <a:pt x="0" y="22905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60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5">
            <a:extLst>
              <a:ext uri="{FF2B5EF4-FFF2-40B4-BE49-F238E27FC236}">
                <a16:creationId xmlns:a16="http://schemas.microsoft.com/office/drawing/2014/main" id="{31D1C650-3EA7-750D-5EED-77CC8B98853F}"/>
              </a:ext>
            </a:extLst>
          </p:cNvPr>
          <p:cNvSpPr/>
          <p:nvPr/>
        </p:nvSpPr>
        <p:spPr>
          <a:xfrm rot="1585894">
            <a:off x="16806960" y="-1324452"/>
            <a:ext cx="6607486" cy="6607486"/>
          </a:xfrm>
          <a:custGeom>
            <a:avLst/>
            <a:gdLst/>
            <a:ahLst/>
            <a:cxnLst/>
            <a:rect l="l" t="t" r="r" b="b"/>
            <a:pathLst>
              <a:path w="6607486" h="6607486">
                <a:moveTo>
                  <a:pt x="0" y="0"/>
                </a:moveTo>
                <a:lnTo>
                  <a:pt x="6607487" y="0"/>
                </a:lnTo>
                <a:lnTo>
                  <a:pt x="6607487" y="6607486"/>
                </a:lnTo>
                <a:lnTo>
                  <a:pt x="0" y="66074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A0638DE-681A-918D-CE64-A6F8F6CE1CE5}"/>
              </a:ext>
            </a:extLst>
          </p:cNvPr>
          <p:cNvSpPr txBox="1"/>
          <p:nvPr/>
        </p:nvSpPr>
        <p:spPr>
          <a:xfrm>
            <a:off x="0" y="385951"/>
            <a:ext cx="1828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های ارائه پاورپوینت دندانپزشکی</a:t>
            </a:r>
            <a:endParaRPr lang="ko-KR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23E3FD2-117B-93A0-8E65-27C1301CC226}"/>
              </a:ext>
            </a:extLst>
          </p:cNvPr>
          <p:cNvGrpSpPr/>
          <p:nvPr/>
        </p:nvGrpSpPr>
        <p:grpSpPr>
          <a:xfrm>
            <a:off x="890154" y="2867905"/>
            <a:ext cx="16507692" cy="4551191"/>
            <a:chOff x="593436" y="1906961"/>
            <a:chExt cx="11005128" cy="3034127"/>
          </a:xfrm>
        </p:grpSpPr>
        <p:sp>
          <p:nvSpPr>
            <p:cNvPr id="25" name="Google Shape;18806;p64">
              <a:extLst>
                <a:ext uri="{FF2B5EF4-FFF2-40B4-BE49-F238E27FC236}">
                  <a16:creationId xmlns:a16="http://schemas.microsoft.com/office/drawing/2014/main" id="{31DCD9E8-CBE1-66DA-80F7-171BE8E0AAA8}"/>
                </a:ext>
              </a:extLst>
            </p:cNvPr>
            <p:cNvSpPr/>
            <p:nvPr/>
          </p:nvSpPr>
          <p:spPr>
            <a:xfrm>
              <a:off x="593436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ctr" rtl="1"/>
              <a:r>
                <a:rPr lang="fa-IR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 1</a:t>
              </a:r>
              <a:endParaRPr sz="2700" b="1" dirty="0">
                <a:solidFill>
                  <a:schemeClr val="lt1"/>
                </a:solidFill>
                <a:latin typeface="Georgia Pro Cond" panose="02040506050405020303" pitchFamily="18" charset="0"/>
                <a:ea typeface="Poppins ExtraBold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26" name="Google Shape;18808;p64">
              <a:extLst>
                <a:ext uri="{FF2B5EF4-FFF2-40B4-BE49-F238E27FC236}">
                  <a16:creationId xmlns:a16="http://schemas.microsoft.com/office/drawing/2014/main" id="{8159FAF1-9E12-1457-D9D1-5AA9C187BAA9}"/>
                </a:ext>
              </a:extLst>
            </p:cNvPr>
            <p:cNvSpPr/>
            <p:nvPr/>
          </p:nvSpPr>
          <p:spPr>
            <a:xfrm>
              <a:off x="6251158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ctr" rtl="1"/>
              <a:r>
                <a:rPr lang="fa-IR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2700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3</a:t>
              </a:r>
              <a:endParaRPr sz="2700"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27" name="Google Shape;18810;p64">
              <a:extLst>
                <a:ext uri="{FF2B5EF4-FFF2-40B4-BE49-F238E27FC236}">
                  <a16:creationId xmlns:a16="http://schemas.microsoft.com/office/drawing/2014/main" id="{A34091D0-F9D0-316B-0662-1AB83306A423}"/>
                </a:ext>
              </a:extLst>
            </p:cNvPr>
            <p:cNvSpPr/>
            <p:nvPr/>
          </p:nvSpPr>
          <p:spPr>
            <a:xfrm>
              <a:off x="3422297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ctr" rtl="1"/>
              <a:r>
                <a:rPr lang="fa-IR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2700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2</a:t>
              </a:r>
              <a:endParaRPr sz="2700"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28" name="Google Shape;18812;p64">
              <a:extLst>
                <a:ext uri="{FF2B5EF4-FFF2-40B4-BE49-F238E27FC236}">
                  <a16:creationId xmlns:a16="http://schemas.microsoft.com/office/drawing/2014/main" id="{E603E2CF-E109-60E0-8426-DB00DE24E444}"/>
                </a:ext>
              </a:extLst>
            </p:cNvPr>
            <p:cNvSpPr/>
            <p:nvPr/>
          </p:nvSpPr>
          <p:spPr>
            <a:xfrm>
              <a:off x="9080019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ctr" rtl="1"/>
              <a:r>
                <a:rPr lang="fa-IR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27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2700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4</a:t>
              </a:r>
              <a:endParaRPr sz="2700"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cxnSp>
          <p:nvCxnSpPr>
            <p:cNvPr id="29" name="Google Shape;18814;p64">
              <a:extLst>
                <a:ext uri="{FF2B5EF4-FFF2-40B4-BE49-F238E27FC236}">
                  <a16:creationId xmlns:a16="http://schemas.microsoft.com/office/drawing/2014/main" id="{FDBD2307-5543-7F04-327B-3811E9603FB8}"/>
                </a:ext>
              </a:extLst>
            </p:cNvPr>
            <p:cNvCxnSpPr>
              <a:stCxn id="25" idx="3"/>
              <a:endCxn id="27" idx="1"/>
            </p:cNvCxnSpPr>
            <p:nvPr/>
          </p:nvCxnSpPr>
          <p:spPr>
            <a:xfrm flipV="1">
              <a:off x="3111981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30" name="Google Shape;18815;p64">
              <a:extLst>
                <a:ext uri="{FF2B5EF4-FFF2-40B4-BE49-F238E27FC236}">
                  <a16:creationId xmlns:a16="http://schemas.microsoft.com/office/drawing/2014/main" id="{9755F2A6-3EAE-A125-560D-6C0E69EB7AEF}"/>
                </a:ext>
              </a:extLst>
            </p:cNvPr>
            <p:cNvCxnSpPr>
              <a:stCxn id="27" idx="3"/>
              <a:endCxn id="26" idx="1"/>
            </p:cNvCxnSpPr>
            <p:nvPr/>
          </p:nvCxnSpPr>
          <p:spPr>
            <a:xfrm>
              <a:off x="5940842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31" name="Google Shape;18816;p64">
              <a:extLst>
                <a:ext uri="{FF2B5EF4-FFF2-40B4-BE49-F238E27FC236}">
                  <a16:creationId xmlns:a16="http://schemas.microsoft.com/office/drawing/2014/main" id="{568384D6-CA84-A030-0241-D312E9143533}"/>
                </a:ext>
              </a:extLst>
            </p:cNvPr>
            <p:cNvCxnSpPr>
              <a:stCxn id="26" idx="3"/>
              <a:endCxn id="28" idx="1"/>
            </p:cNvCxnSpPr>
            <p:nvPr/>
          </p:nvCxnSpPr>
          <p:spPr>
            <a:xfrm flipV="1">
              <a:off x="8769703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32" name="Google Shape;18817;p64">
              <a:extLst>
                <a:ext uri="{FF2B5EF4-FFF2-40B4-BE49-F238E27FC236}">
                  <a16:creationId xmlns:a16="http://schemas.microsoft.com/office/drawing/2014/main" id="{FA0DDDC1-5A3B-5C97-E67D-E295E29BFF68}"/>
                </a:ext>
              </a:extLst>
            </p:cNvPr>
            <p:cNvGrpSpPr/>
            <p:nvPr/>
          </p:nvGrpSpPr>
          <p:grpSpPr>
            <a:xfrm>
              <a:off x="9884109" y="3589712"/>
              <a:ext cx="910367" cy="910370"/>
              <a:chOff x="7161947" y="2963272"/>
              <a:chExt cx="621793" cy="621795"/>
            </a:xfrm>
          </p:grpSpPr>
          <p:sp>
            <p:nvSpPr>
              <p:cNvPr id="120" name="Google Shape;18818;p64">
                <a:extLst>
                  <a:ext uri="{FF2B5EF4-FFF2-40B4-BE49-F238E27FC236}">
                    <a16:creationId xmlns:a16="http://schemas.microsoft.com/office/drawing/2014/main" id="{125B5131-842B-CCDB-36CE-EB58F37B46ED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430" extrusionOk="0">
                    <a:moveTo>
                      <a:pt x="1263" y="1"/>
                    </a:moveTo>
                    <a:cubicBezTo>
                      <a:pt x="572" y="1"/>
                      <a:pt x="0" y="548"/>
                      <a:pt x="0" y="1263"/>
                    </a:cubicBezTo>
                    <a:lnTo>
                      <a:pt x="0" y="1406"/>
                    </a:lnTo>
                    <a:lnTo>
                      <a:pt x="3072" y="1430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18819;p64">
                <a:extLst>
                  <a:ext uri="{FF2B5EF4-FFF2-40B4-BE49-F238E27FC236}">
                    <a16:creationId xmlns:a16="http://schemas.microsoft.com/office/drawing/2014/main" id="{F7C79F4E-90E6-FEA3-A429-72EC8ABB0EEA}"/>
                  </a:ext>
                </a:extLst>
              </p:cNvPr>
              <p:cNvSpPr/>
              <p:nvPr/>
            </p:nvSpPr>
            <p:spPr>
              <a:xfrm>
                <a:off x="7453487" y="2963272"/>
                <a:ext cx="111568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1859" h="1430" extrusionOk="0">
                    <a:moveTo>
                      <a:pt x="1" y="1"/>
                    </a:moveTo>
                    <a:cubicBezTo>
                      <a:pt x="310" y="1"/>
                      <a:pt x="596" y="144"/>
                      <a:pt x="811" y="358"/>
                    </a:cubicBezTo>
                    <a:cubicBezTo>
                      <a:pt x="1049" y="596"/>
                      <a:pt x="1192" y="906"/>
                      <a:pt x="1192" y="1263"/>
                    </a:cubicBezTo>
                    <a:lnTo>
                      <a:pt x="1192" y="1430"/>
                    </a:lnTo>
                    <a:lnTo>
                      <a:pt x="1858" y="1430"/>
                    </a:lnTo>
                    <a:lnTo>
                      <a:pt x="1858" y="1263"/>
                    </a:lnTo>
                    <a:cubicBezTo>
                      <a:pt x="1858" y="906"/>
                      <a:pt x="1716" y="596"/>
                      <a:pt x="1477" y="358"/>
                    </a:cubicBezTo>
                    <a:cubicBezTo>
                      <a:pt x="1263" y="144"/>
                      <a:pt x="930" y="1"/>
                      <a:pt x="596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18820;p64">
                <a:extLst>
                  <a:ext uri="{FF2B5EF4-FFF2-40B4-BE49-F238E27FC236}">
                    <a16:creationId xmlns:a16="http://schemas.microsoft.com/office/drawing/2014/main" id="{8DB3ABD6-3654-0A02-583E-445B17CB922E}"/>
                  </a:ext>
                </a:extLst>
              </p:cNvPr>
              <p:cNvSpPr/>
              <p:nvPr/>
            </p:nvSpPr>
            <p:spPr>
              <a:xfrm>
                <a:off x="7201976" y="3402014"/>
                <a:ext cx="541755" cy="161174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2852" extrusionOk="0">
                    <a:moveTo>
                      <a:pt x="1" y="0"/>
                    </a:moveTo>
                    <a:lnTo>
                      <a:pt x="1" y="2596"/>
                    </a:lnTo>
                    <a:cubicBezTo>
                      <a:pt x="1" y="2699"/>
                      <a:pt x="75" y="2777"/>
                      <a:pt x="161" y="2777"/>
                    </a:cubicBezTo>
                    <a:cubicBezTo>
                      <a:pt x="194" y="2777"/>
                      <a:pt x="229" y="2765"/>
                      <a:pt x="263" y="2739"/>
                    </a:cubicBezTo>
                    <a:lnTo>
                      <a:pt x="382" y="2667"/>
                    </a:lnTo>
                    <a:cubicBezTo>
                      <a:pt x="453" y="2608"/>
                      <a:pt x="542" y="2578"/>
                      <a:pt x="635" y="2578"/>
                    </a:cubicBezTo>
                    <a:cubicBezTo>
                      <a:pt x="727" y="2578"/>
                      <a:pt x="822" y="2608"/>
                      <a:pt x="906" y="2667"/>
                    </a:cubicBezTo>
                    <a:lnTo>
                      <a:pt x="1025" y="2763"/>
                    </a:lnTo>
                    <a:cubicBezTo>
                      <a:pt x="1096" y="2822"/>
                      <a:pt x="1185" y="2852"/>
                      <a:pt x="1278" y="2852"/>
                    </a:cubicBezTo>
                    <a:cubicBezTo>
                      <a:pt x="1370" y="2852"/>
                      <a:pt x="1465" y="2822"/>
                      <a:pt x="1548" y="2763"/>
                    </a:cubicBezTo>
                    <a:lnTo>
                      <a:pt x="1668" y="2667"/>
                    </a:lnTo>
                    <a:cubicBezTo>
                      <a:pt x="1751" y="2608"/>
                      <a:pt x="1840" y="2578"/>
                      <a:pt x="1930" y="2578"/>
                    </a:cubicBezTo>
                    <a:cubicBezTo>
                      <a:pt x="2019" y="2578"/>
                      <a:pt x="2108" y="2608"/>
                      <a:pt x="2191" y="2667"/>
                    </a:cubicBezTo>
                    <a:lnTo>
                      <a:pt x="2311" y="2763"/>
                    </a:lnTo>
                    <a:cubicBezTo>
                      <a:pt x="2394" y="2822"/>
                      <a:pt x="2489" y="2852"/>
                      <a:pt x="2581" y="2852"/>
                    </a:cubicBezTo>
                    <a:cubicBezTo>
                      <a:pt x="2674" y="2852"/>
                      <a:pt x="2763" y="2822"/>
                      <a:pt x="2834" y="2763"/>
                    </a:cubicBezTo>
                    <a:lnTo>
                      <a:pt x="2954" y="2667"/>
                    </a:lnTo>
                    <a:cubicBezTo>
                      <a:pt x="3037" y="2608"/>
                      <a:pt x="3132" y="2578"/>
                      <a:pt x="3224" y="2578"/>
                    </a:cubicBezTo>
                    <a:cubicBezTo>
                      <a:pt x="3317" y="2578"/>
                      <a:pt x="3406" y="2608"/>
                      <a:pt x="3477" y="2667"/>
                    </a:cubicBezTo>
                    <a:lnTo>
                      <a:pt x="3597" y="2763"/>
                    </a:lnTo>
                    <a:cubicBezTo>
                      <a:pt x="3680" y="2822"/>
                      <a:pt x="3775" y="2852"/>
                      <a:pt x="3867" y="2852"/>
                    </a:cubicBezTo>
                    <a:cubicBezTo>
                      <a:pt x="3960" y="2852"/>
                      <a:pt x="4049" y="2822"/>
                      <a:pt x="4120" y="2763"/>
                    </a:cubicBezTo>
                    <a:lnTo>
                      <a:pt x="4263" y="2667"/>
                    </a:lnTo>
                    <a:cubicBezTo>
                      <a:pt x="4335" y="2608"/>
                      <a:pt x="4424" y="2578"/>
                      <a:pt x="4513" y="2578"/>
                    </a:cubicBezTo>
                    <a:cubicBezTo>
                      <a:pt x="4603" y="2578"/>
                      <a:pt x="4692" y="2608"/>
                      <a:pt x="4763" y="2667"/>
                    </a:cubicBezTo>
                    <a:lnTo>
                      <a:pt x="4906" y="2763"/>
                    </a:lnTo>
                    <a:cubicBezTo>
                      <a:pt x="4978" y="2822"/>
                      <a:pt x="5067" y="2852"/>
                      <a:pt x="5159" y="2852"/>
                    </a:cubicBezTo>
                    <a:cubicBezTo>
                      <a:pt x="5252" y="2852"/>
                      <a:pt x="5347" y="2822"/>
                      <a:pt x="5430" y="2763"/>
                    </a:cubicBezTo>
                    <a:lnTo>
                      <a:pt x="5549" y="2667"/>
                    </a:lnTo>
                    <a:cubicBezTo>
                      <a:pt x="5621" y="2608"/>
                      <a:pt x="5710" y="2578"/>
                      <a:pt x="5802" y="2578"/>
                    </a:cubicBezTo>
                    <a:cubicBezTo>
                      <a:pt x="5895" y="2578"/>
                      <a:pt x="5990" y="2608"/>
                      <a:pt x="6073" y="2667"/>
                    </a:cubicBezTo>
                    <a:lnTo>
                      <a:pt x="6192" y="2763"/>
                    </a:lnTo>
                    <a:cubicBezTo>
                      <a:pt x="6264" y="2822"/>
                      <a:pt x="6353" y="2852"/>
                      <a:pt x="6445" y="2852"/>
                    </a:cubicBezTo>
                    <a:cubicBezTo>
                      <a:pt x="6538" y="2852"/>
                      <a:pt x="6633" y="2822"/>
                      <a:pt x="6716" y="2763"/>
                    </a:cubicBezTo>
                    <a:lnTo>
                      <a:pt x="6835" y="2667"/>
                    </a:lnTo>
                    <a:cubicBezTo>
                      <a:pt x="6919" y="2608"/>
                      <a:pt x="7008" y="2578"/>
                      <a:pt x="7097" y="2578"/>
                    </a:cubicBezTo>
                    <a:cubicBezTo>
                      <a:pt x="7187" y="2578"/>
                      <a:pt x="7276" y="2608"/>
                      <a:pt x="7359" y="2667"/>
                    </a:cubicBezTo>
                    <a:lnTo>
                      <a:pt x="7478" y="2763"/>
                    </a:lnTo>
                    <a:cubicBezTo>
                      <a:pt x="7562" y="2822"/>
                      <a:pt x="7657" y="2852"/>
                      <a:pt x="7749" y="2852"/>
                    </a:cubicBezTo>
                    <a:cubicBezTo>
                      <a:pt x="7841" y="2852"/>
                      <a:pt x="7931" y="2822"/>
                      <a:pt x="8002" y="2763"/>
                    </a:cubicBezTo>
                    <a:lnTo>
                      <a:pt x="8288" y="2548"/>
                    </a:lnTo>
                    <a:cubicBezTo>
                      <a:pt x="8324" y="2524"/>
                      <a:pt x="8359" y="2513"/>
                      <a:pt x="8395" y="2513"/>
                    </a:cubicBezTo>
                    <a:cubicBezTo>
                      <a:pt x="8431" y="2513"/>
                      <a:pt x="8467" y="2524"/>
                      <a:pt x="8502" y="2548"/>
                    </a:cubicBezTo>
                    <a:lnTo>
                      <a:pt x="8764" y="2739"/>
                    </a:lnTo>
                    <a:cubicBezTo>
                      <a:pt x="8798" y="2765"/>
                      <a:pt x="8833" y="2777"/>
                      <a:pt x="8866" y="2777"/>
                    </a:cubicBezTo>
                    <a:cubicBezTo>
                      <a:pt x="8952" y="2777"/>
                      <a:pt x="9026" y="2699"/>
                      <a:pt x="9026" y="2596"/>
                    </a:cubicBezTo>
                    <a:lnTo>
                      <a:pt x="9026" y="0"/>
                    </a:ln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18821;p64">
                <a:extLst>
                  <a:ext uri="{FF2B5EF4-FFF2-40B4-BE49-F238E27FC236}">
                    <a16:creationId xmlns:a16="http://schemas.microsoft.com/office/drawing/2014/main" id="{CC5C7F2F-49F8-5F7E-836F-A3D01A5D23CE}"/>
                  </a:ext>
                </a:extLst>
              </p:cNvPr>
              <p:cNvSpPr/>
              <p:nvPr/>
            </p:nvSpPr>
            <p:spPr>
              <a:xfrm>
                <a:off x="7705058" y="3402014"/>
                <a:ext cx="38650" cy="156992"/>
              </a:xfrm>
              <a:custGeom>
                <a:avLst/>
                <a:gdLst/>
                <a:ahLst/>
                <a:cxnLst/>
                <a:rect l="l" t="t" r="r" b="b"/>
                <a:pathLst>
                  <a:path w="644" h="2778" extrusionOk="0">
                    <a:moveTo>
                      <a:pt x="0" y="0"/>
                    </a:moveTo>
                    <a:lnTo>
                      <a:pt x="0" y="2524"/>
                    </a:lnTo>
                    <a:cubicBezTo>
                      <a:pt x="24" y="2524"/>
                      <a:pt x="72" y="2524"/>
                      <a:pt x="119" y="2548"/>
                    </a:cubicBezTo>
                    <a:lnTo>
                      <a:pt x="381" y="2739"/>
                    </a:lnTo>
                    <a:cubicBezTo>
                      <a:pt x="415" y="2765"/>
                      <a:pt x="450" y="2777"/>
                      <a:pt x="483" y="2777"/>
                    </a:cubicBezTo>
                    <a:cubicBezTo>
                      <a:pt x="569" y="2777"/>
                      <a:pt x="643" y="2699"/>
                      <a:pt x="643" y="2596"/>
                    </a:cubicBez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18822;p64">
                <a:extLst>
                  <a:ext uri="{FF2B5EF4-FFF2-40B4-BE49-F238E27FC236}">
                    <a16:creationId xmlns:a16="http://schemas.microsoft.com/office/drawing/2014/main" id="{BAA98B3A-4414-71DF-D943-1244E008A192}"/>
                  </a:ext>
                </a:extLst>
              </p:cNvPr>
              <p:cNvSpPr/>
              <p:nvPr/>
            </p:nvSpPr>
            <p:spPr>
              <a:xfrm>
                <a:off x="7642165" y="3302387"/>
                <a:ext cx="141575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1930" extrusionOk="0">
                    <a:moveTo>
                      <a:pt x="0" y="1"/>
                    </a:moveTo>
                    <a:lnTo>
                      <a:pt x="0" y="1930"/>
                    </a:lnTo>
                    <a:lnTo>
                      <a:pt x="1405" y="1930"/>
                    </a:lnTo>
                    <a:cubicBezTo>
                      <a:pt x="1929" y="1930"/>
                      <a:pt x="2358" y="1501"/>
                      <a:pt x="2358" y="953"/>
                    </a:cubicBezTo>
                    <a:cubicBezTo>
                      <a:pt x="2358" y="430"/>
                      <a:pt x="1929" y="1"/>
                      <a:pt x="1405" y="1"/>
                    </a:cubicBez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18823;p64">
                <a:extLst>
                  <a:ext uri="{FF2B5EF4-FFF2-40B4-BE49-F238E27FC236}">
                    <a16:creationId xmlns:a16="http://schemas.microsoft.com/office/drawing/2014/main" id="{80BA996B-D216-7461-CFE0-5BA7096B2C8B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115829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930" h="1930" extrusionOk="0">
                    <a:moveTo>
                      <a:pt x="953" y="1"/>
                    </a:moveTo>
                    <a:cubicBezTo>
                      <a:pt x="429" y="1"/>
                      <a:pt x="1" y="430"/>
                      <a:pt x="1" y="953"/>
                    </a:cubicBezTo>
                    <a:cubicBezTo>
                      <a:pt x="1" y="1501"/>
                      <a:pt x="429" y="1930"/>
                      <a:pt x="953" y="1930"/>
                    </a:cubicBezTo>
                    <a:lnTo>
                      <a:pt x="1930" y="1930"/>
                    </a:lnTo>
                    <a:lnTo>
                      <a:pt x="1930" y="1"/>
                    </a:ln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18824;p64">
                <a:extLst>
                  <a:ext uri="{FF2B5EF4-FFF2-40B4-BE49-F238E27FC236}">
                    <a16:creationId xmlns:a16="http://schemas.microsoft.com/office/drawing/2014/main" id="{5377F718-95D3-B080-5AFF-98131A92D0E8}"/>
                  </a:ext>
                </a:extLst>
              </p:cNvPr>
              <p:cNvSpPr/>
              <p:nvPr/>
            </p:nvSpPr>
            <p:spPr>
              <a:xfrm>
                <a:off x="7250585" y="3227060"/>
                <a:ext cx="444531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7407" h="6335" extrusionOk="0">
                    <a:moveTo>
                      <a:pt x="0" y="0"/>
                    </a:moveTo>
                    <a:lnTo>
                      <a:pt x="0" y="2644"/>
                    </a:lnTo>
                    <a:cubicBezTo>
                      <a:pt x="0" y="4692"/>
                      <a:pt x="1667" y="6335"/>
                      <a:pt x="3715" y="6335"/>
                    </a:cubicBezTo>
                    <a:cubicBezTo>
                      <a:pt x="5740" y="6335"/>
                      <a:pt x="7407" y="4692"/>
                      <a:pt x="7407" y="2644"/>
                    </a:cubicBezTo>
                    <a:lnTo>
                      <a:pt x="7407" y="0"/>
                    </a:lnTo>
                    <a:close/>
                  </a:path>
                </a:pathLst>
              </a:custGeom>
              <a:solidFill>
                <a:srgbClr val="FFD18D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18825;p64">
                <a:extLst>
                  <a:ext uri="{FF2B5EF4-FFF2-40B4-BE49-F238E27FC236}">
                    <a16:creationId xmlns:a16="http://schemas.microsoft.com/office/drawing/2014/main" id="{C8ACB5AC-186E-7B1B-038D-0A4EF812ED2E}"/>
                  </a:ext>
                </a:extLst>
              </p:cNvPr>
              <p:cNvSpPr/>
              <p:nvPr/>
            </p:nvSpPr>
            <p:spPr>
              <a:xfrm>
                <a:off x="7453487" y="3227060"/>
                <a:ext cx="241620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4026" h="6335" extrusionOk="0">
                    <a:moveTo>
                      <a:pt x="3359" y="0"/>
                    </a:moveTo>
                    <a:lnTo>
                      <a:pt x="3359" y="2644"/>
                    </a:lnTo>
                    <a:cubicBezTo>
                      <a:pt x="3359" y="3668"/>
                      <a:pt x="2954" y="4596"/>
                      <a:pt x="2263" y="5263"/>
                    </a:cubicBezTo>
                    <a:cubicBezTo>
                      <a:pt x="1668" y="5859"/>
                      <a:pt x="882" y="6240"/>
                      <a:pt x="1" y="6335"/>
                    </a:cubicBezTo>
                    <a:lnTo>
                      <a:pt x="310" y="6335"/>
                    </a:lnTo>
                    <a:cubicBezTo>
                      <a:pt x="1335" y="6335"/>
                      <a:pt x="2263" y="5930"/>
                      <a:pt x="2930" y="5263"/>
                    </a:cubicBezTo>
                    <a:cubicBezTo>
                      <a:pt x="3621" y="4596"/>
                      <a:pt x="4026" y="3668"/>
                      <a:pt x="4026" y="2644"/>
                    </a:cubicBezTo>
                    <a:lnTo>
                      <a:pt x="4026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18826;p64">
                <a:extLst>
                  <a:ext uri="{FF2B5EF4-FFF2-40B4-BE49-F238E27FC236}">
                    <a16:creationId xmlns:a16="http://schemas.microsoft.com/office/drawing/2014/main" id="{236E3378-6E68-B84C-0CC1-C21E2D1BD5B8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64" extrusionOk="0">
                    <a:moveTo>
                      <a:pt x="3311" y="1"/>
                    </a:moveTo>
                    <a:cubicBezTo>
                      <a:pt x="1477" y="1"/>
                      <a:pt x="1" y="1477"/>
                      <a:pt x="1" y="3311"/>
                    </a:cubicBezTo>
                    <a:lnTo>
                      <a:pt x="1" y="4764"/>
                    </a:lnTo>
                    <a:cubicBezTo>
                      <a:pt x="96" y="4740"/>
                      <a:pt x="191" y="4716"/>
                      <a:pt x="286" y="4716"/>
                    </a:cubicBezTo>
                    <a:lnTo>
                      <a:pt x="1596" y="4716"/>
                    </a:lnTo>
                    <a:cubicBezTo>
                      <a:pt x="2215" y="4716"/>
                      <a:pt x="2715" y="4216"/>
                      <a:pt x="2715" y="3620"/>
                    </a:cubicBezTo>
                    <a:cubicBezTo>
                      <a:pt x="2715" y="3906"/>
                      <a:pt x="2834" y="4192"/>
                      <a:pt x="3025" y="4406"/>
                    </a:cubicBezTo>
                    <a:cubicBezTo>
                      <a:pt x="3239" y="4597"/>
                      <a:pt x="3501" y="4716"/>
                      <a:pt x="3811" y="4716"/>
                    </a:cubicBezTo>
                    <a:lnTo>
                      <a:pt x="5216" y="4716"/>
                    </a:lnTo>
                    <a:cubicBezTo>
                      <a:pt x="5835" y="4716"/>
                      <a:pt x="6311" y="4216"/>
                      <a:pt x="6311" y="3620"/>
                    </a:cubicBezTo>
                    <a:cubicBezTo>
                      <a:pt x="6311" y="3906"/>
                      <a:pt x="6454" y="4192"/>
                      <a:pt x="6645" y="4406"/>
                    </a:cubicBezTo>
                    <a:cubicBezTo>
                      <a:pt x="6835" y="4597"/>
                      <a:pt x="7121" y="4716"/>
                      <a:pt x="7431" y="4716"/>
                    </a:cubicBezTo>
                    <a:lnTo>
                      <a:pt x="8740" y="4716"/>
                    </a:lnTo>
                    <a:cubicBezTo>
                      <a:pt x="8836" y="4716"/>
                      <a:pt x="8931" y="4740"/>
                      <a:pt x="9026" y="4764"/>
                    </a:cubicBez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18827;p64">
                <a:extLst>
                  <a:ext uri="{FF2B5EF4-FFF2-40B4-BE49-F238E27FC236}">
                    <a16:creationId xmlns:a16="http://schemas.microsoft.com/office/drawing/2014/main" id="{B06D0519-4484-AAD1-E514-94020402D49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238740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4764" extrusionOk="0">
                    <a:moveTo>
                      <a:pt x="0" y="1"/>
                    </a:moveTo>
                    <a:cubicBezTo>
                      <a:pt x="1834" y="1"/>
                      <a:pt x="3334" y="1477"/>
                      <a:pt x="3334" y="3311"/>
                    </a:cubicBezTo>
                    <a:lnTo>
                      <a:pt x="3334" y="4716"/>
                    </a:lnTo>
                    <a:lnTo>
                      <a:pt x="3691" y="4716"/>
                    </a:lnTo>
                    <a:cubicBezTo>
                      <a:pt x="3787" y="4716"/>
                      <a:pt x="3882" y="4740"/>
                      <a:pt x="3977" y="4764"/>
                    </a:cubicBezTo>
                    <a:lnTo>
                      <a:pt x="3977" y="3311"/>
                    </a:lnTo>
                    <a:cubicBezTo>
                      <a:pt x="3977" y="1477"/>
                      <a:pt x="2501" y="1"/>
                      <a:pt x="66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18828;p64">
                <a:extLst>
                  <a:ext uri="{FF2B5EF4-FFF2-40B4-BE49-F238E27FC236}">
                    <a16:creationId xmlns:a16="http://schemas.microsoft.com/office/drawing/2014/main" id="{7EFB526E-8127-1377-15D2-DB98BB899070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18829;p64">
                <a:extLst>
                  <a:ext uri="{FF2B5EF4-FFF2-40B4-BE49-F238E27FC236}">
                    <a16:creationId xmlns:a16="http://schemas.microsoft.com/office/drawing/2014/main" id="{22DDAD32-81DB-B983-F030-13BD4CD576C2}"/>
                  </a:ext>
                </a:extLst>
              </p:cNvPr>
              <p:cNvSpPr/>
              <p:nvPr/>
            </p:nvSpPr>
            <p:spPr>
              <a:xfrm>
                <a:off x="7503537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01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18830;p64">
                <a:extLst>
                  <a:ext uri="{FF2B5EF4-FFF2-40B4-BE49-F238E27FC236}">
                    <a16:creationId xmlns:a16="http://schemas.microsoft.com/office/drawing/2014/main" id="{0B59C499-16DD-6A1E-9A09-76A553721553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60075" cy="81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144" extrusionOk="0">
                    <a:moveTo>
                      <a:pt x="0" y="1"/>
                    </a:moveTo>
                    <a:cubicBezTo>
                      <a:pt x="334" y="1"/>
                      <a:pt x="691" y="48"/>
                      <a:pt x="1000" y="144"/>
                    </a:cubicBezTo>
                    <a:lnTo>
                      <a:pt x="1000" y="1"/>
                    </a:lnTo>
                    <a:close/>
                  </a:path>
                </a:pathLst>
              </a:custGeom>
              <a:solidFill>
                <a:srgbClr val="F4E5E0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18831;p64">
                <a:extLst>
                  <a:ext uri="{FF2B5EF4-FFF2-40B4-BE49-F238E27FC236}">
                    <a16:creationId xmlns:a16="http://schemas.microsoft.com/office/drawing/2014/main" id="{67EC6D00-0F46-4774-E762-296A1D77EFEE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377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6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405"/>
                      <a:pt x="25" y="548"/>
                      <a:pt x="72" y="667"/>
                    </a:cubicBezTo>
                    <a:lnTo>
                      <a:pt x="2382" y="667"/>
                    </a:lnTo>
                    <a:cubicBezTo>
                      <a:pt x="2430" y="548"/>
                      <a:pt x="2454" y="405"/>
                      <a:pt x="2454" y="263"/>
                    </a:cubicBezTo>
                    <a:lnTo>
                      <a:pt x="2454" y="120"/>
                    </a:lnTo>
                    <a:cubicBezTo>
                      <a:pt x="2454" y="72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18832;p64">
                <a:extLst>
                  <a:ext uri="{FF2B5EF4-FFF2-40B4-BE49-F238E27FC236}">
                    <a16:creationId xmlns:a16="http://schemas.microsoft.com/office/drawing/2014/main" id="{1035F0AB-A4BD-0484-A086-25B71D07C4C5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18833;p64">
                <a:extLst>
                  <a:ext uri="{FF2B5EF4-FFF2-40B4-BE49-F238E27FC236}">
                    <a16:creationId xmlns:a16="http://schemas.microsoft.com/office/drawing/2014/main" id="{8E9ABE87-4B47-A072-7DF7-B46806A9E613}"/>
                  </a:ext>
                </a:extLst>
              </p:cNvPr>
              <p:cNvSpPr/>
              <p:nvPr/>
            </p:nvSpPr>
            <p:spPr>
              <a:xfrm>
                <a:off x="7380632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18834;p64">
                <a:extLst>
                  <a:ext uri="{FF2B5EF4-FFF2-40B4-BE49-F238E27FC236}">
                    <a16:creationId xmlns:a16="http://schemas.microsoft.com/office/drawing/2014/main" id="{55565006-ED32-7EFA-E9E6-06673402EAB3}"/>
                  </a:ext>
                </a:extLst>
              </p:cNvPr>
              <p:cNvSpPr/>
              <p:nvPr/>
            </p:nvSpPr>
            <p:spPr>
              <a:xfrm>
                <a:off x="7670731" y="3356241"/>
                <a:ext cx="24366" cy="11715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073" fill="none" extrusionOk="0">
                    <a:moveTo>
                      <a:pt x="1" y="2072"/>
                    </a:moveTo>
                    <a:cubicBezTo>
                      <a:pt x="263" y="1548"/>
                      <a:pt x="406" y="977"/>
                      <a:pt x="406" y="358"/>
                    </a:cubicBezTo>
                    <a:lnTo>
                      <a:pt x="406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18835;p64">
                <a:extLst>
                  <a:ext uri="{FF2B5EF4-FFF2-40B4-BE49-F238E27FC236}">
                    <a16:creationId xmlns:a16="http://schemas.microsoft.com/office/drawing/2014/main" id="{797E6483-12B8-F06D-D043-F36ACCD31236}"/>
                  </a:ext>
                </a:extLst>
              </p:cNvPr>
              <p:cNvSpPr/>
              <p:nvPr/>
            </p:nvSpPr>
            <p:spPr>
              <a:xfrm>
                <a:off x="7250585" y="3302387"/>
                <a:ext cx="394539" cy="282676"/>
              </a:xfrm>
              <a:custGeom>
                <a:avLst/>
                <a:gdLst/>
                <a:ahLst/>
                <a:cxnLst/>
                <a:rect l="l" t="t" r="r" b="b"/>
                <a:pathLst>
                  <a:path w="6574" h="5002" fill="none" extrusionOk="0">
                    <a:moveTo>
                      <a:pt x="0" y="1"/>
                    </a:moveTo>
                    <a:lnTo>
                      <a:pt x="0" y="1311"/>
                    </a:lnTo>
                    <a:cubicBezTo>
                      <a:pt x="0" y="3359"/>
                      <a:pt x="1667" y="5002"/>
                      <a:pt x="3715" y="5002"/>
                    </a:cubicBezTo>
                    <a:lnTo>
                      <a:pt x="3715" y="5002"/>
                    </a:lnTo>
                    <a:cubicBezTo>
                      <a:pt x="4858" y="5002"/>
                      <a:pt x="5882" y="4478"/>
                      <a:pt x="6573" y="3668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18836;p64">
                <a:extLst>
                  <a:ext uri="{FF2B5EF4-FFF2-40B4-BE49-F238E27FC236}">
                    <a16:creationId xmlns:a16="http://schemas.microsoft.com/office/drawing/2014/main" id="{B2E6891E-E44D-C007-7520-92E21C4AD8C0}"/>
                  </a:ext>
                </a:extLst>
              </p:cNvPr>
              <p:cNvSpPr/>
              <p:nvPr/>
            </p:nvSpPr>
            <p:spPr>
              <a:xfrm>
                <a:off x="7695036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" y="953"/>
                    </a:moveTo>
                    <a:lnTo>
                      <a:pt x="1" y="1"/>
                    </a:lnTo>
                    <a:lnTo>
                      <a:pt x="524" y="1"/>
                    </a:lnTo>
                    <a:cubicBezTo>
                      <a:pt x="1048" y="1"/>
                      <a:pt x="1477" y="430"/>
                      <a:pt x="1477" y="953"/>
                    </a:cubicBezTo>
                    <a:lnTo>
                      <a:pt x="1477" y="953"/>
                    </a:lnTo>
                    <a:cubicBezTo>
                      <a:pt x="1477" y="1501"/>
                      <a:pt x="1048" y="1930"/>
                      <a:pt x="524" y="1930"/>
                    </a:cubicBezTo>
                    <a:lnTo>
                      <a:pt x="1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39" name="Google Shape;18837;p64">
                <a:extLst>
                  <a:ext uri="{FF2B5EF4-FFF2-40B4-BE49-F238E27FC236}">
                    <a16:creationId xmlns:a16="http://schemas.microsoft.com/office/drawing/2014/main" id="{41522A6A-5FC5-139B-4E10-402B463A07F9}"/>
                  </a:ext>
                </a:extLst>
              </p:cNvPr>
              <p:cNvSpPr/>
              <p:nvPr/>
            </p:nvSpPr>
            <p:spPr>
              <a:xfrm>
                <a:off x="7695036" y="3356241"/>
                <a:ext cx="3150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25" h="1" fill="none" extrusionOk="0">
                    <a:moveTo>
                      <a:pt x="1" y="0"/>
                    </a:moveTo>
                    <a:lnTo>
                      <a:pt x="524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Google Shape;18838;p64">
                <a:extLst>
                  <a:ext uri="{FF2B5EF4-FFF2-40B4-BE49-F238E27FC236}">
                    <a16:creationId xmlns:a16="http://schemas.microsoft.com/office/drawing/2014/main" id="{E071708F-4E82-DABE-5A6C-FEE855EA90CB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477" y="1"/>
                    </a:moveTo>
                    <a:lnTo>
                      <a:pt x="953" y="1"/>
                    </a:lnTo>
                    <a:cubicBezTo>
                      <a:pt x="429" y="1"/>
                      <a:pt x="1" y="430"/>
                      <a:pt x="1" y="953"/>
                    </a:cubicBezTo>
                    <a:lnTo>
                      <a:pt x="1" y="953"/>
                    </a:lnTo>
                    <a:cubicBezTo>
                      <a:pt x="1" y="1501"/>
                      <a:pt x="429" y="1930"/>
                      <a:pt x="953" y="1930"/>
                    </a:cubicBezTo>
                    <a:lnTo>
                      <a:pt x="1477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Google Shape;18839;p64">
                <a:extLst>
                  <a:ext uri="{FF2B5EF4-FFF2-40B4-BE49-F238E27FC236}">
                    <a16:creationId xmlns:a16="http://schemas.microsoft.com/office/drawing/2014/main" id="{136CE953-7995-B30A-ACE3-33F6E8EB248E}"/>
                  </a:ext>
                </a:extLst>
              </p:cNvPr>
              <p:cNvSpPr/>
              <p:nvPr/>
            </p:nvSpPr>
            <p:spPr>
              <a:xfrm>
                <a:off x="7219139" y="3356241"/>
                <a:ext cx="3006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1" fill="none" extrusionOk="0">
                    <a:moveTo>
                      <a:pt x="500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Google Shape;18840;p64">
                <a:extLst>
                  <a:ext uri="{FF2B5EF4-FFF2-40B4-BE49-F238E27FC236}">
                    <a16:creationId xmlns:a16="http://schemas.microsoft.com/office/drawing/2014/main" id="{902775FE-6129-1A43-9F86-C07833B2C83A}"/>
                  </a:ext>
                </a:extLst>
              </p:cNvPr>
              <p:cNvSpPr/>
              <p:nvPr/>
            </p:nvSpPr>
            <p:spPr>
              <a:xfrm>
                <a:off x="7582153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0" y="0"/>
                    </a:moveTo>
                    <a:lnTo>
                      <a:pt x="0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Google Shape;18841;p64">
                <a:extLst>
                  <a:ext uri="{FF2B5EF4-FFF2-40B4-BE49-F238E27FC236}">
                    <a16:creationId xmlns:a16="http://schemas.microsoft.com/office/drawing/2014/main" id="{F4A74A5E-5E36-38EE-A2D4-6F401D276715}"/>
                  </a:ext>
                </a:extLst>
              </p:cNvPr>
              <p:cNvSpPr/>
              <p:nvPr/>
            </p:nvSpPr>
            <p:spPr>
              <a:xfrm>
                <a:off x="7363468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1" y="0"/>
                    </a:moveTo>
                    <a:lnTo>
                      <a:pt x="1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Google Shape;18842;p64">
                <a:extLst>
                  <a:ext uri="{FF2B5EF4-FFF2-40B4-BE49-F238E27FC236}">
                    <a16:creationId xmlns:a16="http://schemas.microsoft.com/office/drawing/2014/main" id="{7A9734C9-B340-D926-D9AD-7138879760CA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fill="none" extrusionOk="0">
                    <a:moveTo>
                      <a:pt x="1239" y="1477"/>
                    </a:moveTo>
                    <a:lnTo>
                      <a:pt x="1239" y="1477"/>
                    </a:ln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lnTo>
                      <a:pt x="120" y="1"/>
                    </a:ln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Google Shape;18843;p64">
                <a:extLst>
                  <a:ext uri="{FF2B5EF4-FFF2-40B4-BE49-F238E27FC236}">
                    <a16:creationId xmlns:a16="http://schemas.microsoft.com/office/drawing/2014/main" id="{6AE81BAF-0822-C4D5-75D4-AA9C55EFB5EE}"/>
                  </a:ext>
                </a:extLst>
              </p:cNvPr>
              <p:cNvSpPr/>
              <p:nvPr/>
            </p:nvSpPr>
            <p:spPr>
              <a:xfrm>
                <a:off x="7407757" y="3458524"/>
                <a:ext cx="130113" cy="57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" fill="none" extrusionOk="0">
                    <a:moveTo>
                      <a:pt x="1" y="0"/>
                    </a:moveTo>
                    <a:lnTo>
                      <a:pt x="216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Google Shape;18844;p64">
                <a:extLst>
                  <a:ext uri="{FF2B5EF4-FFF2-40B4-BE49-F238E27FC236}">
                    <a16:creationId xmlns:a16="http://schemas.microsoft.com/office/drawing/2014/main" id="{544D3945-F706-4BA6-A491-406D18890B66}"/>
                  </a:ext>
                </a:extLst>
              </p:cNvPr>
              <p:cNvSpPr/>
              <p:nvPr/>
            </p:nvSpPr>
            <p:spPr>
              <a:xfrm>
                <a:off x="7201976" y="3267408"/>
                <a:ext cx="60" cy="32382"/>
              </a:xfrm>
              <a:custGeom>
                <a:avLst/>
                <a:gdLst/>
                <a:ahLst/>
                <a:cxnLst/>
                <a:rect l="l" t="t" r="r" b="b"/>
                <a:pathLst>
                  <a:path w="1" h="573" fill="none" extrusionOk="0">
                    <a:moveTo>
                      <a:pt x="1" y="1"/>
                    </a:moveTo>
                    <a:lnTo>
                      <a:pt x="1" y="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Google Shape;18845;p64">
                <a:extLst>
                  <a:ext uri="{FF2B5EF4-FFF2-40B4-BE49-F238E27FC236}">
                    <a16:creationId xmlns:a16="http://schemas.microsoft.com/office/drawing/2014/main" id="{3715F6A9-DFED-462E-8AB9-AE18FE215834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6513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16" fill="none" extrusionOk="0">
                    <a:moveTo>
                      <a:pt x="9026" y="4716"/>
                    </a:move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lnTo>
                      <a:pt x="3311" y="1"/>
                    </a:lnTo>
                    <a:cubicBezTo>
                      <a:pt x="1477" y="1"/>
                      <a:pt x="1" y="1477"/>
                      <a:pt x="1" y="3311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8" name="Google Shape;18846;p64">
                <a:extLst>
                  <a:ext uri="{FF2B5EF4-FFF2-40B4-BE49-F238E27FC236}">
                    <a16:creationId xmlns:a16="http://schemas.microsoft.com/office/drawing/2014/main" id="{2D257D80-A41C-7612-DC30-5DA559A82816}"/>
                  </a:ext>
                </a:extLst>
              </p:cNvPr>
              <p:cNvSpPr/>
              <p:nvPr/>
            </p:nvSpPr>
            <p:spPr>
              <a:xfrm>
                <a:off x="7579272" y="3414107"/>
                <a:ext cx="164441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68" fill="none" extrusionOk="0">
                    <a:moveTo>
                      <a:pt x="1" y="2596"/>
                    </a:moveTo>
                    <a:cubicBezTo>
                      <a:pt x="143" y="2644"/>
                      <a:pt x="310" y="2644"/>
                      <a:pt x="429" y="2549"/>
                    </a:cubicBezTo>
                    <a:lnTo>
                      <a:pt x="548" y="2453"/>
                    </a:lnTo>
                    <a:cubicBezTo>
                      <a:pt x="715" y="2334"/>
                      <a:pt x="906" y="2334"/>
                      <a:pt x="1072" y="2453"/>
                    </a:cubicBezTo>
                    <a:lnTo>
                      <a:pt x="1191" y="2549"/>
                    </a:lnTo>
                    <a:cubicBezTo>
                      <a:pt x="1358" y="2668"/>
                      <a:pt x="1572" y="2668"/>
                      <a:pt x="1715" y="2549"/>
                    </a:cubicBezTo>
                    <a:lnTo>
                      <a:pt x="2001" y="2334"/>
                    </a:lnTo>
                    <a:cubicBezTo>
                      <a:pt x="2072" y="2287"/>
                      <a:pt x="2144" y="2287"/>
                      <a:pt x="2215" y="2334"/>
                    </a:cubicBezTo>
                    <a:lnTo>
                      <a:pt x="2477" y="2525"/>
                    </a:lnTo>
                    <a:cubicBezTo>
                      <a:pt x="2596" y="2620"/>
                      <a:pt x="2739" y="2525"/>
                      <a:pt x="2739" y="2382"/>
                    </a:cubicBezTo>
                    <a:lnTo>
                      <a:pt x="2739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9" name="Google Shape;18847;p64">
                <a:extLst>
                  <a:ext uri="{FF2B5EF4-FFF2-40B4-BE49-F238E27FC236}">
                    <a16:creationId xmlns:a16="http://schemas.microsoft.com/office/drawing/2014/main" id="{081F6201-00AC-E7EF-2612-7694422230B5}"/>
                  </a:ext>
                </a:extLst>
              </p:cNvPr>
              <p:cNvSpPr/>
              <p:nvPr/>
            </p:nvSpPr>
            <p:spPr>
              <a:xfrm>
                <a:off x="7201976" y="3415463"/>
                <a:ext cx="164441" cy="149419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44" fill="none" extrusionOk="0">
                    <a:moveTo>
                      <a:pt x="1" y="0"/>
                    </a:moveTo>
                    <a:lnTo>
                      <a:pt x="1" y="2358"/>
                    </a:lnTo>
                    <a:cubicBezTo>
                      <a:pt x="1" y="2501"/>
                      <a:pt x="143" y="2596"/>
                      <a:pt x="263" y="2501"/>
                    </a:cubicBezTo>
                    <a:lnTo>
                      <a:pt x="382" y="2429"/>
                    </a:lnTo>
                    <a:cubicBezTo>
                      <a:pt x="524" y="2310"/>
                      <a:pt x="739" y="2310"/>
                      <a:pt x="906" y="2429"/>
                    </a:cubicBezTo>
                    <a:lnTo>
                      <a:pt x="1025" y="2525"/>
                    </a:lnTo>
                    <a:cubicBezTo>
                      <a:pt x="1167" y="2644"/>
                      <a:pt x="1382" y="2644"/>
                      <a:pt x="1548" y="2525"/>
                    </a:cubicBezTo>
                    <a:lnTo>
                      <a:pt x="1668" y="2429"/>
                    </a:lnTo>
                    <a:cubicBezTo>
                      <a:pt x="1834" y="2310"/>
                      <a:pt x="2025" y="2310"/>
                      <a:pt x="2191" y="2429"/>
                    </a:cubicBezTo>
                    <a:lnTo>
                      <a:pt x="2311" y="2525"/>
                    </a:lnTo>
                    <a:cubicBezTo>
                      <a:pt x="2430" y="2620"/>
                      <a:pt x="2596" y="2620"/>
                      <a:pt x="2739" y="257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0" name="Google Shape;18848;p64">
                <a:extLst>
                  <a:ext uri="{FF2B5EF4-FFF2-40B4-BE49-F238E27FC236}">
                    <a16:creationId xmlns:a16="http://schemas.microsoft.com/office/drawing/2014/main" id="{5C5025D8-0725-9870-4D19-B613BE6A9A5C}"/>
                  </a:ext>
                </a:extLst>
              </p:cNvPr>
              <p:cNvSpPr/>
              <p:nvPr/>
            </p:nvSpPr>
            <p:spPr>
              <a:xfrm>
                <a:off x="7304896" y="2990170"/>
                <a:ext cx="7579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811" fill="none" extrusionOk="0">
                    <a:moveTo>
                      <a:pt x="1262" y="811"/>
                    </a:move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1" name="Google Shape;18849;p64">
                <a:extLst>
                  <a:ext uri="{FF2B5EF4-FFF2-40B4-BE49-F238E27FC236}">
                    <a16:creationId xmlns:a16="http://schemas.microsoft.com/office/drawing/2014/main" id="{FF87FF1B-705E-A919-42B1-93953CA6B38B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72732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287" fill="none" extrusionOk="0">
                    <a:moveTo>
                      <a:pt x="3072" y="1287"/>
                    </a:moveTo>
                    <a:lnTo>
                      <a:pt x="3072" y="1263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lnTo>
                      <a:pt x="1263" y="1"/>
                    </a:lnTo>
                    <a:cubicBezTo>
                      <a:pt x="572" y="1"/>
                      <a:pt x="0" y="548"/>
                      <a:pt x="0" y="1263"/>
                    </a:cubicBezTo>
                    <a:lnTo>
                      <a:pt x="0" y="1263"/>
                    </a:lnTo>
                    <a:lnTo>
                      <a:pt x="0" y="128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Google Shape;18850;p64">
                <a:extLst>
                  <a:ext uri="{FF2B5EF4-FFF2-40B4-BE49-F238E27FC236}">
                    <a16:creationId xmlns:a16="http://schemas.microsoft.com/office/drawing/2014/main" id="{25FF4E4F-BF0A-039B-41A1-67B20B529800}"/>
                  </a:ext>
                </a:extLst>
              </p:cNvPr>
              <p:cNvSpPr/>
              <p:nvPr/>
            </p:nvSpPr>
            <p:spPr>
              <a:xfrm>
                <a:off x="7364909" y="3240509"/>
                <a:ext cx="330203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5502" h="1096" fill="none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596"/>
                      <a:pt x="477" y="1096"/>
                      <a:pt x="1096" y="1096"/>
                    </a:cubicBezTo>
                    <a:lnTo>
                      <a:pt x="2501" y="1096"/>
                    </a:lnTo>
                    <a:cubicBezTo>
                      <a:pt x="3120" y="1096"/>
                      <a:pt x="3596" y="596"/>
                      <a:pt x="3596" y="0"/>
                    </a:cubicBezTo>
                    <a:lnTo>
                      <a:pt x="3596" y="0"/>
                    </a:lnTo>
                    <a:cubicBezTo>
                      <a:pt x="3596" y="596"/>
                      <a:pt x="4096" y="1096"/>
                      <a:pt x="4716" y="1096"/>
                    </a:cubicBezTo>
                    <a:lnTo>
                      <a:pt x="5502" y="1096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Google Shape;18851;p64">
                <a:extLst>
                  <a:ext uri="{FF2B5EF4-FFF2-40B4-BE49-F238E27FC236}">
                    <a16:creationId xmlns:a16="http://schemas.microsoft.com/office/drawing/2014/main" id="{9AC76078-CFC4-3110-FF85-A1C88C6D8BF5}"/>
                  </a:ext>
                </a:extLst>
              </p:cNvPr>
              <p:cNvSpPr/>
              <p:nvPr/>
            </p:nvSpPr>
            <p:spPr>
              <a:xfrm>
                <a:off x="7250585" y="3240509"/>
                <a:ext cx="114389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1096" fill="none" extrusionOk="0">
                    <a:moveTo>
                      <a:pt x="0" y="1096"/>
                    </a:moveTo>
                    <a:lnTo>
                      <a:pt x="786" y="1096"/>
                    </a:lnTo>
                    <a:cubicBezTo>
                      <a:pt x="1405" y="1096"/>
                      <a:pt x="1905" y="596"/>
                      <a:pt x="190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Google Shape;18852;p64">
                <a:extLst>
                  <a:ext uri="{FF2B5EF4-FFF2-40B4-BE49-F238E27FC236}">
                    <a16:creationId xmlns:a16="http://schemas.microsoft.com/office/drawing/2014/main" id="{7A3CF923-C213-E1BC-A903-A3EC0E361206}"/>
                  </a:ext>
                </a:extLst>
              </p:cNvPr>
              <p:cNvSpPr/>
              <p:nvPr/>
            </p:nvSpPr>
            <p:spPr>
              <a:xfrm>
                <a:off x="7503537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0"/>
                    </a:moveTo>
                    <a:lnTo>
                      <a:pt x="1024" y="334"/>
                    </a:lnTo>
                    <a:cubicBezTo>
                      <a:pt x="1024" y="620"/>
                      <a:pt x="786" y="858"/>
                      <a:pt x="501" y="858"/>
                    </a:cubicBezTo>
                    <a:lnTo>
                      <a:pt x="501" y="858"/>
                    </a:lnTo>
                    <a:cubicBezTo>
                      <a:pt x="239" y="858"/>
                      <a:pt x="0" y="620"/>
                      <a:pt x="0" y="334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5" name="Google Shape;18853;p64">
                <a:extLst>
                  <a:ext uri="{FF2B5EF4-FFF2-40B4-BE49-F238E27FC236}">
                    <a16:creationId xmlns:a16="http://schemas.microsoft.com/office/drawing/2014/main" id="{64CB3FDF-D1B7-85F3-ED41-C68F1A56BD01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fill="none" extrusionOk="0">
                    <a:moveTo>
                      <a:pt x="1024" y="1"/>
                    </a:moveTo>
                    <a:lnTo>
                      <a:pt x="1024" y="358"/>
                    </a:lnTo>
                    <a:cubicBezTo>
                      <a:pt x="1024" y="644"/>
                      <a:pt x="786" y="882"/>
                      <a:pt x="524" y="882"/>
                    </a:cubicBezTo>
                    <a:lnTo>
                      <a:pt x="524" y="882"/>
                    </a:lnTo>
                    <a:cubicBezTo>
                      <a:pt x="239" y="882"/>
                      <a:pt x="0" y="644"/>
                      <a:pt x="0" y="358"/>
                    </a:cubicBez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6" name="Google Shape;18854;p64">
                <a:extLst>
                  <a:ext uri="{FF2B5EF4-FFF2-40B4-BE49-F238E27FC236}">
                    <a16:creationId xmlns:a16="http://schemas.microsoft.com/office/drawing/2014/main" id="{0723D412-3CFD-B135-08CC-B791E751337A}"/>
                  </a:ext>
                </a:extLst>
              </p:cNvPr>
              <p:cNvSpPr/>
              <p:nvPr/>
            </p:nvSpPr>
            <p:spPr>
              <a:xfrm>
                <a:off x="7380632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334"/>
                    </a:moveTo>
                    <a:cubicBezTo>
                      <a:pt x="1024" y="620"/>
                      <a:pt x="786" y="858"/>
                      <a:pt x="524" y="858"/>
                    </a:cubicBezTo>
                    <a:lnTo>
                      <a:pt x="524" y="858"/>
                    </a:lnTo>
                    <a:cubicBezTo>
                      <a:pt x="239" y="858"/>
                      <a:pt x="0" y="620"/>
                      <a:pt x="0" y="334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57" name="Google Shape;18855;p64">
                <a:extLst>
                  <a:ext uri="{FF2B5EF4-FFF2-40B4-BE49-F238E27FC236}">
                    <a16:creationId xmlns:a16="http://schemas.microsoft.com/office/drawing/2014/main" id="{EFD7A55D-58F9-A663-20BD-C406FDDEEAB9}"/>
                  </a:ext>
                </a:extLst>
              </p:cNvPr>
              <p:cNvSpPr/>
              <p:nvPr/>
            </p:nvSpPr>
            <p:spPr>
              <a:xfrm>
                <a:off x="7566429" y="2990170"/>
                <a:ext cx="7435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811" fill="none" extrusionOk="0">
                    <a:moveTo>
                      <a:pt x="0" y="811"/>
                    </a:moveTo>
                    <a:lnTo>
                      <a:pt x="1239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3" name="Google Shape;18857;p64">
              <a:extLst>
                <a:ext uri="{FF2B5EF4-FFF2-40B4-BE49-F238E27FC236}">
                  <a16:creationId xmlns:a16="http://schemas.microsoft.com/office/drawing/2014/main" id="{E26D4B3C-A07D-DEB7-6860-5304146A87FA}"/>
                </a:ext>
              </a:extLst>
            </p:cNvPr>
            <p:cNvSpPr/>
            <p:nvPr/>
          </p:nvSpPr>
          <p:spPr>
            <a:xfrm>
              <a:off x="747009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5" y="3720"/>
                  </a:cubicBezTo>
                  <a:cubicBezTo>
                    <a:pt x="667" y="4220"/>
                    <a:pt x="763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3" y="6715"/>
                    <a:pt x="1173" y="6715"/>
                  </a:cubicBezTo>
                  <a:cubicBezTo>
                    <a:pt x="1411" y="6715"/>
                    <a:pt x="1640" y="6577"/>
                    <a:pt x="1739" y="6340"/>
                  </a:cubicBezTo>
                  <a:lnTo>
                    <a:pt x="2192" y="5268"/>
                  </a:lnTo>
                  <a:cubicBezTo>
                    <a:pt x="2263" y="5149"/>
                    <a:pt x="2382" y="5054"/>
                    <a:pt x="2501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63" y="6340"/>
                  </a:lnTo>
                  <a:cubicBezTo>
                    <a:pt x="3362" y="6577"/>
                    <a:pt x="3591" y="6715"/>
                    <a:pt x="3843" y="6715"/>
                  </a:cubicBezTo>
                  <a:cubicBezTo>
                    <a:pt x="3895" y="6715"/>
                    <a:pt x="3948" y="6709"/>
                    <a:pt x="4001" y="6697"/>
                  </a:cubicBezTo>
                  <a:cubicBezTo>
                    <a:pt x="4287" y="6626"/>
                    <a:pt x="4478" y="6316"/>
                    <a:pt x="4430" y="6007"/>
                  </a:cubicBezTo>
                  <a:lnTo>
                    <a:pt x="4335" y="5364"/>
                  </a:lnTo>
                  <a:cubicBezTo>
                    <a:pt x="4240" y="4792"/>
                    <a:pt x="4335" y="4220"/>
                    <a:pt x="4621" y="3720"/>
                  </a:cubicBezTo>
                  <a:cubicBezTo>
                    <a:pt x="4883" y="3220"/>
                    <a:pt x="5025" y="2673"/>
                    <a:pt x="5025" y="2125"/>
                  </a:cubicBezTo>
                  <a:lnTo>
                    <a:pt x="5025" y="1006"/>
                  </a:lnTo>
                  <a:cubicBezTo>
                    <a:pt x="5025" y="601"/>
                    <a:pt x="4764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8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4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8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34" name="Google Shape;18858;p64">
              <a:extLst>
                <a:ext uri="{FF2B5EF4-FFF2-40B4-BE49-F238E27FC236}">
                  <a16:creationId xmlns:a16="http://schemas.microsoft.com/office/drawing/2014/main" id="{3C706FA4-8AB1-8CD9-065A-4783A39785D6}"/>
                </a:ext>
              </a:extLst>
            </p:cNvPr>
            <p:cNvSpPr/>
            <p:nvPr/>
          </p:nvSpPr>
          <p:spPr>
            <a:xfrm>
              <a:off x="7759130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286" y="24"/>
                    <a:pt x="191" y="48"/>
                  </a:cubicBezTo>
                  <a:cubicBezTo>
                    <a:pt x="191" y="72"/>
                    <a:pt x="215" y="72"/>
                    <a:pt x="239" y="72"/>
                  </a:cubicBezTo>
                  <a:cubicBezTo>
                    <a:pt x="596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39" y="2929"/>
                  </a:cubicBezTo>
                  <a:cubicBezTo>
                    <a:pt x="691" y="3215"/>
                    <a:pt x="572" y="3453"/>
                    <a:pt x="453" y="3715"/>
                  </a:cubicBezTo>
                  <a:cubicBezTo>
                    <a:pt x="167" y="4215"/>
                    <a:pt x="72" y="4787"/>
                    <a:pt x="167" y="5359"/>
                  </a:cubicBezTo>
                  <a:lnTo>
                    <a:pt x="262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67" y="6502"/>
                    <a:pt x="0" y="6621"/>
                  </a:cubicBezTo>
                  <a:cubicBezTo>
                    <a:pt x="96" y="6684"/>
                    <a:pt x="201" y="6716"/>
                    <a:pt x="318" y="6716"/>
                  </a:cubicBezTo>
                  <a:cubicBezTo>
                    <a:pt x="376" y="6716"/>
                    <a:pt x="437" y="6708"/>
                    <a:pt x="500" y="6692"/>
                  </a:cubicBezTo>
                  <a:cubicBezTo>
                    <a:pt x="762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29" y="6002"/>
                  </a:cubicBezTo>
                  <a:lnTo>
                    <a:pt x="834" y="5359"/>
                  </a:lnTo>
                  <a:cubicBezTo>
                    <a:pt x="739" y="4787"/>
                    <a:pt x="834" y="4215"/>
                    <a:pt x="1120" y="3715"/>
                  </a:cubicBezTo>
                  <a:cubicBezTo>
                    <a:pt x="1239" y="3453"/>
                    <a:pt x="1358" y="3215"/>
                    <a:pt x="1405" y="2929"/>
                  </a:cubicBezTo>
                  <a:cubicBezTo>
                    <a:pt x="1477" y="2668"/>
                    <a:pt x="1524" y="2406"/>
                    <a:pt x="1524" y="2120"/>
                  </a:cubicBezTo>
                  <a:lnTo>
                    <a:pt x="1524" y="1001"/>
                  </a:lnTo>
                  <a:cubicBezTo>
                    <a:pt x="1524" y="596"/>
                    <a:pt x="1263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35" name="Google Shape;18859;p64">
              <a:extLst>
                <a:ext uri="{FF2B5EF4-FFF2-40B4-BE49-F238E27FC236}">
                  <a16:creationId xmlns:a16="http://schemas.microsoft.com/office/drawing/2014/main" id="{22B70DE4-F24A-CFA8-FE59-CC434C3F9179}"/>
                </a:ext>
              </a:extLst>
            </p:cNvPr>
            <p:cNvSpPr/>
            <p:nvPr/>
          </p:nvSpPr>
          <p:spPr>
            <a:xfrm>
              <a:off x="705524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6" y="3720"/>
                  </a:cubicBezTo>
                  <a:cubicBezTo>
                    <a:pt x="668" y="4220"/>
                    <a:pt x="787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4" y="6715"/>
                    <a:pt x="1173" y="6715"/>
                  </a:cubicBezTo>
                  <a:cubicBezTo>
                    <a:pt x="1411" y="6715"/>
                    <a:pt x="1641" y="6577"/>
                    <a:pt x="1739" y="6340"/>
                  </a:cubicBezTo>
                  <a:lnTo>
                    <a:pt x="2216" y="5268"/>
                  </a:lnTo>
                  <a:cubicBezTo>
                    <a:pt x="2263" y="5149"/>
                    <a:pt x="2382" y="5054"/>
                    <a:pt x="2525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87" y="6340"/>
                  </a:lnTo>
                  <a:cubicBezTo>
                    <a:pt x="3386" y="6577"/>
                    <a:pt x="3615" y="6715"/>
                    <a:pt x="3853" y="6715"/>
                  </a:cubicBezTo>
                  <a:cubicBezTo>
                    <a:pt x="3903" y="6715"/>
                    <a:pt x="3953" y="6709"/>
                    <a:pt x="4002" y="6697"/>
                  </a:cubicBezTo>
                  <a:cubicBezTo>
                    <a:pt x="4311" y="6626"/>
                    <a:pt x="4502" y="6316"/>
                    <a:pt x="4454" y="6007"/>
                  </a:cubicBezTo>
                  <a:lnTo>
                    <a:pt x="4335" y="5364"/>
                  </a:lnTo>
                  <a:cubicBezTo>
                    <a:pt x="4240" y="4792"/>
                    <a:pt x="4359" y="4220"/>
                    <a:pt x="4621" y="3720"/>
                  </a:cubicBezTo>
                  <a:cubicBezTo>
                    <a:pt x="4883" y="3220"/>
                    <a:pt x="5026" y="2673"/>
                    <a:pt x="5026" y="2125"/>
                  </a:cubicBezTo>
                  <a:lnTo>
                    <a:pt x="5026" y="1006"/>
                  </a:lnTo>
                  <a:cubicBezTo>
                    <a:pt x="5026" y="601"/>
                    <a:pt x="4787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9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5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9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36" name="Google Shape;18860;p64">
              <a:extLst>
                <a:ext uri="{FF2B5EF4-FFF2-40B4-BE49-F238E27FC236}">
                  <a16:creationId xmlns:a16="http://schemas.microsoft.com/office/drawing/2014/main" id="{4AA291C4-9DEA-3152-02CE-C8BED5B42250}"/>
                </a:ext>
              </a:extLst>
            </p:cNvPr>
            <p:cNvSpPr/>
            <p:nvPr/>
          </p:nvSpPr>
          <p:spPr>
            <a:xfrm>
              <a:off x="7344278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310" y="24"/>
                    <a:pt x="191" y="48"/>
                  </a:cubicBezTo>
                  <a:cubicBezTo>
                    <a:pt x="215" y="72"/>
                    <a:pt x="215" y="72"/>
                    <a:pt x="239" y="72"/>
                  </a:cubicBezTo>
                  <a:cubicBezTo>
                    <a:pt x="620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63" y="2929"/>
                  </a:cubicBezTo>
                  <a:cubicBezTo>
                    <a:pt x="691" y="3215"/>
                    <a:pt x="596" y="3453"/>
                    <a:pt x="453" y="3715"/>
                  </a:cubicBezTo>
                  <a:cubicBezTo>
                    <a:pt x="191" y="4215"/>
                    <a:pt x="96" y="4787"/>
                    <a:pt x="167" y="5359"/>
                  </a:cubicBezTo>
                  <a:lnTo>
                    <a:pt x="286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91" y="6502"/>
                    <a:pt x="1" y="6621"/>
                  </a:cubicBezTo>
                  <a:cubicBezTo>
                    <a:pt x="96" y="6684"/>
                    <a:pt x="212" y="6716"/>
                    <a:pt x="329" y="6716"/>
                  </a:cubicBezTo>
                  <a:cubicBezTo>
                    <a:pt x="387" y="6716"/>
                    <a:pt x="445" y="6708"/>
                    <a:pt x="501" y="6692"/>
                  </a:cubicBezTo>
                  <a:cubicBezTo>
                    <a:pt x="763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53" y="6002"/>
                  </a:cubicBezTo>
                  <a:lnTo>
                    <a:pt x="834" y="5359"/>
                  </a:lnTo>
                  <a:cubicBezTo>
                    <a:pt x="739" y="4787"/>
                    <a:pt x="858" y="4215"/>
                    <a:pt x="1120" y="3715"/>
                  </a:cubicBezTo>
                  <a:cubicBezTo>
                    <a:pt x="1263" y="3453"/>
                    <a:pt x="1358" y="3215"/>
                    <a:pt x="1429" y="2929"/>
                  </a:cubicBezTo>
                  <a:cubicBezTo>
                    <a:pt x="1477" y="2668"/>
                    <a:pt x="1525" y="2406"/>
                    <a:pt x="1525" y="2120"/>
                  </a:cubicBezTo>
                  <a:lnTo>
                    <a:pt x="1525" y="1001"/>
                  </a:lnTo>
                  <a:cubicBezTo>
                    <a:pt x="1525" y="596"/>
                    <a:pt x="1286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37" name="Google Shape;18861;p64">
              <a:extLst>
                <a:ext uri="{FF2B5EF4-FFF2-40B4-BE49-F238E27FC236}">
                  <a16:creationId xmlns:a16="http://schemas.microsoft.com/office/drawing/2014/main" id="{30988A4F-A03F-B91F-CCAC-19E109B143FB}"/>
                </a:ext>
              </a:extLst>
            </p:cNvPr>
            <p:cNvSpPr/>
            <p:nvPr/>
          </p:nvSpPr>
          <p:spPr>
            <a:xfrm>
              <a:off x="7613664" y="2531539"/>
              <a:ext cx="127886" cy="147785"/>
            </a:xfrm>
            <a:custGeom>
              <a:avLst/>
              <a:gdLst/>
              <a:ahLst/>
              <a:cxnLst/>
              <a:rect l="l" t="t" r="r" b="b"/>
              <a:pathLst>
                <a:path w="1549" h="1531" extrusionOk="0">
                  <a:moveTo>
                    <a:pt x="765" y="0"/>
                  </a:moveTo>
                  <a:cubicBezTo>
                    <a:pt x="750" y="0"/>
                    <a:pt x="738" y="6"/>
                    <a:pt x="738" y="18"/>
                  </a:cubicBezTo>
                  <a:lnTo>
                    <a:pt x="691" y="161"/>
                  </a:lnTo>
                  <a:cubicBezTo>
                    <a:pt x="643" y="423"/>
                    <a:pt x="429" y="637"/>
                    <a:pt x="191" y="685"/>
                  </a:cubicBezTo>
                  <a:lnTo>
                    <a:pt x="24" y="709"/>
                  </a:lnTo>
                  <a:cubicBezTo>
                    <a:pt x="0" y="732"/>
                    <a:pt x="0" y="780"/>
                    <a:pt x="24" y="804"/>
                  </a:cubicBezTo>
                  <a:lnTo>
                    <a:pt x="191" y="828"/>
                  </a:lnTo>
                  <a:cubicBezTo>
                    <a:pt x="429" y="875"/>
                    <a:pt x="643" y="1090"/>
                    <a:pt x="691" y="1352"/>
                  </a:cubicBezTo>
                  <a:lnTo>
                    <a:pt x="738" y="1494"/>
                  </a:lnTo>
                  <a:cubicBezTo>
                    <a:pt x="738" y="1518"/>
                    <a:pt x="750" y="1530"/>
                    <a:pt x="765" y="1530"/>
                  </a:cubicBezTo>
                  <a:cubicBezTo>
                    <a:pt x="780" y="1530"/>
                    <a:pt x="798" y="1518"/>
                    <a:pt x="810" y="1494"/>
                  </a:cubicBezTo>
                  <a:lnTo>
                    <a:pt x="834" y="1328"/>
                  </a:lnTo>
                  <a:cubicBezTo>
                    <a:pt x="905" y="1066"/>
                    <a:pt x="1096" y="875"/>
                    <a:pt x="1334" y="828"/>
                  </a:cubicBezTo>
                  <a:lnTo>
                    <a:pt x="1500" y="804"/>
                  </a:lnTo>
                  <a:cubicBezTo>
                    <a:pt x="1548" y="780"/>
                    <a:pt x="1548" y="732"/>
                    <a:pt x="1500" y="709"/>
                  </a:cubicBezTo>
                  <a:lnTo>
                    <a:pt x="1334" y="685"/>
                  </a:lnTo>
                  <a:cubicBezTo>
                    <a:pt x="1096" y="637"/>
                    <a:pt x="905" y="447"/>
                    <a:pt x="834" y="185"/>
                  </a:cubicBezTo>
                  <a:lnTo>
                    <a:pt x="810" y="18"/>
                  </a:lnTo>
                  <a:cubicBezTo>
                    <a:pt x="798" y="6"/>
                    <a:pt x="780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38" name="Google Shape;18862;p64">
              <a:extLst>
                <a:ext uri="{FF2B5EF4-FFF2-40B4-BE49-F238E27FC236}">
                  <a16:creationId xmlns:a16="http://schemas.microsoft.com/office/drawing/2014/main" id="{1DF22693-A4BB-6770-4E8E-13A8252FE836}"/>
                </a:ext>
              </a:extLst>
            </p:cNvPr>
            <p:cNvSpPr/>
            <p:nvPr/>
          </p:nvSpPr>
          <p:spPr>
            <a:xfrm>
              <a:off x="7694239" y="2780386"/>
              <a:ext cx="127886" cy="149426"/>
            </a:xfrm>
            <a:custGeom>
              <a:avLst/>
              <a:gdLst/>
              <a:ahLst/>
              <a:cxnLst/>
              <a:rect l="l" t="t" r="r" b="b"/>
              <a:pathLst>
                <a:path w="1549" h="1548" extrusionOk="0">
                  <a:moveTo>
                    <a:pt x="783" y="0"/>
                  </a:moveTo>
                  <a:cubicBezTo>
                    <a:pt x="769" y="0"/>
                    <a:pt x="751" y="12"/>
                    <a:pt x="739" y="36"/>
                  </a:cubicBezTo>
                  <a:lnTo>
                    <a:pt x="715" y="179"/>
                  </a:lnTo>
                  <a:cubicBezTo>
                    <a:pt x="667" y="441"/>
                    <a:pt x="453" y="655"/>
                    <a:pt x="191" y="703"/>
                  </a:cubicBezTo>
                  <a:lnTo>
                    <a:pt x="48" y="726"/>
                  </a:lnTo>
                  <a:cubicBezTo>
                    <a:pt x="0" y="750"/>
                    <a:pt x="0" y="798"/>
                    <a:pt x="48" y="822"/>
                  </a:cubicBezTo>
                  <a:lnTo>
                    <a:pt x="191" y="845"/>
                  </a:lnTo>
                  <a:cubicBezTo>
                    <a:pt x="453" y="893"/>
                    <a:pt x="667" y="1107"/>
                    <a:pt x="715" y="1369"/>
                  </a:cubicBezTo>
                  <a:lnTo>
                    <a:pt x="739" y="1512"/>
                  </a:lnTo>
                  <a:cubicBezTo>
                    <a:pt x="751" y="1536"/>
                    <a:pt x="769" y="1548"/>
                    <a:pt x="783" y="1548"/>
                  </a:cubicBezTo>
                  <a:cubicBezTo>
                    <a:pt x="798" y="1548"/>
                    <a:pt x="810" y="1536"/>
                    <a:pt x="810" y="1512"/>
                  </a:cubicBezTo>
                  <a:lnTo>
                    <a:pt x="858" y="1346"/>
                  </a:lnTo>
                  <a:cubicBezTo>
                    <a:pt x="905" y="1084"/>
                    <a:pt x="1096" y="893"/>
                    <a:pt x="1358" y="845"/>
                  </a:cubicBezTo>
                  <a:lnTo>
                    <a:pt x="1525" y="822"/>
                  </a:lnTo>
                  <a:cubicBezTo>
                    <a:pt x="1548" y="798"/>
                    <a:pt x="1548" y="750"/>
                    <a:pt x="1525" y="726"/>
                  </a:cubicBezTo>
                  <a:lnTo>
                    <a:pt x="1358" y="703"/>
                  </a:lnTo>
                  <a:cubicBezTo>
                    <a:pt x="1096" y="655"/>
                    <a:pt x="905" y="464"/>
                    <a:pt x="858" y="202"/>
                  </a:cubicBezTo>
                  <a:lnTo>
                    <a:pt x="810" y="36"/>
                  </a:lnTo>
                  <a:cubicBezTo>
                    <a:pt x="810" y="12"/>
                    <a:pt x="798" y="0"/>
                    <a:pt x="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39" name="Google Shape;18863;p64">
              <a:extLst>
                <a:ext uri="{FF2B5EF4-FFF2-40B4-BE49-F238E27FC236}">
                  <a16:creationId xmlns:a16="http://schemas.microsoft.com/office/drawing/2014/main" id="{BE3483D4-64D9-69F9-96A2-11F7008D3252}"/>
                </a:ext>
              </a:extLst>
            </p:cNvPr>
            <p:cNvSpPr/>
            <p:nvPr/>
          </p:nvSpPr>
          <p:spPr>
            <a:xfrm>
              <a:off x="7790584" y="2433756"/>
              <a:ext cx="175029" cy="204157"/>
            </a:xfrm>
            <a:custGeom>
              <a:avLst/>
              <a:gdLst/>
              <a:ahLst/>
              <a:cxnLst/>
              <a:rect l="l" t="t" r="r" b="b"/>
              <a:pathLst>
                <a:path w="2120" h="2115" extrusionOk="0">
                  <a:moveTo>
                    <a:pt x="1060" y="1"/>
                  </a:moveTo>
                  <a:cubicBezTo>
                    <a:pt x="1036" y="1"/>
                    <a:pt x="1013" y="19"/>
                    <a:pt x="1001" y="55"/>
                  </a:cubicBezTo>
                  <a:lnTo>
                    <a:pt x="953" y="245"/>
                  </a:lnTo>
                  <a:cubicBezTo>
                    <a:pt x="882" y="602"/>
                    <a:pt x="596" y="888"/>
                    <a:pt x="239" y="960"/>
                  </a:cubicBezTo>
                  <a:lnTo>
                    <a:pt x="48" y="1007"/>
                  </a:lnTo>
                  <a:cubicBezTo>
                    <a:pt x="0" y="1031"/>
                    <a:pt x="0" y="1102"/>
                    <a:pt x="48" y="1102"/>
                  </a:cubicBezTo>
                  <a:lnTo>
                    <a:pt x="239" y="1150"/>
                  </a:lnTo>
                  <a:cubicBezTo>
                    <a:pt x="620" y="1221"/>
                    <a:pt x="882" y="1507"/>
                    <a:pt x="953" y="1864"/>
                  </a:cubicBezTo>
                  <a:lnTo>
                    <a:pt x="1001" y="2079"/>
                  </a:lnTo>
                  <a:cubicBezTo>
                    <a:pt x="1013" y="2103"/>
                    <a:pt x="1036" y="2115"/>
                    <a:pt x="1060" y="2115"/>
                  </a:cubicBezTo>
                  <a:cubicBezTo>
                    <a:pt x="1084" y="2115"/>
                    <a:pt x="1108" y="2103"/>
                    <a:pt x="1120" y="2079"/>
                  </a:cubicBezTo>
                  <a:lnTo>
                    <a:pt x="1167" y="1841"/>
                  </a:lnTo>
                  <a:cubicBezTo>
                    <a:pt x="1239" y="1507"/>
                    <a:pt x="1501" y="1245"/>
                    <a:pt x="1834" y="1150"/>
                  </a:cubicBezTo>
                  <a:lnTo>
                    <a:pt x="2072" y="1102"/>
                  </a:lnTo>
                  <a:cubicBezTo>
                    <a:pt x="2120" y="1102"/>
                    <a:pt x="2120" y="1031"/>
                    <a:pt x="2072" y="1007"/>
                  </a:cubicBezTo>
                  <a:lnTo>
                    <a:pt x="1834" y="960"/>
                  </a:lnTo>
                  <a:cubicBezTo>
                    <a:pt x="1501" y="888"/>
                    <a:pt x="1239" y="626"/>
                    <a:pt x="1167" y="293"/>
                  </a:cubicBezTo>
                  <a:lnTo>
                    <a:pt x="1120" y="55"/>
                  </a:lnTo>
                  <a:cubicBezTo>
                    <a:pt x="1108" y="19"/>
                    <a:pt x="1084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40" name="Google Shape;18864;p64">
              <a:extLst>
                <a:ext uri="{FF2B5EF4-FFF2-40B4-BE49-F238E27FC236}">
                  <a16:creationId xmlns:a16="http://schemas.microsoft.com/office/drawing/2014/main" id="{B5E4769E-EE6C-3FA2-4DEE-0AC098511D84}"/>
                </a:ext>
              </a:extLst>
            </p:cNvPr>
            <p:cNvSpPr/>
            <p:nvPr/>
          </p:nvSpPr>
          <p:spPr>
            <a:xfrm>
              <a:off x="7293175" y="2514840"/>
              <a:ext cx="145555" cy="64480"/>
            </a:xfrm>
            <a:custGeom>
              <a:avLst/>
              <a:gdLst/>
              <a:ahLst/>
              <a:cxnLst/>
              <a:rect l="l" t="t" r="r" b="b"/>
              <a:pathLst>
                <a:path w="1763" h="668" extrusionOk="0">
                  <a:moveTo>
                    <a:pt x="0" y="0"/>
                  </a:moveTo>
                  <a:lnTo>
                    <a:pt x="0" y="667"/>
                  </a:lnTo>
                  <a:lnTo>
                    <a:pt x="1763" y="667"/>
                  </a:lnTo>
                  <a:lnTo>
                    <a:pt x="176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41" name="Google Shape;18865;p64">
              <a:extLst>
                <a:ext uri="{FF2B5EF4-FFF2-40B4-BE49-F238E27FC236}">
                  <a16:creationId xmlns:a16="http://schemas.microsoft.com/office/drawing/2014/main" id="{18FDCFE5-7CEC-5735-7056-8C15D421EC52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extrusionOk="0">
                  <a:moveTo>
                    <a:pt x="96" y="1"/>
                  </a:moveTo>
                  <a:cubicBezTo>
                    <a:pt x="48" y="1"/>
                    <a:pt x="1" y="49"/>
                    <a:pt x="1" y="96"/>
                  </a:cubicBezTo>
                  <a:lnTo>
                    <a:pt x="1" y="1477"/>
                  </a:lnTo>
                  <a:cubicBezTo>
                    <a:pt x="1" y="1549"/>
                    <a:pt x="48" y="1597"/>
                    <a:pt x="96" y="1597"/>
                  </a:cubicBezTo>
                  <a:lnTo>
                    <a:pt x="2216" y="1597"/>
                  </a:lnTo>
                  <a:lnTo>
                    <a:pt x="221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42" name="Google Shape;18866;p64">
              <a:extLst>
                <a:ext uri="{FF2B5EF4-FFF2-40B4-BE49-F238E27FC236}">
                  <a16:creationId xmlns:a16="http://schemas.microsoft.com/office/drawing/2014/main" id="{AB185C04-20A8-7C33-CDB4-DF975960FC1E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extrusionOk="0">
                  <a:moveTo>
                    <a:pt x="1" y="1"/>
                  </a:moveTo>
                  <a:lnTo>
                    <a:pt x="1" y="1597"/>
                  </a:lnTo>
                  <a:lnTo>
                    <a:pt x="453" y="1597"/>
                  </a:lnTo>
                  <a:cubicBezTo>
                    <a:pt x="572" y="1597"/>
                    <a:pt x="667" y="1501"/>
                    <a:pt x="667" y="1358"/>
                  </a:cubicBez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43" name="Google Shape;18867;p64">
              <a:extLst>
                <a:ext uri="{FF2B5EF4-FFF2-40B4-BE49-F238E27FC236}">
                  <a16:creationId xmlns:a16="http://schemas.microsoft.com/office/drawing/2014/main" id="{79BF2721-4821-683B-3AB6-B5155E8C45F8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extrusionOk="0">
                  <a:moveTo>
                    <a:pt x="786" y="1"/>
                  </a:moveTo>
                  <a:cubicBezTo>
                    <a:pt x="358" y="1"/>
                    <a:pt x="0" y="358"/>
                    <a:pt x="0" y="787"/>
                  </a:cubicBezTo>
                  <a:cubicBezTo>
                    <a:pt x="0" y="1239"/>
                    <a:pt x="358" y="1597"/>
                    <a:pt x="786" y="1597"/>
                  </a:cubicBezTo>
                  <a:cubicBezTo>
                    <a:pt x="1239" y="1597"/>
                    <a:pt x="1596" y="1239"/>
                    <a:pt x="1596" y="787"/>
                  </a:cubicBezTo>
                  <a:cubicBezTo>
                    <a:pt x="1596" y="358"/>
                    <a:pt x="1239" y="1"/>
                    <a:pt x="7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44" name="Google Shape;18868;p64">
              <a:extLst>
                <a:ext uri="{FF2B5EF4-FFF2-40B4-BE49-F238E27FC236}">
                  <a16:creationId xmlns:a16="http://schemas.microsoft.com/office/drawing/2014/main" id="{848775C0-0098-03AB-CB25-E80BDC684726}"/>
                </a:ext>
              </a:extLst>
            </p:cNvPr>
            <p:cNvSpPr/>
            <p:nvPr/>
          </p:nvSpPr>
          <p:spPr>
            <a:xfrm>
              <a:off x="7470096" y="2684921"/>
              <a:ext cx="414949" cy="135719"/>
            </a:xfrm>
            <a:custGeom>
              <a:avLst/>
              <a:gdLst/>
              <a:ahLst/>
              <a:cxnLst/>
              <a:rect l="l" t="t" r="r" b="b"/>
              <a:pathLst>
                <a:path w="5026" h="1406" fill="none" extrusionOk="0">
                  <a:moveTo>
                    <a:pt x="5025" y="1406"/>
                  </a:moveTo>
                  <a:lnTo>
                    <a:pt x="5025" y="1049"/>
                  </a:lnTo>
                  <a:cubicBezTo>
                    <a:pt x="5025" y="644"/>
                    <a:pt x="4764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8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4" y="596"/>
                    <a:pt x="2168" y="548"/>
                    <a:pt x="2025" y="477"/>
                  </a:cubicBez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45" name="Google Shape;18869;p64">
              <a:extLst>
                <a:ext uri="{FF2B5EF4-FFF2-40B4-BE49-F238E27FC236}">
                  <a16:creationId xmlns:a16="http://schemas.microsoft.com/office/drawing/2014/main" id="{AAA09F3A-C3F6-B0B2-DC4A-52758BFF84EC}"/>
                </a:ext>
              </a:extLst>
            </p:cNvPr>
            <p:cNvSpPr/>
            <p:nvPr/>
          </p:nvSpPr>
          <p:spPr>
            <a:xfrm>
              <a:off x="7470096" y="2894095"/>
              <a:ext cx="414949" cy="448373"/>
            </a:xfrm>
            <a:custGeom>
              <a:avLst/>
              <a:gdLst/>
              <a:ahLst/>
              <a:cxnLst/>
              <a:rect l="l" t="t" r="r" b="b"/>
              <a:pathLst>
                <a:path w="5026" h="4645" fill="none" extrusionOk="0">
                  <a:moveTo>
                    <a:pt x="1" y="1"/>
                  </a:moveTo>
                  <a:cubicBezTo>
                    <a:pt x="1" y="549"/>
                    <a:pt x="144" y="1096"/>
                    <a:pt x="405" y="1596"/>
                  </a:cubicBezTo>
                  <a:lnTo>
                    <a:pt x="405" y="1596"/>
                  </a:lnTo>
                  <a:cubicBezTo>
                    <a:pt x="667" y="2096"/>
                    <a:pt x="763" y="2668"/>
                    <a:pt x="691" y="3240"/>
                  </a:cubicBezTo>
                  <a:lnTo>
                    <a:pt x="572" y="3883"/>
                  </a:lnTo>
                  <a:cubicBezTo>
                    <a:pt x="525" y="4192"/>
                    <a:pt x="715" y="4502"/>
                    <a:pt x="1025" y="4573"/>
                  </a:cubicBezTo>
                  <a:lnTo>
                    <a:pt x="1025" y="4573"/>
                  </a:lnTo>
                  <a:cubicBezTo>
                    <a:pt x="1310" y="4645"/>
                    <a:pt x="1620" y="4502"/>
                    <a:pt x="1739" y="4216"/>
                  </a:cubicBezTo>
                  <a:lnTo>
                    <a:pt x="2192" y="3144"/>
                  </a:lnTo>
                  <a:cubicBezTo>
                    <a:pt x="2263" y="3025"/>
                    <a:pt x="2382" y="2930"/>
                    <a:pt x="2501" y="2930"/>
                  </a:cubicBezTo>
                  <a:lnTo>
                    <a:pt x="2501" y="2930"/>
                  </a:lnTo>
                  <a:cubicBezTo>
                    <a:pt x="2644" y="2930"/>
                    <a:pt x="2763" y="3025"/>
                    <a:pt x="2811" y="3144"/>
                  </a:cubicBezTo>
                  <a:lnTo>
                    <a:pt x="3263" y="4216"/>
                  </a:lnTo>
                  <a:cubicBezTo>
                    <a:pt x="3382" y="4502"/>
                    <a:pt x="3692" y="4645"/>
                    <a:pt x="4001" y="4573"/>
                  </a:cubicBezTo>
                  <a:lnTo>
                    <a:pt x="4001" y="4573"/>
                  </a:lnTo>
                  <a:cubicBezTo>
                    <a:pt x="4287" y="4502"/>
                    <a:pt x="4478" y="4192"/>
                    <a:pt x="4430" y="3883"/>
                  </a:cubicBezTo>
                  <a:lnTo>
                    <a:pt x="4335" y="3240"/>
                  </a:lnTo>
                  <a:cubicBezTo>
                    <a:pt x="4240" y="2668"/>
                    <a:pt x="4335" y="2096"/>
                    <a:pt x="4621" y="1596"/>
                  </a:cubicBezTo>
                  <a:lnTo>
                    <a:pt x="4621" y="1596"/>
                  </a:lnTo>
                  <a:cubicBezTo>
                    <a:pt x="4883" y="1096"/>
                    <a:pt x="5025" y="549"/>
                    <a:pt x="5025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46" name="Google Shape;18870;p64">
              <a:extLst>
                <a:ext uri="{FF2B5EF4-FFF2-40B4-BE49-F238E27FC236}">
                  <a16:creationId xmlns:a16="http://schemas.microsoft.com/office/drawing/2014/main" id="{AD4792D2-B47A-4C0C-4D0B-319EC9C325DC}"/>
                </a:ext>
              </a:extLst>
            </p:cNvPr>
            <p:cNvSpPr/>
            <p:nvPr/>
          </p:nvSpPr>
          <p:spPr>
            <a:xfrm>
              <a:off x="7055246" y="2684921"/>
              <a:ext cx="414949" cy="657549"/>
            </a:xfrm>
            <a:custGeom>
              <a:avLst/>
              <a:gdLst/>
              <a:ahLst/>
              <a:cxnLst/>
              <a:rect l="l" t="t" r="r" b="b"/>
              <a:pathLst>
                <a:path w="5026" h="6812" fill="none" extrusionOk="0">
                  <a:moveTo>
                    <a:pt x="2025" y="477"/>
                  </a:move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  <a:lnTo>
                    <a:pt x="1" y="2168"/>
                  </a:lnTo>
                  <a:cubicBezTo>
                    <a:pt x="1" y="2716"/>
                    <a:pt x="144" y="3263"/>
                    <a:pt x="406" y="3763"/>
                  </a:cubicBezTo>
                  <a:lnTo>
                    <a:pt x="406" y="3763"/>
                  </a:lnTo>
                  <a:cubicBezTo>
                    <a:pt x="668" y="4263"/>
                    <a:pt x="787" y="4835"/>
                    <a:pt x="691" y="5407"/>
                  </a:cubicBezTo>
                  <a:lnTo>
                    <a:pt x="572" y="6050"/>
                  </a:lnTo>
                  <a:cubicBezTo>
                    <a:pt x="525" y="6359"/>
                    <a:pt x="715" y="6669"/>
                    <a:pt x="1025" y="6740"/>
                  </a:cubicBezTo>
                  <a:lnTo>
                    <a:pt x="1025" y="6740"/>
                  </a:lnTo>
                  <a:cubicBezTo>
                    <a:pt x="1311" y="6812"/>
                    <a:pt x="1620" y="6669"/>
                    <a:pt x="1739" y="6383"/>
                  </a:cubicBezTo>
                  <a:lnTo>
                    <a:pt x="2216" y="5311"/>
                  </a:lnTo>
                  <a:cubicBezTo>
                    <a:pt x="2263" y="5192"/>
                    <a:pt x="2382" y="5097"/>
                    <a:pt x="2525" y="5097"/>
                  </a:cubicBezTo>
                  <a:lnTo>
                    <a:pt x="2525" y="5097"/>
                  </a:lnTo>
                  <a:cubicBezTo>
                    <a:pt x="2644" y="5097"/>
                    <a:pt x="2763" y="5192"/>
                    <a:pt x="2811" y="5311"/>
                  </a:cubicBezTo>
                  <a:lnTo>
                    <a:pt x="3287" y="6383"/>
                  </a:lnTo>
                  <a:cubicBezTo>
                    <a:pt x="3406" y="6669"/>
                    <a:pt x="3716" y="6812"/>
                    <a:pt x="4002" y="6740"/>
                  </a:cubicBezTo>
                  <a:lnTo>
                    <a:pt x="4002" y="6740"/>
                  </a:lnTo>
                  <a:cubicBezTo>
                    <a:pt x="4311" y="6669"/>
                    <a:pt x="4502" y="6359"/>
                    <a:pt x="4454" y="6050"/>
                  </a:cubicBezTo>
                  <a:lnTo>
                    <a:pt x="4335" y="5407"/>
                  </a:lnTo>
                  <a:cubicBezTo>
                    <a:pt x="4240" y="4835"/>
                    <a:pt x="4359" y="4263"/>
                    <a:pt x="4621" y="3763"/>
                  </a:cubicBezTo>
                  <a:lnTo>
                    <a:pt x="4621" y="3763"/>
                  </a:lnTo>
                  <a:cubicBezTo>
                    <a:pt x="4883" y="3263"/>
                    <a:pt x="5026" y="2716"/>
                    <a:pt x="5026" y="2168"/>
                  </a:cubicBezTo>
                  <a:lnTo>
                    <a:pt x="5026" y="1049"/>
                  </a:lnTo>
                  <a:cubicBezTo>
                    <a:pt x="5026" y="644"/>
                    <a:pt x="4787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9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5" y="596"/>
                    <a:pt x="2168" y="548"/>
                    <a:pt x="2025" y="47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47" name="Google Shape;18871;p64">
              <a:extLst>
                <a:ext uri="{FF2B5EF4-FFF2-40B4-BE49-F238E27FC236}">
                  <a16:creationId xmlns:a16="http://schemas.microsoft.com/office/drawing/2014/main" id="{49E2DBC1-03B5-DEAD-8D6C-0EA5E217B821}"/>
                </a:ext>
              </a:extLst>
            </p:cNvPr>
            <p:cNvSpPr/>
            <p:nvPr/>
          </p:nvSpPr>
          <p:spPr>
            <a:xfrm>
              <a:off x="7613664" y="2530959"/>
              <a:ext cx="127886" cy="149523"/>
            </a:xfrm>
            <a:custGeom>
              <a:avLst/>
              <a:gdLst/>
              <a:ahLst/>
              <a:cxnLst/>
              <a:rect l="l" t="t" r="r" b="b"/>
              <a:pathLst>
                <a:path w="1549" h="1549" fill="none" extrusionOk="0">
                  <a:moveTo>
                    <a:pt x="810" y="24"/>
                  </a:moveTo>
                  <a:lnTo>
                    <a:pt x="834" y="191"/>
                  </a:lnTo>
                  <a:cubicBezTo>
                    <a:pt x="905" y="453"/>
                    <a:pt x="1096" y="643"/>
                    <a:pt x="1334" y="691"/>
                  </a:cubicBezTo>
                  <a:lnTo>
                    <a:pt x="1500" y="715"/>
                  </a:lnTo>
                  <a:cubicBezTo>
                    <a:pt x="1548" y="738"/>
                    <a:pt x="1548" y="786"/>
                    <a:pt x="1500" y="810"/>
                  </a:cubicBezTo>
                  <a:lnTo>
                    <a:pt x="1334" y="834"/>
                  </a:lnTo>
                  <a:cubicBezTo>
                    <a:pt x="1096" y="881"/>
                    <a:pt x="905" y="1072"/>
                    <a:pt x="834" y="1334"/>
                  </a:cubicBezTo>
                  <a:lnTo>
                    <a:pt x="810" y="1500"/>
                  </a:lnTo>
                  <a:cubicBezTo>
                    <a:pt x="786" y="1548"/>
                    <a:pt x="738" y="1548"/>
                    <a:pt x="738" y="1500"/>
                  </a:cubicBezTo>
                  <a:lnTo>
                    <a:pt x="691" y="1358"/>
                  </a:lnTo>
                  <a:cubicBezTo>
                    <a:pt x="643" y="1096"/>
                    <a:pt x="429" y="881"/>
                    <a:pt x="191" y="834"/>
                  </a:cubicBezTo>
                  <a:lnTo>
                    <a:pt x="24" y="810"/>
                  </a:lnTo>
                  <a:cubicBezTo>
                    <a:pt x="0" y="786"/>
                    <a:pt x="0" y="738"/>
                    <a:pt x="24" y="715"/>
                  </a:cubicBezTo>
                  <a:lnTo>
                    <a:pt x="191" y="691"/>
                  </a:lnTo>
                  <a:cubicBezTo>
                    <a:pt x="429" y="643"/>
                    <a:pt x="643" y="429"/>
                    <a:pt x="691" y="167"/>
                  </a:cubicBezTo>
                  <a:lnTo>
                    <a:pt x="738" y="24"/>
                  </a:lnTo>
                  <a:cubicBezTo>
                    <a:pt x="738" y="0"/>
                    <a:pt x="786" y="0"/>
                    <a:pt x="810" y="2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48" name="Google Shape;18872;p64">
              <a:extLst>
                <a:ext uri="{FF2B5EF4-FFF2-40B4-BE49-F238E27FC236}">
                  <a16:creationId xmlns:a16="http://schemas.microsoft.com/office/drawing/2014/main" id="{E5034310-505E-AB2E-C56A-C7ACD0D41020}"/>
                </a:ext>
              </a:extLst>
            </p:cNvPr>
            <p:cNvSpPr/>
            <p:nvPr/>
          </p:nvSpPr>
          <p:spPr>
            <a:xfrm>
              <a:off x="7694239" y="2779228"/>
              <a:ext cx="127886" cy="151742"/>
            </a:xfrm>
            <a:custGeom>
              <a:avLst/>
              <a:gdLst/>
              <a:ahLst/>
              <a:cxnLst/>
              <a:rect l="l" t="t" r="r" b="b"/>
              <a:pathLst>
                <a:path w="1549" h="1572" fill="none" extrusionOk="0">
                  <a:moveTo>
                    <a:pt x="810" y="48"/>
                  </a:moveTo>
                  <a:lnTo>
                    <a:pt x="858" y="214"/>
                  </a:lnTo>
                  <a:cubicBezTo>
                    <a:pt x="905" y="476"/>
                    <a:pt x="1096" y="667"/>
                    <a:pt x="1358" y="715"/>
                  </a:cubicBezTo>
                  <a:lnTo>
                    <a:pt x="1525" y="738"/>
                  </a:lnTo>
                  <a:cubicBezTo>
                    <a:pt x="1548" y="762"/>
                    <a:pt x="1548" y="810"/>
                    <a:pt x="1525" y="834"/>
                  </a:cubicBezTo>
                  <a:lnTo>
                    <a:pt x="1358" y="857"/>
                  </a:lnTo>
                  <a:cubicBezTo>
                    <a:pt x="1096" y="905"/>
                    <a:pt x="905" y="1096"/>
                    <a:pt x="858" y="1358"/>
                  </a:cubicBezTo>
                  <a:lnTo>
                    <a:pt x="810" y="1524"/>
                  </a:lnTo>
                  <a:cubicBezTo>
                    <a:pt x="810" y="1572"/>
                    <a:pt x="763" y="1572"/>
                    <a:pt x="739" y="1524"/>
                  </a:cubicBezTo>
                  <a:lnTo>
                    <a:pt x="715" y="1381"/>
                  </a:lnTo>
                  <a:cubicBezTo>
                    <a:pt x="667" y="1119"/>
                    <a:pt x="453" y="905"/>
                    <a:pt x="191" y="857"/>
                  </a:cubicBezTo>
                  <a:lnTo>
                    <a:pt x="48" y="834"/>
                  </a:lnTo>
                  <a:cubicBezTo>
                    <a:pt x="0" y="810"/>
                    <a:pt x="0" y="762"/>
                    <a:pt x="48" y="738"/>
                  </a:cubicBezTo>
                  <a:lnTo>
                    <a:pt x="191" y="715"/>
                  </a:lnTo>
                  <a:cubicBezTo>
                    <a:pt x="453" y="667"/>
                    <a:pt x="667" y="453"/>
                    <a:pt x="715" y="191"/>
                  </a:cubicBezTo>
                  <a:lnTo>
                    <a:pt x="739" y="48"/>
                  </a:lnTo>
                  <a:cubicBezTo>
                    <a:pt x="763" y="0"/>
                    <a:pt x="810" y="0"/>
                    <a:pt x="81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49" name="Google Shape;18873;p64">
              <a:extLst>
                <a:ext uri="{FF2B5EF4-FFF2-40B4-BE49-F238E27FC236}">
                  <a16:creationId xmlns:a16="http://schemas.microsoft.com/office/drawing/2014/main" id="{7AC735D6-4FBD-DDDC-32E3-1C97A806DDC2}"/>
                </a:ext>
              </a:extLst>
            </p:cNvPr>
            <p:cNvSpPr/>
            <p:nvPr/>
          </p:nvSpPr>
          <p:spPr>
            <a:xfrm>
              <a:off x="7790584" y="2432115"/>
              <a:ext cx="175029" cy="206956"/>
            </a:xfrm>
            <a:custGeom>
              <a:avLst/>
              <a:gdLst/>
              <a:ahLst/>
              <a:cxnLst/>
              <a:rect l="l" t="t" r="r" b="b"/>
              <a:pathLst>
                <a:path w="2120" h="2144" fill="none" extrusionOk="0">
                  <a:moveTo>
                    <a:pt x="1120" y="72"/>
                  </a:moveTo>
                  <a:lnTo>
                    <a:pt x="1167" y="310"/>
                  </a:lnTo>
                  <a:cubicBezTo>
                    <a:pt x="1239" y="643"/>
                    <a:pt x="1501" y="905"/>
                    <a:pt x="1834" y="977"/>
                  </a:cubicBezTo>
                  <a:lnTo>
                    <a:pt x="2072" y="1024"/>
                  </a:lnTo>
                  <a:cubicBezTo>
                    <a:pt x="2120" y="1048"/>
                    <a:pt x="2120" y="1119"/>
                    <a:pt x="2072" y="1119"/>
                  </a:cubicBezTo>
                  <a:lnTo>
                    <a:pt x="1834" y="1167"/>
                  </a:lnTo>
                  <a:cubicBezTo>
                    <a:pt x="1501" y="1262"/>
                    <a:pt x="1239" y="1524"/>
                    <a:pt x="1167" y="1858"/>
                  </a:cubicBezTo>
                  <a:lnTo>
                    <a:pt x="1120" y="2096"/>
                  </a:lnTo>
                  <a:cubicBezTo>
                    <a:pt x="1096" y="2143"/>
                    <a:pt x="1024" y="2143"/>
                    <a:pt x="1001" y="2096"/>
                  </a:cubicBezTo>
                  <a:lnTo>
                    <a:pt x="953" y="1881"/>
                  </a:lnTo>
                  <a:cubicBezTo>
                    <a:pt x="882" y="1524"/>
                    <a:pt x="620" y="1238"/>
                    <a:pt x="239" y="1167"/>
                  </a:cubicBezTo>
                  <a:lnTo>
                    <a:pt x="48" y="1119"/>
                  </a:lnTo>
                  <a:cubicBezTo>
                    <a:pt x="0" y="1119"/>
                    <a:pt x="0" y="1048"/>
                    <a:pt x="48" y="1024"/>
                  </a:cubicBezTo>
                  <a:lnTo>
                    <a:pt x="239" y="977"/>
                  </a:lnTo>
                  <a:cubicBezTo>
                    <a:pt x="596" y="905"/>
                    <a:pt x="882" y="619"/>
                    <a:pt x="953" y="262"/>
                  </a:cubicBezTo>
                  <a:lnTo>
                    <a:pt x="1001" y="72"/>
                  </a:lnTo>
                  <a:cubicBezTo>
                    <a:pt x="1024" y="0"/>
                    <a:pt x="1096" y="0"/>
                    <a:pt x="1120" y="72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50" name="Google Shape;18874;p64">
              <a:extLst>
                <a:ext uri="{FF2B5EF4-FFF2-40B4-BE49-F238E27FC236}">
                  <a16:creationId xmlns:a16="http://schemas.microsoft.com/office/drawing/2014/main" id="{D9899B9E-8845-803E-6A1C-68AE0268C689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fill="none" extrusionOk="0">
                  <a:moveTo>
                    <a:pt x="2216" y="1597"/>
                  </a:moveTo>
                  <a:lnTo>
                    <a:pt x="96" y="1597"/>
                  </a:lnTo>
                  <a:cubicBezTo>
                    <a:pt x="48" y="1597"/>
                    <a:pt x="1" y="1549"/>
                    <a:pt x="1" y="1477"/>
                  </a:cubicBezTo>
                  <a:lnTo>
                    <a:pt x="1" y="96"/>
                  </a:lnTo>
                  <a:cubicBezTo>
                    <a:pt x="1" y="49"/>
                    <a:pt x="48" y="1"/>
                    <a:pt x="96" y="1"/>
                  </a:cubicBezTo>
                  <a:lnTo>
                    <a:pt x="1430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51" name="Google Shape;18875;p64">
              <a:extLst>
                <a:ext uri="{FF2B5EF4-FFF2-40B4-BE49-F238E27FC236}">
                  <a16:creationId xmlns:a16="http://schemas.microsoft.com/office/drawing/2014/main" id="{F0E074C0-6C5C-21D9-B9A7-BB1FAAB6B656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fill="none" extrusionOk="0">
                  <a:moveTo>
                    <a:pt x="453" y="1597"/>
                  </a:moveTo>
                  <a:lnTo>
                    <a:pt x="1" y="1597"/>
                  </a:lnTo>
                  <a:lnTo>
                    <a:pt x="1" y="1"/>
                  </a:lnTo>
                  <a:lnTo>
                    <a:pt x="453" y="1"/>
                  </a:lnTo>
                  <a:cubicBezTo>
                    <a:pt x="572" y="1"/>
                    <a:pt x="667" y="96"/>
                    <a:pt x="667" y="215"/>
                  </a:cubicBezTo>
                  <a:lnTo>
                    <a:pt x="667" y="1358"/>
                  </a:lnTo>
                  <a:cubicBezTo>
                    <a:pt x="667" y="1501"/>
                    <a:pt x="572" y="1597"/>
                    <a:pt x="453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52" name="Google Shape;18876;p64">
              <a:extLst>
                <a:ext uri="{FF2B5EF4-FFF2-40B4-BE49-F238E27FC236}">
                  <a16:creationId xmlns:a16="http://schemas.microsoft.com/office/drawing/2014/main" id="{FBC13596-6B99-5BFA-2533-2B67612A74FD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fill="none" extrusionOk="0">
                  <a:moveTo>
                    <a:pt x="786" y="1597"/>
                  </a:moveTo>
                  <a:lnTo>
                    <a:pt x="786" y="1597"/>
                  </a:lnTo>
                  <a:cubicBezTo>
                    <a:pt x="358" y="1597"/>
                    <a:pt x="0" y="1239"/>
                    <a:pt x="0" y="787"/>
                  </a:cubicBezTo>
                  <a:lnTo>
                    <a:pt x="0" y="787"/>
                  </a:lnTo>
                  <a:cubicBezTo>
                    <a:pt x="0" y="358"/>
                    <a:pt x="358" y="1"/>
                    <a:pt x="786" y="1"/>
                  </a:cubicBezTo>
                  <a:lnTo>
                    <a:pt x="786" y="1"/>
                  </a:lnTo>
                  <a:cubicBezTo>
                    <a:pt x="1239" y="1"/>
                    <a:pt x="1596" y="358"/>
                    <a:pt x="1596" y="787"/>
                  </a:cubicBezTo>
                  <a:lnTo>
                    <a:pt x="1596" y="787"/>
                  </a:lnTo>
                  <a:cubicBezTo>
                    <a:pt x="1596" y="1239"/>
                    <a:pt x="1239" y="1597"/>
                    <a:pt x="786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53" name="Google Shape;18877;p64">
              <a:extLst>
                <a:ext uri="{FF2B5EF4-FFF2-40B4-BE49-F238E27FC236}">
                  <a16:creationId xmlns:a16="http://schemas.microsoft.com/office/drawing/2014/main" id="{799D5B73-3A2E-51D4-9B27-39C3ADE46393}"/>
                </a:ext>
              </a:extLst>
            </p:cNvPr>
            <p:cNvSpPr/>
            <p:nvPr/>
          </p:nvSpPr>
          <p:spPr>
            <a:xfrm>
              <a:off x="7297057" y="2579223"/>
              <a:ext cx="135813" cy="97"/>
            </a:xfrm>
            <a:custGeom>
              <a:avLst/>
              <a:gdLst/>
              <a:ahLst/>
              <a:cxnLst/>
              <a:rect l="l" t="t" r="r" b="b"/>
              <a:pathLst>
                <a:path w="1645" h="1" fill="none" extrusionOk="0">
                  <a:moveTo>
                    <a:pt x="1644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54" name="Google Shape;18878;p64">
              <a:extLst>
                <a:ext uri="{FF2B5EF4-FFF2-40B4-BE49-F238E27FC236}">
                  <a16:creationId xmlns:a16="http://schemas.microsoft.com/office/drawing/2014/main" id="{EF0B4D8E-E7E6-6B3F-F472-DF3C3B582093}"/>
                </a:ext>
              </a:extLst>
            </p:cNvPr>
            <p:cNvSpPr/>
            <p:nvPr/>
          </p:nvSpPr>
          <p:spPr>
            <a:xfrm>
              <a:off x="7297057" y="2514840"/>
              <a:ext cx="137712" cy="97"/>
            </a:xfrm>
            <a:custGeom>
              <a:avLst/>
              <a:gdLst/>
              <a:ahLst/>
              <a:cxnLst/>
              <a:rect l="l" t="t" r="r" b="b"/>
              <a:pathLst>
                <a:path w="1668" h="1" fill="none" extrusionOk="0">
                  <a:moveTo>
                    <a:pt x="1" y="0"/>
                  </a:moveTo>
                  <a:lnTo>
                    <a:pt x="1668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55" name="Google Shape;18879;p64">
              <a:extLst>
                <a:ext uri="{FF2B5EF4-FFF2-40B4-BE49-F238E27FC236}">
                  <a16:creationId xmlns:a16="http://schemas.microsoft.com/office/drawing/2014/main" id="{610D8A18-0144-6268-3487-AD7AE7781A0F}"/>
                </a:ext>
              </a:extLst>
            </p:cNvPr>
            <p:cNvSpPr/>
            <p:nvPr/>
          </p:nvSpPr>
          <p:spPr>
            <a:xfrm>
              <a:off x="7491726" y="2542447"/>
              <a:ext cx="9908" cy="9266"/>
            </a:xfrm>
            <a:custGeom>
              <a:avLst/>
              <a:gdLst/>
              <a:ahLst/>
              <a:cxnLst/>
              <a:rect l="l" t="t" r="r" b="b"/>
              <a:pathLst>
                <a:path w="120" h="96" fill="none" extrusionOk="0">
                  <a:moveTo>
                    <a:pt x="120" y="48"/>
                  </a:moveTo>
                  <a:cubicBezTo>
                    <a:pt x="120" y="72"/>
                    <a:pt x="96" y="95"/>
                    <a:pt x="48" y="95"/>
                  </a:cubicBezTo>
                  <a:cubicBezTo>
                    <a:pt x="24" y="95"/>
                    <a:pt x="1" y="72"/>
                    <a:pt x="1" y="48"/>
                  </a:cubicBezTo>
                  <a:cubicBezTo>
                    <a:pt x="1" y="24"/>
                    <a:pt x="24" y="0"/>
                    <a:pt x="48" y="0"/>
                  </a:cubicBezTo>
                  <a:cubicBezTo>
                    <a:pt x="96" y="0"/>
                    <a:pt x="120" y="24"/>
                    <a:pt x="12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algn="r" rtl="1"/>
              <a:endParaRPr sz="2700">
                <a:cs typeface="B Nazanin" panose="00000400000000000000" pitchFamily="2" charset="-78"/>
              </a:endParaRPr>
            </a:p>
          </p:txBody>
        </p:sp>
        <p:grpSp>
          <p:nvGrpSpPr>
            <p:cNvPr id="56" name="Google Shape;18880;p64">
              <a:extLst>
                <a:ext uri="{FF2B5EF4-FFF2-40B4-BE49-F238E27FC236}">
                  <a16:creationId xmlns:a16="http://schemas.microsoft.com/office/drawing/2014/main" id="{D098791A-0153-83F4-FC35-EC4B51DE3AB2}"/>
                </a:ext>
              </a:extLst>
            </p:cNvPr>
            <p:cNvGrpSpPr/>
            <p:nvPr/>
          </p:nvGrpSpPr>
          <p:grpSpPr>
            <a:xfrm>
              <a:off x="4229275" y="3589716"/>
              <a:ext cx="904588" cy="910360"/>
              <a:chOff x="1361505" y="2170245"/>
              <a:chExt cx="617846" cy="621788"/>
            </a:xfrm>
          </p:grpSpPr>
          <p:sp>
            <p:nvSpPr>
              <p:cNvPr id="98" name="Google Shape;18881;p64">
                <a:extLst>
                  <a:ext uri="{FF2B5EF4-FFF2-40B4-BE49-F238E27FC236}">
                    <a16:creationId xmlns:a16="http://schemas.microsoft.com/office/drawing/2014/main" id="{E6D5C0D4-38A2-4DA0-06B9-311720409018}"/>
                  </a:ext>
                </a:extLst>
              </p:cNvPr>
              <p:cNvSpPr/>
              <p:nvPr/>
            </p:nvSpPr>
            <p:spPr>
              <a:xfrm>
                <a:off x="1670392" y="2463301"/>
                <a:ext cx="254090" cy="29992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5204" extrusionOk="0">
                    <a:moveTo>
                      <a:pt x="883" y="1"/>
                    </a:moveTo>
                    <a:cubicBezTo>
                      <a:pt x="771" y="1"/>
                      <a:pt x="657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5203"/>
                    </a:lnTo>
                    <a:lnTo>
                      <a:pt x="4525" y="5203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4" y="1"/>
                      <a:pt x="3642" y="1"/>
                    </a:cubicBezTo>
                    <a:cubicBezTo>
                      <a:pt x="3485" y="1"/>
                      <a:pt x="3330" y="38"/>
                      <a:pt x="3191" y="107"/>
                    </a:cubicBezTo>
                    <a:lnTo>
                      <a:pt x="2691" y="369"/>
                    </a:lnTo>
                    <a:cubicBezTo>
                      <a:pt x="2572" y="441"/>
                      <a:pt x="2429" y="488"/>
                      <a:pt x="2263" y="488"/>
                    </a:cubicBezTo>
                    <a:cubicBezTo>
                      <a:pt x="2096" y="488"/>
                      <a:pt x="1953" y="441"/>
                      <a:pt x="1810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3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18882;p64">
                <a:extLst>
                  <a:ext uri="{FF2B5EF4-FFF2-40B4-BE49-F238E27FC236}">
                    <a16:creationId xmlns:a16="http://schemas.microsoft.com/office/drawing/2014/main" id="{189E2C0F-8210-02F8-5B87-4DBC437FF8D1}"/>
                  </a:ext>
                </a:extLst>
              </p:cNvPr>
              <p:cNvSpPr/>
              <p:nvPr/>
            </p:nvSpPr>
            <p:spPr>
              <a:xfrm>
                <a:off x="1854905" y="2462609"/>
                <a:ext cx="69573" cy="300611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5216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4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5215"/>
                    </a:lnTo>
                    <a:lnTo>
                      <a:pt x="1239" y="5215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Google Shape;18883;p64">
                <a:extLst>
                  <a:ext uri="{FF2B5EF4-FFF2-40B4-BE49-F238E27FC236}">
                    <a16:creationId xmlns:a16="http://schemas.microsoft.com/office/drawing/2014/main" id="{C6420DFC-CF69-41D0-3241-0D470339D009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3264" extrusionOk="0">
                    <a:moveTo>
                      <a:pt x="786" y="1"/>
                    </a:moveTo>
                    <a:cubicBezTo>
                      <a:pt x="572" y="1"/>
                      <a:pt x="381" y="72"/>
                      <a:pt x="238" y="239"/>
                    </a:cubicBezTo>
                    <a:lnTo>
                      <a:pt x="0" y="453"/>
                    </a:lnTo>
                    <a:lnTo>
                      <a:pt x="0" y="3263"/>
                    </a:lnTo>
                    <a:lnTo>
                      <a:pt x="4525" y="3263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5" y="144"/>
                      <a:pt x="4144" y="96"/>
                      <a:pt x="4049" y="49"/>
                    </a:cubicBezTo>
                    <a:cubicBezTo>
                      <a:pt x="3953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5" y="787"/>
                      <a:pt x="1667" y="668"/>
                      <a:pt x="1524" y="477"/>
                    </a:cubicBezTo>
                    <a:lnTo>
                      <a:pt x="1405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4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18884;p64">
                <a:extLst>
                  <a:ext uri="{FF2B5EF4-FFF2-40B4-BE49-F238E27FC236}">
                    <a16:creationId xmlns:a16="http://schemas.microsoft.com/office/drawing/2014/main" id="{52076D03-3CD2-01D9-5527-497F22A79BCA}"/>
                  </a:ext>
                </a:extLst>
              </p:cNvPr>
              <p:cNvSpPr/>
              <p:nvPr/>
            </p:nvSpPr>
            <p:spPr>
              <a:xfrm>
                <a:off x="1887024" y="2575106"/>
                <a:ext cx="37454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667" h="3264" extrusionOk="0">
                    <a:moveTo>
                      <a:pt x="0" y="1"/>
                    </a:moveTo>
                    <a:lnTo>
                      <a:pt x="0" y="3263"/>
                    </a:lnTo>
                    <a:lnTo>
                      <a:pt x="667" y="3263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7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18885;p64">
                <a:extLst>
                  <a:ext uri="{FF2B5EF4-FFF2-40B4-BE49-F238E27FC236}">
                    <a16:creationId xmlns:a16="http://schemas.microsoft.com/office/drawing/2014/main" id="{E1DAA7DF-79F3-4AD2-3973-5BCA5A4075C1}"/>
                  </a:ext>
                </a:extLst>
              </p:cNvPr>
              <p:cNvSpPr/>
              <p:nvPr/>
            </p:nvSpPr>
            <p:spPr>
              <a:xfrm>
                <a:off x="1416308" y="2463301"/>
                <a:ext cx="254146" cy="247762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4299" extrusionOk="0">
                    <a:moveTo>
                      <a:pt x="884" y="1"/>
                    </a:moveTo>
                    <a:cubicBezTo>
                      <a:pt x="771" y="1"/>
                      <a:pt x="658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4299"/>
                    </a:lnTo>
                    <a:lnTo>
                      <a:pt x="4525" y="4299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5" y="1"/>
                      <a:pt x="3642" y="1"/>
                    </a:cubicBezTo>
                    <a:cubicBezTo>
                      <a:pt x="3485" y="1"/>
                      <a:pt x="3330" y="38"/>
                      <a:pt x="3192" y="107"/>
                    </a:cubicBezTo>
                    <a:lnTo>
                      <a:pt x="2715" y="369"/>
                    </a:lnTo>
                    <a:cubicBezTo>
                      <a:pt x="2572" y="441"/>
                      <a:pt x="2430" y="488"/>
                      <a:pt x="2263" y="488"/>
                    </a:cubicBezTo>
                    <a:cubicBezTo>
                      <a:pt x="2096" y="488"/>
                      <a:pt x="1953" y="441"/>
                      <a:pt x="1834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18886;p64">
                <a:extLst>
                  <a:ext uri="{FF2B5EF4-FFF2-40B4-BE49-F238E27FC236}">
                    <a16:creationId xmlns:a16="http://schemas.microsoft.com/office/drawing/2014/main" id="{64CD32DE-402B-EC5E-D9E1-B7E914738FD1}"/>
                  </a:ext>
                </a:extLst>
              </p:cNvPr>
              <p:cNvSpPr/>
              <p:nvPr/>
            </p:nvSpPr>
            <p:spPr>
              <a:xfrm>
                <a:off x="1600821" y="2462609"/>
                <a:ext cx="69629" cy="248454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4311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5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4311"/>
                    </a:lnTo>
                    <a:lnTo>
                      <a:pt x="1239" y="4311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18887;p64">
                <a:extLst>
                  <a:ext uri="{FF2B5EF4-FFF2-40B4-BE49-F238E27FC236}">
                    <a16:creationId xmlns:a16="http://schemas.microsoft.com/office/drawing/2014/main" id="{39F9A4E3-9642-0D45-B222-3A97D4C88B12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359" extrusionOk="0">
                    <a:moveTo>
                      <a:pt x="786" y="1"/>
                    </a:moveTo>
                    <a:cubicBezTo>
                      <a:pt x="572" y="1"/>
                      <a:pt x="382" y="72"/>
                      <a:pt x="239" y="239"/>
                    </a:cubicBezTo>
                    <a:lnTo>
                      <a:pt x="0" y="453"/>
                    </a:lnTo>
                    <a:lnTo>
                      <a:pt x="0" y="2359"/>
                    </a:lnTo>
                    <a:lnTo>
                      <a:pt x="4525" y="2359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6" y="144"/>
                      <a:pt x="4144" y="96"/>
                      <a:pt x="4049" y="49"/>
                    </a:cubicBezTo>
                    <a:cubicBezTo>
                      <a:pt x="3954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6" y="787"/>
                      <a:pt x="1667" y="668"/>
                      <a:pt x="1525" y="477"/>
                    </a:cubicBezTo>
                    <a:lnTo>
                      <a:pt x="1406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5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18888;p64">
                <a:extLst>
                  <a:ext uri="{FF2B5EF4-FFF2-40B4-BE49-F238E27FC236}">
                    <a16:creationId xmlns:a16="http://schemas.microsoft.com/office/drawing/2014/main" id="{704F2FCC-372B-196A-2516-6B391DECCA0E}"/>
                  </a:ext>
                </a:extLst>
              </p:cNvPr>
              <p:cNvSpPr/>
              <p:nvPr/>
            </p:nvSpPr>
            <p:spPr>
              <a:xfrm>
                <a:off x="1632940" y="2575106"/>
                <a:ext cx="37510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359" extrusionOk="0">
                    <a:moveTo>
                      <a:pt x="0" y="1"/>
                    </a:moveTo>
                    <a:lnTo>
                      <a:pt x="0" y="2359"/>
                    </a:lnTo>
                    <a:lnTo>
                      <a:pt x="667" y="2359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8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18889;p64">
                <a:extLst>
                  <a:ext uri="{FF2B5EF4-FFF2-40B4-BE49-F238E27FC236}">
                    <a16:creationId xmlns:a16="http://schemas.microsoft.com/office/drawing/2014/main" id="{D9864407-A72F-60A4-ECB8-C156372A7C61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extrusionOk="0">
                    <a:moveTo>
                      <a:pt x="429" y="1"/>
                    </a:moveTo>
                    <a:cubicBezTo>
                      <a:pt x="191" y="1"/>
                      <a:pt x="0" y="191"/>
                      <a:pt x="0" y="453"/>
                    </a:cubicBezTo>
                    <a:lnTo>
                      <a:pt x="0" y="2668"/>
                    </a:lnTo>
                    <a:cubicBezTo>
                      <a:pt x="0" y="2906"/>
                      <a:pt x="191" y="3097"/>
                      <a:pt x="429" y="3097"/>
                    </a:cubicBezTo>
                    <a:lnTo>
                      <a:pt x="10574" y="3097"/>
                    </a:lnTo>
                    <a:cubicBezTo>
                      <a:pt x="10812" y="3097"/>
                      <a:pt x="11002" y="2906"/>
                      <a:pt x="11002" y="2668"/>
                    </a:cubicBezTo>
                    <a:lnTo>
                      <a:pt x="11002" y="453"/>
                    </a:lnTo>
                    <a:cubicBezTo>
                      <a:pt x="11002" y="191"/>
                      <a:pt x="10812" y="1"/>
                      <a:pt x="10574" y="1"/>
                    </a:cubicBezTo>
                    <a:lnTo>
                      <a:pt x="10026" y="1"/>
                    </a:lnTo>
                    <a:lnTo>
                      <a:pt x="9812" y="548"/>
                    </a:lnTo>
                    <a:cubicBezTo>
                      <a:pt x="9669" y="882"/>
                      <a:pt x="9335" y="1096"/>
                      <a:pt x="8978" y="1096"/>
                    </a:cubicBezTo>
                    <a:lnTo>
                      <a:pt x="6549" y="1096"/>
                    </a:lnTo>
                    <a:cubicBezTo>
                      <a:pt x="6192" y="1096"/>
                      <a:pt x="5858" y="882"/>
                      <a:pt x="5716" y="548"/>
                    </a:cubicBezTo>
                    <a:lnTo>
                      <a:pt x="5501" y="1"/>
                    </a:lnTo>
                    <a:lnTo>
                      <a:pt x="5287" y="548"/>
                    </a:lnTo>
                    <a:cubicBezTo>
                      <a:pt x="5144" y="882"/>
                      <a:pt x="4811" y="1096"/>
                      <a:pt x="4453" y="1096"/>
                    </a:cubicBezTo>
                    <a:lnTo>
                      <a:pt x="2024" y="1096"/>
                    </a:lnTo>
                    <a:cubicBezTo>
                      <a:pt x="1667" y="1096"/>
                      <a:pt x="1334" y="882"/>
                      <a:pt x="1191" y="548"/>
                    </a:cubicBezTo>
                    <a:lnTo>
                      <a:pt x="976" y="1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18890;p64">
                <a:extLst>
                  <a:ext uri="{FF2B5EF4-FFF2-40B4-BE49-F238E27FC236}">
                    <a16:creationId xmlns:a16="http://schemas.microsoft.com/office/drawing/2014/main" id="{1F6856C5-AAC5-0FC1-1DF0-B5CF6EAB9926}"/>
                  </a:ext>
                </a:extLst>
              </p:cNvPr>
              <p:cNvSpPr/>
              <p:nvPr/>
            </p:nvSpPr>
            <p:spPr>
              <a:xfrm>
                <a:off x="1917738" y="2613546"/>
                <a:ext cx="61599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3097" extrusionOk="0">
                    <a:moveTo>
                      <a:pt x="120" y="1"/>
                    </a:moveTo>
                    <a:lnTo>
                      <a:pt x="120" y="25"/>
                    </a:lnTo>
                    <a:cubicBezTo>
                      <a:pt x="310" y="72"/>
                      <a:pt x="430" y="239"/>
                      <a:pt x="430" y="453"/>
                    </a:cubicBezTo>
                    <a:lnTo>
                      <a:pt x="430" y="2668"/>
                    </a:lnTo>
                    <a:cubicBezTo>
                      <a:pt x="430" y="2906"/>
                      <a:pt x="239" y="3097"/>
                      <a:pt x="1" y="3097"/>
                    </a:cubicBezTo>
                    <a:lnTo>
                      <a:pt x="668" y="3097"/>
                    </a:lnTo>
                    <a:cubicBezTo>
                      <a:pt x="906" y="3097"/>
                      <a:pt x="1096" y="2906"/>
                      <a:pt x="1096" y="2668"/>
                    </a:cubicBezTo>
                    <a:lnTo>
                      <a:pt x="1096" y="453"/>
                    </a:lnTo>
                    <a:cubicBezTo>
                      <a:pt x="1096" y="191"/>
                      <a:pt x="906" y="1"/>
                      <a:pt x="668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18891;p64">
                <a:extLst>
                  <a:ext uri="{FF2B5EF4-FFF2-40B4-BE49-F238E27FC236}">
                    <a16:creationId xmlns:a16="http://schemas.microsoft.com/office/drawing/2014/main" id="{F80BD791-5B21-1B25-1E2D-60221E5E52AF}"/>
                  </a:ext>
                </a:extLst>
              </p:cNvPr>
              <p:cNvSpPr/>
              <p:nvPr/>
            </p:nvSpPr>
            <p:spPr>
              <a:xfrm>
                <a:off x="1425686" y="2170245"/>
                <a:ext cx="183226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2073" extrusionOk="0">
                    <a:moveTo>
                      <a:pt x="167" y="1"/>
                    </a:moveTo>
                    <a:cubicBezTo>
                      <a:pt x="72" y="1"/>
                      <a:pt x="0" y="120"/>
                      <a:pt x="72" y="191"/>
                    </a:cubicBezTo>
                    <a:lnTo>
                      <a:pt x="1977" y="2073"/>
                    </a:lnTo>
                    <a:lnTo>
                      <a:pt x="3263" y="763"/>
                    </a:lnTo>
                    <a:lnTo>
                      <a:pt x="2572" y="48"/>
                    </a:lnTo>
                    <a:cubicBezTo>
                      <a:pt x="2525" y="24"/>
                      <a:pt x="2453" y="1"/>
                      <a:pt x="240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18892;p64">
                <a:extLst>
                  <a:ext uri="{FF2B5EF4-FFF2-40B4-BE49-F238E27FC236}">
                    <a16:creationId xmlns:a16="http://schemas.microsoft.com/office/drawing/2014/main" id="{15E68805-2E69-9382-2F78-0B2EB28A4BA9}"/>
                  </a:ext>
                </a:extLst>
              </p:cNvPr>
              <p:cNvSpPr/>
              <p:nvPr/>
            </p:nvSpPr>
            <p:spPr>
              <a:xfrm>
                <a:off x="1512608" y="2170245"/>
                <a:ext cx="96302" cy="71407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239" extrusionOk="0">
                    <a:moveTo>
                      <a:pt x="0" y="1"/>
                    </a:moveTo>
                    <a:lnTo>
                      <a:pt x="1262" y="1239"/>
                    </a:lnTo>
                    <a:lnTo>
                      <a:pt x="1715" y="763"/>
                    </a:lnTo>
                    <a:lnTo>
                      <a:pt x="1024" y="48"/>
                    </a:lnTo>
                    <a:cubicBezTo>
                      <a:pt x="977" y="24"/>
                      <a:pt x="905" y="1"/>
                      <a:pt x="85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18893;p64">
                <a:extLst>
                  <a:ext uri="{FF2B5EF4-FFF2-40B4-BE49-F238E27FC236}">
                    <a16:creationId xmlns:a16="http://schemas.microsoft.com/office/drawing/2014/main" id="{5F0C8F08-08F6-F02E-E3C2-A6FC3F9E9E0E}"/>
                  </a:ext>
                </a:extLst>
              </p:cNvPr>
              <p:cNvSpPr/>
              <p:nvPr/>
            </p:nvSpPr>
            <p:spPr>
              <a:xfrm>
                <a:off x="1536640" y="2214160"/>
                <a:ext cx="139146" cy="140739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2442" extrusionOk="0">
                    <a:moveTo>
                      <a:pt x="1287" y="1"/>
                    </a:moveTo>
                    <a:lnTo>
                      <a:pt x="1" y="1311"/>
                    </a:lnTo>
                    <a:lnTo>
                      <a:pt x="1001" y="2335"/>
                    </a:lnTo>
                    <a:cubicBezTo>
                      <a:pt x="1084" y="2406"/>
                      <a:pt x="1192" y="2442"/>
                      <a:pt x="1299" y="2442"/>
                    </a:cubicBezTo>
                    <a:cubicBezTo>
                      <a:pt x="1406" y="2442"/>
                      <a:pt x="1513" y="2406"/>
                      <a:pt x="1596" y="2335"/>
                    </a:cubicBezTo>
                    <a:lnTo>
                      <a:pt x="2311" y="1596"/>
                    </a:lnTo>
                    <a:cubicBezTo>
                      <a:pt x="2477" y="1430"/>
                      <a:pt x="2477" y="1191"/>
                      <a:pt x="2311" y="1025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18894;p64">
                <a:extLst>
                  <a:ext uri="{FF2B5EF4-FFF2-40B4-BE49-F238E27FC236}">
                    <a16:creationId xmlns:a16="http://schemas.microsoft.com/office/drawing/2014/main" id="{59353E7C-8770-6417-4F30-EAA5725F7CAE}"/>
                  </a:ext>
                </a:extLst>
              </p:cNvPr>
              <p:cNvSpPr/>
              <p:nvPr/>
            </p:nvSpPr>
            <p:spPr>
              <a:xfrm>
                <a:off x="1583470" y="2214160"/>
                <a:ext cx="92315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2073" extrusionOk="0">
                    <a:moveTo>
                      <a:pt x="453" y="1"/>
                    </a:moveTo>
                    <a:lnTo>
                      <a:pt x="0" y="477"/>
                    </a:lnTo>
                    <a:lnTo>
                      <a:pt x="1000" y="1501"/>
                    </a:lnTo>
                    <a:cubicBezTo>
                      <a:pt x="1167" y="1644"/>
                      <a:pt x="1167" y="1906"/>
                      <a:pt x="1000" y="2073"/>
                    </a:cubicBezTo>
                    <a:lnTo>
                      <a:pt x="1477" y="1596"/>
                    </a:lnTo>
                    <a:cubicBezTo>
                      <a:pt x="1643" y="1430"/>
                      <a:pt x="1643" y="1191"/>
                      <a:pt x="1477" y="1025"/>
                    </a:cubicBezTo>
                    <a:lnTo>
                      <a:pt x="453" y="1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18895;p64">
                <a:extLst>
                  <a:ext uri="{FF2B5EF4-FFF2-40B4-BE49-F238E27FC236}">
                    <a16:creationId xmlns:a16="http://schemas.microsoft.com/office/drawing/2014/main" id="{308D48FF-ED1D-BF5B-EA60-06973A063939}"/>
                  </a:ext>
                </a:extLst>
              </p:cNvPr>
              <p:cNvSpPr/>
              <p:nvPr/>
            </p:nvSpPr>
            <p:spPr>
              <a:xfrm>
                <a:off x="1670392" y="2461226"/>
                <a:ext cx="254090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2644" fill="none" extrusionOk="0">
                    <a:moveTo>
                      <a:pt x="4525" y="2644"/>
                    </a:moveTo>
                    <a:lnTo>
                      <a:pt x="4525" y="929"/>
                    </a:lnTo>
                    <a:cubicBezTo>
                      <a:pt x="4525" y="572"/>
                      <a:pt x="4311" y="238"/>
                      <a:pt x="3977" y="96"/>
                    </a:cubicBezTo>
                    <a:lnTo>
                      <a:pt x="3977" y="96"/>
                    </a:lnTo>
                    <a:cubicBezTo>
                      <a:pt x="3715" y="0"/>
                      <a:pt x="3430" y="24"/>
                      <a:pt x="3191" y="143"/>
                    </a:cubicBezTo>
                    <a:lnTo>
                      <a:pt x="2691" y="405"/>
                    </a:lnTo>
                    <a:cubicBezTo>
                      <a:pt x="2572" y="477"/>
                      <a:pt x="2429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18896;p64">
                <a:extLst>
                  <a:ext uri="{FF2B5EF4-FFF2-40B4-BE49-F238E27FC236}">
                    <a16:creationId xmlns:a16="http://schemas.microsoft.com/office/drawing/2014/main" id="{6CF47FF4-8625-C12A-4476-BA7C1B1CE22B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787" fill="none" extrusionOk="0">
                    <a:moveTo>
                      <a:pt x="0" y="453"/>
                    </a:moveTo>
                    <a:lnTo>
                      <a:pt x="238" y="239"/>
                    </a:lnTo>
                    <a:cubicBezTo>
                      <a:pt x="381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4" y="1"/>
                      <a:pt x="1262" y="120"/>
                      <a:pt x="1405" y="310"/>
                    </a:cubicBezTo>
                    <a:lnTo>
                      <a:pt x="1524" y="477"/>
                    </a:lnTo>
                    <a:cubicBezTo>
                      <a:pt x="1667" y="668"/>
                      <a:pt x="1905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3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18897;p64">
                <a:extLst>
                  <a:ext uri="{FF2B5EF4-FFF2-40B4-BE49-F238E27FC236}">
                    <a16:creationId xmlns:a16="http://schemas.microsoft.com/office/drawing/2014/main" id="{0F43BE57-809C-24D3-722C-AC21E974DCE6}"/>
                  </a:ext>
                </a:extLst>
              </p:cNvPr>
              <p:cNvSpPr/>
              <p:nvPr/>
            </p:nvSpPr>
            <p:spPr>
              <a:xfrm>
                <a:off x="1416308" y="2461226"/>
                <a:ext cx="254146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644" fill="none" extrusionOk="0">
                    <a:moveTo>
                      <a:pt x="4525" y="905"/>
                    </a:moveTo>
                    <a:cubicBezTo>
                      <a:pt x="4501" y="548"/>
                      <a:pt x="4287" y="238"/>
                      <a:pt x="3977" y="96"/>
                    </a:cubicBezTo>
                    <a:lnTo>
                      <a:pt x="3977" y="96"/>
                    </a:lnTo>
                    <a:cubicBezTo>
                      <a:pt x="3716" y="0"/>
                      <a:pt x="3430" y="24"/>
                      <a:pt x="3192" y="143"/>
                    </a:cubicBezTo>
                    <a:lnTo>
                      <a:pt x="2692" y="405"/>
                    </a:lnTo>
                    <a:cubicBezTo>
                      <a:pt x="2572" y="477"/>
                      <a:pt x="2430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644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18898;p64">
                <a:extLst>
                  <a:ext uri="{FF2B5EF4-FFF2-40B4-BE49-F238E27FC236}">
                    <a16:creationId xmlns:a16="http://schemas.microsoft.com/office/drawing/2014/main" id="{0B40B8AA-8DD8-5CCB-4EBB-AFCB061CCA3E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fill="none" extrusionOk="0">
                    <a:moveTo>
                      <a:pt x="976" y="3097"/>
                    </a:moveTo>
                    <a:lnTo>
                      <a:pt x="429" y="3097"/>
                    </a:lnTo>
                    <a:cubicBezTo>
                      <a:pt x="191" y="3097"/>
                      <a:pt x="0" y="2906"/>
                      <a:pt x="0" y="2668"/>
                    </a:cubicBezTo>
                    <a:lnTo>
                      <a:pt x="0" y="453"/>
                    </a:lnTo>
                    <a:cubicBezTo>
                      <a:pt x="0" y="191"/>
                      <a:pt x="191" y="1"/>
                      <a:pt x="429" y="1"/>
                    </a:cubicBezTo>
                    <a:lnTo>
                      <a:pt x="976" y="1"/>
                    </a:lnTo>
                    <a:lnTo>
                      <a:pt x="1191" y="548"/>
                    </a:lnTo>
                    <a:cubicBezTo>
                      <a:pt x="1334" y="882"/>
                      <a:pt x="1667" y="1096"/>
                      <a:pt x="2024" y="1096"/>
                    </a:cubicBezTo>
                    <a:lnTo>
                      <a:pt x="4453" y="1096"/>
                    </a:lnTo>
                    <a:cubicBezTo>
                      <a:pt x="4811" y="1096"/>
                      <a:pt x="5144" y="882"/>
                      <a:pt x="5287" y="548"/>
                    </a:cubicBezTo>
                    <a:lnTo>
                      <a:pt x="5501" y="1"/>
                    </a:lnTo>
                    <a:lnTo>
                      <a:pt x="5716" y="548"/>
                    </a:lnTo>
                    <a:cubicBezTo>
                      <a:pt x="5858" y="882"/>
                      <a:pt x="6192" y="1096"/>
                      <a:pt x="6549" y="1096"/>
                    </a:cubicBezTo>
                    <a:lnTo>
                      <a:pt x="8978" y="1096"/>
                    </a:lnTo>
                    <a:cubicBezTo>
                      <a:pt x="9335" y="1096"/>
                      <a:pt x="9669" y="882"/>
                      <a:pt x="9812" y="548"/>
                    </a:cubicBezTo>
                    <a:lnTo>
                      <a:pt x="10026" y="1"/>
                    </a:lnTo>
                    <a:lnTo>
                      <a:pt x="10574" y="1"/>
                    </a:lnTo>
                    <a:cubicBezTo>
                      <a:pt x="10812" y="1"/>
                      <a:pt x="11002" y="191"/>
                      <a:pt x="11002" y="453"/>
                    </a:cubicBezTo>
                    <a:lnTo>
                      <a:pt x="11002" y="2668"/>
                    </a:lnTo>
                    <a:cubicBezTo>
                      <a:pt x="11002" y="2906"/>
                      <a:pt x="10812" y="3097"/>
                      <a:pt x="10574" y="3097"/>
                    </a:cubicBezTo>
                    <a:lnTo>
                      <a:pt x="1762" y="309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18899;p64">
                <a:extLst>
                  <a:ext uri="{FF2B5EF4-FFF2-40B4-BE49-F238E27FC236}">
                    <a16:creationId xmlns:a16="http://schemas.microsoft.com/office/drawing/2014/main" id="{9BF30422-0666-2185-38EC-50FA8062E95D}"/>
                  </a:ext>
                </a:extLst>
              </p:cNvPr>
              <p:cNvSpPr/>
              <p:nvPr/>
            </p:nvSpPr>
            <p:spPr>
              <a:xfrm>
                <a:off x="1426977" y="2170245"/>
                <a:ext cx="183282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2073" fill="none" extrusionOk="0">
                    <a:moveTo>
                      <a:pt x="3264" y="763"/>
                    </a:moveTo>
                    <a:lnTo>
                      <a:pt x="1954" y="2073"/>
                    </a:lnTo>
                    <a:lnTo>
                      <a:pt x="72" y="191"/>
                    </a:lnTo>
                    <a:cubicBezTo>
                      <a:pt x="1" y="120"/>
                      <a:pt x="49" y="1"/>
                      <a:pt x="144" y="1"/>
                    </a:cubicBezTo>
                    <a:lnTo>
                      <a:pt x="2382" y="1"/>
                    </a:lnTo>
                    <a:cubicBezTo>
                      <a:pt x="2454" y="1"/>
                      <a:pt x="2502" y="24"/>
                      <a:pt x="2549" y="48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18900;p64">
                <a:extLst>
                  <a:ext uri="{FF2B5EF4-FFF2-40B4-BE49-F238E27FC236}">
                    <a16:creationId xmlns:a16="http://schemas.microsoft.com/office/drawing/2014/main" id="{A827FBA3-D058-2C2F-BAD6-04E1F14ECB60}"/>
                  </a:ext>
                </a:extLst>
              </p:cNvPr>
              <p:cNvSpPr/>
              <p:nvPr/>
            </p:nvSpPr>
            <p:spPr>
              <a:xfrm>
                <a:off x="1536640" y="2245742"/>
                <a:ext cx="139146" cy="111231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1930" fill="none" extrusionOk="0">
                    <a:moveTo>
                      <a:pt x="1858" y="0"/>
                    </a:moveTo>
                    <a:lnTo>
                      <a:pt x="2311" y="477"/>
                    </a:lnTo>
                    <a:cubicBezTo>
                      <a:pt x="2477" y="643"/>
                      <a:pt x="2477" y="882"/>
                      <a:pt x="2311" y="1048"/>
                    </a:cubicBezTo>
                    <a:lnTo>
                      <a:pt x="1596" y="1787"/>
                    </a:lnTo>
                    <a:cubicBezTo>
                      <a:pt x="1430" y="1929"/>
                      <a:pt x="1168" y="1929"/>
                      <a:pt x="1025" y="1787"/>
                    </a:cubicBezTo>
                    <a:lnTo>
                      <a:pt x="1" y="76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18901;p64">
                <a:extLst>
                  <a:ext uri="{FF2B5EF4-FFF2-40B4-BE49-F238E27FC236}">
                    <a16:creationId xmlns:a16="http://schemas.microsoft.com/office/drawing/2014/main" id="{672A92D7-FBA2-7BE0-125E-C263477C1055}"/>
                  </a:ext>
                </a:extLst>
              </p:cNvPr>
              <p:cNvSpPr/>
              <p:nvPr/>
            </p:nvSpPr>
            <p:spPr>
              <a:xfrm>
                <a:off x="1647651" y="2328098"/>
                <a:ext cx="260828" cy="174338"/>
              </a:xfrm>
              <a:custGeom>
                <a:avLst/>
                <a:gdLst/>
                <a:ahLst/>
                <a:cxnLst/>
                <a:rect l="l" t="t" r="r" b="b"/>
                <a:pathLst>
                  <a:path w="4645" h="3025" fill="none" extrusionOk="0">
                    <a:moveTo>
                      <a:pt x="4001" y="3025"/>
                    </a:moveTo>
                    <a:cubicBezTo>
                      <a:pt x="4644" y="2382"/>
                      <a:pt x="4644" y="1334"/>
                      <a:pt x="4001" y="691"/>
                    </a:cubicBezTo>
                    <a:lnTo>
                      <a:pt x="3954" y="643"/>
                    </a:lnTo>
                    <a:cubicBezTo>
                      <a:pt x="3334" y="24"/>
                      <a:pt x="2334" y="24"/>
                      <a:pt x="1715" y="643"/>
                    </a:cubicBezTo>
                    <a:cubicBezTo>
                      <a:pt x="1429" y="929"/>
                      <a:pt x="953" y="929"/>
                      <a:pt x="667" y="643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18902;p64">
                <a:extLst>
                  <a:ext uri="{FF2B5EF4-FFF2-40B4-BE49-F238E27FC236}">
                    <a16:creationId xmlns:a16="http://schemas.microsoft.com/office/drawing/2014/main" id="{A66E2142-13A8-E00F-DBEF-45932145000A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787" fill="none" extrusionOk="0">
                    <a:moveTo>
                      <a:pt x="0" y="453"/>
                    </a:moveTo>
                    <a:lnTo>
                      <a:pt x="239" y="239"/>
                    </a:lnTo>
                    <a:cubicBezTo>
                      <a:pt x="382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5" y="1"/>
                      <a:pt x="1263" y="120"/>
                      <a:pt x="1406" y="310"/>
                    </a:cubicBezTo>
                    <a:lnTo>
                      <a:pt x="1525" y="477"/>
                    </a:lnTo>
                    <a:cubicBezTo>
                      <a:pt x="1667" y="668"/>
                      <a:pt x="1906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4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7" name="Google Shape;18903;p64">
              <a:extLst>
                <a:ext uri="{FF2B5EF4-FFF2-40B4-BE49-F238E27FC236}">
                  <a16:creationId xmlns:a16="http://schemas.microsoft.com/office/drawing/2014/main" id="{892E1213-DE4C-537D-A120-9ED62C761D91}"/>
                </a:ext>
              </a:extLst>
            </p:cNvPr>
            <p:cNvGrpSpPr/>
            <p:nvPr/>
          </p:nvGrpSpPr>
          <p:grpSpPr>
            <a:xfrm>
              <a:off x="1397524" y="2432104"/>
              <a:ext cx="910367" cy="910377"/>
              <a:chOff x="1357565" y="2174978"/>
              <a:chExt cx="621793" cy="621800"/>
            </a:xfrm>
          </p:grpSpPr>
          <p:sp>
            <p:nvSpPr>
              <p:cNvPr id="62" name="Google Shape;18904;p64">
                <a:extLst>
                  <a:ext uri="{FF2B5EF4-FFF2-40B4-BE49-F238E27FC236}">
                    <a16:creationId xmlns:a16="http://schemas.microsoft.com/office/drawing/2014/main" id="{55C6F825-C4FF-B765-D216-1ED950461608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532946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6740" extrusionOk="0">
                    <a:moveTo>
                      <a:pt x="0" y="0"/>
                    </a:moveTo>
                    <a:lnTo>
                      <a:pt x="0" y="6073"/>
                    </a:lnTo>
                    <a:cubicBezTo>
                      <a:pt x="0" y="6430"/>
                      <a:pt x="286" y="6740"/>
                      <a:pt x="667" y="6740"/>
                    </a:cubicBezTo>
                    <a:lnTo>
                      <a:pt x="8764" y="6740"/>
                    </a:lnTo>
                    <a:cubicBezTo>
                      <a:pt x="9145" y="6740"/>
                      <a:pt x="9431" y="6430"/>
                      <a:pt x="9431" y="6073"/>
                    </a:cubicBezTo>
                    <a:lnTo>
                      <a:pt x="943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8905;p64">
                <a:extLst>
                  <a:ext uri="{FF2B5EF4-FFF2-40B4-BE49-F238E27FC236}">
                    <a16:creationId xmlns:a16="http://schemas.microsoft.com/office/drawing/2014/main" id="{7B35130C-87FE-6B9B-8203-BCFE1396C26F}"/>
                  </a:ext>
                </a:extLst>
              </p:cNvPr>
              <p:cNvSpPr/>
              <p:nvPr/>
            </p:nvSpPr>
            <p:spPr>
              <a:xfrm>
                <a:off x="1815140" y="2381746"/>
                <a:ext cx="75384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1334" h="6740" extrusionOk="0">
                    <a:moveTo>
                      <a:pt x="667" y="0"/>
                    </a:moveTo>
                    <a:lnTo>
                      <a:pt x="667" y="6073"/>
                    </a:lnTo>
                    <a:cubicBezTo>
                      <a:pt x="667" y="6430"/>
                      <a:pt x="381" y="6740"/>
                      <a:pt x="0" y="6740"/>
                    </a:cubicBezTo>
                    <a:lnTo>
                      <a:pt x="667" y="6740"/>
                    </a:lnTo>
                    <a:cubicBezTo>
                      <a:pt x="1048" y="6740"/>
                      <a:pt x="1334" y="6430"/>
                      <a:pt x="1334" y="6073"/>
                    </a:cubicBezTo>
                    <a:lnTo>
                      <a:pt x="1334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18906;p64">
                <a:extLst>
                  <a:ext uri="{FF2B5EF4-FFF2-40B4-BE49-F238E27FC236}">
                    <a16:creationId xmlns:a16="http://schemas.microsoft.com/office/drawing/2014/main" id="{ADBBD753-2328-BA82-2EC2-A82E8A5C268E}"/>
                  </a:ext>
                </a:extLst>
              </p:cNvPr>
              <p:cNvSpPr/>
              <p:nvPr/>
            </p:nvSpPr>
            <p:spPr>
              <a:xfrm>
                <a:off x="1395202" y="2381746"/>
                <a:ext cx="457618" cy="37396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6073" extrusionOk="0">
                    <a:moveTo>
                      <a:pt x="1" y="0"/>
                    </a:moveTo>
                    <a:lnTo>
                      <a:pt x="1" y="5954"/>
                    </a:lnTo>
                    <a:cubicBezTo>
                      <a:pt x="1" y="6025"/>
                      <a:pt x="49" y="6073"/>
                      <a:pt x="96" y="6073"/>
                    </a:cubicBezTo>
                    <a:lnTo>
                      <a:pt x="8003" y="6073"/>
                    </a:lnTo>
                    <a:cubicBezTo>
                      <a:pt x="8050" y="6073"/>
                      <a:pt x="8098" y="6025"/>
                      <a:pt x="8098" y="5954"/>
                    </a:cubicBezTo>
                    <a:lnTo>
                      <a:pt x="80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18907;p64">
                <a:extLst>
                  <a:ext uri="{FF2B5EF4-FFF2-40B4-BE49-F238E27FC236}">
                    <a16:creationId xmlns:a16="http://schemas.microsoft.com/office/drawing/2014/main" id="{78CD2695-32D8-8FCB-D56C-7ADE69439EFE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371440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6573" h="1692" extrusionOk="0">
                    <a:moveTo>
                      <a:pt x="667" y="0"/>
                    </a:move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  <a:lnTo>
                      <a:pt x="6478" y="1691"/>
                    </a:lnTo>
                    <a:lnTo>
                      <a:pt x="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18908;p64">
                <a:extLst>
                  <a:ext uri="{FF2B5EF4-FFF2-40B4-BE49-F238E27FC236}">
                    <a16:creationId xmlns:a16="http://schemas.microsoft.com/office/drawing/2014/main" id="{2CA909E8-3AD8-0BEB-2BD9-868105F42B2B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1977" y="2049"/>
                    </a:lnTo>
                    <a:cubicBezTo>
                      <a:pt x="2001" y="2049"/>
                      <a:pt x="2025" y="2025"/>
                      <a:pt x="2025" y="1977"/>
                    </a:cubicBezTo>
                    <a:lnTo>
                      <a:pt x="202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18909;p64">
                <a:extLst>
                  <a:ext uri="{FF2B5EF4-FFF2-40B4-BE49-F238E27FC236}">
                    <a16:creationId xmlns:a16="http://schemas.microsoft.com/office/drawing/2014/main" id="{7F58BFA6-B187-8231-E955-83AF596DCB74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18910;p64">
                <a:extLst>
                  <a:ext uri="{FF2B5EF4-FFF2-40B4-BE49-F238E27FC236}">
                    <a16:creationId xmlns:a16="http://schemas.microsoft.com/office/drawing/2014/main" id="{A5CE126F-E2A4-F4AF-FBFB-DCC594DB2BA3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1977"/>
                    </a:lnTo>
                    <a:cubicBezTo>
                      <a:pt x="0" y="2025"/>
                      <a:pt x="48" y="2049"/>
                      <a:pt x="72" y="2049"/>
                    </a:cubicBez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18911;p64">
                <a:extLst>
                  <a:ext uri="{FF2B5EF4-FFF2-40B4-BE49-F238E27FC236}">
                    <a16:creationId xmlns:a16="http://schemas.microsoft.com/office/drawing/2014/main" id="{7FBB1D1E-5839-98F2-0BD8-64710CAE2A2E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25" y="2025"/>
                    </a:lnTo>
                    <a:lnTo>
                      <a:pt x="2025" y="48"/>
                    </a:lnTo>
                    <a:cubicBezTo>
                      <a:pt x="2025" y="24"/>
                      <a:pt x="2001" y="0"/>
                      <a:pt x="19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18912;p64">
                <a:extLst>
                  <a:ext uri="{FF2B5EF4-FFF2-40B4-BE49-F238E27FC236}">
                    <a16:creationId xmlns:a16="http://schemas.microsoft.com/office/drawing/2014/main" id="{A79F87E1-5D12-CF8F-FA46-C26823E714AE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18913;p64">
                <a:extLst>
                  <a:ext uri="{FF2B5EF4-FFF2-40B4-BE49-F238E27FC236}">
                    <a16:creationId xmlns:a16="http://schemas.microsoft.com/office/drawing/2014/main" id="{2D05619E-F058-B6C2-3298-D751181A54F3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72" y="0"/>
                    </a:moveTo>
                    <a:cubicBezTo>
                      <a:pt x="48" y="0"/>
                      <a:pt x="0" y="24"/>
                      <a:pt x="0" y="48"/>
                    </a:cubicBez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18914;p64">
                <a:extLst>
                  <a:ext uri="{FF2B5EF4-FFF2-40B4-BE49-F238E27FC236}">
                    <a16:creationId xmlns:a16="http://schemas.microsoft.com/office/drawing/2014/main" id="{6324C7CF-20C2-54B3-126A-A49A88848C05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extrusionOk="0">
                    <a:moveTo>
                      <a:pt x="334" y="0"/>
                    </a:move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18915;p64">
                <a:extLst>
                  <a:ext uri="{FF2B5EF4-FFF2-40B4-BE49-F238E27FC236}">
                    <a16:creationId xmlns:a16="http://schemas.microsoft.com/office/drawing/2014/main" id="{7C9484C0-9967-B610-917B-120B8FCDA1C5}"/>
                  </a:ext>
                </a:extLst>
              </p:cNvPr>
              <p:cNvSpPr/>
              <p:nvPr/>
            </p:nvSpPr>
            <p:spPr>
              <a:xfrm>
                <a:off x="1474601" y="2236553"/>
                <a:ext cx="56623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692" extrusionOk="0">
                    <a:moveTo>
                      <a:pt x="1" y="0"/>
                    </a:moveTo>
                    <a:cubicBezTo>
                      <a:pt x="191" y="0"/>
                      <a:pt x="334" y="143"/>
                      <a:pt x="334" y="334"/>
                    </a:cubicBezTo>
                    <a:lnTo>
                      <a:pt x="334" y="1358"/>
                    </a:lnTo>
                    <a:cubicBezTo>
                      <a:pt x="334" y="1548"/>
                      <a:pt x="191" y="1691"/>
                      <a:pt x="1" y="1691"/>
                    </a:cubicBezTo>
                    <a:lnTo>
                      <a:pt x="668" y="1691"/>
                    </a:lnTo>
                    <a:cubicBezTo>
                      <a:pt x="858" y="1691"/>
                      <a:pt x="1001" y="1548"/>
                      <a:pt x="1001" y="1358"/>
                    </a:cubicBezTo>
                    <a:lnTo>
                      <a:pt x="1001" y="334"/>
                    </a:lnTo>
                    <a:cubicBezTo>
                      <a:pt x="1001" y="143"/>
                      <a:pt x="858" y="0"/>
                      <a:pt x="668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18916;p64">
                <a:extLst>
                  <a:ext uri="{FF2B5EF4-FFF2-40B4-BE49-F238E27FC236}">
                    <a16:creationId xmlns:a16="http://schemas.microsoft.com/office/drawing/2014/main" id="{8F37DE20-BA4D-D0E7-B741-99136583D8C2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extrusionOk="0">
                    <a:moveTo>
                      <a:pt x="72" y="0"/>
                    </a:moveTo>
                    <a:cubicBezTo>
                      <a:pt x="24" y="0"/>
                      <a:pt x="0" y="48"/>
                      <a:pt x="0" y="72"/>
                    </a:cubicBezTo>
                    <a:lnTo>
                      <a:pt x="0" y="643"/>
                    </a:lnTo>
                    <a:cubicBezTo>
                      <a:pt x="0" y="691"/>
                      <a:pt x="24" y="715"/>
                      <a:pt x="72" y="715"/>
                    </a:cubicBezTo>
                    <a:lnTo>
                      <a:pt x="643" y="715"/>
                    </a:lnTo>
                    <a:cubicBezTo>
                      <a:pt x="667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67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18917;p64">
                <a:extLst>
                  <a:ext uri="{FF2B5EF4-FFF2-40B4-BE49-F238E27FC236}">
                    <a16:creationId xmlns:a16="http://schemas.microsoft.com/office/drawing/2014/main" id="{FBB57462-1EBC-D4A8-CE18-35AF361BAA23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extrusionOk="0">
                    <a:moveTo>
                      <a:pt x="72" y="0"/>
                    </a:moveTo>
                    <a:cubicBezTo>
                      <a:pt x="25" y="0"/>
                      <a:pt x="1" y="48"/>
                      <a:pt x="1" y="72"/>
                    </a:cubicBezTo>
                    <a:lnTo>
                      <a:pt x="1" y="643"/>
                    </a:lnTo>
                    <a:cubicBezTo>
                      <a:pt x="1" y="691"/>
                      <a:pt x="25" y="715"/>
                      <a:pt x="72" y="715"/>
                    </a:cubicBezTo>
                    <a:lnTo>
                      <a:pt x="644" y="715"/>
                    </a:lnTo>
                    <a:cubicBezTo>
                      <a:pt x="691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91" y="0"/>
                      <a:pt x="6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18918;p64">
                <a:extLst>
                  <a:ext uri="{FF2B5EF4-FFF2-40B4-BE49-F238E27FC236}">
                    <a16:creationId xmlns:a16="http://schemas.microsoft.com/office/drawing/2014/main" id="{6C936E9C-5EA9-5BA4-12FC-4CD2AD698397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extrusionOk="0">
                    <a:moveTo>
                      <a:pt x="72" y="0"/>
                    </a:moveTo>
                    <a:cubicBezTo>
                      <a:pt x="24" y="0"/>
                      <a:pt x="0" y="24"/>
                      <a:pt x="0" y="48"/>
                    </a:cubicBezTo>
                    <a:lnTo>
                      <a:pt x="0" y="643"/>
                    </a:lnTo>
                    <a:cubicBezTo>
                      <a:pt x="0" y="667"/>
                      <a:pt x="24" y="691"/>
                      <a:pt x="72" y="691"/>
                    </a:cubicBezTo>
                    <a:lnTo>
                      <a:pt x="643" y="691"/>
                    </a:lnTo>
                    <a:cubicBezTo>
                      <a:pt x="691" y="691"/>
                      <a:pt x="715" y="667"/>
                      <a:pt x="715" y="643"/>
                    </a:cubicBezTo>
                    <a:lnTo>
                      <a:pt x="715" y="48"/>
                    </a:lnTo>
                    <a:cubicBezTo>
                      <a:pt x="715" y="24"/>
                      <a:pt x="691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18919;p64">
                <a:extLst>
                  <a:ext uri="{FF2B5EF4-FFF2-40B4-BE49-F238E27FC236}">
                    <a16:creationId xmlns:a16="http://schemas.microsoft.com/office/drawing/2014/main" id="{99686E45-D2E3-7303-7AF5-EFB0BCD6D886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extrusionOk="0">
                    <a:moveTo>
                      <a:pt x="2429" y="0"/>
                    </a:moveTo>
                    <a:cubicBezTo>
                      <a:pt x="1072" y="0"/>
                      <a:pt x="0" y="1096"/>
                      <a:pt x="0" y="2453"/>
                    </a:cubicBezTo>
                    <a:cubicBezTo>
                      <a:pt x="0" y="3787"/>
                      <a:pt x="1072" y="4882"/>
                      <a:pt x="2429" y="4882"/>
                    </a:cubicBezTo>
                    <a:cubicBezTo>
                      <a:pt x="3787" y="4882"/>
                      <a:pt x="4858" y="3787"/>
                      <a:pt x="4858" y="2453"/>
                    </a:cubicBezTo>
                    <a:cubicBezTo>
                      <a:pt x="4858" y="1096"/>
                      <a:pt x="3787" y="0"/>
                      <a:pt x="2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Google Shape;18920;p64">
                <a:extLst>
                  <a:ext uri="{FF2B5EF4-FFF2-40B4-BE49-F238E27FC236}">
                    <a16:creationId xmlns:a16="http://schemas.microsoft.com/office/drawing/2014/main" id="{970D6257-1DA5-E1C4-7077-0507FB992B2D}"/>
                  </a:ext>
                </a:extLst>
              </p:cNvPr>
              <p:cNvSpPr/>
              <p:nvPr/>
            </p:nvSpPr>
            <p:spPr>
              <a:xfrm>
                <a:off x="1823165" y="2174978"/>
                <a:ext cx="156194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4883" extrusionOk="0">
                    <a:moveTo>
                      <a:pt x="334" y="0"/>
                    </a:moveTo>
                    <a:cubicBezTo>
                      <a:pt x="215" y="0"/>
                      <a:pt x="120" y="0"/>
                      <a:pt x="1" y="24"/>
                    </a:cubicBezTo>
                    <a:cubicBezTo>
                      <a:pt x="549" y="96"/>
                      <a:pt x="1025" y="357"/>
                      <a:pt x="1382" y="715"/>
                    </a:cubicBezTo>
                    <a:cubicBezTo>
                      <a:pt x="1835" y="1167"/>
                      <a:pt x="2097" y="1763"/>
                      <a:pt x="2097" y="2453"/>
                    </a:cubicBezTo>
                    <a:cubicBezTo>
                      <a:pt x="2097" y="3120"/>
                      <a:pt x="1835" y="3715"/>
                      <a:pt x="1382" y="4168"/>
                    </a:cubicBezTo>
                    <a:cubicBezTo>
                      <a:pt x="1025" y="4525"/>
                      <a:pt x="549" y="4787"/>
                      <a:pt x="1" y="4858"/>
                    </a:cubicBezTo>
                    <a:cubicBezTo>
                      <a:pt x="120" y="4882"/>
                      <a:pt x="215" y="4882"/>
                      <a:pt x="334" y="4882"/>
                    </a:cubicBezTo>
                    <a:cubicBezTo>
                      <a:pt x="1001" y="4882"/>
                      <a:pt x="1620" y="4620"/>
                      <a:pt x="2049" y="4168"/>
                    </a:cubicBezTo>
                    <a:cubicBezTo>
                      <a:pt x="2501" y="3715"/>
                      <a:pt x="2763" y="3120"/>
                      <a:pt x="2763" y="2453"/>
                    </a:cubicBezTo>
                    <a:cubicBezTo>
                      <a:pt x="2763" y="1763"/>
                      <a:pt x="2501" y="1167"/>
                      <a:pt x="2049" y="715"/>
                    </a:cubicBezTo>
                    <a:cubicBezTo>
                      <a:pt x="1620" y="286"/>
                      <a:pt x="1001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Google Shape;18921;p64">
                <a:extLst>
                  <a:ext uri="{FF2B5EF4-FFF2-40B4-BE49-F238E27FC236}">
                    <a16:creationId xmlns:a16="http://schemas.microsoft.com/office/drawing/2014/main" id="{DE1ACE8D-0BBA-C592-A42F-FDBC56515CF8}"/>
                  </a:ext>
                </a:extLst>
              </p:cNvPr>
              <p:cNvSpPr/>
              <p:nvPr/>
            </p:nvSpPr>
            <p:spPr>
              <a:xfrm>
                <a:off x="1781459" y="2235999"/>
                <a:ext cx="121157" cy="178390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897" extrusionOk="0">
                    <a:moveTo>
                      <a:pt x="423" y="0"/>
                    </a:moveTo>
                    <a:cubicBezTo>
                      <a:pt x="370" y="0"/>
                      <a:pt x="316" y="12"/>
                      <a:pt x="263" y="33"/>
                    </a:cubicBezTo>
                    <a:cubicBezTo>
                      <a:pt x="96" y="105"/>
                      <a:pt x="1" y="248"/>
                      <a:pt x="1" y="438"/>
                    </a:cubicBezTo>
                    <a:lnTo>
                      <a:pt x="1" y="914"/>
                    </a:lnTo>
                    <a:cubicBezTo>
                      <a:pt x="1" y="1153"/>
                      <a:pt x="48" y="1391"/>
                      <a:pt x="167" y="1605"/>
                    </a:cubicBezTo>
                    <a:cubicBezTo>
                      <a:pt x="286" y="1819"/>
                      <a:pt x="334" y="2057"/>
                      <a:pt x="286" y="2319"/>
                    </a:cubicBezTo>
                    <a:lnTo>
                      <a:pt x="239" y="2605"/>
                    </a:lnTo>
                    <a:cubicBezTo>
                      <a:pt x="215" y="2724"/>
                      <a:pt x="310" y="2867"/>
                      <a:pt x="429" y="2891"/>
                    </a:cubicBezTo>
                    <a:cubicBezTo>
                      <a:pt x="449" y="2895"/>
                      <a:pt x="470" y="2897"/>
                      <a:pt x="490" y="2897"/>
                    </a:cubicBezTo>
                    <a:cubicBezTo>
                      <a:pt x="593" y="2897"/>
                      <a:pt x="699" y="2847"/>
                      <a:pt x="739" y="2748"/>
                    </a:cubicBezTo>
                    <a:lnTo>
                      <a:pt x="929" y="2272"/>
                    </a:lnTo>
                    <a:cubicBezTo>
                      <a:pt x="953" y="2224"/>
                      <a:pt x="1025" y="2177"/>
                      <a:pt x="1072" y="2177"/>
                    </a:cubicBezTo>
                    <a:cubicBezTo>
                      <a:pt x="1120" y="2177"/>
                      <a:pt x="1191" y="2224"/>
                      <a:pt x="1191" y="2272"/>
                    </a:cubicBezTo>
                    <a:lnTo>
                      <a:pt x="1406" y="2748"/>
                    </a:lnTo>
                    <a:cubicBezTo>
                      <a:pt x="1445" y="2847"/>
                      <a:pt x="1551" y="2897"/>
                      <a:pt x="1654" y="2897"/>
                    </a:cubicBezTo>
                    <a:cubicBezTo>
                      <a:pt x="1675" y="2897"/>
                      <a:pt x="1695" y="2895"/>
                      <a:pt x="1715" y="2891"/>
                    </a:cubicBezTo>
                    <a:cubicBezTo>
                      <a:pt x="1834" y="2867"/>
                      <a:pt x="1930" y="2724"/>
                      <a:pt x="1906" y="2605"/>
                    </a:cubicBezTo>
                    <a:lnTo>
                      <a:pt x="1858" y="2319"/>
                    </a:lnTo>
                    <a:cubicBezTo>
                      <a:pt x="1811" y="2057"/>
                      <a:pt x="1858" y="1819"/>
                      <a:pt x="1977" y="1605"/>
                    </a:cubicBezTo>
                    <a:cubicBezTo>
                      <a:pt x="2096" y="1391"/>
                      <a:pt x="2144" y="1153"/>
                      <a:pt x="2144" y="914"/>
                    </a:cubicBezTo>
                    <a:lnTo>
                      <a:pt x="2144" y="438"/>
                    </a:lnTo>
                    <a:cubicBezTo>
                      <a:pt x="2144" y="248"/>
                      <a:pt x="2049" y="105"/>
                      <a:pt x="1882" y="33"/>
                    </a:cubicBezTo>
                    <a:cubicBezTo>
                      <a:pt x="1828" y="12"/>
                      <a:pt x="1770" y="0"/>
                      <a:pt x="1713" y="0"/>
                    </a:cubicBezTo>
                    <a:cubicBezTo>
                      <a:pt x="1644" y="0"/>
                      <a:pt x="1577" y="18"/>
                      <a:pt x="1525" y="57"/>
                    </a:cubicBezTo>
                    <a:lnTo>
                      <a:pt x="1287" y="176"/>
                    </a:lnTo>
                    <a:cubicBezTo>
                      <a:pt x="1215" y="224"/>
                      <a:pt x="1144" y="248"/>
                      <a:pt x="1072" y="248"/>
                    </a:cubicBezTo>
                    <a:cubicBezTo>
                      <a:pt x="1001" y="248"/>
                      <a:pt x="929" y="224"/>
                      <a:pt x="858" y="176"/>
                    </a:cubicBezTo>
                    <a:lnTo>
                      <a:pt x="620" y="57"/>
                    </a:lnTo>
                    <a:cubicBezTo>
                      <a:pt x="554" y="18"/>
                      <a:pt x="489" y="0"/>
                      <a:pt x="4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Google Shape;18922;p64">
                <a:extLst>
                  <a:ext uri="{FF2B5EF4-FFF2-40B4-BE49-F238E27FC236}">
                    <a16:creationId xmlns:a16="http://schemas.microsoft.com/office/drawing/2014/main" id="{82A7F3D2-38E0-F73C-467F-C49BC7DC61F3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fill="none" extrusionOk="0">
                    <a:moveTo>
                      <a:pt x="2429" y="4882"/>
                    </a:moveTo>
                    <a:lnTo>
                      <a:pt x="2429" y="4882"/>
                    </a:lnTo>
                    <a:cubicBezTo>
                      <a:pt x="1072" y="4882"/>
                      <a:pt x="0" y="3787"/>
                      <a:pt x="0" y="2453"/>
                    </a:cubicBezTo>
                    <a:lnTo>
                      <a:pt x="0" y="2453"/>
                    </a:lnTo>
                    <a:cubicBezTo>
                      <a:pt x="0" y="1096"/>
                      <a:pt x="1072" y="0"/>
                      <a:pt x="2429" y="0"/>
                    </a:cubicBezTo>
                    <a:lnTo>
                      <a:pt x="2429" y="0"/>
                    </a:lnTo>
                    <a:cubicBezTo>
                      <a:pt x="3787" y="0"/>
                      <a:pt x="4858" y="1096"/>
                      <a:pt x="4858" y="2453"/>
                    </a:cubicBezTo>
                    <a:lnTo>
                      <a:pt x="4858" y="2453"/>
                    </a:lnTo>
                    <a:cubicBezTo>
                      <a:pt x="4858" y="3787"/>
                      <a:pt x="3787" y="4882"/>
                      <a:pt x="2429" y="4882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Google Shape;18923;p64">
                <a:extLst>
                  <a:ext uri="{FF2B5EF4-FFF2-40B4-BE49-F238E27FC236}">
                    <a16:creationId xmlns:a16="http://schemas.microsoft.com/office/drawing/2014/main" id="{830AFC84-4C83-D8AD-5F7E-26225F084178}"/>
                  </a:ext>
                </a:extLst>
              </p:cNvPr>
              <p:cNvSpPr/>
              <p:nvPr/>
            </p:nvSpPr>
            <p:spPr>
              <a:xfrm>
                <a:off x="1781459" y="2235075"/>
                <a:ext cx="121157" cy="180422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930" fill="none" extrusionOk="0">
                    <a:moveTo>
                      <a:pt x="858" y="191"/>
                    </a:moveTo>
                    <a:lnTo>
                      <a:pt x="620" y="72"/>
                    </a:lnTo>
                    <a:cubicBezTo>
                      <a:pt x="501" y="1"/>
                      <a:pt x="382" y="1"/>
                      <a:pt x="263" y="48"/>
                    </a:cubicBezTo>
                    <a:lnTo>
                      <a:pt x="263" y="48"/>
                    </a:lnTo>
                    <a:cubicBezTo>
                      <a:pt x="96" y="120"/>
                      <a:pt x="1" y="263"/>
                      <a:pt x="1" y="453"/>
                    </a:cubicBezTo>
                    <a:lnTo>
                      <a:pt x="1" y="929"/>
                    </a:lnTo>
                    <a:cubicBezTo>
                      <a:pt x="1" y="1168"/>
                      <a:pt x="48" y="1406"/>
                      <a:pt x="167" y="1620"/>
                    </a:cubicBezTo>
                    <a:lnTo>
                      <a:pt x="167" y="1620"/>
                    </a:lnTo>
                    <a:cubicBezTo>
                      <a:pt x="286" y="1834"/>
                      <a:pt x="334" y="2072"/>
                      <a:pt x="286" y="2334"/>
                    </a:cubicBezTo>
                    <a:lnTo>
                      <a:pt x="239" y="2620"/>
                    </a:lnTo>
                    <a:cubicBezTo>
                      <a:pt x="215" y="2739"/>
                      <a:pt x="310" y="2882"/>
                      <a:pt x="429" y="2906"/>
                    </a:cubicBezTo>
                    <a:lnTo>
                      <a:pt x="429" y="2906"/>
                    </a:lnTo>
                    <a:cubicBezTo>
                      <a:pt x="548" y="2930"/>
                      <a:pt x="691" y="2882"/>
                      <a:pt x="739" y="2763"/>
                    </a:cubicBezTo>
                    <a:lnTo>
                      <a:pt x="929" y="2287"/>
                    </a:lnTo>
                    <a:cubicBezTo>
                      <a:pt x="953" y="2239"/>
                      <a:pt x="1025" y="2192"/>
                      <a:pt x="1072" y="2192"/>
                    </a:cubicBezTo>
                    <a:lnTo>
                      <a:pt x="1072" y="2192"/>
                    </a:lnTo>
                    <a:cubicBezTo>
                      <a:pt x="1120" y="2192"/>
                      <a:pt x="1191" y="2239"/>
                      <a:pt x="1191" y="2287"/>
                    </a:cubicBezTo>
                    <a:lnTo>
                      <a:pt x="1406" y="2763"/>
                    </a:lnTo>
                    <a:cubicBezTo>
                      <a:pt x="1453" y="2882"/>
                      <a:pt x="1596" y="2930"/>
                      <a:pt x="1715" y="2906"/>
                    </a:cubicBezTo>
                    <a:lnTo>
                      <a:pt x="1715" y="2906"/>
                    </a:lnTo>
                    <a:cubicBezTo>
                      <a:pt x="1834" y="2882"/>
                      <a:pt x="1930" y="2739"/>
                      <a:pt x="1906" y="2620"/>
                    </a:cubicBezTo>
                    <a:lnTo>
                      <a:pt x="1858" y="2334"/>
                    </a:lnTo>
                    <a:cubicBezTo>
                      <a:pt x="1811" y="2072"/>
                      <a:pt x="1858" y="1834"/>
                      <a:pt x="1977" y="1620"/>
                    </a:cubicBezTo>
                    <a:lnTo>
                      <a:pt x="1977" y="1620"/>
                    </a:lnTo>
                    <a:cubicBezTo>
                      <a:pt x="2096" y="1406"/>
                      <a:pt x="2144" y="1168"/>
                      <a:pt x="2144" y="929"/>
                    </a:cubicBezTo>
                    <a:lnTo>
                      <a:pt x="2144" y="453"/>
                    </a:lnTo>
                    <a:cubicBezTo>
                      <a:pt x="2144" y="263"/>
                      <a:pt x="2049" y="120"/>
                      <a:pt x="1882" y="48"/>
                    </a:cubicBezTo>
                    <a:lnTo>
                      <a:pt x="1882" y="48"/>
                    </a:lnTo>
                    <a:cubicBezTo>
                      <a:pt x="1763" y="1"/>
                      <a:pt x="1620" y="1"/>
                      <a:pt x="1525" y="72"/>
                    </a:cubicBezTo>
                    <a:lnTo>
                      <a:pt x="1287" y="191"/>
                    </a:lnTo>
                    <a:cubicBezTo>
                      <a:pt x="1215" y="239"/>
                      <a:pt x="1144" y="263"/>
                      <a:pt x="1072" y="263"/>
                    </a:cubicBezTo>
                    <a:lnTo>
                      <a:pt x="1072" y="263"/>
                    </a:lnTo>
                    <a:cubicBezTo>
                      <a:pt x="1001" y="263"/>
                      <a:pt x="929" y="239"/>
                      <a:pt x="858" y="1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Google Shape;18924;p64">
                <a:extLst>
                  <a:ext uri="{FF2B5EF4-FFF2-40B4-BE49-F238E27FC236}">
                    <a16:creationId xmlns:a16="http://schemas.microsoft.com/office/drawing/2014/main" id="{79F5D0D9-CFE9-1915-14E5-974C40FE0E3E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91546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692" fill="none" extrusionOk="0">
                    <a:moveTo>
                      <a:pt x="1619" y="0"/>
                    </a:moveTo>
                    <a:lnTo>
                      <a:pt x="667" y="0"/>
                    </a:ln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Google Shape;18925;p64">
                <a:extLst>
                  <a:ext uri="{FF2B5EF4-FFF2-40B4-BE49-F238E27FC236}">
                    <a16:creationId xmlns:a16="http://schemas.microsoft.com/office/drawing/2014/main" id="{DE95C7BB-9786-E5BB-4540-E174D4E40F24}"/>
                  </a:ext>
                </a:extLst>
              </p:cNvPr>
              <p:cNvSpPr/>
              <p:nvPr/>
            </p:nvSpPr>
            <p:spPr>
              <a:xfrm>
                <a:off x="1531169" y="2277623"/>
                <a:ext cx="179024" cy="62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1" fill="none" extrusionOk="0">
                    <a:moveTo>
                      <a:pt x="316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Google Shape;18926;p64">
                <a:extLst>
                  <a:ext uri="{FF2B5EF4-FFF2-40B4-BE49-F238E27FC236}">
                    <a16:creationId xmlns:a16="http://schemas.microsoft.com/office/drawing/2014/main" id="{67A5FC88-05C5-AF55-AC34-CCA85F45B4CB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353979" cy="61639"/>
              </a:xfrm>
              <a:custGeom>
                <a:avLst/>
                <a:gdLst/>
                <a:ahLst/>
                <a:cxnLst/>
                <a:rect l="l" t="t" r="r" b="b"/>
                <a:pathLst>
                  <a:path w="6264" h="1001" fill="none" extrusionOk="0">
                    <a:moveTo>
                      <a:pt x="0" y="1000"/>
                    </a:moveTo>
                    <a:lnTo>
                      <a:pt x="0" y="0"/>
                    </a:lnTo>
                    <a:lnTo>
                      <a:pt x="6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Google Shape;18927;p64">
                <a:extLst>
                  <a:ext uri="{FF2B5EF4-FFF2-40B4-BE49-F238E27FC236}">
                    <a16:creationId xmlns:a16="http://schemas.microsoft.com/office/drawing/2014/main" id="{069000F7-0DBB-1567-9B36-224E69886223}"/>
                  </a:ext>
                </a:extLst>
              </p:cNvPr>
              <p:cNvSpPr/>
              <p:nvPr/>
            </p:nvSpPr>
            <p:spPr>
              <a:xfrm>
                <a:off x="1357565" y="2468258"/>
                <a:ext cx="532946" cy="328516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5335" fill="none" extrusionOk="0">
                    <a:moveTo>
                      <a:pt x="9431" y="0"/>
                    </a:moveTo>
                    <a:lnTo>
                      <a:pt x="9431" y="4668"/>
                    </a:lnTo>
                    <a:cubicBezTo>
                      <a:pt x="9431" y="5025"/>
                      <a:pt x="9145" y="5335"/>
                      <a:pt x="8764" y="5335"/>
                    </a:cubicBezTo>
                    <a:lnTo>
                      <a:pt x="667" y="5335"/>
                    </a:lnTo>
                    <a:cubicBezTo>
                      <a:pt x="286" y="5335"/>
                      <a:pt x="0" y="5025"/>
                      <a:pt x="0" y="4668"/>
                    </a:cubicBezTo>
                    <a:lnTo>
                      <a:pt x="0" y="35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Google Shape;18928;p64">
                <a:extLst>
                  <a:ext uri="{FF2B5EF4-FFF2-40B4-BE49-F238E27FC236}">
                    <a16:creationId xmlns:a16="http://schemas.microsoft.com/office/drawing/2014/main" id="{549DEFC5-4968-5506-7DAD-098647C1C8B0}"/>
                  </a:ext>
                </a:extLst>
              </p:cNvPr>
              <p:cNvSpPr/>
              <p:nvPr/>
            </p:nvSpPr>
            <p:spPr>
              <a:xfrm>
                <a:off x="1395202" y="2384640"/>
                <a:ext cx="358047" cy="371066"/>
              </a:xfrm>
              <a:custGeom>
                <a:avLst/>
                <a:gdLst/>
                <a:ahLst/>
                <a:cxnLst/>
                <a:rect l="l" t="t" r="r" b="b"/>
                <a:pathLst>
                  <a:path w="6336" h="6026" fill="none" extrusionOk="0">
                    <a:moveTo>
                      <a:pt x="6336" y="6026"/>
                    </a:moveTo>
                    <a:lnTo>
                      <a:pt x="96" y="6026"/>
                    </a:lnTo>
                    <a:cubicBezTo>
                      <a:pt x="49" y="6026"/>
                      <a:pt x="1" y="5978"/>
                      <a:pt x="1" y="5907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18929;p64">
                <a:extLst>
                  <a:ext uri="{FF2B5EF4-FFF2-40B4-BE49-F238E27FC236}">
                    <a16:creationId xmlns:a16="http://schemas.microsoft.com/office/drawing/2014/main" id="{F686C73E-7117-224F-9554-B47FE8585471}"/>
                  </a:ext>
                </a:extLst>
              </p:cNvPr>
              <p:cNvSpPr/>
              <p:nvPr/>
            </p:nvSpPr>
            <p:spPr>
              <a:xfrm>
                <a:off x="1796265" y="2477063"/>
                <a:ext cx="56567" cy="2786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4525" fill="none" extrusionOk="0">
                    <a:moveTo>
                      <a:pt x="1001" y="0"/>
                    </a:moveTo>
                    <a:lnTo>
                      <a:pt x="1001" y="4406"/>
                    </a:lnTo>
                    <a:cubicBezTo>
                      <a:pt x="1001" y="4477"/>
                      <a:pt x="953" y="4525"/>
                      <a:pt x="906" y="4525"/>
                    </a:cubicBezTo>
                    <a:lnTo>
                      <a:pt x="1" y="4525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Google Shape;18930;p64">
                <a:extLst>
                  <a:ext uri="{FF2B5EF4-FFF2-40B4-BE49-F238E27FC236}">
                    <a16:creationId xmlns:a16="http://schemas.microsoft.com/office/drawing/2014/main" id="{28F3DF91-3305-E1CC-3E19-48687D34F75B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fill="none" extrusionOk="0">
                    <a:moveTo>
                      <a:pt x="2025" y="1"/>
                    </a:moveTo>
                    <a:lnTo>
                      <a:pt x="2025" y="1977"/>
                    </a:lnTo>
                    <a:cubicBezTo>
                      <a:pt x="2025" y="2025"/>
                      <a:pt x="2001" y="2049"/>
                      <a:pt x="1977" y="2049"/>
                    </a:cubicBezTo>
                    <a:lnTo>
                      <a:pt x="0" y="2049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18931;p64">
                <a:extLst>
                  <a:ext uri="{FF2B5EF4-FFF2-40B4-BE49-F238E27FC236}">
                    <a16:creationId xmlns:a16="http://schemas.microsoft.com/office/drawing/2014/main" id="{2A5D0B35-F52B-269E-F357-A3233A726069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0" y="1"/>
                    </a:moveTo>
                    <a:lnTo>
                      <a:pt x="2048" y="1"/>
                    </a:lnTo>
                    <a:lnTo>
                      <a:pt x="2048" y="2049"/>
                    </a:lnTo>
                    <a:lnTo>
                      <a:pt x="0" y="204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Google Shape;18932;p64">
                <a:extLst>
                  <a:ext uri="{FF2B5EF4-FFF2-40B4-BE49-F238E27FC236}">
                    <a16:creationId xmlns:a16="http://schemas.microsoft.com/office/drawing/2014/main" id="{1662030A-3503-F14C-EC46-8B86606AF0A4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2048" y="2049"/>
                    </a:moveTo>
                    <a:lnTo>
                      <a:pt x="72" y="2049"/>
                    </a:lnTo>
                    <a:cubicBezTo>
                      <a:pt x="48" y="2049"/>
                      <a:pt x="0" y="2025"/>
                      <a:pt x="0" y="1977"/>
                    </a:cubicBezTo>
                    <a:lnTo>
                      <a:pt x="0" y="1"/>
                    </a:lnTo>
                    <a:lnTo>
                      <a:pt x="2048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Google Shape;18933;p64">
                <a:extLst>
                  <a:ext uri="{FF2B5EF4-FFF2-40B4-BE49-F238E27FC236}">
                    <a16:creationId xmlns:a16="http://schemas.microsoft.com/office/drawing/2014/main" id="{9AEF284A-49B4-6EFE-3D78-D4A092A397AA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fill="none" extrusionOk="0">
                    <a:moveTo>
                      <a:pt x="2025" y="429"/>
                    </a:moveTo>
                    <a:lnTo>
                      <a:pt x="2025" y="2025"/>
                    </a:lnTo>
                    <a:lnTo>
                      <a:pt x="0" y="2025"/>
                    </a:lnTo>
                    <a:lnTo>
                      <a:pt x="0" y="0"/>
                    </a:lnTo>
                    <a:lnTo>
                      <a:pt x="1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18934;p64">
                <a:extLst>
                  <a:ext uri="{FF2B5EF4-FFF2-40B4-BE49-F238E27FC236}">
                    <a16:creationId xmlns:a16="http://schemas.microsoft.com/office/drawing/2014/main" id="{5857873D-531E-4238-A910-72397BA58494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0"/>
                    </a:ln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18935;p64">
                <a:extLst>
                  <a:ext uri="{FF2B5EF4-FFF2-40B4-BE49-F238E27FC236}">
                    <a16:creationId xmlns:a16="http://schemas.microsoft.com/office/drawing/2014/main" id="{2FA01424-8104-3660-E8FC-818EF2740D38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48"/>
                    </a:lnTo>
                    <a:cubicBezTo>
                      <a:pt x="0" y="24"/>
                      <a:pt x="48" y="0"/>
                      <a:pt x="72" y="0"/>
                    </a:cubicBez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18936;p64">
                <a:extLst>
                  <a:ext uri="{FF2B5EF4-FFF2-40B4-BE49-F238E27FC236}">
                    <a16:creationId xmlns:a16="http://schemas.microsoft.com/office/drawing/2014/main" id="{74CCF06A-A074-5520-F649-823B9D4E26A6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fill="none" extrusionOk="0">
                    <a:moveTo>
                      <a:pt x="1096" y="0"/>
                    </a:moveTo>
                    <a:lnTo>
                      <a:pt x="334" y="0"/>
                    </a:ln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Google Shape;18937;p64">
                <a:extLst>
                  <a:ext uri="{FF2B5EF4-FFF2-40B4-BE49-F238E27FC236}">
                    <a16:creationId xmlns:a16="http://schemas.microsoft.com/office/drawing/2014/main" id="{D4C15A05-8A92-D5C3-AAE9-CB58E5BE20F4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fill="none" extrusionOk="0">
                    <a:moveTo>
                      <a:pt x="643" y="715"/>
                    </a:moveTo>
                    <a:lnTo>
                      <a:pt x="72" y="715"/>
                    </a:lnTo>
                    <a:cubicBezTo>
                      <a:pt x="24" y="715"/>
                      <a:pt x="0" y="691"/>
                      <a:pt x="0" y="643"/>
                    </a:cubicBezTo>
                    <a:lnTo>
                      <a:pt x="0" y="72"/>
                    </a:lnTo>
                    <a:cubicBezTo>
                      <a:pt x="0" y="48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67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67" y="715"/>
                      <a:pt x="643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18938;p64">
                <a:extLst>
                  <a:ext uri="{FF2B5EF4-FFF2-40B4-BE49-F238E27FC236}">
                    <a16:creationId xmlns:a16="http://schemas.microsoft.com/office/drawing/2014/main" id="{FBB58656-3C04-F23E-6507-EC0722E3B12A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fill="none" extrusionOk="0">
                    <a:moveTo>
                      <a:pt x="644" y="715"/>
                    </a:moveTo>
                    <a:lnTo>
                      <a:pt x="72" y="715"/>
                    </a:lnTo>
                    <a:cubicBezTo>
                      <a:pt x="25" y="715"/>
                      <a:pt x="1" y="691"/>
                      <a:pt x="1" y="643"/>
                    </a:cubicBezTo>
                    <a:lnTo>
                      <a:pt x="1" y="72"/>
                    </a:lnTo>
                    <a:cubicBezTo>
                      <a:pt x="1" y="48"/>
                      <a:pt x="25" y="0"/>
                      <a:pt x="72" y="0"/>
                    </a:cubicBezTo>
                    <a:lnTo>
                      <a:pt x="644" y="0"/>
                    </a:lnTo>
                    <a:cubicBezTo>
                      <a:pt x="691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91" y="715"/>
                      <a:pt x="644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18939;p64">
                <a:extLst>
                  <a:ext uri="{FF2B5EF4-FFF2-40B4-BE49-F238E27FC236}">
                    <a16:creationId xmlns:a16="http://schemas.microsoft.com/office/drawing/2014/main" id="{A8BD6BB1-ABDA-329A-F0F4-3E71CB047CE0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fill="none" extrusionOk="0">
                    <a:moveTo>
                      <a:pt x="643" y="691"/>
                    </a:moveTo>
                    <a:lnTo>
                      <a:pt x="72" y="691"/>
                    </a:lnTo>
                    <a:cubicBezTo>
                      <a:pt x="24" y="691"/>
                      <a:pt x="0" y="667"/>
                      <a:pt x="0" y="643"/>
                    </a:cubicBezTo>
                    <a:lnTo>
                      <a:pt x="0" y="48"/>
                    </a:lnTo>
                    <a:cubicBezTo>
                      <a:pt x="0" y="24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91" y="0"/>
                      <a:pt x="715" y="24"/>
                      <a:pt x="715" y="48"/>
                    </a:cubicBezTo>
                    <a:lnTo>
                      <a:pt x="715" y="643"/>
                    </a:lnTo>
                    <a:cubicBezTo>
                      <a:pt x="715" y="667"/>
                      <a:pt x="691" y="691"/>
                      <a:pt x="643" y="6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38" tIns="137138" rIns="137138" bIns="137138" anchor="ctr" anchorCtr="0">
                <a:noAutofit/>
              </a:bodyPr>
              <a:lstStyle/>
              <a:p>
                <a:pPr algn="r" rtl="1"/>
                <a:endParaRPr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3164558-E515-B33D-E8EB-FFAAB2257EAE}"/>
                </a:ext>
              </a:extLst>
            </p:cNvPr>
            <p:cNvSpPr txBox="1"/>
            <p:nvPr/>
          </p:nvSpPr>
          <p:spPr>
            <a:xfrm>
              <a:off x="706592" y="4510201"/>
              <a:ext cx="233243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1E1EDAC-0B8B-B1C3-1A1E-AF171DDF20D2}"/>
                </a:ext>
              </a:extLst>
            </p:cNvPr>
            <p:cNvSpPr txBox="1"/>
            <p:nvPr/>
          </p:nvSpPr>
          <p:spPr>
            <a:xfrm>
              <a:off x="3515350" y="1906961"/>
              <a:ext cx="233243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E124492-0069-54E4-94EF-B215AB5EC05C}"/>
                </a:ext>
              </a:extLst>
            </p:cNvPr>
            <p:cNvSpPr txBox="1"/>
            <p:nvPr/>
          </p:nvSpPr>
          <p:spPr>
            <a:xfrm>
              <a:off x="9173072" y="1906961"/>
              <a:ext cx="233243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EFB7392-ABC7-6CCE-9F74-C957FA6FAAED}"/>
                </a:ext>
              </a:extLst>
            </p:cNvPr>
            <p:cNvSpPr txBox="1"/>
            <p:nvPr/>
          </p:nvSpPr>
          <p:spPr>
            <a:xfrm>
              <a:off x="6344211" y="4510201"/>
              <a:ext cx="233243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4232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B42C9AD7-8998-58E1-3B95-4E3685D80BE8}"/>
              </a:ext>
            </a:extLst>
          </p:cNvPr>
          <p:cNvSpPr/>
          <p:nvPr/>
        </p:nvSpPr>
        <p:spPr>
          <a:xfrm>
            <a:off x="3910335" y="-7473533"/>
            <a:ext cx="17022351" cy="17532384"/>
          </a:xfrm>
          <a:custGeom>
            <a:avLst/>
            <a:gdLst/>
            <a:ahLst/>
            <a:cxnLst/>
            <a:rect l="l" t="t" r="r" b="b"/>
            <a:pathLst>
              <a:path w="17022351" h="17532384">
                <a:moveTo>
                  <a:pt x="0" y="0"/>
                </a:moveTo>
                <a:lnTo>
                  <a:pt x="17022351" y="0"/>
                </a:lnTo>
                <a:lnTo>
                  <a:pt x="17022351" y="17532385"/>
                </a:lnTo>
                <a:lnTo>
                  <a:pt x="0" y="175323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D9B478-D910-8AEB-8518-ED5695D8BDA0}"/>
              </a:ext>
            </a:extLst>
          </p:cNvPr>
          <p:cNvSpPr txBox="1"/>
          <p:nvPr/>
        </p:nvSpPr>
        <p:spPr>
          <a:xfrm>
            <a:off x="53439" y="267203"/>
            <a:ext cx="1828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8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ارائه طرح درمان دندانپزشکی</a:t>
            </a:r>
            <a:endParaRPr lang="en-US" sz="72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D22985A-83E4-6458-671B-0A02846C78BB}"/>
              </a:ext>
            </a:extLst>
          </p:cNvPr>
          <p:cNvGrpSpPr/>
          <p:nvPr/>
        </p:nvGrpSpPr>
        <p:grpSpPr>
          <a:xfrm>
            <a:off x="866898" y="1624277"/>
            <a:ext cx="16554204" cy="8099071"/>
            <a:chOff x="577932" y="1082851"/>
            <a:chExt cx="11036136" cy="5399380"/>
          </a:xfrm>
        </p:grpSpPr>
        <p:sp>
          <p:nvSpPr>
            <p:cNvPr id="5" name="Bent Arrow 9">
              <a:extLst>
                <a:ext uri="{FF2B5EF4-FFF2-40B4-BE49-F238E27FC236}">
                  <a16:creationId xmlns:a16="http://schemas.microsoft.com/office/drawing/2014/main" id="{5559D92C-6921-E3BB-D680-5001F050E589}"/>
                </a:ext>
              </a:extLst>
            </p:cNvPr>
            <p:cNvSpPr/>
            <p:nvPr/>
          </p:nvSpPr>
          <p:spPr>
            <a:xfrm rot="16200000">
              <a:off x="4186439" y="3825911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73E36F4-4331-5003-793D-2674CC3DB95F}"/>
                </a:ext>
              </a:extLst>
            </p:cNvPr>
            <p:cNvGrpSpPr/>
            <p:nvPr/>
          </p:nvGrpSpPr>
          <p:grpSpPr>
            <a:xfrm rot="16200000">
              <a:off x="5631220" y="1117314"/>
              <a:ext cx="939089" cy="5417061"/>
              <a:chOff x="5655835" y="1245347"/>
              <a:chExt cx="763052" cy="4401592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8D814840-045F-66D8-8F9F-095670CC79B8}"/>
                  </a:ext>
                </a:extLst>
              </p:cNvPr>
              <p:cNvSpPr/>
              <p:nvPr/>
            </p:nvSpPr>
            <p:spPr>
              <a:xfrm>
                <a:off x="5655835" y="1245347"/>
                <a:ext cx="763052" cy="7630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5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8F94606B-3E4B-92D2-B0B0-D9D5C1E45C41}"/>
                  </a:ext>
                </a:extLst>
              </p:cNvPr>
              <p:cNvSpPr/>
              <p:nvPr/>
            </p:nvSpPr>
            <p:spPr>
              <a:xfrm>
                <a:off x="5655835" y="4883887"/>
                <a:ext cx="763052" cy="7630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5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7DCFBA6-B88C-D651-766A-59D0AE29491B}"/>
                </a:ext>
              </a:extLst>
            </p:cNvPr>
            <p:cNvSpPr/>
            <p:nvPr/>
          </p:nvSpPr>
          <p:spPr>
            <a:xfrm rot="16200000">
              <a:off x="5632796" y="4603074"/>
              <a:ext cx="939089" cy="939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>
                <a:cs typeface="B Nazanin" panose="000004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023AC4F-DC74-884B-A6A4-0EC22C1BF3E2}"/>
                </a:ext>
              </a:extLst>
            </p:cNvPr>
            <p:cNvSpPr/>
            <p:nvPr/>
          </p:nvSpPr>
          <p:spPr>
            <a:xfrm rot="16200000">
              <a:off x="5632796" y="2078484"/>
              <a:ext cx="939089" cy="9390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>
                <a:cs typeface="B Nazanin" panose="00000400000000000000" pitchFamily="2" charset="-78"/>
              </a:endParaRPr>
            </a:p>
          </p:txBody>
        </p:sp>
        <p:sp>
          <p:nvSpPr>
            <p:cNvPr id="9" name="Bent Arrow 52">
              <a:extLst>
                <a:ext uri="{FF2B5EF4-FFF2-40B4-BE49-F238E27FC236}">
                  <a16:creationId xmlns:a16="http://schemas.microsoft.com/office/drawing/2014/main" id="{2FFA0A79-7C07-634E-CF7C-66E8FFB0B880}"/>
                </a:ext>
              </a:extLst>
            </p:cNvPr>
            <p:cNvSpPr/>
            <p:nvPr/>
          </p:nvSpPr>
          <p:spPr>
            <a:xfrm rot="10800000">
              <a:off x="6645621" y="4396489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Bent Arrow 9">
              <a:extLst>
                <a:ext uri="{FF2B5EF4-FFF2-40B4-BE49-F238E27FC236}">
                  <a16:creationId xmlns:a16="http://schemas.microsoft.com/office/drawing/2014/main" id="{3D741248-D7CC-2052-AD16-ADBF9B6FB6B0}"/>
                </a:ext>
              </a:extLst>
            </p:cNvPr>
            <p:cNvSpPr/>
            <p:nvPr/>
          </p:nvSpPr>
          <p:spPr>
            <a:xfrm rot="5400000">
              <a:off x="7208220" y="1975965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Bent Arrow 52">
              <a:extLst>
                <a:ext uri="{FF2B5EF4-FFF2-40B4-BE49-F238E27FC236}">
                  <a16:creationId xmlns:a16="http://schemas.microsoft.com/office/drawing/2014/main" id="{278F705C-F1AD-4064-6466-9BFBFF16FE8B}"/>
                </a:ext>
              </a:extLst>
            </p:cNvPr>
            <p:cNvSpPr/>
            <p:nvPr/>
          </p:nvSpPr>
          <p:spPr>
            <a:xfrm>
              <a:off x="3769629" y="2411078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5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160F48A-5718-F71E-1E93-12896EEE50A8}"/>
                </a:ext>
              </a:extLst>
            </p:cNvPr>
            <p:cNvSpPr/>
            <p:nvPr/>
          </p:nvSpPr>
          <p:spPr>
            <a:xfrm>
              <a:off x="5886052" y="4812581"/>
              <a:ext cx="477477" cy="460723"/>
            </a:xfrm>
            <a:custGeom>
              <a:avLst/>
              <a:gdLst>
                <a:gd name="connsiteX0" fmla="*/ 434340 w 1628775"/>
                <a:gd name="connsiteY0" fmla="*/ 348984 h 1571625"/>
                <a:gd name="connsiteX1" fmla="*/ 708660 w 1628775"/>
                <a:gd name="connsiteY1" fmla="*/ 18466 h 1571625"/>
                <a:gd name="connsiteX2" fmla="*/ 1204913 w 1628775"/>
                <a:gd name="connsiteY2" fmla="*/ 308979 h 1571625"/>
                <a:gd name="connsiteX3" fmla="*/ 1258253 w 1628775"/>
                <a:gd name="connsiteY3" fmla="*/ 349936 h 1571625"/>
                <a:gd name="connsiteX4" fmla="*/ 1463040 w 1628775"/>
                <a:gd name="connsiteY4" fmla="*/ 348984 h 1571625"/>
                <a:gd name="connsiteX5" fmla="*/ 1636395 w 1628775"/>
                <a:gd name="connsiteY5" fmla="*/ 520434 h 1571625"/>
                <a:gd name="connsiteX6" fmla="*/ 1636395 w 1628775"/>
                <a:gd name="connsiteY6" fmla="*/ 1411021 h 1571625"/>
                <a:gd name="connsiteX7" fmla="*/ 1470660 w 1628775"/>
                <a:gd name="connsiteY7" fmla="*/ 1579613 h 1571625"/>
                <a:gd name="connsiteX8" fmla="*/ 165735 w 1628775"/>
                <a:gd name="connsiteY8" fmla="*/ 1579613 h 1571625"/>
                <a:gd name="connsiteX9" fmla="*/ 0 w 1628775"/>
                <a:gd name="connsiteY9" fmla="*/ 1411974 h 1571625"/>
                <a:gd name="connsiteX10" fmla="*/ 0 w 1628775"/>
                <a:gd name="connsiteY10" fmla="*/ 516624 h 1571625"/>
                <a:gd name="connsiteX11" fmla="*/ 166688 w 1628775"/>
                <a:gd name="connsiteY11" fmla="*/ 348984 h 1571625"/>
                <a:gd name="connsiteX12" fmla="*/ 434340 w 1628775"/>
                <a:gd name="connsiteY12" fmla="*/ 348984 h 1571625"/>
                <a:gd name="connsiteX13" fmla="*/ 504825 w 1628775"/>
                <a:gd name="connsiteY13" fmla="*/ 881431 h 1571625"/>
                <a:gd name="connsiteX14" fmla="*/ 504825 w 1628775"/>
                <a:gd name="connsiteY14" fmla="*/ 1051929 h 1571625"/>
                <a:gd name="connsiteX15" fmla="*/ 670560 w 1628775"/>
                <a:gd name="connsiteY15" fmla="*/ 1050976 h 1571625"/>
                <a:gd name="connsiteX16" fmla="*/ 732472 w 1628775"/>
                <a:gd name="connsiteY16" fmla="*/ 1112888 h 1571625"/>
                <a:gd name="connsiteX17" fmla="*/ 732472 w 1628775"/>
                <a:gd name="connsiteY17" fmla="*/ 1279576 h 1571625"/>
                <a:gd name="connsiteX18" fmla="*/ 902970 w 1628775"/>
                <a:gd name="connsiteY18" fmla="*/ 1279576 h 1571625"/>
                <a:gd name="connsiteX19" fmla="*/ 902970 w 1628775"/>
                <a:gd name="connsiteY19" fmla="*/ 1154799 h 1571625"/>
                <a:gd name="connsiteX20" fmla="*/ 1002983 w 1628775"/>
                <a:gd name="connsiteY20" fmla="*/ 1051929 h 1571625"/>
                <a:gd name="connsiteX21" fmla="*/ 1131570 w 1628775"/>
                <a:gd name="connsiteY21" fmla="*/ 1051929 h 1571625"/>
                <a:gd name="connsiteX22" fmla="*/ 1131570 w 1628775"/>
                <a:gd name="connsiteY22" fmla="*/ 881431 h 1571625"/>
                <a:gd name="connsiteX23" fmla="*/ 962025 w 1628775"/>
                <a:gd name="connsiteY23" fmla="*/ 881431 h 1571625"/>
                <a:gd name="connsiteX24" fmla="*/ 902018 w 1628775"/>
                <a:gd name="connsiteY24" fmla="*/ 820471 h 1571625"/>
                <a:gd name="connsiteX25" fmla="*/ 902018 w 1628775"/>
                <a:gd name="connsiteY25" fmla="*/ 652831 h 1571625"/>
                <a:gd name="connsiteX26" fmla="*/ 731520 w 1628775"/>
                <a:gd name="connsiteY26" fmla="*/ 652831 h 1571625"/>
                <a:gd name="connsiteX27" fmla="*/ 731520 w 1628775"/>
                <a:gd name="connsiteY27" fmla="*/ 812851 h 1571625"/>
                <a:gd name="connsiteX28" fmla="*/ 665797 w 1628775"/>
                <a:gd name="connsiteY28" fmla="*/ 880479 h 1571625"/>
                <a:gd name="connsiteX29" fmla="*/ 504825 w 1628775"/>
                <a:gd name="connsiteY29" fmla="*/ 881431 h 1571625"/>
                <a:gd name="connsiteX30" fmla="*/ 516255 w 1628775"/>
                <a:gd name="connsiteY30" fmla="*/ 346126 h 1571625"/>
                <a:gd name="connsiteX31" fmla="*/ 1129665 w 1628775"/>
                <a:gd name="connsiteY31" fmla="*/ 346126 h 1571625"/>
                <a:gd name="connsiteX32" fmla="*/ 850583 w 1628775"/>
                <a:gd name="connsiteY32" fmla="*/ 79426 h 1571625"/>
                <a:gd name="connsiteX33" fmla="*/ 516255 w 1628775"/>
                <a:gd name="connsiteY33" fmla="*/ 346126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28775" h="1571625">
                  <a:moveTo>
                    <a:pt x="434340" y="348984"/>
                  </a:moveTo>
                  <a:cubicBezTo>
                    <a:pt x="464820" y="181343"/>
                    <a:pt x="552450" y="67996"/>
                    <a:pt x="708660" y="18466"/>
                  </a:cubicBezTo>
                  <a:cubicBezTo>
                    <a:pt x="929640" y="-51066"/>
                    <a:pt x="1155383" y="82284"/>
                    <a:pt x="1204913" y="308979"/>
                  </a:cubicBezTo>
                  <a:cubicBezTo>
                    <a:pt x="1212533" y="344221"/>
                    <a:pt x="1225868" y="350888"/>
                    <a:pt x="1258253" y="349936"/>
                  </a:cubicBezTo>
                  <a:cubicBezTo>
                    <a:pt x="1326833" y="348031"/>
                    <a:pt x="1394460" y="348984"/>
                    <a:pt x="1463040" y="348984"/>
                  </a:cubicBezTo>
                  <a:cubicBezTo>
                    <a:pt x="1568768" y="349936"/>
                    <a:pt x="1636395" y="415659"/>
                    <a:pt x="1636395" y="520434"/>
                  </a:cubicBezTo>
                  <a:cubicBezTo>
                    <a:pt x="1636395" y="817613"/>
                    <a:pt x="1636395" y="1113841"/>
                    <a:pt x="1636395" y="1411021"/>
                  </a:cubicBezTo>
                  <a:cubicBezTo>
                    <a:pt x="1636395" y="1511986"/>
                    <a:pt x="1569720" y="1579613"/>
                    <a:pt x="1470660" y="1579613"/>
                  </a:cubicBezTo>
                  <a:cubicBezTo>
                    <a:pt x="1035368" y="1580566"/>
                    <a:pt x="601028" y="1580566"/>
                    <a:pt x="165735" y="1579613"/>
                  </a:cubicBezTo>
                  <a:cubicBezTo>
                    <a:pt x="63818" y="1579613"/>
                    <a:pt x="0" y="1513891"/>
                    <a:pt x="0" y="1411974"/>
                  </a:cubicBezTo>
                  <a:cubicBezTo>
                    <a:pt x="0" y="1113841"/>
                    <a:pt x="0" y="814756"/>
                    <a:pt x="0" y="516624"/>
                  </a:cubicBezTo>
                  <a:cubicBezTo>
                    <a:pt x="0" y="415659"/>
                    <a:pt x="65722" y="348984"/>
                    <a:pt x="166688" y="348984"/>
                  </a:cubicBezTo>
                  <a:cubicBezTo>
                    <a:pt x="254318" y="348031"/>
                    <a:pt x="342900" y="348984"/>
                    <a:pt x="434340" y="348984"/>
                  </a:cubicBezTo>
                  <a:close/>
                  <a:moveTo>
                    <a:pt x="504825" y="881431"/>
                  </a:moveTo>
                  <a:cubicBezTo>
                    <a:pt x="504825" y="941438"/>
                    <a:pt x="504825" y="994779"/>
                    <a:pt x="504825" y="1051929"/>
                  </a:cubicBezTo>
                  <a:cubicBezTo>
                    <a:pt x="562928" y="1051929"/>
                    <a:pt x="617220" y="1053834"/>
                    <a:pt x="670560" y="1050976"/>
                  </a:cubicBezTo>
                  <a:cubicBezTo>
                    <a:pt x="716280" y="1049071"/>
                    <a:pt x="733425" y="1068121"/>
                    <a:pt x="732472" y="1112888"/>
                  </a:cubicBezTo>
                  <a:cubicBezTo>
                    <a:pt x="730568" y="1168134"/>
                    <a:pt x="732472" y="1222426"/>
                    <a:pt x="732472" y="1279576"/>
                  </a:cubicBezTo>
                  <a:cubicBezTo>
                    <a:pt x="791528" y="1279576"/>
                    <a:pt x="844868" y="1279576"/>
                    <a:pt x="902970" y="1279576"/>
                  </a:cubicBezTo>
                  <a:cubicBezTo>
                    <a:pt x="902970" y="1235761"/>
                    <a:pt x="902970" y="1194804"/>
                    <a:pt x="902970" y="1154799"/>
                  </a:cubicBezTo>
                  <a:cubicBezTo>
                    <a:pt x="902970" y="1051929"/>
                    <a:pt x="902970" y="1051929"/>
                    <a:pt x="1002983" y="1051929"/>
                  </a:cubicBezTo>
                  <a:cubicBezTo>
                    <a:pt x="1044893" y="1051929"/>
                    <a:pt x="1087755" y="1051929"/>
                    <a:pt x="1131570" y="1051929"/>
                  </a:cubicBezTo>
                  <a:cubicBezTo>
                    <a:pt x="1131570" y="992874"/>
                    <a:pt x="1131570" y="938581"/>
                    <a:pt x="1131570" y="881431"/>
                  </a:cubicBezTo>
                  <a:cubicBezTo>
                    <a:pt x="1072515" y="881431"/>
                    <a:pt x="1017270" y="881431"/>
                    <a:pt x="962025" y="881431"/>
                  </a:cubicBezTo>
                  <a:cubicBezTo>
                    <a:pt x="921068" y="881431"/>
                    <a:pt x="901065" y="863334"/>
                    <a:pt x="902018" y="820471"/>
                  </a:cubicBezTo>
                  <a:cubicBezTo>
                    <a:pt x="903922" y="765226"/>
                    <a:pt x="902018" y="709981"/>
                    <a:pt x="902018" y="652831"/>
                  </a:cubicBezTo>
                  <a:cubicBezTo>
                    <a:pt x="842010" y="652831"/>
                    <a:pt x="787718" y="652831"/>
                    <a:pt x="731520" y="652831"/>
                  </a:cubicBezTo>
                  <a:cubicBezTo>
                    <a:pt x="731520" y="709029"/>
                    <a:pt x="731520" y="760463"/>
                    <a:pt x="731520" y="812851"/>
                  </a:cubicBezTo>
                  <a:cubicBezTo>
                    <a:pt x="731520" y="869049"/>
                    <a:pt x="720090" y="880479"/>
                    <a:pt x="665797" y="880479"/>
                  </a:cubicBezTo>
                  <a:cubicBezTo>
                    <a:pt x="612458" y="881431"/>
                    <a:pt x="559118" y="881431"/>
                    <a:pt x="504825" y="881431"/>
                  </a:cubicBezTo>
                  <a:close/>
                  <a:moveTo>
                    <a:pt x="516255" y="346126"/>
                  </a:moveTo>
                  <a:cubicBezTo>
                    <a:pt x="722947" y="346126"/>
                    <a:pt x="925830" y="346126"/>
                    <a:pt x="1129665" y="346126"/>
                  </a:cubicBezTo>
                  <a:cubicBezTo>
                    <a:pt x="1119188" y="208966"/>
                    <a:pt x="989647" y="86093"/>
                    <a:pt x="850583" y="79426"/>
                  </a:cubicBezTo>
                  <a:cubicBezTo>
                    <a:pt x="679133" y="70854"/>
                    <a:pt x="543878" y="176581"/>
                    <a:pt x="516255" y="34612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F5A6AC8-7F33-A400-5330-4E1F9037E325}"/>
                </a:ext>
              </a:extLst>
            </p:cNvPr>
            <p:cNvSpPr/>
            <p:nvPr/>
          </p:nvSpPr>
          <p:spPr>
            <a:xfrm>
              <a:off x="8190624" y="3559134"/>
              <a:ext cx="332279" cy="550076"/>
            </a:xfrm>
            <a:custGeom>
              <a:avLst/>
              <a:gdLst>
                <a:gd name="connsiteX0" fmla="*/ 365907 w 1133475"/>
                <a:gd name="connsiteY0" fmla="*/ 423863 h 1876425"/>
                <a:gd name="connsiteX1" fmla="*/ 365907 w 1133475"/>
                <a:gd name="connsiteY1" fmla="*/ 338138 h 1876425"/>
                <a:gd name="connsiteX2" fmla="*/ 302090 w 1133475"/>
                <a:gd name="connsiteY2" fmla="*/ 241935 h 1876425"/>
                <a:gd name="connsiteX3" fmla="*/ 301138 w 1133475"/>
                <a:gd name="connsiteY3" fmla="*/ 60960 h 1876425"/>
                <a:gd name="connsiteX4" fmla="*/ 359240 w 1133475"/>
                <a:gd name="connsiteY4" fmla="*/ 0 h 1876425"/>
                <a:gd name="connsiteX5" fmla="*/ 783102 w 1133475"/>
                <a:gd name="connsiteY5" fmla="*/ 0 h 1876425"/>
                <a:gd name="connsiteX6" fmla="*/ 842157 w 1133475"/>
                <a:gd name="connsiteY6" fmla="*/ 60007 h 1876425"/>
                <a:gd name="connsiteX7" fmla="*/ 842157 w 1133475"/>
                <a:gd name="connsiteY7" fmla="*/ 260032 h 1876425"/>
                <a:gd name="connsiteX8" fmla="*/ 780245 w 1133475"/>
                <a:gd name="connsiteY8" fmla="*/ 330518 h 1876425"/>
                <a:gd name="connsiteX9" fmla="*/ 774530 w 1133475"/>
                <a:gd name="connsiteY9" fmla="*/ 350520 h 1876425"/>
                <a:gd name="connsiteX10" fmla="*/ 850730 w 1133475"/>
                <a:gd name="connsiteY10" fmla="*/ 430530 h 1876425"/>
                <a:gd name="connsiteX11" fmla="*/ 988842 w 1133475"/>
                <a:gd name="connsiteY11" fmla="*/ 433388 h 1876425"/>
                <a:gd name="connsiteX12" fmla="*/ 1138385 w 1133475"/>
                <a:gd name="connsiteY12" fmla="*/ 591503 h 1876425"/>
                <a:gd name="connsiteX13" fmla="*/ 1138385 w 1133475"/>
                <a:gd name="connsiteY13" fmla="*/ 739140 h 1876425"/>
                <a:gd name="connsiteX14" fmla="*/ 1031705 w 1133475"/>
                <a:gd name="connsiteY14" fmla="*/ 888682 h 1876425"/>
                <a:gd name="connsiteX15" fmla="*/ 998367 w 1133475"/>
                <a:gd name="connsiteY15" fmla="*/ 936307 h 1876425"/>
                <a:gd name="connsiteX16" fmla="*/ 998367 w 1133475"/>
                <a:gd name="connsiteY16" fmla="*/ 1369695 h 1876425"/>
                <a:gd name="connsiteX17" fmla="*/ 1029800 w 1133475"/>
                <a:gd name="connsiteY17" fmla="*/ 1418273 h 1876425"/>
                <a:gd name="connsiteX18" fmla="*/ 1138385 w 1133475"/>
                <a:gd name="connsiteY18" fmla="*/ 1575435 h 1876425"/>
                <a:gd name="connsiteX19" fmla="*/ 1138385 w 1133475"/>
                <a:gd name="connsiteY19" fmla="*/ 1699260 h 1876425"/>
                <a:gd name="connsiteX20" fmla="*/ 970745 w 1133475"/>
                <a:gd name="connsiteY20" fmla="*/ 1875473 h 1876425"/>
                <a:gd name="connsiteX21" fmla="*/ 170645 w 1133475"/>
                <a:gd name="connsiteY21" fmla="*/ 1875473 h 1876425"/>
                <a:gd name="connsiteX22" fmla="*/ 1100 w 1133475"/>
                <a:gd name="connsiteY22" fmla="*/ 1700213 h 1876425"/>
                <a:gd name="connsiteX23" fmla="*/ 1100 w 1133475"/>
                <a:gd name="connsiteY23" fmla="*/ 1576388 h 1876425"/>
                <a:gd name="connsiteX24" fmla="*/ 118257 w 1133475"/>
                <a:gd name="connsiteY24" fmla="*/ 1412557 h 1876425"/>
                <a:gd name="connsiteX25" fmla="*/ 143975 w 1133475"/>
                <a:gd name="connsiteY25" fmla="*/ 1377315 h 1876425"/>
                <a:gd name="connsiteX26" fmla="*/ 143975 w 1133475"/>
                <a:gd name="connsiteY26" fmla="*/ 929640 h 1876425"/>
                <a:gd name="connsiteX27" fmla="*/ 115400 w 1133475"/>
                <a:gd name="connsiteY27" fmla="*/ 890588 h 1876425"/>
                <a:gd name="connsiteX28" fmla="*/ 7767 w 1133475"/>
                <a:gd name="connsiteY28" fmla="*/ 762953 h 1876425"/>
                <a:gd name="connsiteX29" fmla="*/ 6815 w 1133475"/>
                <a:gd name="connsiteY29" fmla="*/ 573405 h 1876425"/>
                <a:gd name="connsiteX30" fmla="*/ 180170 w 1133475"/>
                <a:gd name="connsiteY30" fmla="*/ 429578 h 1876425"/>
                <a:gd name="connsiteX31" fmla="*/ 351620 w 1133475"/>
                <a:gd name="connsiteY31" fmla="*/ 428625 h 1876425"/>
                <a:gd name="connsiteX32" fmla="*/ 365907 w 1133475"/>
                <a:gd name="connsiteY32" fmla="*/ 423863 h 1876425"/>
                <a:gd name="connsiteX33" fmla="*/ 456395 w 1133475"/>
                <a:gd name="connsiteY33" fmla="*/ 330518 h 1876425"/>
                <a:gd name="connsiteX34" fmla="*/ 456395 w 1133475"/>
                <a:gd name="connsiteY34" fmla="*/ 431482 h 1876425"/>
                <a:gd name="connsiteX35" fmla="*/ 691663 w 1133475"/>
                <a:gd name="connsiteY35" fmla="*/ 431482 h 1876425"/>
                <a:gd name="connsiteX36" fmla="*/ 691663 w 1133475"/>
                <a:gd name="connsiteY36" fmla="*/ 330518 h 1876425"/>
                <a:gd name="connsiteX37" fmla="*/ 456395 w 1133475"/>
                <a:gd name="connsiteY37" fmla="*/ 330518 h 187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33475" h="1876425">
                  <a:moveTo>
                    <a:pt x="365907" y="423863"/>
                  </a:moveTo>
                  <a:cubicBezTo>
                    <a:pt x="365907" y="394335"/>
                    <a:pt x="365907" y="366713"/>
                    <a:pt x="365907" y="338138"/>
                  </a:cubicBezTo>
                  <a:cubicBezTo>
                    <a:pt x="302090" y="315278"/>
                    <a:pt x="302090" y="315278"/>
                    <a:pt x="302090" y="241935"/>
                  </a:cubicBezTo>
                  <a:cubicBezTo>
                    <a:pt x="302090" y="181928"/>
                    <a:pt x="303995" y="120968"/>
                    <a:pt x="301138" y="60960"/>
                  </a:cubicBezTo>
                  <a:cubicBezTo>
                    <a:pt x="300185" y="18097"/>
                    <a:pt x="316377" y="0"/>
                    <a:pt x="359240" y="0"/>
                  </a:cubicBezTo>
                  <a:cubicBezTo>
                    <a:pt x="500210" y="953"/>
                    <a:pt x="642132" y="953"/>
                    <a:pt x="783102" y="0"/>
                  </a:cubicBezTo>
                  <a:cubicBezTo>
                    <a:pt x="825013" y="0"/>
                    <a:pt x="843110" y="17145"/>
                    <a:pt x="842157" y="60007"/>
                  </a:cubicBezTo>
                  <a:cubicBezTo>
                    <a:pt x="840252" y="126682"/>
                    <a:pt x="839300" y="193357"/>
                    <a:pt x="842157" y="260032"/>
                  </a:cubicBezTo>
                  <a:cubicBezTo>
                    <a:pt x="844063" y="306705"/>
                    <a:pt x="832632" y="335280"/>
                    <a:pt x="780245" y="330518"/>
                  </a:cubicBezTo>
                  <a:cubicBezTo>
                    <a:pt x="778340" y="339090"/>
                    <a:pt x="775482" y="344805"/>
                    <a:pt x="774530" y="350520"/>
                  </a:cubicBezTo>
                  <a:cubicBezTo>
                    <a:pt x="769767" y="430530"/>
                    <a:pt x="769767" y="430530"/>
                    <a:pt x="850730" y="430530"/>
                  </a:cubicBezTo>
                  <a:cubicBezTo>
                    <a:pt x="896450" y="430530"/>
                    <a:pt x="943122" y="428625"/>
                    <a:pt x="988842" y="433388"/>
                  </a:cubicBezTo>
                  <a:cubicBezTo>
                    <a:pt x="1073615" y="441960"/>
                    <a:pt x="1134575" y="506730"/>
                    <a:pt x="1138385" y="591503"/>
                  </a:cubicBezTo>
                  <a:cubicBezTo>
                    <a:pt x="1140290" y="641032"/>
                    <a:pt x="1141242" y="689610"/>
                    <a:pt x="1138385" y="739140"/>
                  </a:cubicBezTo>
                  <a:cubicBezTo>
                    <a:pt x="1134575" y="810578"/>
                    <a:pt x="1098380" y="862013"/>
                    <a:pt x="1031705" y="888682"/>
                  </a:cubicBezTo>
                  <a:cubicBezTo>
                    <a:pt x="1006940" y="898207"/>
                    <a:pt x="998367" y="909638"/>
                    <a:pt x="998367" y="936307"/>
                  </a:cubicBezTo>
                  <a:cubicBezTo>
                    <a:pt x="999320" y="1081088"/>
                    <a:pt x="999320" y="1224915"/>
                    <a:pt x="998367" y="1369695"/>
                  </a:cubicBezTo>
                  <a:cubicBezTo>
                    <a:pt x="998367" y="1393507"/>
                    <a:pt x="1002177" y="1407795"/>
                    <a:pt x="1029800" y="1418273"/>
                  </a:cubicBezTo>
                  <a:cubicBezTo>
                    <a:pt x="1099332" y="1444943"/>
                    <a:pt x="1137432" y="1499235"/>
                    <a:pt x="1138385" y="1575435"/>
                  </a:cubicBezTo>
                  <a:cubicBezTo>
                    <a:pt x="1139338" y="1616393"/>
                    <a:pt x="1139338" y="1658303"/>
                    <a:pt x="1138385" y="1699260"/>
                  </a:cubicBezTo>
                  <a:cubicBezTo>
                    <a:pt x="1137432" y="1801178"/>
                    <a:pt x="1071710" y="1874520"/>
                    <a:pt x="970745" y="1875473"/>
                  </a:cubicBezTo>
                  <a:cubicBezTo>
                    <a:pt x="704045" y="1878330"/>
                    <a:pt x="437345" y="1878330"/>
                    <a:pt x="170645" y="1875473"/>
                  </a:cubicBezTo>
                  <a:cubicBezTo>
                    <a:pt x="68727" y="1874520"/>
                    <a:pt x="3957" y="1802130"/>
                    <a:pt x="1100" y="1700213"/>
                  </a:cubicBezTo>
                  <a:cubicBezTo>
                    <a:pt x="147" y="1659255"/>
                    <a:pt x="-805" y="1617345"/>
                    <a:pt x="1100" y="1576388"/>
                  </a:cubicBezTo>
                  <a:cubicBezTo>
                    <a:pt x="4910" y="1497330"/>
                    <a:pt x="43010" y="1442085"/>
                    <a:pt x="118257" y="1412557"/>
                  </a:cubicBezTo>
                  <a:cubicBezTo>
                    <a:pt x="129688" y="1407795"/>
                    <a:pt x="143975" y="1389698"/>
                    <a:pt x="143975" y="1377315"/>
                  </a:cubicBezTo>
                  <a:cubicBezTo>
                    <a:pt x="145880" y="1227773"/>
                    <a:pt x="145880" y="1079182"/>
                    <a:pt x="143975" y="929640"/>
                  </a:cubicBezTo>
                  <a:cubicBezTo>
                    <a:pt x="143975" y="916305"/>
                    <a:pt x="128735" y="896303"/>
                    <a:pt x="115400" y="890588"/>
                  </a:cubicBezTo>
                  <a:cubicBezTo>
                    <a:pt x="55392" y="866775"/>
                    <a:pt x="14435" y="825818"/>
                    <a:pt x="7767" y="762953"/>
                  </a:cubicBezTo>
                  <a:cubicBezTo>
                    <a:pt x="1100" y="700088"/>
                    <a:pt x="-805" y="635318"/>
                    <a:pt x="6815" y="573405"/>
                  </a:cubicBezTo>
                  <a:cubicBezTo>
                    <a:pt x="18245" y="481965"/>
                    <a:pt x="84920" y="432435"/>
                    <a:pt x="180170" y="429578"/>
                  </a:cubicBezTo>
                  <a:cubicBezTo>
                    <a:pt x="237320" y="428625"/>
                    <a:pt x="294470" y="428625"/>
                    <a:pt x="351620" y="428625"/>
                  </a:cubicBezTo>
                  <a:cubicBezTo>
                    <a:pt x="354477" y="429578"/>
                    <a:pt x="357335" y="427672"/>
                    <a:pt x="365907" y="423863"/>
                  </a:cubicBezTo>
                  <a:close/>
                  <a:moveTo>
                    <a:pt x="456395" y="330518"/>
                  </a:moveTo>
                  <a:cubicBezTo>
                    <a:pt x="456395" y="367665"/>
                    <a:pt x="456395" y="399097"/>
                    <a:pt x="456395" y="431482"/>
                  </a:cubicBezTo>
                  <a:cubicBezTo>
                    <a:pt x="536405" y="431482"/>
                    <a:pt x="613557" y="431482"/>
                    <a:pt x="691663" y="431482"/>
                  </a:cubicBezTo>
                  <a:cubicBezTo>
                    <a:pt x="691663" y="396240"/>
                    <a:pt x="691663" y="363855"/>
                    <a:pt x="691663" y="330518"/>
                  </a:cubicBezTo>
                  <a:cubicBezTo>
                    <a:pt x="611652" y="330518"/>
                    <a:pt x="535452" y="330518"/>
                    <a:pt x="456395" y="33051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9972D53-CFF2-E6B9-851C-4A740A61F5CF}"/>
                </a:ext>
              </a:extLst>
            </p:cNvPr>
            <p:cNvSpPr txBox="1"/>
            <p:nvPr/>
          </p:nvSpPr>
          <p:spPr>
            <a:xfrm>
              <a:off x="9029058" y="3395084"/>
              <a:ext cx="258501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371600" rtl="1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 2</a:t>
              </a:r>
            </a:p>
            <a:p>
              <a:pPr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1560A32-D9A1-93B2-34AE-88220A549338}"/>
                </a:ext>
              </a:extLst>
            </p:cNvPr>
            <p:cNvSpPr txBox="1"/>
            <p:nvPr/>
          </p:nvSpPr>
          <p:spPr>
            <a:xfrm>
              <a:off x="577932" y="3395084"/>
              <a:ext cx="258501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 4</a:t>
              </a:r>
            </a:p>
            <a:p>
              <a:pPr algn="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AA54A1C-604D-065A-270E-863306B01B84}"/>
                </a:ext>
              </a:extLst>
            </p:cNvPr>
            <p:cNvSpPr txBox="1"/>
            <p:nvPr/>
          </p:nvSpPr>
          <p:spPr>
            <a:xfrm>
              <a:off x="4808259" y="1082851"/>
              <a:ext cx="258501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 1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7AA0D75-0313-37D6-D810-38458A5C5CDD}"/>
                </a:ext>
              </a:extLst>
            </p:cNvPr>
            <p:cNvSpPr txBox="1"/>
            <p:nvPr/>
          </p:nvSpPr>
          <p:spPr>
            <a:xfrm>
              <a:off x="4848962" y="5697401"/>
              <a:ext cx="258501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 3</a:t>
              </a:r>
            </a:p>
            <a:p>
              <a:pPr algn="ctr" defTabSz="1371600">
                <a:spcBef>
                  <a:spcPts val="900"/>
                </a:spcBef>
                <a:defRPr/>
              </a:pPr>
              <a:r>
                <a:rPr lang="fa-IR" sz="21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US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oogle Shape;1352;p49">
            <a:extLst>
              <a:ext uri="{FF2B5EF4-FFF2-40B4-BE49-F238E27FC236}">
                <a16:creationId xmlns:a16="http://schemas.microsoft.com/office/drawing/2014/main" id="{AA5FCE0D-B928-7029-9441-C2C812D89EE8}"/>
              </a:ext>
            </a:extLst>
          </p:cNvPr>
          <p:cNvGrpSpPr/>
          <p:nvPr/>
        </p:nvGrpSpPr>
        <p:grpSpPr>
          <a:xfrm>
            <a:off x="5469155" y="5354678"/>
            <a:ext cx="606093" cy="620397"/>
            <a:chOff x="2767020" y="1426227"/>
            <a:chExt cx="404062" cy="413598"/>
          </a:xfrm>
        </p:grpSpPr>
        <p:sp>
          <p:nvSpPr>
            <p:cNvPr id="21" name="Google Shape;1353;p49">
              <a:extLst>
                <a:ext uri="{FF2B5EF4-FFF2-40B4-BE49-F238E27FC236}">
                  <a16:creationId xmlns:a16="http://schemas.microsoft.com/office/drawing/2014/main" id="{8B67B854-0050-F6AB-5680-0AEC98E0DB9B}"/>
                </a:ext>
              </a:extLst>
            </p:cNvPr>
            <p:cNvSpPr/>
            <p:nvPr/>
          </p:nvSpPr>
          <p:spPr>
            <a:xfrm>
              <a:off x="2767020" y="1426227"/>
              <a:ext cx="252727" cy="318857"/>
            </a:xfrm>
            <a:custGeom>
              <a:avLst/>
              <a:gdLst/>
              <a:ahLst/>
              <a:cxnLst/>
              <a:rect l="l" t="t" r="r" b="b"/>
              <a:pathLst>
                <a:path w="2014" h="2541" extrusionOk="0">
                  <a:moveTo>
                    <a:pt x="1819" y="1"/>
                  </a:moveTo>
                  <a:cubicBezTo>
                    <a:pt x="1735" y="1"/>
                    <a:pt x="1652" y="30"/>
                    <a:pt x="1588" y="83"/>
                  </a:cubicBezTo>
                  <a:cubicBezTo>
                    <a:pt x="1522" y="30"/>
                    <a:pt x="1442" y="1"/>
                    <a:pt x="1356" y="1"/>
                  </a:cubicBezTo>
                  <a:cubicBezTo>
                    <a:pt x="1205" y="1"/>
                    <a:pt x="1073" y="90"/>
                    <a:pt x="1016" y="226"/>
                  </a:cubicBezTo>
                  <a:cubicBezTo>
                    <a:pt x="817" y="230"/>
                    <a:pt x="654" y="381"/>
                    <a:pt x="630" y="573"/>
                  </a:cubicBezTo>
                  <a:cubicBezTo>
                    <a:pt x="485" y="575"/>
                    <a:pt x="367" y="692"/>
                    <a:pt x="367" y="838"/>
                  </a:cubicBezTo>
                  <a:cubicBezTo>
                    <a:pt x="367" y="851"/>
                    <a:pt x="368" y="864"/>
                    <a:pt x="369" y="877"/>
                  </a:cubicBezTo>
                  <a:cubicBezTo>
                    <a:pt x="236" y="943"/>
                    <a:pt x="148" y="1080"/>
                    <a:pt x="148" y="1232"/>
                  </a:cubicBezTo>
                  <a:cubicBezTo>
                    <a:pt x="148" y="1278"/>
                    <a:pt x="157" y="1322"/>
                    <a:pt x="171" y="1364"/>
                  </a:cubicBezTo>
                  <a:cubicBezTo>
                    <a:pt x="90" y="1432"/>
                    <a:pt x="32" y="1526"/>
                    <a:pt x="9" y="1630"/>
                  </a:cubicBezTo>
                  <a:cubicBezTo>
                    <a:pt x="1" y="1657"/>
                    <a:pt x="17" y="1683"/>
                    <a:pt x="43" y="1689"/>
                  </a:cubicBezTo>
                  <a:cubicBezTo>
                    <a:pt x="48" y="1691"/>
                    <a:pt x="51" y="1691"/>
                    <a:pt x="54" y="1691"/>
                  </a:cubicBezTo>
                  <a:cubicBezTo>
                    <a:pt x="77" y="1691"/>
                    <a:pt x="96" y="1675"/>
                    <a:pt x="101" y="1652"/>
                  </a:cubicBezTo>
                  <a:cubicBezTo>
                    <a:pt x="122" y="1560"/>
                    <a:pt x="178" y="1476"/>
                    <a:pt x="256" y="1419"/>
                  </a:cubicBezTo>
                  <a:cubicBezTo>
                    <a:pt x="303" y="1385"/>
                    <a:pt x="360" y="1362"/>
                    <a:pt x="416" y="1351"/>
                  </a:cubicBezTo>
                  <a:cubicBezTo>
                    <a:pt x="438" y="1413"/>
                    <a:pt x="487" y="1462"/>
                    <a:pt x="546" y="1484"/>
                  </a:cubicBezTo>
                  <a:cubicBezTo>
                    <a:pt x="552" y="1488"/>
                    <a:pt x="557" y="1488"/>
                    <a:pt x="563" y="1488"/>
                  </a:cubicBezTo>
                  <a:cubicBezTo>
                    <a:pt x="583" y="1488"/>
                    <a:pt x="602" y="1476"/>
                    <a:pt x="609" y="1456"/>
                  </a:cubicBezTo>
                  <a:cubicBezTo>
                    <a:pt x="619" y="1431"/>
                    <a:pt x="605" y="1404"/>
                    <a:pt x="581" y="1394"/>
                  </a:cubicBezTo>
                  <a:cubicBezTo>
                    <a:pt x="519" y="1372"/>
                    <a:pt x="487" y="1303"/>
                    <a:pt x="510" y="1241"/>
                  </a:cubicBezTo>
                  <a:cubicBezTo>
                    <a:pt x="516" y="1225"/>
                    <a:pt x="525" y="1210"/>
                    <a:pt x="539" y="1196"/>
                  </a:cubicBezTo>
                  <a:cubicBezTo>
                    <a:pt x="557" y="1179"/>
                    <a:pt x="558" y="1147"/>
                    <a:pt x="539" y="1128"/>
                  </a:cubicBezTo>
                  <a:cubicBezTo>
                    <a:pt x="529" y="1119"/>
                    <a:pt x="517" y="1114"/>
                    <a:pt x="504" y="1114"/>
                  </a:cubicBezTo>
                  <a:cubicBezTo>
                    <a:pt x="492" y="1114"/>
                    <a:pt x="480" y="1119"/>
                    <a:pt x="471" y="1128"/>
                  </a:cubicBezTo>
                  <a:cubicBezTo>
                    <a:pt x="436" y="1163"/>
                    <a:pt x="413" y="1209"/>
                    <a:pt x="408" y="1256"/>
                  </a:cubicBezTo>
                  <a:cubicBezTo>
                    <a:pt x="354" y="1264"/>
                    <a:pt x="301" y="1282"/>
                    <a:pt x="253" y="1308"/>
                  </a:cubicBezTo>
                  <a:cubicBezTo>
                    <a:pt x="247" y="1283"/>
                    <a:pt x="244" y="1258"/>
                    <a:pt x="244" y="1232"/>
                  </a:cubicBezTo>
                  <a:cubicBezTo>
                    <a:pt x="244" y="1106"/>
                    <a:pt x="324" y="994"/>
                    <a:pt x="442" y="950"/>
                  </a:cubicBezTo>
                  <a:cubicBezTo>
                    <a:pt x="467" y="942"/>
                    <a:pt x="479" y="916"/>
                    <a:pt x="471" y="890"/>
                  </a:cubicBezTo>
                  <a:cubicBezTo>
                    <a:pt x="466" y="874"/>
                    <a:pt x="461" y="855"/>
                    <a:pt x="461" y="837"/>
                  </a:cubicBezTo>
                  <a:cubicBezTo>
                    <a:pt x="461" y="744"/>
                    <a:pt x="537" y="667"/>
                    <a:pt x="630" y="667"/>
                  </a:cubicBezTo>
                  <a:cubicBezTo>
                    <a:pt x="698" y="667"/>
                    <a:pt x="761" y="709"/>
                    <a:pt x="786" y="772"/>
                  </a:cubicBezTo>
                  <a:cubicBezTo>
                    <a:pt x="794" y="791"/>
                    <a:pt x="812" y="802"/>
                    <a:pt x="830" y="802"/>
                  </a:cubicBezTo>
                  <a:cubicBezTo>
                    <a:pt x="838" y="802"/>
                    <a:pt x="843" y="801"/>
                    <a:pt x="849" y="798"/>
                  </a:cubicBezTo>
                  <a:cubicBezTo>
                    <a:pt x="874" y="788"/>
                    <a:pt x="886" y="761"/>
                    <a:pt x="875" y="735"/>
                  </a:cubicBezTo>
                  <a:cubicBezTo>
                    <a:pt x="846" y="666"/>
                    <a:pt x="791" y="614"/>
                    <a:pt x="722" y="588"/>
                  </a:cubicBezTo>
                  <a:cubicBezTo>
                    <a:pt x="736" y="447"/>
                    <a:pt x="849" y="335"/>
                    <a:pt x="990" y="322"/>
                  </a:cubicBezTo>
                  <a:lnTo>
                    <a:pt x="990" y="322"/>
                  </a:lnTo>
                  <a:cubicBezTo>
                    <a:pt x="987" y="377"/>
                    <a:pt x="1000" y="432"/>
                    <a:pt x="1024" y="482"/>
                  </a:cubicBezTo>
                  <a:cubicBezTo>
                    <a:pt x="989" y="519"/>
                    <a:pt x="966" y="566"/>
                    <a:pt x="963" y="618"/>
                  </a:cubicBezTo>
                  <a:cubicBezTo>
                    <a:pt x="961" y="644"/>
                    <a:pt x="981" y="667"/>
                    <a:pt x="1007" y="669"/>
                  </a:cubicBezTo>
                  <a:lnTo>
                    <a:pt x="1011" y="669"/>
                  </a:lnTo>
                  <a:cubicBezTo>
                    <a:pt x="1037" y="669"/>
                    <a:pt x="1058" y="649"/>
                    <a:pt x="1060" y="624"/>
                  </a:cubicBezTo>
                  <a:cubicBezTo>
                    <a:pt x="1063" y="593"/>
                    <a:pt x="1076" y="565"/>
                    <a:pt x="1100" y="544"/>
                  </a:cubicBezTo>
                  <a:cubicBezTo>
                    <a:pt x="1122" y="524"/>
                    <a:pt x="1150" y="514"/>
                    <a:pt x="1178" y="514"/>
                  </a:cubicBezTo>
                  <a:cubicBezTo>
                    <a:pt x="1181" y="514"/>
                    <a:pt x="1184" y="514"/>
                    <a:pt x="1186" y="514"/>
                  </a:cubicBezTo>
                  <a:cubicBezTo>
                    <a:pt x="1205" y="515"/>
                    <a:pt x="1222" y="521"/>
                    <a:pt x="1237" y="529"/>
                  </a:cubicBezTo>
                  <a:cubicBezTo>
                    <a:pt x="1244" y="533"/>
                    <a:pt x="1252" y="535"/>
                    <a:pt x="1260" y="535"/>
                  </a:cubicBezTo>
                  <a:cubicBezTo>
                    <a:pt x="1277" y="535"/>
                    <a:pt x="1293" y="526"/>
                    <a:pt x="1302" y="510"/>
                  </a:cubicBezTo>
                  <a:cubicBezTo>
                    <a:pt x="1315" y="487"/>
                    <a:pt x="1307" y="458"/>
                    <a:pt x="1284" y="445"/>
                  </a:cubicBezTo>
                  <a:cubicBezTo>
                    <a:pt x="1257" y="429"/>
                    <a:pt x="1225" y="420"/>
                    <a:pt x="1194" y="418"/>
                  </a:cubicBezTo>
                  <a:cubicBezTo>
                    <a:pt x="1188" y="417"/>
                    <a:pt x="1182" y="417"/>
                    <a:pt x="1176" y="417"/>
                  </a:cubicBezTo>
                  <a:cubicBezTo>
                    <a:pt x="1151" y="417"/>
                    <a:pt x="1128" y="422"/>
                    <a:pt x="1106" y="429"/>
                  </a:cubicBezTo>
                  <a:cubicBezTo>
                    <a:pt x="1086" y="384"/>
                    <a:pt x="1081" y="335"/>
                    <a:pt x="1092" y="288"/>
                  </a:cubicBezTo>
                  <a:cubicBezTo>
                    <a:pt x="1128" y="174"/>
                    <a:pt x="1232" y="96"/>
                    <a:pt x="1353" y="96"/>
                  </a:cubicBezTo>
                  <a:cubicBezTo>
                    <a:pt x="1421" y="96"/>
                    <a:pt x="1487" y="121"/>
                    <a:pt x="1536" y="168"/>
                  </a:cubicBezTo>
                  <a:lnTo>
                    <a:pt x="1536" y="1639"/>
                  </a:lnTo>
                  <a:cubicBezTo>
                    <a:pt x="1522" y="1657"/>
                    <a:pt x="1505" y="1672"/>
                    <a:pt x="1485" y="1683"/>
                  </a:cubicBezTo>
                  <a:cubicBezTo>
                    <a:pt x="1460" y="1698"/>
                    <a:pt x="1432" y="1706"/>
                    <a:pt x="1403" y="1706"/>
                  </a:cubicBezTo>
                  <a:cubicBezTo>
                    <a:pt x="1387" y="1706"/>
                    <a:pt x="1372" y="1704"/>
                    <a:pt x="1356" y="1699"/>
                  </a:cubicBezTo>
                  <a:cubicBezTo>
                    <a:pt x="1312" y="1688"/>
                    <a:pt x="1275" y="1659"/>
                    <a:pt x="1253" y="1620"/>
                  </a:cubicBezTo>
                  <a:cubicBezTo>
                    <a:pt x="1245" y="1604"/>
                    <a:pt x="1229" y="1595"/>
                    <a:pt x="1212" y="1595"/>
                  </a:cubicBezTo>
                  <a:cubicBezTo>
                    <a:pt x="1204" y="1595"/>
                    <a:pt x="1196" y="1597"/>
                    <a:pt x="1188" y="1602"/>
                  </a:cubicBezTo>
                  <a:cubicBezTo>
                    <a:pt x="1164" y="1614"/>
                    <a:pt x="1157" y="1644"/>
                    <a:pt x="1170" y="1667"/>
                  </a:cubicBezTo>
                  <a:cubicBezTo>
                    <a:pt x="1205" y="1728"/>
                    <a:pt x="1262" y="1772"/>
                    <a:pt x="1331" y="1792"/>
                  </a:cubicBezTo>
                  <a:cubicBezTo>
                    <a:pt x="1354" y="1799"/>
                    <a:pt x="1378" y="1802"/>
                    <a:pt x="1403" y="1802"/>
                  </a:cubicBezTo>
                  <a:cubicBezTo>
                    <a:pt x="1448" y="1802"/>
                    <a:pt x="1493" y="1790"/>
                    <a:pt x="1534" y="1767"/>
                  </a:cubicBezTo>
                  <a:cubicBezTo>
                    <a:pt x="1535" y="1767"/>
                    <a:pt x="1536" y="1766"/>
                    <a:pt x="1537" y="1765"/>
                  </a:cubicBezTo>
                  <a:lnTo>
                    <a:pt x="1537" y="2492"/>
                  </a:lnTo>
                  <a:cubicBezTo>
                    <a:pt x="1537" y="2518"/>
                    <a:pt x="1558" y="2540"/>
                    <a:pt x="1587" y="2540"/>
                  </a:cubicBezTo>
                  <a:cubicBezTo>
                    <a:pt x="1614" y="2540"/>
                    <a:pt x="1635" y="2519"/>
                    <a:pt x="1635" y="2492"/>
                  </a:cubicBezTo>
                  <a:lnTo>
                    <a:pt x="1635" y="1765"/>
                  </a:lnTo>
                  <a:cubicBezTo>
                    <a:pt x="1676" y="1790"/>
                    <a:pt x="1723" y="1802"/>
                    <a:pt x="1768" y="1802"/>
                  </a:cubicBezTo>
                  <a:cubicBezTo>
                    <a:pt x="1792" y="1802"/>
                    <a:pt x="1817" y="1799"/>
                    <a:pt x="1840" y="1792"/>
                  </a:cubicBezTo>
                  <a:cubicBezTo>
                    <a:pt x="1908" y="1772"/>
                    <a:pt x="1966" y="1728"/>
                    <a:pt x="2001" y="1667"/>
                  </a:cubicBezTo>
                  <a:cubicBezTo>
                    <a:pt x="2014" y="1644"/>
                    <a:pt x="2007" y="1614"/>
                    <a:pt x="1983" y="1602"/>
                  </a:cubicBezTo>
                  <a:cubicBezTo>
                    <a:pt x="1975" y="1597"/>
                    <a:pt x="1967" y="1595"/>
                    <a:pt x="1959" y="1595"/>
                  </a:cubicBezTo>
                  <a:cubicBezTo>
                    <a:pt x="1942" y="1595"/>
                    <a:pt x="1926" y="1604"/>
                    <a:pt x="1918" y="1620"/>
                  </a:cubicBezTo>
                  <a:cubicBezTo>
                    <a:pt x="1896" y="1659"/>
                    <a:pt x="1859" y="1688"/>
                    <a:pt x="1815" y="1699"/>
                  </a:cubicBezTo>
                  <a:cubicBezTo>
                    <a:pt x="1800" y="1704"/>
                    <a:pt x="1784" y="1706"/>
                    <a:pt x="1769" y="1706"/>
                  </a:cubicBezTo>
                  <a:cubicBezTo>
                    <a:pt x="1740" y="1706"/>
                    <a:pt x="1712" y="1698"/>
                    <a:pt x="1686" y="1683"/>
                  </a:cubicBezTo>
                  <a:cubicBezTo>
                    <a:pt x="1666" y="1672"/>
                    <a:pt x="1649" y="1657"/>
                    <a:pt x="1635" y="1640"/>
                  </a:cubicBezTo>
                  <a:lnTo>
                    <a:pt x="1635" y="169"/>
                  </a:lnTo>
                  <a:cubicBezTo>
                    <a:pt x="1684" y="124"/>
                    <a:pt x="1748" y="98"/>
                    <a:pt x="1815" y="98"/>
                  </a:cubicBezTo>
                  <a:cubicBezTo>
                    <a:pt x="1820" y="98"/>
                    <a:pt x="1826" y="98"/>
                    <a:pt x="1831" y="98"/>
                  </a:cubicBezTo>
                  <a:cubicBezTo>
                    <a:pt x="1831" y="98"/>
                    <a:pt x="1832" y="98"/>
                    <a:pt x="1833" y="98"/>
                  </a:cubicBezTo>
                  <a:cubicBezTo>
                    <a:pt x="1858" y="98"/>
                    <a:pt x="1881" y="78"/>
                    <a:pt x="1882" y="52"/>
                  </a:cubicBezTo>
                  <a:cubicBezTo>
                    <a:pt x="1883" y="26"/>
                    <a:pt x="1862" y="2"/>
                    <a:pt x="1836" y="1"/>
                  </a:cubicBezTo>
                  <a:cubicBezTo>
                    <a:pt x="1830" y="1"/>
                    <a:pt x="1825" y="1"/>
                    <a:pt x="18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22" name="Google Shape;1354;p49">
              <a:extLst>
                <a:ext uri="{FF2B5EF4-FFF2-40B4-BE49-F238E27FC236}">
                  <a16:creationId xmlns:a16="http://schemas.microsoft.com/office/drawing/2014/main" id="{2CC93164-F36E-4D91-6689-0E1A48C185B8}"/>
                </a:ext>
              </a:extLst>
            </p:cNvPr>
            <p:cNvSpPr/>
            <p:nvPr/>
          </p:nvSpPr>
          <p:spPr>
            <a:xfrm>
              <a:off x="2827503" y="1594501"/>
              <a:ext cx="70774" cy="78177"/>
            </a:xfrm>
            <a:custGeom>
              <a:avLst/>
              <a:gdLst/>
              <a:ahLst/>
              <a:cxnLst/>
              <a:rect l="l" t="t" r="r" b="b"/>
              <a:pathLst>
                <a:path w="564" h="623" extrusionOk="0">
                  <a:moveTo>
                    <a:pt x="400" y="0"/>
                  </a:moveTo>
                  <a:cubicBezTo>
                    <a:pt x="396" y="0"/>
                    <a:pt x="391" y="1"/>
                    <a:pt x="387" y="2"/>
                  </a:cubicBezTo>
                  <a:cubicBezTo>
                    <a:pt x="362" y="10"/>
                    <a:pt x="347" y="38"/>
                    <a:pt x="356" y="63"/>
                  </a:cubicBezTo>
                  <a:cubicBezTo>
                    <a:pt x="367" y="102"/>
                    <a:pt x="371" y="141"/>
                    <a:pt x="366" y="183"/>
                  </a:cubicBezTo>
                  <a:cubicBezTo>
                    <a:pt x="346" y="320"/>
                    <a:pt x="229" y="420"/>
                    <a:pt x="94" y="420"/>
                  </a:cubicBezTo>
                  <a:cubicBezTo>
                    <a:pt x="82" y="420"/>
                    <a:pt x="69" y="419"/>
                    <a:pt x="57" y="418"/>
                  </a:cubicBezTo>
                  <a:cubicBezTo>
                    <a:pt x="54" y="417"/>
                    <a:pt x="52" y="417"/>
                    <a:pt x="49" y="417"/>
                  </a:cubicBezTo>
                  <a:cubicBezTo>
                    <a:pt x="26" y="417"/>
                    <a:pt x="5" y="434"/>
                    <a:pt x="4" y="460"/>
                  </a:cubicBezTo>
                  <a:cubicBezTo>
                    <a:pt x="0" y="487"/>
                    <a:pt x="17" y="510"/>
                    <a:pt x="45" y="513"/>
                  </a:cubicBezTo>
                  <a:cubicBezTo>
                    <a:pt x="62" y="515"/>
                    <a:pt x="79" y="517"/>
                    <a:pt x="96" y="517"/>
                  </a:cubicBezTo>
                  <a:cubicBezTo>
                    <a:pt x="187" y="517"/>
                    <a:pt x="276" y="483"/>
                    <a:pt x="344" y="421"/>
                  </a:cubicBezTo>
                  <a:cubicBezTo>
                    <a:pt x="404" y="458"/>
                    <a:pt x="452" y="513"/>
                    <a:pt x="464" y="583"/>
                  </a:cubicBezTo>
                  <a:cubicBezTo>
                    <a:pt x="470" y="606"/>
                    <a:pt x="489" y="622"/>
                    <a:pt x="512" y="622"/>
                  </a:cubicBezTo>
                  <a:cubicBezTo>
                    <a:pt x="514" y="622"/>
                    <a:pt x="518" y="622"/>
                    <a:pt x="520" y="620"/>
                  </a:cubicBezTo>
                  <a:cubicBezTo>
                    <a:pt x="546" y="615"/>
                    <a:pt x="564" y="589"/>
                    <a:pt x="559" y="565"/>
                  </a:cubicBezTo>
                  <a:cubicBezTo>
                    <a:pt x="540" y="473"/>
                    <a:pt x="483" y="397"/>
                    <a:pt x="405" y="347"/>
                  </a:cubicBezTo>
                  <a:cubicBezTo>
                    <a:pt x="434" y="303"/>
                    <a:pt x="454" y="250"/>
                    <a:pt x="461" y="196"/>
                  </a:cubicBezTo>
                  <a:cubicBezTo>
                    <a:pt x="470" y="141"/>
                    <a:pt x="464" y="86"/>
                    <a:pt x="447" y="33"/>
                  </a:cubicBezTo>
                  <a:cubicBezTo>
                    <a:pt x="441" y="14"/>
                    <a:pt x="421" y="0"/>
                    <a:pt x="4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23" name="Google Shape;1355;p49">
              <a:extLst>
                <a:ext uri="{FF2B5EF4-FFF2-40B4-BE49-F238E27FC236}">
                  <a16:creationId xmlns:a16="http://schemas.microsoft.com/office/drawing/2014/main" id="{B2CAF6A8-5948-0550-4F41-D7F3A6E2DBD3}"/>
                </a:ext>
              </a:extLst>
            </p:cNvPr>
            <p:cNvSpPr/>
            <p:nvPr/>
          </p:nvSpPr>
          <p:spPr>
            <a:xfrm>
              <a:off x="2872677" y="1525359"/>
              <a:ext cx="58225" cy="75291"/>
            </a:xfrm>
            <a:custGeom>
              <a:avLst/>
              <a:gdLst/>
              <a:ahLst/>
              <a:cxnLst/>
              <a:rect l="l" t="t" r="r" b="b"/>
              <a:pathLst>
                <a:path w="464" h="600" extrusionOk="0">
                  <a:moveTo>
                    <a:pt x="373" y="1"/>
                  </a:moveTo>
                  <a:cubicBezTo>
                    <a:pt x="368" y="1"/>
                    <a:pt x="362" y="2"/>
                    <a:pt x="356" y="4"/>
                  </a:cubicBezTo>
                  <a:cubicBezTo>
                    <a:pt x="331" y="15"/>
                    <a:pt x="319" y="43"/>
                    <a:pt x="330" y="67"/>
                  </a:cubicBezTo>
                  <a:cubicBezTo>
                    <a:pt x="354" y="129"/>
                    <a:pt x="343" y="198"/>
                    <a:pt x="301" y="248"/>
                  </a:cubicBezTo>
                  <a:lnTo>
                    <a:pt x="289" y="264"/>
                  </a:lnTo>
                  <a:cubicBezTo>
                    <a:pt x="284" y="262"/>
                    <a:pt x="278" y="259"/>
                    <a:pt x="272" y="257"/>
                  </a:cubicBezTo>
                  <a:cubicBezTo>
                    <a:pt x="234" y="241"/>
                    <a:pt x="194" y="233"/>
                    <a:pt x="154" y="233"/>
                  </a:cubicBezTo>
                  <a:cubicBezTo>
                    <a:pt x="115" y="233"/>
                    <a:pt x="75" y="241"/>
                    <a:pt x="37" y="257"/>
                  </a:cubicBezTo>
                  <a:cubicBezTo>
                    <a:pt x="12" y="266"/>
                    <a:pt x="1" y="294"/>
                    <a:pt x="11" y="318"/>
                  </a:cubicBezTo>
                  <a:cubicBezTo>
                    <a:pt x="19" y="337"/>
                    <a:pt x="36" y="348"/>
                    <a:pt x="55" y="348"/>
                  </a:cubicBezTo>
                  <a:cubicBezTo>
                    <a:pt x="61" y="348"/>
                    <a:pt x="68" y="347"/>
                    <a:pt x="74" y="345"/>
                  </a:cubicBezTo>
                  <a:cubicBezTo>
                    <a:pt x="100" y="334"/>
                    <a:pt x="128" y="328"/>
                    <a:pt x="155" y="328"/>
                  </a:cubicBezTo>
                  <a:cubicBezTo>
                    <a:pt x="182" y="328"/>
                    <a:pt x="210" y="334"/>
                    <a:pt x="235" y="345"/>
                  </a:cubicBezTo>
                  <a:cubicBezTo>
                    <a:pt x="288" y="367"/>
                    <a:pt x="327" y="406"/>
                    <a:pt x="349" y="458"/>
                  </a:cubicBezTo>
                  <a:cubicBezTo>
                    <a:pt x="361" y="487"/>
                    <a:pt x="366" y="518"/>
                    <a:pt x="364" y="548"/>
                  </a:cubicBezTo>
                  <a:cubicBezTo>
                    <a:pt x="363" y="574"/>
                    <a:pt x="384" y="598"/>
                    <a:pt x="410" y="599"/>
                  </a:cubicBezTo>
                  <a:lnTo>
                    <a:pt x="414" y="599"/>
                  </a:lnTo>
                  <a:cubicBezTo>
                    <a:pt x="440" y="599"/>
                    <a:pt x="461" y="579"/>
                    <a:pt x="462" y="553"/>
                  </a:cubicBezTo>
                  <a:cubicBezTo>
                    <a:pt x="464" y="507"/>
                    <a:pt x="456" y="463"/>
                    <a:pt x="438" y="421"/>
                  </a:cubicBezTo>
                  <a:cubicBezTo>
                    <a:pt x="422" y="381"/>
                    <a:pt x="398" y="348"/>
                    <a:pt x="368" y="318"/>
                  </a:cubicBezTo>
                  <a:lnTo>
                    <a:pt x="375" y="311"/>
                  </a:lnTo>
                  <a:cubicBezTo>
                    <a:pt x="441" y="232"/>
                    <a:pt x="458" y="125"/>
                    <a:pt x="419" y="30"/>
                  </a:cubicBezTo>
                  <a:cubicBezTo>
                    <a:pt x="411" y="12"/>
                    <a:pt x="392" y="1"/>
                    <a:pt x="3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24" name="Google Shape;1356;p49">
              <a:extLst>
                <a:ext uri="{FF2B5EF4-FFF2-40B4-BE49-F238E27FC236}">
                  <a16:creationId xmlns:a16="http://schemas.microsoft.com/office/drawing/2014/main" id="{60428147-7498-F09D-D748-ECAEF8C0F241}"/>
                </a:ext>
              </a:extLst>
            </p:cNvPr>
            <p:cNvSpPr/>
            <p:nvPr/>
          </p:nvSpPr>
          <p:spPr>
            <a:xfrm>
              <a:off x="2855235" y="1693382"/>
              <a:ext cx="84828" cy="77550"/>
            </a:xfrm>
            <a:custGeom>
              <a:avLst/>
              <a:gdLst/>
              <a:ahLst/>
              <a:cxnLst/>
              <a:rect l="l" t="t" r="r" b="b"/>
              <a:pathLst>
                <a:path w="676" h="618" extrusionOk="0">
                  <a:moveTo>
                    <a:pt x="620" y="0"/>
                  </a:moveTo>
                  <a:cubicBezTo>
                    <a:pt x="602" y="0"/>
                    <a:pt x="584" y="11"/>
                    <a:pt x="576" y="29"/>
                  </a:cubicBezTo>
                  <a:cubicBezTo>
                    <a:pt x="543" y="98"/>
                    <a:pt x="485" y="152"/>
                    <a:pt x="413" y="178"/>
                  </a:cubicBezTo>
                  <a:cubicBezTo>
                    <a:pt x="381" y="190"/>
                    <a:pt x="347" y="196"/>
                    <a:pt x="313" y="196"/>
                  </a:cubicBezTo>
                  <a:cubicBezTo>
                    <a:pt x="272" y="196"/>
                    <a:pt x="231" y="187"/>
                    <a:pt x="193" y="168"/>
                  </a:cubicBezTo>
                  <a:cubicBezTo>
                    <a:pt x="154" y="151"/>
                    <a:pt x="120" y="124"/>
                    <a:pt x="93" y="92"/>
                  </a:cubicBezTo>
                  <a:cubicBezTo>
                    <a:pt x="83" y="80"/>
                    <a:pt x="69" y="74"/>
                    <a:pt x="55" y="74"/>
                  </a:cubicBezTo>
                  <a:cubicBezTo>
                    <a:pt x="44" y="74"/>
                    <a:pt x="34" y="77"/>
                    <a:pt x="25" y="85"/>
                  </a:cubicBezTo>
                  <a:cubicBezTo>
                    <a:pt x="4" y="102"/>
                    <a:pt x="0" y="132"/>
                    <a:pt x="18" y="154"/>
                  </a:cubicBezTo>
                  <a:cubicBezTo>
                    <a:pt x="55" y="198"/>
                    <a:pt x="99" y="232"/>
                    <a:pt x="151" y="256"/>
                  </a:cubicBezTo>
                  <a:cubicBezTo>
                    <a:pt x="202" y="280"/>
                    <a:pt x="256" y="292"/>
                    <a:pt x="310" y="292"/>
                  </a:cubicBezTo>
                  <a:cubicBezTo>
                    <a:pt x="312" y="292"/>
                    <a:pt x="314" y="292"/>
                    <a:pt x="317" y="292"/>
                  </a:cubicBezTo>
                  <a:lnTo>
                    <a:pt x="317" y="292"/>
                  </a:lnTo>
                  <a:cubicBezTo>
                    <a:pt x="314" y="429"/>
                    <a:pt x="390" y="557"/>
                    <a:pt x="516" y="615"/>
                  </a:cubicBezTo>
                  <a:cubicBezTo>
                    <a:pt x="522" y="617"/>
                    <a:pt x="528" y="618"/>
                    <a:pt x="535" y="618"/>
                  </a:cubicBezTo>
                  <a:cubicBezTo>
                    <a:pt x="554" y="618"/>
                    <a:pt x="570" y="607"/>
                    <a:pt x="579" y="591"/>
                  </a:cubicBezTo>
                  <a:cubicBezTo>
                    <a:pt x="590" y="567"/>
                    <a:pt x="580" y="538"/>
                    <a:pt x="555" y="527"/>
                  </a:cubicBezTo>
                  <a:cubicBezTo>
                    <a:pt x="458" y="484"/>
                    <a:pt x="407" y="382"/>
                    <a:pt x="412" y="279"/>
                  </a:cubicBezTo>
                  <a:cubicBezTo>
                    <a:pt x="524" y="250"/>
                    <a:pt x="616" y="173"/>
                    <a:pt x="664" y="70"/>
                  </a:cubicBezTo>
                  <a:cubicBezTo>
                    <a:pt x="675" y="46"/>
                    <a:pt x="665" y="17"/>
                    <a:pt x="639" y="5"/>
                  </a:cubicBezTo>
                  <a:cubicBezTo>
                    <a:pt x="633" y="2"/>
                    <a:pt x="626" y="0"/>
                    <a:pt x="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25" name="Google Shape;1357;p49">
              <a:extLst>
                <a:ext uri="{FF2B5EF4-FFF2-40B4-BE49-F238E27FC236}">
                  <a16:creationId xmlns:a16="http://schemas.microsoft.com/office/drawing/2014/main" id="{1343E305-6EA4-6A93-68E8-7CD9EDA48831}"/>
                </a:ext>
              </a:extLst>
            </p:cNvPr>
            <p:cNvSpPr/>
            <p:nvPr/>
          </p:nvSpPr>
          <p:spPr>
            <a:xfrm>
              <a:off x="3033297" y="1594501"/>
              <a:ext cx="70899" cy="78177"/>
            </a:xfrm>
            <a:custGeom>
              <a:avLst/>
              <a:gdLst/>
              <a:ahLst/>
              <a:cxnLst/>
              <a:rect l="l" t="t" r="r" b="b"/>
              <a:pathLst>
                <a:path w="565" h="623" extrusionOk="0">
                  <a:moveTo>
                    <a:pt x="165" y="0"/>
                  </a:moveTo>
                  <a:cubicBezTo>
                    <a:pt x="144" y="0"/>
                    <a:pt x="124" y="14"/>
                    <a:pt x="118" y="33"/>
                  </a:cubicBezTo>
                  <a:cubicBezTo>
                    <a:pt x="100" y="86"/>
                    <a:pt x="97" y="141"/>
                    <a:pt x="104" y="196"/>
                  </a:cubicBezTo>
                  <a:cubicBezTo>
                    <a:pt x="111" y="251"/>
                    <a:pt x="131" y="303"/>
                    <a:pt x="159" y="347"/>
                  </a:cubicBezTo>
                  <a:cubicBezTo>
                    <a:pt x="81" y="396"/>
                    <a:pt x="25" y="472"/>
                    <a:pt x="6" y="565"/>
                  </a:cubicBezTo>
                  <a:cubicBezTo>
                    <a:pt x="1" y="591"/>
                    <a:pt x="18" y="615"/>
                    <a:pt x="44" y="620"/>
                  </a:cubicBezTo>
                  <a:cubicBezTo>
                    <a:pt x="47" y="622"/>
                    <a:pt x="51" y="622"/>
                    <a:pt x="53" y="622"/>
                  </a:cubicBezTo>
                  <a:cubicBezTo>
                    <a:pt x="75" y="622"/>
                    <a:pt x="95" y="605"/>
                    <a:pt x="100" y="583"/>
                  </a:cubicBezTo>
                  <a:cubicBezTo>
                    <a:pt x="114" y="513"/>
                    <a:pt x="162" y="458"/>
                    <a:pt x="222" y="421"/>
                  </a:cubicBezTo>
                  <a:cubicBezTo>
                    <a:pt x="289" y="482"/>
                    <a:pt x="377" y="517"/>
                    <a:pt x="470" y="517"/>
                  </a:cubicBezTo>
                  <a:cubicBezTo>
                    <a:pt x="487" y="517"/>
                    <a:pt x="503" y="515"/>
                    <a:pt x="520" y="513"/>
                  </a:cubicBezTo>
                  <a:cubicBezTo>
                    <a:pt x="546" y="509"/>
                    <a:pt x="565" y="486"/>
                    <a:pt x="560" y="460"/>
                  </a:cubicBezTo>
                  <a:cubicBezTo>
                    <a:pt x="557" y="436"/>
                    <a:pt x="537" y="418"/>
                    <a:pt x="514" y="418"/>
                  </a:cubicBezTo>
                  <a:cubicBezTo>
                    <a:pt x="512" y="418"/>
                    <a:pt x="509" y="419"/>
                    <a:pt x="507" y="419"/>
                  </a:cubicBezTo>
                  <a:cubicBezTo>
                    <a:pt x="494" y="421"/>
                    <a:pt x="482" y="422"/>
                    <a:pt x="469" y="422"/>
                  </a:cubicBezTo>
                  <a:cubicBezTo>
                    <a:pt x="334" y="422"/>
                    <a:pt x="217" y="321"/>
                    <a:pt x="199" y="184"/>
                  </a:cubicBezTo>
                  <a:cubicBezTo>
                    <a:pt x="194" y="143"/>
                    <a:pt x="196" y="104"/>
                    <a:pt x="209" y="64"/>
                  </a:cubicBezTo>
                  <a:cubicBezTo>
                    <a:pt x="218" y="38"/>
                    <a:pt x="203" y="10"/>
                    <a:pt x="178" y="2"/>
                  </a:cubicBezTo>
                  <a:cubicBezTo>
                    <a:pt x="174" y="1"/>
                    <a:pt x="169" y="0"/>
                    <a:pt x="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26" name="Google Shape;1358;p49">
              <a:extLst>
                <a:ext uri="{FF2B5EF4-FFF2-40B4-BE49-F238E27FC236}">
                  <a16:creationId xmlns:a16="http://schemas.microsoft.com/office/drawing/2014/main" id="{54615F12-702E-774A-167D-C74160D54FA1}"/>
                </a:ext>
              </a:extLst>
            </p:cNvPr>
            <p:cNvSpPr/>
            <p:nvPr/>
          </p:nvSpPr>
          <p:spPr>
            <a:xfrm>
              <a:off x="3000796" y="1525485"/>
              <a:ext cx="58100" cy="75166"/>
            </a:xfrm>
            <a:custGeom>
              <a:avLst/>
              <a:gdLst/>
              <a:ahLst/>
              <a:cxnLst/>
              <a:rect l="l" t="t" r="r" b="b"/>
              <a:pathLst>
                <a:path w="463" h="599" extrusionOk="0">
                  <a:moveTo>
                    <a:pt x="90" y="0"/>
                  </a:moveTo>
                  <a:cubicBezTo>
                    <a:pt x="71" y="0"/>
                    <a:pt x="53" y="11"/>
                    <a:pt x="45" y="30"/>
                  </a:cubicBezTo>
                  <a:cubicBezTo>
                    <a:pt x="5" y="128"/>
                    <a:pt x="24" y="240"/>
                    <a:pt x="95" y="318"/>
                  </a:cubicBezTo>
                  <a:cubicBezTo>
                    <a:pt x="65" y="347"/>
                    <a:pt x="40" y="381"/>
                    <a:pt x="24" y="420"/>
                  </a:cubicBezTo>
                  <a:cubicBezTo>
                    <a:pt x="6" y="462"/>
                    <a:pt x="0" y="507"/>
                    <a:pt x="1" y="552"/>
                  </a:cubicBezTo>
                  <a:cubicBezTo>
                    <a:pt x="2" y="578"/>
                    <a:pt x="23" y="598"/>
                    <a:pt x="49" y="598"/>
                  </a:cubicBezTo>
                  <a:lnTo>
                    <a:pt x="53" y="598"/>
                  </a:lnTo>
                  <a:cubicBezTo>
                    <a:pt x="79" y="597"/>
                    <a:pt x="100" y="575"/>
                    <a:pt x="98" y="547"/>
                  </a:cubicBezTo>
                  <a:cubicBezTo>
                    <a:pt x="97" y="515"/>
                    <a:pt x="102" y="486"/>
                    <a:pt x="113" y="457"/>
                  </a:cubicBezTo>
                  <a:cubicBezTo>
                    <a:pt x="134" y="405"/>
                    <a:pt x="175" y="366"/>
                    <a:pt x="227" y="345"/>
                  </a:cubicBezTo>
                  <a:cubicBezTo>
                    <a:pt x="254" y="334"/>
                    <a:pt x="281" y="329"/>
                    <a:pt x="308" y="329"/>
                  </a:cubicBezTo>
                  <a:cubicBezTo>
                    <a:pt x="335" y="329"/>
                    <a:pt x="363" y="334"/>
                    <a:pt x="389" y="345"/>
                  </a:cubicBezTo>
                  <a:cubicBezTo>
                    <a:pt x="395" y="347"/>
                    <a:pt x="401" y="348"/>
                    <a:pt x="407" y="348"/>
                  </a:cubicBezTo>
                  <a:cubicBezTo>
                    <a:pt x="426" y="348"/>
                    <a:pt x="444" y="337"/>
                    <a:pt x="452" y="318"/>
                  </a:cubicBezTo>
                  <a:cubicBezTo>
                    <a:pt x="462" y="293"/>
                    <a:pt x="451" y="266"/>
                    <a:pt x="425" y="256"/>
                  </a:cubicBezTo>
                  <a:cubicBezTo>
                    <a:pt x="387" y="239"/>
                    <a:pt x="347" y="231"/>
                    <a:pt x="307" y="231"/>
                  </a:cubicBezTo>
                  <a:cubicBezTo>
                    <a:pt x="262" y="231"/>
                    <a:pt x="216" y="242"/>
                    <a:pt x="174" y="262"/>
                  </a:cubicBezTo>
                  <a:cubicBezTo>
                    <a:pt x="123" y="209"/>
                    <a:pt x="106" y="133"/>
                    <a:pt x="134" y="67"/>
                  </a:cubicBezTo>
                  <a:cubicBezTo>
                    <a:pt x="145" y="42"/>
                    <a:pt x="133" y="15"/>
                    <a:pt x="108" y="4"/>
                  </a:cubicBezTo>
                  <a:cubicBezTo>
                    <a:pt x="102" y="1"/>
                    <a:pt x="96" y="0"/>
                    <a:pt x="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27" name="Google Shape;1359;p49">
              <a:extLst>
                <a:ext uri="{FF2B5EF4-FFF2-40B4-BE49-F238E27FC236}">
                  <a16:creationId xmlns:a16="http://schemas.microsoft.com/office/drawing/2014/main" id="{2A43FD64-C496-8EB1-EB90-7B4260339C1D}"/>
                </a:ext>
              </a:extLst>
            </p:cNvPr>
            <p:cNvSpPr/>
            <p:nvPr/>
          </p:nvSpPr>
          <p:spPr>
            <a:xfrm>
              <a:off x="2767647" y="1437897"/>
              <a:ext cx="403434" cy="401928"/>
            </a:xfrm>
            <a:custGeom>
              <a:avLst/>
              <a:gdLst/>
              <a:ahLst/>
              <a:cxnLst/>
              <a:rect l="l" t="t" r="r" b="b"/>
              <a:pathLst>
                <a:path w="3215" h="3203" extrusionOk="0">
                  <a:moveTo>
                    <a:pt x="2031" y="1"/>
                  </a:moveTo>
                  <a:cubicBezTo>
                    <a:pt x="2019" y="1"/>
                    <a:pt x="2006" y="6"/>
                    <a:pt x="1996" y="16"/>
                  </a:cubicBezTo>
                  <a:cubicBezTo>
                    <a:pt x="1979" y="35"/>
                    <a:pt x="1979" y="65"/>
                    <a:pt x="1997" y="84"/>
                  </a:cubicBezTo>
                  <a:cubicBezTo>
                    <a:pt x="2031" y="115"/>
                    <a:pt x="2055" y="155"/>
                    <a:pt x="2070" y="199"/>
                  </a:cubicBezTo>
                  <a:cubicBezTo>
                    <a:pt x="2081" y="246"/>
                    <a:pt x="2076" y="297"/>
                    <a:pt x="2057" y="340"/>
                  </a:cubicBezTo>
                  <a:cubicBezTo>
                    <a:pt x="2034" y="332"/>
                    <a:pt x="2009" y="328"/>
                    <a:pt x="1985" y="328"/>
                  </a:cubicBezTo>
                  <a:cubicBezTo>
                    <a:pt x="1979" y="328"/>
                    <a:pt x="1974" y="328"/>
                    <a:pt x="1969" y="328"/>
                  </a:cubicBezTo>
                  <a:cubicBezTo>
                    <a:pt x="1937" y="331"/>
                    <a:pt x="1906" y="340"/>
                    <a:pt x="1879" y="356"/>
                  </a:cubicBezTo>
                  <a:cubicBezTo>
                    <a:pt x="1855" y="369"/>
                    <a:pt x="1848" y="398"/>
                    <a:pt x="1860" y="421"/>
                  </a:cubicBezTo>
                  <a:cubicBezTo>
                    <a:pt x="1869" y="437"/>
                    <a:pt x="1885" y="446"/>
                    <a:pt x="1902" y="446"/>
                  </a:cubicBezTo>
                  <a:cubicBezTo>
                    <a:pt x="1910" y="446"/>
                    <a:pt x="1918" y="444"/>
                    <a:pt x="1926" y="439"/>
                  </a:cubicBezTo>
                  <a:cubicBezTo>
                    <a:pt x="1942" y="431"/>
                    <a:pt x="1959" y="427"/>
                    <a:pt x="1975" y="426"/>
                  </a:cubicBezTo>
                  <a:cubicBezTo>
                    <a:pt x="1978" y="425"/>
                    <a:pt x="1981" y="425"/>
                    <a:pt x="1983" y="425"/>
                  </a:cubicBezTo>
                  <a:cubicBezTo>
                    <a:pt x="2046" y="425"/>
                    <a:pt x="2099" y="473"/>
                    <a:pt x="2102" y="537"/>
                  </a:cubicBezTo>
                  <a:cubicBezTo>
                    <a:pt x="2104" y="561"/>
                    <a:pt x="2124" y="581"/>
                    <a:pt x="2148" y="581"/>
                  </a:cubicBezTo>
                  <a:cubicBezTo>
                    <a:pt x="2150" y="581"/>
                    <a:pt x="2152" y="581"/>
                    <a:pt x="2154" y="581"/>
                  </a:cubicBezTo>
                  <a:cubicBezTo>
                    <a:pt x="2180" y="580"/>
                    <a:pt x="2201" y="556"/>
                    <a:pt x="2199" y="530"/>
                  </a:cubicBezTo>
                  <a:cubicBezTo>
                    <a:pt x="2194" y="479"/>
                    <a:pt x="2173" y="431"/>
                    <a:pt x="2137" y="394"/>
                  </a:cubicBezTo>
                  <a:cubicBezTo>
                    <a:pt x="2162" y="345"/>
                    <a:pt x="2173" y="289"/>
                    <a:pt x="2170" y="234"/>
                  </a:cubicBezTo>
                  <a:lnTo>
                    <a:pt x="2170" y="234"/>
                  </a:lnTo>
                  <a:cubicBezTo>
                    <a:pt x="2312" y="248"/>
                    <a:pt x="2424" y="360"/>
                    <a:pt x="2440" y="500"/>
                  </a:cubicBezTo>
                  <a:cubicBezTo>
                    <a:pt x="2371" y="525"/>
                    <a:pt x="2315" y="578"/>
                    <a:pt x="2286" y="648"/>
                  </a:cubicBezTo>
                  <a:cubicBezTo>
                    <a:pt x="2275" y="673"/>
                    <a:pt x="2288" y="700"/>
                    <a:pt x="2312" y="710"/>
                  </a:cubicBezTo>
                  <a:cubicBezTo>
                    <a:pt x="2319" y="714"/>
                    <a:pt x="2324" y="715"/>
                    <a:pt x="2331" y="715"/>
                  </a:cubicBezTo>
                  <a:cubicBezTo>
                    <a:pt x="2348" y="715"/>
                    <a:pt x="2367" y="703"/>
                    <a:pt x="2375" y="684"/>
                  </a:cubicBezTo>
                  <a:cubicBezTo>
                    <a:pt x="2401" y="621"/>
                    <a:pt x="2463" y="580"/>
                    <a:pt x="2531" y="580"/>
                  </a:cubicBezTo>
                  <a:cubicBezTo>
                    <a:pt x="2624" y="580"/>
                    <a:pt x="2699" y="656"/>
                    <a:pt x="2699" y="748"/>
                  </a:cubicBezTo>
                  <a:cubicBezTo>
                    <a:pt x="2699" y="767"/>
                    <a:pt x="2697" y="784"/>
                    <a:pt x="2690" y="803"/>
                  </a:cubicBezTo>
                  <a:cubicBezTo>
                    <a:pt x="2683" y="827"/>
                    <a:pt x="2695" y="853"/>
                    <a:pt x="2719" y="862"/>
                  </a:cubicBezTo>
                  <a:cubicBezTo>
                    <a:pt x="2838" y="905"/>
                    <a:pt x="2917" y="1018"/>
                    <a:pt x="2917" y="1144"/>
                  </a:cubicBezTo>
                  <a:cubicBezTo>
                    <a:pt x="2917" y="1170"/>
                    <a:pt x="2913" y="1196"/>
                    <a:pt x="2908" y="1220"/>
                  </a:cubicBezTo>
                  <a:cubicBezTo>
                    <a:pt x="2860" y="1193"/>
                    <a:pt x="2807" y="1177"/>
                    <a:pt x="2754" y="1167"/>
                  </a:cubicBezTo>
                  <a:cubicBezTo>
                    <a:pt x="2749" y="1120"/>
                    <a:pt x="2725" y="1073"/>
                    <a:pt x="2691" y="1040"/>
                  </a:cubicBezTo>
                  <a:cubicBezTo>
                    <a:pt x="2682" y="1032"/>
                    <a:pt x="2669" y="1027"/>
                    <a:pt x="2657" y="1027"/>
                  </a:cubicBezTo>
                  <a:cubicBezTo>
                    <a:pt x="2644" y="1027"/>
                    <a:pt x="2632" y="1032"/>
                    <a:pt x="2623" y="1040"/>
                  </a:cubicBezTo>
                  <a:cubicBezTo>
                    <a:pt x="2604" y="1059"/>
                    <a:pt x="2604" y="1091"/>
                    <a:pt x="2623" y="1109"/>
                  </a:cubicBezTo>
                  <a:cubicBezTo>
                    <a:pt x="2635" y="1120"/>
                    <a:pt x="2645" y="1136"/>
                    <a:pt x="2651" y="1154"/>
                  </a:cubicBezTo>
                  <a:cubicBezTo>
                    <a:pt x="2673" y="1214"/>
                    <a:pt x="2642" y="1285"/>
                    <a:pt x="2581" y="1307"/>
                  </a:cubicBezTo>
                  <a:cubicBezTo>
                    <a:pt x="2556" y="1316"/>
                    <a:pt x="2542" y="1343"/>
                    <a:pt x="2552" y="1368"/>
                  </a:cubicBezTo>
                  <a:cubicBezTo>
                    <a:pt x="2558" y="1387"/>
                    <a:pt x="2578" y="1400"/>
                    <a:pt x="2598" y="1400"/>
                  </a:cubicBezTo>
                  <a:cubicBezTo>
                    <a:pt x="2603" y="1400"/>
                    <a:pt x="2608" y="1398"/>
                    <a:pt x="2615" y="1397"/>
                  </a:cubicBezTo>
                  <a:cubicBezTo>
                    <a:pt x="2678" y="1374"/>
                    <a:pt x="2725" y="1323"/>
                    <a:pt x="2744" y="1264"/>
                  </a:cubicBezTo>
                  <a:cubicBezTo>
                    <a:pt x="2802" y="1274"/>
                    <a:pt x="2856" y="1296"/>
                    <a:pt x="2904" y="1330"/>
                  </a:cubicBezTo>
                  <a:lnTo>
                    <a:pt x="2906" y="1332"/>
                  </a:lnTo>
                  <a:cubicBezTo>
                    <a:pt x="3008" y="1405"/>
                    <a:pt x="3069" y="1525"/>
                    <a:pt x="3069" y="1651"/>
                  </a:cubicBezTo>
                  <a:cubicBezTo>
                    <a:pt x="3069" y="1784"/>
                    <a:pt x="3002" y="1908"/>
                    <a:pt x="2891" y="1981"/>
                  </a:cubicBezTo>
                  <a:cubicBezTo>
                    <a:pt x="2794" y="1924"/>
                    <a:pt x="2681" y="1890"/>
                    <a:pt x="2560" y="1890"/>
                  </a:cubicBezTo>
                  <a:cubicBezTo>
                    <a:pt x="2325" y="1890"/>
                    <a:pt x="2120" y="2015"/>
                    <a:pt x="2005" y="2201"/>
                  </a:cubicBezTo>
                  <a:cubicBezTo>
                    <a:pt x="1950" y="2171"/>
                    <a:pt x="1908" y="2126"/>
                    <a:pt x="1882" y="2070"/>
                  </a:cubicBezTo>
                  <a:cubicBezTo>
                    <a:pt x="1874" y="2052"/>
                    <a:pt x="1857" y="2042"/>
                    <a:pt x="1838" y="2042"/>
                  </a:cubicBezTo>
                  <a:cubicBezTo>
                    <a:pt x="1832" y="2042"/>
                    <a:pt x="1825" y="2043"/>
                    <a:pt x="1818" y="2046"/>
                  </a:cubicBezTo>
                  <a:cubicBezTo>
                    <a:pt x="1795" y="2058"/>
                    <a:pt x="1785" y="2086"/>
                    <a:pt x="1795" y="2110"/>
                  </a:cubicBezTo>
                  <a:cubicBezTo>
                    <a:pt x="1830" y="2187"/>
                    <a:pt x="1887" y="2246"/>
                    <a:pt x="1960" y="2286"/>
                  </a:cubicBezTo>
                  <a:cubicBezTo>
                    <a:pt x="1926" y="2365"/>
                    <a:pt x="1906" y="2453"/>
                    <a:pt x="1906" y="2544"/>
                  </a:cubicBezTo>
                  <a:cubicBezTo>
                    <a:pt x="1906" y="2753"/>
                    <a:pt x="2006" y="2941"/>
                    <a:pt x="2159" y="3060"/>
                  </a:cubicBezTo>
                  <a:cubicBezTo>
                    <a:pt x="2105" y="3090"/>
                    <a:pt x="2047" y="3105"/>
                    <a:pt x="1984" y="3105"/>
                  </a:cubicBezTo>
                  <a:cubicBezTo>
                    <a:pt x="1801" y="3105"/>
                    <a:pt x="1647" y="2969"/>
                    <a:pt x="1626" y="2788"/>
                  </a:cubicBezTo>
                  <a:lnTo>
                    <a:pt x="1626" y="2629"/>
                  </a:lnTo>
                  <a:cubicBezTo>
                    <a:pt x="1626" y="2602"/>
                    <a:pt x="1605" y="2580"/>
                    <a:pt x="1577" y="2580"/>
                  </a:cubicBezTo>
                  <a:cubicBezTo>
                    <a:pt x="1550" y="2580"/>
                    <a:pt x="1529" y="2601"/>
                    <a:pt x="1529" y="2629"/>
                  </a:cubicBezTo>
                  <a:lnTo>
                    <a:pt x="1529" y="2788"/>
                  </a:lnTo>
                  <a:cubicBezTo>
                    <a:pt x="1508" y="2969"/>
                    <a:pt x="1355" y="3105"/>
                    <a:pt x="1172" y="3105"/>
                  </a:cubicBezTo>
                  <a:cubicBezTo>
                    <a:pt x="976" y="3105"/>
                    <a:pt x="817" y="2950"/>
                    <a:pt x="812" y="2754"/>
                  </a:cubicBezTo>
                  <a:cubicBezTo>
                    <a:pt x="853" y="2733"/>
                    <a:pt x="890" y="2704"/>
                    <a:pt x="916" y="2664"/>
                  </a:cubicBezTo>
                  <a:cubicBezTo>
                    <a:pt x="931" y="2642"/>
                    <a:pt x="926" y="2612"/>
                    <a:pt x="903" y="2597"/>
                  </a:cubicBezTo>
                  <a:cubicBezTo>
                    <a:pt x="895" y="2592"/>
                    <a:pt x="885" y="2590"/>
                    <a:pt x="876" y="2590"/>
                  </a:cubicBezTo>
                  <a:cubicBezTo>
                    <a:pt x="861" y="2590"/>
                    <a:pt x="845" y="2597"/>
                    <a:pt x="837" y="2611"/>
                  </a:cubicBezTo>
                  <a:cubicBezTo>
                    <a:pt x="816" y="2642"/>
                    <a:pt x="784" y="2665"/>
                    <a:pt x="749" y="2676"/>
                  </a:cubicBezTo>
                  <a:cubicBezTo>
                    <a:pt x="732" y="2682"/>
                    <a:pt x="715" y="2684"/>
                    <a:pt x="697" y="2684"/>
                  </a:cubicBezTo>
                  <a:cubicBezTo>
                    <a:pt x="621" y="2684"/>
                    <a:pt x="547" y="2630"/>
                    <a:pt x="531" y="2553"/>
                  </a:cubicBezTo>
                  <a:cubicBezTo>
                    <a:pt x="520" y="2502"/>
                    <a:pt x="535" y="2448"/>
                    <a:pt x="570" y="2409"/>
                  </a:cubicBezTo>
                  <a:cubicBezTo>
                    <a:pt x="586" y="2390"/>
                    <a:pt x="585" y="2358"/>
                    <a:pt x="564" y="2341"/>
                  </a:cubicBezTo>
                  <a:cubicBezTo>
                    <a:pt x="555" y="2333"/>
                    <a:pt x="544" y="2329"/>
                    <a:pt x="532" y="2329"/>
                  </a:cubicBezTo>
                  <a:cubicBezTo>
                    <a:pt x="519" y="2329"/>
                    <a:pt x="505" y="2334"/>
                    <a:pt x="496" y="2346"/>
                  </a:cubicBezTo>
                  <a:cubicBezTo>
                    <a:pt x="458" y="2390"/>
                    <a:pt x="436" y="2444"/>
                    <a:pt x="431" y="2501"/>
                  </a:cubicBezTo>
                  <a:cubicBezTo>
                    <a:pt x="316" y="2458"/>
                    <a:pt x="236" y="2346"/>
                    <a:pt x="236" y="2220"/>
                  </a:cubicBezTo>
                  <a:cubicBezTo>
                    <a:pt x="236" y="2176"/>
                    <a:pt x="246" y="2133"/>
                    <a:pt x="266" y="2093"/>
                  </a:cubicBezTo>
                  <a:cubicBezTo>
                    <a:pt x="314" y="2117"/>
                    <a:pt x="365" y="2131"/>
                    <a:pt x="419" y="2139"/>
                  </a:cubicBezTo>
                  <a:cubicBezTo>
                    <a:pt x="421" y="2140"/>
                    <a:pt x="423" y="2140"/>
                    <a:pt x="426" y="2140"/>
                  </a:cubicBezTo>
                  <a:cubicBezTo>
                    <a:pt x="449" y="2140"/>
                    <a:pt x="470" y="2121"/>
                    <a:pt x="472" y="2097"/>
                  </a:cubicBezTo>
                  <a:cubicBezTo>
                    <a:pt x="475" y="2071"/>
                    <a:pt x="456" y="2046"/>
                    <a:pt x="430" y="2044"/>
                  </a:cubicBezTo>
                  <a:cubicBezTo>
                    <a:pt x="374" y="2037"/>
                    <a:pt x="320" y="2018"/>
                    <a:pt x="272" y="1987"/>
                  </a:cubicBezTo>
                  <a:cubicBezTo>
                    <a:pt x="189" y="1936"/>
                    <a:pt x="130" y="1858"/>
                    <a:pt x="101" y="1766"/>
                  </a:cubicBezTo>
                  <a:cubicBezTo>
                    <a:pt x="95" y="1746"/>
                    <a:pt x="76" y="1731"/>
                    <a:pt x="55" y="1731"/>
                  </a:cubicBezTo>
                  <a:cubicBezTo>
                    <a:pt x="50" y="1731"/>
                    <a:pt x="46" y="1732"/>
                    <a:pt x="42" y="1733"/>
                  </a:cubicBezTo>
                  <a:cubicBezTo>
                    <a:pt x="16" y="1741"/>
                    <a:pt x="1" y="1767"/>
                    <a:pt x="9" y="1794"/>
                  </a:cubicBezTo>
                  <a:cubicBezTo>
                    <a:pt x="38" y="1893"/>
                    <a:pt x="99" y="1979"/>
                    <a:pt x="182" y="2042"/>
                  </a:cubicBezTo>
                  <a:cubicBezTo>
                    <a:pt x="154" y="2097"/>
                    <a:pt x="140" y="2157"/>
                    <a:pt x="140" y="2220"/>
                  </a:cubicBezTo>
                  <a:cubicBezTo>
                    <a:pt x="140" y="2316"/>
                    <a:pt x="174" y="2408"/>
                    <a:pt x="236" y="2480"/>
                  </a:cubicBezTo>
                  <a:cubicBezTo>
                    <a:pt x="292" y="2543"/>
                    <a:pt x="365" y="2587"/>
                    <a:pt x="445" y="2606"/>
                  </a:cubicBezTo>
                  <a:cubicBezTo>
                    <a:pt x="481" y="2709"/>
                    <a:pt x="583" y="2781"/>
                    <a:pt x="694" y="2781"/>
                  </a:cubicBezTo>
                  <a:cubicBezTo>
                    <a:pt x="701" y="2781"/>
                    <a:pt x="707" y="2781"/>
                    <a:pt x="714" y="2781"/>
                  </a:cubicBezTo>
                  <a:cubicBezTo>
                    <a:pt x="733" y="3016"/>
                    <a:pt x="931" y="3203"/>
                    <a:pt x="1170" y="3203"/>
                  </a:cubicBezTo>
                  <a:cubicBezTo>
                    <a:pt x="1346" y="3203"/>
                    <a:pt x="1500" y="3103"/>
                    <a:pt x="1576" y="2955"/>
                  </a:cubicBezTo>
                  <a:cubicBezTo>
                    <a:pt x="1652" y="3103"/>
                    <a:pt x="1807" y="3203"/>
                    <a:pt x="1982" y="3203"/>
                  </a:cubicBezTo>
                  <a:cubicBezTo>
                    <a:pt x="2076" y="3203"/>
                    <a:pt x="2169" y="3172"/>
                    <a:pt x="2247" y="3119"/>
                  </a:cubicBezTo>
                  <a:cubicBezTo>
                    <a:pt x="2340" y="3170"/>
                    <a:pt x="2446" y="3199"/>
                    <a:pt x="2558" y="3199"/>
                  </a:cubicBezTo>
                  <a:cubicBezTo>
                    <a:pt x="2694" y="3199"/>
                    <a:pt x="2825" y="3157"/>
                    <a:pt x="2935" y="3078"/>
                  </a:cubicBezTo>
                  <a:cubicBezTo>
                    <a:pt x="2958" y="3062"/>
                    <a:pt x="2961" y="3032"/>
                    <a:pt x="2948" y="3011"/>
                  </a:cubicBezTo>
                  <a:cubicBezTo>
                    <a:pt x="2937" y="2998"/>
                    <a:pt x="2923" y="2990"/>
                    <a:pt x="2908" y="2990"/>
                  </a:cubicBezTo>
                  <a:cubicBezTo>
                    <a:pt x="2898" y="2990"/>
                    <a:pt x="2889" y="2993"/>
                    <a:pt x="2881" y="2999"/>
                  </a:cubicBezTo>
                  <a:cubicBezTo>
                    <a:pt x="2786" y="3067"/>
                    <a:pt x="2674" y="3102"/>
                    <a:pt x="2558" y="3102"/>
                  </a:cubicBezTo>
                  <a:cubicBezTo>
                    <a:pt x="2250" y="3102"/>
                    <a:pt x="2002" y="2852"/>
                    <a:pt x="2002" y="2545"/>
                  </a:cubicBezTo>
                  <a:cubicBezTo>
                    <a:pt x="2002" y="2238"/>
                    <a:pt x="2252" y="1989"/>
                    <a:pt x="2558" y="1989"/>
                  </a:cubicBezTo>
                  <a:cubicBezTo>
                    <a:pt x="2866" y="1989"/>
                    <a:pt x="3114" y="2239"/>
                    <a:pt x="3114" y="2545"/>
                  </a:cubicBezTo>
                  <a:cubicBezTo>
                    <a:pt x="3114" y="2655"/>
                    <a:pt x="3083" y="2760"/>
                    <a:pt x="3023" y="2852"/>
                  </a:cubicBezTo>
                  <a:cubicBezTo>
                    <a:pt x="3008" y="2874"/>
                    <a:pt x="3014" y="2904"/>
                    <a:pt x="3036" y="2919"/>
                  </a:cubicBezTo>
                  <a:cubicBezTo>
                    <a:pt x="3044" y="2924"/>
                    <a:pt x="3053" y="2926"/>
                    <a:pt x="3063" y="2926"/>
                  </a:cubicBezTo>
                  <a:cubicBezTo>
                    <a:pt x="3078" y="2926"/>
                    <a:pt x="3093" y="2919"/>
                    <a:pt x="3103" y="2905"/>
                  </a:cubicBezTo>
                  <a:cubicBezTo>
                    <a:pt x="3174" y="2799"/>
                    <a:pt x="3211" y="2675"/>
                    <a:pt x="3211" y="2547"/>
                  </a:cubicBezTo>
                  <a:cubicBezTo>
                    <a:pt x="3215" y="2337"/>
                    <a:pt x="3122" y="2155"/>
                    <a:pt x="2976" y="2036"/>
                  </a:cubicBezTo>
                  <a:cubicBezTo>
                    <a:pt x="3096" y="1943"/>
                    <a:pt x="3168" y="1802"/>
                    <a:pt x="3168" y="1648"/>
                  </a:cubicBezTo>
                  <a:cubicBezTo>
                    <a:pt x="3168" y="1505"/>
                    <a:pt x="3103" y="1367"/>
                    <a:pt x="2993" y="1274"/>
                  </a:cubicBezTo>
                  <a:cubicBezTo>
                    <a:pt x="3008" y="1232"/>
                    <a:pt x="3016" y="1187"/>
                    <a:pt x="3016" y="1142"/>
                  </a:cubicBezTo>
                  <a:cubicBezTo>
                    <a:pt x="3016" y="989"/>
                    <a:pt x="2928" y="852"/>
                    <a:pt x="2794" y="787"/>
                  </a:cubicBezTo>
                  <a:cubicBezTo>
                    <a:pt x="2797" y="773"/>
                    <a:pt x="2797" y="761"/>
                    <a:pt x="2797" y="747"/>
                  </a:cubicBezTo>
                  <a:cubicBezTo>
                    <a:pt x="2797" y="602"/>
                    <a:pt x="2678" y="484"/>
                    <a:pt x="2534" y="483"/>
                  </a:cubicBezTo>
                  <a:cubicBezTo>
                    <a:pt x="2510" y="289"/>
                    <a:pt x="2346" y="138"/>
                    <a:pt x="2148" y="135"/>
                  </a:cubicBezTo>
                  <a:cubicBezTo>
                    <a:pt x="2128" y="90"/>
                    <a:pt x="2100" y="48"/>
                    <a:pt x="2065" y="14"/>
                  </a:cubicBezTo>
                  <a:cubicBezTo>
                    <a:pt x="2055" y="5"/>
                    <a:pt x="2043" y="1"/>
                    <a:pt x="20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28" name="Google Shape;1360;p49">
              <a:extLst>
                <a:ext uri="{FF2B5EF4-FFF2-40B4-BE49-F238E27FC236}">
                  <a16:creationId xmlns:a16="http://schemas.microsoft.com/office/drawing/2014/main" id="{CD6DE4DC-8C87-401B-67FF-E29C73AA8531}"/>
                </a:ext>
              </a:extLst>
            </p:cNvPr>
            <p:cNvSpPr/>
            <p:nvPr/>
          </p:nvSpPr>
          <p:spPr>
            <a:xfrm>
              <a:off x="3041955" y="1709319"/>
              <a:ext cx="94114" cy="94239"/>
            </a:xfrm>
            <a:custGeom>
              <a:avLst/>
              <a:gdLst/>
              <a:ahLst/>
              <a:cxnLst/>
              <a:rect l="l" t="t" r="r" b="b"/>
              <a:pathLst>
                <a:path w="750" h="751" extrusionOk="0">
                  <a:moveTo>
                    <a:pt x="438" y="98"/>
                  </a:moveTo>
                  <a:lnTo>
                    <a:pt x="438" y="266"/>
                  </a:lnTo>
                  <a:cubicBezTo>
                    <a:pt x="438" y="292"/>
                    <a:pt x="459" y="315"/>
                    <a:pt x="486" y="315"/>
                  </a:cubicBezTo>
                  <a:lnTo>
                    <a:pt x="653" y="315"/>
                  </a:lnTo>
                  <a:lnTo>
                    <a:pt x="653" y="438"/>
                  </a:lnTo>
                  <a:lnTo>
                    <a:pt x="486" y="438"/>
                  </a:lnTo>
                  <a:cubicBezTo>
                    <a:pt x="460" y="438"/>
                    <a:pt x="438" y="459"/>
                    <a:pt x="438" y="488"/>
                  </a:cubicBezTo>
                  <a:lnTo>
                    <a:pt x="438" y="655"/>
                  </a:lnTo>
                  <a:lnTo>
                    <a:pt x="313" y="655"/>
                  </a:lnTo>
                  <a:lnTo>
                    <a:pt x="313" y="488"/>
                  </a:lnTo>
                  <a:cubicBezTo>
                    <a:pt x="313" y="461"/>
                    <a:pt x="292" y="438"/>
                    <a:pt x="265" y="438"/>
                  </a:cubicBezTo>
                  <a:lnTo>
                    <a:pt x="97" y="438"/>
                  </a:lnTo>
                  <a:lnTo>
                    <a:pt x="97" y="315"/>
                  </a:lnTo>
                  <a:lnTo>
                    <a:pt x="265" y="315"/>
                  </a:lnTo>
                  <a:cubicBezTo>
                    <a:pt x="291" y="315"/>
                    <a:pt x="313" y="294"/>
                    <a:pt x="313" y="266"/>
                  </a:cubicBezTo>
                  <a:lnTo>
                    <a:pt x="313" y="98"/>
                  </a:lnTo>
                  <a:close/>
                  <a:moveTo>
                    <a:pt x="265" y="0"/>
                  </a:moveTo>
                  <a:cubicBezTo>
                    <a:pt x="239" y="0"/>
                    <a:pt x="216" y="21"/>
                    <a:pt x="216" y="49"/>
                  </a:cubicBezTo>
                  <a:lnTo>
                    <a:pt x="216" y="216"/>
                  </a:lnTo>
                  <a:lnTo>
                    <a:pt x="49" y="216"/>
                  </a:lnTo>
                  <a:cubicBezTo>
                    <a:pt x="23" y="216"/>
                    <a:pt x="0" y="237"/>
                    <a:pt x="0" y="264"/>
                  </a:cubicBezTo>
                  <a:lnTo>
                    <a:pt x="0" y="486"/>
                  </a:lnTo>
                  <a:cubicBezTo>
                    <a:pt x="0" y="512"/>
                    <a:pt x="21" y="535"/>
                    <a:pt x="49" y="535"/>
                  </a:cubicBezTo>
                  <a:lnTo>
                    <a:pt x="216" y="535"/>
                  </a:lnTo>
                  <a:lnTo>
                    <a:pt x="216" y="702"/>
                  </a:lnTo>
                  <a:cubicBezTo>
                    <a:pt x="217" y="730"/>
                    <a:pt x="238" y="751"/>
                    <a:pt x="265" y="751"/>
                  </a:cubicBezTo>
                  <a:lnTo>
                    <a:pt x="486" y="751"/>
                  </a:lnTo>
                  <a:cubicBezTo>
                    <a:pt x="512" y="751"/>
                    <a:pt x="534" y="730"/>
                    <a:pt x="534" y="702"/>
                  </a:cubicBezTo>
                  <a:lnTo>
                    <a:pt x="534" y="535"/>
                  </a:lnTo>
                  <a:lnTo>
                    <a:pt x="701" y="535"/>
                  </a:lnTo>
                  <a:cubicBezTo>
                    <a:pt x="727" y="535"/>
                    <a:pt x="749" y="514"/>
                    <a:pt x="749" y="486"/>
                  </a:cubicBezTo>
                  <a:lnTo>
                    <a:pt x="749" y="264"/>
                  </a:lnTo>
                  <a:cubicBezTo>
                    <a:pt x="749" y="238"/>
                    <a:pt x="728" y="216"/>
                    <a:pt x="701" y="216"/>
                  </a:cubicBezTo>
                  <a:lnTo>
                    <a:pt x="534" y="216"/>
                  </a:lnTo>
                  <a:lnTo>
                    <a:pt x="534" y="49"/>
                  </a:lnTo>
                  <a:cubicBezTo>
                    <a:pt x="534" y="22"/>
                    <a:pt x="513" y="0"/>
                    <a:pt x="4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oogle Shape;1659;p49">
            <a:extLst>
              <a:ext uri="{FF2B5EF4-FFF2-40B4-BE49-F238E27FC236}">
                <a16:creationId xmlns:a16="http://schemas.microsoft.com/office/drawing/2014/main" id="{FB15C2D7-A697-3F6A-5FF2-905F70D0E248}"/>
              </a:ext>
            </a:extLst>
          </p:cNvPr>
          <p:cNvGrpSpPr/>
          <p:nvPr/>
        </p:nvGrpSpPr>
        <p:grpSpPr>
          <a:xfrm>
            <a:off x="8601323" y="5023737"/>
            <a:ext cx="1256508" cy="1408635"/>
            <a:chOff x="774836" y="4195281"/>
            <a:chExt cx="303674" cy="412971"/>
          </a:xfrm>
        </p:grpSpPr>
        <p:sp>
          <p:nvSpPr>
            <p:cNvPr id="30" name="Google Shape;1660;p49">
              <a:extLst>
                <a:ext uri="{FF2B5EF4-FFF2-40B4-BE49-F238E27FC236}">
                  <a16:creationId xmlns:a16="http://schemas.microsoft.com/office/drawing/2014/main" id="{F0E355FE-EAC9-F65F-6BC1-8C811960837E}"/>
                </a:ext>
              </a:extLst>
            </p:cNvPr>
            <p:cNvSpPr/>
            <p:nvPr/>
          </p:nvSpPr>
          <p:spPr>
            <a:xfrm>
              <a:off x="774836" y="4195281"/>
              <a:ext cx="303674" cy="412971"/>
            </a:xfrm>
            <a:custGeom>
              <a:avLst/>
              <a:gdLst/>
              <a:ahLst/>
              <a:cxnLst/>
              <a:rect l="l" t="t" r="r" b="b"/>
              <a:pathLst>
                <a:path w="2420" h="3291" extrusionOk="0">
                  <a:moveTo>
                    <a:pt x="518" y="457"/>
                  </a:moveTo>
                  <a:lnTo>
                    <a:pt x="582" y="662"/>
                  </a:lnTo>
                  <a:lnTo>
                    <a:pt x="554" y="676"/>
                  </a:lnTo>
                  <a:cubicBezTo>
                    <a:pt x="530" y="689"/>
                    <a:pt x="522" y="718"/>
                    <a:pt x="534" y="741"/>
                  </a:cubicBezTo>
                  <a:cubicBezTo>
                    <a:pt x="544" y="757"/>
                    <a:pt x="560" y="766"/>
                    <a:pt x="576" y="766"/>
                  </a:cubicBezTo>
                  <a:cubicBezTo>
                    <a:pt x="585" y="766"/>
                    <a:pt x="592" y="765"/>
                    <a:pt x="598" y="761"/>
                  </a:cubicBezTo>
                  <a:cubicBezTo>
                    <a:pt x="708" y="699"/>
                    <a:pt x="826" y="644"/>
                    <a:pt x="949" y="616"/>
                  </a:cubicBezTo>
                  <a:lnTo>
                    <a:pt x="949" y="616"/>
                  </a:lnTo>
                  <a:lnTo>
                    <a:pt x="906" y="699"/>
                  </a:lnTo>
                  <a:cubicBezTo>
                    <a:pt x="842" y="823"/>
                    <a:pt x="735" y="919"/>
                    <a:pt x="606" y="972"/>
                  </a:cubicBezTo>
                  <a:cubicBezTo>
                    <a:pt x="540" y="998"/>
                    <a:pt x="494" y="1053"/>
                    <a:pt x="478" y="1118"/>
                  </a:cubicBezTo>
                  <a:lnTo>
                    <a:pt x="402" y="1118"/>
                  </a:lnTo>
                  <a:lnTo>
                    <a:pt x="402" y="806"/>
                  </a:lnTo>
                  <a:cubicBezTo>
                    <a:pt x="402" y="678"/>
                    <a:pt x="443" y="557"/>
                    <a:pt x="518" y="457"/>
                  </a:cubicBezTo>
                  <a:close/>
                  <a:moveTo>
                    <a:pt x="473" y="1215"/>
                  </a:moveTo>
                  <a:lnTo>
                    <a:pt x="473" y="1569"/>
                  </a:lnTo>
                  <a:cubicBezTo>
                    <a:pt x="372" y="1521"/>
                    <a:pt x="307" y="1419"/>
                    <a:pt x="307" y="1304"/>
                  </a:cubicBezTo>
                  <a:cubicBezTo>
                    <a:pt x="307" y="1255"/>
                    <a:pt x="346" y="1215"/>
                    <a:pt x="395" y="1215"/>
                  </a:cubicBezTo>
                  <a:close/>
                  <a:moveTo>
                    <a:pt x="2025" y="1214"/>
                  </a:moveTo>
                  <a:lnTo>
                    <a:pt x="2025" y="1215"/>
                  </a:lnTo>
                  <a:cubicBezTo>
                    <a:pt x="2073" y="1215"/>
                    <a:pt x="2114" y="1254"/>
                    <a:pt x="2114" y="1303"/>
                  </a:cubicBezTo>
                  <a:cubicBezTo>
                    <a:pt x="2114" y="1418"/>
                    <a:pt x="2048" y="1521"/>
                    <a:pt x="1948" y="1569"/>
                  </a:cubicBezTo>
                  <a:lnTo>
                    <a:pt x="1948" y="1214"/>
                  </a:lnTo>
                  <a:close/>
                  <a:moveTo>
                    <a:pt x="1902" y="456"/>
                  </a:moveTo>
                  <a:cubicBezTo>
                    <a:pt x="1975" y="556"/>
                    <a:pt x="2015" y="676"/>
                    <a:pt x="2015" y="802"/>
                  </a:cubicBezTo>
                  <a:lnTo>
                    <a:pt x="2015" y="1114"/>
                  </a:lnTo>
                  <a:lnTo>
                    <a:pt x="1938" y="1114"/>
                  </a:lnTo>
                  <a:cubicBezTo>
                    <a:pt x="1933" y="1090"/>
                    <a:pt x="1923" y="1066"/>
                    <a:pt x="1908" y="1045"/>
                  </a:cubicBezTo>
                  <a:cubicBezTo>
                    <a:pt x="1885" y="1009"/>
                    <a:pt x="1852" y="983"/>
                    <a:pt x="1813" y="968"/>
                  </a:cubicBezTo>
                  <a:cubicBezTo>
                    <a:pt x="1772" y="951"/>
                    <a:pt x="1733" y="930"/>
                    <a:pt x="1696" y="906"/>
                  </a:cubicBezTo>
                  <a:cubicBezTo>
                    <a:pt x="1688" y="899"/>
                    <a:pt x="1678" y="896"/>
                    <a:pt x="1668" y="896"/>
                  </a:cubicBezTo>
                  <a:cubicBezTo>
                    <a:pt x="1653" y="896"/>
                    <a:pt x="1638" y="904"/>
                    <a:pt x="1629" y="917"/>
                  </a:cubicBezTo>
                  <a:cubicBezTo>
                    <a:pt x="1613" y="939"/>
                    <a:pt x="1619" y="970"/>
                    <a:pt x="1641" y="984"/>
                  </a:cubicBezTo>
                  <a:cubicBezTo>
                    <a:pt x="1683" y="1014"/>
                    <a:pt x="1729" y="1038"/>
                    <a:pt x="1777" y="1058"/>
                  </a:cubicBezTo>
                  <a:cubicBezTo>
                    <a:pt x="1798" y="1066"/>
                    <a:pt x="1817" y="1081"/>
                    <a:pt x="1829" y="1100"/>
                  </a:cubicBezTo>
                  <a:cubicBezTo>
                    <a:pt x="1843" y="1117"/>
                    <a:pt x="1849" y="1139"/>
                    <a:pt x="1849" y="1163"/>
                  </a:cubicBezTo>
                  <a:lnTo>
                    <a:pt x="1849" y="1571"/>
                  </a:lnTo>
                  <a:cubicBezTo>
                    <a:pt x="1849" y="1641"/>
                    <a:pt x="1832" y="1712"/>
                    <a:pt x="1800" y="1775"/>
                  </a:cubicBezTo>
                  <a:cubicBezTo>
                    <a:pt x="1776" y="1818"/>
                    <a:pt x="1748" y="1857"/>
                    <a:pt x="1711" y="1892"/>
                  </a:cubicBezTo>
                  <a:lnTo>
                    <a:pt x="1477" y="2108"/>
                  </a:lnTo>
                  <a:cubicBezTo>
                    <a:pt x="1404" y="2176"/>
                    <a:pt x="1309" y="2215"/>
                    <a:pt x="1208" y="2215"/>
                  </a:cubicBezTo>
                  <a:cubicBezTo>
                    <a:pt x="1106" y="2215"/>
                    <a:pt x="1011" y="2176"/>
                    <a:pt x="938" y="2108"/>
                  </a:cubicBezTo>
                  <a:lnTo>
                    <a:pt x="791" y="1971"/>
                  </a:lnTo>
                  <a:cubicBezTo>
                    <a:pt x="782" y="1963"/>
                    <a:pt x="770" y="1959"/>
                    <a:pt x="759" y="1959"/>
                  </a:cubicBezTo>
                  <a:cubicBezTo>
                    <a:pt x="746" y="1959"/>
                    <a:pt x="733" y="1964"/>
                    <a:pt x="723" y="1974"/>
                  </a:cubicBezTo>
                  <a:cubicBezTo>
                    <a:pt x="705" y="1993"/>
                    <a:pt x="706" y="2024"/>
                    <a:pt x="726" y="2042"/>
                  </a:cubicBezTo>
                  <a:lnTo>
                    <a:pt x="873" y="2180"/>
                  </a:lnTo>
                  <a:cubicBezTo>
                    <a:pt x="886" y="2192"/>
                    <a:pt x="901" y="2205"/>
                    <a:pt x="917" y="2216"/>
                  </a:cubicBezTo>
                  <a:lnTo>
                    <a:pt x="917" y="2449"/>
                  </a:lnTo>
                  <a:cubicBezTo>
                    <a:pt x="917" y="2477"/>
                    <a:pt x="902" y="2501"/>
                    <a:pt x="880" y="2516"/>
                  </a:cubicBezTo>
                  <a:lnTo>
                    <a:pt x="859" y="2503"/>
                  </a:lnTo>
                  <a:cubicBezTo>
                    <a:pt x="845" y="2494"/>
                    <a:pt x="829" y="2488"/>
                    <a:pt x="812" y="2488"/>
                  </a:cubicBezTo>
                  <a:cubicBezTo>
                    <a:pt x="807" y="2488"/>
                    <a:pt x="802" y="2489"/>
                    <a:pt x="797" y="2490"/>
                  </a:cubicBezTo>
                  <a:lnTo>
                    <a:pt x="665" y="2512"/>
                  </a:lnTo>
                  <a:cubicBezTo>
                    <a:pt x="635" y="2517"/>
                    <a:pt x="611" y="2537"/>
                    <a:pt x="600" y="2566"/>
                  </a:cubicBezTo>
                  <a:cubicBezTo>
                    <a:pt x="597" y="2574"/>
                    <a:pt x="595" y="2582"/>
                    <a:pt x="595" y="2589"/>
                  </a:cubicBezTo>
                  <a:lnTo>
                    <a:pt x="418" y="2632"/>
                  </a:lnTo>
                  <a:cubicBezTo>
                    <a:pt x="342" y="2609"/>
                    <a:pt x="291" y="2540"/>
                    <a:pt x="291" y="2459"/>
                  </a:cubicBezTo>
                  <a:cubicBezTo>
                    <a:pt x="291" y="2449"/>
                    <a:pt x="292" y="2436"/>
                    <a:pt x="295" y="2425"/>
                  </a:cubicBezTo>
                  <a:cubicBezTo>
                    <a:pt x="300" y="2402"/>
                    <a:pt x="308" y="2381"/>
                    <a:pt x="321" y="2362"/>
                  </a:cubicBezTo>
                  <a:cubicBezTo>
                    <a:pt x="335" y="2339"/>
                    <a:pt x="330" y="2310"/>
                    <a:pt x="308" y="2295"/>
                  </a:cubicBezTo>
                  <a:cubicBezTo>
                    <a:pt x="300" y="2289"/>
                    <a:pt x="291" y="2287"/>
                    <a:pt x="281" y="2287"/>
                  </a:cubicBezTo>
                  <a:cubicBezTo>
                    <a:pt x="266" y="2287"/>
                    <a:pt x="250" y="2294"/>
                    <a:pt x="241" y="2307"/>
                  </a:cubicBezTo>
                  <a:cubicBezTo>
                    <a:pt x="234" y="2320"/>
                    <a:pt x="226" y="2332"/>
                    <a:pt x="221" y="2343"/>
                  </a:cubicBezTo>
                  <a:cubicBezTo>
                    <a:pt x="148" y="2292"/>
                    <a:pt x="104" y="2208"/>
                    <a:pt x="104" y="2118"/>
                  </a:cubicBezTo>
                  <a:cubicBezTo>
                    <a:pt x="104" y="2028"/>
                    <a:pt x="148" y="1944"/>
                    <a:pt x="221" y="1893"/>
                  </a:cubicBezTo>
                  <a:cubicBezTo>
                    <a:pt x="232" y="1915"/>
                    <a:pt x="245" y="1936"/>
                    <a:pt x="261" y="1954"/>
                  </a:cubicBezTo>
                  <a:cubicBezTo>
                    <a:pt x="270" y="1966"/>
                    <a:pt x="284" y="1971"/>
                    <a:pt x="298" y="1971"/>
                  </a:cubicBezTo>
                  <a:cubicBezTo>
                    <a:pt x="308" y="1971"/>
                    <a:pt x="320" y="1967"/>
                    <a:pt x="329" y="1960"/>
                  </a:cubicBezTo>
                  <a:cubicBezTo>
                    <a:pt x="350" y="1943"/>
                    <a:pt x="351" y="1912"/>
                    <a:pt x="334" y="1892"/>
                  </a:cubicBezTo>
                  <a:cubicBezTo>
                    <a:pt x="306" y="1859"/>
                    <a:pt x="290" y="1817"/>
                    <a:pt x="290" y="1775"/>
                  </a:cubicBezTo>
                  <a:cubicBezTo>
                    <a:pt x="290" y="1712"/>
                    <a:pt x="322" y="1656"/>
                    <a:pt x="374" y="1621"/>
                  </a:cubicBezTo>
                  <a:cubicBezTo>
                    <a:pt x="408" y="1645"/>
                    <a:pt x="443" y="1663"/>
                    <a:pt x="482" y="1676"/>
                  </a:cubicBezTo>
                  <a:cubicBezTo>
                    <a:pt x="493" y="1726"/>
                    <a:pt x="509" y="1775"/>
                    <a:pt x="533" y="1820"/>
                  </a:cubicBezTo>
                  <a:cubicBezTo>
                    <a:pt x="543" y="1839"/>
                    <a:pt x="552" y="1856"/>
                    <a:pt x="565" y="1873"/>
                  </a:cubicBezTo>
                  <a:cubicBezTo>
                    <a:pt x="574" y="1886"/>
                    <a:pt x="589" y="1894"/>
                    <a:pt x="604" y="1894"/>
                  </a:cubicBezTo>
                  <a:cubicBezTo>
                    <a:pt x="613" y="1894"/>
                    <a:pt x="622" y="1892"/>
                    <a:pt x="631" y="1886"/>
                  </a:cubicBezTo>
                  <a:cubicBezTo>
                    <a:pt x="654" y="1872"/>
                    <a:pt x="659" y="1841"/>
                    <a:pt x="644" y="1819"/>
                  </a:cubicBezTo>
                  <a:cubicBezTo>
                    <a:pt x="635" y="1807"/>
                    <a:pt x="627" y="1792"/>
                    <a:pt x="618" y="1776"/>
                  </a:cubicBezTo>
                  <a:cubicBezTo>
                    <a:pt x="586" y="1713"/>
                    <a:pt x="567" y="1642"/>
                    <a:pt x="567" y="1572"/>
                  </a:cubicBezTo>
                  <a:lnTo>
                    <a:pt x="567" y="1164"/>
                  </a:lnTo>
                  <a:cubicBezTo>
                    <a:pt x="567" y="1117"/>
                    <a:pt x="596" y="1075"/>
                    <a:pt x="640" y="1059"/>
                  </a:cubicBezTo>
                  <a:cubicBezTo>
                    <a:pt x="791" y="998"/>
                    <a:pt x="916" y="886"/>
                    <a:pt x="990" y="741"/>
                  </a:cubicBezTo>
                  <a:lnTo>
                    <a:pt x="1069" y="591"/>
                  </a:lnTo>
                  <a:cubicBezTo>
                    <a:pt x="1116" y="586"/>
                    <a:pt x="1163" y="582"/>
                    <a:pt x="1210" y="582"/>
                  </a:cubicBezTo>
                  <a:cubicBezTo>
                    <a:pt x="1257" y="582"/>
                    <a:pt x="1304" y="584"/>
                    <a:pt x="1351" y="591"/>
                  </a:cubicBezTo>
                  <a:lnTo>
                    <a:pt x="1428" y="739"/>
                  </a:lnTo>
                  <a:cubicBezTo>
                    <a:pt x="1441" y="765"/>
                    <a:pt x="1456" y="789"/>
                    <a:pt x="1473" y="814"/>
                  </a:cubicBezTo>
                  <a:cubicBezTo>
                    <a:pt x="1483" y="827"/>
                    <a:pt x="1498" y="835"/>
                    <a:pt x="1513" y="835"/>
                  </a:cubicBezTo>
                  <a:cubicBezTo>
                    <a:pt x="1522" y="835"/>
                    <a:pt x="1533" y="831"/>
                    <a:pt x="1540" y="825"/>
                  </a:cubicBezTo>
                  <a:cubicBezTo>
                    <a:pt x="1562" y="809"/>
                    <a:pt x="1567" y="779"/>
                    <a:pt x="1552" y="758"/>
                  </a:cubicBezTo>
                  <a:cubicBezTo>
                    <a:pt x="1538" y="737"/>
                    <a:pt x="1524" y="716"/>
                    <a:pt x="1513" y="694"/>
                  </a:cubicBezTo>
                  <a:lnTo>
                    <a:pt x="1471" y="613"/>
                  </a:lnTo>
                  <a:lnTo>
                    <a:pt x="1471" y="613"/>
                  </a:lnTo>
                  <a:cubicBezTo>
                    <a:pt x="1567" y="637"/>
                    <a:pt x="1661" y="672"/>
                    <a:pt x="1749" y="719"/>
                  </a:cubicBezTo>
                  <a:cubicBezTo>
                    <a:pt x="1751" y="723"/>
                    <a:pt x="1814" y="756"/>
                    <a:pt x="1819" y="758"/>
                  </a:cubicBezTo>
                  <a:cubicBezTo>
                    <a:pt x="1827" y="762"/>
                    <a:pt x="1833" y="763"/>
                    <a:pt x="1842" y="763"/>
                  </a:cubicBezTo>
                  <a:cubicBezTo>
                    <a:pt x="1859" y="763"/>
                    <a:pt x="1875" y="755"/>
                    <a:pt x="1884" y="739"/>
                  </a:cubicBezTo>
                  <a:cubicBezTo>
                    <a:pt x="1896" y="715"/>
                    <a:pt x="1887" y="687"/>
                    <a:pt x="1864" y="673"/>
                  </a:cubicBezTo>
                  <a:lnTo>
                    <a:pt x="1838" y="659"/>
                  </a:lnTo>
                  <a:lnTo>
                    <a:pt x="1902" y="456"/>
                  </a:lnTo>
                  <a:close/>
                  <a:moveTo>
                    <a:pt x="1405" y="2276"/>
                  </a:moveTo>
                  <a:lnTo>
                    <a:pt x="1405" y="2453"/>
                  </a:lnTo>
                  <a:cubicBezTo>
                    <a:pt x="1405" y="2498"/>
                    <a:pt x="1424" y="2541"/>
                    <a:pt x="1454" y="2574"/>
                  </a:cubicBezTo>
                  <a:lnTo>
                    <a:pt x="1210" y="2732"/>
                  </a:lnTo>
                  <a:lnTo>
                    <a:pt x="967" y="2574"/>
                  </a:lnTo>
                  <a:cubicBezTo>
                    <a:pt x="996" y="2542"/>
                    <a:pt x="1015" y="2499"/>
                    <a:pt x="1015" y="2453"/>
                  </a:cubicBezTo>
                  <a:lnTo>
                    <a:pt x="1015" y="2276"/>
                  </a:lnTo>
                  <a:cubicBezTo>
                    <a:pt x="1077" y="2302"/>
                    <a:pt x="1142" y="2317"/>
                    <a:pt x="1210" y="2317"/>
                  </a:cubicBezTo>
                  <a:cubicBezTo>
                    <a:pt x="1278" y="2317"/>
                    <a:pt x="1345" y="2302"/>
                    <a:pt x="1405" y="2276"/>
                  </a:cubicBezTo>
                  <a:close/>
                  <a:moveTo>
                    <a:pt x="1609" y="2587"/>
                  </a:moveTo>
                  <a:lnTo>
                    <a:pt x="1722" y="2606"/>
                  </a:lnTo>
                  <a:lnTo>
                    <a:pt x="1523" y="2870"/>
                  </a:lnTo>
                  <a:cubicBezTo>
                    <a:pt x="1508" y="2891"/>
                    <a:pt x="1486" y="2902"/>
                    <a:pt x="1459" y="2905"/>
                  </a:cubicBezTo>
                  <a:cubicBezTo>
                    <a:pt x="1456" y="2905"/>
                    <a:pt x="1452" y="2905"/>
                    <a:pt x="1449" y="2905"/>
                  </a:cubicBezTo>
                  <a:cubicBezTo>
                    <a:pt x="1426" y="2905"/>
                    <a:pt x="1406" y="2897"/>
                    <a:pt x="1389" y="2883"/>
                  </a:cubicBezTo>
                  <a:lnTo>
                    <a:pt x="1290" y="2794"/>
                  </a:lnTo>
                  <a:lnTo>
                    <a:pt x="1609" y="2587"/>
                  </a:lnTo>
                  <a:close/>
                  <a:moveTo>
                    <a:pt x="811" y="2589"/>
                  </a:moveTo>
                  <a:lnTo>
                    <a:pt x="1131" y="2796"/>
                  </a:lnTo>
                  <a:lnTo>
                    <a:pt x="1031" y="2885"/>
                  </a:lnTo>
                  <a:cubicBezTo>
                    <a:pt x="1013" y="2898"/>
                    <a:pt x="991" y="2907"/>
                    <a:pt x="969" y="2907"/>
                  </a:cubicBezTo>
                  <a:cubicBezTo>
                    <a:pt x="966" y="2907"/>
                    <a:pt x="964" y="2907"/>
                    <a:pt x="962" y="2907"/>
                  </a:cubicBezTo>
                  <a:cubicBezTo>
                    <a:pt x="936" y="2904"/>
                    <a:pt x="913" y="2891"/>
                    <a:pt x="897" y="2871"/>
                  </a:cubicBezTo>
                  <a:lnTo>
                    <a:pt x="698" y="2609"/>
                  </a:lnTo>
                  <a:lnTo>
                    <a:pt x="811" y="2589"/>
                  </a:lnTo>
                  <a:close/>
                  <a:moveTo>
                    <a:pt x="1210" y="2852"/>
                  </a:moveTo>
                  <a:lnTo>
                    <a:pt x="1310" y="2941"/>
                  </a:lnTo>
                  <a:lnTo>
                    <a:pt x="1210" y="3046"/>
                  </a:lnTo>
                  <a:lnTo>
                    <a:pt x="1111" y="2941"/>
                  </a:lnTo>
                  <a:lnTo>
                    <a:pt x="1210" y="2852"/>
                  </a:lnTo>
                  <a:close/>
                  <a:moveTo>
                    <a:pt x="1215" y="0"/>
                  </a:moveTo>
                  <a:cubicBezTo>
                    <a:pt x="1095" y="0"/>
                    <a:pt x="974" y="13"/>
                    <a:pt x="854" y="38"/>
                  </a:cubicBezTo>
                  <a:cubicBezTo>
                    <a:pt x="828" y="44"/>
                    <a:pt x="811" y="70"/>
                    <a:pt x="817" y="96"/>
                  </a:cubicBezTo>
                  <a:cubicBezTo>
                    <a:pt x="822" y="118"/>
                    <a:pt x="842" y="134"/>
                    <a:pt x="864" y="134"/>
                  </a:cubicBezTo>
                  <a:cubicBezTo>
                    <a:pt x="867" y="134"/>
                    <a:pt x="871" y="134"/>
                    <a:pt x="875" y="133"/>
                  </a:cubicBezTo>
                  <a:cubicBezTo>
                    <a:pt x="987" y="109"/>
                    <a:pt x="1101" y="97"/>
                    <a:pt x="1214" y="97"/>
                  </a:cubicBezTo>
                  <a:cubicBezTo>
                    <a:pt x="1428" y="97"/>
                    <a:pt x="1640" y="139"/>
                    <a:pt x="1840" y="223"/>
                  </a:cubicBezTo>
                  <a:lnTo>
                    <a:pt x="1875" y="237"/>
                  </a:lnTo>
                  <a:lnTo>
                    <a:pt x="1755" y="618"/>
                  </a:lnTo>
                  <a:cubicBezTo>
                    <a:pt x="1586" y="534"/>
                    <a:pt x="1400" y="490"/>
                    <a:pt x="1211" y="490"/>
                  </a:cubicBezTo>
                  <a:cubicBezTo>
                    <a:pt x="1023" y="490"/>
                    <a:pt x="837" y="533"/>
                    <a:pt x="668" y="618"/>
                  </a:cubicBezTo>
                  <a:lnTo>
                    <a:pt x="549" y="238"/>
                  </a:lnTo>
                  <a:cubicBezTo>
                    <a:pt x="586" y="223"/>
                    <a:pt x="628" y="206"/>
                    <a:pt x="664" y="193"/>
                  </a:cubicBezTo>
                  <a:cubicBezTo>
                    <a:pt x="688" y="184"/>
                    <a:pt x="702" y="157"/>
                    <a:pt x="693" y="132"/>
                  </a:cubicBezTo>
                  <a:cubicBezTo>
                    <a:pt x="685" y="112"/>
                    <a:pt x="667" y="100"/>
                    <a:pt x="647" y="100"/>
                  </a:cubicBezTo>
                  <a:cubicBezTo>
                    <a:pt x="641" y="100"/>
                    <a:pt x="636" y="100"/>
                    <a:pt x="631" y="102"/>
                  </a:cubicBezTo>
                  <a:cubicBezTo>
                    <a:pt x="593" y="116"/>
                    <a:pt x="550" y="134"/>
                    <a:pt x="510" y="149"/>
                  </a:cubicBezTo>
                  <a:cubicBezTo>
                    <a:pt x="465" y="169"/>
                    <a:pt x="441" y="221"/>
                    <a:pt x="456" y="268"/>
                  </a:cubicBezTo>
                  <a:lnTo>
                    <a:pt x="482" y="349"/>
                  </a:lnTo>
                  <a:cubicBezTo>
                    <a:pt x="368" y="474"/>
                    <a:pt x="305" y="637"/>
                    <a:pt x="305" y="807"/>
                  </a:cubicBezTo>
                  <a:lnTo>
                    <a:pt x="305" y="1142"/>
                  </a:lnTo>
                  <a:cubicBezTo>
                    <a:pt x="247" y="1174"/>
                    <a:pt x="210" y="1235"/>
                    <a:pt x="210" y="1305"/>
                  </a:cubicBezTo>
                  <a:cubicBezTo>
                    <a:pt x="210" y="1400"/>
                    <a:pt x="243" y="1488"/>
                    <a:pt x="301" y="1557"/>
                  </a:cubicBezTo>
                  <a:cubicBezTo>
                    <a:pt x="230" y="1612"/>
                    <a:pt x="188" y="1703"/>
                    <a:pt x="194" y="1795"/>
                  </a:cubicBezTo>
                  <a:cubicBezTo>
                    <a:pt x="79" y="1861"/>
                    <a:pt x="5" y="1984"/>
                    <a:pt x="5" y="2119"/>
                  </a:cubicBezTo>
                  <a:cubicBezTo>
                    <a:pt x="5" y="2254"/>
                    <a:pt x="79" y="2377"/>
                    <a:pt x="194" y="2443"/>
                  </a:cubicBezTo>
                  <a:cubicBezTo>
                    <a:pt x="188" y="2533"/>
                    <a:pt x="225" y="2620"/>
                    <a:pt x="292" y="2674"/>
                  </a:cubicBezTo>
                  <a:cubicBezTo>
                    <a:pt x="118" y="2756"/>
                    <a:pt x="0" y="2933"/>
                    <a:pt x="0" y="3132"/>
                  </a:cubicBezTo>
                  <a:lnTo>
                    <a:pt x="0" y="3241"/>
                  </a:lnTo>
                  <a:cubicBezTo>
                    <a:pt x="0" y="3267"/>
                    <a:pt x="21" y="3290"/>
                    <a:pt x="48" y="3290"/>
                  </a:cubicBezTo>
                  <a:cubicBezTo>
                    <a:pt x="75" y="3290"/>
                    <a:pt x="97" y="3269"/>
                    <a:pt x="97" y="3241"/>
                  </a:cubicBezTo>
                  <a:lnTo>
                    <a:pt x="97" y="3132"/>
                  </a:lnTo>
                  <a:cubicBezTo>
                    <a:pt x="97" y="3007"/>
                    <a:pt x="154" y="2892"/>
                    <a:pt x="246" y="2818"/>
                  </a:cubicBezTo>
                  <a:lnTo>
                    <a:pt x="294" y="2887"/>
                  </a:lnTo>
                  <a:cubicBezTo>
                    <a:pt x="366" y="2992"/>
                    <a:pt x="404" y="3114"/>
                    <a:pt x="404" y="3241"/>
                  </a:cubicBezTo>
                  <a:cubicBezTo>
                    <a:pt x="404" y="3267"/>
                    <a:pt x="424" y="3290"/>
                    <a:pt x="452" y="3290"/>
                  </a:cubicBezTo>
                  <a:cubicBezTo>
                    <a:pt x="478" y="3290"/>
                    <a:pt x="500" y="3269"/>
                    <a:pt x="500" y="3241"/>
                  </a:cubicBezTo>
                  <a:cubicBezTo>
                    <a:pt x="500" y="3094"/>
                    <a:pt x="456" y="2953"/>
                    <a:pt x="373" y="2831"/>
                  </a:cubicBezTo>
                  <a:lnTo>
                    <a:pt x="327" y="2765"/>
                  </a:lnTo>
                  <a:cubicBezTo>
                    <a:pt x="357" y="2751"/>
                    <a:pt x="390" y="2739"/>
                    <a:pt x="424" y="2732"/>
                  </a:cubicBezTo>
                  <a:lnTo>
                    <a:pt x="633" y="2682"/>
                  </a:lnTo>
                  <a:lnTo>
                    <a:pt x="819" y="2929"/>
                  </a:lnTo>
                  <a:cubicBezTo>
                    <a:pt x="851" y="2971"/>
                    <a:pt x="900" y="2997"/>
                    <a:pt x="950" y="3002"/>
                  </a:cubicBezTo>
                  <a:cubicBezTo>
                    <a:pt x="956" y="3002"/>
                    <a:pt x="962" y="3003"/>
                    <a:pt x="968" y="3003"/>
                  </a:cubicBezTo>
                  <a:cubicBezTo>
                    <a:pt x="988" y="3003"/>
                    <a:pt x="1007" y="3000"/>
                    <a:pt x="1026" y="2994"/>
                  </a:cubicBezTo>
                  <a:lnTo>
                    <a:pt x="1160" y="3135"/>
                  </a:lnTo>
                  <a:lnTo>
                    <a:pt x="1160" y="3240"/>
                  </a:lnTo>
                  <a:cubicBezTo>
                    <a:pt x="1160" y="3266"/>
                    <a:pt x="1181" y="3289"/>
                    <a:pt x="1209" y="3289"/>
                  </a:cubicBezTo>
                  <a:cubicBezTo>
                    <a:pt x="1236" y="3289"/>
                    <a:pt x="1257" y="3267"/>
                    <a:pt x="1257" y="3240"/>
                  </a:cubicBezTo>
                  <a:lnTo>
                    <a:pt x="1257" y="3135"/>
                  </a:lnTo>
                  <a:lnTo>
                    <a:pt x="1392" y="2994"/>
                  </a:lnTo>
                  <a:cubicBezTo>
                    <a:pt x="1410" y="3000"/>
                    <a:pt x="1429" y="3003"/>
                    <a:pt x="1449" y="3003"/>
                  </a:cubicBezTo>
                  <a:cubicBezTo>
                    <a:pt x="1456" y="3003"/>
                    <a:pt x="1462" y="3002"/>
                    <a:pt x="1468" y="3002"/>
                  </a:cubicBezTo>
                  <a:cubicBezTo>
                    <a:pt x="1520" y="2997"/>
                    <a:pt x="1567" y="2971"/>
                    <a:pt x="1599" y="2929"/>
                  </a:cubicBezTo>
                  <a:lnTo>
                    <a:pt x="1786" y="2682"/>
                  </a:lnTo>
                  <a:lnTo>
                    <a:pt x="1995" y="2732"/>
                  </a:lnTo>
                  <a:cubicBezTo>
                    <a:pt x="2028" y="2739"/>
                    <a:pt x="2061" y="2751"/>
                    <a:pt x="2091" y="2765"/>
                  </a:cubicBezTo>
                  <a:lnTo>
                    <a:pt x="2045" y="2831"/>
                  </a:lnTo>
                  <a:cubicBezTo>
                    <a:pt x="1963" y="2952"/>
                    <a:pt x="1918" y="3095"/>
                    <a:pt x="1918" y="3241"/>
                  </a:cubicBezTo>
                  <a:cubicBezTo>
                    <a:pt x="1918" y="3267"/>
                    <a:pt x="1939" y="3290"/>
                    <a:pt x="1967" y="3290"/>
                  </a:cubicBezTo>
                  <a:cubicBezTo>
                    <a:pt x="1995" y="3290"/>
                    <a:pt x="2016" y="3269"/>
                    <a:pt x="2016" y="3241"/>
                  </a:cubicBezTo>
                  <a:cubicBezTo>
                    <a:pt x="2016" y="3114"/>
                    <a:pt x="2053" y="2992"/>
                    <a:pt x="2126" y="2887"/>
                  </a:cubicBezTo>
                  <a:lnTo>
                    <a:pt x="2173" y="2818"/>
                  </a:lnTo>
                  <a:cubicBezTo>
                    <a:pt x="2264" y="2893"/>
                    <a:pt x="2322" y="3007"/>
                    <a:pt x="2322" y="3132"/>
                  </a:cubicBezTo>
                  <a:lnTo>
                    <a:pt x="2322" y="3241"/>
                  </a:lnTo>
                  <a:cubicBezTo>
                    <a:pt x="2322" y="3267"/>
                    <a:pt x="2343" y="3290"/>
                    <a:pt x="2370" y="3290"/>
                  </a:cubicBezTo>
                  <a:cubicBezTo>
                    <a:pt x="2398" y="3290"/>
                    <a:pt x="2419" y="3269"/>
                    <a:pt x="2419" y="3241"/>
                  </a:cubicBezTo>
                  <a:lnTo>
                    <a:pt x="2419" y="3132"/>
                  </a:lnTo>
                  <a:cubicBezTo>
                    <a:pt x="2419" y="2933"/>
                    <a:pt x="2301" y="2755"/>
                    <a:pt x="2127" y="2674"/>
                  </a:cubicBezTo>
                  <a:cubicBezTo>
                    <a:pt x="2194" y="2620"/>
                    <a:pt x="2232" y="2532"/>
                    <a:pt x="2225" y="2443"/>
                  </a:cubicBezTo>
                  <a:cubicBezTo>
                    <a:pt x="2293" y="2403"/>
                    <a:pt x="2348" y="2344"/>
                    <a:pt x="2381" y="2271"/>
                  </a:cubicBezTo>
                  <a:cubicBezTo>
                    <a:pt x="2391" y="2246"/>
                    <a:pt x="2381" y="2218"/>
                    <a:pt x="2357" y="2207"/>
                  </a:cubicBezTo>
                  <a:cubicBezTo>
                    <a:pt x="2351" y="2204"/>
                    <a:pt x="2344" y="2203"/>
                    <a:pt x="2337" y="2203"/>
                  </a:cubicBezTo>
                  <a:cubicBezTo>
                    <a:pt x="2319" y="2203"/>
                    <a:pt x="2302" y="2213"/>
                    <a:pt x="2293" y="2230"/>
                  </a:cubicBezTo>
                  <a:cubicBezTo>
                    <a:pt x="2272" y="2276"/>
                    <a:pt x="2241" y="2314"/>
                    <a:pt x="2200" y="2343"/>
                  </a:cubicBezTo>
                  <a:cubicBezTo>
                    <a:pt x="2195" y="2332"/>
                    <a:pt x="2189" y="2320"/>
                    <a:pt x="2180" y="2307"/>
                  </a:cubicBezTo>
                  <a:cubicBezTo>
                    <a:pt x="2172" y="2294"/>
                    <a:pt x="2157" y="2286"/>
                    <a:pt x="2141" y="2286"/>
                  </a:cubicBezTo>
                  <a:cubicBezTo>
                    <a:pt x="2132" y="2286"/>
                    <a:pt x="2123" y="2289"/>
                    <a:pt x="2114" y="2295"/>
                  </a:cubicBezTo>
                  <a:cubicBezTo>
                    <a:pt x="2091" y="2308"/>
                    <a:pt x="2085" y="2339"/>
                    <a:pt x="2101" y="2361"/>
                  </a:cubicBezTo>
                  <a:cubicBezTo>
                    <a:pt x="2114" y="2381"/>
                    <a:pt x="2122" y="2402"/>
                    <a:pt x="2127" y="2424"/>
                  </a:cubicBezTo>
                  <a:lnTo>
                    <a:pt x="2127" y="2426"/>
                  </a:lnTo>
                  <a:cubicBezTo>
                    <a:pt x="2130" y="2437"/>
                    <a:pt x="2131" y="2449"/>
                    <a:pt x="2131" y="2460"/>
                  </a:cubicBezTo>
                  <a:cubicBezTo>
                    <a:pt x="2131" y="2541"/>
                    <a:pt x="2080" y="2610"/>
                    <a:pt x="2003" y="2634"/>
                  </a:cubicBezTo>
                  <a:lnTo>
                    <a:pt x="1827" y="2590"/>
                  </a:lnTo>
                  <a:cubicBezTo>
                    <a:pt x="1825" y="2583"/>
                    <a:pt x="1824" y="2575"/>
                    <a:pt x="1822" y="2567"/>
                  </a:cubicBezTo>
                  <a:cubicBezTo>
                    <a:pt x="1809" y="2538"/>
                    <a:pt x="1786" y="2519"/>
                    <a:pt x="1756" y="2514"/>
                  </a:cubicBezTo>
                  <a:lnTo>
                    <a:pt x="1624" y="2491"/>
                  </a:lnTo>
                  <a:cubicBezTo>
                    <a:pt x="1620" y="2490"/>
                    <a:pt x="1616" y="2490"/>
                    <a:pt x="1612" y="2490"/>
                  </a:cubicBezTo>
                  <a:cubicBezTo>
                    <a:pt x="1595" y="2490"/>
                    <a:pt x="1577" y="2495"/>
                    <a:pt x="1562" y="2504"/>
                  </a:cubicBezTo>
                  <a:lnTo>
                    <a:pt x="1541" y="2517"/>
                  </a:lnTo>
                  <a:cubicBezTo>
                    <a:pt x="1519" y="2503"/>
                    <a:pt x="1505" y="2478"/>
                    <a:pt x="1505" y="2451"/>
                  </a:cubicBezTo>
                  <a:lnTo>
                    <a:pt x="1505" y="2217"/>
                  </a:lnTo>
                  <a:cubicBezTo>
                    <a:pt x="1520" y="2206"/>
                    <a:pt x="1535" y="2194"/>
                    <a:pt x="1550" y="2181"/>
                  </a:cubicBezTo>
                  <a:lnTo>
                    <a:pt x="1782" y="1964"/>
                  </a:lnTo>
                  <a:cubicBezTo>
                    <a:pt x="1825" y="1923"/>
                    <a:pt x="1862" y="1875"/>
                    <a:pt x="1891" y="1822"/>
                  </a:cubicBezTo>
                  <a:cubicBezTo>
                    <a:pt x="1914" y="1776"/>
                    <a:pt x="1933" y="1726"/>
                    <a:pt x="1942" y="1677"/>
                  </a:cubicBezTo>
                  <a:cubicBezTo>
                    <a:pt x="1981" y="1663"/>
                    <a:pt x="2018" y="1645"/>
                    <a:pt x="2049" y="1623"/>
                  </a:cubicBezTo>
                  <a:cubicBezTo>
                    <a:pt x="2101" y="1656"/>
                    <a:pt x="2133" y="1713"/>
                    <a:pt x="2133" y="1776"/>
                  </a:cubicBezTo>
                  <a:cubicBezTo>
                    <a:pt x="2133" y="1819"/>
                    <a:pt x="2117" y="1860"/>
                    <a:pt x="2090" y="1893"/>
                  </a:cubicBezTo>
                  <a:cubicBezTo>
                    <a:pt x="2073" y="1914"/>
                    <a:pt x="2075" y="1944"/>
                    <a:pt x="2095" y="1961"/>
                  </a:cubicBezTo>
                  <a:cubicBezTo>
                    <a:pt x="2105" y="1969"/>
                    <a:pt x="2115" y="1972"/>
                    <a:pt x="2127" y="1972"/>
                  </a:cubicBezTo>
                  <a:cubicBezTo>
                    <a:pt x="2139" y="1972"/>
                    <a:pt x="2154" y="1967"/>
                    <a:pt x="2163" y="1955"/>
                  </a:cubicBezTo>
                  <a:cubicBezTo>
                    <a:pt x="2179" y="1938"/>
                    <a:pt x="2192" y="1917"/>
                    <a:pt x="2202" y="1894"/>
                  </a:cubicBezTo>
                  <a:cubicBezTo>
                    <a:pt x="2254" y="1929"/>
                    <a:pt x="2291" y="1981"/>
                    <a:pt x="2309" y="2042"/>
                  </a:cubicBezTo>
                  <a:cubicBezTo>
                    <a:pt x="2315" y="2063"/>
                    <a:pt x="2333" y="2076"/>
                    <a:pt x="2354" y="2076"/>
                  </a:cubicBezTo>
                  <a:cubicBezTo>
                    <a:pt x="2358" y="2076"/>
                    <a:pt x="2364" y="2076"/>
                    <a:pt x="2368" y="2074"/>
                  </a:cubicBezTo>
                  <a:cubicBezTo>
                    <a:pt x="2393" y="2065"/>
                    <a:pt x="2409" y="2039"/>
                    <a:pt x="2400" y="2013"/>
                  </a:cubicBezTo>
                  <a:cubicBezTo>
                    <a:pt x="2373" y="1920"/>
                    <a:pt x="2310" y="1843"/>
                    <a:pt x="2226" y="1796"/>
                  </a:cubicBezTo>
                  <a:cubicBezTo>
                    <a:pt x="2233" y="1703"/>
                    <a:pt x="2191" y="1613"/>
                    <a:pt x="2118" y="1557"/>
                  </a:cubicBezTo>
                  <a:cubicBezTo>
                    <a:pt x="2176" y="1488"/>
                    <a:pt x="2211" y="1400"/>
                    <a:pt x="2211" y="1305"/>
                  </a:cubicBezTo>
                  <a:cubicBezTo>
                    <a:pt x="2211" y="1236"/>
                    <a:pt x="2171" y="1174"/>
                    <a:pt x="2115" y="1142"/>
                  </a:cubicBezTo>
                  <a:lnTo>
                    <a:pt x="2115" y="807"/>
                  </a:lnTo>
                  <a:cubicBezTo>
                    <a:pt x="2115" y="637"/>
                    <a:pt x="2053" y="476"/>
                    <a:pt x="1939" y="352"/>
                  </a:cubicBezTo>
                  <a:lnTo>
                    <a:pt x="1967" y="267"/>
                  </a:lnTo>
                  <a:cubicBezTo>
                    <a:pt x="1982" y="217"/>
                    <a:pt x="1959" y="168"/>
                    <a:pt x="1912" y="148"/>
                  </a:cubicBezTo>
                  <a:lnTo>
                    <a:pt x="1876" y="134"/>
                  </a:lnTo>
                  <a:cubicBezTo>
                    <a:pt x="1665" y="45"/>
                    <a:pt x="1441" y="0"/>
                    <a:pt x="1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31" name="Google Shape;1661;p49">
              <a:extLst>
                <a:ext uri="{FF2B5EF4-FFF2-40B4-BE49-F238E27FC236}">
                  <a16:creationId xmlns:a16="http://schemas.microsoft.com/office/drawing/2014/main" id="{184246CB-FD83-95B4-C8B1-3A5A82C641B8}"/>
                </a:ext>
              </a:extLst>
            </p:cNvPr>
            <p:cNvSpPr/>
            <p:nvPr/>
          </p:nvSpPr>
          <p:spPr>
            <a:xfrm>
              <a:off x="909983" y="4389405"/>
              <a:ext cx="33630" cy="14431"/>
            </a:xfrm>
            <a:custGeom>
              <a:avLst/>
              <a:gdLst/>
              <a:ahLst/>
              <a:cxnLst/>
              <a:rect l="l" t="t" r="r" b="b"/>
              <a:pathLst>
                <a:path w="268" h="115" extrusionOk="0">
                  <a:moveTo>
                    <a:pt x="57" y="0"/>
                  </a:moveTo>
                  <a:cubicBezTo>
                    <a:pt x="40" y="0"/>
                    <a:pt x="23" y="10"/>
                    <a:pt x="14" y="26"/>
                  </a:cubicBezTo>
                  <a:cubicBezTo>
                    <a:pt x="0" y="50"/>
                    <a:pt x="8" y="78"/>
                    <a:pt x="33" y="90"/>
                  </a:cubicBezTo>
                  <a:cubicBezTo>
                    <a:pt x="64" y="106"/>
                    <a:pt x="98" y="114"/>
                    <a:pt x="133" y="114"/>
                  </a:cubicBezTo>
                  <a:cubicBezTo>
                    <a:pt x="169" y="114"/>
                    <a:pt x="202" y="106"/>
                    <a:pt x="234" y="90"/>
                  </a:cubicBezTo>
                  <a:cubicBezTo>
                    <a:pt x="258" y="78"/>
                    <a:pt x="267" y="50"/>
                    <a:pt x="255" y="26"/>
                  </a:cubicBezTo>
                  <a:cubicBezTo>
                    <a:pt x="246" y="10"/>
                    <a:pt x="230" y="0"/>
                    <a:pt x="212" y="0"/>
                  </a:cubicBezTo>
                  <a:cubicBezTo>
                    <a:pt x="205" y="0"/>
                    <a:pt x="198" y="2"/>
                    <a:pt x="191" y="5"/>
                  </a:cubicBezTo>
                  <a:cubicBezTo>
                    <a:pt x="173" y="15"/>
                    <a:pt x="154" y="19"/>
                    <a:pt x="134" y="19"/>
                  </a:cubicBezTo>
                  <a:cubicBezTo>
                    <a:pt x="115" y="19"/>
                    <a:pt x="96" y="15"/>
                    <a:pt x="79" y="5"/>
                  </a:cubicBezTo>
                  <a:cubicBezTo>
                    <a:pt x="72" y="2"/>
                    <a:pt x="64" y="0"/>
                    <a:pt x="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32" name="Google Shape;1662;p49">
              <a:extLst>
                <a:ext uri="{FF2B5EF4-FFF2-40B4-BE49-F238E27FC236}">
                  <a16:creationId xmlns:a16="http://schemas.microsoft.com/office/drawing/2014/main" id="{13D367F6-BF52-9FA0-D0B2-346168A0B0B8}"/>
                </a:ext>
              </a:extLst>
            </p:cNvPr>
            <p:cNvSpPr/>
            <p:nvPr/>
          </p:nvSpPr>
          <p:spPr>
            <a:xfrm>
              <a:off x="871836" y="4322271"/>
              <a:ext cx="40532" cy="15686"/>
            </a:xfrm>
            <a:custGeom>
              <a:avLst/>
              <a:gdLst/>
              <a:ahLst/>
              <a:cxnLst/>
              <a:rect l="l" t="t" r="r" b="b"/>
              <a:pathLst>
                <a:path w="323" h="125" extrusionOk="0">
                  <a:moveTo>
                    <a:pt x="161" y="0"/>
                  </a:moveTo>
                  <a:cubicBezTo>
                    <a:pt x="117" y="0"/>
                    <a:pt x="72" y="11"/>
                    <a:pt x="32" y="33"/>
                  </a:cubicBezTo>
                  <a:cubicBezTo>
                    <a:pt x="8" y="47"/>
                    <a:pt x="0" y="75"/>
                    <a:pt x="12" y="99"/>
                  </a:cubicBezTo>
                  <a:cubicBezTo>
                    <a:pt x="20" y="114"/>
                    <a:pt x="37" y="123"/>
                    <a:pt x="55" y="123"/>
                  </a:cubicBezTo>
                  <a:cubicBezTo>
                    <a:pt x="63" y="123"/>
                    <a:pt x="71" y="121"/>
                    <a:pt x="79" y="117"/>
                  </a:cubicBezTo>
                  <a:cubicBezTo>
                    <a:pt x="105" y="103"/>
                    <a:pt x="134" y="96"/>
                    <a:pt x="162" y="96"/>
                  </a:cubicBezTo>
                  <a:cubicBezTo>
                    <a:pt x="191" y="96"/>
                    <a:pt x="219" y="103"/>
                    <a:pt x="244" y="117"/>
                  </a:cubicBezTo>
                  <a:cubicBezTo>
                    <a:pt x="253" y="121"/>
                    <a:pt x="260" y="124"/>
                    <a:pt x="268" y="124"/>
                  </a:cubicBezTo>
                  <a:cubicBezTo>
                    <a:pt x="285" y="124"/>
                    <a:pt x="302" y="115"/>
                    <a:pt x="310" y="99"/>
                  </a:cubicBezTo>
                  <a:cubicBezTo>
                    <a:pt x="323" y="75"/>
                    <a:pt x="315" y="47"/>
                    <a:pt x="290" y="33"/>
                  </a:cubicBezTo>
                  <a:cubicBezTo>
                    <a:pt x="250" y="11"/>
                    <a:pt x="206" y="0"/>
                    <a:pt x="1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33" name="Google Shape;1663;p49">
              <a:extLst>
                <a:ext uri="{FF2B5EF4-FFF2-40B4-BE49-F238E27FC236}">
                  <a16:creationId xmlns:a16="http://schemas.microsoft.com/office/drawing/2014/main" id="{F7455EA3-D89F-0F3D-BAEC-31512D1F4434}"/>
                </a:ext>
              </a:extLst>
            </p:cNvPr>
            <p:cNvSpPr/>
            <p:nvPr/>
          </p:nvSpPr>
          <p:spPr>
            <a:xfrm>
              <a:off x="940977" y="4322271"/>
              <a:ext cx="40783" cy="15686"/>
            </a:xfrm>
            <a:custGeom>
              <a:avLst/>
              <a:gdLst/>
              <a:ahLst/>
              <a:cxnLst/>
              <a:rect l="l" t="t" r="r" b="b"/>
              <a:pathLst>
                <a:path w="325" h="125" extrusionOk="0">
                  <a:moveTo>
                    <a:pt x="161" y="0"/>
                  </a:moveTo>
                  <a:cubicBezTo>
                    <a:pt x="117" y="0"/>
                    <a:pt x="72" y="11"/>
                    <a:pt x="32" y="33"/>
                  </a:cubicBezTo>
                  <a:cubicBezTo>
                    <a:pt x="8" y="47"/>
                    <a:pt x="0" y="75"/>
                    <a:pt x="12" y="99"/>
                  </a:cubicBezTo>
                  <a:cubicBezTo>
                    <a:pt x="22" y="114"/>
                    <a:pt x="38" y="123"/>
                    <a:pt x="55" y="123"/>
                  </a:cubicBezTo>
                  <a:cubicBezTo>
                    <a:pt x="63" y="123"/>
                    <a:pt x="71" y="121"/>
                    <a:pt x="79" y="117"/>
                  </a:cubicBezTo>
                  <a:cubicBezTo>
                    <a:pt x="105" y="103"/>
                    <a:pt x="134" y="96"/>
                    <a:pt x="163" y="96"/>
                  </a:cubicBezTo>
                  <a:cubicBezTo>
                    <a:pt x="191" y="96"/>
                    <a:pt x="220" y="103"/>
                    <a:pt x="245" y="117"/>
                  </a:cubicBezTo>
                  <a:cubicBezTo>
                    <a:pt x="253" y="121"/>
                    <a:pt x="261" y="124"/>
                    <a:pt x="269" y="124"/>
                  </a:cubicBezTo>
                  <a:cubicBezTo>
                    <a:pt x="285" y="124"/>
                    <a:pt x="303" y="115"/>
                    <a:pt x="310" y="99"/>
                  </a:cubicBezTo>
                  <a:cubicBezTo>
                    <a:pt x="324" y="75"/>
                    <a:pt x="315" y="47"/>
                    <a:pt x="291" y="33"/>
                  </a:cubicBezTo>
                  <a:cubicBezTo>
                    <a:pt x="250" y="11"/>
                    <a:pt x="206" y="0"/>
                    <a:pt x="1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34" name="Google Shape;1664;p49">
              <a:extLst>
                <a:ext uri="{FF2B5EF4-FFF2-40B4-BE49-F238E27FC236}">
                  <a16:creationId xmlns:a16="http://schemas.microsoft.com/office/drawing/2014/main" id="{52EF9BE4-2930-CF5E-57AB-D996B4ADBC82}"/>
                </a:ext>
              </a:extLst>
            </p:cNvPr>
            <p:cNvSpPr/>
            <p:nvPr/>
          </p:nvSpPr>
          <p:spPr>
            <a:xfrm>
              <a:off x="901826" y="4422533"/>
              <a:ext cx="49818" cy="16564"/>
            </a:xfrm>
            <a:custGeom>
              <a:avLst/>
              <a:gdLst/>
              <a:ahLst/>
              <a:cxnLst/>
              <a:rect l="l" t="t" r="r" b="b"/>
              <a:pathLst>
                <a:path w="397" h="132" extrusionOk="0">
                  <a:moveTo>
                    <a:pt x="342" y="0"/>
                  </a:moveTo>
                  <a:cubicBezTo>
                    <a:pt x="334" y="0"/>
                    <a:pt x="326" y="2"/>
                    <a:pt x="319" y="6"/>
                  </a:cubicBezTo>
                  <a:cubicBezTo>
                    <a:pt x="281" y="26"/>
                    <a:pt x="239" y="35"/>
                    <a:pt x="198" y="35"/>
                  </a:cubicBezTo>
                  <a:cubicBezTo>
                    <a:pt x="156" y="35"/>
                    <a:pt x="114" y="26"/>
                    <a:pt x="77" y="6"/>
                  </a:cubicBezTo>
                  <a:cubicBezTo>
                    <a:pt x="69" y="2"/>
                    <a:pt x="62" y="1"/>
                    <a:pt x="54" y="1"/>
                  </a:cubicBezTo>
                  <a:cubicBezTo>
                    <a:pt x="37" y="1"/>
                    <a:pt x="21" y="10"/>
                    <a:pt x="13" y="27"/>
                  </a:cubicBezTo>
                  <a:cubicBezTo>
                    <a:pt x="0" y="50"/>
                    <a:pt x="10" y="79"/>
                    <a:pt x="34" y="92"/>
                  </a:cubicBezTo>
                  <a:cubicBezTo>
                    <a:pt x="84" y="118"/>
                    <a:pt x="142" y="132"/>
                    <a:pt x="198" y="132"/>
                  </a:cubicBezTo>
                  <a:cubicBezTo>
                    <a:pt x="255" y="132"/>
                    <a:pt x="312" y="118"/>
                    <a:pt x="364" y="92"/>
                  </a:cubicBezTo>
                  <a:cubicBezTo>
                    <a:pt x="387" y="81"/>
                    <a:pt x="396" y="51"/>
                    <a:pt x="385" y="27"/>
                  </a:cubicBezTo>
                  <a:cubicBezTo>
                    <a:pt x="376" y="10"/>
                    <a:pt x="359" y="0"/>
                    <a:pt x="3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35" name="Google Shape;1665;p49">
              <a:extLst>
                <a:ext uri="{FF2B5EF4-FFF2-40B4-BE49-F238E27FC236}">
                  <a16:creationId xmlns:a16="http://schemas.microsoft.com/office/drawing/2014/main" id="{3CBCF2ED-6B9C-1553-A291-89E4B2B96458}"/>
                </a:ext>
              </a:extLst>
            </p:cNvPr>
            <p:cNvSpPr/>
            <p:nvPr/>
          </p:nvSpPr>
          <p:spPr>
            <a:xfrm>
              <a:off x="955282" y="4346490"/>
              <a:ext cx="12172" cy="26226"/>
            </a:xfrm>
            <a:custGeom>
              <a:avLst/>
              <a:gdLst/>
              <a:ahLst/>
              <a:cxnLst/>
              <a:rect l="l" t="t" r="r" b="b"/>
              <a:pathLst>
                <a:path w="97" h="209" extrusionOk="0">
                  <a:moveTo>
                    <a:pt x="49" y="0"/>
                  </a:moveTo>
                  <a:cubicBezTo>
                    <a:pt x="23" y="0"/>
                    <a:pt x="1" y="21"/>
                    <a:pt x="1" y="49"/>
                  </a:cubicBezTo>
                  <a:lnTo>
                    <a:pt x="1" y="160"/>
                  </a:lnTo>
                  <a:cubicBezTo>
                    <a:pt x="1" y="186"/>
                    <a:pt x="21" y="209"/>
                    <a:pt x="49" y="209"/>
                  </a:cubicBezTo>
                  <a:cubicBezTo>
                    <a:pt x="75" y="209"/>
                    <a:pt x="97" y="188"/>
                    <a:pt x="97" y="160"/>
                  </a:cubicBezTo>
                  <a:lnTo>
                    <a:pt x="97" y="49"/>
                  </a:lnTo>
                  <a:cubicBezTo>
                    <a:pt x="96" y="22"/>
                    <a:pt x="75" y="0"/>
                    <a:pt x="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36" name="Google Shape;1666;p49">
              <a:extLst>
                <a:ext uri="{FF2B5EF4-FFF2-40B4-BE49-F238E27FC236}">
                  <a16:creationId xmlns:a16="http://schemas.microsoft.com/office/drawing/2014/main" id="{8959C240-A253-C0AD-DF54-5D59416BC966}"/>
                </a:ext>
              </a:extLst>
            </p:cNvPr>
            <p:cNvSpPr/>
            <p:nvPr/>
          </p:nvSpPr>
          <p:spPr>
            <a:xfrm>
              <a:off x="885890" y="4346490"/>
              <a:ext cx="12298" cy="26226"/>
            </a:xfrm>
            <a:custGeom>
              <a:avLst/>
              <a:gdLst/>
              <a:ahLst/>
              <a:cxnLst/>
              <a:rect l="l" t="t" r="r" b="b"/>
              <a:pathLst>
                <a:path w="98" h="209" extrusionOk="0">
                  <a:moveTo>
                    <a:pt x="49" y="0"/>
                  </a:moveTo>
                  <a:cubicBezTo>
                    <a:pt x="22" y="0"/>
                    <a:pt x="0" y="21"/>
                    <a:pt x="0" y="49"/>
                  </a:cubicBezTo>
                  <a:lnTo>
                    <a:pt x="0" y="160"/>
                  </a:lnTo>
                  <a:cubicBezTo>
                    <a:pt x="0" y="186"/>
                    <a:pt x="21" y="209"/>
                    <a:pt x="49" y="209"/>
                  </a:cubicBezTo>
                  <a:cubicBezTo>
                    <a:pt x="75" y="209"/>
                    <a:pt x="98" y="188"/>
                    <a:pt x="98" y="160"/>
                  </a:cubicBezTo>
                  <a:lnTo>
                    <a:pt x="98" y="49"/>
                  </a:lnTo>
                  <a:cubicBezTo>
                    <a:pt x="98" y="22"/>
                    <a:pt x="77" y="0"/>
                    <a:pt x="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  <p:sp>
          <p:nvSpPr>
            <p:cNvPr id="37" name="Google Shape;1667;p49">
              <a:extLst>
                <a:ext uri="{FF2B5EF4-FFF2-40B4-BE49-F238E27FC236}">
                  <a16:creationId xmlns:a16="http://schemas.microsoft.com/office/drawing/2014/main" id="{BB65553D-750B-24A5-8EC3-99706CA517AF}"/>
                </a:ext>
              </a:extLst>
            </p:cNvPr>
            <p:cNvSpPr/>
            <p:nvPr/>
          </p:nvSpPr>
          <p:spPr>
            <a:xfrm>
              <a:off x="908979" y="4214355"/>
              <a:ext cx="35638" cy="35638"/>
            </a:xfrm>
            <a:custGeom>
              <a:avLst/>
              <a:gdLst/>
              <a:ahLst/>
              <a:cxnLst/>
              <a:rect l="l" t="t" r="r" b="b"/>
              <a:pathLst>
                <a:path w="284" h="284" extrusionOk="0">
                  <a:moveTo>
                    <a:pt x="142" y="1"/>
                  </a:moveTo>
                  <a:cubicBezTo>
                    <a:pt x="116" y="1"/>
                    <a:pt x="94" y="21"/>
                    <a:pt x="94" y="49"/>
                  </a:cubicBezTo>
                  <a:lnTo>
                    <a:pt x="94" y="94"/>
                  </a:lnTo>
                  <a:lnTo>
                    <a:pt x="50" y="94"/>
                  </a:lnTo>
                  <a:cubicBezTo>
                    <a:pt x="24" y="94"/>
                    <a:pt x="1" y="115"/>
                    <a:pt x="1" y="142"/>
                  </a:cubicBezTo>
                  <a:cubicBezTo>
                    <a:pt x="1" y="168"/>
                    <a:pt x="22" y="190"/>
                    <a:pt x="50" y="190"/>
                  </a:cubicBezTo>
                  <a:lnTo>
                    <a:pt x="94" y="190"/>
                  </a:lnTo>
                  <a:lnTo>
                    <a:pt x="94" y="235"/>
                  </a:lnTo>
                  <a:cubicBezTo>
                    <a:pt x="94" y="261"/>
                    <a:pt x="115" y="283"/>
                    <a:pt x="142" y="283"/>
                  </a:cubicBezTo>
                  <a:cubicBezTo>
                    <a:pt x="168" y="283"/>
                    <a:pt x="191" y="262"/>
                    <a:pt x="191" y="235"/>
                  </a:cubicBezTo>
                  <a:lnTo>
                    <a:pt x="191" y="190"/>
                  </a:lnTo>
                  <a:lnTo>
                    <a:pt x="235" y="190"/>
                  </a:lnTo>
                  <a:cubicBezTo>
                    <a:pt x="262" y="190"/>
                    <a:pt x="284" y="169"/>
                    <a:pt x="284" y="142"/>
                  </a:cubicBezTo>
                  <a:cubicBezTo>
                    <a:pt x="284" y="116"/>
                    <a:pt x="263" y="94"/>
                    <a:pt x="235" y="94"/>
                  </a:cubicBezTo>
                  <a:lnTo>
                    <a:pt x="191" y="94"/>
                  </a:lnTo>
                  <a:lnTo>
                    <a:pt x="191" y="49"/>
                  </a:lnTo>
                  <a:cubicBezTo>
                    <a:pt x="191" y="23"/>
                    <a:pt x="168" y="1"/>
                    <a:pt x="1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2700">
                <a:cs typeface="B Nazanin" panose="00000400000000000000" pitchFamily="2" charset="-78"/>
              </a:endParaRPr>
            </a:p>
          </p:txBody>
        </p:sp>
      </p:grpSp>
      <p:sp>
        <p:nvSpPr>
          <p:cNvPr id="38" name="Google Shape;1445;p49">
            <a:extLst>
              <a:ext uri="{FF2B5EF4-FFF2-40B4-BE49-F238E27FC236}">
                <a16:creationId xmlns:a16="http://schemas.microsoft.com/office/drawing/2014/main" id="{615A09B2-7DDF-DEDB-75AC-92F30672C902}"/>
              </a:ext>
            </a:extLst>
          </p:cNvPr>
          <p:cNvSpPr/>
          <p:nvPr/>
        </p:nvSpPr>
        <p:spPr>
          <a:xfrm>
            <a:off x="8630261" y="3271582"/>
            <a:ext cx="1227570" cy="1013810"/>
          </a:xfrm>
          <a:custGeom>
            <a:avLst/>
            <a:gdLst/>
            <a:ahLst/>
            <a:cxnLst/>
            <a:rect l="l" t="t" r="r" b="b"/>
            <a:pathLst>
              <a:path w="3184" h="3296" extrusionOk="0">
                <a:moveTo>
                  <a:pt x="1403" y="96"/>
                </a:moveTo>
                <a:cubicBezTo>
                  <a:pt x="1476" y="96"/>
                  <a:pt x="1536" y="156"/>
                  <a:pt x="1536" y="229"/>
                </a:cubicBezTo>
                <a:lnTo>
                  <a:pt x="1536" y="233"/>
                </a:lnTo>
                <a:cubicBezTo>
                  <a:pt x="1494" y="222"/>
                  <a:pt x="1449" y="213"/>
                  <a:pt x="1403" y="213"/>
                </a:cubicBezTo>
                <a:cubicBezTo>
                  <a:pt x="1357" y="215"/>
                  <a:pt x="1311" y="222"/>
                  <a:pt x="1269" y="233"/>
                </a:cubicBezTo>
                <a:lnTo>
                  <a:pt x="1269" y="229"/>
                </a:lnTo>
                <a:cubicBezTo>
                  <a:pt x="1269" y="156"/>
                  <a:pt x="1330" y="96"/>
                  <a:pt x="1403" y="96"/>
                </a:cubicBezTo>
                <a:close/>
                <a:moveTo>
                  <a:pt x="1402" y="752"/>
                </a:moveTo>
                <a:cubicBezTo>
                  <a:pt x="1421" y="776"/>
                  <a:pt x="1445" y="797"/>
                  <a:pt x="1470" y="813"/>
                </a:cubicBezTo>
                <a:cubicBezTo>
                  <a:pt x="1508" y="840"/>
                  <a:pt x="1550" y="860"/>
                  <a:pt x="1594" y="870"/>
                </a:cubicBezTo>
                <a:cubicBezTo>
                  <a:pt x="1612" y="873"/>
                  <a:pt x="1628" y="884"/>
                  <a:pt x="1640" y="899"/>
                </a:cubicBezTo>
                <a:cubicBezTo>
                  <a:pt x="1651" y="914"/>
                  <a:pt x="1659" y="933"/>
                  <a:pt x="1659" y="951"/>
                </a:cubicBezTo>
                <a:cubicBezTo>
                  <a:pt x="1659" y="1047"/>
                  <a:pt x="1604" y="1137"/>
                  <a:pt x="1519" y="1181"/>
                </a:cubicBezTo>
                <a:cubicBezTo>
                  <a:pt x="1483" y="1201"/>
                  <a:pt x="1442" y="1211"/>
                  <a:pt x="1402" y="1211"/>
                </a:cubicBezTo>
                <a:cubicBezTo>
                  <a:pt x="1361" y="1211"/>
                  <a:pt x="1321" y="1201"/>
                  <a:pt x="1284" y="1181"/>
                </a:cubicBezTo>
                <a:cubicBezTo>
                  <a:pt x="1198" y="1135"/>
                  <a:pt x="1145" y="1047"/>
                  <a:pt x="1145" y="951"/>
                </a:cubicBezTo>
                <a:cubicBezTo>
                  <a:pt x="1145" y="933"/>
                  <a:pt x="1152" y="914"/>
                  <a:pt x="1163" y="899"/>
                </a:cubicBezTo>
                <a:cubicBezTo>
                  <a:pt x="1175" y="884"/>
                  <a:pt x="1190" y="875"/>
                  <a:pt x="1209" y="870"/>
                </a:cubicBezTo>
                <a:cubicBezTo>
                  <a:pt x="1285" y="851"/>
                  <a:pt x="1352" y="809"/>
                  <a:pt x="1402" y="752"/>
                </a:cubicBezTo>
                <a:close/>
                <a:moveTo>
                  <a:pt x="1693" y="1150"/>
                </a:moveTo>
                <a:lnTo>
                  <a:pt x="1712" y="1161"/>
                </a:lnTo>
                <a:cubicBezTo>
                  <a:pt x="1734" y="1176"/>
                  <a:pt x="1749" y="1198"/>
                  <a:pt x="1751" y="1224"/>
                </a:cubicBezTo>
                <a:cubicBezTo>
                  <a:pt x="1755" y="1250"/>
                  <a:pt x="1746" y="1277"/>
                  <a:pt x="1729" y="1295"/>
                </a:cubicBezTo>
                <a:lnTo>
                  <a:pt x="1578" y="1457"/>
                </a:lnTo>
                <a:lnTo>
                  <a:pt x="1455" y="1303"/>
                </a:lnTo>
                <a:cubicBezTo>
                  <a:pt x="1493" y="1297"/>
                  <a:pt x="1530" y="1285"/>
                  <a:pt x="1564" y="1266"/>
                </a:cubicBezTo>
                <a:cubicBezTo>
                  <a:pt x="1618" y="1239"/>
                  <a:pt x="1661" y="1198"/>
                  <a:pt x="1693" y="1150"/>
                </a:cubicBezTo>
                <a:close/>
                <a:moveTo>
                  <a:pt x="1111" y="1151"/>
                </a:moveTo>
                <a:cubicBezTo>
                  <a:pt x="1143" y="1198"/>
                  <a:pt x="1186" y="1239"/>
                  <a:pt x="1241" y="1268"/>
                </a:cubicBezTo>
                <a:cubicBezTo>
                  <a:pt x="1274" y="1286"/>
                  <a:pt x="1313" y="1297"/>
                  <a:pt x="1348" y="1305"/>
                </a:cubicBezTo>
                <a:lnTo>
                  <a:pt x="1226" y="1458"/>
                </a:lnTo>
                <a:lnTo>
                  <a:pt x="1075" y="1296"/>
                </a:lnTo>
                <a:cubicBezTo>
                  <a:pt x="1058" y="1277"/>
                  <a:pt x="1049" y="1250"/>
                  <a:pt x="1053" y="1224"/>
                </a:cubicBezTo>
                <a:cubicBezTo>
                  <a:pt x="1057" y="1198"/>
                  <a:pt x="1072" y="1176"/>
                  <a:pt x="1094" y="1161"/>
                </a:cubicBezTo>
                <a:lnTo>
                  <a:pt x="1111" y="1151"/>
                </a:lnTo>
                <a:close/>
                <a:moveTo>
                  <a:pt x="1693" y="1884"/>
                </a:moveTo>
                <a:lnTo>
                  <a:pt x="1810" y="1941"/>
                </a:lnTo>
                <a:lnTo>
                  <a:pt x="1646" y="2243"/>
                </a:lnTo>
                <a:cubicBezTo>
                  <a:pt x="1639" y="2258"/>
                  <a:pt x="1624" y="2265"/>
                  <a:pt x="1608" y="2265"/>
                </a:cubicBezTo>
                <a:lnTo>
                  <a:pt x="1373" y="2265"/>
                </a:lnTo>
                <a:cubicBezTo>
                  <a:pt x="1357" y="2265"/>
                  <a:pt x="1342" y="2253"/>
                  <a:pt x="1342" y="2235"/>
                </a:cubicBezTo>
                <a:cubicBezTo>
                  <a:pt x="1342" y="2216"/>
                  <a:pt x="1351" y="2197"/>
                  <a:pt x="1363" y="2185"/>
                </a:cubicBezTo>
                <a:cubicBezTo>
                  <a:pt x="1379" y="2171"/>
                  <a:pt x="1398" y="2165"/>
                  <a:pt x="1418" y="2165"/>
                </a:cubicBezTo>
                <a:lnTo>
                  <a:pt x="1515" y="2165"/>
                </a:lnTo>
                <a:cubicBezTo>
                  <a:pt x="1534" y="2165"/>
                  <a:pt x="1550" y="2155"/>
                  <a:pt x="1557" y="2140"/>
                </a:cubicBezTo>
                <a:lnTo>
                  <a:pt x="1693" y="1884"/>
                </a:lnTo>
                <a:close/>
                <a:moveTo>
                  <a:pt x="1110" y="1884"/>
                </a:moveTo>
                <a:lnTo>
                  <a:pt x="1263" y="2169"/>
                </a:lnTo>
                <a:cubicBezTo>
                  <a:pt x="1253" y="2190"/>
                  <a:pt x="1248" y="2213"/>
                  <a:pt x="1248" y="2237"/>
                </a:cubicBezTo>
                <a:cubicBezTo>
                  <a:pt x="1248" y="2306"/>
                  <a:pt x="1304" y="2363"/>
                  <a:pt x="1374" y="2363"/>
                </a:cubicBezTo>
                <a:lnTo>
                  <a:pt x="1514" y="2363"/>
                </a:lnTo>
                <a:cubicBezTo>
                  <a:pt x="1570" y="2363"/>
                  <a:pt x="1615" y="2408"/>
                  <a:pt x="1615" y="2463"/>
                </a:cubicBezTo>
                <a:lnTo>
                  <a:pt x="1615" y="2490"/>
                </a:lnTo>
                <a:cubicBezTo>
                  <a:pt x="1535" y="2463"/>
                  <a:pt x="1451" y="2450"/>
                  <a:pt x="1366" y="2450"/>
                </a:cubicBezTo>
                <a:lnTo>
                  <a:pt x="1264" y="2450"/>
                </a:lnTo>
                <a:cubicBezTo>
                  <a:pt x="1253" y="2441"/>
                  <a:pt x="1246" y="2429"/>
                  <a:pt x="1240" y="2417"/>
                </a:cubicBezTo>
                <a:lnTo>
                  <a:pt x="989" y="1944"/>
                </a:lnTo>
                <a:lnTo>
                  <a:pt x="1110" y="1884"/>
                </a:lnTo>
                <a:close/>
                <a:moveTo>
                  <a:pt x="1845" y="2078"/>
                </a:moveTo>
                <a:cubicBezTo>
                  <a:pt x="1869" y="2180"/>
                  <a:pt x="1913" y="2274"/>
                  <a:pt x="1978" y="2355"/>
                </a:cubicBezTo>
                <a:lnTo>
                  <a:pt x="2012" y="2397"/>
                </a:lnTo>
                <a:cubicBezTo>
                  <a:pt x="2023" y="2413"/>
                  <a:pt x="2036" y="2430"/>
                  <a:pt x="2044" y="2448"/>
                </a:cubicBezTo>
                <a:cubicBezTo>
                  <a:pt x="2012" y="2491"/>
                  <a:pt x="2000" y="2545"/>
                  <a:pt x="2012" y="2598"/>
                </a:cubicBezTo>
                <a:lnTo>
                  <a:pt x="2048" y="2760"/>
                </a:lnTo>
                <a:lnTo>
                  <a:pt x="1980" y="2760"/>
                </a:lnTo>
                <a:cubicBezTo>
                  <a:pt x="1977" y="2749"/>
                  <a:pt x="1972" y="2741"/>
                  <a:pt x="1968" y="2731"/>
                </a:cubicBezTo>
                <a:cubicBezTo>
                  <a:pt x="1955" y="2708"/>
                  <a:pt x="1937" y="2690"/>
                  <a:pt x="1922" y="2675"/>
                </a:cubicBezTo>
                <a:cubicBezTo>
                  <a:pt x="1859" y="2615"/>
                  <a:pt x="1787" y="2565"/>
                  <a:pt x="1712" y="2528"/>
                </a:cubicBezTo>
                <a:lnTo>
                  <a:pt x="1712" y="2463"/>
                </a:lnTo>
                <a:cubicBezTo>
                  <a:pt x="1712" y="2419"/>
                  <a:pt x="1697" y="2380"/>
                  <a:pt x="1674" y="2346"/>
                </a:cubicBezTo>
                <a:cubicBezTo>
                  <a:pt x="1698" y="2334"/>
                  <a:pt x="1718" y="2314"/>
                  <a:pt x="1732" y="2289"/>
                </a:cubicBezTo>
                <a:lnTo>
                  <a:pt x="1845" y="2078"/>
                </a:lnTo>
                <a:close/>
                <a:moveTo>
                  <a:pt x="502" y="2492"/>
                </a:moveTo>
                <a:lnTo>
                  <a:pt x="502" y="2895"/>
                </a:lnTo>
                <a:lnTo>
                  <a:pt x="396" y="2895"/>
                </a:lnTo>
                <a:lnTo>
                  <a:pt x="396" y="2492"/>
                </a:lnTo>
                <a:close/>
                <a:moveTo>
                  <a:pt x="2401" y="2373"/>
                </a:moveTo>
                <a:cubicBezTo>
                  <a:pt x="2406" y="2373"/>
                  <a:pt x="2412" y="2374"/>
                  <a:pt x="2418" y="2379"/>
                </a:cubicBezTo>
                <a:lnTo>
                  <a:pt x="2500" y="2438"/>
                </a:lnTo>
                <a:cubicBezTo>
                  <a:pt x="2524" y="2455"/>
                  <a:pt x="2551" y="2465"/>
                  <a:pt x="2580" y="2465"/>
                </a:cubicBezTo>
                <a:cubicBezTo>
                  <a:pt x="2588" y="2465"/>
                  <a:pt x="2611" y="2464"/>
                  <a:pt x="2633" y="2464"/>
                </a:cubicBezTo>
                <a:cubicBezTo>
                  <a:pt x="2656" y="2464"/>
                  <a:pt x="2678" y="2465"/>
                  <a:pt x="2685" y="2466"/>
                </a:cubicBezTo>
                <a:lnTo>
                  <a:pt x="2730" y="2620"/>
                </a:lnTo>
                <a:lnTo>
                  <a:pt x="2678" y="2668"/>
                </a:lnTo>
                <a:cubicBezTo>
                  <a:pt x="2652" y="2694"/>
                  <a:pt x="2630" y="2724"/>
                  <a:pt x="2615" y="2758"/>
                </a:cubicBezTo>
                <a:cubicBezTo>
                  <a:pt x="2601" y="2792"/>
                  <a:pt x="2593" y="2829"/>
                  <a:pt x="2593" y="2866"/>
                </a:cubicBezTo>
                <a:cubicBezTo>
                  <a:pt x="2593" y="2889"/>
                  <a:pt x="2584" y="2910"/>
                  <a:pt x="2568" y="2925"/>
                </a:cubicBezTo>
                <a:cubicBezTo>
                  <a:pt x="2552" y="2941"/>
                  <a:pt x="2530" y="2951"/>
                  <a:pt x="2507" y="2951"/>
                </a:cubicBezTo>
                <a:cubicBezTo>
                  <a:pt x="2434" y="2951"/>
                  <a:pt x="2372" y="2999"/>
                  <a:pt x="2351" y="3066"/>
                </a:cubicBezTo>
                <a:cubicBezTo>
                  <a:pt x="2315" y="3055"/>
                  <a:pt x="2279" y="3050"/>
                  <a:pt x="2242" y="3050"/>
                </a:cubicBezTo>
                <a:lnTo>
                  <a:pt x="1974" y="3050"/>
                </a:lnTo>
                <a:cubicBezTo>
                  <a:pt x="1958" y="2987"/>
                  <a:pt x="1958" y="2920"/>
                  <a:pt x="1974" y="2857"/>
                </a:cubicBezTo>
                <a:lnTo>
                  <a:pt x="2069" y="2857"/>
                </a:lnTo>
                <a:lnTo>
                  <a:pt x="2079" y="2899"/>
                </a:lnTo>
                <a:cubicBezTo>
                  <a:pt x="2084" y="2921"/>
                  <a:pt x="2104" y="2937"/>
                  <a:pt x="2126" y="2937"/>
                </a:cubicBezTo>
                <a:cubicBezTo>
                  <a:pt x="2130" y="2937"/>
                  <a:pt x="2132" y="2937"/>
                  <a:pt x="2136" y="2936"/>
                </a:cubicBezTo>
                <a:cubicBezTo>
                  <a:pt x="2162" y="2930"/>
                  <a:pt x="2178" y="2904"/>
                  <a:pt x="2173" y="2878"/>
                </a:cubicBezTo>
                <a:lnTo>
                  <a:pt x="2154" y="2800"/>
                </a:lnTo>
                <a:lnTo>
                  <a:pt x="2104" y="2579"/>
                </a:lnTo>
                <a:cubicBezTo>
                  <a:pt x="2096" y="2553"/>
                  <a:pt x="2104" y="2526"/>
                  <a:pt x="2121" y="2505"/>
                </a:cubicBezTo>
                <a:cubicBezTo>
                  <a:pt x="2137" y="2484"/>
                  <a:pt x="2161" y="2473"/>
                  <a:pt x="2189" y="2473"/>
                </a:cubicBezTo>
                <a:lnTo>
                  <a:pt x="2303" y="2473"/>
                </a:lnTo>
                <a:cubicBezTo>
                  <a:pt x="2343" y="2473"/>
                  <a:pt x="2376" y="2439"/>
                  <a:pt x="2376" y="2400"/>
                </a:cubicBezTo>
                <a:cubicBezTo>
                  <a:pt x="2376" y="2385"/>
                  <a:pt x="2387" y="2378"/>
                  <a:pt x="2390" y="2375"/>
                </a:cubicBezTo>
                <a:cubicBezTo>
                  <a:pt x="2392" y="2374"/>
                  <a:pt x="2396" y="2373"/>
                  <a:pt x="2401" y="2373"/>
                </a:cubicBezTo>
                <a:close/>
                <a:moveTo>
                  <a:pt x="959" y="2083"/>
                </a:moveTo>
                <a:lnTo>
                  <a:pt x="1152" y="2449"/>
                </a:lnTo>
                <a:lnTo>
                  <a:pt x="1073" y="2449"/>
                </a:lnTo>
                <a:cubicBezTo>
                  <a:pt x="1047" y="2449"/>
                  <a:pt x="1025" y="2470"/>
                  <a:pt x="1025" y="2497"/>
                </a:cubicBezTo>
                <a:cubicBezTo>
                  <a:pt x="1025" y="2523"/>
                  <a:pt x="1046" y="2545"/>
                  <a:pt x="1073" y="2545"/>
                </a:cubicBezTo>
                <a:lnTo>
                  <a:pt x="1370" y="2545"/>
                </a:lnTo>
                <a:cubicBezTo>
                  <a:pt x="1554" y="2545"/>
                  <a:pt x="1727" y="2616"/>
                  <a:pt x="1859" y="2743"/>
                </a:cubicBezTo>
                <a:cubicBezTo>
                  <a:pt x="1871" y="2757"/>
                  <a:pt x="1882" y="2767"/>
                  <a:pt x="1887" y="2776"/>
                </a:cubicBezTo>
                <a:cubicBezTo>
                  <a:pt x="1890" y="2781"/>
                  <a:pt x="1892" y="2788"/>
                  <a:pt x="1894" y="2800"/>
                </a:cubicBezTo>
                <a:cubicBezTo>
                  <a:pt x="1859" y="2899"/>
                  <a:pt x="1859" y="3007"/>
                  <a:pt x="1890" y="3105"/>
                </a:cubicBezTo>
                <a:cubicBezTo>
                  <a:pt x="1882" y="3165"/>
                  <a:pt x="1808" y="3178"/>
                  <a:pt x="1760" y="3188"/>
                </a:cubicBezTo>
                <a:cubicBezTo>
                  <a:pt x="1786" y="3152"/>
                  <a:pt x="1801" y="3107"/>
                  <a:pt x="1801" y="3057"/>
                </a:cubicBezTo>
                <a:cubicBezTo>
                  <a:pt x="1801" y="2931"/>
                  <a:pt x="1697" y="2826"/>
                  <a:pt x="1570" y="2826"/>
                </a:cubicBezTo>
                <a:lnTo>
                  <a:pt x="1204" y="2826"/>
                </a:lnTo>
                <a:cubicBezTo>
                  <a:pt x="1189" y="2801"/>
                  <a:pt x="1163" y="2784"/>
                  <a:pt x="1132" y="2784"/>
                </a:cubicBezTo>
                <a:lnTo>
                  <a:pt x="1009" y="2784"/>
                </a:lnTo>
                <a:cubicBezTo>
                  <a:pt x="963" y="2784"/>
                  <a:pt x="926" y="2821"/>
                  <a:pt x="926" y="2867"/>
                </a:cubicBezTo>
                <a:lnTo>
                  <a:pt x="926" y="2894"/>
                </a:lnTo>
                <a:lnTo>
                  <a:pt x="600" y="2894"/>
                </a:lnTo>
                <a:lnTo>
                  <a:pt x="600" y="2545"/>
                </a:lnTo>
                <a:lnTo>
                  <a:pt x="847" y="2545"/>
                </a:lnTo>
                <a:cubicBezTo>
                  <a:pt x="873" y="2545"/>
                  <a:pt x="895" y="2524"/>
                  <a:pt x="895" y="2497"/>
                </a:cubicBezTo>
                <a:cubicBezTo>
                  <a:pt x="895" y="2471"/>
                  <a:pt x="874" y="2449"/>
                  <a:pt x="847" y="2449"/>
                </a:cubicBezTo>
                <a:lnTo>
                  <a:pt x="760" y="2449"/>
                </a:lnTo>
                <a:cubicBezTo>
                  <a:pt x="770" y="2430"/>
                  <a:pt x="782" y="2412"/>
                  <a:pt x="795" y="2395"/>
                </a:cubicBezTo>
                <a:lnTo>
                  <a:pt x="829" y="2351"/>
                </a:lnTo>
                <a:cubicBezTo>
                  <a:pt x="892" y="2272"/>
                  <a:pt x="936" y="2181"/>
                  <a:pt x="959" y="2083"/>
                </a:cubicBezTo>
                <a:close/>
                <a:moveTo>
                  <a:pt x="1119" y="2881"/>
                </a:moveTo>
                <a:lnTo>
                  <a:pt x="1119" y="3193"/>
                </a:lnTo>
                <a:lnTo>
                  <a:pt x="1022" y="3193"/>
                </a:lnTo>
                <a:lnTo>
                  <a:pt x="1022" y="2881"/>
                </a:lnTo>
                <a:close/>
                <a:moveTo>
                  <a:pt x="1571" y="2923"/>
                </a:moveTo>
                <a:cubicBezTo>
                  <a:pt x="1645" y="2923"/>
                  <a:pt x="1706" y="2983"/>
                  <a:pt x="1706" y="3057"/>
                </a:cubicBezTo>
                <a:cubicBezTo>
                  <a:pt x="1706" y="3133"/>
                  <a:pt x="1645" y="3193"/>
                  <a:pt x="1571" y="3193"/>
                </a:cubicBezTo>
                <a:lnTo>
                  <a:pt x="1215" y="3193"/>
                </a:lnTo>
                <a:lnTo>
                  <a:pt x="1215" y="2923"/>
                </a:lnTo>
                <a:close/>
                <a:moveTo>
                  <a:pt x="1398" y="1"/>
                </a:moveTo>
                <a:cubicBezTo>
                  <a:pt x="1270" y="1"/>
                  <a:pt x="1167" y="103"/>
                  <a:pt x="1167" y="231"/>
                </a:cubicBezTo>
                <a:lnTo>
                  <a:pt x="1167" y="274"/>
                </a:lnTo>
                <a:cubicBezTo>
                  <a:pt x="1110" y="305"/>
                  <a:pt x="1058" y="349"/>
                  <a:pt x="1017" y="404"/>
                </a:cubicBezTo>
                <a:cubicBezTo>
                  <a:pt x="1002" y="425"/>
                  <a:pt x="1006" y="454"/>
                  <a:pt x="1027" y="472"/>
                </a:cubicBezTo>
                <a:cubicBezTo>
                  <a:pt x="1035" y="478"/>
                  <a:pt x="1046" y="481"/>
                  <a:pt x="1056" y="481"/>
                </a:cubicBezTo>
                <a:cubicBezTo>
                  <a:pt x="1070" y="481"/>
                  <a:pt x="1085" y="475"/>
                  <a:pt x="1095" y="463"/>
                </a:cubicBezTo>
                <a:cubicBezTo>
                  <a:pt x="1167" y="367"/>
                  <a:pt x="1278" y="312"/>
                  <a:pt x="1398" y="312"/>
                </a:cubicBezTo>
                <a:cubicBezTo>
                  <a:pt x="1599" y="312"/>
                  <a:pt x="1765" y="470"/>
                  <a:pt x="1776" y="672"/>
                </a:cubicBezTo>
                <a:lnTo>
                  <a:pt x="1777" y="829"/>
                </a:lnTo>
                <a:cubicBezTo>
                  <a:pt x="1777" y="849"/>
                  <a:pt x="1770" y="868"/>
                  <a:pt x="1755" y="882"/>
                </a:cubicBezTo>
                <a:cubicBezTo>
                  <a:pt x="1751" y="886"/>
                  <a:pt x="1746" y="889"/>
                  <a:pt x="1740" y="893"/>
                </a:cubicBezTo>
                <a:cubicBezTo>
                  <a:pt x="1734" y="875"/>
                  <a:pt x="1725" y="856"/>
                  <a:pt x="1712" y="841"/>
                </a:cubicBezTo>
                <a:cubicBezTo>
                  <a:pt x="1687" y="809"/>
                  <a:pt x="1651" y="787"/>
                  <a:pt x="1612" y="777"/>
                </a:cubicBezTo>
                <a:cubicBezTo>
                  <a:pt x="1579" y="768"/>
                  <a:pt x="1549" y="755"/>
                  <a:pt x="1520" y="735"/>
                </a:cubicBezTo>
                <a:cubicBezTo>
                  <a:pt x="1493" y="715"/>
                  <a:pt x="1468" y="690"/>
                  <a:pt x="1450" y="663"/>
                </a:cubicBezTo>
                <a:lnTo>
                  <a:pt x="1436" y="643"/>
                </a:lnTo>
                <a:cubicBezTo>
                  <a:pt x="1427" y="630"/>
                  <a:pt x="1413" y="622"/>
                  <a:pt x="1396" y="622"/>
                </a:cubicBezTo>
                <a:cubicBezTo>
                  <a:pt x="1380" y="622"/>
                  <a:pt x="1365" y="630"/>
                  <a:pt x="1356" y="643"/>
                </a:cubicBezTo>
                <a:lnTo>
                  <a:pt x="1342" y="663"/>
                </a:lnTo>
                <a:cubicBezTo>
                  <a:pt x="1304" y="720"/>
                  <a:pt x="1247" y="761"/>
                  <a:pt x="1180" y="777"/>
                </a:cubicBezTo>
                <a:cubicBezTo>
                  <a:pt x="1141" y="786"/>
                  <a:pt x="1105" y="809"/>
                  <a:pt x="1080" y="841"/>
                </a:cubicBezTo>
                <a:cubicBezTo>
                  <a:pt x="1069" y="856"/>
                  <a:pt x="1058" y="875"/>
                  <a:pt x="1052" y="893"/>
                </a:cubicBezTo>
                <a:cubicBezTo>
                  <a:pt x="1029" y="881"/>
                  <a:pt x="1015" y="856"/>
                  <a:pt x="1015" y="829"/>
                </a:cubicBezTo>
                <a:lnTo>
                  <a:pt x="1016" y="672"/>
                </a:lnTo>
                <a:cubicBezTo>
                  <a:pt x="1016" y="664"/>
                  <a:pt x="1017" y="656"/>
                  <a:pt x="1017" y="650"/>
                </a:cubicBezTo>
                <a:cubicBezTo>
                  <a:pt x="1021" y="624"/>
                  <a:pt x="1002" y="600"/>
                  <a:pt x="974" y="596"/>
                </a:cubicBezTo>
                <a:cubicBezTo>
                  <a:pt x="973" y="595"/>
                  <a:pt x="972" y="595"/>
                  <a:pt x="970" y="595"/>
                </a:cubicBezTo>
                <a:cubicBezTo>
                  <a:pt x="946" y="595"/>
                  <a:pt x="925" y="613"/>
                  <a:pt x="921" y="640"/>
                </a:cubicBezTo>
                <a:cubicBezTo>
                  <a:pt x="920" y="650"/>
                  <a:pt x="918" y="664"/>
                  <a:pt x="918" y="671"/>
                </a:cubicBezTo>
                <a:lnTo>
                  <a:pt x="917" y="829"/>
                </a:lnTo>
                <a:lnTo>
                  <a:pt x="917" y="830"/>
                </a:lnTo>
                <a:cubicBezTo>
                  <a:pt x="917" y="909"/>
                  <a:pt x="970" y="975"/>
                  <a:pt x="1043" y="996"/>
                </a:cubicBezTo>
                <a:cubicBezTo>
                  <a:pt x="1046" y="1020"/>
                  <a:pt x="1051" y="1044"/>
                  <a:pt x="1058" y="1066"/>
                </a:cubicBezTo>
                <a:lnTo>
                  <a:pt x="1032" y="1083"/>
                </a:lnTo>
                <a:cubicBezTo>
                  <a:pt x="1000" y="1104"/>
                  <a:pt x="976" y="1133"/>
                  <a:pt x="962" y="1167"/>
                </a:cubicBezTo>
                <a:lnTo>
                  <a:pt x="795" y="1258"/>
                </a:lnTo>
                <a:cubicBezTo>
                  <a:pt x="672" y="1324"/>
                  <a:pt x="625" y="1479"/>
                  <a:pt x="692" y="1603"/>
                </a:cubicBezTo>
                <a:lnTo>
                  <a:pt x="870" y="1941"/>
                </a:lnTo>
                <a:cubicBezTo>
                  <a:pt x="868" y="2071"/>
                  <a:pt x="823" y="2196"/>
                  <a:pt x="743" y="2298"/>
                </a:cubicBezTo>
                <a:lnTo>
                  <a:pt x="708" y="2341"/>
                </a:lnTo>
                <a:cubicBezTo>
                  <a:pt x="681" y="2375"/>
                  <a:pt x="659" y="2413"/>
                  <a:pt x="643" y="2454"/>
                </a:cubicBezTo>
                <a:lnTo>
                  <a:pt x="586" y="2454"/>
                </a:lnTo>
                <a:cubicBezTo>
                  <a:pt x="574" y="2422"/>
                  <a:pt x="544" y="2399"/>
                  <a:pt x="507" y="2399"/>
                </a:cubicBezTo>
                <a:lnTo>
                  <a:pt x="373" y="2399"/>
                </a:lnTo>
                <a:cubicBezTo>
                  <a:pt x="338" y="2399"/>
                  <a:pt x="306" y="2423"/>
                  <a:pt x="295" y="2454"/>
                </a:cubicBezTo>
                <a:lnTo>
                  <a:pt x="48" y="2454"/>
                </a:lnTo>
                <a:cubicBezTo>
                  <a:pt x="22" y="2454"/>
                  <a:pt x="0" y="2475"/>
                  <a:pt x="0" y="2502"/>
                </a:cubicBezTo>
                <a:cubicBezTo>
                  <a:pt x="0" y="2528"/>
                  <a:pt x="21" y="2551"/>
                  <a:pt x="48" y="2551"/>
                </a:cubicBezTo>
                <a:lnTo>
                  <a:pt x="289" y="2551"/>
                </a:lnTo>
                <a:lnTo>
                  <a:pt x="289" y="2899"/>
                </a:lnTo>
                <a:lnTo>
                  <a:pt x="48" y="2899"/>
                </a:lnTo>
                <a:cubicBezTo>
                  <a:pt x="22" y="2899"/>
                  <a:pt x="0" y="2920"/>
                  <a:pt x="0" y="2947"/>
                </a:cubicBezTo>
                <a:cubicBezTo>
                  <a:pt x="0" y="2974"/>
                  <a:pt x="21" y="2997"/>
                  <a:pt x="48" y="2997"/>
                </a:cubicBezTo>
                <a:lnTo>
                  <a:pt x="916" y="2997"/>
                </a:lnTo>
                <a:lnTo>
                  <a:pt x="916" y="3198"/>
                </a:lnTo>
                <a:lnTo>
                  <a:pt x="48" y="3198"/>
                </a:lnTo>
                <a:cubicBezTo>
                  <a:pt x="22" y="3198"/>
                  <a:pt x="0" y="3219"/>
                  <a:pt x="0" y="3246"/>
                </a:cubicBezTo>
                <a:cubicBezTo>
                  <a:pt x="0" y="3274"/>
                  <a:pt x="21" y="3295"/>
                  <a:pt x="48" y="3295"/>
                </a:cubicBezTo>
                <a:lnTo>
                  <a:pt x="1702" y="3295"/>
                </a:lnTo>
                <a:cubicBezTo>
                  <a:pt x="1803" y="3292"/>
                  <a:pt x="1936" y="3261"/>
                  <a:pt x="1970" y="3151"/>
                </a:cubicBezTo>
                <a:lnTo>
                  <a:pt x="2235" y="3151"/>
                </a:lnTo>
                <a:cubicBezTo>
                  <a:pt x="2271" y="3151"/>
                  <a:pt x="2309" y="3159"/>
                  <a:pt x="2343" y="3173"/>
                </a:cubicBezTo>
                <a:cubicBezTo>
                  <a:pt x="2364" y="3243"/>
                  <a:pt x="2429" y="3295"/>
                  <a:pt x="2505" y="3295"/>
                </a:cubicBezTo>
                <a:lnTo>
                  <a:pt x="2761" y="3295"/>
                </a:lnTo>
                <a:cubicBezTo>
                  <a:pt x="2875" y="3295"/>
                  <a:pt x="2985" y="3248"/>
                  <a:pt x="3062" y="3164"/>
                </a:cubicBezTo>
                <a:cubicBezTo>
                  <a:pt x="3080" y="3144"/>
                  <a:pt x="3079" y="3114"/>
                  <a:pt x="3059" y="3096"/>
                </a:cubicBezTo>
                <a:cubicBezTo>
                  <a:pt x="3050" y="3087"/>
                  <a:pt x="3038" y="3083"/>
                  <a:pt x="3026" y="3083"/>
                </a:cubicBezTo>
                <a:cubicBezTo>
                  <a:pt x="3014" y="3083"/>
                  <a:pt x="3001" y="3088"/>
                  <a:pt x="2991" y="3098"/>
                </a:cubicBezTo>
                <a:cubicBezTo>
                  <a:pt x="2930" y="3162"/>
                  <a:pt x="2849" y="3199"/>
                  <a:pt x="2760" y="3199"/>
                </a:cubicBezTo>
                <a:lnTo>
                  <a:pt x="2504" y="3199"/>
                </a:lnTo>
                <a:cubicBezTo>
                  <a:pt x="2463" y="3199"/>
                  <a:pt x="2432" y="3166"/>
                  <a:pt x="2432" y="3126"/>
                </a:cubicBezTo>
                <a:cubicBezTo>
                  <a:pt x="2430" y="3087"/>
                  <a:pt x="2459" y="3052"/>
                  <a:pt x="2499" y="3052"/>
                </a:cubicBezTo>
                <a:cubicBezTo>
                  <a:pt x="2547" y="3052"/>
                  <a:pt x="2593" y="3034"/>
                  <a:pt x="2629" y="2999"/>
                </a:cubicBezTo>
                <a:cubicBezTo>
                  <a:pt x="2662" y="2965"/>
                  <a:pt x="2682" y="2919"/>
                  <a:pt x="2682" y="2871"/>
                </a:cubicBezTo>
                <a:cubicBezTo>
                  <a:pt x="2682" y="2847"/>
                  <a:pt x="2687" y="2824"/>
                  <a:pt x="2697" y="2801"/>
                </a:cubicBezTo>
                <a:cubicBezTo>
                  <a:pt x="2705" y="2779"/>
                  <a:pt x="2720" y="2759"/>
                  <a:pt x="2737" y="2742"/>
                </a:cubicBezTo>
                <a:lnTo>
                  <a:pt x="2760" y="2721"/>
                </a:lnTo>
                <a:cubicBezTo>
                  <a:pt x="2783" y="2761"/>
                  <a:pt x="2818" y="2792"/>
                  <a:pt x="2861" y="2811"/>
                </a:cubicBezTo>
                <a:cubicBezTo>
                  <a:pt x="2867" y="2814"/>
                  <a:pt x="2875" y="2815"/>
                  <a:pt x="2881" y="2815"/>
                </a:cubicBezTo>
                <a:cubicBezTo>
                  <a:pt x="2899" y="2815"/>
                  <a:pt x="2917" y="2805"/>
                  <a:pt x="2924" y="2788"/>
                </a:cubicBezTo>
                <a:cubicBezTo>
                  <a:pt x="2935" y="2764"/>
                  <a:pt x="2924" y="2736"/>
                  <a:pt x="2901" y="2724"/>
                </a:cubicBezTo>
                <a:cubicBezTo>
                  <a:pt x="2865" y="2707"/>
                  <a:pt x="2838" y="2677"/>
                  <a:pt x="2826" y="2638"/>
                </a:cubicBezTo>
                <a:lnTo>
                  <a:pt x="2768" y="2444"/>
                </a:lnTo>
                <a:cubicBezTo>
                  <a:pt x="2766" y="2433"/>
                  <a:pt x="2767" y="2423"/>
                  <a:pt x="2773" y="2415"/>
                </a:cubicBezTo>
                <a:cubicBezTo>
                  <a:pt x="2781" y="2407"/>
                  <a:pt x="2789" y="2402"/>
                  <a:pt x="2799" y="2402"/>
                </a:cubicBezTo>
                <a:cubicBezTo>
                  <a:pt x="2875" y="2402"/>
                  <a:pt x="2944" y="2431"/>
                  <a:pt x="2997" y="2483"/>
                </a:cubicBezTo>
                <a:cubicBezTo>
                  <a:pt x="3050" y="2536"/>
                  <a:pt x="3079" y="2606"/>
                  <a:pt x="3079" y="2680"/>
                </a:cubicBezTo>
                <a:lnTo>
                  <a:pt x="3079" y="2882"/>
                </a:lnTo>
                <a:cubicBezTo>
                  <a:pt x="3079" y="2895"/>
                  <a:pt x="3077" y="2910"/>
                  <a:pt x="3076" y="2923"/>
                </a:cubicBezTo>
                <a:cubicBezTo>
                  <a:pt x="3072" y="2950"/>
                  <a:pt x="3092" y="2974"/>
                  <a:pt x="3118" y="2977"/>
                </a:cubicBezTo>
                <a:cubicBezTo>
                  <a:pt x="3120" y="2977"/>
                  <a:pt x="3123" y="2977"/>
                  <a:pt x="3125" y="2977"/>
                </a:cubicBezTo>
                <a:cubicBezTo>
                  <a:pt x="3148" y="2977"/>
                  <a:pt x="3169" y="2959"/>
                  <a:pt x="3172" y="2935"/>
                </a:cubicBezTo>
                <a:cubicBezTo>
                  <a:pt x="3174" y="2918"/>
                  <a:pt x="3175" y="2900"/>
                  <a:pt x="3175" y="2882"/>
                </a:cubicBezTo>
                <a:lnTo>
                  <a:pt x="3175" y="2680"/>
                </a:lnTo>
                <a:cubicBezTo>
                  <a:pt x="3184" y="2575"/>
                  <a:pt x="3144" y="2480"/>
                  <a:pt x="3074" y="2410"/>
                </a:cubicBezTo>
                <a:cubicBezTo>
                  <a:pt x="3003" y="2339"/>
                  <a:pt x="2908" y="2300"/>
                  <a:pt x="2808" y="2300"/>
                </a:cubicBezTo>
                <a:cubicBezTo>
                  <a:pt x="2767" y="2300"/>
                  <a:pt x="2729" y="2318"/>
                  <a:pt x="2704" y="2352"/>
                </a:cubicBezTo>
                <a:cubicBezTo>
                  <a:pt x="2701" y="2358"/>
                  <a:pt x="2697" y="2364"/>
                  <a:pt x="2694" y="2369"/>
                </a:cubicBezTo>
                <a:cubicBezTo>
                  <a:pt x="2683" y="2368"/>
                  <a:pt x="2675" y="2368"/>
                  <a:pt x="2664" y="2368"/>
                </a:cubicBezTo>
                <a:lnTo>
                  <a:pt x="2578" y="2368"/>
                </a:lnTo>
                <a:cubicBezTo>
                  <a:pt x="2571" y="2368"/>
                  <a:pt x="2563" y="2365"/>
                  <a:pt x="2556" y="2360"/>
                </a:cubicBezTo>
                <a:lnTo>
                  <a:pt x="2474" y="2299"/>
                </a:lnTo>
                <a:cubicBezTo>
                  <a:pt x="2453" y="2284"/>
                  <a:pt x="2428" y="2276"/>
                  <a:pt x="2403" y="2276"/>
                </a:cubicBezTo>
                <a:cubicBezTo>
                  <a:pt x="2384" y="2276"/>
                  <a:pt x="2364" y="2280"/>
                  <a:pt x="2346" y="2290"/>
                </a:cubicBezTo>
                <a:cubicBezTo>
                  <a:pt x="2311" y="2306"/>
                  <a:pt x="2288" y="2339"/>
                  <a:pt x="2280" y="2375"/>
                </a:cubicBezTo>
                <a:lnTo>
                  <a:pt x="2188" y="2375"/>
                </a:lnTo>
                <a:cubicBezTo>
                  <a:pt x="2164" y="2375"/>
                  <a:pt x="2140" y="2381"/>
                  <a:pt x="2117" y="2389"/>
                </a:cubicBezTo>
                <a:cubicBezTo>
                  <a:pt x="2107" y="2371"/>
                  <a:pt x="2095" y="2355"/>
                  <a:pt x="2084" y="2339"/>
                </a:cubicBezTo>
                <a:lnTo>
                  <a:pt x="2049" y="2296"/>
                </a:lnTo>
                <a:cubicBezTo>
                  <a:pt x="1969" y="2192"/>
                  <a:pt x="1923" y="2062"/>
                  <a:pt x="1923" y="1931"/>
                </a:cubicBezTo>
                <a:lnTo>
                  <a:pt x="1985" y="1815"/>
                </a:lnTo>
                <a:cubicBezTo>
                  <a:pt x="1999" y="1792"/>
                  <a:pt x="1990" y="1763"/>
                  <a:pt x="1966" y="1750"/>
                </a:cubicBezTo>
                <a:cubicBezTo>
                  <a:pt x="1958" y="1746"/>
                  <a:pt x="1950" y="1744"/>
                  <a:pt x="1943" y="1744"/>
                </a:cubicBezTo>
                <a:cubicBezTo>
                  <a:pt x="1926" y="1744"/>
                  <a:pt x="1909" y="1753"/>
                  <a:pt x="1901" y="1769"/>
                </a:cubicBezTo>
                <a:lnTo>
                  <a:pt x="1853" y="1857"/>
                </a:lnTo>
                <a:lnTo>
                  <a:pt x="1737" y="1800"/>
                </a:lnTo>
                <a:lnTo>
                  <a:pt x="1819" y="1646"/>
                </a:lnTo>
                <a:cubicBezTo>
                  <a:pt x="1832" y="1622"/>
                  <a:pt x="1823" y="1594"/>
                  <a:pt x="1800" y="1580"/>
                </a:cubicBezTo>
                <a:cubicBezTo>
                  <a:pt x="1793" y="1577"/>
                  <a:pt x="1785" y="1575"/>
                  <a:pt x="1777" y="1575"/>
                </a:cubicBezTo>
                <a:cubicBezTo>
                  <a:pt x="1760" y="1575"/>
                  <a:pt x="1743" y="1584"/>
                  <a:pt x="1734" y="1600"/>
                </a:cubicBezTo>
                <a:lnTo>
                  <a:pt x="1483" y="2070"/>
                </a:lnTo>
                <a:lnTo>
                  <a:pt x="1413" y="2070"/>
                </a:lnTo>
                <a:cubicBezTo>
                  <a:pt x="1382" y="2070"/>
                  <a:pt x="1353" y="2077"/>
                  <a:pt x="1326" y="2093"/>
                </a:cubicBezTo>
                <a:lnTo>
                  <a:pt x="1062" y="1600"/>
                </a:lnTo>
                <a:cubicBezTo>
                  <a:pt x="1053" y="1584"/>
                  <a:pt x="1036" y="1575"/>
                  <a:pt x="1019" y="1575"/>
                </a:cubicBezTo>
                <a:cubicBezTo>
                  <a:pt x="1011" y="1575"/>
                  <a:pt x="1004" y="1577"/>
                  <a:pt x="996" y="1580"/>
                </a:cubicBezTo>
                <a:cubicBezTo>
                  <a:pt x="973" y="1594"/>
                  <a:pt x="964" y="1622"/>
                  <a:pt x="978" y="1646"/>
                </a:cubicBezTo>
                <a:lnTo>
                  <a:pt x="1059" y="1800"/>
                </a:lnTo>
                <a:lnTo>
                  <a:pt x="941" y="1858"/>
                </a:lnTo>
                <a:lnTo>
                  <a:pt x="781" y="1556"/>
                </a:lnTo>
                <a:cubicBezTo>
                  <a:pt x="739" y="1479"/>
                  <a:pt x="767" y="1383"/>
                  <a:pt x="845" y="1341"/>
                </a:cubicBezTo>
                <a:lnTo>
                  <a:pt x="956" y="1281"/>
                </a:lnTo>
                <a:cubicBezTo>
                  <a:pt x="964" y="1311"/>
                  <a:pt x="979" y="1339"/>
                  <a:pt x="1001" y="1363"/>
                </a:cubicBezTo>
                <a:lnTo>
                  <a:pt x="1189" y="1565"/>
                </a:lnTo>
                <a:cubicBezTo>
                  <a:pt x="1199" y="1574"/>
                  <a:pt x="1211" y="1580"/>
                  <a:pt x="1225" y="1580"/>
                </a:cubicBezTo>
                <a:cubicBezTo>
                  <a:pt x="1238" y="1580"/>
                  <a:pt x="1253" y="1574"/>
                  <a:pt x="1263" y="1563"/>
                </a:cubicBezTo>
                <a:lnTo>
                  <a:pt x="1351" y="1453"/>
                </a:lnTo>
                <a:lnTo>
                  <a:pt x="1351" y="1787"/>
                </a:lnTo>
                <a:cubicBezTo>
                  <a:pt x="1351" y="1813"/>
                  <a:pt x="1372" y="1835"/>
                  <a:pt x="1399" y="1835"/>
                </a:cubicBezTo>
                <a:cubicBezTo>
                  <a:pt x="1425" y="1835"/>
                  <a:pt x="1447" y="1814"/>
                  <a:pt x="1447" y="1787"/>
                </a:cubicBezTo>
                <a:lnTo>
                  <a:pt x="1447" y="1453"/>
                </a:lnTo>
                <a:lnTo>
                  <a:pt x="1535" y="1563"/>
                </a:lnTo>
                <a:cubicBezTo>
                  <a:pt x="1544" y="1573"/>
                  <a:pt x="1557" y="1579"/>
                  <a:pt x="1571" y="1580"/>
                </a:cubicBezTo>
                <a:cubicBezTo>
                  <a:pt x="1585" y="1580"/>
                  <a:pt x="1598" y="1575"/>
                  <a:pt x="1607" y="1565"/>
                </a:cubicBezTo>
                <a:lnTo>
                  <a:pt x="1796" y="1363"/>
                </a:lnTo>
                <a:cubicBezTo>
                  <a:pt x="1818" y="1339"/>
                  <a:pt x="1832" y="1311"/>
                  <a:pt x="1840" y="1281"/>
                </a:cubicBezTo>
                <a:lnTo>
                  <a:pt x="1952" y="1341"/>
                </a:lnTo>
                <a:cubicBezTo>
                  <a:pt x="2028" y="1383"/>
                  <a:pt x="2058" y="1480"/>
                  <a:pt x="2016" y="1556"/>
                </a:cubicBezTo>
                <a:lnTo>
                  <a:pt x="2006" y="1572"/>
                </a:lnTo>
                <a:cubicBezTo>
                  <a:pt x="1994" y="1595"/>
                  <a:pt x="2002" y="1624"/>
                  <a:pt x="2026" y="1637"/>
                </a:cubicBezTo>
                <a:cubicBezTo>
                  <a:pt x="2034" y="1641"/>
                  <a:pt x="2042" y="1642"/>
                  <a:pt x="2048" y="1642"/>
                </a:cubicBezTo>
                <a:cubicBezTo>
                  <a:pt x="2065" y="1642"/>
                  <a:pt x="2083" y="1633"/>
                  <a:pt x="2090" y="1617"/>
                </a:cubicBezTo>
                <a:lnTo>
                  <a:pt x="2100" y="1601"/>
                </a:lnTo>
                <a:cubicBezTo>
                  <a:pt x="2167" y="1479"/>
                  <a:pt x="2120" y="1323"/>
                  <a:pt x="1996" y="1256"/>
                </a:cubicBezTo>
                <a:lnTo>
                  <a:pt x="1829" y="1165"/>
                </a:lnTo>
                <a:cubicBezTo>
                  <a:pt x="1816" y="1132"/>
                  <a:pt x="1791" y="1102"/>
                  <a:pt x="1759" y="1082"/>
                </a:cubicBezTo>
                <a:lnTo>
                  <a:pt x="1733" y="1065"/>
                </a:lnTo>
                <a:cubicBezTo>
                  <a:pt x="1740" y="1041"/>
                  <a:pt x="1746" y="1018"/>
                  <a:pt x="1749" y="994"/>
                </a:cubicBezTo>
                <a:cubicBezTo>
                  <a:pt x="1777" y="986"/>
                  <a:pt x="1802" y="972"/>
                  <a:pt x="1824" y="950"/>
                </a:cubicBezTo>
                <a:cubicBezTo>
                  <a:pt x="1858" y="917"/>
                  <a:pt x="1874" y="873"/>
                  <a:pt x="1874" y="828"/>
                </a:cubicBezTo>
                <a:cubicBezTo>
                  <a:pt x="1874" y="825"/>
                  <a:pt x="1873" y="671"/>
                  <a:pt x="1873" y="668"/>
                </a:cubicBezTo>
                <a:cubicBezTo>
                  <a:pt x="1873" y="516"/>
                  <a:pt x="1769" y="353"/>
                  <a:pt x="1628" y="275"/>
                </a:cubicBezTo>
                <a:lnTo>
                  <a:pt x="1628" y="231"/>
                </a:lnTo>
                <a:cubicBezTo>
                  <a:pt x="1628" y="103"/>
                  <a:pt x="1524" y="1"/>
                  <a:pt x="139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endParaRPr sz="27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68660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2609</Words>
  <Application>Microsoft Office PowerPoint</Application>
  <PresentationFormat>Custom</PresentationFormat>
  <Paragraphs>402</Paragraphs>
  <Slides>55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73" baseType="lpstr">
      <vt:lpstr>Arial Rounded MT Bold</vt:lpstr>
      <vt:lpstr>Montserrrat</vt:lpstr>
      <vt:lpstr>Noto Sans Italics</vt:lpstr>
      <vt:lpstr>Georgia Pro Cond</vt:lpstr>
      <vt:lpstr>Lora</vt:lpstr>
      <vt:lpstr>Handyman Bold</vt:lpstr>
      <vt:lpstr>Georgia</vt:lpstr>
      <vt:lpstr>Roboto Medium</vt:lpstr>
      <vt:lpstr>Noto Sans Bold</vt:lpstr>
      <vt:lpstr>Georgia Pro Light</vt:lpstr>
      <vt:lpstr>Arial</vt:lpstr>
      <vt:lpstr>B Nazanin</vt:lpstr>
      <vt:lpstr>Handyman</vt:lpstr>
      <vt:lpstr>Noto Sans</vt:lpstr>
      <vt:lpstr>Candara</vt:lpstr>
      <vt:lpstr>Calibri</vt:lpstr>
      <vt:lpstr>Office Theme</vt:lpstr>
      <vt:lpstr>Microsoft Excel 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 در اینجا</vt:lpstr>
      <vt:lpstr>PowerPoint Presentation</vt:lpstr>
      <vt:lpstr>عنوان در اینجا</vt:lpstr>
      <vt:lpstr>PowerPoint Presentation</vt:lpstr>
      <vt:lpstr>نمودار: مثال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2024-02-27T08:49:24Z</dcterms:created>
  <dcterms:modified xsi:type="dcterms:W3CDTF">2024-03-02T09:10:08Z</dcterms:modified>
  <dc:identifier/>
</cp:coreProperties>
</file>