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dore The World" panose="020B0604020202020204" charset="-128"/>
      <p:regular r:id="rId18"/>
    </p:embeddedFont>
    <p:embeddedFont>
      <p:font typeface="Calibri" panose="020F0502020204030204" pitchFamily="34" charset="0"/>
      <p:regular r:id="rId19"/>
      <p:bold r:id="rId20"/>
      <p:italic r:id="rId21"/>
      <p:boldItalic r:id="rId22"/>
    </p:embeddedFont>
    <p:embeddedFont>
      <p:font typeface="Harmattan" panose="020B0604020202020204" charset="-78"/>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88314" autoAdjust="0"/>
  </p:normalViewPr>
  <p:slideViewPr>
    <p:cSldViewPr>
      <p:cViewPr varScale="1">
        <p:scale>
          <a:sx n="44" d="100"/>
          <a:sy n="44" d="100"/>
        </p:scale>
        <p:origin x="7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3" d="100"/>
        <a:sy n="5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13F04-7AED-4944-B863-A762BA2620BA}" type="datetimeFigureOut">
              <a:rPr lang="en-US" smtClean="0"/>
              <a:t>3/2/2024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7DC9B-511B-47E1-B90F-6C6181CE07D8}" type="slidenum">
              <a:rPr lang="en-US" smtClean="0"/>
              <a:t>‹#›</a:t>
            </a:fld>
            <a:endParaRPr lang="en-US"/>
          </a:p>
        </p:txBody>
      </p:sp>
    </p:spTree>
    <p:extLst>
      <p:ext uri="{BB962C8B-B14F-4D97-AF65-F5344CB8AC3E}">
        <p14:creationId xmlns:p14="http://schemas.microsoft.com/office/powerpoint/2010/main" val="352173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7DC9B-511B-47E1-B90F-6C6181CE07D8}" type="slidenum">
              <a:rPr lang="en-US" smtClean="0"/>
              <a:t>3</a:t>
            </a:fld>
            <a:endParaRPr lang="en-US"/>
          </a:p>
        </p:txBody>
      </p:sp>
    </p:spTree>
    <p:extLst>
      <p:ext uri="{BB962C8B-B14F-4D97-AF65-F5344CB8AC3E}">
        <p14:creationId xmlns:p14="http://schemas.microsoft.com/office/powerpoint/2010/main" val="297039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3" Type="http://schemas.openxmlformats.org/officeDocument/2006/relationships/image" Target="../media/image4.svg"/><Relationship Id="rId7" Type="http://schemas.openxmlformats.org/officeDocument/2006/relationships/image" Target="../media/image59.svg"/><Relationship Id="rId12"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45.svg"/><Relationship Id="rId15" Type="http://schemas.openxmlformats.org/officeDocument/2006/relationships/image" Target="../media/image12.svg"/><Relationship Id="rId10" Type="http://schemas.openxmlformats.org/officeDocument/2006/relationships/image" Target="../media/image62.png"/><Relationship Id="rId4" Type="http://schemas.openxmlformats.org/officeDocument/2006/relationships/image" Target="../media/image44.png"/><Relationship Id="rId9" Type="http://schemas.openxmlformats.org/officeDocument/2006/relationships/image" Target="../media/image61.svg"/><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svg"/><Relationship Id="rId7" Type="http://schemas.openxmlformats.org/officeDocument/2006/relationships/image" Target="../media/image69.svg"/><Relationship Id="rId12" Type="http://schemas.openxmlformats.org/officeDocument/2006/relationships/image" Target="../media/image74.sv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svg"/><Relationship Id="rId10" Type="http://schemas.openxmlformats.org/officeDocument/2006/relationships/image" Target="../media/image72.jpeg"/><Relationship Id="rId4" Type="http://schemas.openxmlformats.org/officeDocument/2006/relationships/image" Target="../media/image66.png"/><Relationship Id="rId9" Type="http://schemas.openxmlformats.org/officeDocument/2006/relationships/image" Target="../media/image7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79.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5.svg"/><Relationship Id="rId18" Type="http://schemas.openxmlformats.org/officeDocument/2006/relationships/image" Target="../media/image52.png"/><Relationship Id="rId3" Type="http://schemas.openxmlformats.org/officeDocument/2006/relationships/image" Target="../media/image8.svg"/><Relationship Id="rId21" Type="http://schemas.openxmlformats.org/officeDocument/2006/relationships/image" Target="../media/image47.svg"/><Relationship Id="rId7" Type="http://schemas.openxmlformats.org/officeDocument/2006/relationships/image" Target="../media/image16.svg"/><Relationship Id="rId12" Type="http://schemas.openxmlformats.org/officeDocument/2006/relationships/image" Target="../media/image44.png"/><Relationship Id="rId17" Type="http://schemas.openxmlformats.org/officeDocument/2006/relationships/image" Target="../media/image43.svg"/><Relationship Id="rId2" Type="http://schemas.openxmlformats.org/officeDocument/2006/relationships/image" Target="../media/image7.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59.svg"/><Relationship Id="rId5" Type="http://schemas.openxmlformats.org/officeDocument/2006/relationships/image" Target="../media/image10.svg"/><Relationship Id="rId15" Type="http://schemas.openxmlformats.org/officeDocument/2006/relationships/image" Target="../media/image41.svg"/><Relationship Id="rId10" Type="http://schemas.openxmlformats.org/officeDocument/2006/relationships/image" Target="../media/image58.png"/><Relationship Id="rId19" Type="http://schemas.openxmlformats.org/officeDocument/2006/relationships/image" Target="../media/image53.svg"/><Relationship Id="rId4" Type="http://schemas.openxmlformats.org/officeDocument/2006/relationships/image" Target="../media/image9.png"/><Relationship Id="rId9" Type="http://schemas.openxmlformats.org/officeDocument/2006/relationships/image" Target="../media/image12.svg"/><Relationship Id="rId1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20.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image" Target="../media/image38.png"/><Relationship Id="rId16"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19" Type="http://schemas.openxmlformats.org/officeDocument/2006/relationships/image" Target="../media/image55.sv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9B7A4"/>
        </a:solidFill>
        <a:effectLst/>
      </p:bgPr>
    </p:bg>
    <p:spTree>
      <p:nvGrpSpPr>
        <p:cNvPr id="1" name=""/>
        <p:cNvGrpSpPr/>
        <p:nvPr/>
      </p:nvGrpSpPr>
      <p:grpSpPr>
        <a:xfrm>
          <a:off x="0" y="0"/>
          <a:ext cx="0" cy="0"/>
          <a:chOff x="0" y="0"/>
          <a:chExt cx="0" cy="0"/>
        </a:xfrm>
      </p:grpSpPr>
      <p:sp>
        <p:nvSpPr>
          <p:cNvPr id="2" name="Freeform 2"/>
          <p:cNvSpPr/>
          <p:nvPr/>
        </p:nvSpPr>
        <p:spPr>
          <a:xfrm rot="5400000">
            <a:off x="2675239" y="-5315794"/>
            <a:ext cx="12927554" cy="18278033"/>
          </a:xfrm>
          <a:custGeom>
            <a:avLst/>
            <a:gdLst/>
            <a:ahLst/>
            <a:cxnLst/>
            <a:rect l="l" t="t" r="r" b="b"/>
            <a:pathLst>
              <a:path w="12927554" h="18278033">
                <a:moveTo>
                  <a:pt x="0" y="0"/>
                </a:moveTo>
                <a:lnTo>
                  <a:pt x="12927555" y="0"/>
                </a:lnTo>
                <a:lnTo>
                  <a:pt x="12927555" y="18278033"/>
                </a:lnTo>
                <a:lnTo>
                  <a:pt x="0" y="18278033"/>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879304" y="1936396"/>
            <a:ext cx="13940612" cy="5576245"/>
          </a:xfrm>
          <a:custGeom>
            <a:avLst/>
            <a:gdLst/>
            <a:ahLst/>
            <a:cxnLst/>
            <a:rect l="l" t="t" r="r" b="b"/>
            <a:pathLst>
              <a:path w="13940612" h="5576245">
                <a:moveTo>
                  <a:pt x="0" y="0"/>
                </a:moveTo>
                <a:lnTo>
                  <a:pt x="13940612" y="0"/>
                </a:lnTo>
                <a:lnTo>
                  <a:pt x="13940612" y="5576245"/>
                </a:lnTo>
                <a:lnTo>
                  <a:pt x="0" y="55762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963376" y="6897557"/>
            <a:ext cx="3772467" cy="1982260"/>
          </a:xfrm>
          <a:custGeom>
            <a:avLst/>
            <a:gdLst/>
            <a:ahLst/>
            <a:cxnLst/>
            <a:rect l="l" t="t" r="r" b="b"/>
            <a:pathLst>
              <a:path w="3772467" h="1982260">
                <a:moveTo>
                  <a:pt x="0" y="0"/>
                </a:moveTo>
                <a:lnTo>
                  <a:pt x="3772468" y="0"/>
                </a:lnTo>
                <a:lnTo>
                  <a:pt x="3772468" y="1982260"/>
                </a:lnTo>
                <a:lnTo>
                  <a:pt x="0" y="19822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5284529" y="8046041"/>
            <a:ext cx="7718942" cy="1125908"/>
            <a:chOff x="0" y="0"/>
            <a:chExt cx="2032972" cy="296536"/>
          </a:xfrm>
        </p:grpSpPr>
        <p:sp>
          <p:nvSpPr>
            <p:cNvPr id="6" name="Freeform 6"/>
            <p:cNvSpPr/>
            <p:nvPr/>
          </p:nvSpPr>
          <p:spPr>
            <a:xfrm>
              <a:off x="0" y="0"/>
              <a:ext cx="2032972" cy="296536"/>
            </a:xfrm>
            <a:custGeom>
              <a:avLst/>
              <a:gdLst/>
              <a:ahLst/>
              <a:cxnLst/>
              <a:rect l="l" t="t" r="r" b="b"/>
              <a:pathLst>
                <a:path w="2032972" h="296536">
                  <a:moveTo>
                    <a:pt x="1829772" y="0"/>
                  </a:moveTo>
                  <a:cubicBezTo>
                    <a:pt x="1941997" y="0"/>
                    <a:pt x="2032972" y="66382"/>
                    <a:pt x="2032972" y="148268"/>
                  </a:cubicBezTo>
                  <a:cubicBezTo>
                    <a:pt x="2032972" y="230154"/>
                    <a:pt x="1941997" y="296536"/>
                    <a:pt x="1829772" y="296536"/>
                  </a:cubicBezTo>
                  <a:lnTo>
                    <a:pt x="203200" y="296536"/>
                  </a:lnTo>
                  <a:cubicBezTo>
                    <a:pt x="90976" y="296536"/>
                    <a:pt x="0" y="230154"/>
                    <a:pt x="0" y="148268"/>
                  </a:cubicBezTo>
                  <a:cubicBezTo>
                    <a:pt x="0" y="66382"/>
                    <a:pt x="90976" y="0"/>
                    <a:pt x="203200" y="0"/>
                  </a:cubicBezTo>
                  <a:close/>
                </a:path>
              </a:pathLst>
            </a:custGeom>
            <a:solidFill>
              <a:srgbClr val="FFFAF2"/>
            </a:solidFill>
            <a:ln w="57150" cap="sq">
              <a:solidFill>
                <a:srgbClr val="000000"/>
              </a:solidFill>
              <a:prstDash val="solid"/>
              <a:miter/>
            </a:ln>
          </p:spPr>
        </p:sp>
        <p:sp>
          <p:nvSpPr>
            <p:cNvPr id="7" name="TextBox 7"/>
            <p:cNvSpPr txBox="1"/>
            <p:nvPr/>
          </p:nvSpPr>
          <p:spPr>
            <a:xfrm>
              <a:off x="0" y="-28575"/>
              <a:ext cx="2032972" cy="325111"/>
            </a:xfrm>
            <a:prstGeom prst="rect">
              <a:avLst/>
            </a:prstGeom>
          </p:spPr>
          <p:txBody>
            <a:bodyPr lIns="50800" tIns="50800" rIns="50800" bIns="50800" rtlCol="0" anchor="ctr"/>
            <a:lstStyle/>
            <a:p>
              <a:pPr algn="ctr">
                <a:lnSpc>
                  <a:spcPts val="3080"/>
                </a:lnSpc>
              </a:pPr>
              <a:endParaRPr>
                <a:cs typeface="B Nazanin" panose="00000400000000000000" pitchFamily="2" charset="-78"/>
              </a:endParaRPr>
            </a:p>
          </p:txBody>
        </p:sp>
      </p:grpSp>
      <p:sp>
        <p:nvSpPr>
          <p:cNvPr id="8" name="TextBox 8"/>
          <p:cNvSpPr txBox="1"/>
          <p:nvPr/>
        </p:nvSpPr>
        <p:spPr>
          <a:xfrm>
            <a:off x="1879304" y="2989344"/>
            <a:ext cx="14529392" cy="2658228"/>
          </a:xfrm>
          <a:prstGeom prst="rect">
            <a:avLst/>
          </a:prstGeom>
        </p:spPr>
        <p:txBody>
          <a:bodyPr lIns="0" tIns="0" rIns="0" bIns="0" rtlCol="0" anchor="t">
            <a:spAutoFit/>
          </a:bodyPr>
          <a:lstStyle/>
          <a:p>
            <a:pPr algn="ctr">
              <a:lnSpc>
                <a:spcPts val="19004"/>
              </a:lnSpc>
            </a:pPr>
            <a:r>
              <a:rPr lang="fa-IR" sz="21596" spc="626" dirty="0">
                <a:solidFill>
                  <a:srgbClr val="F65DBB"/>
                </a:solidFill>
                <a:latin typeface="Sweet Apricot Bold"/>
                <a:cs typeface="B Nazanin" panose="00000400000000000000" pitchFamily="2" charset="-78"/>
              </a:rPr>
              <a:t>پرستاری</a:t>
            </a:r>
            <a:endParaRPr lang="en-US" sz="21596" spc="626" dirty="0">
              <a:solidFill>
                <a:srgbClr val="F65DBB"/>
              </a:solidFill>
              <a:latin typeface="Sweet Apricot Bold"/>
              <a:cs typeface="B Nazanin" panose="00000400000000000000" pitchFamily="2" charset="-78"/>
            </a:endParaRPr>
          </a:p>
        </p:txBody>
      </p:sp>
      <p:sp>
        <p:nvSpPr>
          <p:cNvPr id="9" name="Freeform 9"/>
          <p:cNvSpPr/>
          <p:nvPr/>
        </p:nvSpPr>
        <p:spPr>
          <a:xfrm flipH="1">
            <a:off x="14166145" y="580403"/>
            <a:ext cx="6186309" cy="16516845"/>
          </a:xfrm>
          <a:custGeom>
            <a:avLst/>
            <a:gdLst/>
            <a:ahLst/>
            <a:cxnLst/>
            <a:rect l="l" t="t" r="r" b="b"/>
            <a:pathLst>
              <a:path w="6186309" h="16516845">
                <a:moveTo>
                  <a:pt x="6186310" y="0"/>
                </a:moveTo>
                <a:lnTo>
                  <a:pt x="0" y="0"/>
                </a:lnTo>
                <a:lnTo>
                  <a:pt x="0" y="16516845"/>
                </a:lnTo>
                <a:lnTo>
                  <a:pt x="6186310" y="16516845"/>
                </a:lnTo>
                <a:lnTo>
                  <a:pt x="618631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2375800" y="78188"/>
            <a:ext cx="8179258" cy="17104912"/>
          </a:xfrm>
          <a:custGeom>
            <a:avLst/>
            <a:gdLst/>
            <a:ahLst/>
            <a:cxnLst/>
            <a:rect l="l" t="t" r="r" b="b"/>
            <a:pathLst>
              <a:path w="8179258" h="17104912">
                <a:moveTo>
                  <a:pt x="0" y="0"/>
                </a:moveTo>
                <a:lnTo>
                  <a:pt x="8179258" y="0"/>
                </a:lnTo>
                <a:lnTo>
                  <a:pt x="8179258" y="17104912"/>
                </a:lnTo>
                <a:lnTo>
                  <a:pt x="0" y="171049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cs typeface="B Nazanin" panose="00000400000000000000" pitchFamily="2" charset="-78"/>
            </a:endParaRPr>
          </a:p>
        </p:txBody>
      </p:sp>
      <p:grpSp>
        <p:nvGrpSpPr>
          <p:cNvPr id="11" name="Group 11"/>
          <p:cNvGrpSpPr/>
          <p:nvPr/>
        </p:nvGrpSpPr>
        <p:grpSpPr>
          <a:xfrm>
            <a:off x="8201467" y="770903"/>
            <a:ext cx="1885066" cy="1885066"/>
            <a:chOff x="0" y="0"/>
            <a:chExt cx="2513421" cy="2513421"/>
          </a:xfrm>
        </p:grpSpPr>
        <p:grpSp>
          <p:nvGrpSpPr>
            <p:cNvPr id="12" name="Group 12"/>
            <p:cNvGrpSpPr/>
            <p:nvPr/>
          </p:nvGrpSpPr>
          <p:grpSpPr>
            <a:xfrm>
              <a:off x="370859" y="370859"/>
              <a:ext cx="1771704" cy="17717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3080"/>
                  </a:lnSpc>
                </a:pPr>
                <a:endParaRPr>
                  <a:cs typeface="B Nazanin" panose="00000400000000000000" pitchFamily="2" charset="-78"/>
                </a:endParaRPr>
              </a:p>
            </p:txBody>
          </p:sp>
        </p:grpSp>
        <p:sp>
          <p:nvSpPr>
            <p:cNvPr id="15" name="Freeform 15"/>
            <p:cNvSpPr/>
            <p:nvPr/>
          </p:nvSpPr>
          <p:spPr>
            <a:xfrm>
              <a:off x="0" y="0"/>
              <a:ext cx="2513421" cy="2513421"/>
            </a:xfrm>
            <a:custGeom>
              <a:avLst/>
              <a:gdLst/>
              <a:ahLst/>
              <a:cxnLst/>
              <a:rect l="l" t="t" r="r" b="b"/>
              <a:pathLst>
                <a:path w="2513421" h="2513421">
                  <a:moveTo>
                    <a:pt x="0" y="0"/>
                  </a:moveTo>
                  <a:lnTo>
                    <a:pt x="2513421" y="0"/>
                  </a:lnTo>
                  <a:lnTo>
                    <a:pt x="2513421" y="2513421"/>
                  </a:lnTo>
                  <a:lnTo>
                    <a:pt x="0" y="25134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sp>
        <p:nvSpPr>
          <p:cNvPr id="16" name="TextBox 16"/>
          <p:cNvSpPr txBox="1"/>
          <p:nvPr/>
        </p:nvSpPr>
        <p:spPr>
          <a:xfrm>
            <a:off x="5799829" y="8013048"/>
            <a:ext cx="6696971" cy="902170"/>
          </a:xfrm>
          <a:prstGeom prst="rect">
            <a:avLst/>
          </a:prstGeom>
        </p:spPr>
        <p:txBody>
          <a:bodyPr wrap="square" lIns="0" tIns="0" rIns="0" bIns="0" rtlCol="0" anchor="t">
            <a:spAutoFit/>
          </a:bodyPr>
          <a:lstStyle/>
          <a:p>
            <a:pPr algn="ctr">
              <a:lnSpc>
                <a:spcPts val="7279"/>
              </a:lnSpc>
            </a:pPr>
            <a:r>
              <a:rPr lang="fa-IR" sz="5199" dirty="0">
                <a:solidFill>
                  <a:srgbClr val="090001"/>
                </a:solidFill>
                <a:latin typeface="Adore The World"/>
                <a:cs typeface="B Nazanin" panose="00000400000000000000" pitchFamily="2" charset="-78"/>
              </a:rPr>
              <a:t>قالب پاورپوینت ارائه پزشکی</a:t>
            </a:r>
            <a:endParaRPr lang="en-US" sz="5199" dirty="0">
              <a:solidFill>
                <a:srgbClr val="090001"/>
              </a:solidFill>
              <a:latin typeface="Adore The World"/>
              <a:cs typeface="B Nazani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F6FF"/>
        </a:solidFill>
        <a:effectLst/>
      </p:bgPr>
    </p:bg>
    <p:spTree>
      <p:nvGrpSpPr>
        <p:cNvPr id="1" name=""/>
        <p:cNvGrpSpPr/>
        <p:nvPr/>
      </p:nvGrpSpPr>
      <p:grpSpPr>
        <a:xfrm>
          <a:off x="0" y="0"/>
          <a:ext cx="0" cy="0"/>
          <a:chOff x="0" y="0"/>
          <a:chExt cx="0" cy="0"/>
        </a:xfrm>
      </p:grpSpPr>
      <p:sp>
        <p:nvSpPr>
          <p:cNvPr id="2" name="Freeform 2"/>
          <p:cNvSpPr/>
          <p:nvPr/>
        </p:nvSpPr>
        <p:spPr>
          <a:xfrm>
            <a:off x="1532512" y="2411683"/>
            <a:ext cx="15222977" cy="6089191"/>
          </a:xfrm>
          <a:custGeom>
            <a:avLst/>
            <a:gdLst/>
            <a:ahLst/>
            <a:cxnLst/>
            <a:rect l="l" t="t" r="r" b="b"/>
            <a:pathLst>
              <a:path w="15222977" h="6089191">
                <a:moveTo>
                  <a:pt x="0" y="0"/>
                </a:moveTo>
                <a:lnTo>
                  <a:pt x="15222976" y="0"/>
                </a:lnTo>
                <a:lnTo>
                  <a:pt x="15222976" y="6089190"/>
                </a:lnTo>
                <a:lnTo>
                  <a:pt x="0" y="6089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774791" y="2915986"/>
            <a:ext cx="14738419" cy="4010025"/>
          </a:xfrm>
          <a:prstGeom prst="rect">
            <a:avLst/>
          </a:prstGeom>
        </p:spPr>
        <p:txBody>
          <a:bodyPr lIns="0" tIns="0" rIns="0" bIns="0" rtlCol="0" anchor="t">
            <a:spAutoFit/>
          </a:bodyPr>
          <a:lstStyle/>
          <a:p>
            <a:pPr algn="ctr">
              <a:lnSpc>
                <a:spcPts val="30000"/>
              </a:lnSpc>
            </a:pPr>
            <a:r>
              <a:rPr lang="en-US" sz="30000" spc="869">
                <a:solidFill>
                  <a:srgbClr val="090001"/>
                </a:solidFill>
                <a:latin typeface="Sweet Apricot Bold"/>
                <a:cs typeface="B Nazanin" panose="00000400000000000000" pitchFamily="2" charset="-78"/>
              </a:rPr>
              <a:t>123,456</a:t>
            </a:r>
          </a:p>
        </p:txBody>
      </p:sp>
      <p:sp>
        <p:nvSpPr>
          <p:cNvPr id="4" name="Freeform 4"/>
          <p:cNvSpPr/>
          <p:nvPr/>
        </p:nvSpPr>
        <p:spPr>
          <a:xfrm>
            <a:off x="15147616" y="7620411"/>
            <a:ext cx="2111684" cy="2187244"/>
          </a:xfrm>
          <a:custGeom>
            <a:avLst/>
            <a:gdLst/>
            <a:ahLst/>
            <a:cxnLst/>
            <a:rect l="l" t="t" r="r" b="b"/>
            <a:pathLst>
              <a:path w="2111684" h="2187244">
                <a:moveTo>
                  <a:pt x="0" y="0"/>
                </a:moveTo>
                <a:lnTo>
                  <a:pt x="2111684" y="0"/>
                </a:lnTo>
                <a:lnTo>
                  <a:pt x="2111684" y="2187244"/>
                </a:lnTo>
                <a:lnTo>
                  <a:pt x="0" y="21872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125185" flipH="1">
            <a:off x="1165415" y="5972446"/>
            <a:ext cx="2168914" cy="3885676"/>
          </a:xfrm>
          <a:custGeom>
            <a:avLst/>
            <a:gdLst/>
            <a:ahLst/>
            <a:cxnLst/>
            <a:rect l="l" t="t" r="r" b="b"/>
            <a:pathLst>
              <a:path w="2168914" h="3885676">
                <a:moveTo>
                  <a:pt x="2168914" y="0"/>
                </a:moveTo>
                <a:lnTo>
                  <a:pt x="0" y="0"/>
                </a:lnTo>
                <a:lnTo>
                  <a:pt x="0" y="3885676"/>
                </a:lnTo>
                <a:lnTo>
                  <a:pt x="2168914" y="3885676"/>
                </a:lnTo>
                <a:lnTo>
                  <a:pt x="216891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4425857" y="1894249"/>
            <a:ext cx="2329631" cy="1944183"/>
          </a:xfrm>
          <a:custGeom>
            <a:avLst/>
            <a:gdLst/>
            <a:ahLst/>
            <a:cxnLst/>
            <a:rect l="l" t="t" r="r" b="b"/>
            <a:pathLst>
              <a:path w="2329631" h="1944183">
                <a:moveTo>
                  <a:pt x="0" y="0"/>
                </a:moveTo>
                <a:lnTo>
                  <a:pt x="2329631" y="0"/>
                </a:lnTo>
                <a:lnTo>
                  <a:pt x="2329631" y="1944183"/>
                </a:lnTo>
                <a:lnTo>
                  <a:pt x="0" y="19441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908843" y="2354011"/>
            <a:ext cx="1413776" cy="1464178"/>
          </a:xfrm>
          <a:custGeom>
            <a:avLst/>
            <a:gdLst/>
            <a:ahLst/>
            <a:cxnLst/>
            <a:rect l="l" t="t" r="r" b="b"/>
            <a:pathLst>
              <a:path w="1413776" h="1464178">
                <a:moveTo>
                  <a:pt x="0" y="0"/>
                </a:moveTo>
                <a:lnTo>
                  <a:pt x="1413776" y="0"/>
                </a:lnTo>
                <a:lnTo>
                  <a:pt x="1413776" y="1464178"/>
                </a:lnTo>
                <a:lnTo>
                  <a:pt x="0" y="14641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7567099" y="7915284"/>
            <a:ext cx="3153802" cy="1657180"/>
          </a:xfrm>
          <a:custGeom>
            <a:avLst/>
            <a:gdLst/>
            <a:ahLst/>
            <a:cxnLst/>
            <a:rect l="l" t="t" r="r" b="b"/>
            <a:pathLst>
              <a:path w="3153802" h="1657180">
                <a:moveTo>
                  <a:pt x="0" y="0"/>
                </a:moveTo>
                <a:lnTo>
                  <a:pt x="3153802" y="0"/>
                </a:lnTo>
                <a:lnTo>
                  <a:pt x="3153802" y="1657179"/>
                </a:lnTo>
                <a:lnTo>
                  <a:pt x="0" y="16571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TextBox 9"/>
          <p:cNvSpPr txBox="1"/>
          <p:nvPr/>
        </p:nvSpPr>
        <p:spPr>
          <a:xfrm>
            <a:off x="3697223" y="6641849"/>
            <a:ext cx="10893553" cy="721288"/>
          </a:xfrm>
          <a:prstGeom prst="rect">
            <a:avLst/>
          </a:prstGeom>
        </p:spPr>
        <p:txBody>
          <a:bodyPr lIns="0" tIns="0" rIns="0" bIns="0" rtlCol="0" anchor="t">
            <a:spAutoFit/>
          </a:bodyPr>
          <a:lstStyle/>
          <a:p>
            <a:pPr algn="ctr">
              <a:lnSpc>
                <a:spcPts val="5499"/>
              </a:lnSpc>
            </a:pPr>
            <a:r>
              <a:rPr lang="fa-IR" sz="4999" dirty="0">
                <a:solidFill>
                  <a:srgbClr val="000000"/>
                </a:solidFill>
                <a:latin typeface="Harmattan"/>
                <a:cs typeface="B Nazanin" panose="00000400000000000000" pitchFamily="2" charset="-78"/>
              </a:rPr>
              <a:t>اعداد بزرگ توجه مخاطبان شما را جلب می کند</a:t>
            </a:r>
            <a:endParaRPr lang="en-US" sz="4999" dirty="0">
              <a:solidFill>
                <a:srgbClr val="000000"/>
              </a:solidFill>
              <a:latin typeface="Harmattan"/>
              <a:cs typeface="B Nazanin" panose="00000400000000000000" pitchFamily="2" charset="-78"/>
            </a:endParaRPr>
          </a:p>
        </p:txBody>
      </p:sp>
      <p:grpSp>
        <p:nvGrpSpPr>
          <p:cNvPr id="10" name="Group 10"/>
          <p:cNvGrpSpPr/>
          <p:nvPr/>
        </p:nvGrpSpPr>
        <p:grpSpPr>
          <a:xfrm>
            <a:off x="8201467" y="1201034"/>
            <a:ext cx="1885066" cy="1885066"/>
            <a:chOff x="0" y="0"/>
            <a:chExt cx="2513421" cy="2513421"/>
          </a:xfrm>
        </p:grpSpPr>
        <p:grpSp>
          <p:nvGrpSpPr>
            <p:cNvPr id="11" name="Group 11"/>
            <p:cNvGrpSpPr/>
            <p:nvPr/>
          </p:nvGrpSpPr>
          <p:grpSpPr>
            <a:xfrm>
              <a:off x="370859" y="370859"/>
              <a:ext cx="1771704" cy="177170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2"/>
              </a:solidFill>
            </p:spPr>
          </p:sp>
          <p:sp>
            <p:nvSpPr>
              <p:cNvPr id="13" name="TextBox 13"/>
              <p:cNvSpPr txBox="1"/>
              <p:nvPr/>
            </p:nvSpPr>
            <p:spPr>
              <a:xfrm>
                <a:off x="76200" y="47625"/>
                <a:ext cx="660400" cy="688975"/>
              </a:xfrm>
              <a:prstGeom prst="rect">
                <a:avLst/>
              </a:prstGeom>
            </p:spPr>
            <p:txBody>
              <a:bodyPr lIns="66650" tIns="66650" rIns="66650" bIns="66650" rtlCol="0" anchor="ctr"/>
              <a:lstStyle/>
              <a:p>
                <a:pPr algn="ctr">
                  <a:lnSpc>
                    <a:spcPts val="3080"/>
                  </a:lnSpc>
                </a:pPr>
                <a:endParaRPr>
                  <a:cs typeface="B Nazanin" panose="00000400000000000000" pitchFamily="2" charset="-78"/>
                </a:endParaRPr>
              </a:p>
            </p:txBody>
          </p:sp>
        </p:grpSp>
        <p:sp>
          <p:nvSpPr>
            <p:cNvPr id="14" name="Freeform 14"/>
            <p:cNvSpPr/>
            <p:nvPr/>
          </p:nvSpPr>
          <p:spPr>
            <a:xfrm>
              <a:off x="0" y="0"/>
              <a:ext cx="2513421" cy="2513421"/>
            </a:xfrm>
            <a:custGeom>
              <a:avLst/>
              <a:gdLst/>
              <a:ahLst/>
              <a:cxnLst/>
              <a:rect l="l" t="t" r="r" b="b"/>
              <a:pathLst>
                <a:path w="2513421" h="2513421">
                  <a:moveTo>
                    <a:pt x="0" y="0"/>
                  </a:moveTo>
                  <a:lnTo>
                    <a:pt x="2513421" y="0"/>
                  </a:lnTo>
                  <a:lnTo>
                    <a:pt x="2513421" y="2513421"/>
                  </a:lnTo>
                  <a:lnTo>
                    <a:pt x="0" y="251342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518354" y="4952292"/>
            <a:ext cx="19324709" cy="2951410"/>
          </a:xfrm>
          <a:custGeom>
            <a:avLst/>
            <a:gdLst/>
            <a:ahLst/>
            <a:cxnLst/>
            <a:rect l="l" t="t" r="r" b="b"/>
            <a:pathLst>
              <a:path w="19324709" h="2951410">
                <a:moveTo>
                  <a:pt x="0" y="0"/>
                </a:moveTo>
                <a:lnTo>
                  <a:pt x="19324708" y="0"/>
                </a:lnTo>
                <a:lnTo>
                  <a:pt x="19324708" y="2951410"/>
                </a:lnTo>
                <a:lnTo>
                  <a:pt x="0" y="29514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661201" y="-1443924"/>
            <a:ext cx="5428162" cy="6177140"/>
          </a:xfrm>
          <a:custGeom>
            <a:avLst/>
            <a:gdLst/>
            <a:ahLst/>
            <a:cxnLst/>
            <a:rect l="l" t="t" r="r" b="b"/>
            <a:pathLst>
              <a:path w="5428162" h="6177140">
                <a:moveTo>
                  <a:pt x="0" y="0"/>
                </a:moveTo>
                <a:lnTo>
                  <a:pt x="5428162" y="0"/>
                </a:lnTo>
                <a:lnTo>
                  <a:pt x="5428162" y="6177141"/>
                </a:lnTo>
                <a:lnTo>
                  <a:pt x="0" y="6177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18354" y="4040727"/>
            <a:ext cx="19324709" cy="2951410"/>
          </a:xfrm>
          <a:custGeom>
            <a:avLst/>
            <a:gdLst/>
            <a:ahLst/>
            <a:cxnLst/>
            <a:rect l="l" t="t" r="r" b="b"/>
            <a:pathLst>
              <a:path w="19324709" h="2951410">
                <a:moveTo>
                  <a:pt x="0" y="0"/>
                </a:moveTo>
                <a:lnTo>
                  <a:pt x="19324708" y="0"/>
                </a:lnTo>
                <a:lnTo>
                  <a:pt x="19324708" y="2951410"/>
                </a:lnTo>
                <a:lnTo>
                  <a:pt x="0" y="2951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a:grpSpLocks noChangeAspect="1"/>
          </p:cNvGrpSpPr>
          <p:nvPr/>
        </p:nvGrpSpPr>
        <p:grpSpPr>
          <a:xfrm>
            <a:off x="1791738" y="3791381"/>
            <a:ext cx="3835061" cy="3835061"/>
            <a:chOff x="0" y="0"/>
            <a:chExt cx="6350000" cy="6350000"/>
          </a:xfrm>
        </p:grpSpPr>
        <p:sp>
          <p:nvSpPr>
            <p:cNvPr id="6" name="Freeform 6"/>
            <p:cNvSpPr/>
            <p:nvPr/>
          </p:nvSpPr>
          <p:spPr>
            <a:xfrm>
              <a:off x="0" y="0"/>
              <a:ext cx="6350000" cy="6350000"/>
            </a:xfrm>
            <a:custGeom>
              <a:avLst/>
              <a:gdLst/>
              <a:ahLst/>
              <a:cxnLst/>
              <a:rect l="l" t="t" r="r" b="b"/>
              <a:pathLst>
                <a:path w="6350000" h="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8"/>
              <a:stretch>
                <a:fillRect t="-797" b="-49296"/>
              </a:stretch>
            </a:blipFill>
          </p:spPr>
        </p:sp>
        <p:sp>
          <p:nvSpPr>
            <p:cNvPr id="7" name="Freeform 7"/>
            <p:cNvSpPr/>
            <p:nvPr/>
          </p:nvSpPr>
          <p:spPr>
            <a:xfrm>
              <a:off x="0" y="0"/>
              <a:ext cx="6350000" cy="6350000"/>
            </a:xfrm>
            <a:custGeom>
              <a:avLst/>
              <a:gdLst/>
              <a:ahLst/>
              <a:cxnLst/>
              <a:rect l="l" t="t" r="r" b="b"/>
              <a:pathLst>
                <a:path w="6350000" h="6350000">
                  <a:moveTo>
                    <a:pt x="5715000" y="19050"/>
                  </a:moveTo>
                  <a:cubicBezTo>
                    <a:pt x="6054090" y="19050"/>
                    <a:pt x="6330950" y="295910"/>
                    <a:pt x="6330950" y="635000"/>
                  </a:cubicBezTo>
                  <a:lnTo>
                    <a:pt x="6330950" y="5715000"/>
                  </a:lnTo>
                  <a:cubicBezTo>
                    <a:pt x="6330950" y="6054090"/>
                    <a:pt x="6054090" y="6330950"/>
                    <a:pt x="5715000" y="6330950"/>
                  </a:cubicBezTo>
                  <a:lnTo>
                    <a:pt x="635000" y="6330950"/>
                  </a:lnTo>
                  <a:cubicBezTo>
                    <a:pt x="295910" y="6330950"/>
                    <a:pt x="19050" y="6054090"/>
                    <a:pt x="19050" y="571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5715000"/>
                  </a:lnTo>
                  <a:cubicBezTo>
                    <a:pt x="0" y="6065520"/>
                    <a:pt x="284480" y="6350000"/>
                    <a:pt x="635000" y="6350000"/>
                  </a:cubicBezTo>
                  <a:lnTo>
                    <a:pt x="5715000" y="6350000"/>
                  </a:lnTo>
                  <a:cubicBezTo>
                    <a:pt x="6065520" y="6350000"/>
                    <a:pt x="6350000" y="6065520"/>
                    <a:pt x="6350000" y="5715000"/>
                  </a:cubicBezTo>
                  <a:lnTo>
                    <a:pt x="6350000" y="635000"/>
                  </a:lnTo>
                  <a:cubicBezTo>
                    <a:pt x="6350000" y="284480"/>
                    <a:pt x="6065520" y="0"/>
                    <a:pt x="5715000" y="0"/>
                  </a:cubicBezTo>
                  <a:lnTo>
                    <a:pt x="5715000" y="0"/>
                  </a:lnTo>
                  <a:close/>
                </a:path>
              </a:pathLst>
            </a:custGeom>
            <a:solidFill>
              <a:srgbClr val="FFFAF2"/>
            </a:solidFill>
          </p:spPr>
        </p:sp>
      </p:grpSp>
      <p:grpSp>
        <p:nvGrpSpPr>
          <p:cNvPr id="8" name="Group 8"/>
          <p:cNvGrpSpPr>
            <a:grpSpLocks noChangeAspect="1"/>
          </p:cNvGrpSpPr>
          <p:nvPr/>
        </p:nvGrpSpPr>
        <p:grpSpPr>
          <a:xfrm>
            <a:off x="12661201" y="3761810"/>
            <a:ext cx="3835061" cy="3835061"/>
            <a:chOff x="0" y="0"/>
            <a:chExt cx="6350000" cy="6350000"/>
          </a:xfrm>
        </p:grpSpPr>
        <p:sp>
          <p:nvSpPr>
            <p:cNvPr id="9" name="Freeform 9"/>
            <p:cNvSpPr/>
            <p:nvPr/>
          </p:nvSpPr>
          <p:spPr>
            <a:xfrm>
              <a:off x="0" y="0"/>
              <a:ext cx="6350000" cy="6350000"/>
            </a:xfrm>
            <a:custGeom>
              <a:avLst/>
              <a:gdLst/>
              <a:ahLst/>
              <a:cxnLst/>
              <a:rect l="l" t="t" r="r" b="b"/>
              <a:pathLst>
                <a:path w="6350000" h="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9"/>
              <a:stretch>
                <a:fillRect l="-10080" t="-12894" b="-51916"/>
              </a:stretch>
            </a:blipFill>
          </p:spPr>
        </p:sp>
        <p:sp>
          <p:nvSpPr>
            <p:cNvPr id="10" name="Freeform 10"/>
            <p:cNvSpPr/>
            <p:nvPr/>
          </p:nvSpPr>
          <p:spPr>
            <a:xfrm>
              <a:off x="0" y="0"/>
              <a:ext cx="6350000" cy="6350000"/>
            </a:xfrm>
            <a:custGeom>
              <a:avLst/>
              <a:gdLst/>
              <a:ahLst/>
              <a:cxnLst/>
              <a:rect l="l" t="t" r="r" b="b"/>
              <a:pathLst>
                <a:path w="6350000" h="6350000">
                  <a:moveTo>
                    <a:pt x="5715000" y="19050"/>
                  </a:moveTo>
                  <a:cubicBezTo>
                    <a:pt x="6054090" y="19050"/>
                    <a:pt x="6330950" y="295910"/>
                    <a:pt x="6330950" y="635000"/>
                  </a:cubicBezTo>
                  <a:lnTo>
                    <a:pt x="6330950" y="5715000"/>
                  </a:lnTo>
                  <a:cubicBezTo>
                    <a:pt x="6330950" y="6054090"/>
                    <a:pt x="6054090" y="6330950"/>
                    <a:pt x="5715000" y="6330950"/>
                  </a:cubicBezTo>
                  <a:lnTo>
                    <a:pt x="635000" y="6330950"/>
                  </a:lnTo>
                  <a:cubicBezTo>
                    <a:pt x="295910" y="6330950"/>
                    <a:pt x="19050" y="6054090"/>
                    <a:pt x="19050" y="571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5715000"/>
                  </a:lnTo>
                  <a:cubicBezTo>
                    <a:pt x="0" y="6065520"/>
                    <a:pt x="284480" y="6350000"/>
                    <a:pt x="635000" y="6350000"/>
                  </a:cubicBezTo>
                  <a:lnTo>
                    <a:pt x="5715000" y="6350000"/>
                  </a:lnTo>
                  <a:cubicBezTo>
                    <a:pt x="6065520" y="6350000"/>
                    <a:pt x="6350000" y="6065520"/>
                    <a:pt x="6350000" y="5715000"/>
                  </a:cubicBezTo>
                  <a:lnTo>
                    <a:pt x="6350000" y="635000"/>
                  </a:lnTo>
                  <a:cubicBezTo>
                    <a:pt x="6350000" y="284480"/>
                    <a:pt x="6065520" y="0"/>
                    <a:pt x="5715000" y="0"/>
                  </a:cubicBezTo>
                  <a:lnTo>
                    <a:pt x="5715000" y="0"/>
                  </a:lnTo>
                  <a:close/>
                </a:path>
              </a:pathLst>
            </a:custGeom>
            <a:solidFill>
              <a:srgbClr val="FFFAF2"/>
            </a:solidFill>
          </p:spPr>
        </p:sp>
      </p:grpSp>
      <p:grpSp>
        <p:nvGrpSpPr>
          <p:cNvPr id="11" name="Group 11"/>
          <p:cNvGrpSpPr>
            <a:grpSpLocks noChangeAspect="1"/>
          </p:cNvGrpSpPr>
          <p:nvPr/>
        </p:nvGrpSpPr>
        <p:grpSpPr>
          <a:xfrm>
            <a:off x="7226470" y="3761810"/>
            <a:ext cx="3835061" cy="3835061"/>
            <a:chOff x="0" y="0"/>
            <a:chExt cx="6350000" cy="6350000"/>
          </a:xfrm>
        </p:grpSpPr>
        <p:sp>
          <p:nvSpPr>
            <p:cNvPr id="12" name="Freeform 12"/>
            <p:cNvSpPr/>
            <p:nvPr/>
          </p:nvSpPr>
          <p:spPr>
            <a:xfrm>
              <a:off x="0" y="0"/>
              <a:ext cx="6350000" cy="6350000"/>
            </a:xfrm>
            <a:custGeom>
              <a:avLst/>
              <a:gdLst/>
              <a:ahLst/>
              <a:cxnLst/>
              <a:rect l="l" t="t" r="r" b="b"/>
              <a:pathLst>
                <a:path w="6350000" h="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10"/>
              <a:stretch>
                <a:fillRect l="-24906" r="-24906"/>
              </a:stretch>
            </a:blipFill>
          </p:spPr>
        </p:sp>
        <p:sp>
          <p:nvSpPr>
            <p:cNvPr id="13" name="Freeform 13"/>
            <p:cNvSpPr/>
            <p:nvPr/>
          </p:nvSpPr>
          <p:spPr>
            <a:xfrm>
              <a:off x="0" y="0"/>
              <a:ext cx="6350000" cy="6350000"/>
            </a:xfrm>
            <a:custGeom>
              <a:avLst/>
              <a:gdLst/>
              <a:ahLst/>
              <a:cxnLst/>
              <a:rect l="l" t="t" r="r" b="b"/>
              <a:pathLst>
                <a:path w="6350000" h="6350000">
                  <a:moveTo>
                    <a:pt x="5715000" y="19050"/>
                  </a:moveTo>
                  <a:cubicBezTo>
                    <a:pt x="6054090" y="19050"/>
                    <a:pt x="6330950" y="295910"/>
                    <a:pt x="6330950" y="635000"/>
                  </a:cubicBezTo>
                  <a:lnTo>
                    <a:pt x="6330950" y="5715000"/>
                  </a:lnTo>
                  <a:cubicBezTo>
                    <a:pt x="6330950" y="6054090"/>
                    <a:pt x="6054090" y="6330950"/>
                    <a:pt x="5715000" y="6330950"/>
                  </a:cubicBezTo>
                  <a:lnTo>
                    <a:pt x="635000" y="6330950"/>
                  </a:lnTo>
                  <a:cubicBezTo>
                    <a:pt x="295910" y="6330950"/>
                    <a:pt x="19050" y="6054090"/>
                    <a:pt x="19050" y="571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5715000"/>
                  </a:lnTo>
                  <a:cubicBezTo>
                    <a:pt x="0" y="6065520"/>
                    <a:pt x="284480" y="6350000"/>
                    <a:pt x="635000" y="6350000"/>
                  </a:cubicBezTo>
                  <a:lnTo>
                    <a:pt x="5715000" y="6350000"/>
                  </a:lnTo>
                  <a:cubicBezTo>
                    <a:pt x="6065520" y="6350000"/>
                    <a:pt x="6350000" y="6065520"/>
                    <a:pt x="6350000" y="5715000"/>
                  </a:cubicBezTo>
                  <a:lnTo>
                    <a:pt x="6350000" y="635000"/>
                  </a:lnTo>
                  <a:cubicBezTo>
                    <a:pt x="6350000" y="284480"/>
                    <a:pt x="6065520" y="0"/>
                    <a:pt x="5715000" y="0"/>
                  </a:cubicBezTo>
                  <a:lnTo>
                    <a:pt x="5715000" y="0"/>
                  </a:lnTo>
                  <a:close/>
                </a:path>
              </a:pathLst>
            </a:custGeom>
            <a:solidFill>
              <a:srgbClr val="FFFAF2"/>
            </a:solidFill>
          </p:spPr>
        </p:sp>
      </p:grpSp>
      <p:sp>
        <p:nvSpPr>
          <p:cNvPr id="14" name="Freeform 14"/>
          <p:cNvSpPr/>
          <p:nvPr/>
        </p:nvSpPr>
        <p:spPr>
          <a:xfrm rot="-862589" flipH="1">
            <a:off x="223695" y="-767252"/>
            <a:ext cx="1893186" cy="3494136"/>
          </a:xfrm>
          <a:custGeom>
            <a:avLst/>
            <a:gdLst/>
            <a:ahLst/>
            <a:cxnLst/>
            <a:rect l="l" t="t" r="r" b="b"/>
            <a:pathLst>
              <a:path w="1893186" h="3494136">
                <a:moveTo>
                  <a:pt x="1893186" y="0"/>
                </a:moveTo>
                <a:lnTo>
                  <a:pt x="0" y="0"/>
                </a:lnTo>
                <a:lnTo>
                  <a:pt x="0" y="3494136"/>
                </a:lnTo>
                <a:lnTo>
                  <a:pt x="1893186" y="3494136"/>
                </a:lnTo>
                <a:lnTo>
                  <a:pt x="1893186"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TextBox 15"/>
          <p:cNvSpPr txBox="1"/>
          <p:nvPr/>
        </p:nvSpPr>
        <p:spPr>
          <a:xfrm>
            <a:off x="1410219" y="1238250"/>
            <a:ext cx="15467562" cy="1481111"/>
          </a:xfrm>
          <a:prstGeom prst="rect">
            <a:avLst/>
          </a:prstGeom>
        </p:spPr>
        <p:txBody>
          <a:bodyPr lIns="0" tIns="0" rIns="0" bIns="0" rtlCol="0" anchor="t">
            <a:spAutoFit/>
          </a:bodyPr>
          <a:lstStyle/>
          <a:p>
            <a:pPr algn="ctr">
              <a:lnSpc>
                <a:spcPts val="10999"/>
              </a:lnSpc>
            </a:pPr>
            <a:r>
              <a:rPr lang="fa-IR" sz="10999" spc="318" dirty="0">
                <a:solidFill>
                  <a:srgbClr val="090001"/>
                </a:solidFill>
                <a:latin typeface="Sweet Apricot Bold"/>
                <a:cs typeface="B Nazanin" panose="00000400000000000000" pitchFamily="2" charset="-78"/>
              </a:rPr>
              <a:t>اساتید دانشگاه</a:t>
            </a:r>
            <a:endParaRPr lang="en-US" sz="10999" spc="318" dirty="0">
              <a:solidFill>
                <a:srgbClr val="090001"/>
              </a:solidFill>
              <a:latin typeface="Sweet Apricot Bold"/>
              <a:cs typeface="B Nazanin" panose="00000400000000000000" pitchFamily="2" charset="-78"/>
            </a:endParaRPr>
          </a:p>
        </p:txBody>
      </p:sp>
      <p:sp>
        <p:nvSpPr>
          <p:cNvPr id="16" name="TextBox 16"/>
          <p:cNvSpPr txBox="1"/>
          <p:nvPr/>
        </p:nvSpPr>
        <p:spPr>
          <a:xfrm>
            <a:off x="1476396" y="8009452"/>
            <a:ext cx="4465745" cy="807913"/>
          </a:xfrm>
          <a:prstGeom prst="rect">
            <a:avLst/>
          </a:prstGeom>
        </p:spPr>
        <p:txBody>
          <a:bodyPr lIns="0" tIns="0" rIns="0" bIns="0" rtlCol="0" anchor="t">
            <a:spAutoFit/>
          </a:bodyPr>
          <a:lstStyle/>
          <a:p>
            <a:pPr algn="ctr">
              <a:lnSpc>
                <a:spcPts val="6000"/>
              </a:lnSpc>
            </a:pPr>
            <a:r>
              <a:rPr lang="fa-IR" sz="6000" spc="120" dirty="0">
                <a:solidFill>
                  <a:srgbClr val="000000"/>
                </a:solidFill>
                <a:latin typeface="Adore The World"/>
                <a:cs typeface="B Nazanin" panose="00000400000000000000" pitchFamily="2" charset="-78"/>
              </a:rPr>
              <a:t>جین دو</a:t>
            </a:r>
            <a:endParaRPr lang="en-US" sz="6000" spc="120" dirty="0">
              <a:solidFill>
                <a:srgbClr val="000000"/>
              </a:solidFill>
              <a:latin typeface="Adore The World"/>
              <a:cs typeface="B Nazanin" panose="00000400000000000000" pitchFamily="2" charset="-78"/>
            </a:endParaRPr>
          </a:p>
        </p:txBody>
      </p:sp>
      <p:sp>
        <p:nvSpPr>
          <p:cNvPr id="17" name="TextBox 17"/>
          <p:cNvSpPr txBox="1"/>
          <p:nvPr/>
        </p:nvSpPr>
        <p:spPr>
          <a:xfrm>
            <a:off x="6911128" y="8009452"/>
            <a:ext cx="4465745" cy="807913"/>
          </a:xfrm>
          <a:prstGeom prst="rect">
            <a:avLst/>
          </a:prstGeom>
        </p:spPr>
        <p:txBody>
          <a:bodyPr lIns="0" tIns="0" rIns="0" bIns="0" rtlCol="0" anchor="t">
            <a:spAutoFit/>
          </a:bodyPr>
          <a:lstStyle/>
          <a:p>
            <a:pPr algn="ctr">
              <a:lnSpc>
                <a:spcPts val="6000"/>
              </a:lnSpc>
            </a:pPr>
            <a:r>
              <a:rPr lang="fa-IR" sz="6000" spc="120" dirty="0">
                <a:solidFill>
                  <a:srgbClr val="000000"/>
                </a:solidFill>
                <a:latin typeface="Adore The World"/>
                <a:cs typeface="B Nazanin" panose="00000400000000000000" pitchFamily="2" charset="-78"/>
              </a:rPr>
              <a:t>جان دو</a:t>
            </a:r>
            <a:endParaRPr lang="en-US" sz="6000" spc="120" dirty="0">
              <a:solidFill>
                <a:srgbClr val="000000"/>
              </a:solidFill>
              <a:latin typeface="Adore The World"/>
              <a:cs typeface="B Nazanin" panose="00000400000000000000" pitchFamily="2" charset="-78"/>
            </a:endParaRPr>
          </a:p>
        </p:txBody>
      </p:sp>
      <p:sp>
        <p:nvSpPr>
          <p:cNvPr id="18" name="TextBox 18"/>
          <p:cNvSpPr txBox="1"/>
          <p:nvPr/>
        </p:nvSpPr>
        <p:spPr>
          <a:xfrm>
            <a:off x="12345859" y="8009452"/>
            <a:ext cx="4465745" cy="807913"/>
          </a:xfrm>
          <a:prstGeom prst="rect">
            <a:avLst/>
          </a:prstGeom>
        </p:spPr>
        <p:txBody>
          <a:bodyPr lIns="0" tIns="0" rIns="0" bIns="0" rtlCol="0" anchor="t">
            <a:spAutoFit/>
          </a:bodyPr>
          <a:lstStyle/>
          <a:p>
            <a:pPr algn="ctr">
              <a:lnSpc>
                <a:spcPts val="6000"/>
              </a:lnSpc>
            </a:pPr>
            <a:r>
              <a:rPr lang="fa-IR" sz="6000" spc="120" dirty="0">
                <a:solidFill>
                  <a:srgbClr val="000000"/>
                </a:solidFill>
                <a:latin typeface="Adore The World"/>
                <a:cs typeface="B Nazanin" panose="00000400000000000000" pitchFamily="2" charset="-78"/>
              </a:rPr>
              <a:t>جین اسمیت</a:t>
            </a:r>
            <a:endParaRPr lang="en-US" sz="6000" spc="120" dirty="0">
              <a:solidFill>
                <a:srgbClr val="000000"/>
              </a:solidFill>
              <a:latin typeface="Adore The World"/>
              <a:cs typeface="B Nazanin" panose="00000400000000000000" pitchFamily="2" charset="-78"/>
            </a:endParaRPr>
          </a:p>
        </p:txBody>
      </p:sp>
      <p:sp>
        <p:nvSpPr>
          <p:cNvPr id="19" name="TextBox 19"/>
          <p:cNvSpPr txBox="1"/>
          <p:nvPr/>
        </p:nvSpPr>
        <p:spPr>
          <a:xfrm>
            <a:off x="1476396" y="8966397"/>
            <a:ext cx="4465745" cy="433705"/>
          </a:xfrm>
          <a:prstGeom prst="rect">
            <a:avLst/>
          </a:prstGeom>
        </p:spPr>
        <p:txBody>
          <a:bodyPr lIns="0" tIns="0" rIns="0" bIns="0" rtlCol="0" anchor="t">
            <a:spAutoFit/>
          </a:bodyPr>
          <a:lstStyle/>
          <a:p>
            <a:pPr algn="ctr">
              <a:lnSpc>
                <a:spcPts val="3200"/>
              </a:lnSpc>
            </a:pPr>
            <a:r>
              <a:rPr lang="fa-IR" sz="3200" spc="64" dirty="0">
                <a:solidFill>
                  <a:srgbClr val="000000"/>
                </a:solidFill>
                <a:latin typeface="Harmattan"/>
                <a:cs typeface="B Nazanin" panose="00000400000000000000" pitchFamily="2" charset="-78"/>
              </a:rPr>
              <a:t>دانشگاه علوم</a:t>
            </a:r>
            <a:endParaRPr lang="en-US" sz="3200" spc="64" dirty="0">
              <a:solidFill>
                <a:srgbClr val="000000"/>
              </a:solidFill>
              <a:latin typeface="Harmattan"/>
              <a:cs typeface="B Nazanin" panose="00000400000000000000" pitchFamily="2" charset="-78"/>
            </a:endParaRPr>
          </a:p>
        </p:txBody>
      </p:sp>
      <p:sp>
        <p:nvSpPr>
          <p:cNvPr id="20" name="TextBox 20"/>
          <p:cNvSpPr txBox="1"/>
          <p:nvPr/>
        </p:nvSpPr>
        <p:spPr>
          <a:xfrm>
            <a:off x="6911128" y="8966397"/>
            <a:ext cx="4465745" cy="433705"/>
          </a:xfrm>
          <a:prstGeom prst="rect">
            <a:avLst/>
          </a:prstGeom>
        </p:spPr>
        <p:txBody>
          <a:bodyPr lIns="0" tIns="0" rIns="0" bIns="0" rtlCol="0" anchor="t">
            <a:spAutoFit/>
          </a:bodyPr>
          <a:lstStyle/>
          <a:p>
            <a:pPr algn="ctr">
              <a:lnSpc>
                <a:spcPts val="3200"/>
              </a:lnSpc>
            </a:pPr>
            <a:r>
              <a:rPr lang="fa-IR" sz="3200" spc="64" dirty="0">
                <a:solidFill>
                  <a:srgbClr val="000000"/>
                </a:solidFill>
                <a:latin typeface="Harmattan"/>
                <a:cs typeface="B Nazanin" panose="00000400000000000000" pitchFamily="2" charset="-78"/>
              </a:rPr>
              <a:t>دانشگاه علوم</a:t>
            </a:r>
            <a:endParaRPr lang="en-US" sz="3200" spc="64" dirty="0">
              <a:solidFill>
                <a:srgbClr val="000000"/>
              </a:solidFill>
              <a:latin typeface="Harmattan"/>
              <a:cs typeface="B Nazanin" panose="00000400000000000000" pitchFamily="2" charset="-78"/>
            </a:endParaRPr>
          </a:p>
        </p:txBody>
      </p:sp>
      <p:sp>
        <p:nvSpPr>
          <p:cNvPr id="21" name="TextBox 21"/>
          <p:cNvSpPr txBox="1"/>
          <p:nvPr/>
        </p:nvSpPr>
        <p:spPr>
          <a:xfrm>
            <a:off x="12345859" y="8966397"/>
            <a:ext cx="4465745" cy="433705"/>
          </a:xfrm>
          <a:prstGeom prst="rect">
            <a:avLst/>
          </a:prstGeom>
        </p:spPr>
        <p:txBody>
          <a:bodyPr lIns="0" tIns="0" rIns="0" bIns="0" rtlCol="0" anchor="t">
            <a:spAutoFit/>
          </a:bodyPr>
          <a:lstStyle/>
          <a:p>
            <a:pPr algn="ctr">
              <a:lnSpc>
                <a:spcPts val="3200"/>
              </a:lnSpc>
            </a:pPr>
            <a:r>
              <a:rPr lang="fa-IR" sz="3200" spc="64" dirty="0">
                <a:solidFill>
                  <a:srgbClr val="000000"/>
                </a:solidFill>
                <a:latin typeface="Harmattan"/>
                <a:cs typeface="B Nazanin" panose="00000400000000000000" pitchFamily="2" charset="-78"/>
              </a:rPr>
              <a:t>دانشگاه علوم</a:t>
            </a:r>
            <a:endParaRPr lang="en-US" sz="3200" spc="64" dirty="0">
              <a:solidFill>
                <a:srgbClr val="000000"/>
              </a:solidFill>
              <a:latin typeface="Harmattan"/>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9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6939206" y="39077"/>
            <a:ext cx="11875474" cy="10283458"/>
          </a:xfrm>
          <a:prstGeom prst="rect">
            <a:avLst/>
          </a:prstGeom>
        </p:spPr>
      </p:pic>
      <p:sp>
        <p:nvSpPr>
          <p:cNvPr id="3" name="Freeform 3"/>
          <p:cNvSpPr/>
          <p:nvPr/>
        </p:nvSpPr>
        <p:spPr>
          <a:xfrm>
            <a:off x="236027" y="1028700"/>
            <a:ext cx="7315200" cy="3126705"/>
          </a:xfrm>
          <a:custGeom>
            <a:avLst/>
            <a:gdLst/>
            <a:ahLst/>
            <a:cxnLst/>
            <a:rect l="l" t="t" r="r" b="b"/>
            <a:pathLst>
              <a:path w="7315200" h="3126705">
                <a:moveTo>
                  <a:pt x="0" y="0"/>
                </a:moveTo>
                <a:lnTo>
                  <a:pt x="7315200" y="0"/>
                </a:lnTo>
                <a:lnTo>
                  <a:pt x="7315200" y="3126705"/>
                </a:lnTo>
                <a:lnTo>
                  <a:pt x="0" y="31267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795019" y="1263651"/>
            <a:ext cx="4197215" cy="2891754"/>
          </a:xfrm>
          <a:prstGeom prst="rect">
            <a:avLst/>
          </a:prstGeom>
        </p:spPr>
        <p:txBody>
          <a:bodyPr lIns="0" tIns="0" rIns="0" bIns="0" rtlCol="0" anchor="t">
            <a:spAutoFit/>
          </a:bodyPr>
          <a:lstStyle/>
          <a:p>
            <a:pPr algn="ctr" rtl="1">
              <a:lnSpc>
                <a:spcPts val="10999"/>
              </a:lnSpc>
            </a:pPr>
            <a:r>
              <a:rPr lang="fa-IR" sz="10999" spc="318" dirty="0">
                <a:solidFill>
                  <a:srgbClr val="090001"/>
                </a:solidFill>
                <a:latin typeface="Sweet Apricot Bold"/>
                <a:cs typeface="B Nazanin" panose="00000400000000000000" pitchFamily="2" charset="-78"/>
              </a:rPr>
              <a:t>چارت سازمانی</a:t>
            </a:r>
            <a:endParaRPr lang="en-US" sz="10999" spc="318" dirty="0">
              <a:solidFill>
                <a:srgbClr val="090001"/>
              </a:solidFill>
              <a:latin typeface="Sweet Apricot Bold"/>
              <a:cs typeface="B Nazanin" panose="00000400000000000000" pitchFamily="2" charset="-78"/>
            </a:endParaRPr>
          </a:p>
        </p:txBody>
      </p:sp>
      <p:sp>
        <p:nvSpPr>
          <p:cNvPr id="5" name="TextBox 5"/>
          <p:cNvSpPr txBox="1"/>
          <p:nvPr/>
        </p:nvSpPr>
        <p:spPr>
          <a:xfrm>
            <a:off x="1190302" y="4155405"/>
            <a:ext cx="5729854" cy="4374596"/>
          </a:xfrm>
          <a:prstGeom prst="rect">
            <a:avLst/>
          </a:prstGeom>
        </p:spPr>
        <p:txBody>
          <a:bodyPr lIns="0" tIns="0" rIns="0" bIns="0" rtlCol="0" anchor="t">
            <a:spAutoFit/>
          </a:bodyPr>
          <a:lstStyle/>
          <a:p>
            <a:pPr algn="just" rtl="1">
              <a:lnSpc>
                <a:spcPct val="150000"/>
              </a:lnSpc>
            </a:pPr>
            <a:r>
              <a:rPr lang="fa-IR" sz="3203" dirty="0">
                <a:solidFill>
                  <a:srgbClr val="000000"/>
                </a:solidFill>
                <a:latin typeface="Harmattan"/>
                <a:cs typeface="B Nazanin" panose="00000400000000000000" pitchFamily="2" charset="-78"/>
              </a:rPr>
              <a:t>با دانلود این قالب پاورپوینت، می توانید اطلاعات پزشکی خود را به شکل حرفه ای و جذاب به دیگران ارائه دهید. این قالب به شما کمک می کند تا ارائه های خود را به یک سطح بالاتر از حرفه ایتر و جذاب تبدیل کنید.</a:t>
            </a:r>
            <a:endParaRPr lang="en-US" sz="3203" dirty="0">
              <a:solidFill>
                <a:srgbClr val="000000"/>
              </a:solidFill>
              <a:latin typeface="Harmattan"/>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4DCCC"/>
        </a:solidFill>
        <a:effectLst/>
      </p:bgPr>
    </p:bg>
    <p:spTree>
      <p:nvGrpSpPr>
        <p:cNvPr id="1" name=""/>
        <p:cNvGrpSpPr/>
        <p:nvPr/>
      </p:nvGrpSpPr>
      <p:grpSpPr>
        <a:xfrm>
          <a:off x="0" y="0"/>
          <a:ext cx="0" cy="0"/>
          <a:chOff x="0" y="0"/>
          <a:chExt cx="0" cy="0"/>
        </a:xfrm>
      </p:grpSpPr>
      <p:sp>
        <p:nvSpPr>
          <p:cNvPr id="2" name="Freeform 2"/>
          <p:cNvSpPr/>
          <p:nvPr/>
        </p:nvSpPr>
        <p:spPr>
          <a:xfrm>
            <a:off x="3326543" y="-241750"/>
            <a:ext cx="11352305" cy="10770499"/>
          </a:xfrm>
          <a:custGeom>
            <a:avLst/>
            <a:gdLst/>
            <a:ahLst/>
            <a:cxnLst/>
            <a:rect l="l" t="t" r="r" b="b"/>
            <a:pathLst>
              <a:path w="11352305" h="10770499">
                <a:moveTo>
                  <a:pt x="0" y="0"/>
                </a:moveTo>
                <a:lnTo>
                  <a:pt x="11352305" y="0"/>
                </a:lnTo>
                <a:lnTo>
                  <a:pt x="11352305" y="10770500"/>
                </a:lnTo>
                <a:lnTo>
                  <a:pt x="0" y="10770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746091" y="2417901"/>
            <a:ext cx="16513209" cy="5520678"/>
          </a:xfrm>
          <a:prstGeom prst="rect">
            <a:avLst/>
          </a:prstGeom>
        </p:spPr>
        <p:txBody>
          <a:bodyPr lIns="0" tIns="0" rIns="0" bIns="0" rtlCol="0" anchor="t">
            <a:spAutoFit/>
          </a:bodyPr>
          <a:lstStyle/>
          <a:p>
            <a:pPr algn="ctr">
              <a:lnSpc>
                <a:spcPts val="20999"/>
              </a:lnSpc>
            </a:pPr>
            <a:r>
              <a:rPr lang="fa-IR" sz="20999" spc="608" dirty="0">
                <a:solidFill>
                  <a:srgbClr val="090001"/>
                </a:solidFill>
                <a:latin typeface="Sweet Apricot Bold"/>
                <a:cs typeface="B Nazanin" panose="00000400000000000000" pitchFamily="2" charset="-78"/>
              </a:rPr>
              <a:t>با تشکر</a:t>
            </a:r>
          </a:p>
          <a:p>
            <a:pPr algn="ctr">
              <a:lnSpc>
                <a:spcPts val="20999"/>
              </a:lnSpc>
            </a:pPr>
            <a:r>
              <a:rPr lang="fa-IR" sz="20999" spc="608" dirty="0">
                <a:solidFill>
                  <a:srgbClr val="090001"/>
                </a:solidFill>
                <a:latin typeface="Sweet Apricot Bold"/>
                <a:cs typeface="B Nazanin" panose="00000400000000000000" pitchFamily="2" charset="-78"/>
              </a:rPr>
              <a:t>شما!</a:t>
            </a:r>
            <a:endParaRPr lang="en-US" sz="20999" spc="608" dirty="0">
              <a:solidFill>
                <a:srgbClr val="090001"/>
              </a:solidFill>
              <a:latin typeface="Sweet Apricot Bold"/>
              <a:cs typeface="B Nazanin" panose="00000400000000000000" pitchFamily="2" charset="-78"/>
            </a:endParaRPr>
          </a:p>
        </p:txBody>
      </p:sp>
      <p:sp>
        <p:nvSpPr>
          <p:cNvPr id="4" name="Freeform 4"/>
          <p:cNvSpPr/>
          <p:nvPr/>
        </p:nvSpPr>
        <p:spPr>
          <a:xfrm>
            <a:off x="12198456" y="668985"/>
            <a:ext cx="5534025" cy="13291326"/>
          </a:xfrm>
          <a:custGeom>
            <a:avLst/>
            <a:gdLst/>
            <a:ahLst/>
            <a:cxnLst/>
            <a:rect l="l" t="t" r="r" b="b"/>
            <a:pathLst>
              <a:path w="5534025" h="13291326">
                <a:moveTo>
                  <a:pt x="0" y="0"/>
                </a:moveTo>
                <a:lnTo>
                  <a:pt x="5534025" y="0"/>
                </a:lnTo>
                <a:lnTo>
                  <a:pt x="5534025" y="13291326"/>
                </a:lnTo>
                <a:lnTo>
                  <a:pt x="0" y="13291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28700" y="668985"/>
            <a:ext cx="4535146" cy="12726174"/>
          </a:xfrm>
          <a:custGeom>
            <a:avLst/>
            <a:gdLst/>
            <a:ahLst/>
            <a:cxnLst/>
            <a:rect l="l" t="t" r="r" b="b"/>
            <a:pathLst>
              <a:path w="4535146" h="12726174">
                <a:moveTo>
                  <a:pt x="0" y="0"/>
                </a:moveTo>
                <a:lnTo>
                  <a:pt x="4535146" y="0"/>
                </a:lnTo>
                <a:lnTo>
                  <a:pt x="4535146" y="12726174"/>
                </a:lnTo>
                <a:lnTo>
                  <a:pt x="0" y="12726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F6F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B4DCCC"/>
            </a:solidFill>
          </p:spPr>
        </p:sp>
        <p:sp>
          <p:nvSpPr>
            <p:cNvPr id="4" name="TextBox 4"/>
            <p:cNvSpPr txBox="1"/>
            <p:nvPr/>
          </p:nvSpPr>
          <p:spPr>
            <a:xfrm>
              <a:off x="0" y="-38100"/>
              <a:ext cx="2408296" cy="2747433"/>
            </a:xfrm>
            <a:prstGeom prst="rect">
              <a:avLst/>
            </a:prstGeom>
          </p:spPr>
          <p:txBody>
            <a:bodyPr lIns="50800" tIns="50800" rIns="50800" bIns="50800" rtlCol="0" anchor="ctr"/>
            <a:lstStyle/>
            <a:p>
              <a:pPr algn="ctr" rtl="1">
                <a:lnSpc>
                  <a:spcPts val="2659"/>
                </a:lnSpc>
              </a:pPr>
              <a:endParaRPr>
                <a:cs typeface="B Nazanin" panose="00000400000000000000" pitchFamily="2" charset="-78"/>
              </a:endParaRPr>
            </a:p>
          </p:txBody>
        </p:sp>
      </p:grpSp>
      <p:sp>
        <p:nvSpPr>
          <p:cNvPr id="5" name="TextBox 5"/>
          <p:cNvSpPr txBox="1"/>
          <p:nvPr/>
        </p:nvSpPr>
        <p:spPr>
          <a:xfrm>
            <a:off x="1028700" y="3174476"/>
            <a:ext cx="6382943" cy="5107809"/>
          </a:xfrm>
          <a:prstGeom prst="rect">
            <a:avLst/>
          </a:prstGeom>
        </p:spPr>
        <p:txBody>
          <a:bodyPr lIns="0" tIns="0" rIns="0" bIns="0" rtlCol="0" anchor="t">
            <a:spAutoFit/>
          </a:bodyPr>
          <a:lstStyle/>
          <a:p>
            <a:pPr algn="r" rtl="1">
              <a:lnSpc>
                <a:spcPct val="150000"/>
              </a:lnSpc>
            </a:pPr>
            <a:r>
              <a:rPr lang="fa-IR" sz="3199" dirty="0">
                <a:solidFill>
                  <a:srgbClr val="000000"/>
                </a:solidFill>
                <a:latin typeface="Harmattan"/>
                <a:cs typeface="B Nazanin" panose="00000400000000000000" pitchFamily="2" charset="-78"/>
              </a:rPr>
              <a:t>با دانلود این قالب پاورپوینت پزشکی اطفال (تم: پرستاری)، شما می توانید اعتماد به نفس بیشتری در ارائه های خود پیدا کنید و به دیگران نشان دهید که می توانید بهترین ارائه های پزشکی را ارائه دهید.حال این قالب را دانلود کنید و از امکانات حرفه ای آن بهره ببرید.</a:t>
            </a:r>
            <a:endParaRPr lang="en-US" sz="3199" dirty="0">
              <a:solidFill>
                <a:srgbClr val="000000"/>
              </a:solidFill>
              <a:latin typeface="Harmattan"/>
              <a:cs typeface="B Nazanin" panose="00000400000000000000" pitchFamily="2" charset="-78"/>
            </a:endParaRPr>
          </a:p>
        </p:txBody>
      </p:sp>
      <p:sp>
        <p:nvSpPr>
          <p:cNvPr id="6" name="TextBox 6"/>
          <p:cNvSpPr txBox="1"/>
          <p:nvPr/>
        </p:nvSpPr>
        <p:spPr>
          <a:xfrm>
            <a:off x="1028700" y="8502015"/>
            <a:ext cx="5920363" cy="666849"/>
          </a:xfrm>
          <a:prstGeom prst="rect">
            <a:avLst/>
          </a:prstGeom>
        </p:spPr>
        <p:txBody>
          <a:bodyPr lIns="0" tIns="0" rIns="0" bIns="0" rtlCol="0" anchor="t">
            <a:spAutoFit/>
          </a:bodyPr>
          <a:lstStyle/>
          <a:p>
            <a:pPr algn="r" rtl="1">
              <a:lnSpc>
                <a:spcPts val="5220"/>
              </a:lnSpc>
            </a:pPr>
            <a:r>
              <a:rPr lang="fa-IR" sz="4500" dirty="0">
                <a:solidFill>
                  <a:srgbClr val="000000"/>
                </a:solidFill>
                <a:latin typeface="Adore The World"/>
                <a:cs typeface="B Nazanin" panose="00000400000000000000" pitchFamily="2" charset="-78"/>
              </a:rPr>
              <a:t>طراحی مبارک!</a:t>
            </a:r>
            <a:endParaRPr lang="en-US" sz="4500" dirty="0">
              <a:solidFill>
                <a:srgbClr val="000000"/>
              </a:solidFill>
              <a:latin typeface="Adore The World"/>
              <a:cs typeface="B Nazanin" panose="00000400000000000000" pitchFamily="2" charset="-78"/>
            </a:endParaRPr>
          </a:p>
        </p:txBody>
      </p:sp>
      <p:sp>
        <p:nvSpPr>
          <p:cNvPr id="7" name="TextBox 7"/>
          <p:cNvSpPr txBox="1"/>
          <p:nvPr/>
        </p:nvSpPr>
        <p:spPr>
          <a:xfrm>
            <a:off x="1028700" y="827727"/>
            <a:ext cx="6908241" cy="2470141"/>
          </a:xfrm>
          <a:prstGeom prst="rect">
            <a:avLst/>
          </a:prstGeom>
        </p:spPr>
        <p:txBody>
          <a:bodyPr lIns="0" tIns="0" rIns="0" bIns="0" rtlCol="0" anchor="t">
            <a:spAutoFit/>
          </a:bodyPr>
          <a:lstStyle/>
          <a:p>
            <a:pPr algn="r" rtl="1">
              <a:lnSpc>
                <a:spcPts val="9499"/>
              </a:lnSpc>
            </a:pPr>
            <a:r>
              <a:rPr lang="fa-IR" sz="9499" spc="275" dirty="0">
                <a:solidFill>
                  <a:srgbClr val="090001"/>
                </a:solidFill>
                <a:latin typeface="Sweet Apricot Bold"/>
                <a:cs typeface="B Nazanin" panose="00000400000000000000" pitchFamily="2" charset="-78"/>
              </a:rPr>
              <a:t>منابع:</a:t>
            </a:r>
          </a:p>
          <a:p>
            <a:pPr algn="r" rtl="1">
              <a:lnSpc>
                <a:spcPts val="9499"/>
              </a:lnSpc>
            </a:pPr>
            <a:endParaRPr lang="en-US" sz="9499" spc="275" dirty="0">
              <a:solidFill>
                <a:srgbClr val="090001"/>
              </a:solidFill>
              <a:latin typeface="Sweet Apricot Bold"/>
              <a:cs typeface="B Nazanin" panose="00000400000000000000" pitchFamily="2" charset="-78"/>
            </a:endParaRPr>
          </a:p>
        </p:txBody>
      </p:sp>
      <p:sp>
        <p:nvSpPr>
          <p:cNvPr id="8" name="Freeform 8"/>
          <p:cNvSpPr/>
          <p:nvPr/>
        </p:nvSpPr>
        <p:spPr>
          <a:xfrm flipH="1">
            <a:off x="12494591" y="725043"/>
            <a:ext cx="1373220" cy="3666363"/>
          </a:xfrm>
          <a:custGeom>
            <a:avLst/>
            <a:gdLst/>
            <a:ahLst/>
            <a:cxnLst/>
            <a:rect l="l" t="t" r="r" b="b"/>
            <a:pathLst>
              <a:path w="1373220" h="3666363">
                <a:moveTo>
                  <a:pt x="1373219" y="0"/>
                </a:moveTo>
                <a:lnTo>
                  <a:pt x="0" y="0"/>
                </a:lnTo>
                <a:lnTo>
                  <a:pt x="0" y="3666363"/>
                </a:lnTo>
                <a:lnTo>
                  <a:pt x="1373219" y="3666363"/>
                </a:lnTo>
                <a:lnTo>
                  <a:pt x="137321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0161452" y="725043"/>
            <a:ext cx="1753188" cy="3666363"/>
          </a:xfrm>
          <a:custGeom>
            <a:avLst/>
            <a:gdLst/>
            <a:ahLst/>
            <a:cxnLst/>
            <a:rect l="l" t="t" r="r" b="b"/>
            <a:pathLst>
              <a:path w="1753188" h="3666363">
                <a:moveTo>
                  <a:pt x="0" y="0"/>
                </a:moveTo>
                <a:lnTo>
                  <a:pt x="1753188" y="0"/>
                </a:lnTo>
                <a:lnTo>
                  <a:pt x="1753188" y="3666363"/>
                </a:lnTo>
                <a:lnTo>
                  <a:pt x="0" y="36663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4448835" y="725043"/>
            <a:ext cx="2810465" cy="2195675"/>
          </a:xfrm>
          <a:custGeom>
            <a:avLst/>
            <a:gdLst/>
            <a:ahLst/>
            <a:cxnLst/>
            <a:rect l="l" t="t" r="r" b="b"/>
            <a:pathLst>
              <a:path w="2810465" h="2195675">
                <a:moveTo>
                  <a:pt x="0" y="0"/>
                </a:moveTo>
                <a:lnTo>
                  <a:pt x="2810465" y="0"/>
                </a:lnTo>
                <a:lnTo>
                  <a:pt x="2810465" y="2195675"/>
                </a:lnTo>
                <a:lnTo>
                  <a:pt x="0" y="21956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5480058" y="3097472"/>
            <a:ext cx="1742371" cy="1742371"/>
          </a:xfrm>
          <a:custGeom>
            <a:avLst/>
            <a:gdLst/>
            <a:ahLst/>
            <a:cxnLst/>
            <a:rect l="l" t="t" r="r" b="b"/>
            <a:pathLst>
              <a:path w="1742371" h="1742371">
                <a:moveTo>
                  <a:pt x="0" y="0"/>
                </a:moveTo>
                <a:lnTo>
                  <a:pt x="1742371" y="0"/>
                </a:lnTo>
                <a:lnTo>
                  <a:pt x="1742371" y="1742371"/>
                </a:lnTo>
                <a:lnTo>
                  <a:pt x="0" y="17423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flipH="1">
            <a:off x="10161452" y="4839843"/>
            <a:ext cx="1656017" cy="2966806"/>
          </a:xfrm>
          <a:custGeom>
            <a:avLst/>
            <a:gdLst/>
            <a:ahLst/>
            <a:cxnLst/>
            <a:rect l="l" t="t" r="r" b="b"/>
            <a:pathLst>
              <a:path w="1656017" h="2966806">
                <a:moveTo>
                  <a:pt x="1656016" y="0"/>
                </a:moveTo>
                <a:lnTo>
                  <a:pt x="0" y="0"/>
                </a:lnTo>
                <a:lnTo>
                  <a:pt x="0" y="2966805"/>
                </a:lnTo>
                <a:lnTo>
                  <a:pt x="1656016" y="2966805"/>
                </a:lnTo>
                <a:lnTo>
                  <a:pt x="1656016"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12397732" y="4839843"/>
            <a:ext cx="1566938" cy="1623006"/>
          </a:xfrm>
          <a:custGeom>
            <a:avLst/>
            <a:gdLst/>
            <a:ahLst/>
            <a:cxnLst/>
            <a:rect l="l" t="t" r="r" b="b"/>
            <a:pathLst>
              <a:path w="1566938" h="1623006">
                <a:moveTo>
                  <a:pt x="0" y="0"/>
                </a:moveTo>
                <a:lnTo>
                  <a:pt x="1566938" y="0"/>
                </a:lnTo>
                <a:lnTo>
                  <a:pt x="1566938" y="1623005"/>
                </a:lnTo>
                <a:lnTo>
                  <a:pt x="0" y="16230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rot="-1444498">
            <a:off x="14259757" y="3746371"/>
            <a:ext cx="828354" cy="1759053"/>
          </a:xfrm>
          <a:custGeom>
            <a:avLst/>
            <a:gdLst/>
            <a:ahLst/>
            <a:cxnLst/>
            <a:rect l="l" t="t" r="r" b="b"/>
            <a:pathLst>
              <a:path w="828354" h="1759053">
                <a:moveTo>
                  <a:pt x="0" y="0"/>
                </a:moveTo>
                <a:lnTo>
                  <a:pt x="828354" y="0"/>
                </a:lnTo>
                <a:lnTo>
                  <a:pt x="828354" y="1759053"/>
                </a:lnTo>
                <a:lnTo>
                  <a:pt x="0" y="17590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Freeform 15"/>
          <p:cNvSpPr/>
          <p:nvPr/>
        </p:nvSpPr>
        <p:spPr>
          <a:xfrm>
            <a:off x="15015235" y="5693746"/>
            <a:ext cx="2244065" cy="1538204"/>
          </a:xfrm>
          <a:custGeom>
            <a:avLst/>
            <a:gdLst/>
            <a:ahLst/>
            <a:cxnLst/>
            <a:rect l="l" t="t" r="r" b="b"/>
            <a:pathLst>
              <a:path w="2244065" h="1538204">
                <a:moveTo>
                  <a:pt x="0" y="0"/>
                </a:moveTo>
                <a:lnTo>
                  <a:pt x="2244065" y="0"/>
                </a:lnTo>
                <a:lnTo>
                  <a:pt x="2244065" y="1538204"/>
                </a:lnTo>
                <a:lnTo>
                  <a:pt x="0" y="15382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6" name="Freeform 16"/>
          <p:cNvSpPr/>
          <p:nvPr/>
        </p:nvSpPr>
        <p:spPr>
          <a:xfrm>
            <a:off x="11361298" y="7156158"/>
            <a:ext cx="1436638" cy="2358660"/>
          </a:xfrm>
          <a:custGeom>
            <a:avLst/>
            <a:gdLst/>
            <a:ahLst/>
            <a:cxnLst/>
            <a:rect l="l" t="t" r="r" b="b"/>
            <a:pathLst>
              <a:path w="1436638" h="2358660">
                <a:moveTo>
                  <a:pt x="0" y="0"/>
                </a:moveTo>
                <a:lnTo>
                  <a:pt x="1436639" y="0"/>
                </a:lnTo>
                <a:lnTo>
                  <a:pt x="1436639" y="2358661"/>
                </a:lnTo>
                <a:lnTo>
                  <a:pt x="0" y="235866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7" name="Freeform 17"/>
          <p:cNvSpPr/>
          <p:nvPr/>
        </p:nvSpPr>
        <p:spPr>
          <a:xfrm>
            <a:off x="13181201" y="7641611"/>
            <a:ext cx="3170043" cy="1873207"/>
          </a:xfrm>
          <a:custGeom>
            <a:avLst/>
            <a:gdLst/>
            <a:ahLst/>
            <a:cxnLst/>
            <a:rect l="l" t="t" r="r" b="b"/>
            <a:pathLst>
              <a:path w="3170043" h="1873207">
                <a:moveTo>
                  <a:pt x="0" y="0"/>
                </a:moveTo>
                <a:lnTo>
                  <a:pt x="3170042" y="0"/>
                </a:lnTo>
                <a:lnTo>
                  <a:pt x="3170042" y="1873208"/>
                </a:lnTo>
                <a:lnTo>
                  <a:pt x="0" y="187320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B4DCCC"/>
            </a:solidFill>
          </p:spPr>
        </p:sp>
        <p:sp>
          <p:nvSpPr>
            <p:cNvPr id="4" name="TextBox 4"/>
            <p:cNvSpPr txBox="1"/>
            <p:nvPr/>
          </p:nvSpPr>
          <p:spPr>
            <a:xfrm>
              <a:off x="0" y="-38100"/>
              <a:ext cx="2408296" cy="2747433"/>
            </a:xfrm>
            <a:prstGeom prst="rect">
              <a:avLst/>
            </a:prstGeom>
          </p:spPr>
          <p:txBody>
            <a:bodyPr lIns="50800" tIns="50800" rIns="50800" bIns="50800" rtlCol="0" anchor="ctr"/>
            <a:lstStyle/>
            <a:p>
              <a:pPr algn="ctr" rtl="1">
                <a:lnSpc>
                  <a:spcPts val="2659"/>
                </a:lnSpc>
              </a:pPr>
              <a:endParaRPr>
                <a:cs typeface="B Nazanin" panose="00000400000000000000" pitchFamily="2" charset="-78"/>
              </a:endParaRPr>
            </a:p>
          </p:txBody>
        </p:sp>
      </p:grpSp>
      <p:sp>
        <p:nvSpPr>
          <p:cNvPr id="5" name="TextBox 5"/>
          <p:cNvSpPr txBox="1"/>
          <p:nvPr/>
        </p:nvSpPr>
        <p:spPr>
          <a:xfrm>
            <a:off x="1028700" y="4844094"/>
            <a:ext cx="6382943" cy="3231654"/>
          </a:xfrm>
          <a:prstGeom prst="rect">
            <a:avLst/>
          </a:prstGeom>
        </p:spPr>
        <p:txBody>
          <a:bodyPr lIns="0" tIns="0" rIns="0" bIns="0" rtlCol="0" anchor="t">
            <a:spAutoFit/>
          </a:bodyPr>
          <a:lstStyle/>
          <a:p>
            <a:pPr algn="r" rtl="1">
              <a:lnSpc>
                <a:spcPts val="4159"/>
              </a:lnSpc>
            </a:pPr>
            <a:r>
              <a:rPr lang="fa-IR" sz="3199" dirty="0">
                <a:solidFill>
                  <a:srgbClr val="000000"/>
                </a:solidFill>
                <a:latin typeface="Harmattan"/>
                <a:cs typeface="B Nazanin" panose="00000400000000000000" pitchFamily="2" charset="-78"/>
              </a:rPr>
              <a:t>قالب پاورپوینت پزشکی اطفال قابل </a:t>
            </a:r>
          </a:p>
          <a:p>
            <a:pPr algn="r" rtl="1">
              <a:lnSpc>
                <a:spcPts val="4159"/>
              </a:lnSpc>
            </a:pPr>
            <a:r>
              <a:rPr lang="fa-IR" sz="3199" dirty="0">
                <a:solidFill>
                  <a:srgbClr val="000000"/>
                </a:solidFill>
                <a:latin typeface="Harmattan"/>
                <a:cs typeface="B Nazanin" panose="00000400000000000000" pitchFamily="2" charset="-78"/>
              </a:rPr>
              <a:t>ویرایش می باشد:</a:t>
            </a:r>
          </a:p>
          <a:p>
            <a:pPr algn="r" rtl="1">
              <a:lnSpc>
                <a:spcPts val="4159"/>
              </a:lnSpc>
            </a:pPr>
            <a:endParaRPr lang="fa-IR" sz="3199" dirty="0">
              <a:solidFill>
                <a:srgbClr val="000000"/>
              </a:solidFill>
              <a:latin typeface="Harmattan"/>
              <a:cs typeface="B Nazanin" panose="00000400000000000000" pitchFamily="2" charset="-78"/>
            </a:endParaRPr>
          </a:p>
          <a:p>
            <a:pPr algn="r" rtl="1">
              <a:lnSpc>
                <a:spcPts val="4159"/>
              </a:lnSpc>
            </a:pPr>
            <a:r>
              <a:rPr lang="fa-IR" sz="3199" dirty="0">
                <a:solidFill>
                  <a:srgbClr val="000000"/>
                </a:solidFill>
                <a:latin typeface="Harmattan"/>
                <a:cs typeface="B Nazanin" panose="00000400000000000000" pitchFamily="2" charset="-78"/>
              </a:rPr>
              <a:t>اسلایدهای کارناوال برای ارائه</a:t>
            </a:r>
          </a:p>
          <a:p>
            <a:pPr algn="r" rtl="1">
              <a:lnSpc>
                <a:spcPts val="4159"/>
              </a:lnSpc>
            </a:pPr>
            <a:r>
              <a:rPr lang="fa-IR" sz="3199" dirty="0">
                <a:solidFill>
                  <a:srgbClr val="000000"/>
                </a:solidFill>
                <a:latin typeface="Harmattan"/>
                <a:cs typeface="B Nazanin" panose="00000400000000000000" pitchFamily="2" charset="-78"/>
              </a:rPr>
              <a:t>قالب </a:t>
            </a:r>
            <a:r>
              <a:rPr lang="en-US" sz="3199" dirty="0" err="1">
                <a:solidFill>
                  <a:srgbClr val="000000"/>
                </a:solidFill>
                <a:latin typeface="Harmattan"/>
                <a:cs typeface="B Nazanin" panose="00000400000000000000" pitchFamily="2" charset="-78"/>
              </a:rPr>
              <a:t>Pixabay</a:t>
            </a:r>
            <a:r>
              <a:rPr lang="en-US" sz="3199" dirty="0">
                <a:solidFill>
                  <a:srgbClr val="000000"/>
                </a:solidFill>
                <a:latin typeface="Harmattan"/>
                <a:cs typeface="B Nazanin" panose="00000400000000000000" pitchFamily="2" charset="-78"/>
              </a:rPr>
              <a:t>, </a:t>
            </a:r>
            <a:r>
              <a:rPr lang="en-US" sz="3199" dirty="0" err="1">
                <a:solidFill>
                  <a:srgbClr val="000000"/>
                </a:solidFill>
                <a:latin typeface="Harmattan"/>
                <a:cs typeface="B Nazanin" panose="00000400000000000000" pitchFamily="2" charset="-78"/>
              </a:rPr>
              <a:t>Pexels</a:t>
            </a:r>
            <a:r>
              <a:rPr lang="en-US" sz="3199" dirty="0">
                <a:solidFill>
                  <a:srgbClr val="000000"/>
                </a:solidFill>
                <a:latin typeface="Harmattan"/>
                <a:cs typeface="B Nazanin" panose="00000400000000000000" pitchFamily="2" charset="-78"/>
              </a:rPr>
              <a:t> for</a:t>
            </a:r>
          </a:p>
          <a:p>
            <a:pPr algn="r" rtl="1">
              <a:lnSpc>
                <a:spcPts val="4159"/>
              </a:lnSpc>
            </a:pPr>
            <a:r>
              <a:rPr lang="fa-IR" sz="3199" dirty="0">
                <a:solidFill>
                  <a:srgbClr val="000000"/>
                </a:solidFill>
                <a:latin typeface="Harmattan"/>
                <a:cs typeface="B Nazanin" panose="00000400000000000000" pitchFamily="2" charset="-78"/>
              </a:rPr>
              <a:t>عکس ها</a:t>
            </a:r>
            <a:endParaRPr lang="en-US" sz="3199" dirty="0">
              <a:solidFill>
                <a:srgbClr val="000000"/>
              </a:solidFill>
              <a:latin typeface="Harmattan"/>
              <a:cs typeface="B Nazanin" panose="00000400000000000000" pitchFamily="2" charset="-78"/>
            </a:endParaRPr>
          </a:p>
        </p:txBody>
      </p:sp>
      <p:sp>
        <p:nvSpPr>
          <p:cNvPr id="6" name="TextBox 6"/>
          <p:cNvSpPr txBox="1"/>
          <p:nvPr/>
        </p:nvSpPr>
        <p:spPr>
          <a:xfrm>
            <a:off x="1028700" y="8502015"/>
            <a:ext cx="5920363" cy="666849"/>
          </a:xfrm>
          <a:prstGeom prst="rect">
            <a:avLst/>
          </a:prstGeom>
        </p:spPr>
        <p:txBody>
          <a:bodyPr lIns="0" tIns="0" rIns="0" bIns="0" rtlCol="0" anchor="t">
            <a:spAutoFit/>
          </a:bodyPr>
          <a:lstStyle/>
          <a:p>
            <a:pPr algn="r" rtl="1">
              <a:lnSpc>
                <a:spcPts val="5220"/>
              </a:lnSpc>
            </a:pPr>
            <a:r>
              <a:rPr lang="fa-IR" sz="4500" dirty="0">
                <a:solidFill>
                  <a:srgbClr val="000000"/>
                </a:solidFill>
                <a:latin typeface="Adore The World"/>
                <a:cs typeface="B Nazanin" panose="00000400000000000000" pitchFamily="2" charset="-78"/>
              </a:rPr>
              <a:t>طراحی مبارک!</a:t>
            </a:r>
            <a:endParaRPr lang="en-US" sz="4500" dirty="0">
              <a:solidFill>
                <a:srgbClr val="000000"/>
              </a:solidFill>
              <a:latin typeface="Adore The World"/>
              <a:cs typeface="B Nazanin" panose="00000400000000000000" pitchFamily="2" charset="-78"/>
            </a:endParaRPr>
          </a:p>
        </p:txBody>
      </p:sp>
      <p:sp>
        <p:nvSpPr>
          <p:cNvPr id="7" name="TextBox 7"/>
          <p:cNvSpPr txBox="1"/>
          <p:nvPr/>
        </p:nvSpPr>
        <p:spPr>
          <a:xfrm>
            <a:off x="1028700" y="1005036"/>
            <a:ext cx="6908241" cy="1269991"/>
          </a:xfrm>
          <a:prstGeom prst="rect">
            <a:avLst/>
          </a:prstGeom>
        </p:spPr>
        <p:txBody>
          <a:bodyPr lIns="0" tIns="0" rIns="0" bIns="0" rtlCol="0" anchor="t">
            <a:spAutoFit/>
          </a:bodyPr>
          <a:lstStyle/>
          <a:p>
            <a:pPr algn="r" rtl="1">
              <a:lnSpc>
                <a:spcPts val="9499"/>
              </a:lnSpc>
            </a:pPr>
            <a:r>
              <a:rPr lang="fa-IR" sz="9499" spc="275" dirty="0">
                <a:solidFill>
                  <a:srgbClr val="090001"/>
                </a:solidFill>
                <a:latin typeface="Sweet Apricot Bold"/>
                <a:cs typeface="B Nazanin" panose="00000400000000000000" pitchFamily="2" charset="-78"/>
              </a:rPr>
              <a:t>خوش آمدید ...</a:t>
            </a:r>
            <a:endParaRPr lang="en-US" sz="9499" spc="275" dirty="0">
              <a:solidFill>
                <a:srgbClr val="090001"/>
              </a:solidFill>
              <a:latin typeface="Sweet Apricot Bold"/>
              <a:cs typeface="B Nazanin" panose="00000400000000000000" pitchFamily="2" charset="-78"/>
            </a:endParaRPr>
          </a:p>
        </p:txBody>
      </p:sp>
      <p:sp>
        <p:nvSpPr>
          <p:cNvPr id="9" name="Freeform 9"/>
          <p:cNvSpPr/>
          <p:nvPr/>
        </p:nvSpPr>
        <p:spPr>
          <a:xfrm>
            <a:off x="8556721" y="1554307"/>
            <a:ext cx="10003097" cy="9930347"/>
          </a:xfrm>
          <a:custGeom>
            <a:avLst/>
            <a:gdLst/>
            <a:ahLst/>
            <a:cxnLst/>
            <a:rect l="l" t="t" r="r" b="b"/>
            <a:pathLst>
              <a:path w="10003097" h="9930347">
                <a:moveTo>
                  <a:pt x="0" y="0"/>
                </a:moveTo>
                <a:lnTo>
                  <a:pt x="10003096" y="0"/>
                </a:lnTo>
                <a:lnTo>
                  <a:pt x="10003096" y="9930347"/>
                </a:lnTo>
                <a:lnTo>
                  <a:pt x="0" y="99303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F6FF"/>
        </a:solidFill>
        <a:effectLst/>
      </p:bgPr>
    </p:bg>
    <p:spTree>
      <p:nvGrpSpPr>
        <p:cNvPr id="1" name=""/>
        <p:cNvGrpSpPr/>
        <p:nvPr/>
      </p:nvGrpSpPr>
      <p:grpSpPr>
        <a:xfrm>
          <a:off x="0" y="0"/>
          <a:ext cx="0" cy="0"/>
          <a:chOff x="0" y="0"/>
          <a:chExt cx="0" cy="0"/>
        </a:xfrm>
      </p:grpSpPr>
      <p:sp>
        <p:nvSpPr>
          <p:cNvPr id="2" name="Freeform 2"/>
          <p:cNvSpPr/>
          <p:nvPr/>
        </p:nvSpPr>
        <p:spPr>
          <a:xfrm rot="2700000">
            <a:off x="14542233" y="6922229"/>
            <a:ext cx="4590072" cy="4896077"/>
          </a:xfrm>
          <a:custGeom>
            <a:avLst/>
            <a:gdLst/>
            <a:ahLst/>
            <a:cxnLst/>
            <a:rect l="l" t="t" r="r" b="b"/>
            <a:pathLst>
              <a:path w="4590072" h="4896077">
                <a:moveTo>
                  <a:pt x="0" y="0"/>
                </a:moveTo>
                <a:lnTo>
                  <a:pt x="4590072" y="0"/>
                </a:lnTo>
                <a:lnTo>
                  <a:pt x="4590072" y="4896077"/>
                </a:lnTo>
                <a:lnTo>
                  <a:pt x="0" y="48960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561782" y="6445667"/>
            <a:ext cx="4553702" cy="3557580"/>
          </a:xfrm>
          <a:custGeom>
            <a:avLst/>
            <a:gdLst/>
            <a:ahLst/>
            <a:cxnLst/>
            <a:rect l="l" t="t" r="r" b="b"/>
            <a:pathLst>
              <a:path w="4553702" h="3557580">
                <a:moveTo>
                  <a:pt x="0" y="0"/>
                </a:moveTo>
                <a:lnTo>
                  <a:pt x="4553701" y="0"/>
                </a:lnTo>
                <a:lnTo>
                  <a:pt x="4553701" y="3557579"/>
                </a:lnTo>
                <a:lnTo>
                  <a:pt x="0" y="3557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450731" y="1266193"/>
            <a:ext cx="15386537" cy="1173335"/>
          </a:xfrm>
          <a:prstGeom prst="rect">
            <a:avLst/>
          </a:prstGeom>
        </p:spPr>
        <p:txBody>
          <a:bodyPr lIns="0" tIns="0" rIns="0" bIns="0" rtlCol="0" anchor="t">
            <a:spAutoFit/>
          </a:bodyPr>
          <a:lstStyle/>
          <a:p>
            <a:pPr algn="ctr" rtl="1">
              <a:lnSpc>
                <a:spcPts val="8359"/>
              </a:lnSpc>
            </a:pPr>
            <a:r>
              <a:rPr lang="fa-IR" sz="9499" spc="275" dirty="0">
                <a:solidFill>
                  <a:srgbClr val="090001"/>
                </a:solidFill>
                <a:latin typeface="Sweet Apricot Bold"/>
                <a:cs typeface="B Nazanin" panose="00000400000000000000" pitchFamily="2" charset="-78"/>
              </a:rPr>
              <a:t>نحوه استفاده از این ارائه</a:t>
            </a:r>
            <a:endParaRPr lang="en-US" sz="9499" spc="275" dirty="0">
              <a:solidFill>
                <a:srgbClr val="090001"/>
              </a:solidFill>
              <a:latin typeface="Sweet Apricot Bold"/>
              <a:cs typeface="B Nazanin" panose="00000400000000000000" pitchFamily="2" charset="-78"/>
            </a:endParaRPr>
          </a:p>
        </p:txBody>
      </p:sp>
      <p:sp>
        <p:nvSpPr>
          <p:cNvPr id="5" name="TextBox 5"/>
          <p:cNvSpPr txBox="1"/>
          <p:nvPr/>
        </p:nvSpPr>
        <p:spPr>
          <a:xfrm>
            <a:off x="6745535" y="4427002"/>
            <a:ext cx="4798406" cy="4866717"/>
          </a:xfrm>
          <a:prstGeom prst="rect">
            <a:avLst/>
          </a:prstGeom>
        </p:spPr>
        <p:txBody>
          <a:bodyPr lIns="0" tIns="0" rIns="0" bIns="0" rtlCol="0" anchor="t">
            <a:spAutoFit/>
          </a:bodyPr>
          <a:lstStyle/>
          <a:p>
            <a:pPr marL="496571" lvl="1" indent="-248285" algn="just" rtl="1">
              <a:lnSpc>
                <a:spcPct val="200000"/>
              </a:lnSpc>
              <a:buFont typeface="Arial"/>
              <a:buChar char="•"/>
            </a:pPr>
            <a:r>
              <a:rPr lang="fa-IR" sz="2300" dirty="0">
                <a:solidFill>
                  <a:srgbClr val="000000"/>
                </a:solidFill>
                <a:latin typeface="Harmattan"/>
                <a:cs typeface="B Nazanin" panose="00000400000000000000" pitchFamily="2" charset="-78"/>
              </a:rPr>
              <a:t>در دنیای پزشکی، به ویژه در حوزه پزشکی اطفال، ارائه اطلاعات به شیوه‌ای حرفه‌ای و واضح بسیار حیاتی و اهمیت دارد. برای کمک به افرادی که در این زمینه فعالیت می‌کنند، تیم ما قالب پاورپوینت پزشکی اطفال با تم پرستاری را آماده کرده است که به صورت رایگان قابل دانلود است.</a:t>
            </a:r>
            <a:endParaRPr lang="en-US" sz="2300" dirty="0">
              <a:solidFill>
                <a:srgbClr val="000000"/>
              </a:solidFill>
              <a:latin typeface="Harmattan"/>
              <a:cs typeface="B Nazanin" panose="00000400000000000000" pitchFamily="2" charset="-78"/>
            </a:endParaRPr>
          </a:p>
        </p:txBody>
      </p:sp>
      <p:sp>
        <p:nvSpPr>
          <p:cNvPr id="6" name="TextBox 6"/>
          <p:cNvSpPr txBox="1"/>
          <p:nvPr/>
        </p:nvSpPr>
        <p:spPr>
          <a:xfrm>
            <a:off x="12038863" y="4427002"/>
            <a:ext cx="4798406" cy="1548501"/>
          </a:xfrm>
          <a:prstGeom prst="rect">
            <a:avLst/>
          </a:prstGeom>
        </p:spPr>
        <p:txBody>
          <a:bodyPr lIns="0" tIns="0" rIns="0" bIns="0" rtlCol="0" anchor="t">
            <a:spAutoFit/>
          </a:bodyPr>
          <a:lstStyle/>
          <a:p>
            <a:pPr marL="496571" lvl="1" indent="-248285" algn="just" rtl="1">
              <a:lnSpc>
                <a:spcPct val="150000"/>
              </a:lnSpc>
              <a:buFont typeface="Arial"/>
              <a:buChar char="•"/>
            </a:pPr>
            <a:r>
              <a:rPr lang="fa-IR" sz="2300" dirty="0">
                <a:solidFill>
                  <a:srgbClr val="000000"/>
                </a:solidFill>
                <a:latin typeface="Harmattan"/>
                <a:cs typeface="B Nazanin" panose="00000400000000000000" pitchFamily="2" charset="-78"/>
              </a:rPr>
              <a:t>در ادامه، 2 اسلاید به عنوان اسلایدهای کمکی به شما ارائه شده است که به راحتی قابل ویرایش هستند. </a:t>
            </a:r>
            <a:endParaRPr lang="en-US" sz="2300" dirty="0">
              <a:solidFill>
                <a:srgbClr val="000000"/>
              </a:solidFill>
              <a:latin typeface="Harmattan"/>
              <a:cs typeface="B Nazanin" panose="00000400000000000000" pitchFamily="2" charset="-78"/>
            </a:endParaRPr>
          </a:p>
        </p:txBody>
      </p:sp>
      <p:sp>
        <p:nvSpPr>
          <p:cNvPr id="7" name="TextBox 7"/>
          <p:cNvSpPr txBox="1"/>
          <p:nvPr/>
        </p:nvSpPr>
        <p:spPr>
          <a:xfrm>
            <a:off x="1450731" y="4427002"/>
            <a:ext cx="4798406" cy="6326732"/>
          </a:xfrm>
          <a:prstGeom prst="rect">
            <a:avLst/>
          </a:prstGeom>
        </p:spPr>
        <p:txBody>
          <a:bodyPr lIns="0" tIns="0" rIns="0" bIns="0" rtlCol="0" anchor="t">
            <a:spAutoFit/>
          </a:bodyPr>
          <a:lstStyle/>
          <a:p>
            <a:pPr marL="496571" lvl="1" indent="-248285" algn="just" rtl="1">
              <a:lnSpc>
                <a:spcPct val="150000"/>
              </a:lnSpc>
              <a:buFont typeface="Arial"/>
              <a:buChar char="•"/>
            </a:pPr>
            <a:r>
              <a:rPr lang="fa-IR" sz="2300" dirty="0">
                <a:solidFill>
                  <a:srgbClr val="000000"/>
                </a:solidFill>
                <a:latin typeface="Harmattan"/>
                <a:cs typeface="B Nazanin" panose="00000400000000000000" pitchFamily="2" charset="-78"/>
              </a:rPr>
              <a:t>این قالب پاورپوینت نشان می‌دهد که استفاده از این قالب می‌تواند به بهبود کیفیت ارائه شما کمک کند و مخاطبان را جذب کند. به دلیل طراحی زیبا، انیمیشن‌های جذاب و امکان ویرایش آسان، استفاده از این قالب می‌تواند به تسهیل و بهبود فرآیند ارائه اطلاعات شما کمک کند.</a:t>
            </a:r>
          </a:p>
          <a:p>
            <a:pPr marL="496571" lvl="1" indent="-248285" algn="just" rtl="1">
              <a:lnSpc>
                <a:spcPct val="150000"/>
              </a:lnSpc>
              <a:buFont typeface="Arial"/>
              <a:buChar char="•"/>
            </a:pPr>
            <a:r>
              <a:rPr lang="fa-IR" sz="2300" dirty="0">
                <a:solidFill>
                  <a:srgbClr val="000000"/>
                </a:solidFill>
                <a:latin typeface="Harmattan"/>
                <a:cs typeface="B Nazanin" panose="00000400000000000000" pitchFamily="2" charset="-78"/>
              </a:rPr>
              <a:t>بنابراین، اگر شما نیز به دنبال یک قالب پاورپوینت حرفه‌ای و جذاب برای ارائه اطلاعات پزشکی اطفال هستید، پیشنهاد ما استفاده از این قالب رایگان است. دانلود کنید و خودتان تفاوت را تجربه کنید.</a:t>
            </a:r>
          </a:p>
        </p:txBody>
      </p:sp>
      <p:sp>
        <p:nvSpPr>
          <p:cNvPr id="8" name="TextBox 8"/>
          <p:cNvSpPr txBox="1"/>
          <p:nvPr/>
        </p:nvSpPr>
        <p:spPr>
          <a:xfrm>
            <a:off x="1450731" y="3225455"/>
            <a:ext cx="4798406" cy="743793"/>
          </a:xfrm>
          <a:prstGeom prst="rect">
            <a:avLst/>
          </a:prstGeom>
        </p:spPr>
        <p:txBody>
          <a:bodyPr lIns="0" tIns="0" rIns="0" bIns="0" rtlCol="0" anchor="t">
            <a:spAutoFit/>
          </a:bodyPr>
          <a:lstStyle/>
          <a:p>
            <a:pPr lvl="0" algn="ctr" rtl="1">
              <a:lnSpc>
                <a:spcPts val="5849"/>
              </a:lnSpc>
              <a:spcBef>
                <a:spcPct val="0"/>
              </a:spcBef>
            </a:pPr>
            <a:r>
              <a:rPr lang="fa-IR" sz="4499" dirty="0">
                <a:solidFill>
                  <a:srgbClr val="000000"/>
                </a:solidFill>
                <a:latin typeface="Adore The World"/>
                <a:cs typeface="B Nazanin" panose="00000400000000000000" pitchFamily="2" charset="-78"/>
              </a:rPr>
              <a:t>عنوان در اینجا</a:t>
            </a:r>
            <a:endParaRPr lang="en-US" sz="4499" dirty="0">
              <a:solidFill>
                <a:srgbClr val="000000"/>
              </a:solidFill>
              <a:latin typeface="Adore The World"/>
              <a:cs typeface="B Nazanin" panose="00000400000000000000" pitchFamily="2" charset="-78"/>
            </a:endParaRPr>
          </a:p>
        </p:txBody>
      </p:sp>
      <p:sp>
        <p:nvSpPr>
          <p:cNvPr id="9" name="TextBox 9"/>
          <p:cNvSpPr txBox="1"/>
          <p:nvPr/>
        </p:nvSpPr>
        <p:spPr>
          <a:xfrm>
            <a:off x="6745535" y="3225455"/>
            <a:ext cx="4798406" cy="743793"/>
          </a:xfrm>
          <a:prstGeom prst="rect">
            <a:avLst/>
          </a:prstGeom>
        </p:spPr>
        <p:txBody>
          <a:bodyPr lIns="0" tIns="0" rIns="0" bIns="0" rtlCol="0" anchor="t">
            <a:spAutoFit/>
          </a:bodyPr>
          <a:lstStyle/>
          <a:p>
            <a:pPr lvl="0" algn="ctr" rtl="1">
              <a:lnSpc>
                <a:spcPts val="5849"/>
              </a:lnSpc>
              <a:spcBef>
                <a:spcPct val="0"/>
              </a:spcBef>
            </a:pPr>
            <a:r>
              <a:rPr lang="fa-IR" sz="4499" dirty="0">
                <a:solidFill>
                  <a:srgbClr val="000000"/>
                </a:solidFill>
                <a:latin typeface="Adore The World"/>
                <a:cs typeface="B Nazanin" panose="00000400000000000000" pitchFamily="2" charset="-78"/>
              </a:rPr>
              <a:t>عنوان در اینجا</a:t>
            </a:r>
            <a:endParaRPr lang="en-US" sz="4499" dirty="0">
              <a:solidFill>
                <a:srgbClr val="000000"/>
              </a:solidFill>
              <a:latin typeface="Adore The World"/>
              <a:cs typeface="B Nazanin" panose="00000400000000000000" pitchFamily="2" charset="-78"/>
            </a:endParaRPr>
          </a:p>
        </p:txBody>
      </p:sp>
      <p:sp>
        <p:nvSpPr>
          <p:cNvPr id="10" name="TextBox 10"/>
          <p:cNvSpPr txBox="1"/>
          <p:nvPr/>
        </p:nvSpPr>
        <p:spPr>
          <a:xfrm>
            <a:off x="12038863" y="3225455"/>
            <a:ext cx="4798406" cy="743793"/>
          </a:xfrm>
          <a:prstGeom prst="rect">
            <a:avLst/>
          </a:prstGeom>
        </p:spPr>
        <p:txBody>
          <a:bodyPr lIns="0" tIns="0" rIns="0" bIns="0" rtlCol="0" anchor="t">
            <a:spAutoFit/>
          </a:bodyPr>
          <a:lstStyle/>
          <a:p>
            <a:pPr lvl="0" algn="ctr" rtl="1">
              <a:lnSpc>
                <a:spcPts val="5849"/>
              </a:lnSpc>
              <a:spcBef>
                <a:spcPct val="0"/>
              </a:spcBef>
            </a:pPr>
            <a:r>
              <a:rPr lang="fa-IR" sz="4499" dirty="0">
                <a:solidFill>
                  <a:srgbClr val="000000"/>
                </a:solidFill>
                <a:latin typeface="Adore The World"/>
                <a:cs typeface="B Nazanin" panose="00000400000000000000" pitchFamily="2" charset="-78"/>
              </a:rPr>
              <a:t>عنوان در اینجا</a:t>
            </a:r>
            <a:endParaRPr lang="en-US" sz="4499" dirty="0">
              <a:solidFill>
                <a:srgbClr val="000000"/>
              </a:solidFill>
              <a:latin typeface="Adore The World"/>
              <a:cs typeface="B Nazanin" panose="00000400000000000000" pitchFamily="2" charset="-78"/>
            </a:endParaRPr>
          </a:p>
        </p:txBody>
      </p:sp>
      <p:sp>
        <p:nvSpPr>
          <p:cNvPr id="11" name="Freeform 11"/>
          <p:cNvSpPr/>
          <p:nvPr/>
        </p:nvSpPr>
        <p:spPr>
          <a:xfrm>
            <a:off x="5486400" y="2435014"/>
            <a:ext cx="7315200" cy="305908"/>
          </a:xfrm>
          <a:custGeom>
            <a:avLst/>
            <a:gdLst/>
            <a:ahLst/>
            <a:cxnLst/>
            <a:rect l="l" t="t" r="r" b="b"/>
            <a:pathLst>
              <a:path w="7315200" h="305908">
                <a:moveTo>
                  <a:pt x="0" y="0"/>
                </a:moveTo>
                <a:lnTo>
                  <a:pt x="7315200" y="0"/>
                </a:lnTo>
                <a:lnTo>
                  <a:pt x="7315200" y="305908"/>
                </a:lnTo>
                <a:lnTo>
                  <a:pt x="0" y="3059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rot="5400000">
            <a:off x="2675239" y="-5315794"/>
            <a:ext cx="12927554" cy="18278033"/>
          </a:xfrm>
          <a:custGeom>
            <a:avLst/>
            <a:gdLst/>
            <a:ahLst/>
            <a:cxnLst/>
            <a:rect l="l" t="t" r="r" b="b"/>
            <a:pathLst>
              <a:path w="12927554" h="18278033">
                <a:moveTo>
                  <a:pt x="0" y="0"/>
                </a:moveTo>
                <a:lnTo>
                  <a:pt x="12927555" y="0"/>
                </a:lnTo>
                <a:lnTo>
                  <a:pt x="12927555" y="18278033"/>
                </a:lnTo>
                <a:lnTo>
                  <a:pt x="0" y="18278033"/>
                </a:lnTo>
                <a:lnTo>
                  <a:pt x="0" y="0"/>
                </a:lnTo>
                <a:close/>
              </a:path>
            </a:pathLst>
          </a:custGeom>
          <a:blipFill>
            <a:blip r:embed="rId3">
              <a:alphaModFix amt="29000"/>
              <a:extLst>
                <a:ext uri="{96DAC541-7B7A-43D3-8B79-37D633B846F1}">
                  <asvg:svgBlip xmlns:asvg="http://schemas.microsoft.com/office/drawing/2016/SVG/main" r:embed="rId4"/>
                </a:ext>
              </a:extLst>
            </a:blip>
            <a:stretch>
              <a:fillRect/>
            </a:stretch>
          </a:blipFill>
        </p:spPr>
      </p:sp>
      <p:sp>
        <p:nvSpPr>
          <p:cNvPr id="3" name="Freeform 3"/>
          <p:cNvSpPr/>
          <p:nvPr/>
        </p:nvSpPr>
        <p:spPr>
          <a:xfrm>
            <a:off x="-8716619" y="-432472"/>
            <a:ext cx="15709325" cy="32852201"/>
          </a:xfrm>
          <a:custGeom>
            <a:avLst/>
            <a:gdLst/>
            <a:ahLst/>
            <a:cxnLst/>
            <a:rect l="l" t="t" r="r" b="b"/>
            <a:pathLst>
              <a:path w="15709325" h="32852201">
                <a:moveTo>
                  <a:pt x="0" y="0"/>
                </a:moveTo>
                <a:lnTo>
                  <a:pt x="15709325" y="0"/>
                </a:lnTo>
                <a:lnTo>
                  <a:pt x="15709325" y="32852201"/>
                </a:lnTo>
                <a:lnTo>
                  <a:pt x="0" y="328522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flipH="1">
            <a:off x="12592485" y="-432472"/>
            <a:ext cx="11907605" cy="31792150"/>
          </a:xfrm>
          <a:custGeom>
            <a:avLst/>
            <a:gdLst/>
            <a:ahLst/>
            <a:cxnLst/>
            <a:rect l="l" t="t" r="r" b="b"/>
            <a:pathLst>
              <a:path w="11907605" h="31792150">
                <a:moveTo>
                  <a:pt x="11907605" y="0"/>
                </a:moveTo>
                <a:lnTo>
                  <a:pt x="0" y="0"/>
                </a:lnTo>
                <a:lnTo>
                  <a:pt x="0" y="31792150"/>
                </a:lnTo>
                <a:lnTo>
                  <a:pt x="11907605" y="31792150"/>
                </a:lnTo>
                <a:lnTo>
                  <a:pt x="11907605"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5486400" y="2435014"/>
            <a:ext cx="7315200" cy="305908"/>
          </a:xfrm>
          <a:custGeom>
            <a:avLst/>
            <a:gdLst/>
            <a:ahLst/>
            <a:cxnLst/>
            <a:rect l="l" t="t" r="r" b="b"/>
            <a:pathLst>
              <a:path w="7315200" h="305908">
                <a:moveTo>
                  <a:pt x="0" y="0"/>
                </a:moveTo>
                <a:lnTo>
                  <a:pt x="7315200" y="0"/>
                </a:lnTo>
                <a:lnTo>
                  <a:pt x="7315200" y="305908"/>
                </a:lnTo>
                <a:lnTo>
                  <a:pt x="0" y="3059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TextBox 6"/>
          <p:cNvSpPr txBox="1"/>
          <p:nvPr/>
        </p:nvSpPr>
        <p:spPr>
          <a:xfrm>
            <a:off x="2586742" y="578193"/>
            <a:ext cx="13114515" cy="2009775"/>
          </a:xfrm>
          <a:prstGeom prst="rect">
            <a:avLst/>
          </a:prstGeom>
        </p:spPr>
        <p:txBody>
          <a:bodyPr lIns="0" tIns="0" rIns="0" bIns="0" rtlCol="0" anchor="t">
            <a:spAutoFit/>
          </a:bodyPr>
          <a:lstStyle/>
          <a:p>
            <a:pPr algn="ctr" rtl="1">
              <a:lnSpc>
                <a:spcPts val="15000"/>
              </a:lnSpc>
            </a:pPr>
            <a:r>
              <a:rPr lang="fa-IR" sz="15000" spc="434" dirty="0">
                <a:solidFill>
                  <a:srgbClr val="090001"/>
                </a:solidFill>
                <a:latin typeface="Sweet Apricot Bold"/>
                <a:cs typeface="B Nazanin" panose="00000400000000000000" pitchFamily="2" charset="-78"/>
              </a:rPr>
              <a:t>دستور جلسه</a:t>
            </a:r>
            <a:endParaRPr lang="en-US" sz="15000" spc="434" dirty="0">
              <a:solidFill>
                <a:srgbClr val="090001"/>
              </a:solidFill>
              <a:latin typeface="Sweet Apricot Bold"/>
              <a:cs typeface="B Nazanin" panose="00000400000000000000" pitchFamily="2" charset="-78"/>
            </a:endParaRPr>
          </a:p>
        </p:txBody>
      </p:sp>
      <p:sp>
        <p:nvSpPr>
          <p:cNvPr id="7" name="TextBox 7"/>
          <p:cNvSpPr txBox="1"/>
          <p:nvPr/>
        </p:nvSpPr>
        <p:spPr>
          <a:xfrm>
            <a:off x="7281577" y="3209923"/>
            <a:ext cx="3146896" cy="1038746"/>
          </a:xfrm>
          <a:prstGeom prst="rect">
            <a:avLst/>
          </a:prstGeom>
        </p:spPr>
        <p:txBody>
          <a:bodyPr lIns="0" tIns="0" rIns="0" bIns="0" rtlCol="0" anchor="t">
            <a:spAutoFit/>
          </a:bodyPr>
          <a:lstStyle/>
          <a:p>
            <a:pPr algn="ctr" rtl="1">
              <a:lnSpc>
                <a:spcPts val="8399"/>
              </a:lnSpc>
            </a:pPr>
            <a:r>
              <a:rPr lang="fa-IR" sz="5999" dirty="0">
                <a:solidFill>
                  <a:srgbClr val="090001"/>
                </a:solidFill>
                <a:latin typeface="Adore The World"/>
                <a:cs typeface="B Nazanin" panose="00000400000000000000" pitchFamily="2" charset="-78"/>
              </a:rPr>
              <a:t>معرفی</a:t>
            </a:r>
            <a:endParaRPr lang="en-US" sz="5999" dirty="0">
              <a:solidFill>
                <a:srgbClr val="090001"/>
              </a:solidFill>
              <a:latin typeface="Adore The World"/>
              <a:cs typeface="B Nazanin" panose="00000400000000000000" pitchFamily="2" charset="-78"/>
            </a:endParaRPr>
          </a:p>
        </p:txBody>
      </p:sp>
      <p:sp>
        <p:nvSpPr>
          <p:cNvPr id="8" name="TextBox 8"/>
          <p:cNvSpPr txBox="1"/>
          <p:nvPr/>
        </p:nvSpPr>
        <p:spPr>
          <a:xfrm>
            <a:off x="6723844" y="4446268"/>
            <a:ext cx="4262363" cy="1038746"/>
          </a:xfrm>
          <a:prstGeom prst="rect">
            <a:avLst/>
          </a:prstGeom>
        </p:spPr>
        <p:txBody>
          <a:bodyPr lIns="0" tIns="0" rIns="0" bIns="0" rtlCol="0" anchor="t">
            <a:spAutoFit/>
          </a:bodyPr>
          <a:lstStyle/>
          <a:p>
            <a:pPr algn="ctr" rtl="1">
              <a:lnSpc>
                <a:spcPts val="8399"/>
              </a:lnSpc>
            </a:pPr>
            <a:r>
              <a:rPr lang="fa-IR" sz="5999" dirty="0">
                <a:solidFill>
                  <a:srgbClr val="090001"/>
                </a:solidFill>
                <a:latin typeface="Adore The World"/>
                <a:cs typeface="B Nazanin" panose="00000400000000000000" pitchFamily="2" charset="-78"/>
              </a:rPr>
              <a:t>برنامه پرستاری</a:t>
            </a:r>
            <a:endParaRPr lang="en-US" sz="5999" dirty="0">
              <a:solidFill>
                <a:srgbClr val="090001"/>
              </a:solidFill>
              <a:latin typeface="Adore The World"/>
              <a:cs typeface="B Nazanin" panose="00000400000000000000" pitchFamily="2" charset="-78"/>
            </a:endParaRPr>
          </a:p>
        </p:txBody>
      </p:sp>
      <p:sp>
        <p:nvSpPr>
          <p:cNvPr id="9" name="TextBox 9"/>
          <p:cNvSpPr txBox="1"/>
          <p:nvPr/>
        </p:nvSpPr>
        <p:spPr>
          <a:xfrm>
            <a:off x="6011776" y="5682614"/>
            <a:ext cx="5686499" cy="1038746"/>
          </a:xfrm>
          <a:prstGeom prst="rect">
            <a:avLst/>
          </a:prstGeom>
        </p:spPr>
        <p:txBody>
          <a:bodyPr lIns="0" tIns="0" rIns="0" bIns="0" rtlCol="0" anchor="t">
            <a:spAutoFit/>
          </a:bodyPr>
          <a:lstStyle/>
          <a:p>
            <a:pPr algn="ctr" rtl="1">
              <a:lnSpc>
                <a:spcPts val="8399"/>
              </a:lnSpc>
            </a:pPr>
            <a:r>
              <a:rPr lang="fa-IR" sz="5999" dirty="0">
                <a:solidFill>
                  <a:srgbClr val="090001"/>
                </a:solidFill>
                <a:latin typeface="Adore The World"/>
                <a:cs typeface="B Nazanin" panose="00000400000000000000" pitchFamily="2" charset="-78"/>
              </a:rPr>
              <a:t>آزمون مجوز</a:t>
            </a:r>
            <a:endParaRPr lang="en-US" sz="5999" dirty="0">
              <a:solidFill>
                <a:srgbClr val="090001"/>
              </a:solidFill>
              <a:latin typeface="Adore The World"/>
              <a:cs typeface="B Nazanin" panose="00000400000000000000" pitchFamily="2" charset="-78"/>
            </a:endParaRPr>
          </a:p>
        </p:txBody>
      </p:sp>
      <p:sp>
        <p:nvSpPr>
          <p:cNvPr id="10" name="TextBox 10"/>
          <p:cNvSpPr txBox="1"/>
          <p:nvPr/>
        </p:nvSpPr>
        <p:spPr>
          <a:xfrm>
            <a:off x="5825480" y="6918959"/>
            <a:ext cx="6059091" cy="992579"/>
          </a:xfrm>
          <a:prstGeom prst="rect">
            <a:avLst/>
          </a:prstGeom>
        </p:spPr>
        <p:txBody>
          <a:bodyPr lIns="0" tIns="0" rIns="0" bIns="0" rtlCol="0" anchor="t">
            <a:spAutoFit/>
          </a:bodyPr>
          <a:lstStyle/>
          <a:p>
            <a:pPr algn="ctr" rtl="1">
              <a:lnSpc>
                <a:spcPts val="8399"/>
              </a:lnSpc>
            </a:pPr>
            <a:r>
              <a:rPr lang="fa-IR" sz="4800" dirty="0">
                <a:solidFill>
                  <a:srgbClr val="090001"/>
                </a:solidFill>
                <a:latin typeface="Adore The World"/>
                <a:cs typeface="B Nazanin" panose="00000400000000000000" pitchFamily="2" charset="-78"/>
              </a:rPr>
              <a:t>مشاغل پرستاری </a:t>
            </a:r>
            <a:r>
              <a:rPr lang="en-US" sz="4800" dirty="0">
                <a:solidFill>
                  <a:srgbClr val="090001"/>
                </a:solidFill>
                <a:latin typeface="Adore The World"/>
                <a:cs typeface="B Nazanin" panose="00000400000000000000" pitchFamily="2" charset="-78"/>
              </a:rPr>
              <a:t>Med-surg</a:t>
            </a:r>
          </a:p>
        </p:txBody>
      </p:sp>
      <p:sp>
        <p:nvSpPr>
          <p:cNvPr id="11" name="TextBox 11"/>
          <p:cNvSpPr txBox="1"/>
          <p:nvPr/>
        </p:nvSpPr>
        <p:spPr>
          <a:xfrm>
            <a:off x="7173007" y="8155305"/>
            <a:ext cx="3364037" cy="1038746"/>
          </a:xfrm>
          <a:prstGeom prst="rect">
            <a:avLst/>
          </a:prstGeom>
        </p:spPr>
        <p:txBody>
          <a:bodyPr lIns="0" tIns="0" rIns="0" bIns="0" rtlCol="0" anchor="t">
            <a:spAutoFit/>
          </a:bodyPr>
          <a:lstStyle/>
          <a:p>
            <a:pPr algn="ctr" rtl="1">
              <a:lnSpc>
                <a:spcPts val="8399"/>
              </a:lnSpc>
            </a:pPr>
            <a:r>
              <a:rPr lang="fa-IR" sz="5999" dirty="0">
                <a:solidFill>
                  <a:srgbClr val="090001"/>
                </a:solidFill>
                <a:latin typeface="Adore The World"/>
                <a:cs typeface="B Nazanin" panose="00000400000000000000" pitchFamily="2" charset="-78"/>
              </a:rPr>
              <a:t>گواهینامه ها</a:t>
            </a:r>
            <a:endParaRPr lang="en-US" sz="5999" dirty="0">
              <a:solidFill>
                <a:srgbClr val="090001"/>
              </a:solidFill>
              <a:latin typeface="Adore The World"/>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9EA"/>
        </a:solidFill>
        <a:effectLst/>
      </p:bgPr>
    </p:bg>
    <p:spTree>
      <p:nvGrpSpPr>
        <p:cNvPr id="1" name=""/>
        <p:cNvGrpSpPr/>
        <p:nvPr/>
      </p:nvGrpSpPr>
      <p:grpSpPr>
        <a:xfrm>
          <a:off x="0" y="0"/>
          <a:ext cx="0" cy="0"/>
          <a:chOff x="0" y="0"/>
          <a:chExt cx="0" cy="0"/>
        </a:xfrm>
      </p:grpSpPr>
      <p:sp>
        <p:nvSpPr>
          <p:cNvPr id="2" name="TextBox 2"/>
          <p:cNvSpPr txBox="1"/>
          <p:nvPr/>
        </p:nvSpPr>
        <p:spPr>
          <a:xfrm>
            <a:off x="1297562" y="1123341"/>
            <a:ext cx="10724629" cy="2009775"/>
          </a:xfrm>
          <a:prstGeom prst="rect">
            <a:avLst/>
          </a:prstGeom>
        </p:spPr>
        <p:txBody>
          <a:bodyPr lIns="0" tIns="0" rIns="0" bIns="0" rtlCol="0" anchor="t">
            <a:spAutoFit/>
          </a:bodyPr>
          <a:lstStyle/>
          <a:p>
            <a:pPr algn="r" rtl="1">
              <a:lnSpc>
                <a:spcPts val="15000"/>
              </a:lnSpc>
            </a:pPr>
            <a:r>
              <a:rPr lang="fa-IR" sz="15000" spc="434" dirty="0">
                <a:solidFill>
                  <a:srgbClr val="090001"/>
                </a:solidFill>
                <a:latin typeface="Sweet Apricot Bold"/>
                <a:cs typeface="B Nazanin" panose="00000400000000000000" pitchFamily="2" charset="-78"/>
              </a:rPr>
              <a:t>معرفی</a:t>
            </a:r>
            <a:endParaRPr lang="en-US" sz="15000" spc="434" dirty="0">
              <a:solidFill>
                <a:srgbClr val="090001"/>
              </a:solidFill>
              <a:latin typeface="Sweet Apricot Bold"/>
              <a:cs typeface="B Nazanin" panose="00000400000000000000" pitchFamily="2" charset="-78"/>
            </a:endParaRPr>
          </a:p>
        </p:txBody>
      </p:sp>
      <p:sp>
        <p:nvSpPr>
          <p:cNvPr id="3" name="Freeform 3"/>
          <p:cNvSpPr/>
          <p:nvPr/>
        </p:nvSpPr>
        <p:spPr>
          <a:xfrm>
            <a:off x="-2565339" y="3396632"/>
            <a:ext cx="16021462" cy="6408585"/>
          </a:xfrm>
          <a:custGeom>
            <a:avLst/>
            <a:gdLst/>
            <a:ahLst/>
            <a:cxnLst/>
            <a:rect l="l" t="t" r="r" b="b"/>
            <a:pathLst>
              <a:path w="16021462" h="6408585">
                <a:moveTo>
                  <a:pt x="0" y="0"/>
                </a:moveTo>
                <a:lnTo>
                  <a:pt x="16021462" y="0"/>
                </a:lnTo>
                <a:lnTo>
                  <a:pt x="16021462" y="6408584"/>
                </a:lnTo>
                <a:lnTo>
                  <a:pt x="0" y="64085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97562" y="3643447"/>
            <a:ext cx="9162776" cy="5853334"/>
          </a:xfrm>
          <a:prstGeom prst="rect">
            <a:avLst/>
          </a:prstGeom>
        </p:spPr>
        <p:txBody>
          <a:bodyPr lIns="0" tIns="0" rIns="0" bIns="0" rtlCol="0" anchor="t">
            <a:spAutoFit/>
          </a:bodyPr>
          <a:lstStyle/>
          <a:p>
            <a:pPr algn="just" rtl="1">
              <a:lnSpc>
                <a:spcPct val="150000"/>
              </a:lnSpc>
            </a:pPr>
            <a:r>
              <a:rPr lang="fa-IR" sz="3203" dirty="0">
                <a:solidFill>
                  <a:srgbClr val="000000"/>
                </a:solidFill>
                <a:latin typeface="Harmattan"/>
                <a:cs typeface="B Nazanin" panose="00000400000000000000" pitchFamily="2" charset="-78"/>
              </a:rPr>
              <a:t>قالب پاورپوینت پزشکی اطفال (تم: پرستاری) یک ابزار حرفه ای و کارآمد برای ارائه های پزشکی در حوزه داخلی کودکان است. این قالب شامل 15 اسلاید با طراحی حرفه ای و جذاب می باشد که برای ارائه اطلاعات پزشکی به دوستان و همکارانتان بسیار مناسب است.</a:t>
            </a:r>
          </a:p>
          <a:p>
            <a:pPr algn="just" rtl="1">
              <a:lnSpc>
                <a:spcPct val="150000"/>
              </a:lnSpc>
            </a:pPr>
            <a:r>
              <a:rPr lang="fa-IR" sz="3203" dirty="0">
                <a:solidFill>
                  <a:srgbClr val="000000"/>
                </a:solidFill>
                <a:latin typeface="Harmattan"/>
                <a:cs typeface="B Nazanin" panose="00000400000000000000" pitchFamily="2" charset="-78"/>
              </a:rPr>
              <a:t>از جمله ویژگی های این قالب متحرک بودن اسلایدهاست که باعث جذابیت بیشتر ارائه شما می شود. اسلایدها با حرکات زیبا و جذاب طراحی شده اند تا تاثیر و حضور چشمگیری در ارائه شما به ارمغان بیاورند.</a:t>
            </a:r>
          </a:p>
        </p:txBody>
      </p:sp>
      <p:sp>
        <p:nvSpPr>
          <p:cNvPr id="5" name="Freeform 5"/>
          <p:cNvSpPr/>
          <p:nvPr/>
        </p:nvSpPr>
        <p:spPr>
          <a:xfrm rot="-894390">
            <a:off x="10934018" y="1143119"/>
            <a:ext cx="7477666" cy="8514940"/>
          </a:xfrm>
          <a:custGeom>
            <a:avLst/>
            <a:gdLst/>
            <a:ahLst/>
            <a:cxnLst/>
            <a:rect l="l" t="t" r="r" b="b"/>
            <a:pathLst>
              <a:path w="7477666" h="8514940">
                <a:moveTo>
                  <a:pt x="0" y="0"/>
                </a:moveTo>
                <a:lnTo>
                  <a:pt x="7477666" y="0"/>
                </a:lnTo>
                <a:lnTo>
                  <a:pt x="7477666" y="8514940"/>
                </a:lnTo>
                <a:lnTo>
                  <a:pt x="0" y="8514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4DCCC"/>
        </a:solidFill>
        <a:effectLst/>
      </p:bgPr>
    </p:bg>
    <p:spTree>
      <p:nvGrpSpPr>
        <p:cNvPr id="1" name=""/>
        <p:cNvGrpSpPr/>
        <p:nvPr/>
      </p:nvGrpSpPr>
      <p:grpSpPr>
        <a:xfrm>
          <a:off x="0" y="0"/>
          <a:ext cx="0" cy="0"/>
          <a:chOff x="0" y="0"/>
          <a:chExt cx="0" cy="0"/>
        </a:xfrm>
      </p:grpSpPr>
      <p:grpSp>
        <p:nvGrpSpPr>
          <p:cNvPr id="2" name="Group 2"/>
          <p:cNvGrpSpPr/>
          <p:nvPr/>
        </p:nvGrpSpPr>
        <p:grpSpPr>
          <a:xfrm>
            <a:off x="11376872" y="-1139692"/>
            <a:ext cx="6238627" cy="6238627"/>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2"/>
              <a:stretch>
                <a:fillRect l="-50807" t="-21993" r="-51012" b="-23146"/>
              </a:stretch>
            </a:blipFill>
            <a:ln cap="sq">
              <a:noFill/>
              <a:prstDash val="solid"/>
              <a:miter/>
            </a:ln>
          </p:spPr>
        </p:sp>
      </p:grpSp>
      <p:sp>
        <p:nvSpPr>
          <p:cNvPr id="4" name="Freeform 4"/>
          <p:cNvSpPr/>
          <p:nvPr/>
        </p:nvSpPr>
        <p:spPr>
          <a:xfrm>
            <a:off x="4061672" y="1979621"/>
            <a:ext cx="7315200" cy="3126705"/>
          </a:xfrm>
          <a:custGeom>
            <a:avLst/>
            <a:gdLst/>
            <a:ahLst/>
            <a:cxnLst/>
            <a:rect l="l" t="t" r="r" b="b"/>
            <a:pathLst>
              <a:path w="7315200" h="3126705">
                <a:moveTo>
                  <a:pt x="0" y="0"/>
                </a:moveTo>
                <a:lnTo>
                  <a:pt x="7315200" y="0"/>
                </a:lnTo>
                <a:lnTo>
                  <a:pt x="7315200" y="3126705"/>
                </a:lnTo>
                <a:lnTo>
                  <a:pt x="0" y="31267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flipH="1">
            <a:off x="6911128" y="537281"/>
            <a:ext cx="1078963" cy="982838"/>
          </a:xfrm>
          <a:custGeom>
            <a:avLst/>
            <a:gdLst/>
            <a:ahLst/>
            <a:cxnLst/>
            <a:rect l="l" t="t" r="r" b="b"/>
            <a:pathLst>
              <a:path w="1078963" h="982838">
                <a:moveTo>
                  <a:pt x="1078963" y="0"/>
                </a:moveTo>
                <a:lnTo>
                  <a:pt x="0" y="0"/>
                </a:lnTo>
                <a:lnTo>
                  <a:pt x="0" y="982838"/>
                </a:lnTo>
                <a:lnTo>
                  <a:pt x="1078963" y="982838"/>
                </a:lnTo>
                <a:lnTo>
                  <a:pt x="1078963"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1028700" y="763519"/>
            <a:ext cx="8982632" cy="3387724"/>
          </a:xfrm>
          <a:prstGeom prst="rect">
            <a:avLst/>
          </a:prstGeom>
        </p:spPr>
        <p:txBody>
          <a:bodyPr lIns="0" tIns="0" rIns="0" bIns="0" rtlCol="0" anchor="t">
            <a:spAutoFit/>
          </a:bodyPr>
          <a:lstStyle/>
          <a:p>
            <a:pPr algn="just" rtl="1">
              <a:lnSpc>
                <a:spcPts val="12999"/>
              </a:lnSpc>
            </a:pPr>
            <a:r>
              <a:rPr lang="fa-IR" sz="12999" spc="376" dirty="0">
                <a:solidFill>
                  <a:srgbClr val="090001"/>
                </a:solidFill>
                <a:latin typeface="Sweet Apricot Bold"/>
                <a:cs typeface="B Nazanin" panose="00000400000000000000" pitchFamily="2" charset="-78"/>
              </a:rPr>
              <a:t>پرستاری</a:t>
            </a:r>
          </a:p>
          <a:p>
            <a:pPr algn="just" rtl="1">
              <a:lnSpc>
                <a:spcPts val="12999"/>
              </a:lnSpc>
            </a:pPr>
            <a:r>
              <a:rPr lang="fa-IR" sz="12999" spc="376" dirty="0">
                <a:solidFill>
                  <a:srgbClr val="090001"/>
                </a:solidFill>
                <a:latin typeface="Sweet Apricot Bold"/>
                <a:cs typeface="B Nazanin" panose="00000400000000000000" pitchFamily="2" charset="-78"/>
              </a:rPr>
              <a:t>    برنامه</a:t>
            </a:r>
            <a:endParaRPr lang="en-US" sz="12999" spc="376" dirty="0">
              <a:solidFill>
                <a:srgbClr val="090001"/>
              </a:solidFill>
              <a:latin typeface="Sweet Apricot Bold"/>
              <a:cs typeface="B Nazanin" panose="00000400000000000000" pitchFamily="2" charset="-78"/>
            </a:endParaRPr>
          </a:p>
        </p:txBody>
      </p:sp>
      <p:sp>
        <p:nvSpPr>
          <p:cNvPr id="7" name="TextBox 7"/>
          <p:cNvSpPr txBox="1"/>
          <p:nvPr/>
        </p:nvSpPr>
        <p:spPr>
          <a:xfrm>
            <a:off x="1028700" y="5485376"/>
            <a:ext cx="4465745" cy="807913"/>
          </a:xfrm>
          <a:prstGeom prst="rect">
            <a:avLst/>
          </a:prstGeom>
        </p:spPr>
        <p:txBody>
          <a:bodyPr lIns="0" tIns="0" rIns="0" bIns="0" rtlCol="0" anchor="t">
            <a:spAutoFit/>
          </a:bodyPr>
          <a:lstStyle/>
          <a:p>
            <a:pPr algn="ctr" rtl="1">
              <a:lnSpc>
                <a:spcPts val="6000"/>
              </a:lnSpc>
            </a:pPr>
            <a:r>
              <a:rPr lang="fa-IR" sz="6000" spc="120" dirty="0">
                <a:solidFill>
                  <a:srgbClr val="000000"/>
                </a:solidFill>
                <a:latin typeface="Adore The World"/>
                <a:cs typeface="B Nazanin" panose="00000400000000000000" pitchFamily="2" charset="-78"/>
              </a:rPr>
              <a:t>برنامه</a:t>
            </a:r>
            <a:r>
              <a:rPr lang="en-US" sz="6000" spc="120" dirty="0">
                <a:solidFill>
                  <a:srgbClr val="000000"/>
                </a:solidFill>
                <a:latin typeface="Adore The World"/>
                <a:cs typeface="B Nazanin" panose="00000400000000000000" pitchFamily="2" charset="-78"/>
              </a:rPr>
              <a:t> 1</a:t>
            </a:r>
          </a:p>
        </p:txBody>
      </p:sp>
      <p:sp>
        <p:nvSpPr>
          <p:cNvPr id="8" name="TextBox 8"/>
          <p:cNvSpPr txBox="1"/>
          <p:nvPr/>
        </p:nvSpPr>
        <p:spPr>
          <a:xfrm>
            <a:off x="1028700" y="6704576"/>
            <a:ext cx="4465745" cy="2893100"/>
          </a:xfrm>
          <a:prstGeom prst="rect">
            <a:avLst/>
          </a:prstGeom>
        </p:spPr>
        <p:txBody>
          <a:bodyPr lIns="0" tIns="0" rIns="0" bIns="0" rtlCol="0" anchor="t">
            <a:spAutoFit/>
          </a:bodyPr>
          <a:lstStyle/>
          <a:p>
            <a:pPr algn="just" rtl="1">
              <a:lnSpc>
                <a:spcPct val="150000"/>
              </a:lnSpc>
            </a:pPr>
            <a:r>
              <a:rPr lang="fa-IR" sz="3200" spc="64" dirty="0">
                <a:solidFill>
                  <a:srgbClr val="000000"/>
                </a:solidFill>
                <a:latin typeface="Harmattan"/>
                <a:cs typeface="B Nazanin" panose="00000400000000000000" pitchFamily="2" charset="-78"/>
              </a:rPr>
              <a:t>مشتری بسیار مهم است، مشتری توسط مشتری دنبال خواهد شد. فردا انتخابات برگزار می شود. حالا </a:t>
            </a:r>
            <a:r>
              <a:rPr lang="en-US" sz="3200" spc="64" dirty="0" err="1">
                <a:solidFill>
                  <a:srgbClr val="000000"/>
                </a:solidFill>
                <a:latin typeface="Harmattan"/>
                <a:cs typeface="B Nazanin" panose="00000400000000000000" pitchFamily="2" charset="-78"/>
              </a:rPr>
              <a:t>Euismod</a:t>
            </a:r>
            <a:r>
              <a:rPr lang="en-US" sz="3200" spc="64" dirty="0">
                <a:solidFill>
                  <a:srgbClr val="000000"/>
                </a:solidFill>
                <a:latin typeface="Harmattan"/>
                <a:cs typeface="B Nazanin" panose="00000400000000000000" pitchFamily="2" charset="-78"/>
              </a:rPr>
              <a:t>، </a:t>
            </a:r>
            <a:r>
              <a:rPr lang="fa-IR" sz="3200" spc="64" dirty="0">
                <a:solidFill>
                  <a:srgbClr val="000000"/>
                </a:solidFill>
                <a:latin typeface="Harmattan"/>
                <a:cs typeface="B Nazanin" panose="00000400000000000000" pitchFamily="2" charset="-78"/>
              </a:rPr>
              <a:t>بستر فوتبال.</a:t>
            </a:r>
            <a:endParaRPr lang="en-US" sz="3200" spc="64" dirty="0">
              <a:solidFill>
                <a:srgbClr val="000000"/>
              </a:solidFill>
              <a:latin typeface="Harmattan"/>
              <a:cs typeface="B Nazanin" panose="00000400000000000000" pitchFamily="2" charset="-78"/>
            </a:endParaRPr>
          </a:p>
        </p:txBody>
      </p:sp>
      <p:sp>
        <p:nvSpPr>
          <p:cNvPr id="9" name="TextBox 9"/>
          <p:cNvSpPr txBox="1"/>
          <p:nvPr/>
        </p:nvSpPr>
        <p:spPr>
          <a:xfrm>
            <a:off x="6911128" y="5485376"/>
            <a:ext cx="4465745" cy="807913"/>
          </a:xfrm>
          <a:prstGeom prst="rect">
            <a:avLst/>
          </a:prstGeom>
        </p:spPr>
        <p:txBody>
          <a:bodyPr lIns="0" tIns="0" rIns="0" bIns="0" rtlCol="0" anchor="t">
            <a:spAutoFit/>
          </a:bodyPr>
          <a:lstStyle/>
          <a:p>
            <a:pPr algn="ctr" rtl="1">
              <a:lnSpc>
                <a:spcPts val="6000"/>
              </a:lnSpc>
            </a:pPr>
            <a:r>
              <a:rPr lang="fa-IR" sz="6000" spc="120" dirty="0">
                <a:solidFill>
                  <a:srgbClr val="000000"/>
                </a:solidFill>
                <a:latin typeface="Adore The World"/>
                <a:cs typeface="B Nazanin" panose="00000400000000000000" pitchFamily="2" charset="-78"/>
              </a:rPr>
              <a:t>برنامه</a:t>
            </a:r>
            <a:r>
              <a:rPr lang="en-US" sz="6000" spc="120" dirty="0">
                <a:solidFill>
                  <a:srgbClr val="000000"/>
                </a:solidFill>
                <a:latin typeface="Adore The World"/>
                <a:cs typeface="B Nazanin" panose="00000400000000000000" pitchFamily="2" charset="-78"/>
              </a:rPr>
              <a:t> 2</a:t>
            </a:r>
          </a:p>
        </p:txBody>
      </p:sp>
      <p:sp>
        <p:nvSpPr>
          <p:cNvPr id="10" name="TextBox 10"/>
          <p:cNvSpPr txBox="1"/>
          <p:nvPr/>
        </p:nvSpPr>
        <p:spPr>
          <a:xfrm>
            <a:off x="6911128" y="6704576"/>
            <a:ext cx="4465745" cy="2893100"/>
          </a:xfrm>
          <a:prstGeom prst="rect">
            <a:avLst/>
          </a:prstGeom>
        </p:spPr>
        <p:txBody>
          <a:bodyPr lIns="0" tIns="0" rIns="0" bIns="0" rtlCol="0" anchor="t">
            <a:spAutoFit/>
          </a:bodyPr>
          <a:lstStyle/>
          <a:p>
            <a:pPr algn="just" rtl="1">
              <a:lnSpc>
                <a:spcPct val="150000"/>
              </a:lnSpc>
            </a:pPr>
            <a:r>
              <a:rPr lang="fa-IR" sz="3200" spc="64" dirty="0">
                <a:solidFill>
                  <a:srgbClr val="000000"/>
                </a:solidFill>
                <a:latin typeface="Harmattan"/>
                <a:cs typeface="B Nazanin" panose="00000400000000000000" pitchFamily="2" charset="-78"/>
              </a:rPr>
              <a:t>مشتری بسیار مهم است، مشتری توسط مشتری دنبال خواهد شد. فردا انتخابات برگزار می شود. حالا </a:t>
            </a:r>
            <a:r>
              <a:rPr lang="en-US" sz="3200" spc="64" dirty="0" err="1">
                <a:solidFill>
                  <a:srgbClr val="000000"/>
                </a:solidFill>
                <a:latin typeface="Harmattan"/>
                <a:cs typeface="B Nazanin" panose="00000400000000000000" pitchFamily="2" charset="-78"/>
              </a:rPr>
              <a:t>Euismod</a:t>
            </a:r>
            <a:r>
              <a:rPr lang="en-US" sz="3200" spc="64" dirty="0">
                <a:solidFill>
                  <a:srgbClr val="000000"/>
                </a:solidFill>
                <a:latin typeface="Harmattan"/>
                <a:cs typeface="B Nazanin" panose="00000400000000000000" pitchFamily="2" charset="-78"/>
              </a:rPr>
              <a:t>، </a:t>
            </a:r>
            <a:r>
              <a:rPr lang="fa-IR" sz="3200" spc="64" dirty="0">
                <a:solidFill>
                  <a:srgbClr val="000000"/>
                </a:solidFill>
                <a:latin typeface="Harmattan"/>
                <a:cs typeface="B Nazanin" panose="00000400000000000000" pitchFamily="2" charset="-78"/>
              </a:rPr>
              <a:t>بستر فوتبال.</a:t>
            </a:r>
            <a:endParaRPr lang="en-US" sz="3200" spc="64" dirty="0">
              <a:solidFill>
                <a:srgbClr val="000000"/>
              </a:solidFill>
              <a:latin typeface="Harmattan"/>
              <a:cs typeface="B Nazanin" panose="00000400000000000000" pitchFamily="2" charset="-78"/>
            </a:endParaRPr>
          </a:p>
        </p:txBody>
      </p:sp>
      <p:sp>
        <p:nvSpPr>
          <p:cNvPr id="11" name="TextBox 11"/>
          <p:cNvSpPr txBox="1"/>
          <p:nvPr/>
        </p:nvSpPr>
        <p:spPr>
          <a:xfrm>
            <a:off x="12793555" y="5485376"/>
            <a:ext cx="4465745" cy="807913"/>
          </a:xfrm>
          <a:prstGeom prst="rect">
            <a:avLst/>
          </a:prstGeom>
        </p:spPr>
        <p:txBody>
          <a:bodyPr lIns="0" tIns="0" rIns="0" bIns="0" rtlCol="0" anchor="t">
            <a:spAutoFit/>
          </a:bodyPr>
          <a:lstStyle/>
          <a:p>
            <a:pPr algn="ctr" rtl="1">
              <a:lnSpc>
                <a:spcPts val="6000"/>
              </a:lnSpc>
            </a:pPr>
            <a:r>
              <a:rPr lang="fa-IR" sz="6000" spc="120" dirty="0">
                <a:solidFill>
                  <a:srgbClr val="000000"/>
                </a:solidFill>
                <a:latin typeface="Adore The World"/>
                <a:cs typeface="B Nazanin" panose="00000400000000000000" pitchFamily="2" charset="-78"/>
              </a:rPr>
              <a:t>برنامه 3</a:t>
            </a:r>
            <a:endParaRPr lang="en-US" sz="6000" spc="120" dirty="0">
              <a:solidFill>
                <a:srgbClr val="000000"/>
              </a:solidFill>
              <a:latin typeface="Adore The World"/>
              <a:cs typeface="B Nazanin" panose="00000400000000000000" pitchFamily="2" charset="-78"/>
            </a:endParaRPr>
          </a:p>
        </p:txBody>
      </p:sp>
      <p:sp>
        <p:nvSpPr>
          <p:cNvPr id="12" name="TextBox 12"/>
          <p:cNvSpPr txBox="1"/>
          <p:nvPr/>
        </p:nvSpPr>
        <p:spPr>
          <a:xfrm>
            <a:off x="12793555" y="6704576"/>
            <a:ext cx="4465745" cy="2893100"/>
          </a:xfrm>
          <a:prstGeom prst="rect">
            <a:avLst/>
          </a:prstGeom>
        </p:spPr>
        <p:txBody>
          <a:bodyPr lIns="0" tIns="0" rIns="0" bIns="0" rtlCol="0" anchor="t">
            <a:spAutoFit/>
          </a:bodyPr>
          <a:lstStyle/>
          <a:p>
            <a:pPr algn="just" rtl="1">
              <a:lnSpc>
                <a:spcPct val="150000"/>
              </a:lnSpc>
            </a:pPr>
            <a:r>
              <a:rPr lang="fa-IR" sz="3200" spc="64" dirty="0">
                <a:solidFill>
                  <a:srgbClr val="000000"/>
                </a:solidFill>
                <a:latin typeface="Harmattan"/>
                <a:cs typeface="B Nazanin" panose="00000400000000000000" pitchFamily="2" charset="-78"/>
              </a:rPr>
              <a:t>مشتری بسیار مهم است، مشتری توسط مشتری دنبال خواهد شد. فردا انتخابات برگزار می شود. حالا </a:t>
            </a:r>
            <a:r>
              <a:rPr lang="en-US" sz="3200" spc="64" dirty="0" err="1">
                <a:solidFill>
                  <a:srgbClr val="000000"/>
                </a:solidFill>
                <a:latin typeface="Harmattan"/>
                <a:cs typeface="B Nazanin" panose="00000400000000000000" pitchFamily="2" charset="-78"/>
              </a:rPr>
              <a:t>Euismod</a:t>
            </a:r>
            <a:r>
              <a:rPr lang="en-US" sz="3200" spc="64" dirty="0">
                <a:solidFill>
                  <a:srgbClr val="000000"/>
                </a:solidFill>
                <a:latin typeface="Harmattan"/>
                <a:cs typeface="B Nazanin" panose="00000400000000000000" pitchFamily="2" charset="-78"/>
              </a:rPr>
              <a:t>، </a:t>
            </a:r>
            <a:r>
              <a:rPr lang="fa-IR" sz="3200" spc="64" dirty="0">
                <a:solidFill>
                  <a:srgbClr val="000000"/>
                </a:solidFill>
                <a:latin typeface="Harmattan"/>
                <a:cs typeface="B Nazanin" panose="00000400000000000000" pitchFamily="2" charset="-78"/>
              </a:rPr>
              <a:t>بستر فوتبال.</a:t>
            </a:r>
            <a:endParaRPr lang="en-US" sz="3200" spc="64" dirty="0">
              <a:solidFill>
                <a:srgbClr val="000000"/>
              </a:solidFill>
              <a:latin typeface="Harmattan"/>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F6FF"/>
        </a:solidFill>
        <a:effectLst/>
      </p:bgPr>
    </p:bg>
    <p:spTree>
      <p:nvGrpSpPr>
        <p:cNvPr id="1" name=""/>
        <p:cNvGrpSpPr/>
        <p:nvPr/>
      </p:nvGrpSpPr>
      <p:grpSpPr>
        <a:xfrm>
          <a:off x="0" y="0"/>
          <a:ext cx="0" cy="0"/>
          <a:chOff x="0" y="0"/>
          <a:chExt cx="0" cy="0"/>
        </a:xfrm>
      </p:grpSpPr>
      <p:sp>
        <p:nvSpPr>
          <p:cNvPr id="2" name="Freeform 2"/>
          <p:cNvSpPr/>
          <p:nvPr/>
        </p:nvSpPr>
        <p:spPr>
          <a:xfrm>
            <a:off x="0" y="0"/>
            <a:ext cx="8167283" cy="10287000"/>
          </a:xfrm>
          <a:custGeom>
            <a:avLst/>
            <a:gdLst/>
            <a:ahLst/>
            <a:cxnLst/>
            <a:rect l="l" t="t" r="r" b="b"/>
            <a:pathLst>
              <a:path w="8167283" h="10287000">
                <a:moveTo>
                  <a:pt x="0" y="0"/>
                </a:moveTo>
                <a:lnTo>
                  <a:pt x="8167283" y="0"/>
                </a:lnTo>
                <a:lnTo>
                  <a:pt x="8167283" y="10287000"/>
                </a:lnTo>
                <a:lnTo>
                  <a:pt x="0" y="10287000"/>
                </a:lnTo>
                <a:lnTo>
                  <a:pt x="0" y="0"/>
                </a:lnTo>
                <a:close/>
              </a:path>
            </a:pathLst>
          </a:custGeom>
          <a:blipFill>
            <a:blip r:embed="rId2"/>
            <a:stretch>
              <a:fillRect t="-1968" b="-17197"/>
            </a:stretch>
          </a:blipFill>
        </p:spPr>
      </p:sp>
      <p:grpSp>
        <p:nvGrpSpPr>
          <p:cNvPr id="3" name="Group 3"/>
          <p:cNvGrpSpPr/>
          <p:nvPr/>
        </p:nvGrpSpPr>
        <p:grpSpPr>
          <a:xfrm>
            <a:off x="7195751" y="3853122"/>
            <a:ext cx="10063549" cy="2580756"/>
            <a:chOff x="0" y="0"/>
            <a:chExt cx="2650482" cy="679705"/>
          </a:xfrm>
        </p:grpSpPr>
        <p:sp>
          <p:nvSpPr>
            <p:cNvPr id="4" name="Freeform 4"/>
            <p:cNvSpPr/>
            <p:nvPr/>
          </p:nvSpPr>
          <p:spPr>
            <a:xfrm>
              <a:off x="0" y="0"/>
              <a:ext cx="2650482" cy="679705"/>
            </a:xfrm>
            <a:custGeom>
              <a:avLst/>
              <a:gdLst/>
              <a:ahLst/>
              <a:cxnLst/>
              <a:rect l="l" t="t" r="r" b="b"/>
              <a:pathLst>
                <a:path w="2650482" h="679705">
                  <a:moveTo>
                    <a:pt x="39234" y="0"/>
                  </a:moveTo>
                  <a:lnTo>
                    <a:pt x="2611248" y="0"/>
                  </a:lnTo>
                  <a:cubicBezTo>
                    <a:pt x="2621653" y="0"/>
                    <a:pt x="2631633" y="4134"/>
                    <a:pt x="2638990" y="11492"/>
                  </a:cubicBezTo>
                  <a:cubicBezTo>
                    <a:pt x="2646348" y="18849"/>
                    <a:pt x="2650482" y="28829"/>
                    <a:pt x="2650482" y="39234"/>
                  </a:cubicBezTo>
                  <a:lnTo>
                    <a:pt x="2650482" y="640471"/>
                  </a:lnTo>
                  <a:cubicBezTo>
                    <a:pt x="2650482" y="650877"/>
                    <a:pt x="2646348" y="660856"/>
                    <a:pt x="2638990" y="668214"/>
                  </a:cubicBezTo>
                  <a:cubicBezTo>
                    <a:pt x="2631633" y="675572"/>
                    <a:pt x="2621653" y="679705"/>
                    <a:pt x="2611248" y="679705"/>
                  </a:cubicBezTo>
                  <a:lnTo>
                    <a:pt x="39234" y="679705"/>
                  </a:lnTo>
                  <a:cubicBezTo>
                    <a:pt x="28829" y="679705"/>
                    <a:pt x="18849" y="675572"/>
                    <a:pt x="11492" y="668214"/>
                  </a:cubicBezTo>
                  <a:cubicBezTo>
                    <a:pt x="4134" y="660856"/>
                    <a:pt x="0" y="650877"/>
                    <a:pt x="0" y="640471"/>
                  </a:cubicBezTo>
                  <a:lnTo>
                    <a:pt x="0" y="39234"/>
                  </a:lnTo>
                  <a:cubicBezTo>
                    <a:pt x="0" y="28829"/>
                    <a:pt x="4134" y="18849"/>
                    <a:pt x="11492" y="11492"/>
                  </a:cubicBezTo>
                  <a:cubicBezTo>
                    <a:pt x="18849" y="4134"/>
                    <a:pt x="28829" y="0"/>
                    <a:pt x="39234" y="0"/>
                  </a:cubicBezTo>
                  <a:close/>
                </a:path>
              </a:pathLst>
            </a:custGeom>
            <a:solidFill>
              <a:srgbClr val="B4DCCC"/>
            </a:solidFill>
          </p:spPr>
        </p:sp>
        <p:sp>
          <p:nvSpPr>
            <p:cNvPr id="5" name="TextBox 5"/>
            <p:cNvSpPr txBox="1"/>
            <p:nvPr/>
          </p:nvSpPr>
          <p:spPr>
            <a:xfrm>
              <a:off x="0" y="-28575"/>
              <a:ext cx="2650482" cy="708280"/>
            </a:xfrm>
            <a:prstGeom prst="rect">
              <a:avLst/>
            </a:prstGeom>
          </p:spPr>
          <p:txBody>
            <a:bodyPr lIns="50800" tIns="50800" rIns="50800" bIns="50800" rtlCol="0" anchor="ctr"/>
            <a:lstStyle/>
            <a:p>
              <a:pPr algn="ctr" rtl="1">
                <a:lnSpc>
                  <a:spcPts val="3080"/>
                </a:lnSpc>
              </a:pPr>
              <a:endParaRPr>
                <a:cs typeface="B Nazanin" panose="00000400000000000000" pitchFamily="2" charset="-78"/>
              </a:endParaRPr>
            </a:p>
          </p:txBody>
        </p:sp>
      </p:grpSp>
      <p:grpSp>
        <p:nvGrpSpPr>
          <p:cNvPr id="6" name="Group 6"/>
          <p:cNvGrpSpPr/>
          <p:nvPr/>
        </p:nvGrpSpPr>
        <p:grpSpPr>
          <a:xfrm>
            <a:off x="7195751" y="6953360"/>
            <a:ext cx="10063549" cy="2580756"/>
            <a:chOff x="0" y="0"/>
            <a:chExt cx="2650482" cy="679705"/>
          </a:xfrm>
        </p:grpSpPr>
        <p:sp>
          <p:nvSpPr>
            <p:cNvPr id="7" name="Freeform 7"/>
            <p:cNvSpPr/>
            <p:nvPr/>
          </p:nvSpPr>
          <p:spPr>
            <a:xfrm>
              <a:off x="0" y="0"/>
              <a:ext cx="2650482" cy="679705"/>
            </a:xfrm>
            <a:custGeom>
              <a:avLst/>
              <a:gdLst/>
              <a:ahLst/>
              <a:cxnLst/>
              <a:rect l="l" t="t" r="r" b="b"/>
              <a:pathLst>
                <a:path w="2650482" h="679705">
                  <a:moveTo>
                    <a:pt x="39234" y="0"/>
                  </a:moveTo>
                  <a:lnTo>
                    <a:pt x="2611248" y="0"/>
                  </a:lnTo>
                  <a:cubicBezTo>
                    <a:pt x="2621653" y="0"/>
                    <a:pt x="2631633" y="4134"/>
                    <a:pt x="2638990" y="11492"/>
                  </a:cubicBezTo>
                  <a:cubicBezTo>
                    <a:pt x="2646348" y="18849"/>
                    <a:pt x="2650482" y="28829"/>
                    <a:pt x="2650482" y="39234"/>
                  </a:cubicBezTo>
                  <a:lnTo>
                    <a:pt x="2650482" y="640471"/>
                  </a:lnTo>
                  <a:cubicBezTo>
                    <a:pt x="2650482" y="650877"/>
                    <a:pt x="2646348" y="660856"/>
                    <a:pt x="2638990" y="668214"/>
                  </a:cubicBezTo>
                  <a:cubicBezTo>
                    <a:pt x="2631633" y="675572"/>
                    <a:pt x="2621653" y="679705"/>
                    <a:pt x="2611248" y="679705"/>
                  </a:cubicBezTo>
                  <a:lnTo>
                    <a:pt x="39234" y="679705"/>
                  </a:lnTo>
                  <a:cubicBezTo>
                    <a:pt x="28829" y="679705"/>
                    <a:pt x="18849" y="675572"/>
                    <a:pt x="11492" y="668214"/>
                  </a:cubicBezTo>
                  <a:cubicBezTo>
                    <a:pt x="4134" y="660856"/>
                    <a:pt x="0" y="650877"/>
                    <a:pt x="0" y="640471"/>
                  </a:cubicBezTo>
                  <a:lnTo>
                    <a:pt x="0" y="39234"/>
                  </a:lnTo>
                  <a:cubicBezTo>
                    <a:pt x="0" y="28829"/>
                    <a:pt x="4134" y="18849"/>
                    <a:pt x="11492" y="11492"/>
                  </a:cubicBezTo>
                  <a:cubicBezTo>
                    <a:pt x="18849" y="4134"/>
                    <a:pt x="28829" y="0"/>
                    <a:pt x="39234" y="0"/>
                  </a:cubicBezTo>
                  <a:close/>
                </a:path>
              </a:pathLst>
            </a:custGeom>
            <a:solidFill>
              <a:srgbClr val="B4DCCC"/>
            </a:solidFill>
          </p:spPr>
        </p:sp>
        <p:sp>
          <p:nvSpPr>
            <p:cNvPr id="8" name="TextBox 8"/>
            <p:cNvSpPr txBox="1"/>
            <p:nvPr/>
          </p:nvSpPr>
          <p:spPr>
            <a:xfrm>
              <a:off x="0" y="-28575"/>
              <a:ext cx="2650482" cy="708280"/>
            </a:xfrm>
            <a:prstGeom prst="rect">
              <a:avLst/>
            </a:prstGeom>
          </p:spPr>
          <p:txBody>
            <a:bodyPr lIns="50800" tIns="50800" rIns="50800" bIns="50800" rtlCol="0" anchor="ctr"/>
            <a:lstStyle/>
            <a:p>
              <a:pPr algn="ctr" rtl="1">
                <a:lnSpc>
                  <a:spcPts val="3080"/>
                </a:lnSpc>
              </a:pPr>
              <a:endParaRPr>
                <a:cs typeface="B Nazanin" panose="00000400000000000000" pitchFamily="2" charset="-78"/>
              </a:endParaRPr>
            </a:p>
          </p:txBody>
        </p:sp>
      </p:grpSp>
      <p:sp>
        <p:nvSpPr>
          <p:cNvPr id="9" name="Freeform 9"/>
          <p:cNvSpPr/>
          <p:nvPr/>
        </p:nvSpPr>
        <p:spPr>
          <a:xfrm>
            <a:off x="7668106" y="4338981"/>
            <a:ext cx="1661973" cy="1741115"/>
          </a:xfrm>
          <a:custGeom>
            <a:avLst/>
            <a:gdLst/>
            <a:ahLst/>
            <a:cxnLst/>
            <a:rect l="l" t="t" r="r" b="b"/>
            <a:pathLst>
              <a:path w="1661973" h="1741115">
                <a:moveTo>
                  <a:pt x="0" y="0"/>
                </a:moveTo>
                <a:lnTo>
                  <a:pt x="1661973" y="0"/>
                </a:lnTo>
                <a:lnTo>
                  <a:pt x="1661973" y="1741115"/>
                </a:lnTo>
                <a:lnTo>
                  <a:pt x="0" y="17411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7782652" y="7377711"/>
            <a:ext cx="1432881" cy="1732054"/>
          </a:xfrm>
          <a:custGeom>
            <a:avLst/>
            <a:gdLst/>
            <a:ahLst/>
            <a:cxnLst/>
            <a:rect l="l" t="t" r="r" b="b"/>
            <a:pathLst>
              <a:path w="1432881" h="1732054">
                <a:moveTo>
                  <a:pt x="0" y="0"/>
                </a:moveTo>
                <a:lnTo>
                  <a:pt x="1432881" y="0"/>
                </a:lnTo>
                <a:lnTo>
                  <a:pt x="1432881" y="1732054"/>
                </a:lnTo>
                <a:lnTo>
                  <a:pt x="0" y="17320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14347639" y="-480919"/>
            <a:ext cx="4337075" cy="4114800"/>
          </a:xfrm>
          <a:custGeom>
            <a:avLst/>
            <a:gdLst/>
            <a:ahLst/>
            <a:cxnLst/>
            <a:rect l="l" t="t" r="r" b="b"/>
            <a:pathLst>
              <a:path w="4337075" h="4114800">
                <a:moveTo>
                  <a:pt x="0" y="0"/>
                </a:moveTo>
                <a:lnTo>
                  <a:pt x="4337075" y="0"/>
                </a:lnTo>
                <a:lnTo>
                  <a:pt x="433707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8920962" y="614626"/>
            <a:ext cx="8338338" cy="2891754"/>
          </a:xfrm>
          <a:prstGeom prst="rect">
            <a:avLst/>
          </a:prstGeom>
        </p:spPr>
        <p:txBody>
          <a:bodyPr lIns="0" tIns="0" rIns="0" bIns="0" rtlCol="0" anchor="t">
            <a:spAutoFit/>
          </a:bodyPr>
          <a:lstStyle/>
          <a:p>
            <a:pPr algn="r">
              <a:lnSpc>
                <a:spcPts val="10999"/>
              </a:lnSpc>
            </a:pPr>
            <a:r>
              <a:rPr lang="fa-IR" sz="10999" spc="318" dirty="0">
                <a:solidFill>
                  <a:srgbClr val="090001"/>
                </a:solidFill>
                <a:latin typeface="Sweet Apricot Bold"/>
                <a:cs typeface="B Nazanin" panose="00000400000000000000" pitchFamily="2" charset="-78"/>
              </a:rPr>
              <a:t>مجوز</a:t>
            </a:r>
          </a:p>
          <a:p>
            <a:pPr algn="r">
              <a:lnSpc>
                <a:spcPts val="10999"/>
              </a:lnSpc>
            </a:pPr>
            <a:r>
              <a:rPr lang="fa-IR" sz="10999" spc="318" dirty="0">
                <a:solidFill>
                  <a:srgbClr val="090001"/>
                </a:solidFill>
                <a:latin typeface="Sweet Apricot Bold"/>
                <a:cs typeface="B Nazanin" panose="00000400000000000000" pitchFamily="2" charset="-78"/>
              </a:rPr>
              <a:t>معاینه</a:t>
            </a:r>
            <a:endParaRPr lang="en-US" sz="10999" spc="318" dirty="0">
              <a:solidFill>
                <a:srgbClr val="090001"/>
              </a:solidFill>
              <a:latin typeface="Sweet Apricot Bold"/>
              <a:cs typeface="B Nazanin" panose="00000400000000000000" pitchFamily="2" charset="-78"/>
            </a:endParaRPr>
          </a:p>
        </p:txBody>
      </p:sp>
      <p:sp>
        <p:nvSpPr>
          <p:cNvPr id="13" name="TextBox 13"/>
          <p:cNvSpPr txBox="1"/>
          <p:nvPr/>
        </p:nvSpPr>
        <p:spPr>
          <a:xfrm>
            <a:off x="9664086" y="4272306"/>
            <a:ext cx="6852090" cy="1731243"/>
          </a:xfrm>
          <a:prstGeom prst="rect">
            <a:avLst/>
          </a:prstGeom>
        </p:spPr>
        <p:txBody>
          <a:bodyPr lIns="0" tIns="0" rIns="0" bIns="0" rtlCol="0" anchor="t">
            <a:spAutoFit/>
          </a:bodyPr>
          <a:lstStyle/>
          <a:p>
            <a:pPr algn="just" rtl="1">
              <a:lnSpc>
                <a:spcPts val="4480"/>
              </a:lnSpc>
            </a:pPr>
            <a:r>
              <a:rPr lang="fa-IR" sz="3200" spc="64" dirty="0">
                <a:solidFill>
                  <a:srgbClr val="000000"/>
                </a:solidFill>
                <a:latin typeface="Harmattan"/>
                <a:cs typeface="B Nazanin" panose="00000400000000000000" pitchFamily="2" charset="-78"/>
              </a:rPr>
              <a:t>این قالب شامل اسلایدهای قابل ویرایش نیز می باشد تا شما بتوانید آن را به نیازهای و محتوای خود تنظیم کنید. </a:t>
            </a:r>
            <a:endParaRPr lang="en-US" sz="3200" spc="64" dirty="0">
              <a:solidFill>
                <a:srgbClr val="000000"/>
              </a:solidFill>
              <a:latin typeface="Harmattan"/>
              <a:cs typeface="B Nazanin" panose="00000400000000000000" pitchFamily="2" charset="-78"/>
            </a:endParaRPr>
          </a:p>
        </p:txBody>
      </p:sp>
      <p:sp>
        <p:nvSpPr>
          <p:cNvPr id="14" name="TextBox 14"/>
          <p:cNvSpPr txBox="1"/>
          <p:nvPr/>
        </p:nvSpPr>
        <p:spPr>
          <a:xfrm>
            <a:off x="9664086" y="7374741"/>
            <a:ext cx="6852090" cy="2308324"/>
          </a:xfrm>
          <a:prstGeom prst="rect">
            <a:avLst/>
          </a:prstGeom>
        </p:spPr>
        <p:txBody>
          <a:bodyPr lIns="0" tIns="0" rIns="0" bIns="0" rtlCol="0" anchor="t">
            <a:spAutoFit/>
          </a:bodyPr>
          <a:lstStyle/>
          <a:p>
            <a:pPr algn="just" rtl="1">
              <a:lnSpc>
                <a:spcPts val="4480"/>
              </a:lnSpc>
            </a:pPr>
            <a:r>
              <a:rPr lang="fa-IR" sz="3200" spc="64" dirty="0">
                <a:solidFill>
                  <a:srgbClr val="000000"/>
                </a:solidFill>
                <a:latin typeface="Harmattan"/>
                <a:cs typeface="B Nazanin" panose="00000400000000000000" pitchFamily="2" charset="-78"/>
              </a:rPr>
              <a:t>اسلایدهای کمکی مانند اشکال و جداول نیز در این قالب وجود دارند که بهترین حالت ممکن را برای انتقال اطلاعات به مخاطبانتان فراهم می کنند.</a:t>
            </a:r>
            <a:endParaRPr lang="en-US" sz="3200" spc="64" dirty="0">
              <a:solidFill>
                <a:srgbClr val="000000"/>
              </a:solidFill>
              <a:latin typeface="Harmattan"/>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0" y="0"/>
            <a:ext cx="11033864" cy="10287000"/>
          </a:xfrm>
          <a:custGeom>
            <a:avLst/>
            <a:gdLst/>
            <a:ahLst/>
            <a:cxnLst/>
            <a:rect l="l" t="t" r="r" b="b"/>
            <a:pathLst>
              <a:path w="11033864" h="10287000">
                <a:moveTo>
                  <a:pt x="0" y="0"/>
                </a:moveTo>
                <a:lnTo>
                  <a:pt x="11033864" y="0"/>
                </a:lnTo>
                <a:lnTo>
                  <a:pt x="11033864" y="10287000"/>
                </a:lnTo>
                <a:lnTo>
                  <a:pt x="0" y="10287000"/>
                </a:lnTo>
                <a:lnTo>
                  <a:pt x="0" y="0"/>
                </a:lnTo>
                <a:close/>
              </a:path>
            </a:pathLst>
          </a:custGeom>
          <a:blipFill>
            <a:blip r:embed="rId2"/>
            <a:stretch>
              <a:fillRect l="-14024" t="-3686" r="-27260"/>
            </a:stretch>
          </a:blipFill>
        </p:spPr>
      </p:sp>
      <p:sp>
        <p:nvSpPr>
          <p:cNvPr id="3" name="Freeform 3"/>
          <p:cNvSpPr/>
          <p:nvPr/>
        </p:nvSpPr>
        <p:spPr>
          <a:xfrm>
            <a:off x="8354975" y="532623"/>
            <a:ext cx="10244858" cy="4097943"/>
          </a:xfrm>
          <a:custGeom>
            <a:avLst/>
            <a:gdLst/>
            <a:ahLst/>
            <a:cxnLst/>
            <a:rect l="l" t="t" r="r" b="b"/>
            <a:pathLst>
              <a:path w="10244858" h="4097943">
                <a:moveTo>
                  <a:pt x="0" y="0"/>
                </a:moveTo>
                <a:lnTo>
                  <a:pt x="10244858" y="0"/>
                </a:lnTo>
                <a:lnTo>
                  <a:pt x="10244858" y="4097943"/>
                </a:lnTo>
                <a:lnTo>
                  <a:pt x="0" y="40979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8610600" y="1033782"/>
            <a:ext cx="8844784" cy="2891754"/>
          </a:xfrm>
          <a:prstGeom prst="rect">
            <a:avLst/>
          </a:prstGeom>
        </p:spPr>
        <p:txBody>
          <a:bodyPr wrap="square" lIns="0" tIns="0" rIns="0" bIns="0" rtlCol="0" anchor="t">
            <a:spAutoFit/>
          </a:bodyPr>
          <a:lstStyle/>
          <a:p>
            <a:pPr algn="r">
              <a:lnSpc>
                <a:spcPts val="10999"/>
              </a:lnSpc>
            </a:pPr>
            <a:r>
              <a:rPr lang="en-US" sz="10999" spc="318" dirty="0">
                <a:solidFill>
                  <a:srgbClr val="090001"/>
                </a:solidFill>
                <a:latin typeface="Sweet Apricot Bold"/>
                <a:cs typeface="B Nazanin" panose="00000400000000000000" pitchFamily="2" charset="-78"/>
              </a:rPr>
              <a:t>MED-SURG</a:t>
            </a:r>
          </a:p>
          <a:p>
            <a:pPr algn="r">
              <a:lnSpc>
                <a:spcPts val="10999"/>
              </a:lnSpc>
            </a:pPr>
            <a:r>
              <a:rPr lang="fa-IR" sz="10999" spc="318" dirty="0">
                <a:solidFill>
                  <a:srgbClr val="090001"/>
                </a:solidFill>
                <a:latin typeface="Sweet Apricot Bold"/>
                <a:cs typeface="B Nazanin" panose="00000400000000000000" pitchFamily="2" charset="-78"/>
              </a:rPr>
              <a:t>مشاغل پرستاری</a:t>
            </a:r>
            <a:endParaRPr lang="en-US" sz="10999" spc="318" dirty="0">
              <a:solidFill>
                <a:srgbClr val="090001"/>
              </a:solidFill>
              <a:latin typeface="Sweet Apricot Bold"/>
              <a:cs typeface="B Nazanin" panose="00000400000000000000" pitchFamily="2" charset="-78"/>
            </a:endParaRPr>
          </a:p>
        </p:txBody>
      </p:sp>
      <p:sp>
        <p:nvSpPr>
          <p:cNvPr id="5" name="TextBox 5"/>
          <p:cNvSpPr txBox="1"/>
          <p:nvPr/>
        </p:nvSpPr>
        <p:spPr>
          <a:xfrm>
            <a:off x="11295960" y="5248275"/>
            <a:ext cx="6411882" cy="809625"/>
          </a:xfrm>
          <a:prstGeom prst="rect">
            <a:avLst/>
          </a:prstGeom>
        </p:spPr>
        <p:txBody>
          <a:bodyPr lIns="0" tIns="0" rIns="0" bIns="0" rtlCol="0" anchor="t">
            <a:spAutoFit/>
          </a:bodyPr>
          <a:lstStyle/>
          <a:p>
            <a:pPr marL="1295400" lvl="1" indent="-647700" algn="r" rtl="1">
              <a:lnSpc>
                <a:spcPts val="6000"/>
              </a:lnSpc>
              <a:buFont typeface="Arial"/>
              <a:buChar char="•"/>
            </a:pPr>
            <a:r>
              <a:rPr lang="fa-IR" sz="6000" spc="120" dirty="0">
                <a:solidFill>
                  <a:srgbClr val="000000"/>
                </a:solidFill>
                <a:latin typeface="Harmattan"/>
                <a:cs typeface="B Nazanin" panose="00000400000000000000" pitchFamily="2" charset="-78"/>
              </a:rPr>
              <a:t>شغل </a:t>
            </a:r>
            <a:r>
              <a:rPr lang="en-US" sz="6000" spc="120" dirty="0">
                <a:solidFill>
                  <a:srgbClr val="000000"/>
                </a:solidFill>
                <a:latin typeface="Harmattan"/>
                <a:cs typeface="B Nazanin" panose="00000400000000000000" pitchFamily="2" charset="-78"/>
              </a:rPr>
              <a:t>Med-Surg 1</a:t>
            </a:r>
          </a:p>
        </p:txBody>
      </p:sp>
      <p:sp>
        <p:nvSpPr>
          <p:cNvPr id="6" name="TextBox 6"/>
          <p:cNvSpPr txBox="1"/>
          <p:nvPr/>
        </p:nvSpPr>
        <p:spPr>
          <a:xfrm>
            <a:off x="11295960" y="6372225"/>
            <a:ext cx="6411882" cy="809625"/>
          </a:xfrm>
          <a:prstGeom prst="rect">
            <a:avLst/>
          </a:prstGeom>
        </p:spPr>
        <p:txBody>
          <a:bodyPr lIns="0" tIns="0" rIns="0" bIns="0" rtlCol="0" anchor="t">
            <a:spAutoFit/>
          </a:bodyPr>
          <a:lstStyle/>
          <a:p>
            <a:pPr marL="1295400" lvl="1" indent="-647700" algn="r" rtl="1">
              <a:lnSpc>
                <a:spcPts val="6000"/>
              </a:lnSpc>
              <a:buFont typeface="Arial"/>
              <a:buChar char="•"/>
            </a:pPr>
            <a:r>
              <a:rPr lang="fa-IR" sz="6000" spc="120" dirty="0">
                <a:solidFill>
                  <a:srgbClr val="000000"/>
                </a:solidFill>
                <a:latin typeface="Harmattan"/>
                <a:cs typeface="B Nazanin" panose="00000400000000000000" pitchFamily="2" charset="-78"/>
              </a:rPr>
              <a:t>شغل </a:t>
            </a:r>
            <a:r>
              <a:rPr lang="en-US" sz="6000" spc="120" dirty="0">
                <a:solidFill>
                  <a:srgbClr val="000000"/>
                </a:solidFill>
                <a:latin typeface="Harmattan"/>
                <a:cs typeface="B Nazanin" panose="00000400000000000000" pitchFamily="2" charset="-78"/>
              </a:rPr>
              <a:t>Med-Surg 2</a:t>
            </a:r>
          </a:p>
        </p:txBody>
      </p:sp>
      <p:sp>
        <p:nvSpPr>
          <p:cNvPr id="7" name="TextBox 7"/>
          <p:cNvSpPr txBox="1"/>
          <p:nvPr/>
        </p:nvSpPr>
        <p:spPr>
          <a:xfrm>
            <a:off x="11295960" y="7496175"/>
            <a:ext cx="6411882" cy="809625"/>
          </a:xfrm>
          <a:prstGeom prst="rect">
            <a:avLst/>
          </a:prstGeom>
        </p:spPr>
        <p:txBody>
          <a:bodyPr lIns="0" tIns="0" rIns="0" bIns="0" rtlCol="0" anchor="t">
            <a:spAutoFit/>
          </a:bodyPr>
          <a:lstStyle/>
          <a:p>
            <a:pPr marL="1295400" lvl="1" indent="-647700" algn="r" rtl="1">
              <a:lnSpc>
                <a:spcPts val="6000"/>
              </a:lnSpc>
              <a:buFont typeface="Arial"/>
              <a:buChar char="•"/>
            </a:pPr>
            <a:r>
              <a:rPr lang="fa-IR" sz="6000" spc="120" dirty="0">
                <a:solidFill>
                  <a:srgbClr val="000000"/>
                </a:solidFill>
                <a:latin typeface="Harmattan"/>
                <a:cs typeface="B Nazanin" panose="00000400000000000000" pitchFamily="2" charset="-78"/>
              </a:rPr>
              <a:t>شغل </a:t>
            </a:r>
            <a:r>
              <a:rPr lang="en-US" sz="6000" spc="120" dirty="0">
                <a:solidFill>
                  <a:srgbClr val="000000"/>
                </a:solidFill>
                <a:latin typeface="Harmattan"/>
                <a:cs typeface="B Nazanin" panose="00000400000000000000" pitchFamily="2" charset="-78"/>
              </a:rPr>
              <a:t>Med-Surg 3</a:t>
            </a:r>
          </a:p>
        </p:txBody>
      </p:sp>
      <p:sp>
        <p:nvSpPr>
          <p:cNvPr id="8" name="TextBox 8"/>
          <p:cNvSpPr txBox="1"/>
          <p:nvPr/>
        </p:nvSpPr>
        <p:spPr>
          <a:xfrm>
            <a:off x="11295960" y="8620125"/>
            <a:ext cx="6436591" cy="809625"/>
          </a:xfrm>
          <a:prstGeom prst="rect">
            <a:avLst/>
          </a:prstGeom>
        </p:spPr>
        <p:txBody>
          <a:bodyPr lIns="0" tIns="0" rIns="0" bIns="0" rtlCol="0" anchor="t">
            <a:spAutoFit/>
          </a:bodyPr>
          <a:lstStyle/>
          <a:p>
            <a:pPr marL="1295400" lvl="1" indent="-647700" algn="r" rtl="1">
              <a:lnSpc>
                <a:spcPts val="6000"/>
              </a:lnSpc>
              <a:buFont typeface="Arial"/>
              <a:buChar char="•"/>
            </a:pPr>
            <a:r>
              <a:rPr lang="fa-IR" sz="6000" spc="120" dirty="0">
                <a:solidFill>
                  <a:srgbClr val="000000"/>
                </a:solidFill>
                <a:latin typeface="Harmattan"/>
                <a:cs typeface="B Nazanin" panose="00000400000000000000" pitchFamily="2" charset="-78"/>
              </a:rPr>
              <a:t>شغل </a:t>
            </a:r>
            <a:r>
              <a:rPr lang="en-US" sz="6000" spc="120" dirty="0">
                <a:solidFill>
                  <a:srgbClr val="000000"/>
                </a:solidFill>
                <a:latin typeface="Harmattan"/>
                <a:cs typeface="B Nazanin" panose="00000400000000000000" pitchFamily="2" charset="-78"/>
              </a:rPr>
              <a:t>Med-Surg 4</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9EA"/>
        </a:solidFill>
        <a:effectLst/>
      </p:bgPr>
    </p:bg>
    <p:spTree>
      <p:nvGrpSpPr>
        <p:cNvPr id="1" name=""/>
        <p:cNvGrpSpPr/>
        <p:nvPr/>
      </p:nvGrpSpPr>
      <p:grpSpPr>
        <a:xfrm>
          <a:off x="0" y="0"/>
          <a:ext cx="0" cy="0"/>
          <a:chOff x="0" y="0"/>
          <a:chExt cx="0" cy="0"/>
        </a:xfrm>
      </p:grpSpPr>
      <p:sp>
        <p:nvSpPr>
          <p:cNvPr id="2" name="TextBox 2"/>
          <p:cNvSpPr txBox="1"/>
          <p:nvPr/>
        </p:nvSpPr>
        <p:spPr>
          <a:xfrm>
            <a:off x="1695265" y="2318427"/>
            <a:ext cx="14738419" cy="5386090"/>
          </a:xfrm>
          <a:prstGeom prst="rect">
            <a:avLst/>
          </a:prstGeom>
        </p:spPr>
        <p:txBody>
          <a:bodyPr lIns="0" tIns="0" rIns="0" bIns="0" rtlCol="0" anchor="t">
            <a:spAutoFit/>
          </a:bodyPr>
          <a:lstStyle/>
          <a:p>
            <a:pPr algn="ctr">
              <a:lnSpc>
                <a:spcPct val="150000"/>
              </a:lnSpc>
            </a:pPr>
            <a:r>
              <a:rPr lang="fa-IR" sz="8000" spc="260" dirty="0">
                <a:solidFill>
                  <a:srgbClr val="090001"/>
                </a:solidFill>
                <a:latin typeface="Sweet Apricot Bold"/>
                <a:cs typeface="B Nazanin" panose="00000400000000000000" pitchFamily="2" charset="-78"/>
              </a:rPr>
              <a:t>"این یک نقل قول است، کلمات پر است</a:t>
            </a:r>
          </a:p>
          <a:p>
            <a:pPr algn="ctr">
              <a:lnSpc>
                <a:spcPct val="150000"/>
              </a:lnSpc>
            </a:pPr>
            <a:r>
              <a:rPr lang="fa-IR" sz="8000" spc="260" dirty="0">
                <a:solidFill>
                  <a:srgbClr val="090001"/>
                </a:solidFill>
                <a:latin typeface="Sweet Apricot Bold"/>
                <a:cs typeface="B Nazanin" panose="00000400000000000000" pitchFamily="2" charset="-78"/>
              </a:rPr>
              <a:t>حکمتی که شخص مهمی گفته و می تواند خواننده را وادار به الهام کند.»</a:t>
            </a:r>
            <a:endParaRPr lang="en-US" sz="8000" spc="260" dirty="0">
              <a:solidFill>
                <a:srgbClr val="090001"/>
              </a:solidFill>
              <a:latin typeface="Sweet Apricot Bold"/>
              <a:cs typeface="B Nazanin" panose="00000400000000000000" pitchFamily="2" charset="-78"/>
            </a:endParaRPr>
          </a:p>
        </p:txBody>
      </p:sp>
      <p:sp>
        <p:nvSpPr>
          <p:cNvPr id="3" name="Freeform 3"/>
          <p:cNvSpPr/>
          <p:nvPr/>
        </p:nvSpPr>
        <p:spPr>
          <a:xfrm>
            <a:off x="12491917" y="480776"/>
            <a:ext cx="1389311" cy="1285744"/>
          </a:xfrm>
          <a:custGeom>
            <a:avLst/>
            <a:gdLst/>
            <a:ahLst/>
            <a:cxnLst/>
            <a:rect l="l" t="t" r="r" b="b"/>
            <a:pathLst>
              <a:path w="1389311" h="1285744">
                <a:moveTo>
                  <a:pt x="0" y="0"/>
                </a:moveTo>
                <a:lnTo>
                  <a:pt x="1389311" y="0"/>
                </a:lnTo>
                <a:lnTo>
                  <a:pt x="1389311" y="1285744"/>
                </a:lnTo>
                <a:lnTo>
                  <a:pt x="0" y="12857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444498">
            <a:off x="914798" y="553709"/>
            <a:ext cx="988093" cy="2098268"/>
          </a:xfrm>
          <a:custGeom>
            <a:avLst/>
            <a:gdLst/>
            <a:ahLst/>
            <a:cxnLst/>
            <a:rect l="l" t="t" r="r" b="b"/>
            <a:pathLst>
              <a:path w="988093" h="2098268">
                <a:moveTo>
                  <a:pt x="0" y="0"/>
                </a:moveTo>
                <a:lnTo>
                  <a:pt x="988093" y="0"/>
                </a:lnTo>
                <a:lnTo>
                  <a:pt x="988093" y="2098268"/>
                </a:lnTo>
                <a:lnTo>
                  <a:pt x="0" y="20982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304941">
            <a:off x="870964" y="8106897"/>
            <a:ext cx="2244065" cy="1538204"/>
          </a:xfrm>
          <a:custGeom>
            <a:avLst/>
            <a:gdLst/>
            <a:ahLst/>
            <a:cxnLst/>
            <a:rect l="l" t="t" r="r" b="b"/>
            <a:pathLst>
              <a:path w="2244065" h="1538204">
                <a:moveTo>
                  <a:pt x="0" y="0"/>
                </a:moveTo>
                <a:lnTo>
                  <a:pt x="2244065" y="0"/>
                </a:lnTo>
                <a:lnTo>
                  <a:pt x="2244065" y="1538204"/>
                </a:lnTo>
                <a:lnTo>
                  <a:pt x="0" y="15382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3147613" y="977635"/>
            <a:ext cx="1207221" cy="1250417"/>
          </a:xfrm>
          <a:custGeom>
            <a:avLst/>
            <a:gdLst/>
            <a:ahLst/>
            <a:cxnLst/>
            <a:rect l="l" t="t" r="r" b="b"/>
            <a:pathLst>
              <a:path w="1207221" h="1250417">
                <a:moveTo>
                  <a:pt x="0" y="0"/>
                </a:moveTo>
                <a:lnTo>
                  <a:pt x="1207220" y="0"/>
                </a:lnTo>
                <a:lnTo>
                  <a:pt x="1207220" y="1250417"/>
                </a:lnTo>
                <a:lnTo>
                  <a:pt x="0" y="12504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6149439" y="480776"/>
            <a:ext cx="3160392" cy="1867504"/>
          </a:xfrm>
          <a:custGeom>
            <a:avLst/>
            <a:gdLst/>
            <a:ahLst/>
            <a:cxnLst/>
            <a:rect l="l" t="t" r="r" b="b"/>
            <a:pathLst>
              <a:path w="3160392" h="1867504">
                <a:moveTo>
                  <a:pt x="0" y="0"/>
                </a:moveTo>
                <a:lnTo>
                  <a:pt x="3160392" y="0"/>
                </a:lnTo>
                <a:lnTo>
                  <a:pt x="3160392" y="1867504"/>
                </a:lnTo>
                <a:lnTo>
                  <a:pt x="0" y="18675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rot="923191">
            <a:off x="15876521" y="854599"/>
            <a:ext cx="1667491" cy="2987362"/>
          </a:xfrm>
          <a:custGeom>
            <a:avLst/>
            <a:gdLst/>
            <a:ahLst/>
            <a:cxnLst/>
            <a:rect l="l" t="t" r="r" b="b"/>
            <a:pathLst>
              <a:path w="1667491" h="2987362">
                <a:moveTo>
                  <a:pt x="0" y="0"/>
                </a:moveTo>
                <a:lnTo>
                  <a:pt x="1667491" y="0"/>
                </a:lnTo>
                <a:lnTo>
                  <a:pt x="1667491" y="2987362"/>
                </a:lnTo>
                <a:lnTo>
                  <a:pt x="0" y="29873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rot="991588">
            <a:off x="15635417" y="6589137"/>
            <a:ext cx="2276031" cy="3083294"/>
          </a:xfrm>
          <a:custGeom>
            <a:avLst/>
            <a:gdLst/>
            <a:ahLst/>
            <a:cxnLst/>
            <a:rect l="l" t="t" r="r" b="b"/>
            <a:pathLst>
              <a:path w="2276031" h="3083294">
                <a:moveTo>
                  <a:pt x="0" y="0"/>
                </a:moveTo>
                <a:lnTo>
                  <a:pt x="2276032" y="0"/>
                </a:lnTo>
                <a:lnTo>
                  <a:pt x="2276032" y="3083294"/>
                </a:lnTo>
                <a:lnTo>
                  <a:pt x="0" y="308329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a:off x="11104437" y="733824"/>
            <a:ext cx="941224" cy="1545293"/>
          </a:xfrm>
          <a:custGeom>
            <a:avLst/>
            <a:gdLst/>
            <a:ahLst/>
            <a:cxnLst/>
            <a:rect l="l" t="t" r="r" b="b"/>
            <a:pathLst>
              <a:path w="941224" h="1545293">
                <a:moveTo>
                  <a:pt x="0" y="0"/>
                </a:moveTo>
                <a:lnTo>
                  <a:pt x="941224" y="0"/>
                </a:lnTo>
                <a:lnTo>
                  <a:pt x="941224" y="1545293"/>
                </a:lnTo>
                <a:lnTo>
                  <a:pt x="0" y="154529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TextBox 11"/>
          <p:cNvSpPr txBox="1"/>
          <p:nvPr/>
        </p:nvSpPr>
        <p:spPr>
          <a:xfrm>
            <a:off x="6619711" y="8483886"/>
            <a:ext cx="5048577" cy="809625"/>
          </a:xfrm>
          <a:prstGeom prst="rect">
            <a:avLst/>
          </a:prstGeom>
        </p:spPr>
        <p:txBody>
          <a:bodyPr lIns="0" tIns="0" rIns="0" bIns="0" rtlCol="0" anchor="t">
            <a:spAutoFit/>
          </a:bodyPr>
          <a:lstStyle/>
          <a:p>
            <a:pPr algn="ctr">
              <a:lnSpc>
                <a:spcPts val="6000"/>
              </a:lnSpc>
            </a:pPr>
            <a:r>
              <a:rPr lang="fa-IR" sz="6000" spc="120" dirty="0">
                <a:solidFill>
                  <a:srgbClr val="000000"/>
                </a:solidFill>
                <a:latin typeface="Harmattan"/>
                <a:cs typeface="B Nazanin" panose="00000400000000000000" pitchFamily="2" charset="-78"/>
              </a:rPr>
              <a:t>یک نفر معروف</a:t>
            </a:r>
            <a:endParaRPr lang="en-US" sz="6000" spc="120" dirty="0">
              <a:solidFill>
                <a:srgbClr val="000000"/>
              </a:solidFill>
              <a:latin typeface="Harmattan"/>
              <a:cs typeface="B Nazanin" panose="00000400000000000000" pitchFamily="2" charset="-78"/>
            </a:endParaRPr>
          </a:p>
        </p:txBody>
      </p:sp>
      <p:sp>
        <p:nvSpPr>
          <p:cNvPr id="12" name="Freeform 12"/>
          <p:cNvSpPr/>
          <p:nvPr/>
        </p:nvSpPr>
        <p:spPr>
          <a:xfrm>
            <a:off x="5486400" y="7934322"/>
            <a:ext cx="7315200" cy="159604"/>
          </a:xfrm>
          <a:custGeom>
            <a:avLst/>
            <a:gdLst/>
            <a:ahLst/>
            <a:cxnLst/>
            <a:rect l="l" t="t" r="r" b="b"/>
            <a:pathLst>
              <a:path w="7315200" h="159604">
                <a:moveTo>
                  <a:pt x="0" y="0"/>
                </a:moveTo>
                <a:lnTo>
                  <a:pt x="7315200" y="0"/>
                </a:lnTo>
                <a:lnTo>
                  <a:pt x="7315200" y="159605"/>
                </a:lnTo>
                <a:lnTo>
                  <a:pt x="0" y="15960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4DCCC"/>
        </a:solidFill>
        <a:effectLst/>
      </p:bgPr>
    </p:bg>
    <p:spTree>
      <p:nvGrpSpPr>
        <p:cNvPr id="1" name=""/>
        <p:cNvGrpSpPr/>
        <p:nvPr/>
      </p:nvGrpSpPr>
      <p:grpSpPr>
        <a:xfrm>
          <a:off x="0" y="0"/>
          <a:ext cx="0" cy="0"/>
          <a:chOff x="0" y="0"/>
          <a:chExt cx="0" cy="0"/>
        </a:xfrm>
      </p:grpSpPr>
      <p:sp>
        <p:nvSpPr>
          <p:cNvPr id="2" name="Freeform 2"/>
          <p:cNvSpPr/>
          <p:nvPr/>
        </p:nvSpPr>
        <p:spPr>
          <a:xfrm>
            <a:off x="461896" y="583109"/>
            <a:ext cx="9457093" cy="9397986"/>
          </a:xfrm>
          <a:custGeom>
            <a:avLst/>
            <a:gdLst/>
            <a:ahLst/>
            <a:cxnLst/>
            <a:rect l="l" t="t" r="r" b="b"/>
            <a:pathLst>
              <a:path w="9457093" h="9397986">
                <a:moveTo>
                  <a:pt x="0" y="0"/>
                </a:moveTo>
                <a:lnTo>
                  <a:pt x="9457092" y="0"/>
                </a:lnTo>
                <a:lnTo>
                  <a:pt x="9457092" y="9397986"/>
                </a:lnTo>
                <a:lnTo>
                  <a:pt x="0" y="93979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021273" y="3588836"/>
            <a:ext cx="8338338" cy="2891754"/>
          </a:xfrm>
          <a:prstGeom prst="rect">
            <a:avLst/>
          </a:prstGeom>
        </p:spPr>
        <p:txBody>
          <a:bodyPr lIns="0" tIns="0" rIns="0" bIns="0" rtlCol="0" anchor="t">
            <a:spAutoFit/>
          </a:bodyPr>
          <a:lstStyle/>
          <a:p>
            <a:pPr algn="ctr" rtl="1">
              <a:lnSpc>
                <a:spcPts val="10999"/>
              </a:lnSpc>
            </a:pPr>
            <a:r>
              <a:rPr lang="fa-IR" sz="10999" spc="318" dirty="0">
                <a:solidFill>
                  <a:srgbClr val="090001"/>
                </a:solidFill>
                <a:latin typeface="Sweet Apricot Bold"/>
                <a:cs typeface="B Nazanin" panose="00000400000000000000" pitchFamily="2" charset="-78"/>
              </a:rPr>
              <a:t>پرستاری</a:t>
            </a:r>
          </a:p>
          <a:p>
            <a:pPr algn="ctr" rtl="1">
              <a:lnSpc>
                <a:spcPts val="10999"/>
              </a:lnSpc>
            </a:pPr>
            <a:r>
              <a:rPr lang="fa-IR" sz="10999" spc="318" dirty="0">
                <a:solidFill>
                  <a:srgbClr val="090001"/>
                </a:solidFill>
                <a:latin typeface="Sweet Apricot Bold"/>
                <a:cs typeface="B Nazanin" panose="00000400000000000000" pitchFamily="2" charset="-78"/>
              </a:rPr>
              <a:t>گواهینامه ها</a:t>
            </a:r>
            <a:endParaRPr lang="en-US" sz="10999" spc="318" dirty="0">
              <a:solidFill>
                <a:srgbClr val="090001"/>
              </a:solidFill>
              <a:latin typeface="Sweet Apricot Bold"/>
              <a:cs typeface="B Nazanin" panose="00000400000000000000" pitchFamily="2" charset="-78"/>
            </a:endParaRPr>
          </a:p>
        </p:txBody>
      </p:sp>
      <p:sp>
        <p:nvSpPr>
          <p:cNvPr id="4" name="TextBox 4"/>
          <p:cNvSpPr txBox="1"/>
          <p:nvPr/>
        </p:nvSpPr>
        <p:spPr>
          <a:xfrm>
            <a:off x="10516046" y="1851237"/>
            <a:ext cx="6852090" cy="1154162"/>
          </a:xfrm>
          <a:prstGeom prst="rect">
            <a:avLst/>
          </a:prstGeom>
        </p:spPr>
        <p:txBody>
          <a:bodyPr lIns="0" tIns="0" rIns="0" bIns="0" rtlCol="0" anchor="t">
            <a:spAutoFit/>
          </a:bodyPr>
          <a:lstStyle/>
          <a:p>
            <a:pPr algn="just" rtl="1">
              <a:lnSpc>
                <a:spcPts val="4480"/>
              </a:lnSpc>
            </a:pPr>
            <a:r>
              <a:rPr lang="fa-IR" sz="3200" spc="64" dirty="0">
                <a:solidFill>
                  <a:srgbClr val="000000"/>
                </a:solidFill>
                <a:latin typeface="Harmattan"/>
                <a:cs typeface="B Nazanin" panose="00000400000000000000" pitchFamily="2" charset="-78"/>
              </a:rPr>
              <a:t>مشتری بسیار مهم است، مشتری توسط مشتری دنبال خواهد شد. انتخابات فردا</a:t>
            </a:r>
            <a:endParaRPr lang="en-US" sz="3200" spc="64" dirty="0">
              <a:solidFill>
                <a:srgbClr val="000000"/>
              </a:solidFill>
              <a:latin typeface="Harmattan"/>
              <a:cs typeface="B Nazanin" panose="00000400000000000000" pitchFamily="2" charset="-78"/>
            </a:endParaRPr>
          </a:p>
        </p:txBody>
      </p:sp>
      <p:sp>
        <p:nvSpPr>
          <p:cNvPr id="5" name="Freeform 5"/>
          <p:cNvSpPr/>
          <p:nvPr/>
        </p:nvSpPr>
        <p:spPr>
          <a:xfrm>
            <a:off x="10284491" y="3513031"/>
            <a:ext cx="7315200" cy="159604"/>
          </a:xfrm>
          <a:custGeom>
            <a:avLst/>
            <a:gdLst/>
            <a:ahLst/>
            <a:cxnLst/>
            <a:rect l="l" t="t" r="r" b="b"/>
            <a:pathLst>
              <a:path w="7315200" h="159604">
                <a:moveTo>
                  <a:pt x="0" y="0"/>
                </a:moveTo>
                <a:lnTo>
                  <a:pt x="7315200" y="0"/>
                </a:lnTo>
                <a:lnTo>
                  <a:pt x="7315200" y="159604"/>
                </a:lnTo>
                <a:lnTo>
                  <a:pt x="0" y="1596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284491" y="6564115"/>
            <a:ext cx="7315200" cy="159604"/>
          </a:xfrm>
          <a:custGeom>
            <a:avLst/>
            <a:gdLst/>
            <a:ahLst/>
            <a:cxnLst/>
            <a:rect l="l" t="t" r="r" b="b"/>
            <a:pathLst>
              <a:path w="7315200" h="159604">
                <a:moveTo>
                  <a:pt x="0" y="0"/>
                </a:moveTo>
                <a:lnTo>
                  <a:pt x="7315200" y="0"/>
                </a:lnTo>
                <a:lnTo>
                  <a:pt x="7315200" y="159604"/>
                </a:lnTo>
                <a:lnTo>
                  <a:pt x="0" y="1596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0516046" y="912495"/>
            <a:ext cx="4465745" cy="807913"/>
          </a:xfrm>
          <a:prstGeom prst="rect">
            <a:avLst/>
          </a:prstGeom>
        </p:spPr>
        <p:txBody>
          <a:bodyPr lIns="0" tIns="0" rIns="0" bIns="0" rtlCol="0" anchor="t">
            <a:spAutoFit/>
          </a:bodyPr>
          <a:lstStyle/>
          <a:p>
            <a:pPr algn="r" rtl="1">
              <a:lnSpc>
                <a:spcPts val="6000"/>
              </a:lnSpc>
            </a:pPr>
            <a:r>
              <a:rPr lang="fa-IR" sz="6000" spc="120" dirty="0">
                <a:solidFill>
                  <a:srgbClr val="000000"/>
                </a:solidFill>
                <a:latin typeface="Adore The World"/>
                <a:cs typeface="B Nazanin" panose="00000400000000000000" pitchFamily="2" charset="-78"/>
              </a:rPr>
              <a:t>گواهی 1</a:t>
            </a:r>
            <a:endParaRPr lang="en-US" sz="6000" spc="120" dirty="0">
              <a:solidFill>
                <a:srgbClr val="000000"/>
              </a:solidFill>
              <a:latin typeface="Adore The World"/>
              <a:cs typeface="B Nazanin" panose="00000400000000000000" pitchFamily="2" charset="-78"/>
            </a:endParaRPr>
          </a:p>
        </p:txBody>
      </p:sp>
      <p:sp>
        <p:nvSpPr>
          <p:cNvPr id="8" name="TextBox 8"/>
          <p:cNvSpPr txBox="1"/>
          <p:nvPr/>
        </p:nvSpPr>
        <p:spPr>
          <a:xfrm>
            <a:off x="10516046" y="4974971"/>
            <a:ext cx="6852090" cy="1154162"/>
          </a:xfrm>
          <a:prstGeom prst="rect">
            <a:avLst/>
          </a:prstGeom>
        </p:spPr>
        <p:txBody>
          <a:bodyPr lIns="0" tIns="0" rIns="0" bIns="0" rtlCol="0" anchor="t">
            <a:spAutoFit/>
          </a:bodyPr>
          <a:lstStyle/>
          <a:p>
            <a:pPr algn="just" rtl="1">
              <a:lnSpc>
                <a:spcPts val="4480"/>
              </a:lnSpc>
            </a:pPr>
            <a:r>
              <a:rPr lang="fa-IR" sz="3200" spc="64" dirty="0">
                <a:solidFill>
                  <a:srgbClr val="000000"/>
                </a:solidFill>
                <a:latin typeface="Harmattan"/>
                <a:cs typeface="B Nazanin" panose="00000400000000000000" pitchFamily="2" charset="-78"/>
              </a:rPr>
              <a:t>مشتری بسیار مهم است، مشتری توسط مشتری دنبال خواهد شد. انتخابات فردا</a:t>
            </a:r>
            <a:endParaRPr lang="en-US" sz="3200" spc="64" dirty="0">
              <a:solidFill>
                <a:srgbClr val="000000"/>
              </a:solidFill>
              <a:latin typeface="Harmattan"/>
              <a:cs typeface="B Nazanin" panose="00000400000000000000" pitchFamily="2" charset="-78"/>
            </a:endParaRPr>
          </a:p>
        </p:txBody>
      </p:sp>
      <p:sp>
        <p:nvSpPr>
          <p:cNvPr id="9" name="TextBox 9"/>
          <p:cNvSpPr txBox="1"/>
          <p:nvPr/>
        </p:nvSpPr>
        <p:spPr>
          <a:xfrm>
            <a:off x="10516046" y="4036229"/>
            <a:ext cx="4465745" cy="807913"/>
          </a:xfrm>
          <a:prstGeom prst="rect">
            <a:avLst/>
          </a:prstGeom>
        </p:spPr>
        <p:txBody>
          <a:bodyPr lIns="0" tIns="0" rIns="0" bIns="0" rtlCol="0" anchor="t">
            <a:spAutoFit/>
          </a:bodyPr>
          <a:lstStyle/>
          <a:p>
            <a:pPr algn="r" rtl="1">
              <a:lnSpc>
                <a:spcPts val="6000"/>
              </a:lnSpc>
            </a:pPr>
            <a:r>
              <a:rPr lang="fa-IR" sz="6000" spc="120" dirty="0">
                <a:solidFill>
                  <a:srgbClr val="000000"/>
                </a:solidFill>
                <a:latin typeface="Adore The World"/>
                <a:cs typeface="B Nazanin" panose="00000400000000000000" pitchFamily="2" charset="-78"/>
              </a:rPr>
              <a:t>گواهی</a:t>
            </a:r>
            <a:r>
              <a:rPr lang="en-US" sz="6000" spc="120" dirty="0">
                <a:solidFill>
                  <a:srgbClr val="000000"/>
                </a:solidFill>
                <a:latin typeface="Adore The World"/>
                <a:cs typeface="B Nazanin" panose="00000400000000000000" pitchFamily="2" charset="-78"/>
              </a:rPr>
              <a:t> 2</a:t>
            </a:r>
          </a:p>
        </p:txBody>
      </p:sp>
      <p:sp>
        <p:nvSpPr>
          <p:cNvPr id="10" name="TextBox 10"/>
          <p:cNvSpPr txBox="1"/>
          <p:nvPr/>
        </p:nvSpPr>
        <p:spPr>
          <a:xfrm>
            <a:off x="10516046" y="8022506"/>
            <a:ext cx="6852090" cy="1154162"/>
          </a:xfrm>
          <a:prstGeom prst="rect">
            <a:avLst/>
          </a:prstGeom>
        </p:spPr>
        <p:txBody>
          <a:bodyPr lIns="0" tIns="0" rIns="0" bIns="0" rtlCol="0" anchor="t">
            <a:spAutoFit/>
          </a:bodyPr>
          <a:lstStyle/>
          <a:p>
            <a:pPr algn="just" rtl="1">
              <a:lnSpc>
                <a:spcPts val="4480"/>
              </a:lnSpc>
            </a:pPr>
            <a:r>
              <a:rPr lang="fa-IR" sz="3200" spc="64" dirty="0">
                <a:solidFill>
                  <a:srgbClr val="000000"/>
                </a:solidFill>
                <a:latin typeface="Harmattan"/>
                <a:cs typeface="B Nazanin" panose="00000400000000000000" pitchFamily="2" charset="-78"/>
              </a:rPr>
              <a:t>مشتری بسیار مهم است، مشتری توسط مشتری دنبال خواهد شد. انتخابات فردا</a:t>
            </a:r>
            <a:endParaRPr lang="en-US" sz="3200" spc="64" dirty="0">
              <a:solidFill>
                <a:srgbClr val="000000"/>
              </a:solidFill>
              <a:latin typeface="Harmattan"/>
              <a:cs typeface="B Nazanin" panose="00000400000000000000" pitchFamily="2" charset="-78"/>
            </a:endParaRPr>
          </a:p>
        </p:txBody>
      </p:sp>
      <p:sp>
        <p:nvSpPr>
          <p:cNvPr id="11" name="TextBox 11"/>
          <p:cNvSpPr txBox="1"/>
          <p:nvPr/>
        </p:nvSpPr>
        <p:spPr>
          <a:xfrm>
            <a:off x="10516046" y="7085669"/>
            <a:ext cx="4465745" cy="807913"/>
          </a:xfrm>
          <a:prstGeom prst="rect">
            <a:avLst/>
          </a:prstGeom>
        </p:spPr>
        <p:txBody>
          <a:bodyPr lIns="0" tIns="0" rIns="0" bIns="0" rtlCol="0" anchor="t">
            <a:spAutoFit/>
          </a:bodyPr>
          <a:lstStyle/>
          <a:p>
            <a:pPr algn="r" rtl="1">
              <a:lnSpc>
                <a:spcPts val="6000"/>
              </a:lnSpc>
            </a:pPr>
            <a:r>
              <a:rPr lang="fa-IR" sz="6000" spc="120" dirty="0">
                <a:solidFill>
                  <a:srgbClr val="000000"/>
                </a:solidFill>
                <a:latin typeface="Adore The World"/>
                <a:cs typeface="B Nazanin" panose="00000400000000000000" pitchFamily="2" charset="-78"/>
              </a:rPr>
              <a:t>گواهی</a:t>
            </a:r>
            <a:r>
              <a:rPr lang="en-US" sz="6000" spc="120" dirty="0">
                <a:solidFill>
                  <a:srgbClr val="000000"/>
                </a:solidFill>
                <a:latin typeface="Adore The World"/>
                <a:cs typeface="B Nazanin" panose="00000400000000000000" pitchFamily="2" charset="-78"/>
              </a:rPr>
              <a:t> 3</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Custom</PresentationFormat>
  <Paragraphs>73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Sweet Apricot Bold</vt:lpstr>
      <vt:lpstr>Calibri</vt:lpstr>
      <vt:lpstr>Arial</vt:lpstr>
      <vt:lpstr>Harmattan</vt:lpstr>
      <vt:lpstr>Adore The World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2024-02-26T16:33:34Z</dcterms:created>
  <dcterms:modified xsi:type="dcterms:W3CDTF">2024-03-02T17:19:51Z</dcterms:modified>
  <dc:identifier/>
</cp:coreProperties>
</file>