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1" r:id="rId1"/>
  </p:sldMasterIdLst>
  <p:notesMasterIdLst>
    <p:notesMasterId r:id="rId8"/>
  </p:notesMasterIdLst>
  <p:sldIdLst>
    <p:sldId id="256" r:id="rId2"/>
    <p:sldId id="305" r:id="rId3"/>
    <p:sldId id="285" r:id="rId4"/>
    <p:sldId id="263" r:id="rId5"/>
    <p:sldId id="264" r:id="rId6"/>
    <p:sldId id="292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C0000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5256" autoAdjust="0"/>
  </p:normalViewPr>
  <p:slideViewPr>
    <p:cSldViewPr snapToGrid="0">
      <p:cViewPr varScale="1">
        <p:scale>
          <a:sx n="66" d="100"/>
          <a:sy n="66" d="100"/>
        </p:scale>
        <p:origin x="8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1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94;g80208a148f_3_15491:notes">
            <a:extLst>
              <a:ext uri="{FF2B5EF4-FFF2-40B4-BE49-F238E27FC236}">
                <a16:creationId xmlns:a16="http://schemas.microsoft.com/office/drawing/2014/main" id="{980BE3A6-B803-4D62-AFCB-609E185F5A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95;g80208a148f_3_15491:notes">
            <a:extLst>
              <a:ext uri="{FF2B5EF4-FFF2-40B4-BE49-F238E27FC236}">
                <a16:creationId xmlns:a16="http://schemas.microsoft.com/office/drawing/2014/main" id="{4ACC9694-3F46-4F61-A486-036084D0F2D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5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394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6fd8ccc017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6fd8ccc017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6fd8ccc01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6fd8ccc01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092;g108fe691b17_0_223:notes">
            <a:extLst>
              <a:ext uri="{FF2B5EF4-FFF2-40B4-BE49-F238E27FC236}">
                <a16:creationId xmlns:a16="http://schemas.microsoft.com/office/drawing/2014/main" id="{9157AE84-3CB0-4A71-BFAF-B2556FF6F8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4093;g108fe691b17_0_223:notes">
            <a:extLst>
              <a:ext uri="{FF2B5EF4-FFF2-40B4-BE49-F238E27FC236}">
                <a16:creationId xmlns:a16="http://schemas.microsoft.com/office/drawing/2014/main" id="{2B889575-ECDD-495C-8C84-4603FA21C7A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974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USTOM"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"/>
          <p:cNvSpPr txBox="1">
            <a:spLocks noGrp="1"/>
          </p:cNvSpPr>
          <p:nvPr>
            <p:ph type="ctrTitle"/>
          </p:nvPr>
        </p:nvSpPr>
        <p:spPr>
          <a:xfrm>
            <a:off x="415611" y="15261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 b="1"/>
            </a:lvl9pPr>
          </a:lstStyle>
          <a:p>
            <a:endParaRPr/>
          </a:p>
        </p:txBody>
      </p:sp>
      <p:sp>
        <p:nvSpPr>
          <p:cNvPr id="360" name="Google Shape;360;p2"/>
          <p:cNvSpPr txBox="1">
            <a:spLocks noGrp="1"/>
          </p:cNvSpPr>
          <p:nvPr>
            <p:ph type="subTitle" idx="1"/>
          </p:nvPr>
        </p:nvSpPr>
        <p:spPr>
          <a:xfrm>
            <a:off x="415600" y="43122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 b="1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00"/>
              <a:buNone/>
              <a:defRPr sz="37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61" name="Google Shape;361;p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9334750" y="0"/>
            <a:ext cx="9084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10309179" y="0"/>
            <a:ext cx="9084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11283609" y="0"/>
            <a:ext cx="9084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lumns">
  <p:cSld name="CUSTOM_3"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8" name="Google Shape;408;p10"/>
          <p:cNvSpPr txBox="1">
            <a:spLocks noGrp="1"/>
          </p:cNvSpPr>
          <p:nvPr>
            <p:ph type="title"/>
          </p:nvPr>
        </p:nvSpPr>
        <p:spPr>
          <a:xfrm>
            <a:off x="587350" y="593375"/>
            <a:ext cx="110172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9" name="Google Shape;409;p10"/>
          <p:cNvSpPr txBox="1">
            <a:spLocks noGrp="1"/>
          </p:cNvSpPr>
          <p:nvPr>
            <p:ph type="body" idx="1"/>
          </p:nvPr>
        </p:nvSpPr>
        <p:spPr>
          <a:xfrm>
            <a:off x="587350" y="1750975"/>
            <a:ext cx="52485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10" name="Google Shape;410;p10"/>
          <p:cNvSpPr txBox="1">
            <a:spLocks noGrp="1"/>
          </p:cNvSpPr>
          <p:nvPr>
            <p:ph type="body" idx="2"/>
          </p:nvPr>
        </p:nvSpPr>
        <p:spPr>
          <a:xfrm>
            <a:off x="6356150" y="1750975"/>
            <a:ext cx="52485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11" name="Google Shape;411;p10"/>
          <p:cNvSpPr/>
          <p:nvPr/>
        </p:nvSpPr>
        <p:spPr>
          <a:xfrm>
            <a:off x="9334750" y="6742335"/>
            <a:ext cx="9084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0"/>
          <p:cNvSpPr/>
          <p:nvPr/>
        </p:nvSpPr>
        <p:spPr>
          <a:xfrm>
            <a:off x="10309179" y="6742335"/>
            <a:ext cx="9084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0"/>
          <p:cNvSpPr/>
          <p:nvPr/>
        </p:nvSpPr>
        <p:spPr>
          <a:xfrm>
            <a:off x="11283609" y="6742335"/>
            <a:ext cx="9084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0"/>
          <p:cNvSpPr/>
          <p:nvPr/>
        </p:nvSpPr>
        <p:spPr>
          <a:xfrm>
            <a:off x="0" y="0"/>
            <a:ext cx="1281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lumns">
  <p:cSld name="CUSTOM_9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7" name="Google Shape;417;p1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8" name="Google Shape;418;p11"/>
          <p:cNvSpPr txBox="1">
            <a:spLocks noGrp="1"/>
          </p:cNvSpPr>
          <p:nvPr>
            <p:ph type="body" idx="1"/>
          </p:nvPr>
        </p:nvSpPr>
        <p:spPr>
          <a:xfrm>
            <a:off x="415600" y="1890000"/>
            <a:ext cx="3635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19" name="Google Shape;419;p11"/>
          <p:cNvSpPr txBox="1">
            <a:spLocks noGrp="1"/>
          </p:cNvSpPr>
          <p:nvPr>
            <p:ph type="body" idx="2"/>
          </p:nvPr>
        </p:nvSpPr>
        <p:spPr>
          <a:xfrm>
            <a:off x="4278394" y="1890000"/>
            <a:ext cx="3635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20" name="Google Shape;420;p11"/>
          <p:cNvSpPr txBox="1">
            <a:spLocks noGrp="1"/>
          </p:cNvSpPr>
          <p:nvPr>
            <p:ph type="body" idx="3"/>
          </p:nvPr>
        </p:nvSpPr>
        <p:spPr>
          <a:xfrm>
            <a:off x="8141188" y="1890000"/>
            <a:ext cx="3635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21" name="Google Shape;421;p11"/>
          <p:cNvSpPr/>
          <p:nvPr/>
        </p:nvSpPr>
        <p:spPr>
          <a:xfrm>
            <a:off x="9334750" y="6742335"/>
            <a:ext cx="908400" cy="9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11"/>
          <p:cNvSpPr/>
          <p:nvPr/>
        </p:nvSpPr>
        <p:spPr>
          <a:xfrm>
            <a:off x="10309179" y="6742335"/>
            <a:ext cx="908400" cy="9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11"/>
          <p:cNvSpPr/>
          <p:nvPr/>
        </p:nvSpPr>
        <p:spPr>
          <a:xfrm>
            <a:off x="11283609" y="6742335"/>
            <a:ext cx="9084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11"/>
          <p:cNvSpPr/>
          <p:nvPr/>
        </p:nvSpPr>
        <p:spPr>
          <a:xfrm>
            <a:off x="0" y="0"/>
            <a:ext cx="1281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"/>
          <p:cNvSpPr txBox="1">
            <a:spLocks noGrp="1"/>
          </p:cNvSpPr>
          <p:nvPr>
            <p:ph type="ctrTitle"/>
          </p:nvPr>
        </p:nvSpPr>
        <p:spPr>
          <a:xfrm>
            <a:off x="2263600" y="2376333"/>
            <a:ext cx="7664800" cy="206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26" name="Google Shape;226;p2"/>
          <p:cNvSpPr txBox="1">
            <a:spLocks noGrp="1"/>
          </p:cNvSpPr>
          <p:nvPr>
            <p:ph type="subTitle" idx="1"/>
          </p:nvPr>
        </p:nvSpPr>
        <p:spPr>
          <a:xfrm>
            <a:off x="415600" y="4490033"/>
            <a:ext cx="11360800" cy="6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406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58;p29">
            <a:extLst>
              <a:ext uri="{FF2B5EF4-FFF2-40B4-BE49-F238E27FC236}">
                <a16:creationId xmlns:a16="http://schemas.microsoft.com/office/drawing/2014/main" id="{492D3392-3881-49CC-8B87-206EEBB3529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959997" y="1413503"/>
            <a:ext cx="10272003" cy="127079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1359;p29">
            <a:extLst>
              <a:ext uri="{FF2B5EF4-FFF2-40B4-BE49-F238E27FC236}">
                <a16:creationId xmlns:a16="http://schemas.microsoft.com/office/drawing/2014/main" id="{143650FD-2123-43AA-AF6C-FB1AA326BD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9997" y="593373"/>
            <a:ext cx="10272003" cy="763596"/>
          </a:xfrm>
        </p:spPr>
        <p:txBody>
          <a:bodyPr anchor="ctr"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1363;p29">
            <a:extLst>
              <a:ext uri="{FF2B5EF4-FFF2-40B4-BE49-F238E27FC236}">
                <a16:creationId xmlns:a16="http://schemas.microsoft.com/office/drawing/2014/main" id="{3334014B-24EC-4DF9-9170-444F86A059F7}"/>
              </a:ext>
            </a:extLst>
          </p:cNvPr>
          <p:cNvSpPr/>
          <p:nvPr/>
        </p:nvSpPr>
        <p:spPr>
          <a:xfrm>
            <a:off x="11137708" y="2302325"/>
            <a:ext cx="107667" cy="114092"/>
          </a:xfrm>
          <a:custGeom>
            <a:avLst/>
            <a:gdLst>
              <a:gd name="f0" fmla="val w"/>
              <a:gd name="f1" fmla="val h"/>
              <a:gd name="f2" fmla="val 0"/>
              <a:gd name="f3" fmla="val 754"/>
              <a:gd name="f4" fmla="val 799"/>
              <a:gd name="f5" fmla="val 282"/>
              <a:gd name="f6" fmla="val 248"/>
              <a:gd name="f7" fmla="val 281"/>
              <a:gd name="f8" fmla="val 1"/>
              <a:gd name="f9" fmla="val 405"/>
              <a:gd name="f10" fmla="val 517"/>
              <a:gd name="f11" fmla="val 293"/>
              <a:gd name="f12" fmla="val 798"/>
              <a:gd name="f13" fmla="val 484"/>
              <a:gd name="f14" fmla="val 596"/>
              <a:gd name="f15" fmla="val 641"/>
              <a:gd name="f16" fmla="val 619"/>
              <a:gd name="f17" fmla="val 394"/>
              <a:gd name="f18" fmla="val 743"/>
              <a:gd name="f19" fmla="val 146"/>
              <a:gd name="f20" fmla="val 473"/>
              <a:gd name="f21" fmla="val 203"/>
              <a:gd name="f22" fmla="*/ f0 1 754"/>
              <a:gd name="f23" fmla="*/ f1 1 799"/>
              <a:gd name="f24" fmla="+- f4 0 f2"/>
              <a:gd name="f25" fmla="+- f3 0 f2"/>
              <a:gd name="f26" fmla="*/ f25 1 754"/>
              <a:gd name="f27" fmla="*/ f24 1 799"/>
              <a:gd name="f28" fmla="*/ f2 1 f26"/>
              <a:gd name="f29" fmla="*/ f3 1 f26"/>
              <a:gd name="f30" fmla="*/ f2 1 f27"/>
              <a:gd name="f31" fmla="*/ f4 1 f27"/>
              <a:gd name="f32" fmla="*/ f28 f22 1"/>
              <a:gd name="f33" fmla="*/ f29 f22 1"/>
              <a:gd name="f34" fmla="*/ f31 f23 1"/>
              <a:gd name="f35" fmla="*/ f30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2" t="f35" r="f33" b="f34"/>
            <a:pathLst>
              <a:path w="754" h="799">
                <a:moveTo>
                  <a:pt x="f5" y="f2"/>
                </a:moveTo>
                <a:lnTo>
                  <a:pt x="f6" y="f7"/>
                </a:lnTo>
                <a:lnTo>
                  <a:pt x="f8" y="f9"/>
                </a:lnTo>
                <a:lnTo>
                  <a:pt x="f6" y="f10"/>
                </a:lnTo>
                <a:lnTo>
                  <a:pt x="f11" y="f12"/>
                </a:lnTo>
                <a:lnTo>
                  <a:pt x="f13" y="f14"/>
                </a:lnTo>
                <a:lnTo>
                  <a:pt x="f3" y="f15"/>
                </a:lnTo>
                <a:lnTo>
                  <a:pt x="f16" y="f17"/>
                </a:lnTo>
                <a:lnTo>
                  <a:pt x="f18" y="f19"/>
                </a:lnTo>
                <a:lnTo>
                  <a:pt x="f20" y="f21"/>
                </a:lnTo>
                <a:lnTo>
                  <a:pt x="f5" y="f2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marL="0" marR="0" lvl="0" indent="0" algn="l" defTabSz="121917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1364;p29">
            <a:extLst>
              <a:ext uri="{FF2B5EF4-FFF2-40B4-BE49-F238E27FC236}">
                <a16:creationId xmlns:a16="http://schemas.microsoft.com/office/drawing/2014/main" id="{50B11440-8488-4A7F-86A9-B184DD155EAF}"/>
              </a:ext>
            </a:extLst>
          </p:cNvPr>
          <p:cNvSpPr/>
          <p:nvPr/>
        </p:nvSpPr>
        <p:spPr>
          <a:xfrm>
            <a:off x="8604260" y="333670"/>
            <a:ext cx="90099" cy="94951"/>
          </a:xfrm>
          <a:custGeom>
            <a:avLst/>
            <a:gdLst>
              <a:gd name="f0" fmla="val w"/>
              <a:gd name="f1" fmla="val h"/>
              <a:gd name="f2" fmla="val 0"/>
              <a:gd name="f3" fmla="val 631"/>
              <a:gd name="f4" fmla="val 665"/>
              <a:gd name="f5" fmla="val 394"/>
              <a:gd name="f6" fmla="val 1"/>
              <a:gd name="f7" fmla="val 237"/>
              <a:gd name="f8" fmla="val 169"/>
              <a:gd name="f9" fmla="val 124"/>
              <a:gd name="f10" fmla="val 113"/>
              <a:gd name="f11" fmla="val 327"/>
              <a:gd name="f12" fmla="val 540"/>
              <a:gd name="f13" fmla="val 495"/>
              <a:gd name="f14" fmla="val 664"/>
              <a:gd name="f15" fmla="val 428"/>
              <a:gd name="f16" fmla="val 439"/>
              <a:gd name="f17" fmla="val 630"/>
              <a:gd name="f18" fmla="val 226"/>
              <a:gd name="f19" fmla="*/ f0 1 631"/>
              <a:gd name="f20" fmla="*/ f1 1 665"/>
              <a:gd name="f21" fmla="+- f4 0 f2"/>
              <a:gd name="f22" fmla="+- f3 0 f2"/>
              <a:gd name="f23" fmla="*/ f22 1 631"/>
              <a:gd name="f24" fmla="*/ f21 1 665"/>
              <a:gd name="f25" fmla="*/ f2 1 f23"/>
              <a:gd name="f26" fmla="*/ f3 1 f23"/>
              <a:gd name="f27" fmla="*/ f2 1 f24"/>
              <a:gd name="f28" fmla="*/ f4 1 f24"/>
              <a:gd name="f29" fmla="*/ f25 f19 1"/>
              <a:gd name="f30" fmla="*/ f26 f19 1"/>
              <a:gd name="f31" fmla="*/ f28 f20 1"/>
              <a:gd name="f32" fmla="*/ f27 f2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9" t="f32" r="f30" b="f31"/>
            <a:pathLst>
              <a:path w="631" h="665">
                <a:moveTo>
                  <a:pt x="f5" y="f6"/>
                </a:moveTo>
                <a:lnTo>
                  <a:pt x="f7" y="f8"/>
                </a:lnTo>
                <a:lnTo>
                  <a:pt x="f6" y="f9"/>
                </a:lnTo>
                <a:lnTo>
                  <a:pt x="f6" y="f9"/>
                </a:lnTo>
                <a:lnTo>
                  <a:pt x="f10" y="f11"/>
                </a:lnTo>
                <a:lnTo>
                  <a:pt x="f6" y="f12"/>
                </a:lnTo>
                <a:lnTo>
                  <a:pt x="f6" y="f12"/>
                </a:lnTo>
                <a:lnTo>
                  <a:pt x="f7" y="f13"/>
                </a:lnTo>
                <a:lnTo>
                  <a:pt x="f5" y="f14"/>
                </a:lnTo>
                <a:lnTo>
                  <a:pt x="f15" y="f16"/>
                </a:lnTo>
                <a:lnTo>
                  <a:pt x="f17" y="f11"/>
                </a:lnTo>
                <a:lnTo>
                  <a:pt x="f15" y="f18"/>
                </a:lnTo>
                <a:lnTo>
                  <a:pt x="f5" y="f6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marL="0" marR="0" lvl="0" indent="0" algn="l" defTabSz="121917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1651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;p5">
            <a:extLst>
              <a:ext uri="{FF2B5EF4-FFF2-40B4-BE49-F238E27FC236}">
                <a16:creationId xmlns:a16="http://schemas.microsoft.com/office/drawing/2014/main" id="{8E892C88-E1DF-4599-B323-8672325641AC}"/>
              </a:ext>
            </a:extLst>
          </p:cNvPr>
          <p:cNvSpPr/>
          <p:nvPr/>
        </p:nvSpPr>
        <p:spPr>
          <a:xfrm>
            <a:off x="5916802" y="1534631"/>
            <a:ext cx="6275197" cy="4806000"/>
          </a:xfrm>
          <a:prstGeom prst="rect">
            <a:avLst/>
          </a:pr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marL="0" marR="0" lvl="0" indent="0" algn="l" defTabSz="121917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21;p5">
            <a:extLst>
              <a:ext uri="{FF2B5EF4-FFF2-40B4-BE49-F238E27FC236}">
                <a16:creationId xmlns:a16="http://schemas.microsoft.com/office/drawing/2014/main" id="{B3C57518-4219-4E82-896C-CA8B527BF8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55970" y="2682630"/>
            <a:ext cx="4450396" cy="3658001"/>
          </a:xfrm>
        </p:spPr>
        <p:txBody>
          <a:bodyPr/>
          <a:lstStyle>
            <a:lvl1pPr indent="-440253">
              <a:buSzPts val="1600"/>
              <a:defRPr sz="2133"/>
            </a:lvl1pPr>
          </a:lstStyle>
          <a:p>
            <a:pPr lvl="0"/>
            <a:endParaRPr lang="es-PE"/>
          </a:p>
        </p:txBody>
      </p:sp>
      <p:sp>
        <p:nvSpPr>
          <p:cNvPr id="4" name="Google Shape;22;p5">
            <a:extLst>
              <a:ext uri="{FF2B5EF4-FFF2-40B4-BE49-F238E27FC236}">
                <a16:creationId xmlns:a16="http://schemas.microsoft.com/office/drawing/2014/main" id="{152C94CF-F381-430E-9E65-9BA3D55EC50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85633" y="2682630"/>
            <a:ext cx="4450396" cy="3658001"/>
          </a:xfrm>
        </p:spPr>
        <p:txBody>
          <a:bodyPr/>
          <a:lstStyle>
            <a:lvl1pPr indent="-440253">
              <a:buSzPts val="1600"/>
              <a:defRPr sz="2133"/>
            </a:lvl1pPr>
          </a:lstStyle>
          <a:p>
            <a:pPr lvl="0"/>
            <a:endParaRPr lang="es-PE"/>
          </a:p>
        </p:txBody>
      </p:sp>
      <p:sp>
        <p:nvSpPr>
          <p:cNvPr id="5" name="Google Shape;23;p5">
            <a:extLst>
              <a:ext uri="{FF2B5EF4-FFF2-40B4-BE49-F238E27FC236}">
                <a16:creationId xmlns:a16="http://schemas.microsoft.com/office/drawing/2014/main" id="{EE06F1A4-0392-4BC3-B302-2A4A7B57FD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20637" y="538179"/>
            <a:ext cx="5655600" cy="763596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es-PE"/>
          </a:p>
        </p:txBody>
      </p:sp>
      <p:sp>
        <p:nvSpPr>
          <p:cNvPr id="6" name="Google Shape;24;p5">
            <a:extLst>
              <a:ext uri="{FF2B5EF4-FFF2-40B4-BE49-F238E27FC236}">
                <a16:creationId xmlns:a16="http://schemas.microsoft.com/office/drawing/2014/main" id="{3665B0CA-3462-4168-8BAB-ECDECFD1E6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55970" y="1987406"/>
            <a:ext cx="3610404" cy="571999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endParaRPr lang="es-PE"/>
          </a:p>
        </p:txBody>
      </p:sp>
      <p:sp>
        <p:nvSpPr>
          <p:cNvPr id="7" name="Google Shape;25;p5">
            <a:extLst>
              <a:ext uri="{FF2B5EF4-FFF2-40B4-BE49-F238E27FC236}">
                <a16:creationId xmlns:a16="http://schemas.microsoft.com/office/drawing/2014/main" id="{7C0C1BF5-148F-4FE1-8D9B-4D97D031623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85633" y="1987406"/>
            <a:ext cx="3610404" cy="571999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413428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66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955700" y="681200"/>
            <a:ext cx="102808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345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7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sz="37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Lexend Deca"/>
              <a:buNone/>
              <a:defRPr sz="3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356" name="Google Shape;356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Roboto"/>
              <a:buChar char="■"/>
              <a:defRPr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Roboto"/>
              <a:buChar char="○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Roboto"/>
              <a:buChar char="■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925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Roboto"/>
              <a:buChar char="■"/>
              <a:defRPr sz="19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  <p:sldLayoutId id="2147483657" r:id="rId3"/>
    <p:sldLayoutId id="2147483662" r:id="rId4"/>
    <p:sldLayoutId id="2147483665" r:id="rId5"/>
    <p:sldLayoutId id="2147483667" r:id="rId6"/>
    <p:sldLayoutId id="2147483669" r:id="rId7"/>
    <p:sldLayoutId id="2147483670" r:id="rId8"/>
    <p:sldLayoutId id="214748367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5"/>
          <p:cNvSpPr txBox="1">
            <a:spLocks noGrp="1"/>
          </p:cNvSpPr>
          <p:nvPr>
            <p:ph type="ctrTitle"/>
          </p:nvPr>
        </p:nvSpPr>
        <p:spPr>
          <a:xfrm>
            <a:off x="967105" y="4067426"/>
            <a:ext cx="3973245" cy="2086752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rgbClr val="C00000"/>
                </a:solidFill>
                <a:cs typeface="B Nazanin" panose="00000700000000000000" pitchFamily="2" charset="-78"/>
              </a:rPr>
              <a:t>داروسازی</a:t>
            </a:r>
            <a:br>
              <a:rPr lang="es-PE" dirty="0">
                <a:cs typeface="B Nazanin" panose="00000700000000000000" pitchFamily="2" charset="-78"/>
              </a:rPr>
            </a:br>
            <a:r>
              <a:rPr lang="fa-IR" dirty="0">
                <a:cs typeface="B Nazanin" panose="00000700000000000000" pitchFamily="2" charset="-78"/>
              </a:rPr>
              <a:t>برای</a:t>
            </a:r>
            <a:br>
              <a:rPr lang="es-PE" dirty="0">
                <a:cs typeface="B Nazanin" panose="00000700000000000000" pitchFamily="2" charset="-78"/>
              </a:rPr>
            </a:br>
            <a:r>
              <a:rPr lang="fa-IR" dirty="0">
                <a:solidFill>
                  <a:srgbClr val="C00000"/>
                </a:solidFill>
                <a:cs typeface="B Nazanin" panose="00000700000000000000" pitchFamily="2" charset="-78"/>
              </a:rPr>
              <a:t>قلب</a:t>
            </a:r>
            <a:br>
              <a:rPr lang="es-PE" sz="7200" dirty="0">
                <a:cs typeface="B Nazanin" panose="00000700000000000000" pitchFamily="2" charset="-78"/>
              </a:rPr>
            </a:br>
            <a:endParaRPr sz="7200" dirty="0">
              <a:solidFill>
                <a:srgbClr val="C00000"/>
              </a:solidFill>
              <a:cs typeface="B Nazanin" panose="00000700000000000000" pitchFamily="2" charset="-78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6A655B6-DA9B-4D8C-A408-FEE9F6B94C2C}"/>
              </a:ext>
            </a:extLst>
          </p:cNvPr>
          <p:cNvGrpSpPr/>
          <p:nvPr/>
        </p:nvGrpSpPr>
        <p:grpSpPr>
          <a:xfrm>
            <a:off x="9343290" y="4498071"/>
            <a:ext cx="2862571" cy="2367900"/>
            <a:chOff x="11021224" y="5688471"/>
            <a:chExt cx="1180444" cy="1177500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3AACAE89-A3E9-4ACB-AD44-7F1FB38482A8}"/>
                </a:ext>
              </a:extLst>
            </p:cNvPr>
            <p:cNvSpPr/>
            <p:nvPr/>
          </p:nvSpPr>
          <p:spPr>
            <a:xfrm>
              <a:off x="12064508" y="5688471"/>
              <a:ext cx="137160" cy="1177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ED696773-9E53-4434-B5D4-4098EE70B724}"/>
                </a:ext>
              </a:extLst>
            </p:cNvPr>
            <p:cNvSpPr/>
            <p:nvPr/>
          </p:nvSpPr>
          <p:spPr>
            <a:xfrm rot="16200000">
              <a:off x="11541394" y="6208641"/>
              <a:ext cx="137160" cy="11775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6BB7128F-73DD-4F9F-ADD2-DB8FC569001F}"/>
                </a:ext>
              </a:extLst>
            </p:cNvPr>
            <p:cNvGrpSpPr/>
            <p:nvPr/>
          </p:nvGrpSpPr>
          <p:grpSpPr>
            <a:xfrm>
              <a:off x="11021224" y="5701919"/>
              <a:ext cx="891750" cy="875710"/>
              <a:chOff x="11021224" y="5701919"/>
              <a:chExt cx="891750" cy="875710"/>
            </a:xfrm>
          </p:grpSpPr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85AF968B-F634-466F-8AA3-8D9FD2A269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21224" y="6577629"/>
                <a:ext cx="891750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CE3AA514-4682-4ED1-9810-1E07BCFE2B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05144" y="5701919"/>
                <a:ext cx="7830" cy="87571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9A66355-8725-469F-ACAA-CF892F6B3344}"/>
              </a:ext>
            </a:extLst>
          </p:cNvPr>
          <p:cNvSpPr txBox="1"/>
          <p:nvPr/>
        </p:nvSpPr>
        <p:spPr>
          <a:xfrm>
            <a:off x="1367497" y="5110802"/>
            <a:ext cx="2939561" cy="4616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fa-IR" sz="2400" b="1" dirty="0">
                <a:solidFill>
                  <a:schemeClr val="bg1"/>
                </a:solidFill>
              </a:rPr>
              <a:t>قالب پاورپوینت داروسازی</a:t>
            </a:r>
            <a:endParaRPr lang="es-E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eart shaped pills spilling out of the pot - aspirina corazon fotografías e imágenes de stock">
            <a:extLst>
              <a:ext uri="{FF2B5EF4-FFF2-40B4-BE49-F238E27FC236}">
                <a16:creationId xmlns:a16="http://schemas.microsoft.com/office/drawing/2014/main" id="{9F9D486E-C48A-41F0-B24D-1D92CDF81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63592" y="373978"/>
            <a:ext cx="6092122" cy="56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365;p2">
            <a:extLst>
              <a:ext uri="{FF2B5EF4-FFF2-40B4-BE49-F238E27FC236}">
                <a16:creationId xmlns:a16="http://schemas.microsoft.com/office/drawing/2014/main" id="{B5A14897-59B6-421D-B8A3-32FD52590E0D}"/>
              </a:ext>
            </a:extLst>
          </p:cNvPr>
          <p:cNvSpPr/>
          <p:nvPr/>
        </p:nvSpPr>
        <p:spPr>
          <a:xfrm>
            <a:off x="0" y="0"/>
            <a:ext cx="34957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5801596-1466-4169-A53F-9B41F6B4AE9B}"/>
              </a:ext>
            </a:extLst>
          </p:cNvPr>
          <p:cNvSpPr txBox="1"/>
          <p:nvPr/>
        </p:nvSpPr>
        <p:spPr>
          <a:xfrm>
            <a:off x="2100774" y="6222990"/>
            <a:ext cx="15575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>
              <a:buNone/>
            </a:pPr>
            <a:r>
              <a:rPr lang="en-US" sz="1400" dirty="0">
                <a:solidFill>
                  <a:srgbClr val="C00000"/>
                </a:solidFill>
                <a:latin typeface="Arial" pitchFamily="34"/>
                <a:cs typeface="Arial" pitchFamily="34"/>
              </a:rPr>
              <a:t>20begir.com</a:t>
            </a: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19F8C074-BD81-43FA-ABB0-191E69B2637D}"/>
              </a:ext>
            </a:extLst>
          </p:cNvPr>
          <p:cNvSpPr>
            <a:spLocks/>
          </p:cNvSpPr>
          <p:nvPr/>
        </p:nvSpPr>
        <p:spPr bwMode="auto">
          <a:xfrm>
            <a:off x="2198163" y="897785"/>
            <a:ext cx="1278226" cy="1215279"/>
          </a:xfrm>
          <a:custGeom>
            <a:avLst/>
            <a:gdLst>
              <a:gd name="T0" fmla="*/ 145 w 528"/>
              <a:gd name="T1" fmla="*/ 8 h 502"/>
              <a:gd name="T2" fmla="*/ 250 w 528"/>
              <a:gd name="T3" fmla="*/ 51 h 502"/>
              <a:gd name="T4" fmla="*/ 272 w 528"/>
              <a:gd name="T5" fmla="*/ 51 h 502"/>
              <a:gd name="T6" fmla="*/ 418 w 528"/>
              <a:gd name="T7" fmla="*/ 14 h 502"/>
              <a:gd name="T8" fmla="*/ 493 w 528"/>
              <a:gd name="T9" fmla="*/ 72 h 502"/>
              <a:gd name="T10" fmla="*/ 501 w 528"/>
              <a:gd name="T11" fmla="*/ 254 h 502"/>
              <a:gd name="T12" fmla="*/ 452 w 528"/>
              <a:gd name="T13" fmla="*/ 334 h 502"/>
              <a:gd name="T14" fmla="*/ 370 w 528"/>
              <a:gd name="T15" fmla="*/ 418 h 502"/>
              <a:gd name="T16" fmla="*/ 268 w 528"/>
              <a:gd name="T17" fmla="*/ 498 h 502"/>
              <a:gd name="T18" fmla="*/ 254 w 528"/>
              <a:gd name="T19" fmla="*/ 499 h 502"/>
              <a:gd name="T20" fmla="*/ 166 w 528"/>
              <a:gd name="T21" fmla="*/ 431 h 502"/>
              <a:gd name="T22" fmla="*/ 130 w 528"/>
              <a:gd name="T23" fmla="*/ 398 h 502"/>
              <a:gd name="T24" fmla="*/ 63 w 528"/>
              <a:gd name="T25" fmla="*/ 325 h 502"/>
              <a:gd name="T26" fmla="*/ 4 w 528"/>
              <a:gd name="T27" fmla="*/ 181 h 502"/>
              <a:gd name="T28" fmla="*/ 71 w 528"/>
              <a:gd name="T29" fmla="*/ 29 h 502"/>
              <a:gd name="T30" fmla="*/ 145 w 528"/>
              <a:gd name="T31" fmla="*/ 8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8" h="502">
                <a:moveTo>
                  <a:pt x="145" y="8"/>
                </a:moveTo>
                <a:cubicBezTo>
                  <a:pt x="188" y="8"/>
                  <a:pt x="222" y="21"/>
                  <a:pt x="250" y="51"/>
                </a:cubicBezTo>
                <a:cubicBezTo>
                  <a:pt x="261" y="62"/>
                  <a:pt x="261" y="62"/>
                  <a:pt x="272" y="51"/>
                </a:cubicBezTo>
                <a:cubicBezTo>
                  <a:pt x="313" y="8"/>
                  <a:pt x="364" y="0"/>
                  <a:pt x="418" y="14"/>
                </a:cubicBezTo>
                <a:cubicBezTo>
                  <a:pt x="451" y="22"/>
                  <a:pt x="476" y="43"/>
                  <a:pt x="493" y="72"/>
                </a:cubicBezTo>
                <a:cubicBezTo>
                  <a:pt x="528" y="131"/>
                  <a:pt x="527" y="192"/>
                  <a:pt x="501" y="254"/>
                </a:cubicBezTo>
                <a:cubicBezTo>
                  <a:pt x="489" y="283"/>
                  <a:pt x="472" y="309"/>
                  <a:pt x="452" y="334"/>
                </a:cubicBezTo>
                <a:cubicBezTo>
                  <a:pt x="428" y="365"/>
                  <a:pt x="400" y="392"/>
                  <a:pt x="370" y="418"/>
                </a:cubicBezTo>
                <a:cubicBezTo>
                  <a:pt x="338" y="447"/>
                  <a:pt x="303" y="473"/>
                  <a:pt x="268" y="498"/>
                </a:cubicBezTo>
                <a:cubicBezTo>
                  <a:pt x="263" y="502"/>
                  <a:pt x="259" y="502"/>
                  <a:pt x="254" y="499"/>
                </a:cubicBezTo>
                <a:cubicBezTo>
                  <a:pt x="224" y="477"/>
                  <a:pt x="194" y="455"/>
                  <a:pt x="166" y="431"/>
                </a:cubicBezTo>
                <a:cubicBezTo>
                  <a:pt x="154" y="420"/>
                  <a:pt x="142" y="409"/>
                  <a:pt x="130" y="398"/>
                </a:cubicBezTo>
                <a:cubicBezTo>
                  <a:pt x="105" y="376"/>
                  <a:pt x="83" y="351"/>
                  <a:pt x="63" y="325"/>
                </a:cubicBezTo>
                <a:cubicBezTo>
                  <a:pt x="31" y="282"/>
                  <a:pt x="6" y="236"/>
                  <a:pt x="4" y="181"/>
                </a:cubicBezTo>
                <a:cubicBezTo>
                  <a:pt x="0" y="119"/>
                  <a:pt x="19" y="66"/>
                  <a:pt x="71" y="29"/>
                </a:cubicBezTo>
                <a:cubicBezTo>
                  <a:pt x="94" y="13"/>
                  <a:pt x="120" y="8"/>
                  <a:pt x="145" y="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03C86327-8F0A-451F-862A-5D050275FE76}"/>
              </a:ext>
            </a:extLst>
          </p:cNvPr>
          <p:cNvSpPr>
            <a:spLocks noEditPoints="1"/>
          </p:cNvSpPr>
          <p:nvPr/>
        </p:nvSpPr>
        <p:spPr bwMode="auto">
          <a:xfrm>
            <a:off x="2571984" y="1243936"/>
            <a:ext cx="530584" cy="522976"/>
          </a:xfrm>
          <a:custGeom>
            <a:avLst/>
            <a:gdLst>
              <a:gd name="T0" fmla="*/ 58 w 227"/>
              <a:gd name="T1" fmla="*/ 224 h 224"/>
              <a:gd name="T2" fmla="*/ 9 w 227"/>
              <a:gd name="T3" fmla="*/ 192 h 224"/>
              <a:gd name="T4" fmla="*/ 15 w 227"/>
              <a:gd name="T5" fmla="*/ 136 h 224"/>
              <a:gd name="T6" fmla="*/ 133 w 227"/>
              <a:gd name="T7" fmla="*/ 19 h 224"/>
              <a:gd name="T8" fmla="*/ 205 w 227"/>
              <a:gd name="T9" fmla="*/ 24 h 224"/>
              <a:gd name="T10" fmla="*/ 207 w 227"/>
              <a:gd name="T11" fmla="*/ 97 h 224"/>
              <a:gd name="T12" fmla="*/ 93 w 227"/>
              <a:gd name="T13" fmla="*/ 211 h 224"/>
              <a:gd name="T14" fmla="*/ 58 w 227"/>
              <a:gd name="T15" fmla="*/ 224 h 224"/>
              <a:gd name="T16" fmla="*/ 166 w 227"/>
              <a:gd name="T17" fmla="*/ 28 h 224"/>
              <a:gd name="T18" fmla="*/ 126 w 227"/>
              <a:gd name="T19" fmla="*/ 53 h 224"/>
              <a:gd name="T20" fmla="*/ 128 w 227"/>
              <a:gd name="T21" fmla="*/ 128 h 224"/>
              <a:gd name="T22" fmla="*/ 131 w 227"/>
              <a:gd name="T23" fmla="*/ 131 h 224"/>
              <a:gd name="T24" fmla="*/ 145 w 227"/>
              <a:gd name="T25" fmla="*/ 131 h 224"/>
              <a:gd name="T26" fmla="*/ 193 w 227"/>
              <a:gd name="T27" fmla="*/ 81 h 224"/>
              <a:gd name="T28" fmla="*/ 195 w 227"/>
              <a:gd name="T29" fmla="*/ 46 h 224"/>
              <a:gd name="T30" fmla="*/ 166 w 227"/>
              <a:gd name="T31" fmla="*/ 28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7" h="224">
                <a:moveTo>
                  <a:pt x="58" y="224"/>
                </a:moveTo>
                <a:cubicBezTo>
                  <a:pt x="36" y="223"/>
                  <a:pt x="19" y="212"/>
                  <a:pt x="9" y="192"/>
                </a:cubicBezTo>
                <a:cubicBezTo>
                  <a:pt x="0" y="173"/>
                  <a:pt x="0" y="152"/>
                  <a:pt x="15" y="136"/>
                </a:cubicBezTo>
                <a:cubicBezTo>
                  <a:pt x="53" y="96"/>
                  <a:pt x="92" y="57"/>
                  <a:pt x="133" y="19"/>
                </a:cubicBezTo>
                <a:cubicBezTo>
                  <a:pt x="154" y="0"/>
                  <a:pt x="185" y="4"/>
                  <a:pt x="205" y="24"/>
                </a:cubicBezTo>
                <a:cubicBezTo>
                  <a:pt x="224" y="45"/>
                  <a:pt x="227" y="75"/>
                  <a:pt x="207" y="97"/>
                </a:cubicBezTo>
                <a:cubicBezTo>
                  <a:pt x="171" y="136"/>
                  <a:pt x="132" y="173"/>
                  <a:pt x="93" y="211"/>
                </a:cubicBezTo>
                <a:cubicBezTo>
                  <a:pt x="84" y="220"/>
                  <a:pt x="72" y="224"/>
                  <a:pt x="58" y="224"/>
                </a:cubicBezTo>
                <a:close/>
                <a:moveTo>
                  <a:pt x="166" y="28"/>
                </a:moveTo>
                <a:cubicBezTo>
                  <a:pt x="147" y="28"/>
                  <a:pt x="137" y="42"/>
                  <a:pt x="126" y="53"/>
                </a:cubicBezTo>
                <a:cubicBezTo>
                  <a:pt x="87" y="92"/>
                  <a:pt x="87" y="92"/>
                  <a:pt x="128" y="128"/>
                </a:cubicBezTo>
                <a:cubicBezTo>
                  <a:pt x="129" y="129"/>
                  <a:pt x="130" y="130"/>
                  <a:pt x="131" y="131"/>
                </a:cubicBezTo>
                <a:cubicBezTo>
                  <a:pt x="136" y="136"/>
                  <a:pt x="140" y="136"/>
                  <a:pt x="145" y="131"/>
                </a:cubicBezTo>
                <a:cubicBezTo>
                  <a:pt x="161" y="115"/>
                  <a:pt x="178" y="99"/>
                  <a:pt x="193" y="81"/>
                </a:cubicBezTo>
                <a:cubicBezTo>
                  <a:pt x="202" y="71"/>
                  <a:pt x="202" y="58"/>
                  <a:pt x="195" y="46"/>
                </a:cubicBezTo>
                <a:cubicBezTo>
                  <a:pt x="188" y="35"/>
                  <a:pt x="179" y="28"/>
                  <a:pt x="166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0647" y="5635719"/>
            <a:ext cx="3970705" cy="643600"/>
          </a:xfrm>
          <a:prstGeom prst="rect">
            <a:avLst/>
          </a:prstGeo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fa-IR" sz="3600" b="1" dirty="0">
                <a:solidFill>
                  <a:srgbClr val="EBEBEB"/>
                </a:solidFill>
                <a:cs typeface="B Nazanin" panose="00000400000000000000" pitchFamily="2" charset="-78"/>
              </a:rPr>
              <a:t>قالب پاورپوینت</a:t>
            </a:r>
            <a:endParaRPr lang="en-US" sz="3600" b="1" dirty="0">
              <a:solidFill>
                <a:srgbClr val="EBEBEB"/>
              </a:solidFill>
              <a:cs typeface="B Nazanin" panose="00000400000000000000" pitchFamily="2" charset="-78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CD91629-9AC9-4F00-B41C-5D63A2E135F9}"/>
              </a:ext>
            </a:extLst>
          </p:cNvPr>
          <p:cNvSpPr txBox="1"/>
          <p:nvPr/>
        </p:nvSpPr>
        <p:spPr>
          <a:xfrm>
            <a:off x="816542" y="2200194"/>
            <a:ext cx="283371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3200" b="1" dirty="0">
                <a:cs typeface="B Nazanin" panose="00000400000000000000" pitchFamily="2" charset="-78"/>
              </a:rPr>
              <a:t>فهرست</a:t>
            </a:r>
            <a:r>
              <a:rPr lang="en-US" altLang="ko-KR" sz="3200" b="1" dirty="0">
                <a:cs typeface="B Nazanin" panose="00000400000000000000" pitchFamily="2" charset="-78"/>
              </a:rPr>
              <a:t> A</a:t>
            </a:r>
            <a:endParaRPr lang="ko-KR" altLang="en-US" sz="3200" b="1" dirty="0">
              <a:cs typeface="B Nazanin" panose="00000400000000000000" pitchFamily="2" charset="-78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4D96E1A-EF20-45AE-829A-E3DA360116A1}"/>
              </a:ext>
            </a:extLst>
          </p:cNvPr>
          <p:cNvSpPr txBox="1"/>
          <p:nvPr/>
        </p:nvSpPr>
        <p:spPr>
          <a:xfrm>
            <a:off x="8715666" y="5115205"/>
            <a:ext cx="273414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3200" b="1" dirty="0">
                <a:cs typeface="B Nazanin" panose="00000400000000000000" pitchFamily="2" charset="-78"/>
              </a:rPr>
              <a:t>فهرست</a:t>
            </a:r>
            <a:r>
              <a:rPr lang="en-US" altLang="ko-KR" sz="3200" b="1" dirty="0">
                <a:cs typeface="B Nazanin" panose="00000400000000000000" pitchFamily="2" charset="-78"/>
              </a:rPr>
              <a:t> B</a:t>
            </a:r>
            <a:endParaRPr lang="ko-KR" altLang="en-US" sz="3200" b="1" dirty="0">
              <a:cs typeface="B Nazanin" panose="00000400000000000000" pitchFamily="2" charset="-78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10D6D41-DCB6-4CC9-8EA2-B93E8E75ED08}"/>
              </a:ext>
            </a:extLst>
          </p:cNvPr>
          <p:cNvGrpSpPr/>
          <p:nvPr/>
        </p:nvGrpSpPr>
        <p:grpSpPr>
          <a:xfrm>
            <a:off x="7952398" y="3210324"/>
            <a:ext cx="3522815" cy="684028"/>
            <a:chOff x="60897" y="2097773"/>
            <a:chExt cx="3024336" cy="684028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CF6AB07-C2C0-42F7-BABD-03ED10B04DF9}"/>
                </a:ext>
              </a:extLst>
            </p:cNvPr>
            <p:cNvSpPr txBox="1"/>
            <p:nvPr/>
          </p:nvSpPr>
          <p:spPr>
            <a:xfrm>
              <a:off x="60897" y="2097773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AA83329-7C1F-415E-B782-A56511D5B467}"/>
                </a:ext>
              </a:extLst>
            </p:cNvPr>
            <p:cNvSpPr txBox="1"/>
            <p:nvPr/>
          </p:nvSpPr>
          <p:spPr>
            <a:xfrm>
              <a:off x="60897" y="2320136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0BCD574-F96B-4E3A-9841-3076B6313774}"/>
              </a:ext>
            </a:extLst>
          </p:cNvPr>
          <p:cNvGrpSpPr/>
          <p:nvPr/>
        </p:nvGrpSpPr>
        <p:grpSpPr>
          <a:xfrm>
            <a:off x="7952398" y="4194474"/>
            <a:ext cx="3522815" cy="684028"/>
            <a:chOff x="60897" y="3081923"/>
            <a:chExt cx="3024336" cy="684028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BCEF8ED-052B-460B-94AC-2F931E963775}"/>
                </a:ext>
              </a:extLst>
            </p:cNvPr>
            <p:cNvSpPr txBox="1"/>
            <p:nvPr/>
          </p:nvSpPr>
          <p:spPr>
            <a:xfrm>
              <a:off x="60897" y="3081923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1996A68F-802D-47C1-A385-C1C274087CAE}"/>
                </a:ext>
              </a:extLst>
            </p:cNvPr>
            <p:cNvSpPr txBox="1"/>
            <p:nvPr/>
          </p:nvSpPr>
          <p:spPr>
            <a:xfrm>
              <a:off x="60897" y="3304286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A13D101-5E10-4C4D-BC64-AC5F4827770C}"/>
              </a:ext>
            </a:extLst>
          </p:cNvPr>
          <p:cNvGrpSpPr/>
          <p:nvPr/>
        </p:nvGrpSpPr>
        <p:grpSpPr>
          <a:xfrm>
            <a:off x="841942" y="2845267"/>
            <a:ext cx="3454343" cy="684028"/>
            <a:chOff x="5940152" y="3724275"/>
            <a:chExt cx="3024336" cy="684028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AC8FE3B-580C-47E8-9991-CA05E15BD26F}"/>
                </a:ext>
              </a:extLst>
            </p:cNvPr>
            <p:cNvSpPr txBox="1"/>
            <p:nvPr/>
          </p:nvSpPr>
          <p:spPr>
            <a:xfrm>
              <a:off x="5940152" y="372427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73C3934-F569-4AC4-B3E6-DC6B4E0D215C}"/>
                </a:ext>
              </a:extLst>
            </p:cNvPr>
            <p:cNvSpPr txBox="1"/>
            <p:nvPr/>
          </p:nvSpPr>
          <p:spPr>
            <a:xfrm>
              <a:off x="5940152" y="3946638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5A9354B-9202-49D0-A30D-3F60E0806D9E}"/>
              </a:ext>
            </a:extLst>
          </p:cNvPr>
          <p:cNvGrpSpPr/>
          <p:nvPr/>
        </p:nvGrpSpPr>
        <p:grpSpPr>
          <a:xfrm>
            <a:off x="841942" y="3829417"/>
            <a:ext cx="3454343" cy="684028"/>
            <a:chOff x="5940152" y="4708425"/>
            <a:chExt cx="3024336" cy="684028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9E50339-C4DD-4037-8D18-3C61D5251297}"/>
                </a:ext>
              </a:extLst>
            </p:cNvPr>
            <p:cNvSpPr txBox="1"/>
            <p:nvPr/>
          </p:nvSpPr>
          <p:spPr>
            <a:xfrm>
              <a:off x="5940152" y="470842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90E45FA-88E0-43C9-A96D-A550C2C4B662}"/>
                </a:ext>
              </a:extLst>
            </p:cNvPr>
            <p:cNvSpPr txBox="1"/>
            <p:nvPr/>
          </p:nvSpPr>
          <p:spPr>
            <a:xfrm>
              <a:off x="5940152" y="4930788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 txBox="1">
            <a:spLocks/>
          </p:cNvSpPr>
          <p:nvPr/>
        </p:nvSpPr>
        <p:spPr>
          <a:xfrm>
            <a:off x="3210900" y="346774"/>
            <a:ext cx="5500255" cy="768085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a-IR" sz="4400" b="1" u="sng" dirty="0">
                <a:solidFill>
                  <a:srgbClr val="C00000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400" b="1" u="sng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DF066EDA-FC3E-49D6-AFE1-34385C98500F}"/>
              </a:ext>
            </a:extLst>
          </p:cNvPr>
          <p:cNvGrpSpPr/>
          <p:nvPr/>
        </p:nvGrpSpPr>
        <p:grpSpPr>
          <a:xfrm>
            <a:off x="246186" y="6575840"/>
            <a:ext cx="11956106" cy="290138"/>
            <a:chOff x="11021224" y="6577629"/>
            <a:chExt cx="1177500" cy="288342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ECB69126-A89C-4B0C-BF66-F887A537F627}"/>
                </a:ext>
              </a:extLst>
            </p:cNvPr>
            <p:cNvSpPr/>
            <p:nvPr/>
          </p:nvSpPr>
          <p:spPr>
            <a:xfrm rot="16200000">
              <a:off x="11541394" y="6208641"/>
              <a:ext cx="137160" cy="11775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cs typeface="B Nazanin" panose="00000400000000000000" pitchFamily="2" charset="-78"/>
              </a:endParaRPr>
            </a:p>
          </p:txBody>
        </p: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BC51D761-868B-4C86-ACD8-E80083924D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21224" y="6577629"/>
              <a:ext cx="89175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Google Shape;365;p2">
            <a:extLst>
              <a:ext uri="{FF2B5EF4-FFF2-40B4-BE49-F238E27FC236}">
                <a16:creationId xmlns:a16="http://schemas.microsoft.com/office/drawing/2014/main" id="{6AEFEF0D-E561-4F29-8C94-E190948824E5}"/>
              </a:ext>
            </a:extLst>
          </p:cNvPr>
          <p:cNvSpPr/>
          <p:nvPr/>
        </p:nvSpPr>
        <p:spPr>
          <a:xfrm>
            <a:off x="0" y="0"/>
            <a:ext cx="349570" cy="686972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07FB44AB-D9D7-4A25-A3FF-A539071DBF0A}"/>
              </a:ext>
            </a:extLst>
          </p:cNvPr>
          <p:cNvGrpSpPr/>
          <p:nvPr/>
        </p:nvGrpSpPr>
        <p:grpSpPr>
          <a:xfrm rot="16200000">
            <a:off x="10890336" y="91179"/>
            <a:ext cx="1432353" cy="1198688"/>
            <a:chOff x="11021224" y="5688471"/>
            <a:chExt cx="1180444" cy="1191269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B58C20B5-EB46-4BB5-8392-E06B9B5955FA}"/>
                </a:ext>
              </a:extLst>
            </p:cNvPr>
            <p:cNvSpPr/>
            <p:nvPr/>
          </p:nvSpPr>
          <p:spPr>
            <a:xfrm>
              <a:off x="12064508" y="5688471"/>
              <a:ext cx="137160" cy="1177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cs typeface="B Nazanin" panose="00000400000000000000" pitchFamily="2" charset="-78"/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EC19FC95-D357-4339-827F-6C347218AC8F}"/>
                </a:ext>
              </a:extLst>
            </p:cNvPr>
            <p:cNvSpPr/>
            <p:nvPr/>
          </p:nvSpPr>
          <p:spPr>
            <a:xfrm rot="16200000">
              <a:off x="11541394" y="6222410"/>
              <a:ext cx="137160" cy="11775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cs typeface="B Nazanin" panose="00000400000000000000" pitchFamily="2" charset="-78"/>
              </a:endParaRPr>
            </a:p>
          </p:txBody>
        </p:sp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EEBF2E31-195B-46BA-8B83-93D75786AC6E}"/>
                </a:ext>
              </a:extLst>
            </p:cNvPr>
            <p:cNvGrpSpPr/>
            <p:nvPr/>
          </p:nvGrpSpPr>
          <p:grpSpPr>
            <a:xfrm>
              <a:off x="11021224" y="5701919"/>
              <a:ext cx="891750" cy="875710"/>
              <a:chOff x="11021224" y="5701919"/>
              <a:chExt cx="891750" cy="875710"/>
            </a:xfrm>
          </p:grpSpPr>
          <p:cxnSp>
            <p:nvCxnSpPr>
              <p:cNvPr id="31" name="Conector recto 30">
                <a:extLst>
                  <a:ext uri="{FF2B5EF4-FFF2-40B4-BE49-F238E27FC236}">
                    <a16:creationId xmlns:a16="http://schemas.microsoft.com/office/drawing/2014/main" id="{8F773B2D-1C0C-411D-9368-523967AAA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21224" y="6577629"/>
                <a:ext cx="891750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>
                <a:extLst>
                  <a:ext uri="{FF2B5EF4-FFF2-40B4-BE49-F238E27FC236}">
                    <a16:creationId xmlns:a16="http://schemas.microsoft.com/office/drawing/2014/main" id="{01E3ECD8-E580-4AD7-B385-FBB6A6F0AF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905144" y="5701919"/>
                <a:ext cx="7830" cy="87571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9DEDDDAC-0F65-4C46-8567-D5058E7481C6}"/>
              </a:ext>
            </a:extLst>
          </p:cNvPr>
          <p:cNvGrpSpPr/>
          <p:nvPr/>
        </p:nvGrpSpPr>
        <p:grpSpPr>
          <a:xfrm>
            <a:off x="5143500" y="1998663"/>
            <a:ext cx="1909763" cy="3309937"/>
            <a:chOff x="5143500" y="1998663"/>
            <a:chExt cx="1909763" cy="3309937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4351985-5532-40ED-AD3E-E0A6C1AB3A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3500" y="2887663"/>
              <a:ext cx="1909763" cy="2420937"/>
            </a:xfrm>
            <a:custGeom>
              <a:avLst/>
              <a:gdLst>
                <a:gd name="T0" fmla="*/ 8 w 400"/>
                <a:gd name="T1" fmla="*/ 509 h 509"/>
                <a:gd name="T2" fmla="*/ 0 w 400"/>
                <a:gd name="T3" fmla="*/ 495 h 509"/>
                <a:gd name="T4" fmla="*/ 0 w 400"/>
                <a:gd name="T5" fmla="*/ 487 h 509"/>
                <a:gd name="T6" fmla="*/ 0 w 400"/>
                <a:gd name="T7" fmla="*/ 177 h 509"/>
                <a:gd name="T8" fmla="*/ 9 w 400"/>
                <a:gd name="T9" fmla="*/ 137 h 509"/>
                <a:gd name="T10" fmla="*/ 69 w 400"/>
                <a:gd name="T11" fmla="*/ 16 h 509"/>
                <a:gd name="T12" fmla="*/ 96 w 400"/>
                <a:gd name="T13" fmla="*/ 0 h 509"/>
                <a:gd name="T14" fmla="*/ 306 w 400"/>
                <a:gd name="T15" fmla="*/ 0 h 509"/>
                <a:gd name="T16" fmla="*/ 330 w 400"/>
                <a:gd name="T17" fmla="*/ 15 h 509"/>
                <a:gd name="T18" fmla="*/ 392 w 400"/>
                <a:gd name="T19" fmla="*/ 140 h 509"/>
                <a:gd name="T20" fmla="*/ 400 w 400"/>
                <a:gd name="T21" fmla="*/ 173 h 509"/>
                <a:gd name="T22" fmla="*/ 400 w 400"/>
                <a:gd name="T23" fmla="*/ 490 h 509"/>
                <a:gd name="T24" fmla="*/ 392 w 400"/>
                <a:gd name="T25" fmla="*/ 509 h 509"/>
                <a:gd name="T26" fmla="*/ 8 w 400"/>
                <a:gd name="T27" fmla="*/ 509 h 509"/>
                <a:gd name="T28" fmla="*/ 201 w 400"/>
                <a:gd name="T29" fmla="*/ 419 h 509"/>
                <a:gd name="T30" fmla="*/ 216 w 400"/>
                <a:gd name="T31" fmla="*/ 411 h 509"/>
                <a:gd name="T32" fmla="*/ 258 w 400"/>
                <a:gd name="T33" fmla="*/ 363 h 509"/>
                <a:gd name="T34" fmla="*/ 293 w 400"/>
                <a:gd name="T35" fmla="*/ 317 h 509"/>
                <a:gd name="T36" fmla="*/ 309 w 400"/>
                <a:gd name="T37" fmla="*/ 257 h 509"/>
                <a:gd name="T38" fmla="*/ 229 w 400"/>
                <a:gd name="T39" fmla="*/ 213 h 509"/>
                <a:gd name="T40" fmla="*/ 209 w 400"/>
                <a:gd name="T41" fmla="*/ 227 h 509"/>
                <a:gd name="T42" fmla="*/ 190 w 400"/>
                <a:gd name="T43" fmla="*/ 227 h 509"/>
                <a:gd name="T44" fmla="*/ 182 w 400"/>
                <a:gd name="T45" fmla="*/ 221 h 509"/>
                <a:gd name="T46" fmla="*/ 136 w 400"/>
                <a:gd name="T47" fmla="*/ 209 h 509"/>
                <a:gd name="T48" fmla="*/ 91 w 400"/>
                <a:gd name="T49" fmla="*/ 251 h 509"/>
                <a:gd name="T50" fmla="*/ 111 w 400"/>
                <a:gd name="T51" fmla="*/ 327 h 509"/>
                <a:gd name="T52" fmla="*/ 186 w 400"/>
                <a:gd name="T53" fmla="*/ 414 h 509"/>
                <a:gd name="T54" fmla="*/ 201 w 400"/>
                <a:gd name="T55" fmla="*/ 41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00" h="509">
                  <a:moveTo>
                    <a:pt x="8" y="509"/>
                  </a:moveTo>
                  <a:cubicBezTo>
                    <a:pt x="2" y="506"/>
                    <a:pt x="0" y="501"/>
                    <a:pt x="0" y="495"/>
                  </a:cubicBezTo>
                  <a:cubicBezTo>
                    <a:pt x="0" y="492"/>
                    <a:pt x="0" y="490"/>
                    <a:pt x="0" y="487"/>
                  </a:cubicBezTo>
                  <a:cubicBezTo>
                    <a:pt x="0" y="384"/>
                    <a:pt x="0" y="280"/>
                    <a:pt x="0" y="177"/>
                  </a:cubicBezTo>
                  <a:cubicBezTo>
                    <a:pt x="0" y="162"/>
                    <a:pt x="3" y="149"/>
                    <a:pt x="9" y="137"/>
                  </a:cubicBezTo>
                  <a:cubicBezTo>
                    <a:pt x="29" y="97"/>
                    <a:pt x="49" y="57"/>
                    <a:pt x="69" y="16"/>
                  </a:cubicBezTo>
                  <a:cubicBezTo>
                    <a:pt x="75" y="5"/>
                    <a:pt x="83" y="0"/>
                    <a:pt x="96" y="0"/>
                  </a:cubicBezTo>
                  <a:cubicBezTo>
                    <a:pt x="166" y="0"/>
                    <a:pt x="236" y="0"/>
                    <a:pt x="306" y="0"/>
                  </a:cubicBezTo>
                  <a:cubicBezTo>
                    <a:pt x="318" y="0"/>
                    <a:pt x="325" y="5"/>
                    <a:pt x="330" y="15"/>
                  </a:cubicBezTo>
                  <a:cubicBezTo>
                    <a:pt x="351" y="57"/>
                    <a:pt x="372" y="98"/>
                    <a:pt x="392" y="140"/>
                  </a:cubicBezTo>
                  <a:cubicBezTo>
                    <a:pt x="398" y="150"/>
                    <a:pt x="400" y="161"/>
                    <a:pt x="400" y="173"/>
                  </a:cubicBezTo>
                  <a:cubicBezTo>
                    <a:pt x="400" y="279"/>
                    <a:pt x="400" y="385"/>
                    <a:pt x="400" y="490"/>
                  </a:cubicBezTo>
                  <a:cubicBezTo>
                    <a:pt x="400" y="498"/>
                    <a:pt x="400" y="505"/>
                    <a:pt x="392" y="509"/>
                  </a:cubicBezTo>
                  <a:cubicBezTo>
                    <a:pt x="264" y="509"/>
                    <a:pt x="136" y="509"/>
                    <a:pt x="8" y="509"/>
                  </a:cubicBezTo>
                  <a:close/>
                  <a:moveTo>
                    <a:pt x="201" y="419"/>
                  </a:moveTo>
                  <a:cubicBezTo>
                    <a:pt x="207" y="420"/>
                    <a:pt x="212" y="416"/>
                    <a:pt x="216" y="411"/>
                  </a:cubicBezTo>
                  <a:cubicBezTo>
                    <a:pt x="230" y="395"/>
                    <a:pt x="244" y="379"/>
                    <a:pt x="258" y="363"/>
                  </a:cubicBezTo>
                  <a:cubicBezTo>
                    <a:pt x="271" y="349"/>
                    <a:pt x="284" y="334"/>
                    <a:pt x="293" y="317"/>
                  </a:cubicBezTo>
                  <a:cubicBezTo>
                    <a:pt x="304" y="299"/>
                    <a:pt x="311" y="279"/>
                    <a:pt x="309" y="257"/>
                  </a:cubicBezTo>
                  <a:cubicBezTo>
                    <a:pt x="304" y="219"/>
                    <a:pt x="263" y="197"/>
                    <a:pt x="229" y="213"/>
                  </a:cubicBezTo>
                  <a:cubicBezTo>
                    <a:pt x="221" y="217"/>
                    <a:pt x="216" y="222"/>
                    <a:pt x="209" y="227"/>
                  </a:cubicBezTo>
                  <a:cubicBezTo>
                    <a:pt x="203" y="231"/>
                    <a:pt x="196" y="231"/>
                    <a:pt x="190" y="227"/>
                  </a:cubicBezTo>
                  <a:cubicBezTo>
                    <a:pt x="187" y="225"/>
                    <a:pt x="185" y="223"/>
                    <a:pt x="182" y="221"/>
                  </a:cubicBezTo>
                  <a:cubicBezTo>
                    <a:pt x="169" y="211"/>
                    <a:pt x="154" y="207"/>
                    <a:pt x="136" y="209"/>
                  </a:cubicBezTo>
                  <a:cubicBezTo>
                    <a:pt x="116" y="212"/>
                    <a:pt x="94" y="232"/>
                    <a:pt x="91" y="251"/>
                  </a:cubicBezTo>
                  <a:cubicBezTo>
                    <a:pt x="87" y="279"/>
                    <a:pt x="94" y="304"/>
                    <a:pt x="111" y="327"/>
                  </a:cubicBezTo>
                  <a:cubicBezTo>
                    <a:pt x="133" y="358"/>
                    <a:pt x="162" y="384"/>
                    <a:pt x="186" y="414"/>
                  </a:cubicBezTo>
                  <a:cubicBezTo>
                    <a:pt x="190" y="418"/>
                    <a:pt x="194" y="419"/>
                    <a:pt x="201" y="41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E5DCCFC5-90CB-4F66-9EE2-CAD31ADC8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288" y="1998663"/>
              <a:ext cx="1500188" cy="693737"/>
            </a:xfrm>
            <a:custGeom>
              <a:avLst/>
              <a:gdLst>
                <a:gd name="T0" fmla="*/ 157 w 314"/>
                <a:gd name="T1" fmla="*/ 0 h 146"/>
                <a:gd name="T2" fmla="*/ 298 w 314"/>
                <a:gd name="T3" fmla="*/ 0 h 146"/>
                <a:gd name="T4" fmla="*/ 314 w 314"/>
                <a:gd name="T5" fmla="*/ 16 h 146"/>
                <a:gd name="T6" fmla="*/ 314 w 314"/>
                <a:gd name="T7" fmla="*/ 129 h 146"/>
                <a:gd name="T8" fmla="*/ 298 w 314"/>
                <a:gd name="T9" fmla="*/ 146 h 146"/>
                <a:gd name="T10" fmla="*/ 292 w 314"/>
                <a:gd name="T11" fmla="*/ 146 h 146"/>
                <a:gd name="T12" fmla="*/ 22 w 314"/>
                <a:gd name="T13" fmla="*/ 146 h 146"/>
                <a:gd name="T14" fmla="*/ 12 w 314"/>
                <a:gd name="T15" fmla="*/ 145 h 146"/>
                <a:gd name="T16" fmla="*/ 0 w 314"/>
                <a:gd name="T17" fmla="*/ 131 h 146"/>
                <a:gd name="T18" fmla="*/ 0 w 314"/>
                <a:gd name="T19" fmla="*/ 14 h 146"/>
                <a:gd name="T20" fmla="*/ 15 w 314"/>
                <a:gd name="T21" fmla="*/ 0 h 146"/>
                <a:gd name="T22" fmla="*/ 157 w 314"/>
                <a:gd name="T2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4" h="146">
                  <a:moveTo>
                    <a:pt x="157" y="0"/>
                  </a:moveTo>
                  <a:cubicBezTo>
                    <a:pt x="204" y="0"/>
                    <a:pt x="251" y="0"/>
                    <a:pt x="298" y="0"/>
                  </a:cubicBezTo>
                  <a:cubicBezTo>
                    <a:pt x="310" y="0"/>
                    <a:pt x="314" y="3"/>
                    <a:pt x="314" y="16"/>
                  </a:cubicBezTo>
                  <a:cubicBezTo>
                    <a:pt x="314" y="54"/>
                    <a:pt x="314" y="91"/>
                    <a:pt x="314" y="129"/>
                  </a:cubicBezTo>
                  <a:cubicBezTo>
                    <a:pt x="314" y="141"/>
                    <a:pt x="310" y="145"/>
                    <a:pt x="298" y="146"/>
                  </a:cubicBezTo>
                  <a:cubicBezTo>
                    <a:pt x="296" y="146"/>
                    <a:pt x="294" y="146"/>
                    <a:pt x="292" y="146"/>
                  </a:cubicBezTo>
                  <a:cubicBezTo>
                    <a:pt x="202" y="146"/>
                    <a:pt x="112" y="146"/>
                    <a:pt x="22" y="146"/>
                  </a:cubicBezTo>
                  <a:cubicBezTo>
                    <a:pt x="19" y="146"/>
                    <a:pt x="15" y="146"/>
                    <a:pt x="12" y="145"/>
                  </a:cubicBezTo>
                  <a:cubicBezTo>
                    <a:pt x="3" y="144"/>
                    <a:pt x="0" y="140"/>
                    <a:pt x="0" y="131"/>
                  </a:cubicBezTo>
                  <a:cubicBezTo>
                    <a:pt x="0" y="92"/>
                    <a:pt x="0" y="53"/>
                    <a:pt x="0" y="14"/>
                  </a:cubicBezTo>
                  <a:cubicBezTo>
                    <a:pt x="0" y="4"/>
                    <a:pt x="4" y="0"/>
                    <a:pt x="15" y="0"/>
                  </a:cubicBezTo>
                  <a:cubicBezTo>
                    <a:pt x="62" y="0"/>
                    <a:pt x="110" y="0"/>
                    <a:pt x="157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1DA2BB9-B5F0-4CD9-85DA-3DD892470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4225" y="4143375"/>
              <a:ext cx="468313" cy="471487"/>
            </a:xfrm>
            <a:custGeom>
              <a:avLst/>
              <a:gdLst>
                <a:gd name="T0" fmla="*/ 49 w 98"/>
                <a:gd name="T1" fmla="*/ 1 h 99"/>
                <a:gd name="T2" fmla="*/ 64 w 98"/>
                <a:gd name="T3" fmla="*/ 16 h 99"/>
                <a:gd name="T4" fmla="*/ 83 w 98"/>
                <a:gd name="T5" fmla="*/ 34 h 99"/>
                <a:gd name="T6" fmla="*/ 98 w 98"/>
                <a:gd name="T7" fmla="*/ 50 h 99"/>
                <a:gd name="T8" fmla="*/ 83 w 98"/>
                <a:gd name="T9" fmla="*/ 65 h 99"/>
                <a:gd name="T10" fmla="*/ 64 w 98"/>
                <a:gd name="T11" fmla="*/ 84 h 99"/>
                <a:gd name="T12" fmla="*/ 50 w 98"/>
                <a:gd name="T13" fmla="*/ 99 h 99"/>
                <a:gd name="T14" fmla="*/ 34 w 98"/>
                <a:gd name="T15" fmla="*/ 83 h 99"/>
                <a:gd name="T16" fmla="*/ 16 w 98"/>
                <a:gd name="T17" fmla="*/ 66 h 99"/>
                <a:gd name="T18" fmla="*/ 0 w 98"/>
                <a:gd name="T19" fmla="*/ 49 h 99"/>
                <a:gd name="T20" fmla="*/ 0 w 98"/>
                <a:gd name="T21" fmla="*/ 43 h 99"/>
                <a:gd name="T22" fmla="*/ 8 w 98"/>
                <a:gd name="T23" fmla="*/ 34 h 99"/>
                <a:gd name="T24" fmla="*/ 26 w 98"/>
                <a:gd name="T25" fmla="*/ 34 h 99"/>
                <a:gd name="T26" fmla="*/ 34 w 98"/>
                <a:gd name="T27" fmla="*/ 27 h 99"/>
                <a:gd name="T28" fmla="*/ 34 w 98"/>
                <a:gd name="T29" fmla="*/ 10 h 99"/>
                <a:gd name="T30" fmla="*/ 42 w 98"/>
                <a:gd name="T31" fmla="*/ 1 h 99"/>
                <a:gd name="T32" fmla="*/ 49 w 98"/>
                <a:gd name="T33" fmla="*/ 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99">
                  <a:moveTo>
                    <a:pt x="49" y="1"/>
                  </a:moveTo>
                  <a:cubicBezTo>
                    <a:pt x="65" y="1"/>
                    <a:pt x="64" y="0"/>
                    <a:pt x="64" y="16"/>
                  </a:cubicBezTo>
                  <a:cubicBezTo>
                    <a:pt x="64" y="34"/>
                    <a:pt x="64" y="34"/>
                    <a:pt x="83" y="34"/>
                  </a:cubicBezTo>
                  <a:cubicBezTo>
                    <a:pt x="98" y="34"/>
                    <a:pt x="98" y="34"/>
                    <a:pt x="98" y="50"/>
                  </a:cubicBezTo>
                  <a:cubicBezTo>
                    <a:pt x="98" y="65"/>
                    <a:pt x="98" y="65"/>
                    <a:pt x="83" y="65"/>
                  </a:cubicBezTo>
                  <a:cubicBezTo>
                    <a:pt x="61" y="65"/>
                    <a:pt x="65" y="64"/>
                    <a:pt x="64" y="84"/>
                  </a:cubicBezTo>
                  <a:cubicBezTo>
                    <a:pt x="64" y="99"/>
                    <a:pt x="64" y="99"/>
                    <a:pt x="50" y="99"/>
                  </a:cubicBezTo>
                  <a:cubicBezTo>
                    <a:pt x="34" y="99"/>
                    <a:pt x="34" y="99"/>
                    <a:pt x="34" y="83"/>
                  </a:cubicBezTo>
                  <a:cubicBezTo>
                    <a:pt x="33" y="64"/>
                    <a:pt x="36" y="66"/>
                    <a:pt x="16" y="66"/>
                  </a:cubicBezTo>
                  <a:cubicBezTo>
                    <a:pt x="0" y="66"/>
                    <a:pt x="0" y="66"/>
                    <a:pt x="0" y="49"/>
                  </a:cubicBezTo>
                  <a:cubicBezTo>
                    <a:pt x="0" y="47"/>
                    <a:pt x="0" y="45"/>
                    <a:pt x="0" y="43"/>
                  </a:cubicBezTo>
                  <a:cubicBezTo>
                    <a:pt x="0" y="37"/>
                    <a:pt x="2" y="34"/>
                    <a:pt x="8" y="34"/>
                  </a:cubicBezTo>
                  <a:cubicBezTo>
                    <a:pt x="14" y="34"/>
                    <a:pt x="20" y="34"/>
                    <a:pt x="26" y="34"/>
                  </a:cubicBezTo>
                  <a:cubicBezTo>
                    <a:pt x="32" y="34"/>
                    <a:pt x="34" y="33"/>
                    <a:pt x="34" y="27"/>
                  </a:cubicBezTo>
                  <a:cubicBezTo>
                    <a:pt x="33" y="21"/>
                    <a:pt x="34" y="15"/>
                    <a:pt x="34" y="10"/>
                  </a:cubicBezTo>
                  <a:cubicBezTo>
                    <a:pt x="33" y="3"/>
                    <a:pt x="36" y="1"/>
                    <a:pt x="42" y="1"/>
                  </a:cubicBezTo>
                  <a:cubicBezTo>
                    <a:pt x="45" y="1"/>
                    <a:pt x="47" y="1"/>
                    <a:pt x="49" y="1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71">
            <a:extLst>
              <a:ext uri="{FF2B5EF4-FFF2-40B4-BE49-F238E27FC236}">
                <a16:creationId xmlns:a16="http://schemas.microsoft.com/office/drawing/2014/main" id="{839F76CF-3B57-433D-AB28-6800E9C08CCD}"/>
              </a:ext>
            </a:extLst>
          </p:cNvPr>
          <p:cNvGrpSpPr/>
          <p:nvPr/>
        </p:nvGrpSpPr>
        <p:grpSpPr>
          <a:xfrm>
            <a:off x="841942" y="4824339"/>
            <a:ext cx="3454343" cy="684028"/>
            <a:chOff x="5940152" y="4708425"/>
            <a:chExt cx="3024336" cy="684028"/>
          </a:xfrm>
        </p:grpSpPr>
        <p:sp>
          <p:nvSpPr>
            <p:cNvPr id="42" name="TextBox 72">
              <a:extLst>
                <a:ext uri="{FF2B5EF4-FFF2-40B4-BE49-F238E27FC236}">
                  <a16:creationId xmlns:a16="http://schemas.microsoft.com/office/drawing/2014/main" id="{1DBAE993-E21C-40DA-B676-AD5979C907C3}"/>
                </a:ext>
              </a:extLst>
            </p:cNvPr>
            <p:cNvSpPr txBox="1"/>
            <p:nvPr/>
          </p:nvSpPr>
          <p:spPr>
            <a:xfrm>
              <a:off x="5940152" y="470842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3" name="TextBox 73">
              <a:extLst>
                <a:ext uri="{FF2B5EF4-FFF2-40B4-BE49-F238E27FC236}">
                  <a16:creationId xmlns:a16="http://schemas.microsoft.com/office/drawing/2014/main" id="{2B140F0B-E731-4E55-AF96-0D5782D2127A}"/>
                </a:ext>
              </a:extLst>
            </p:cNvPr>
            <p:cNvSpPr txBox="1"/>
            <p:nvPr/>
          </p:nvSpPr>
          <p:spPr>
            <a:xfrm>
              <a:off x="5940152" y="4930788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4" name="Group 75">
            <a:extLst>
              <a:ext uri="{FF2B5EF4-FFF2-40B4-BE49-F238E27FC236}">
                <a16:creationId xmlns:a16="http://schemas.microsoft.com/office/drawing/2014/main" id="{B9F150CC-9617-4840-B857-31E52D1EF976}"/>
              </a:ext>
            </a:extLst>
          </p:cNvPr>
          <p:cNvGrpSpPr/>
          <p:nvPr/>
        </p:nvGrpSpPr>
        <p:grpSpPr>
          <a:xfrm>
            <a:off x="7938467" y="2266158"/>
            <a:ext cx="3522815" cy="684028"/>
            <a:chOff x="60897" y="2097773"/>
            <a:chExt cx="3024336" cy="684028"/>
          </a:xfrm>
        </p:grpSpPr>
        <p:sp>
          <p:nvSpPr>
            <p:cNvPr id="45" name="TextBox 76">
              <a:extLst>
                <a:ext uri="{FF2B5EF4-FFF2-40B4-BE49-F238E27FC236}">
                  <a16:creationId xmlns:a16="http://schemas.microsoft.com/office/drawing/2014/main" id="{145AB16A-1C62-4391-B864-BB80D8C717B0}"/>
                </a:ext>
              </a:extLst>
            </p:cNvPr>
            <p:cNvSpPr txBox="1"/>
            <p:nvPr/>
          </p:nvSpPr>
          <p:spPr>
            <a:xfrm>
              <a:off x="60897" y="2097773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fa-IR" altLang="ko-KR" b="1" dirty="0">
                  <a:solidFill>
                    <a:srgbClr val="6B6B6B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b="1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6" name="TextBox 77">
              <a:extLst>
                <a:ext uri="{FF2B5EF4-FFF2-40B4-BE49-F238E27FC236}">
                  <a16:creationId xmlns:a16="http://schemas.microsoft.com/office/drawing/2014/main" id="{8CCE04FE-0CAA-4498-951D-FC141E1B87D1}"/>
                </a:ext>
              </a:extLst>
            </p:cNvPr>
            <p:cNvSpPr txBox="1"/>
            <p:nvPr/>
          </p:nvSpPr>
          <p:spPr>
            <a:xfrm>
              <a:off x="60897" y="2320136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rgbClr val="6B6B6B"/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  <a:endParaRPr lang="ko-KR" altLang="en-US" sz="1200" dirty="0">
                <a:solidFill>
                  <a:srgbClr val="6B6B6B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8153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98;p68">
            <a:extLst>
              <a:ext uri="{FF2B5EF4-FFF2-40B4-BE49-F238E27FC236}">
                <a16:creationId xmlns:a16="http://schemas.microsoft.com/office/drawing/2014/main" id="{8324A4CD-6C68-4A39-B07E-48A8F3266B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85633" y="2559405"/>
            <a:ext cx="4450396" cy="3658001"/>
          </a:xfrm>
        </p:spPr>
        <p:txBody>
          <a:bodyPr/>
          <a:lstStyle/>
          <a:p>
            <a:pPr lvl="0" algn="r" rtl="1"/>
            <a:r>
              <a:rPr lang="fa-IR" dirty="0">
                <a:solidFill>
                  <a:srgbClr val="EBEBEB"/>
                </a:solidFill>
                <a:cs typeface="B Nazanin" panose="00000400000000000000" pitchFamily="2" charset="-78"/>
              </a:rPr>
              <a:t>در اینجا می توانید نقاط ضعف رقیب خود را فهرست کنید</a:t>
            </a:r>
          </a:p>
          <a:p>
            <a:pPr lvl="0" algn="r" rtl="1"/>
            <a:r>
              <a:rPr lang="fa-IR" dirty="0">
                <a:solidFill>
                  <a:srgbClr val="EBEBEB"/>
                </a:solidFill>
                <a:cs typeface="B Nazanin" panose="00000400000000000000" pitchFamily="2" charset="-78"/>
              </a:rPr>
              <a:t>در اینجا می توانید نقاط ضعف رقیب خود را فهرست کنید</a:t>
            </a:r>
          </a:p>
          <a:p>
            <a:pPr lvl="0" algn="r" rtl="1"/>
            <a:r>
              <a:rPr lang="fa-IR" dirty="0">
                <a:solidFill>
                  <a:srgbClr val="EBEBEB"/>
                </a:solidFill>
                <a:cs typeface="B Nazanin" panose="00000400000000000000" pitchFamily="2" charset="-78"/>
              </a:rPr>
              <a:t>در اینجا می توانید نقاط ضعف رقیب خود را فهرست کنید</a:t>
            </a:r>
          </a:p>
          <a:p>
            <a:pPr lvl="0" algn="r" rtl="1"/>
            <a:r>
              <a:rPr lang="fa-IR" dirty="0">
                <a:solidFill>
                  <a:srgbClr val="EBEBEB"/>
                </a:solidFill>
                <a:cs typeface="B Nazanin" panose="00000400000000000000" pitchFamily="2" charset="-78"/>
              </a:rPr>
              <a:t>در اینجا می توانید نقاط ضعف رقیب خود را فهرست کنید</a:t>
            </a:r>
            <a:endParaRPr lang="en-US" dirty="0">
              <a:solidFill>
                <a:srgbClr val="EBEBEB"/>
              </a:solidFill>
              <a:cs typeface="B Nazanin" panose="00000400000000000000" pitchFamily="2" charset="-78"/>
            </a:endParaRPr>
          </a:p>
        </p:txBody>
      </p:sp>
      <p:sp>
        <p:nvSpPr>
          <p:cNvPr id="4" name="Google Shape;601;p68">
            <a:extLst>
              <a:ext uri="{FF2B5EF4-FFF2-40B4-BE49-F238E27FC236}">
                <a16:creationId xmlns:a16="http://schemas.microsoft.com/office/drawing/2014/main" id="{46FDDD6F-36A2-42C0-8C7D-53CAEDAB4DC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0881" y="1850805"/>
            <a:ext cx="3610404" cy="571999"/>
          </a:xfrm>
        </p:spPr>
        <p:txBody>
          <a:bodyPr anchor="b"/>
          <a:lstStyle/>
          <a:p>
            <a:pPr lvl="0" algn="r" rtl="1"/>
            <a:r>
              <a:rPr lang="fa-IR" sz="2800" dirty="0">
                <a:solidFill>
                  <a:srgbClr val="EBEBEB"/>
                </a:solidFill>
                <a:cs typeface="B Nazanin" panose="00000400000000000000" pitchFamily="2" charset="-78"/>
              </a:rPr>
              <a:t>نقاط ضعف</a:t>
            </a:r>
            <a:endParaRPr lang="en-US" sz="2800" dirty="0">
              <a:solidFill>
                <a:srgbClr val="EBEBEB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Google Shape;488;p63">
            <a:extLst>
              <a:ext uri="{FF2B5EF4-FFF2-40B4-BE49-F238E27FC236}">
                <a16:creationId xmlns:a16="http://schemas.microsoft.com/office/drawing/2014/main" id="{BEE8731B-F66F-4FA3-BF3F-37B5BC3A813C}"/>
              </a:ext>
            </a:extLst>
          </p:cNvPr>
          <p:cNvSpPr txBox="1"/>
          <p:nvPr/>
        </p:nvSpPr>
        <p:spPr>
          <a:xfrm>
            <a:off x="1630009" y="4853126"/>
            <a:ext cx="2817303" cy="564001"/>
          </a:xfrm>
          <a:prstGeom prst="rect">
            <a:avLst/>
          </a:prstGeom>
          <a:solidFill>
            <a:srgbClr val="C00000"/>
          </a:solidFill>
          <a:ln cap="flat">
            <a:noFill/>
          </a:ln>
        </p:spPr>
        <p:txBody>
          <a:bodyPr vert="horz" wrap="square" lIns="121895" tIns="121895" rIns="121895" bIns="121895" anchor="b" anchorCtr="1" compatLnSpc="1">
            <a:noAutofit/>
          </a:bodyPr>
          <a:lstStyle/>
          <a:p>
            <a:pPr algn="ctr" defTabSz="1219170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133" b="1" dirty="0">
                <a:solidFill>
                  <a:srgbClr val="EBEBEB"/>
                </a:solidFill>
                <a:latin typeface="Muli"/>
                <a:ea typeface="Muli"/>
                <a:cs typeface="B Nazanin" panose="00000400000000000000" pitchFamily="2" charset="-78"/>
              </a:rPr>
              <a:t>عنوان در اینجا</a:t>
            </a:r>
            <a:endParaRPr lang="es-PE" sz="2133" b="1" dirty="0">
              <a:solidFill>
                <a:srgbClr val="EBEBEB"/>
              </a:solidFill>
              <a:latin typeface="Muli"/>
              <a:ea typeface="Muli"/>
              <a:cs typeface="B Nazanin" panose="00000400000000000000" pitchFamily="2" charset="-78"/>
            </a:endParaRPr>
          </a:p>
        </p:txBody>
      </p:sp>
      <p:sp>
        <p:nvSpPr>
          <p:cNvPr id="19" name="Google Shape;489;p63">
            <a:extLst>
              <a:ext uri="{FF2B5EF4-FFF2-40B4-BE49-F238E27FC236}">
                <a16:creationId xmlns:a16="http://schemas.microsoft.com/office/drawing/2014/main" id="{4D1056E5-7C20-48F0-AD6F-21D8EC822FAA}"/>
              </a:ext>
            </a:extLst>
          </p:cNvPr>
          <p:cNvSpPr txBox="1"/>
          <p:nvPr/>
        </p:nvSpPr>
        <p:spPr>
          <a:xfrm>
            <a:off x="1092457" y="5453810"/>
            <a:ext cx="3892405" cy="7635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21895" tIns="121895" rIns="121895" bIns="121895" anchor="t" anchorCtr="1" compatLnSpc="1">
            <a:noAutofit/>
          </a:bodyPr>
          <a:lstStyle/>
          <a:p>
            <a:pPr algn="ctr" defTabSz="1219170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133" dirty="0">
                <a:solidFill>
                  <a:srgbClr val="C00000"/>
                </a:solidFill>
                <a:latin typeface="Muli"/>
                <a:ea typeface="Muli"/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lang="en-US" sz="2133" dirty="0">
              <a:solidFill>
                <a:srgbClr val="C00000"/>
              </a:solidFill>
              <a:latin typeface="Muli"/>
              <a:ea typeface="Muli"/>
              <a:cs typeface="B Nazanin" panose="00000400000000000000" pitchFamily="2" charset="-78"/>
            </a:endParaRPr>
          </a:p>
        </p:txBody>
      </p:sp>
      <p:sp>
        <p:nvSpPr>
          <p:cNvPr id="20" name="Google Shape;1098;p97">
            <a:extLst>
              <a:ext uri="{FF2B5EF4-FFF2-40B4-BE49-F238E27FC236}">
                <a16:creationId xmlns:a16="http://schemas.microsoft.com/office/drawing/2014/main" id="{EE586A3A-CD64-4E8F-B45D-EF8141758569}"/>
              </a:ext>
            </a:extLst>
          </p:cNvPr>
          <p:cNvSpPr/>
          <p:nvPr/>
        </p:nvSpPr>
        <p:spPr>
          <a:xfrm flipV="1">
            <a:off x="979369" y="267363"/>
            <a:ext cx="10701381" cy="6096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04040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algn="r" defTabSz="1219170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>
              <a:cs typeface="B Nazanin" panose="00000400000000000000" pitchFamily="2" charset="-78"/>
            </a:endParaRPr>
          </a:p>
        </p:txBody>
      </p:sp>
      <p:grpSp>
        <p:nvGrpSpPr>
          <p:cNvPr id="21" name="Grupo 33">
            <a:extLst>
              <a:ext uri="{FF2B5EF4-FFF2-40B4-BE49-F238E27FC236}">
                <a16:creationId xmlns:a16="http://schemas.microsoft.com/office/drawing/2014/main" id="{6A1D9A7A-585C-4259-8900-9B7C673492E2}"/>
              </a:ext>
            </a:extLst>
          </p:cNvPr>
          <p:cNvGrpSpPr/>
          <p:nvPr/>
        </p:nvGrpSpPr>
        <p:grpSpPr>
          <a:xfrm>
            <a:off x="4669884" y="43805"/>
            <a:ext cx="3524932" cy="508552"/>
            <a:chOff x="2802672" y="568683"/>
            <a:chExt cx="3206984" cy="381414"/>
          </a:xfrm>
          <a:solidFill>
            <a:srgbClr val="C00000"/>
          </a:solidFill>
        </p:grpSpPr>
        <p:sp>
          <p:nvSpPr>
            <p:cNvPr id="22" name="Diagrama de flujo: retraso 30">
              <a:extLst>
                <a:ext uri="{FF2B5EF4-FFF2-40B4-BE49-F238E27FC236}">
                  <a16:creationId xmlns:a16="http://schemas.microsoft.com/office/drawing/2014/main" id="{C318674E-824D-4EE1-BB13-E7E275F462E0}"/>
                </a:ext>
              </a:extLst>
            </p:cNvPr>
            <p:cNvSpPr/>
            <p:nvPr/>
          </p:nvSpPr>
          <p:spPr>
            <a:xfrm>
              <a:off x="5488192" y="568683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" name="Rectángulo 31">
              <a:extLst>
                <a:ext uri="{FF2B5EF4-FFF2-40B4-BE49-F238E27FC236}">
                  <a16:creationId xmlns:a16="http://schemas.microsoft.com/office/drawing/2014/main" id="{FBAF24C4-E8C7-4813-9C15-A94B54063878}"/>
                </a:ext>
              </a:extLst>
            </p:cNvPr>
            <p:cNvSpPr/>
            <p:nvPr/>
          </p:nvSpPr>
          <p:spPr>
            <a:xfrm>
              <a:off x="3324136" y="568683"/>
              <a:ext cx="2164055" cy="381405"/>
            </a:xfrm>
            <a:prstGeom prst="rect">
              <a:avLst/>
            </a:pr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Diagrama de flujo: retraso 32">
              <a:extLst>
                <a:ext uri="{FF2B5EF4-FFF2-40B4-BE49-F238E27FC236}">
                  <a16:creationId xmlns:a16="http://schemas.microsoft.com/office/drawing/2014/main" id="{5E6CA1EA-3985-4979-B5D2-EBF8FA71CA63}"/>
                </a:ext>
              </a:extLst>
            </p:cNvPr>
            <p:cNvSpPr/>
            <p:nvPr/>
          </p:nvSpPr>
          <p:spPr>
            <a:xfrm rot="10799991">
              <a:off x="2802672" y="568692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" name="Google Shape;599;p68">
            <a:extLst>
              <a:ext uri="{FF2B5EF4-FFF2-40B4-BE49-F238E27FC236}">
                <a16:creationId xmlns:a16="http://schemas.microsoft.com/office/drawing/2014/main" id="{D4552F74-8BC0-4F3D-8812-7927B1F704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4549" y="4483"/>
            <a:ext cx="5655600" cy="763596"/>
          </a:xfrm>
        </p:spPr>
        <p:txBody>
          <a:bodyPr/>
          <a:lstStyle/>
          <a:p>
            <a:pPr lvl="0" algn="ctr" rtl="1"/>
            <a:r>
              <a:rPr lang="fa-IR" sz="1800" dirty="0">
                <a:solidFill>
                  <a:schemeClr val="bg1"/>
                </a:solidFill>
                <a:cs typeface="B Nazanin" panose="00000400000000000000" pitchFamily="2" charset="-78"/>
              </a:rPr>
              <a:t>تجزیه و تحلیل رقبا</a:t>
            </a:r>
            <a:endParaRPr lang="en-US" sz="1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74438CA1-39EE-43D0-E958-7EE44D7DC8A5}"/>
              </a:ext>
            </a:extLst>
          </p:cNvPr>
          <p:cNvGrpSpPr/>
          <p:nvPr/>
        </p:nvGrpSpPr>
        <p:grpSpPr>
          <a:xfrm>
            <a:off x="3201988" y="1228725"/>
            <a:ext cx="1468437" cy="3408363"/>
            <a:chOff x="3201988" y="1228725"/>
            <a:chExt cx="1468437" cy="3408363"/>
          </a:xfrm>
        </p:grpSpPr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3C51E0B-9917-4E9C-9658-272AE737D0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1988" y="1952625"/>
              <a:ext cx="1468437" cy="2684463"/>
            </a:xfrm>
            <a:custGeom>
              <a:avLst/>
              <a:gdLst>
                <a:gd name="T0" fmla="*/ 218 w 288"/>
                <a:gd name="T1" fmla="*/ 0 h 527"/>
                <a:gd name="T2" fmla="*/ 243 w 288"/>
                <a:gd name="T3" fmla="*/ 27 h 527"/>
                <a:gd name="T4" fmla="*/ 287 w 288"/>
                <a:gd name="T5" fmla="*/ 101 h 527"/>
                <a:gd name="T6" fmla="*/ 287 w 288"/>
                <a:gd name="T7" fmla="*/ 472 h 527"/>
                <a:gd name="T8" fmla="*/ 235 w 288"/>
                <a:gd name="T9" fmla="*/ 526 h 527"/>
                <a:gd name="T10" fmla="*/ 59 w 288"/>
                <a:gd name="T11" fmla="*/ 526 h 527"/>
                <a:gd name="T12" fmla="*/ 1 w 288"/>
                <a:gd name="T13" fmla="*/ 469 h 527"/>
                <a:gd name="T14" fmla="*/ 1 w 288"/>
                <a:gd name="T15" fmla="*/ 211 h 527"/>
                <a:gd name="T16" fmla="*/ 1 w 288"/>
                <a:gd name="T17" fmla="*/ 93 h 527"/>
                <a:gd name="T18" fmla="*/ 39 w 288"/>
                <a:gd name="T19" fmla="*/ 30 h 527"/>
                <a:gd name="T20" fmla="*/ 69 w 288"/>
                <a:gd name="T21" fmla="*/ 1 h 527"/>
                <a:gd name="T22" fmla="*/ 218 w 288"/>
                <a:gd name="T23" fmla="*/ 0 h 527"/>
                <a:gd name="T24" fmla="*/ 145 w 288"/>
                <a:gd name="T25" fmla="*/ 417 h 527"/>
                <a:gd name="T26" fmla="*/ 78 w 288"/>
                <a:gd name="T27" fmla="*/ 417 h 527"/>
                <a:gd name="T28" fmla="*/ 23 w 288"/>
                <a:gd name="T29" fmla="*/ 478 h 527"/>
                <a:gd name="T30" fmla="*/ 49 w 288"/>
                <a:gd name="T31" fmla="*/ 505 h 527"/>
                <a:gd name="T32" fmla="*/ 238 w 288"/>
                <a:gd name="T33" fmla="*/ 505 h 527"/>
                <a:gd name="T34" fmla="*/ 265 w 288"/>
                <a:gd name="T35" fmla="*/ 478 h 527"/>
                <a:gd name="T36" fmla="*/ 265 w 288"/>
                <a:gd name="T37" fmla="*/ 431 h 527"/>
                <a:gd name="T38" fmla="*/ 250 w 288"/>
                <a:gd name="T39" fmla="*/ 416 h 527"/>
                <a:gd name="T40" fmla="*/ 145 w 288"/>
                <a:gd name="T41" fmla="*/ 417 h 527"/>
                <a:gd name="T42" fmla="*/ 143 w 288"/>
                <a:gd name="T43" fmla="*/ 114 h 527"/>
                <a:gd name="T44" fmla="*/ 250 w 288"/>
                <a:gd name="T45" fmla="*/ 114 h 527"/>
                <a:gd name="T46" fmla="*/ 266 w 288"/>
                <a:gd name="T47" fmla="*/ 100 h 527"/>
                <a:gd name="T48" fmla="*/ 235 w 288"/>
                <a:gd name="T49" fmla="*/ 47 h 527"/>
                <a:gd name="T50" fmla="*/ 215 w 288"/>
                <a:gd name="T51" fmla="*/ 34 h 527"/>
                <a:gd name="T52" fmla="*/ 154 w 288"/>
                <a:gd name="T53" fmla="*/ 11 h 527"/>
                <a:gd name="T54" fmla="*/ 103 w 288"/>
                <a:gd name="T55" fmla="*/ 11 h 527"/>
                <a:gd name="T56" fmla="*/ 86 w 288"/>
                <a:gd name="T57" fmla="*/ 18 h 527"/>
                <a:gd name="T58" fmla="*/ 51 w 288"/>
                <a:gd name="T59" fmla="*/ 48 h 527"/>
                <a:gd name="T60" fmla="*/ 22 w 288"/>
                <a:gd name="T61" fmla="*/ 97 h 527"/>
                <a:gd name="T62" fmla="*/ 40 w 288"/>
                <a:gd name="T63" fmla="*/ 114 h 527"/>
                <a:gd name="T64" fmla="*/ 143 w 288"/>
                <a:gd name="T65" fmla="*/ 114 h 527"/>
                <a:gd name="T66" fmla="*/ 228 w 288"/>
                <a:gd name="T67" fmla="*/ 221 h 527"/>
                <a:gd name="T68" fmla="*/ 200 w 288"/>
                <a:gd name="T69" fmla="*/ 183 h 527"/>
                <a:gd name="T70" fmla="*/ 158 w 288"/>
                <a:gd name="T71" fmla="*/ 193 h 527"/>
                <a:gd name="T72" fmla="*/ 87 w 288"/>
                <a:gd name="T73" fmla="*/ 270 h 527"/>
                <a:gd name="T74" fmla="*/ 89 w 288"/>
                <a:gd name="T75" fmla="*/ 326 h 527"/>
                <a:gd name="T76" fmla="*/ 147 w 288"/>
                <a:gd name="T77" fmla="*/ 325 h 527"/>
                <a:gd name="T78" fmla="*/ 216 w 288"/>
                <a:gd name="T79" fmla="*/ 249 h 527"/>
                <a:gd name="T80" fmla="*/ 228 w 288"/>
                <a:gd name="T81" fmla="*/ 221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8" h="527">
                  <a:moveTo>
                    <a:pt x="218" y="0"/>
                  </a:moveTo>
                  <a:cubicBezTo>
                    <a:pt x="221" y="15"/>
                    <a:pt x="231" y="22"/>
                    <a:pt x="243" y="27"/>
                  </a:cubicBezTo>
                  <a:cubicBezTo>
                    <a:pt x="276" y="41"/>
                    <a:pt x="288" y="65"/>
                    <a:pt x="287" y="101"/>
                  </a:cubicBezTo>
                  <a:cubicBezTo>
                    <a:pt x="286" y="225"/>
                    <a:pt x="287" y="349"/>
                    <a:pt x="287" y="472"/>
                  </a:cubicBezTo>
                  <a:cubicBezTo>
                    <a:pt x="287" y="506"/>
                    <a:pt x="270" y="525"/>
                    <a:pt x="235" y="526"/>
                  </a:cubicBezTo>
                  <a:cubicBezTo>
                    <a:pt x="176" y="527"/>
                    <a:pt x="117" y="527"/>
                    <a:pt x="59" y="526"/>
                  </a:cubicBezTo>
                  <a:cubicBezTo>
                    <a:pt x="18" y="525"/>
                    <a:pt x="2" y="510"/>
                    <a:pt x="1" y="469"/>
                  </a:cubicBezTo>
                  <a:cubicBezTo>
                    <a:pt x="0" y="383"/>
                    <a:pt x="1" y="297"/>
                    <a:pt x="1" y="211"/>
                  </a:cubicBezTo>
                  <a:cubicBezTo>
                    <a:pt x="1" y="172"/>
                    <a:pt x="1" y="132"/>
                    <a:pt x="1" y="93"/>
                  </a:cubicBezTo>
                  <a:cubicBezTo>
                    <a:pt x="0" y="63"/>
                    <a:pt x="12" y="43"/>
                    <a:pt x="39" y="30"/>
                  </a:cubicBezTo>
                  <a:cubicBezTo>
                    <a:pt x="52" y="24"/>
                    <a:pt x="66" y="18"/>
                    <a:pt x="69" y="1"/>
                  </a:cubicBezTo>
                  <a:cubicBezTo>
                    <a:pt x="119" y="1"/>
                    <a:pt x="169" y="1"/>
                    <a:pt x="218" y="0"/>
                  </a:cubicBezTo>
                  <a:close/>
                  <a:moveTo>
                    <a:pt x="145" y="417"/>
                  </a:moveTo>
                  <a:cubicBezTo>
                    <a:pt x="123" y="417"/>
                    <a:pt x="101" y="417"/>
                    <a:pt x="78" y="417"/>
                  </a:cubicBezTo>
                  <a:cubicBezTo>
                    <a:pt x="18" y="417"/>
                    <a:pt x="19" y="417"/>
                    <a:pt x="23" y="478"/>
                  </a:cubicBezTo>
                  <a:cubicBezTo>
                    <a:pt x="24" y="495"/>
                    <a:pt x="33" y="505"/>
                    <a:pt x="49" y="505"/>
                  </a:cubicBezTo>
                  <a:cubicBezTo>
                    <a:pt x="112" y="506"/>
                    <a:pt x="175" y="506"/>
                    <a:pt x="238" y="505"/>
                  </a:cubicBezTo>
                  <a:cubicBezTo>
                    <a:pt x="254" y="505"/>
                    <a:pt x="265" y="495"/>
                    <a:pt x="265" y="478"/>
                  </a:cubicBezTo>
                  <a:cubicBezTo>
                    <a:pt x="265" y="463"/>
                    <a:pt x="264" y="447"/>
                    <a:pt x="265" y="431"/>
                  </a:cubicBezTo>
                  <a:cubicBezTo>
                    <a:pt x="266" y="419"/>
                    <a:pt x="262" y="416"/>
                    <a:pt x="250" y="416"/>
                  </a:cubicBezTo>
                  <a:cubicBezTo>
                    <a:pt x="215" y="417"/>
                    <a:pt x="180" y="417"/>
                    <a:pt x="145" y="417"/>
                  </a:cubicBezTo>
                  <a:close/>
                  <a:moveTo>
                    <a:pt x="143" y="114"/>
                  </a:moveTo>
                  <a:cubicBezTo>
                    <a:pt x="178" y="114"/>
                    <a:pt x="214" y="113"/>
                    <a:pt x="250" y="114"/>
                  </a:cubicBezTo>
                  <a:cubicBezTo>
                    <a:pt x="260" y="114"/>
                    <a:pt x="265" y="112"/>
                    <a:pt x="266" y="100"/>
                  </a:cubicBezTo>
                  <a:cubicBezTo>
                    <a:pt x="267" y="74"/>
                    <a:pt x="259" y="56"/>
                    <a:pt x="235" y="47"/>
                  </a:cubicBezTo>
                  <a:cubicBezTo>
                    <a:pt x="227" y="44"/>
                    <a:pt x="218" y="40"/>
                    <a:pt x="215" y="34"/>
                  </a:cubicBezTo>
                  <a:cubicBezTo>
                    <a:pt x="201" y="5"/>
                    <a:pt x="177" y="11"/>
                    <a:pt x="154" y="11"/>
                  </a:cubicBezTo>
                  <a:cubicBezTo>
                    <a:pt x="137" y="11"/>
                    <a:pt x="120" y="11"/>
                    <a:pt x="103" y="11"/>
                  </a:cubicBezTo>
                  <a:cubicBezTo>
                    <a:pt x="96" y="11"/>
                    <a:pt x="89" y="10"/>
                    <a:pt x="86" y="18"/>
                  </a:cubicBezTo>
                  <a:cubicBezTo>
                    <a:pt x="79" y="34"/>
                    <a:pt x="65" y="42"/>
                    <a:pt x="51" y="48"/>
                  </a:cubicBezTo>
                  <a:cubicBezTo>
                    <a:pt x="29" y="57"/>
                    <a:pt x="21" y="74"/>
                    <a:pt x="22" y="97"/>
                  </a:cubicBezTo>
                  <a:cubicBezTo>
                    <a:pt x="22" y="111"/>
                    <a:pt x="27" y="114"/>
                    <a:pt x="40" y="114"/>
                  </a:cubicBezTo>
                  <a:cubicBezTo>
                    <a:pt x="74" y="113"/>
                    <a:pt x="108" y="114"/>
                    <a:pt x="143" y="114"/>
                  </a:cubicBezTo>
                  <a:close/>
                  <a:moveTo>
                    <a:pt x="228" y="221"/>
                  </a:moveTo>
                  <a:cubicBezTo>
                    <a:pt x="225" y="203"/>
                    <a:pt x="217" y="190"/>
                    <a:pt x="200" y="183"/>
                  </a:cubicBezTo>
                  <a:cubicBezTo>
                    <a:pt x="184" y="176"/>
                    <a:pt x="169" y="180"/>
                    <a:pt x="158" y="193"/>
                  </a:cubicBezTo>
                  <a:cubicBezTo>
                    <a:pt x="134" y="218"/>
                    <a:pt x="110" y="244"/>
                    <a:pt x="87" y="270"/>
                  </a:cubicBezTo>
                  <a:cubicBezTo>
                    <a:pt x="72" y="288"/>
                    <a:pt x="73" y="311"/>
                    <a:pt x="89" y="326"/>
                  </a:cubicBezTo>
                  <a:cubicBezTo>
                    <a:pt x="106" y="342"/>
                    <a:pt x="130" y="343"/>
                    <a:pt x="147" y="325"/>
                  </a:cubicBezTo>
                  <a:cubicBezTo>
                    <a:pt x="171" y="300"/>
                    <a:pt x="193" y="274"/>
                    <a:pt x="216" y="249"/>
                  </a:cubicBezTo>
                  <a:cubicBezTo>
                    <a:pt x="223" y="241"/>
                    <a:pt x="227" y="231"/>
                    <a:pt x="228" y="221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1" name="Freeform 8">
              <a:extLst>
                <a:ext uri="{FF2B5EF4-FFF2-40B4-BE49-F238E27FC236}">
                  <a16:creationId xmlns:a16="http://schemas.microsoft.com/office/drawing/2014/main" id="{2F15EC33-446E-46DB-A18B-36C513508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938" y="1228725"/>
              <a:ext cx="1004887" cy="560388"/>
            </a:xfrm>
            <a:custGeom>
              <a:avLst/>
              <a:gdLst>
                <a:gd name="T0" fmla="*/ 8 w 197"/>
                <a:gd name="T1" fmla="*/ 110 h 110"/>
                <a:gd name="T2" fmla="*/ 5 w 197"/>
                <a:gd name="T3" fmla="*/ 12 h 110"/>
                <a:gd name="T4" fmla="*/ 20 w 197"/>
                <a:gd name="T5" fmla="*/ 1 h 110"/>
                <a:gd name="T6" fmla="*/ 176 w 197"/>
                <a:gd name="T7" fmla="*/ 1 h 110"/>
                <a:gd name="T8" fmla="*/ 191 w 197"/>
                <a:gd name="T9" fmla="*/ 10 h 110"/>
                <a:gd name="T10" fmla="*/ 187 w 197"/>
                <a:gd name="T11" fmla="*/ 110 h 110"/>
                <a:gd name="T12" fmla="*/ 8 w 197"/>
                <a:gd name="T13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7" h="110">
                  <a:moveTo>
                    <a:pt x="8" y="110"/>
                  </a:moveTo>
                  <a:cubicBezTo>
                    <a:pt x="0" y="78"/>
                    <a:pt x="6" y="45"/>
                    <a:pt x="5" y="12"/>
                  </a:cubicBezTo>
                  <a:cubicBezTo>
                    <a:pt x="4" y="2"/>
                    <a:pt x="12" y="1"/>
                    <a:pt x="20" y="1"/>
                  </a:cubicBezTo>
                  <a:cubicBezTo>
                    <a:pt x="72" y="1"/>
                    <a:pt x="124" y="1"/>
                    <a:pt x="176" y="1"/>
                  </a:cubicBezTo>
                  <a:cubicBezTo>
                    <a:pt x="182" y="1"/>
                    <a:pt x="191" y="0"/>
                    <a:pt x="191" y="10"/>
                  </a:cubicBezTo>
                  <a:cubicBezTo>
                    <a:pt x="190" y="43"/>
                    <a:pt x="197" y="77"/>
                    <a:pt x="187" y="110"/>
                  </a:cubicBezTo>
                  <a:cubicBezTo>
                    <a:pt x="127" y="110"/>
                    <a:pt x="68" y="110"/>
                    <a:pt x="8" y="110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4A3282A4-0500-48B5-8106-469F7BF47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538" y="1835150"/>
              <a:ext cx="800100" cy="46038"/>
            </a:xfrm>
            <a:custGeom>
              <a:avLst/>
              <a:gdLst>
                <a:gd name="T0" fmla="*/ 150 w 157"/>
                <a:gd name="T1" fmla="*/ 5 h 9"/>
                <a:gd name="T2" fmla="*/ 1 w 157"/>
                <a:gd name="T3" fmla="*/ 4 h 9"/>
                <a:gd name="T4" fmla="*/ 0 w 157"/>
                <a:gd name="T5" fmla="*/ 2 h 9"/>
                <a:gd name="T6" fmla="*/ 1 w 157"/>
                <a:gd name="T7" fmla="*/ 0 h 9"/>
                <a:gd name="T8" fmla="*/ 157 w 157"/>
                <a:gd name="T9" fmla="*/ 1 h 9"/>
                <a:gd name="T10" fmla="*/ 150 w 157"/>
                <a:gd name="T11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" h="9">
                  <a:moveTo>
                    <a:pt x="150" y="5"/>
                  </a:moveTo>
                  <a:cubicBezTo>
                    <a:pt x="100" y="8"/>
                    <a:pt x="51" y="9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53" y="1"/>
                    <a:pt x="105" y="1"/>
                    <a:pt x="157" y="1"/>
                  </a:cubicBezTo>
                  <a:cubicBezTo>
                    <a:pt x="157" y="6"/>
                    <a:pt x="152" y="4"/>
                    <a:pt x="150" y="5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AAEEB772-DB9B-433C-8968-DDAA853FA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538" y="1885950"/>
              <a:ext cx="815975" cy="41275"/>
            </a:xfrm>
            <a:custGeom>
              <a:avLst/>
              <a:gdLst>
                <a:gd name="T0" fmla="*/ 1 w 160"/>
                <a:gd name="T1" fmla="*/ 4 h 8"/>
                <a:gd name="T2" fmla="*/ 150 w 160"/>
                <a:gd name="T3" fmla="*/ 3 h 8"/>
                <a:gd name="T4" fmla="*/ 154 w 160"/>
                <a:gd name="T5" fmla="*/ 8 h 8"/>
                <a:gd name="T6" fmla="*/ 1 w 160"/>
                <a:gd name="T7" fmla="*/ 8 h 8"/>
                <a:gd name="T8" fmla="*/ 0 w 160"/>
                <a:gd name="T9" fmla="*/ 5 h 8"/>
                <a:gd name="T10" fmla="*/ 1 w 160"/>
                <a:gd name="T1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8">
                  <a:moveTo>
                    <a:pt x="1" y="4"/>
                  </a:moveTo>
                  <a:cubicBezTo>
                    <a:pt x="51" y="3"/>
                    <a:pt x="100" y="3"/>
                    <a:pt x="150" y="3"/>
                  </a:cubicBezTo>
                  <a:cubicBezTo>
                    <a:pt x="150" y="5"/>
                    <a:pt x="160" y="0"/>
                    <a:pt x="154" y="8"/>
                  </a:cubicBezTo>
                  <a:cubicBezTo>
                    <a:pt x="103" y="8"/>
                    <a:pt x="52" y="8"/>
                    <a:pt x="1" y="8"/>
                  </a:cubicBezTo>
                  <a:cubicBezTo>
                    <a:pt x="1" y="7"/>
                    <a:pt x="0" y="6"/>
                    <a:pt x="0" y="5"/>
                  </a:cubicBezTo>
                  <a:cubicBezTo>
                    <a:pt x="0" y="5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FC61F49A-F23D-4B5E-BE9D-B335DB72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800" y="2909888"/>
              <a:ext cx="457200" cy="454025"/>
            </a:xfrm>
            <a:custGeom>
              <a:avLst/>
              <a:gdLst>
                <a:gd name="T0" fmla="*/ 90 w 90"/>
                <a:gd name="T1" fmla="*/ 36 h 89"/>
                <a:gd name="T2" fmla="*/ 52 w 90"/>
                <a:gd name="T3" fmla="*/ 85 h 89"/>
                <a:gd name="T4" fmla="*/ 43 w 90"/>
                <a:gd name="T5" fmla="*/ 84 h 89"/>
                <a:gd name="T6" fmla="*/ 33 w 90"/>
                <a:gd name="T7" fmla="*/ 75 h 89"/>
                <a:gd name="T8" fmla="*/ 39 w 90"/>
                <a:gd name="T9" fmla="*/ 8 h 89"/>
                <a:gd name="T10" fmla="*/ 74 w 90"/>
                <a:gd name="T11" fmla="*/ 7 h 89"/>
                <a:gd name="T12" fmla="*/ 90 w 90"/>
                <a:gd name="T13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89">
                  <a:moveTo>
                    <a:pt x="90" y="36"/>
                  </a:moveTo>
                  <a:cubicBezTo>
                    <a:pt x="84" y="58"/>
                    <a:pt x="66" y="70"/>
                    <a:pt x="52" y="85"/>
                  </a:cubicBezTo>
                  <a:cubicBezTo>
                    <a:pt x="49" y="89"/>
                    <a:pt x="46" y="86"/>
                    <a:pt x="43" y="84"/>
                  </a:cubicBezTo>
                  <a:cubicBezTo>
                    <a:pt x="40" y="81"/>
                    <a:pt x="37" y="78"/>
                    <a:pt x="33" y="75"/>
                  </a:cubicBezTo>
                  <a:cubicBezTo>
                    <a:pt x="0" y="44"/>
                    <a:pt x="1" y="35"/>
                    <a:pt x="39" y="8"/>
                  </a:cubicBezTo>
                  <a:cubicBezTo>
                    <a:pt x="50" y="0"/>
                    <a:pt x="62" y="0"/>
                    <a:pt x="74" y="7"/>
                  </a:cubicBezTo>
                  <a:cubicBezTo>
                    <a:pt x="85" y="13"/>
                    <a:pt x="89" y="24"/>
                    <a:pt x="90" y="36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CECBBD4F-A4E3-7277-2088-FF7631057203}"/>
              </a:ext>
            </a:extLst>
          </p:cNvPr>
          <p:cNvGrpSpPr/>
          <p:nvPr/>
        </p:nvGrpSpPr>
        <p:grpSpPr>
          <a:xfrm>
            <a:off x="1454151" y="1447800"/>
            <a:ext cx="1365250" cy="3189288"/>
            <a:chOff x="1454151" y="1447800"/>
            <a:chExt cx="1365250" cy="3189288"/>
          </a:xfrm>
        </p:grpSpPr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AE4F5431-1010-4523-8940-19A4C1E016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4151" y="2130425"/>
              <a:ext cx="1365250" cy="2506663"/>
            </a:xfrm>
            <a:custGeom>
              <a:avLst/>
              <a:gdLst>
                <a:gd name="T0" fmla="*/ 267 w 268"/>
                <a:gd name="T1" fmla="*/ 263 h 492"/>
                <a:gd name="T2" fmla="*/ 267 w 268"/>
                <a:gd name="T3" fmla="*/ 442 h 492"/>
                <a:gd name="T4" fmla="*/ 221 w 268"/>
                <a:gd name="T5" fmla="*/ 491 h 492"/>
                <a:gd name="T6" fmla="*/ 45 w 268"/>
                <a:gd name="T7" fmla="*/ 491 h 492"/>
                <a:gd name="T8" fmla="*/ 1 w 268"/>
                <a:gd name="T9" fmla="*/ 445 h 492"/>
                <a:gd name="T10" fmla="*/ 0 w 268"/>
                <a:gd name="T11" fmla="*/ 76 h 492"/>
                <a:gd name="T12" fmla="*/ 23 w 268"/>
                <a:gd name="T13" fmla="*/ 34 h 492"/>
                <a:gd name="T14" fmla="*/ 63 w 268"/>
                <a:gd name="T15" fmla="*/ 2 h 492"/>
                <a:gd name="T16" fmla="*/ 76 w 268"/>
                <a:gd name="T17" fmla="*/ 0 h 492"/>
                <a:gd name="T18" fmla="*/ 190 w 268"/>
                <a:gd name="T19" fmla="*/ 0 h 492"/>
                <a:gd name="T20" fmla="*/ 207 w 268"/>
                <a:gd name="T21" fmla="*/ 9 h 492"/>
                <a:gd name="T22" fmla="*/ 232 w 268"/>
                <a:gd name="T23" fmla="*/ 27 h 492"/>
                <a:gd name="T24" fmla="*/ 267 w 268"/>
                <a:gd name="T25" fmla="*/ 86 h 492"/>
                <a:gd name="T26" fmla="*/ 267 w 268"/>
                <a:gd name="T27" fmla="*/ 263 h 492"/>
                <a:gd name="T28" fmla="*/ 120 w 268"/>
                <a:gd name="T29" fmla="*/ 228 h 492"/>
                <a:gd name="T30" fmla="*/ 165 w 268"/>
                <a:gd name="T31" fmla="*/ 296 h 492"/>
                <a:gd name="T32" fmla="*/ 186 w 268"/>
                <a:gd name="T33" fmla="*/ 297 h 492"/>
                <a:gd name="T34" fmla="*/ 196 w 268"/>
                <a:gd name="T35" fmla="*/ 228 h 492"/>
                <a:gd name="T36" fmla="*/ 142 w 268"/>
                <a:gd name="T37" fmla="*/ 188 h 492"/>
                <a:gd name="T38" fmla="*/ 79 w 268"/>
                <a:gd name="T39" fmla="*/ 221 h 492"/>
                <a:gd name="T40" fmla="*/ 83 w 268"/>
                <a:gd name="T41" fmla="*/ 292 h 492"/>
                <a:gd name="T42" fmla="*/ 151 w 268"/>
                <a:gd name="T43" fmla="*/ 318 h 492"/>
                <a:gd name="T44" fmla="*/ 158 w 268"/>
                <a:gd name="T45" fmla="*/ 299 h 492"/>
                <a:gd name="T46" fmla="*/ 116 w 268"/>
                <a:gd name="T47" fmla="*/ 231 h 492"/>
                <a:gd name="T48" fmla="*/ 120 w 268"/>
                <a:gd name="T49" fmla="*/ 228 h 492"/>
                <a:gd name="T50" fmla="*/ 134 w 268"/>
                <a:gd name="T51" fmla="*/ 390 h 492"/>
                <a:gd name="T52" fmla="*/ 69 w 268"/>
                <a:gd name="T53" fmla="*/ 390 h 492"/>
                <a:gd name="T54" fmla="*/ 20 w 268"/>
                <a:gd name="T55" fmla="*/ 439 h 492"/>
                <a:gd name="T56" fmla="*/ 52 w 268"/>
                <a:gd name="T57" fmla="*/ 471 h 492"/>
                <a:gd name="T58" fmla="*/ 184 w 268"/>
                <a:gd name="T59" fmla="*/ 471 h 492"/>
                <a:gd name="T60" fmla="*/ 248 w 268"/>
                <a:gd name="T61" fmla="*/ 406 h 492"/>
                <a:gd name="T62" fmla="*/ 232 w 268"/>
                <a:gd name="T63" fmla="*/ 389 h 492"/>
                <a:gd name="T64" fmla="*/ 134 w 268"/>
                <a:gd name="T65" fmla="*/ 390 h 492"/>
                <a:gd name="T66" fmla="*/ 133 w 268"/>
                <a:gd name="T67" fmla="*/ 105 h 492"/>
                <a:gd name="T68" fmla="*/ 218 w 268"/>
                <a:gd name="T69" fmla="*/ 105 h 492"/>
                <a:gd name="T70" fmla="*/ 244 w 268"/>
                <a:gd name="T71" fmla="*/ 63 h 492"/>
                <a:gd name="T72" fmla="*/ 226 w 268"/>
                <a:gd name="T73" fmla="*/ 47 h 492"/>
                <a:gd name="T74" fmla="*/ 200 w 268"/>
                <a:gd name="T75" fmla="*/ 31 h 492"/>
                <a:gd name="T76" fmla="*/ 143 w 268"/>
                <a:gd name="T77" fmla="*/ 10 h 492"/>
                <a:gd name="T78" fmla="*/ 94 w 268"/>
                <a:gd name="T79" fmla="*/ 10 h 492"/>
                <a:gd name="T80" fmla="*/ 79 w 268"/>
                <a:gd name="T81" fmla="*/ 16 h 492"/>
                <a:gd name="T82" fmla="*/ 46 w 268"/>
                <a:gd name="T83" fmla="*/ 44 h 492"/>
                <a:gd name="T84" fmla="*/ 33 w 268"/>
                <a:gd name="T85" fmla="*/ 52 h 492"/>
                <a:gd name="T86" fmla="*/ 21 w 268"/>
                <a:gd name="T87" fmla="*/ 99 h 492"/>
                <a:gd name="T88" fmla="*/ 48 w 268"/>
                <a:gd name="T89" fmla="*/ 105 h 492"/>
                <a:gd name="T90" fmla="*/ 133 w 268"/>
                <a:gd name="T91" fmla="*/ 105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8" h="492">
                  <a:moveTo>
                    <a:pt x="267" y="263"/>
                  </a:moveTo>
                  <a:cubicBezTo>
                    <a:pt x="267" y="322"/>
                    <a:pt x="267" y="382"/>
                    <a:pt x="267" y="442"/>
                  </a:cubicBezTo>
                  <a:cubicBezTo>
                    <a:pt x="267" y="471"/>
                    <a:pt x="251" y="490"/>
                    <a:pt x="221" y="491"/>
                  </a:cubicBezTo>
                  <a:cubicBezTo>
                    <a:pt x="163" y="492"/>
                    <a:pt x="104" y="492"/>
                    <a:pt x="45" y="491"/>
                  </a:cubicBezTo>
                  <a:cubicBezTo>
                    <a:pt x="16" y="490"/>
                    <a:pt x="1" y="474"/>
                    <a:pt x="1" y="445"/>
                  </a:cubicBezTo>
                  <a:cubicBezTo>
                    <a:pt x="0" y="322"/>
                    <a:pt x="0" y="199"/>
                    <a:pt x="0" y="76"/>
                  </a:cubicBezTo>
                  <a:cubicBezTo>
                    <a:pt x="0" y="59"/>
                    <a:pt x="8" y="45"/>
                    <a:pt x="23" y="34"/>
                  </a:cubicBezTo>
                  <a:cubicBezTo>
                    <a:pt x="37" y="24"/>
                    <a:pt x="57" y="22"/>
                    <a:pt x="63" y="2"/>
                  </a:cubicBezTo>
                  <a:cubicBezTo>
                    <a:pt x="64" y="0"/>
                    <a:pt x="72" y="0"/>
                    <a:pt x="76" y="0"/>
                  </a:cubicBezTo>
                  <a:cubicBezTo>
                    <a:pt x="114" y="0"/>
                    <a:pt x="152" y="0"/>
                    <a:pt x="190" y="0"/>
                  </a:cubicBezTo>
                  <a:cubicBezTo>
                    <a:pt x="198" y="0"/>
                    <a:pt x="203" y="0"/>
                    <a:pt x="207" y="9"/>
                  </a:cubicBezTo>
                  <a:cubicBezTo>
                    <a:pt x="211" y="19"/>
                    <a:pt x="222" y="23"/>
                    <a:pt x="232" y="27"/>
                  </a:cubicBezTo>
                  <a:cubicBezTo>
                    <a:pt x="257" y="39"/>
                    <a:pt x="268" y="58"/>
                    <a:pt x="267" y="86"/>
                  </a:cubicBezTo>
                  <a:cubicBezTo>
                    <a:pt x="267" y="145"/>
                    <a:pt x="267" y="204"/>
                    <a:pt x="267" y="263"/>
                  </a:cubicBezTo>
                  <a:close/>
                  <a:moveTo>
                    <a:pt x="120" y="228"/>
                  </a:moveTo>
                  <a:cubicBezTo>
                    <a:pt x="139" y="248"/>
                    <a:pt x="151" y="273"/>
                    <a:pt x="165" y="296"/>
                  </a:cubicBezTo>
                  <a:cubicBezTo>
                    <a:pt x="173" y="309"/>
                    <a:pt x="178" y="306"/>
                    <a:pt x="186" y="297"/>
                  </a:cubicBezTo>
                  <a:cubicBezTo>
                    <a:pt x="202" y="276"/>
                    <a:pt x="207" y="253"/>
                    <a:pt x="196" y="228"/>
                  </a:cubicBezTo>
                  <a:cubicBezTo>
                    <a:pt x="186" y="205"/>
                    <a:pt x="168" y="191"/>
                    <a:pt x="142" y="188"/>
                  </a:cubicBezTo>
                  <a:cubicBezTo>
                    <a:pt x="114" y="186"/>
                    <a:pt x="93" y="199"/>
                    <a:pt x="79" y="221"/>
                  </a:cubicBezTo>
                  <a:cubicBezTo>
                    <a:pt x="64" y="244"/>
                    <a:pt x="67" y="269"/>
                    <a:pt x="83" y="292"/>
                  </a:cubicBezTo>
                  <a:cubicBezTo>
                    <a:pt x="98" y="315"/>
                    <a:pt x="124" y="324"/>
                    <a:pt x="151" y="318"/>
                  </a:cubicBezTo>
                  <a:cubicBezTo>
                    <a:pt x="166" y="315"/>
                    <a:pt x="165" y="310"/>
                    <a:pt x="158" y="299"/>
                  </a:cubicBezTo>
                  <a:cubicBezTo>
                    <a:pt x="144" y="277"/>
                    <a:pt x="130" y="254"/>
                    <a:pt x="116" y="231"/>
                  </a:cubicBezTo>
                  <a:cubicBezTo>
                    <a:pt x="117" y="230"/>
                    <a:pt x="118" y="229"/>
                    <a:pt x="120" y="228"/>
                  </a:cubicBezTo>
                  <a:close/>
                  <a:moveTo>
                    <a:pt x="134" y="390"/>
                  </a:moveTo>
                  <a:cubicBezTo>
                    <a:pt x="112" y="390"/>
                    <a:pt x="91" y="390"/>
                    <a:pt x="69" y="390"/>
                  </a:cubicBezTo>
                  <a:cubicBezTo>
                    <a:pt x="19" y="390"/>
                    <a:pt x="19" y="390"/>
                    <a:pt x="20" y="439"/>
                  </a:cubicBezTo>
                  <a:cubicBezTo>
                    <a:pt x="21" y="464"/>
                    <a:pt x="27" y="471"/>
                    <a:pt x="52" y="471"/>
                  </a:cubicBezTo>
                  <a:cubicBezTo>
                    <a:pt x="96" y="471"/>
                    <a:pt x="140" y="471"/>
                    <a:pt x="184" y="471"/>
                  </a:cubicBezTo>
                  <a:cubicBezTo>
                    <a:pt x="249" y="471"/>
                    <a:pt x="249" y="471"/>
                    <a:pt x="248" y="406"/>
                  </a:cubicBezTo>
                  <a:cubicBezTo>
                    <a:pt x="248" y="393"/>
                    <a:pt x="245" y="389"/>
                    <a:pt x="232" y="389"/>
                  </a:cubicBezTo>
                  <a:cubicBezTo>
                    <a:pt x="199" y="390"/>
                    <a:pt x="167" y="390"/>
                    <a:pt x="134" y="390"/>
                  </a:cubicBezTo>
                  <a:close/>
                  <a:moveTo>
                    <a:pt x="133" y="105"/>
                  </a:moveTo>
                  <a:cubicBezTo>
                    <a:pt x="161" y="105"/>
                    <a:pt x="190" y="105"/>
                    <a:pt x="218" y="105"/>
                  </a:cubicBezTo>
                  <a:cubicBezTo>
                    <a:pt x="248" y="105"/>
                    <a:pt x="257" y="91"/>
                    <a:pt x="244" y="63"/>
                  </a:cubicBezTo>
                  <a:cubicBezTo>
                    <a:pt x="240" y="55"/>
                    <a:pt x="233" y="51"/>
                    <a:pt x="226" y="47"/>
                  </a:cubicBezTo>
                  <a:cubicBezTo>
                    <a:pt x="217" y="41"/>
                    <a:pt x="204" y="38"/>
                    <a:pt x="200" y="31"/>
                  </a:cubicBezTo>
                  <a:cubicBezTo>
                    <a:pt x="187" y="4"/>
                    <a:pt x="164" y="10"/>
                    <a:pt x="143" y="10"/>
                  </a:cubicBezTo>
                  <a:cubicBezTo>
                    <a:pt x="127" y="9"/>
                    <a:pt x="110" y="9"/>
                    <a:pt x="94" y="10"/>
                  </a:cubicBezTo>
                  <a:cubicBezTo>
                    <a:pt x="88" y="10"/>
                    <a:pt x="82" y="8"/>
                    <a:pt x="79" y="16"/>
                  </a:cubicBezTo>
                  <a:cubicBezTo>
                    <a:pt x="73" y="31"/>
                    <a:pt x="59" y="37"/>
                    <a:pt x="46" y="44"/>
                  </a:cubicBezTo>
                  <a:cubicBezTo>
                    <a:pt x="42" y="47"/>
                    <a:pt x="37" y="49"/>
                    <a:pt x="33" y="52"/>
                  </a:cubicBezTo>
                  <a:cubicBezTo>
                    <a:pt x="16" y="64"/>
                    <a:pt x="18" y="83"/>
                    <a:pt x="21" y="99"/>
                  </a:cubicBezTo>
                  <a:cubicBezTo>
                    <a:pt x="24" y="112"/>
                    <a:pt x="39" y="104"/>
                    <a:pt x="48" y="105"/>
                  </a:cubicBezTo>
                  <a:cubicBezTo>
                    <a:pt x="76" y="106"/>
                    <a:pt x="105" y="105"/>
                    <a:pt x="133" y="105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9CD440CC-0F7D-496C-8476-2F1EC0CFB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3700" y="1447800"/>
              <a:ext cx="917575" cy="530225"/>
            </a:xfrm>
            <a:custGeom>
              <a:avLst/>
              <a:gdLst>
                <a:gd name="T0" fmla="*/ 11 w 180"/>
                <a:gd name="T1" fmla="*/ 104 h 104"/>
                <a:gd name="T2" fmla="*/ 6 w 180"/>
                <a:gd name="T3" fmla="*/ 8 h 104"/>
                <a:gd name="T4" fmla="*/ 20 w 180"/>
                <a:gd name="T5" fmla="*/ 0 h 104"/>
                <a:gd name="T6" fmla="*/ 167 w 180"/>
                <a:gd name="T7" fmla="*/ 0 h 104"/>
                <a:gd name="T8" fmla="*/ 180 w 180"/>
                <a:gd name="T9" fmla="*/ 11 h 104"/>
                <a:gd name="T10" fmla="*/ 178 w 180"/>
                <a:gd name="T11" fmla="*/ 98 h 104"/>
                <a:gd name="T12" fmla="*/ 173 w 180"/>
                <a:gd name="T13" fmla="*/ 104 h 104"/>
                <a:gd name="T14" fmla="*/ 11 w 180"/>
                <a:gd name="T1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104">
                  <a:moveTo>
                    <a:pt x="11" y="104"/>
                  </a:moveTo>
                  <a:cubicBezTo>
                    <a:pt x="0" y="72"/>
                    <a:pt x="8" y="40"/>
                    <a:pt x="6" y="8"/>
                  </a:cubicBezTo>
                  <a:cubicBezTo>
                    <a:pt x="6" y="0"/>
                    <a:pt x="14" y="0"/>
                    <a:pt x="20" y="0"/>
                  </a:cubicBezTo>
                  <a:cubicBezTo>
                    <a:pt x="69" y="0"/>
                    <a:pt x="118" y="0"/>
                    <a:pt x="167" y="0"/>
                  </a:cubicBezTo>
                  <a:cubicBezTo>
                    <a:pt x="175" y="0"/>
                    <a:pt x="180" y="3"/>
                    <a:pt x="180" y="11"/>
                  </a:cubicBezTo>
                  <a:cubicBezTo>
                    <a:pt x="180" y="40"/>
                    <a:pt x="179" y="69"/>
                    <a:pt x="178" y="98"/>
                  </a:cubicBezTo>
                  <a:cubicBezTo>
                    <a:pt x="178" y="100"/>
                    <a:pt x="175" y="102"/>
                    <a:pt x="173" y="104"/>
                  </a:cubicBezTo>
                  <a:cubicBezTo>
                    <a:pt x="119" y="104"/>
                    <a:pt x="65" y="104"/>
                    <a:pt x="11" y="104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885EE7B0-CEC9-4679-8782-620F2E1D2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38" y="2017713"/>
              <a:ext cx="742950" cy="92075"/>
            </a:xfrm>
            <a:custGeom>
              <a:avLst/>
              <a:gdLst>
                <a:gd name="T0" fmla="*/ 5 w 146"/>
                <a:gd name="T1" fmla="*/ 5 h 18"/>
                <a:gd name="T2" fmla="*/ 2 w 146"/>
                <a:gd name="T3" fmla="*/ 0 h 18"/>
                <a:gd name="T4" fmla="*/ 145 w 146"/>
                <a:gd name="T5" fmla="*/ 0 h 18"/>
                <a:gd name="T6" fmla="*/ 146 w 146"/>
                <a:gd name="T7" fmla="*/ 18 h 18"/>
                <a:gd name="T8" fmla="*/ 7 w 146"/>
                <a:gd name="T9" fmla="*/ 18 h 18"/>
                <a:gd name="T10" fmla="*/ 1 w 146"/>
                <a:gd name="T11" fmla="*/ 13 h 18"/>
                <a:gd name="T12" fmla="*/ 116 w 146"/>
                <a:gd name="T13" fmla="*/ 13 h 18"/>
                <a:gd name="T14" fmla="*/ 117 w 146"/>
                <a:gd name="T15" fmla="*/ 5 h 18"/>
                <a:gd name="T16" fmla="*/ 5 w 146"/>
                <a:gd name="T17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18">
                  <a:moveTo>
                    <a:pt x="5" y="5"/>
                  </a:moveTo>
                  <a:cubicBezTo>
                    <a:pt x="3" y="4"/>
                    <a:pt x="0" y="4"/>
                    <a:pt x="2" y="0"/>
                  </a:cubicBezTo>
                  <a:cubicBezTo>
                    <a:pt x="49" y="0"/>
                    <a:pt x="97" y="0"/>
                    <a:pt x="145" y="0"/>
                  </a:cubicBezTo>
                  <a:cubicBezTo>
                    <a:pt x="136" y="8"/>
                    <a:pt x="136" y="9"/>
                    <a:pt x="146" y="18"/>
                  </a:cubicBezTo>
                  <a:cubicBezTo>
                    <a:pt x="99" y="18"/>
                    <a:pt x="53" y="18"/>
                    <a:pt x="7" y="18"/>
                  </a:cubicBezTo>
                  <a:cubicBezTo>
                    <a:pt x="4" y="18"/>
                    <a:pt x="2" y="17"/>
                    <a:pt x="1" y="13"/>
                  </a:cubicBezTo>
                  <a:cubicBezTo>
                    <a:pt x="40" y="13"/>
                    <a:pt x="78" y="13"/>
                    <a:pt x="116" y="13"/>
                  </a:cubicBezTo>
                  <a:cubicBezTo>
                    <a:pt x="116" y="11"/>
                    <a:pt x="117" y="8"/>
                    <a:pt x="117" y="5"/>
                  </a:cubicBezTo>
                  <a:cubicBezTo>
                    <a:pt x="79" y="5"/>
                    <a:pt x="42" y="5"/>
                    <a:pt x="5" y="5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7B33D369-0A06-41A0-AC2B-EE7F10191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3221038"/>
              <a:ext cx="71437" cy="87313"/>
            </a:xfrm>
            <a:custGeom>
              <a:avLst/>
              <a:gdLst>
                <a:gd name="T0" fmla="*/ 10 w 14"/>
                <a:gd name="T1" fmla="*/ 17 h 17"/>
                <a:gd name="T2" fmla="*/ 0 w 14"/>
                <a:gd name="T3" fmla="*/ 0 h 17"/>
                <a:gd name="T4" fmla="*/ 14 w 14"/>
                <a:gd name="T5" fmla="*/ 14 h 17"/>
                <a:gd name="T6" fmla="*/ 10 w 14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7">
                  <a:moveTo>
                    <a:pt x="10" y="17"/>
                  </a:moveTo>
                  <a:cubicBezTo>
                    <a:pt x="4" y="13"/>
                    <a:pt x="2" y="7"/>
                    <a:pt x="0" y="0"/>
                  </a:cubicBezTo>
                  <a:cubicBezTo>
                    <a:pt x="10" y="0"/>
                    <a:pt x="13" y="6"/>
                    <a:pt x="14" y="14"/>
                  </a:cubicBezTo>
                  <a:cubicBezTo>
                    <a:pt x="12" y="15"/>
                    <a:pt x="11" y="16"/>
                    <a:pt x="10" y="17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594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id="{6B645608-D5C2-4C07-82F6-F6C3B01F04B4}"/>
              </a:ext>
            </a:extLst>
          </p:cNvPr>
          <p:cNvSpPr>
            <a:spLocks noEditPoints="1"/>
          </p:cNvSpPr>
          <p:nvPr/>
        </p:nvSpPr>
        <p:spPr bwMode="auto">
          <a:xfrm>
            <a:off x="4480611" y="3200400"/>
            <a:ext cx="3481288" cy="2512148"/>
          </a:xfrm>
          <a:custGeom>
            <a:avLst/>
            <a:gdLst>
              <a:gd name="T0" fmla="*/ 519 w 521"/>
              <a:gd name="T1" fmla="*/ 186 h 375"/>
              <a:gd name="T2" fmla="*/ 520 w 521"/>
              <a:gd name="T3" fmla="*/ 242 h 375"/>
              <a:gd name="T4" fmla="*/ 486 w 521"/>
              <a:gd name="T5" fmla="*/ 309 h 375"/>
              <a:gd name="T6" fmla="*/ 410 w 521"/>
              <a:gd name="T7" fmla="*/ 346 h 375"/>
              <a:gd name="T8" fmla="*/ 96 w 521"/>
              <a:gd name="T9" fmla="*/ 340 h 375"/>
              <a:gd name="T10" fmla="*/ 36 w 521"/>
              <a:gd name="T11" fmla="*/ 310 h 375"/>
              <a:gd name="T12" fmla="*/ 1 w 521"/>
              <a:gd name="T13" fmla="*/ 243 h 375"/>
              <a:gd name="T14" fmla="*/ 2 w 521"/>
              <a:gd name="T15" fmla="*/ 114 h 375"/>
              <a:gd name="T16" fmla="*/ 39 w 521"/>
              <a:gd name="T17" fmla="*/ 60 h 375"/>
              <a:gd name="T18" fmla="*/ 159 w 521"/>
              <a:gd name="T19" fmla="*/ 14 h 375"/>
              <a:gd name="T20" fmla="*/ 396 w 521"/>
              <a:gd name="T21" fmla="*/ 22 h 375"/>
              <a:gd name="T22" fmla="*/ 489 w 521"/>
              <a:gd name="T23" fmla="*/ 65 h 375"/>
              <a:gd name="T24" fmla="*/ 519 w 521"/>
              <a:gd name="T25" fmla="*/ 127 h 375"/>
              <a:gd name="T26" fmla="*/ 519 w 521"/>
              <a:gd name="T27" fmla="*/ 186 h 375"/>
              <a:gd name="T28" fmla="*/ 519 w 521"/>
              <a:gd name="T29" fmla="*/ 186 h 375"/>
              <a:gd name="T30" fmla="*/ 34 w 521"/>
              <a:gd name="T31" fmla="*/ 174 h 375"/>
              <a:gd name="T32" fmla="*/ 34 w 521"/>
              <a:gd name="T33" fmla="*/ 229 h 375"/>
              <a:gd name="T34" fmla="*/ 51 w 521"/>
              <a:gd name="T35" fmla="*/ 270 h 375"/>
              <a:gd name="T36" fmla="*/ 125 w 521"/>
              <a:gd name="T37" fmla="*/ 311 h 375"/>
              <a:gd name="T38" fmla="*/ 370 w 521"/>
              <a:gd name="T39" fmla="*/ 318 h 375"/>
              <a:gd name="T40" fmla="*/ 462 w 521"/>
              <a:gd name="T41" fmla="*/ 278 h 375"/>
              <a:gd name="T42" fmla="*/ 486 w 521"/>
              <a:gd name="T43" fmla="*/ 236 h 375"/>
              <a:gd name="T44" fmla="*/ 486 w 521"/>
              <a:gd name="T45" fmla="*/ 183 h 375"/>
              <a:gd name="T46" fmla="*/ 480 w 521"/>
              <a:gd name="T47" fmla="*/ 178 h 375"/>
              <a:gd name="T48" fmla="*/ 351 w 521"/>
              <a:gd name="T49" fmla="*/ 224 h 375"/>
              <a:gd name="T50" fmla="*/ 173 w 521"/>
              <a:gd name="T51" fmla="*/ 225 h 375"/>
              <a:gd name="T52" fmla="*/ 51 w 521"/>
              <a:gd name="T53" fmla="*/ 184 h 375"/>
              <a:gd name="T54" fmla="*/ 34 w 521"/>
              <a:gd name="T55" fmla="*/ 174 h 375"/>
              <a:gd name="T56" fmla="*/ 402 w 521"/>
              <a:gd name="T57" fmla="*/ 180 h 375"/>
              <a:gd name="T58" fmla="*/ 392 w 521"/>
              <a:gd name="T59" fmla="*/ 175 h 375"/>
              <a:gd name="T60" fmla="*/ 120 w 521"/>
              <a:gd name="T61" fmla="*/ 67 h 375"/>
              <a:gd name="T62" fmla="*/ 64 w 521"/>
              <a:gd name="T63" fmla="*/ 75 h 375"/>
              <a:gd name="T64" fmla="*/ 62 w 521"/>
              <a:gd name="T65" fmla="*/ 77 h 375"/>
              <a:gd name="T66" fmla="*/ 61 w 521"/>
              <a:gd name="T67" fmla="*/ 150 h 375"/>
              <a:gd name="T68" fmla="*/ 133 w 521"/>
              <a:gd name="T69" fmla="*/ 184 h 375"/>
              <a:gd name="T70" fmla="*/ 347 w 521"/>
              <a:gd name="T71" fmla="*/ 193 h 375"/>
              <a:gd name="T72" fmla="*/ 402 w 521"/>
              <a:gd name="T73" fmla="*/ 180 h 375"/>
              <a:gd name="T74" fmla="*/ 138 w 521"/>
              <a:gd name="T75" fmla="*/ 43 h 375"/>
              <a:gd name="T76" fmla="*/ 142 w 521"/>
              <a:gd name="T77" fmla="*/ 46 h 375"/>
              <a:gd name="T78" fmla="*/ 427 w 521"/>
              <a:gd name="T79" fmla="*/ 158 h 375"/>
              <a:gd name="T80" fmla="*/ 461 w 521"/>
              <a:gd name="T81" fmla="*/ 152 h 375"/>
              <a:gd name="T82" fmla="*/ 477 w 521"/>
              <a:gd name="T83" fmla="*/ 134 h 375"/>
              <a:gd name="T84" fmla="*/ 481 w 521"/>
              <a:gd name="T85" fmla="*/ 100 h 375"/>
              <a:gd name="T86" fmla="*/ 460 w 521"/>
              <a:gd name="T87" fmla="*/ 75 h 375"/>
              <a:gd name="T88" fmla="*/ 364 w 521"/>
              <a:gd name="T89" fmla="*/ 37 h 375"/>
              <a:gd name="T90" fmla="*/ 195 w 521"/>
              <a:gd name="T91" fmla="*/ 32 h 375"/>
              <a:gd name="T92" fmla="*/ 138 w 521"/>
              <a:gd name="T93" fmla="*/ 43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21" h="375">
                <a:moveTo>
                  <a:pt x="519" y="186"/>
                </a:moveTo>
                <a:cubicBezTo>
                  <a:pt x="519" y="205"/>
                  <a:pt x="518" y="223"/>
                  <a:pt x="520" y="242"/>
                </a:cubicBezTo>
                <a:cubicBezTo>
                  <a:pt x="521" y="271"/>
                  <a:pt x="508" y="292"/>
                  <a:pt x="486" y="309"/>
                </a:cubicBezTo>
                <a:cubicBezTo>
                  <a:pt x="463" y="326"/>
                  <a:pt x="438" y="338"/>
                  <a:pt x="410" y="346"/>
                </a:cubicBezTo>
                <a:cubicBezTo>
                  <a:pt x="305" y="375"/>
                  <a:pt x="200" y="374"/>
                  <a:pt x="96" y="340"/>
                </a:cubicBezTo>
                <a:cubicBezTo>
                  <a:pt x="74" y="334"/>
                  <a:pt x="55" y="323"/>
                  <a:pt x="36" y="310"/>
                </a:cubicBezTo>
                <a:cubicBezTo>
                  <a:pt x="14" y="294"/>
                  <a:pt x="1" y="272"/>
                  <a:pt x="1" y="243"/>
                </a:cubicBezTo>
                <a:cubicBezTo>
                  <a:pt x="1" y="200"/>
                  <a:pt x="0" y="157"/>
                  <a:pt x="2" y="114"/>
                </a:cubicBezTo>
                <a:cubicBezTo>
                  <a:pt x="4" y="89"/>
                  <a:pt x="20" y="73"/>
                  <a:pt x="39" y="60"/>
                </a:cubicBezTo>
                <a:cubicBezTo>
                  <a:pt x="75" y="34"/>
                  <a:pt x="116" y="22"/>
                  <a:pt x="159" y="14"/>
                </a:cubicBezTo>
                <a:cubicBezTo>
                  <a:pt x="239" y="0"/>
                  <a:pt x="318" y="2"/>
                  <a:pt x="396" y="22"/>
                </a:cubicBezTo>
                <a:cubicBezTo>
                  <a:pt x="430" y="31"/>
                  <a:pt x="461" y="43"/>
                  <a:pt x="489" y="65"/>
                </a:cubicBezTo>
                <a:cubicBezTo>
                  <a:pt x="508" y="81"/>
                  <a:pt x="521" y="100"/>
                  <a:pt x="519" y="127"/>
                </a:cubicBezTo>
                <a:cubicBezTo>
                  <a:pt x="518" y="146"/>
                  <a:pt x="519" y="166"/>
                  <a:pt x="519" y="186"/>
                </a:cubicBezTo>
                <a:cubicBezTo>
                  <a:pt x="519" y="186"/>
                  <a:pt x="519" y="186"/>
                  <a:pt x="519" y="186"/>
                </a:cubicBezTo>
                <a:close/>
                <a:moveTo>
                  <a:pt x="34" y="174"/>
                </a:moveTo>
                <a:cubicBezTo>
                  <a:pt x="34" y="193"/>
                  <a:pt x="34" y="211"/>
                  <a:pt x="34" y="229"/>
                </a:cubicBezTo>
                <a:cubicBezTo>
                  <a:pt x="34" y="245"/>
                  <a:pt x="40" y="258"/>
                  <a:pt x="51" y="270"/>
                </a:cubicBezTo>
                <a:cubicBezTo>
                  <a:pt x="71" y="291"/>
                  <a:pt x="97" y="303"/>
                  <a:pt x="125" y="311"/>
                </a:cubicBezTo>
                <a:cubicBezTo>
                  <a:pt x="206" y="336"/>
                  <a:pt x="288" y="336"/>
                  <a:pt x="370" y="318"/>
                </a:cubicBezTo>
                <a:cubicBezTo>
                  <a:pt x="403" y="311"/>
                  <a:pt x="435" y="299"/>
                  <a:pt x="462" y="278"/>
                </a:cubicBezTo>
                <a:cubicBezTo>
                  <a:pt x="475" y="267"/>
                  <a:pt x="485" y="254"/>
                  <a:pt x="486" y="236"/>
                </a:cubicBezTo>
                <a:cubicBezTo>
                  <a:pt x="487" y="218"/>
                  <a:pt x="486" y="201"/>
                  <a:pt x="486" y="183"/>
                </a:cubicBezTo>
                <a:cubicBezTo>
                  <a:pt x="486" y="177"/>
                  <a:pt x="485" y="175"/>
                  <a:pt x="480" y="178"/>
                </a:cubicBezTo>
                <a:cubicBezTo>
                  <a:pt x="440" y="205"/>
                  <a:pt x="396" y="217"/>
                  <a:pt x="351" y="224"/>
                </a:cubicBezTo>
                <a:cubicBezTo>
                  <a:pt x="292" y="234"/>
                  <a:pt x="232" y="235"/>
                  <a:pt x="173" y="225"/>
                </a:cubicBezTo>
                <a:cubicBezTo>
                  <a:pt x="130" y="217"/>
                  <a:pt x="88" y="207"/>
                  <a:pt x="51" y="184"/>
                </a:cubicBezTo>
                <a:cubicBezTo>
                  <a:pt x="46" y="181"/>
                  <a:pt x="41" y="178"/>
                  <a:pt x="34" y="174"/>
                </a:cubicBezTo>
                <a:close/>
                <a:moveTo>
                  <a:pt x="402" y="180"/>
                </a:moveTo>
                <a:cubicBezTo>
                  <a:pt x="397" y="178"/>
                  <a:pt x="395" y="176"/>
                  <a:pt x="392" y="175"/>
                </a:cubicBezTo>
                <a:cubicBezTo>
                  <a:pt x="301" y="140"/>
                  <a:pt x="210" y="105"/>
                  <a:pt x="120" y="67"/>
                </a:cubicBezTo>
                <a:cubicBezTo>
                  <a:pt x="97" y="57"/>
                  <a:pt x="81" y="62"/>
                  <a:pt x="64" y="75"/>
                </a:cubicBezTo>
                <a:cubicBezTo>
                  <a:pt x="63" y="76"/>
                  <a:pt x="63" y="77"/>
                  <a:pt x="62" y="77"/>
                </a:cubicBezTo>
                <a:cubicBezTo>
                  <a:pt x="34" y="99"/>
                  <a:pt x="34" y="128"/>
                  <a:pt x="61" y="150"/>
                </a:cubicBezTo>
                <a:cubicBezTo>
                  <a:pt x="83" y="167"/>
                  <a:pt x="107" y="177"/>
                  <a:pt x="133" y="184"/>
                </a:cubicBezTo>
                <a:cubicBezTo>
                  <a:pt x="204" y="202"/>
                  <a:pt x="275" y="204"/>
                  <a:pt x="347" y="193"/>
                </a:cubicBezTo>
                <a:cubicBezTo>
                  <a:pt x="365" y="191"/>
                  <a:pt x="382" y="187"/>
                  <a:pt x="402" y="180"/>
                </a:cubicBezTo>
                <a:close/>
                <a:moveTo>
                  <a:pt x="138" y="43"/>
                </a:moveTo>
                <a:cubicBezTo>
                  <a:pt x="141" y="45"/>
                  <a:pt x="141" y="45"/>
                  <a:pt x="142" y="46"/>
                </a:cubicBezTo>
                <a:cubicBezTo>
                  <a:pt x="237" y="83"/>
                  <a:pt x="332" y="120"/>
                  <a:pt x="427" y="158"/>
                </a:cubicBezTo>
                <a:cubicBezTo>
                  <a:pt x="441" y="164"/>
                  <a:pt x="451" y="160"/>
                  <a:pt x="461" y="152"/>
                </a:cubicBezTo>
                <a:cubicBezTo>
                  <a:pt x="467" y="147"/>
                  <a:pt x="472" y="141"/>
                  <a:pt x="477" y="134"/>
                </a:cubicBezTo>
                <a:cubicBezTo>
                  <a:pt x="484" y="124"/>
                  <a:pt x="486" y="112"/>
                  <a:pt x="481" y="100"/>
                </a:cubicBezTo>
                <a:cubicBezTo>
                  <a:pt x="477" y="89"/>
                  <a:pt x="469" y="82"/>
                  <a:pt x="460" y="75"/>
                </a:cubicBezTo>
                <a:cubicBezTo>
                  <a:pt x="431" y="53"/>
                  <a:pt x="398" y="44"/>
                  <a:pt x="364" y="37"/>
                </a:cubicBezTo>
                <a:cubicBezTo>
                  <a:pt x="308" y="26"/>
                  <a:pt x="251" y="25"/>
                  <a:pt x="195" y="32"/>
                </a:cubicBezTo>
                <a:cubicBezTo>
                  <a:pt x="176" y="34"/>
                  <a:pt x="158" y="37"/>
                  <a:pt x="138" y="43"/>
                </a:cubicBezTo>
                <a:close/>
              </a:path>
            </a:pathLst>
          </a:custGeom>
          <a:solidFill>
            <a:srgbClr val="C00000">
              <a:alpha val="28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32" name="Google Shape;532;p22"/>
          <p:cNvSpPr txBox="1">
            <a:spLocks noGrp="1"/>
          </p:cNvSpPr>
          <p:nvPr>
            <p:ph type="title"/>
          </p:nvPr>
        </p:nvSpPr>
        <p:spPr>
          <a:xfrm>
            <a:off x="3119182" y="681151"/>
            <a:ext cx="7213538" cy="88783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>
              <a:buSzPts val="1100"/>
            </a:pPr>
            <a:r>
              <a:rPr lang="fa-IR" dirty="0">
                <a:cs typeface="B Nazanin" panose="00000400000000000000" pitchFamily="2" charset="-78"/>
              </a:rPr>
              <a:t>عنوان خود را در اینجا اضافه کنید.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33" name="Google Shape;533;p22"/>
          <p:cNvSpPr txBox="1">
            <a:spLocks noGrp="1"/>
          </p:cNvSpPr>
          <p:nvPr>
            <p:ph type="body" idx="1"/>
          </p:nvPr>
        </p:nvSpPr>
        <p:spPr>
          <a:xfrm>
            <a:off x="868533" y="2056362"/>
            <a:ext cx="3440231" cy="3314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1">
              <a:spcAft>
                <a:spcPts val="21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به یاد داشته باشید که اکثر الگوهای ارائه ما به شما امکان می دهند رنگ ها را با ویرایش اصلی تغییر دهید - این هم در پاورپوینت و هم در اسلایدهای </a:t>
            </a:r>
            <a:r>
              <a:rPr lang="en-US" dirty="0">
                <a:cs typeface="B Nazanin" panose="00000400000000000000" pitchFamily="2" charset="-78"/>
              </a:rPr>
              <a:t>Google </a:t>
            </a:r>
            <a:r>
              <a:rPr lang="fa-IR" dirty="0">
                <a:cs typeface="B Nazanin" panose="00000400000000000000" pitchFamily="2" charset="-78"/>
              </a:rPr>
              <a:t>کار می کند - بنابراین می توانید آنها را با نیازهای خود تطبیق دهید.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34" name="Google Shape;534;p22"/>
          <p:cNvSpPr txBox="1">
            <a:spLocks noGrp="1"/>
          </p:cNvSpPr>
          <p:nvPr>
            <p:ph type="body" idx="2"/>
          </p:nvPr>
        </p:nvSpPr>
        <p:spPr>
          <a:xfrm>
            <a:off x="8133747" y="2241394"/>
            <a:ext cx="3571255" cy="3314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>
              <a:spcAft>
                <a:spcPts val="21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رنگ ها احساسی هستند و احساسات را برمی انگیزند. رنگ های مناسب می توانند به متقاعد کردن و ایجاد انگیزه کمک کنند، آنها می توانند علاقه مخاطبان شما را افزایش دهند و درک و حفظ یادگیری را بهبود بخشند.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" name="Google Shape;1098;p97">
            <a:extLst>
              <a:ext uri="{FF2B5EF4-FFF2-40B4-BE49-F238E27FC236}">
                <a16:creationId xmlns:a16="http://schemas.microsoft.com/office/drawing/2014/main" id="{DCAEC69C-4676-4DF3-B52A-8C4CC1EA02DE}"/>
              </a:ext>
            </a:extLst>
          </p:cNvPr>
          <p:cNvSpPr/>
          <p:nvPr/>
        </p:nvSpPr>
        <p:spPr>
          <a:xfrm flipV="1">
            <a:off x="979369" y="267363"/>
            <a:ext cx="10701381" cy="6096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04040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defTabSz="121917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>
              <a:cs typeface="B Nazanin" panose="00000400000000000000" pitchFamily="2" charset="-78"/>
            </a:endParaRPr>
          </a:p>
        </p:txBody>
      </p:sp>
      <p:grpSp>
        <p:nvGrpSpPr>
          <p:cNvPr id="6" name="Grupo 33">
            <a:extLst>
              <a:ext uri="{FF2B5EF4-FFF2-40B4-BE49-F238E27FC236}">
                <a16:creationId xmlns:a16="http://schemas.microsoft.com/office/drawing/2014/main" id="{9134F807-F52F-4E60-8EEF-79E3D81F608A}"/>
              </a:ext>
            </a:extLst>
          </p:cNvPr>
          <p:cNvGrpSpPr/>
          <p:nvPr/>
        </p:nvGrpSpPr>
        <p:grpSpPr>
          <a:xfrm>
            <a:off x="4669884" y="43805"/>
            <a:ext cx="3524932" cy="508552"/>
            <a:chOff x="2802672" y="568683"/>
            <a:chExt cx="3206984" cy="381414"/>
          </a:xfrm>
          <a:solidFill>
            <a:srgbClr val="C00000"/>
          </a:solidFill>
        </p:grpSpPr>
        <p:sp>
          <p:nvSpPr>
            <p:cNvPr id="7" name="Diagrama de flujo: retraso 30">
              <a:extLst>
                <a:ext uri="{FF2B5EF4-FFF2-40B4-BE49-F238E27FC236}">
                  <a16:creationId xmlns:a16="http://schemas.microsoft.com/office/drawing/2014/main" id="{146FF2BD-A799-4EBA-AF89-718A43D95AF4}"/>
                </a:ext>
              </a:extLst>
            </p:cNvPr>
            <p:cNvSpPr/>
            <p:nvPr/>
          </p:nvSpPr>
          <p:spPr>
            <a:xfrm>
              <a:off x="5488192" y="568683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" name="Rectángulo 31">
              <a:extLst>
                <a:ext uri="{FF2B5EF4-FFF2-40B4-BE49-F238E27FC236}">
                  <a16:creationId xmlns:a16="http://schemas.microsoft.com/office/drawing/2014/main" id="{D5D237AC-DFF7-45EE-ACD5-2EF4A521FD0F}"/>
                </a:ext>
              </a:extLst>
            </p:cNvPr>
            <p:cNvSpPr/>
            <p:nvPr/>
          </p:nvSpPr>
          <p:spPr>
            <a:xfrm>
              <a:off x="3324136" y="568683"/>
              <a:ext cx="2164055" cy="381405"/>
            </a:xfrm>
            <a:prstGeom prst="rect">
              <a:avLst/>
            </a:pr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" name="Diagrama de flujo: retraso 32">
              <a:extLst>
                <a:ext uri="{FF2B5EF4-FFF2-40B4-BE49-F238E27FC236}">
                  <a16:creationId xmlns:a16="http://schemas.microsoft.com/office/drawing/2014/main" id="{2403555B-4DF9-427F-AE18-B04E2B8230E9}"/>
                </a:ext>
              </a:extLst>
            </p:cNvPr>
            <p:cNvSpPr/>
            <p:nvPr/>
          </p:nvSpPr>
          <p:spPr>
            <a:xfrm rot="10799991">
              <a:off x="2802672" y="568692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0" name="Google Shape;532;p22">
            <a:extLst>
              <a:ext uri="{FF2B5EF4-FFF2-40B4-BE49-F238E27FC236}">
                <a16:creationId xmlns:a16="http://schemas.microsoft.com/office/drawing/2014/main" id="{64567E40-E575-49CC-B3BE-368615AECE04}"/>
              </a:ext>
            </a:extLst>
          </p:cNvPr>
          <p:cNvSpPr txBox="1">
            <a:spLocks/>
          </p:cNvSpPr>
          <p:nvPr/>
        </p:nvSpPr>
        <p:spPr>
          <a:xfrm>
            <a:off x="4830308" y="57286"/>
            <a:ext cx="2999502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Roboto"/>
              <a:buNone/>
              <a:defRPr sz="48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algn="ctr">
              <a:buSzPts val="1100"/>
            </a:pPr>
            <a:r>
              <a:rPr lang="fa-IR" sz="1800" dirty="0">
                <a:solidFill>
                  <a:schemeClr val="bg1"/>
                </a:solidFill>
                <a:cs typeface="B Nazanin" panose="00000400000000000000" pitchFamily="2" charset="-78"/>
              </a:rPr>
              <a:t>عنوان خود را در اینجا اضافه کنید.</a:t>
            </a:r>
            <a:endParaRPr lang="es-PE" sz="1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804A8C5-565C-4804-A5F1-B71D6377A942}"/>
              </a:ext>
            </a:extLst>
          </p:cNvPr>
          <p:cNvSpPr>
            <a:spLocks noEditPoints="1"/>
          </p:cNvSpPr>
          <p:nvPr/>
        </p:nvSpPr>
        <p:spPr bwMode="auto">
          <a:xfrm>
            <a:off x="5541789" y="2308093"/>
            <a:ext cx="1358932" cy="1288199"/>
          </a:xfrm>
          <a:custGeom>
            <a:avLst/>
            <a:gdLst>
              <a:gd name="T0" fmla="*/ 119 w 532"/>
              <a:gd name="T1" fmla="*/ 12 h 504"/>
              <a:gd name="T2" fmla="*/ 215 w 532"/>
              <a:gd name="T3" fmla="*/ 39 h 504"/>
              <a:gd name="T4" fmla="*/ 260 w 532"/>
              <a:gd name="T5" fmla="*/ 65 h 504"/>
              <a:gd name="T6" fmla="*/ 273 w 532"/>
              <a:gd name="T7" fmla="*/ 63 h 504"/>
              <a:gd name="T8" fmla="*/ 383 w 532"/>
              <a:gd name="T9" fmla="*/ 15 h 504"/>
              <a:gd name="T10" fmla="*/ 523 w 532"/>
              <a:gd name="T11" fmla="*/ 107 h 504"/>
              <a:gd name="T12" fmla="*/ 508 w 532"/>
              <a:gd name="T13" fmla="*/ 215 h 504"/>
              <a:gd name="T14" fmla="*/ 423 w 532"/>
              <a:gd name="T15" fmla="*/ 346 h 504"/>
              <a:gd name="T16" fmla="*/ 275 w 532"/>
              <a:gd name="T17" fmla="*/ 497 h 504"/>
              <a:gd name="T18" fmla="*/ 256 w 532"/>
              <a:gd name="T19" fmla="*/ 497 h 504"/>
              <a:gd name="T20" fmla="*/ 140 w 532"/>
              <a:gd name="T21" fmla="*/ 383 h 504"/>
              <a:gd name="T22" fmla="*/ 34 w 532"/>
              <a:gd name="T23" fmla="*/ 239 h 504"/>
              <a:gd name="T24" fmla="*/ 5 w 532"/>
              <a:gd name="T25" fmla="*/ 148 h 504"/>
              <a:gd name="T26" fmla="*/ 101 w 532"/>
              <a:gd name="T27" fmla="*/ 13 h 504"/>
              <a:gd name="T28" fmla="*/ 119 w 532"/>
              <a:gd name="T29" fmla="*/ 12 h 504"/>
              <a:gd name="T30" fmla="*/ 333 w 532"/>
              <a:gd name="T31" fmla="*/ 222 h 504"/>
              <a:gd name="T32" fmla="*/ 333 w 532"/>
              <a:gd name="T33" fmla="*/ 222 h 504"/>
              <a:gd name="T34" fmla="*/ 307 w 532"/>
              <a:gd name="T35" fmla="*/ 222 h 504"/>
              <a:gd name="T36" fmla="*/ 295 w 532"/>
              <a:gd name="T37" fmla="*/ 210 h 504"/>
              <a:gd name="T38" fmla="*/ 295 w 532"/>
              <a:gd name="T39" fmla="*/ 160 h 504"/>
              <a:gd name="T40" fmla="*/ 284 w 532"/>
              <a:gd name="T41" fmla="*/ 148 h 504"/>
              <a:gd name="T42" fmla="*/ 246 w 532"/>
              <a:gd name="T43" fmla="*/ 148 h 504"/>
              <a:gd name="T44" fmla="*/ 235 w 532"/>
              <a:gd name="T45" fmla="*/ 159 h 504"/>
              <a:gd name="T46" fmla="*/ 235 w 532"/>
              <a:gd name="T47" fmla="*/ 209 h 504"/>
              <a:gd name="T48" fmla="*/ 223 w 532"/>
              <a:gd name="T49" fmla="*/ 222 h 504"/>
              <a:gd name="T50" fmla="*/ 170 w 532"/>
              <a:gd name="T51" fmla="*/ 222 h 504"/>
              <a:gd name="T52" fmla="*/ 161 w 532"/>
              <a:gd name="T53" fmla="*/ 231 h 504"/>
              <a:gd name="T54" fmla="*/ 161 w 532"/>
              <a:gd name="T55" fmla="*/ 271 h 504"/>
              <a:gd name="T56" fmla="*/ 171 w 532"/>
              <a:gd name="T57" fmla="*/ 282 h 504"/>
              <a:gd name="T58" fmla="*/ 222 w 532"/>
              <a:gd name="T59" fmla="*/ 282 h 504"/>
              <a:gd name="T60" fmla="*/ 235 w 532"/>
              <a:gd name="T61" fmla="*/ 295 h 504"/>
              <a:gd name="T62" fmla="*/ 235 w 532"/>
              <a:gd name="T63" fmla="*/ 346 h 504"/>
              <a:gd name="T64" fmla="*/ 245 w 532"/>
              <a:gd name="T65" fmla="*/ 356 h 504"/>
              <a:gd name="T66" fmla="*/ 285 w 532"/>
              <a:gd name="T67" fmla="*/ 356 h 504"/>
              <a:gd name="T68" fmla="*/ 295 w 532"/>
              <a:gd name="T69" fmla="*/ 346 h 504"/>
              <a:gd name="T70" fmla="*/ 295 w 532"/>
              <a:gd name="T71" fmla="*/ 293 h 504"/>
              <a:gd name="T72" fmla="*/ 307 w 532"/>
              <a:gd name="T73" fmla="*/ 282 h 504"/>
              <a:gd name="T74" fmla="*/ 361 w 532"/>
              <a:gd name="T75" fmla="*/ 282 h 504"/>
              <a:gd name="T76" fmla="*/ 369 w 532"/>
              <a:gd name="T77" fmla="*/ 276 h 504"/>
              <a:gd name="T78" fmla="*/ 370 w 532"/>
              <a:gd name="T79" fmla="*/ 231 h 504"/>
              <a:gd name="T80" fmla="*/ 360 w 532"/>
              <a:gd name="T81" fmla="*/ 222 h 504"/>
              <a:gd name="T82" fmla="*/ 333 w 532"/>
              <a:gd name="T83" fmla="*/ 222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32" h="504">
                <a:moveTo>
                  <a:pt x="119" y="12"/>
                </a:moveTo>
                <a:cubicBezTo>
                  <a:pt x="154" y="13"/>
                  <a:pt x="185" y="24"/>
                  <a:pt x="215" y="39"/>
                </a:cubicBezTo>
                <a:cubicBezTo>
                  <a:pt x="231" y="46"/>
                  <a:pt x="246" y="54"/>
                  <a:pt x="260" y="65"/>
                </a:cubicBezTo>
                <a:cubicBezTo>
                  <a:pt x="265" y="69"/>
                  <a:pt x="269" y="66"/>
                  <a:pt x="273" y="63"/>
                </a:cubicBezTo>
                <a:cubicBezTo>
                  <a:pt x="307" y="41"/>
                  <a:pt x="343" y="23"/>
                  <a:pt x="383" y="15"/>
                </a:cubicBezTo>
                <a:cubicBezTo>
                  <a:pt x="459" y="0"/>
                  <a:pt x="508" y="45"/>
                  <a:pt x="523" y="107"/>
                </a:cubicBezTo>
                <a:cubicBezTo>
                  <a:pt x="532" y="145"/>
                  <a:pt x="523" y="181"/>
                  <a:pt x="508" y="215"/>
                </a:cubicBezTo>
                <a:cubicBezTo>
                  <a:pt x="488" y="264"/>
                  <a:pt x="456" y="306"/>
                  <a:pt x="423" y="346"/>
                </a:cubicBezTo>
                <a:cubicBezTo>
                  <a:pt x="378" y="401"/>
                  <a:pt x="326" y="449"/>
                  <a:pt x="275" y="497"/>
                </a:cubicBezTo>
                <a:cubicBezTo>
                  <a:pt x="268" y="504"/>
                  <a:pt x="264" y="504"/>
                  <a:pt x="256" y="497"/>
                </a:cubicBezTo>
                <a:cubicBezTo>
                  <a:pt x="216" y="460"/>
                  <a:pt x="177" y="423"/>
                  <a:pt x="140" y="383"/>
                </a:cubicBezTo>
                <a:cubicBezTo>
                  <a:pt x="100" y="339"/>
                  <a:pt x="62" y="292"/>
                  <a:pt x="34" y="239"/>
                </a:cubicBezTo>
                <a:cubicBezTo>
                  <a:pt x="19" y="210"/>
                  <a:pt x="8" y="180"/>
                  <a:pt x="5" y="148"/>
                </a:cubicBezTo>
                <a:cubicBezTo>
                  <a:pt x="0" y="88"/>
                  <a:pt x="38" y="22"/>
                  <a:pt x="101" y="13"/>
                </a:cubicBezTo>
                <a:cubicBezTo>
                  <a:pt x="107" y="12"/>
                  <a:pt x="113" y="12"/>
                  <a:pt x="119" y="12"/>
                </a:cubicBezTo>
                <a:close/>
                <a:moveTo>
                  <a:pt x="333" y="222"/>
                </a:moveTo>
                <a:cubicBezTo>
                  <a:pt x="333" y="222"/>
                  <a:pt x="333" y="222"/>
                  <a:pt x="333" y="222"/>
                </a:cubicBezTo>
                <a:cubicBezTo>
                  <a:pt x="324" y="222"/>
                  <a:pt x="315" y="221"/>
                  <a:pt x="307" y="222"/>
                </a:cubicBezTo>
                <a:cubicBezTo>
                  <a:pt x="298" y="223"/>
                  <a:pt x="295" y="219"/>
                  <a:pt x="295" y="210"/>
                </a:cubicBezTo>
                <a:cubicBezTo>
                  <a:pt x="296" y="193"/>
                  <a:pt x="295" y="176"/>
                  <a:pt x="295" y="160"/>
                </a:cubicBezTo>
                <a:cubicBezTo>
                  <a:pt x="296" y="151"/>
                  <a:pt x="292" y="148"/>
                  <a:pt x="284" y="148"/>
                </a:cubicBezTo>
                <a:cubicBezTo>
                  <a:pt x="271" y="149"/>
                  <a:pt x="259" y="149"/>
                  <a:pt x="246" y="148"/>
                </a:cubicBezTo>
                <a:cubicBezTo>
                  <a:pt x="238" y="148"/>
                  <a:pt x="235" y="151"/>
                  <a:pt x="235" y="159"/>
                </a:cubicBezTo>
                <a:cubicBezTo>
                  <a:pt x="236" y="176"/>
                  <a:pt x="235" y="193"/>
                  <a:pt x="235" y="209"/>
                </a:cubicBezTo>
                <a:cubicBezTo>
                  <a:pt x="236" y="218"/>
                  <a:pt x="233" y="222"/>
                  <a:pt x="223" y="222"/>
                </a:cubicBezTo>
                <a:cubicBezTo>
                  <a:pt x="205" y="221"/>
                  <a:pt x="188" y="222"/>
                  <a:pt x="170" y="222"/>
                </a:cubicBezTo>
                <a:cubicBezTo>
                  <a:pt x="163" y="222"/>
                  <a:pt x="160" y="224"/>
                  <a:pt x="161" y="231"/>
                </a:cubicBezTo>
                <a:cubicBezTo>
                  <a:pt x="161" y="244"/>
                  <a:pt x="161" y="258"/>
                  <a:pt x="161" y="271"/>
                </a:cubicBezTo>
                <a:cubicBezTo>
                  <a:pt x="160" y="280"/>
                  <a:pt x="164" y="282"/>
                  <a:pt x="171" y="282"/>
                </a:cubicBezTo>
                <a:cubicBezTo>
                  <a:pt x="188" y="282"/>
                  <a:pt x="205" y="282"/>
                  <a:pt x="222" y="282"/>
                </a:cubicBezTo>
                <a:cubicBezTo>
                  <a:pt x="235" y="282"/>
                  <a:pt x="235" y="282"/>
                  <a:pt x="235" y="295"/>
                </a:cubicBezTo>
                <a:cubicBezTo>
                  <a:pt x="235" y="312"/>
                  <a:pt x="236" y="329"/>
                  <a:pt x="235" y="346"/>
                </a:cubicBezTo>
                <a:cubicBezTo>
                  <a:pt x="235" y="354"/>
                  <a:pt x="238" y="357"/>
                  <a:pt x="245" y="356"/>
                </a:cubicBezTo>
                <a:cubicBezTo>
                  <a:pt x="258" y="356"/>
                  <a:pt x="272" y="356"/>
                  <a:pt x="285" y="356"/>
                </a:cubicBezTo>
                <a:cubicBezTo>
                  <a:pt x="293" y="357"/>
                  <a:pt x="296" y="354"/>
                  <a:pt x="295" y="346"/>
                </a:cubicBezTo>
                <a:cubicBezTo>
                  <a:pt x="295" y="328"/>
                  <a:pt x="296" y="311"/>
                  <a:pt x="295" y="293"/>
                </a:cubicBezTo>
                <a:cubicBezTo>
                  <a:pt x="295" y="284"/>
                  <a:pt x="298" y="281"/>
                  <a:pt x="307" y="282"/>
                </a:cubicBezTo>
                <a:cubicBezTo>
                  <a:pt x="325" y="282"/>
                  <a:pt x="343" y="282"/>
                  <a:pt x="361" y="282"/>
                </a:cubicBezTo>
                <a:cubicBezTo>
                  <a:pt x="364" y="282"/>
                  <a:pt x="369" y="283"/>
                  <a:pt x="369" y="276"/>
                </a:cubicBezTo>
                <a:cubicBezTo>
                  <a:pt x="369" y="261"/>
                  <a:pt x="369" y="246"/>
                  <a:pt x="370" y="231"/>
                </a:cubicBezTo>
                <a:cubicBezTo>
                  <a:pt x="370" y="223"/>
                  <a:pt x="367" y="221"/>
                  <a:pt x="360" y="222"/>
                </a:cubicBezTo>
                <a:cubicBezTo>
                  <a:pt x="351" y="222"/>
                  <a:pt x="342" y="222"/>
                  <a:pt x="333" y="2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3"/>
          <p:cNvSpPr txBox="1">
            <a:spLocks noGrp="1"/>
          </p:cNvSpPr>
          <p:nvPr>
            <p:ph type="title"/>
          </p:nvPr>
        </p:nvSpPr>
        <p:spPr>
          <a:xfrm>
            <a:off x="567202" y="569955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عنوان خود را در اینجا اضافه کنید.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40" name="Google Shape;540;p23"/>
          <p:cNvSpPr txBox="1">
            <a:spLocks noGrp="1"/>
          </p:cNvSpPr>
          <p:nvPr>
            <p:ph type="body" idx="1"/>
          </p:nvPr>
        </p:nvSpPr>
        <p:spPr>
          <a:xfrm>
            <a:off x="4278450" y="2340273"/>
            <a:ext cx="3635100" cy="3518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1">
              <a:buNone/>
            </a:pPr>
            <a:r>
              <a:rPr lang="fa-IR" sz="2000" dirty="0">
                <a:cs typeface="B Nazanin" panose="00000400000000000000" pitchFamily="2" charset="-78"/>
              </a:rPr>
              <a:t>آیا می دانستید که پانداها به خواب زمستانی نمی روند؟</a:t>
            </a:r>
          </a:p>
          <a:p>
            <a:pPr marL="0" lvl="0" indent="0" algn="r" rtl="1">
              <a:buNone/>
            </a:pPr>
            <a:r>
              <a:rPr lang="fa-IR" sz="2000" dirty="0">
                <a:cs typeface="B Nazanin" panose="00000400000000000000" pitchFamily="2" charset="-78"/>
              </a:rPr>
              <a:t>وقتی زمستان نزدیک می‌شود، آنها به سمت پایین خانه‌های کوهستانی خود به سمت پایین‌تر می‌روند تا دماهای گرم‌تری داشته باشند، جایی که همچنان به خوردن بامبو ادامه می‌دهند!</a:t>
            </a:r>
            <a:endParaRPr sz="2000" dirty="0">
              <a:cs typeface="B Nazanin" panose="00000400000000000000" pitchFamily="2" charset="-78"/>
            </a:endParaRPr>
          </a:p>
        </p:txBody>
      </p:sp>
      <p:sp>
        <p:nvSpPr>
          <p:cNvPr id="541" name="Google Shape;541;p23"/>
          <p:cNvSpPr txBox="1">
            <a:spLocks noGrp="1"/>
          </p:cNvSpPr>
          <p:nvPr>
            <p:ph type="body" idx="2"/>
          </p:nvPr>
        </p:nvSpPr>
        <p:spPr>
          <a:xfrm>
            <a:off x="8216652" y="2340273"/>
            <a:ext cx="3635100" cy="3518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1">
              <a:buNone/>
            </a:pPr>
            <a:r>
              <a:rPr lang="fa-IR" sz="2000" dirty="0">
                <a:cs typeface="B Nazanin" panose="00000400000000000000" pitchFamily="2" charset="-78"/>
              </a:rPr>
              <a:t>آیا می‌دانستید که گربه از سبیل‌های خود به عنوان حسگر استفاده می‌کند تا تشخیص دهد که آیا فضای آنقدر کوچک است که نمی‌توان از آن عبور کرد؟</a:t>
            </a:r>
          </a:p>
          <a:p>
            <a:pPr marL="0" lvl="0" indent="0" algn="r" rtl="1">
              <a:buNone/>
            </a:pPr>
            <a:r>
              <a:rPr lang="fa-IR" sz="2000" dirty="0">
                <a:cs typeface="B Nazanin" panose="00000400000000000000" pitchFamily="2" charset="-78"/>
              </a:rPr>
              <a:t>همچنین گربه ها عاشق خوابیدن هستند. یک گربه پانزده ساله احتمالا ده سال از عمر خود را در خواب سپری کرده است.</a:t>
            </a:r>
            <a:endParaRPr sz="2000" dirty="0">
              <a:cs typeface="B Nazanin" panose="00000400000000000000" pitchFamily="2" charset="-78"/>
            </a:endParaRPr>
          </a:p>
        </p:txBody>
      </p:sp>
      <p:sp>
        <p:nvSpPr>
          <p:cNvPr id="6" name="Google Shape;1098;p97">
            <a:extLst>
              <a:ext uri="{FF2B5EF4-FFF2-40B4-BE49-F238E27FC236}">
                <a16:creationId xmlns:a16="http://schemas.microsoft.com/office/drawing/2014/main" id="{05800F1B-E86D-4734-9B2C-B8E35265CDBE}"/>
              </a:ext>
            </a:extLst>
          </p:cNvPr>
          <p:cNvSpPr/>
          <p:nvPr/>
        </p:nvSpPr>
        <p:spPr>
          <a:xfrm flipV="1">
            <a:off x="979369" y="267363"/>
            <a:ext cx="10701381" cy="6096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04040"/>
          </a:solidFill>
          <a:ln cap="flat">
            <a:noFill/>
            <a:prstDash val="solid"/>
          </a:ln>
        </p:spPr>
        <p:txBody>
          <a:bodyPr vert="horz" wrap="square" lIns="121895" tIns="121895" rIns="121895" bIns="121895" anchor="ctr" anchorCtr="0" compatLnSpc="1">
            <a:noAutofit/>
          </a:bodyPr>
          <a:lstStyle/>
          <a:p>
            <a:pPr algn="r" defTabSz="1219170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867">
              <a:cs typeface="B Nazanin" panose="00000400000000000000" pitchFamily="2" charset="-78"/>
            </a:endParaRPr>
          </a:p>
        </p:txBody>
      </p:sp>
      <p:grpSp>
        <p:nvGrpSpPr>
          <p:cNvPr id="7" name="Grupo 33">
            <a:extLst>
              <a:ext uri="{FF2B5EF4-FFF2-40B4-BE49-F238E27FC236}">
                <a16:creationId xmlns:a16="http://schemas.microsoft.com/office/drawing/2014/main" id="{ABAD200F-8E2C-4577-BA02-D59A2E6DE4E1}"/>
              </a:ext>
            </a:extLst>
          </p:cNvPr>
          <p:cNvGrpSpPr/>
          <p:nvPr/>
        </p:nvGrpSpPr>
        <p:grpSpPr>
          <a:xfrm>
            <a:off x="4669884" y="43805"/>
            <a:ext cx="3524932" cy="508552"/>
            <a:chOff x="2802672" y="568683"/>
            <a:chExt cx="3206984" cy="381414"/>
          </a:xfrm>
          <a:solidFill>
            <a:srgbClr val="C00000"/>
          </a:solidFill>
        </p:grpSpPr>
        <p:sp>
          <p:nvSpPr>
            <p:cNvPr id="8" name="Diagrama de flujo: retraso 30">
              <a:extLst>
                <a:ext uri="{FF2B5EF4-FFF2-40B4-BE49-F238E27FC236}">
                  <a16:creationId xmlns:a16="http://schemas.microsoft.com/office/drawing/2014/main" id="{45536007-8ABF-4C99-A184-0D4A34680D2B}"/>
                </a:ext>
              </a:extLst>
            </p:cNvPr>
            <p:cNvSpPr/>
            <p:nvPr/>
          </p:nvSpPr>
          <p:spPr>
            <a:xfrm>
              <a:off x="5488192" y="568683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9" name="Rectángulo 31">
              <a:extLst>
                <a:ext uri="{FF2B5EF4-FFF2-40B4-BE49-F238E27FC236}">
                  <a16:creationId xmlns:a16="http://schemas.microsoft.com/office/drawing/2014/main" id="{38BAFE28-2617-4ED7-819C-A08403CFF7ED}"/>
                </a:ext>
              </a:extLst>
            </p:cNvPr>
            <p:cNvSpPr/>
            <p:nvPr/>
          </p:nvSpPr>
          <p:spPr>
            <a:xfrm>
              <a:off x="3324136" y="568683"/>
              <a:ext cx="2164055" cy="381405"/>
            </a:xfrm>
            <a:prstGeom prst="rect">
              <a:avLst/>
            </a:pr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Diagrama de flujo: retraso 32">
              <a:extLst>
                <a:ext uri="{FF2B5EF4-FFF2-40B4-BE49-F238E27FC236}">
                  <a16:creationId xmlns:a16="http://schemas.microsoft.com/office/drawing/2014/main" id="{1348468C-4468-4CB7-9268-B4131084EE82}"/>
                </a:ext>
              </a:extLst>
            </p:cNvPr>
            <p:cNvSpPr/>
            <p:nvPr/>
          </p:nvSpPr>
          <p:spPr>
            <a:xfrm rot="10799991">
              <a:off x="2802672" y="568692"/>
              <a:ext cx="521464" cy="38140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val f6"/>
                <a:gd name="f12" fmla="+- 2700000 f1 0"/>
                <a:gd name="f13" fmla="?: f8 f3 1"/>
                <a:gd name="f14" fmla="?: f9 f4 1"/>
                <a:gd name="f15" fmla="?: f10 f5 1"/>
                <a:gd name="f16" fmla="*/ f12 f7 1"/>
                <a:gd name="f17" fmla="*/ f13 1 21600"/>
                <a:gd name="f18" fmla="*/ f14 1 21600"/>
                <a:gd name="f19" fmla="*/ 21600 f13 1"/>
                <a:gd name="f20" fmla="*/ 21600 f14 1"/>
                <a:gd name="f21" fmla="*/ f16 1 f0"/>
                <a:gd name="f22" fmla="min f18 f17"/>
                <a:gd name="f23" fmla="*/ f19 1 f15"/>
                <a:gd name="f24" fmla="*/ f20 1 f15"/>
                <a:gd name="f25" fmla="+- 0 0 f21"/>
                <a:gd name="f26" fmla="val f23"/>
                <a:gd name="f27" fmla="val f24"/>
                <a:gd name="f28" fmla="+- 0 0 f25"/>
                <a:gd name="f29" fmla="*/ f11 f22 1"/>
                <a:gd name="f30" fmla="+- f27 0 f11"/>
                <a:gd name="f31" fmla="+- f26 0 f11"/>
                <a:gd name="f32" fmla="*/ f28 f0 1"/>
                <a:gd name="f33" fmla="*/ f27 f22 1"/>
                <a:gd name="f34" fmla="*/ f30 1 2"/>
                <a:gd name="f35" fmla="*/ f31 1 2"/>
                <a:gd name="f36" fmla="*/ f32 1 f7"/>
                <a:gd name="f37" fmla="+- f11 f34 0"/>
                <a:gd name="f38" fmla="+- f11 f35 0"/>
                <a:gd name="f39" fmla="+- f36 0 f1"/>
                <a:gd name="f40" fmla="*/ f35 f22 1"/>
                <a:gd name="f41" fmla="*/ f34 f22 1"/>
                <a:gd name="f42" fmla="cos 1 f39"/>
                <a:gd name="f43" fmla="sin 1 f39"/>
                <a:gd name="f44" fmla="*/ f38 f22 1"/>
                <a:gd name="f45" fmla="+- 0 0 f42"/>
                <a:gd name="f46" fmla="+- 0 0 f43"/>
                <a:gd name="f47" fmla="+- 0 0 f45"/>
                <a:gd name="f48" fmla="+- 0 0 f46"/>
                <a:gd name="f49" fmla="*/ f47 f35 1"/>
                <a:gd name="f50" fmla="*/ f48 f34 1"/>
                <a:gd name="f51" fmla="+- f38 f49 0"/>
                <a:gd name="f52" fmla="+- f37 0 f50"/>
                <a:gd name="f53" fmla="+- f37 f50 0"/>
                <a:gd name="f54" fmla="*/ f52 f22 1"/>
                <a:gd name="f55" fmla="*/ f51 f22 1"/>
                <a:gd name="f56" fmla="*/ f53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54" r="f55" b="f56"/>
              <a:pathLst>
                <a:path>
                  <a:moveTo>
                    <a:pt x="f29" y="f29"/>
                  </a:moveTo>
                  <a:lnTo>
                    <a:pt x="f44" y="f29"/>
                  </a:lnTo>
                  <a:arcTo wR="f40" hR="f41" stAng="f2" swAng="f0"/>
                  <a:lnTo>
                    <a:pt x="f29" y="f33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121920" tIns="60960" rIns="121920" bIns="60960" anchor="ctr" anchorCtr="1" compatLnSpc="1">
              <a:noAutofit/>
            </a:bodyPr>
            <a:lstStyle/>
            <a:p>
              <a:pPr algn="ctr" defTabSz="1219170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67">
                <a:solidFill>
                  <a:srgbClr val="FFFFFF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" name="Google Shape;532;p22">
            <a:extLst>
              <a:ext uri="{FF2B5EF4-FFF2-40B4-BE49-F238E27FC236}">
                <a16:creationId xmlns:a16="http://schemas.microsoft.com/office/drawing/2014/main" id="{577FEED1-9FAF-4827-AC6C-1D23D9752188}"/>
              </a:ext>
            </a:extLst>
          </p:cNvPr>
          <p:cNvSpPr txBox="1">
            <a:spLocks/>
          </p:cNvSpPr>
          <p:nvPr/>
        </p:nvSpPr>
        <p:spPr>
          <a:xfrm>
            <a:off x="4669883" y="43805"/>
            <a:ext cx="311424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Roboto"/>
              <a:buNone/>
              <a:defRPr sz="48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exend Deca"/>
              <a:buNone/>
              <a:defRPr sz="48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algn="ctr" rtl="1">
              <a:buSzPts val="1100"/>
            </a:pPr>
            <a:r>
              <a:rPr lang="fa-IR" sz="1800" dirty="0">
                <a:solidFill>
                  <a:schemeClr val="bg1"/>
                </a:solidFill>
                <a:cs typeface="B Nazanin" panose="00000400000000000000" pitchFamily="2" charset="-78"/>
              </a:rPr>
              <a:t>عنوان خود را در اینجا اضافه کنید.</a:t>
            </a:r>
            <a:endParaRPr lang="es-PE" sz="1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10242" name="Picture 2" descr="Gratis Fotos de stock gratuitas de blister, forma de corazón, fotos con gran angular Foto de stock">
            <a:extLst>
              <a:ext uri="{FF2B5EF4-FFF2-40B4-BE49-F238E27FC236}">
                <a16:creationId xmlns:a16="http://schemas.microsoft.com/office/drawing/2014/main" id="{83291B45-69C0-4AB3-8054-82234ADA43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6319" y="1944865"/>
            <a:ext cx="3539029" cy="430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097;p82">
            <a:extLst>
              <a:ext uri="{FF2B5EF4-FFF2-40B4-BE49-F238E27FC236}">
                <a16:creationId xmlns:a16="http://schemas.microsoft.com/office/drawing/2014/main" id="{730D5FFC-C718-4A8B-B621-9BCEC67174B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1"/>
            <a:r>
              <a:rPr lang="en-US">
                <a:solidFill>
                  <a:srgbClr val="FFFFFF"/>
                </a:solidFill>
                <a:cs typeface="B Nazanin" panose="00000400000000000000" pitchFamily="2" charset="-78"/>
              </a:rPr>
              <a:t>ALTERNATIVE </a:t>
            </a:r>
            <a:r>
              <a:rPr lang="en-US" b="0">
                <a:solidFill>
                  <a:srgbClr val="FFFFFF"/>
                </a:solidFill>
                <a:cs typeface="B Nazanin" panose="00000400000000000000" pitchFamily="2" charset="-78"/>
              </a:rPr>
              <a:t>RESOURCES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270B32CF-AC60-4A0F-AF96-2BD5BB9FDCBD}"/>
              </a:ext>
            </a:extLst>
          </p:cNvPr>
          <p:cNvSpPr txBox="1"/>
          <p:nvPr/>
        </p:nvSpPr>
        <p:spPr>
          <a:xfrm>
            <a:off x="228748" y="237643"/>
            <a:ext cx="3059448" cy="5079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21920" tIns="60960" rIns="121920" bIns="60960" anchor="t" anchorCtr="0" compatLnSpc="1">
            <a:noAutofit/>
          </a:bodyPr>
          <a:lstStyle/>
          <a:p>
            <a:pPr algn="r" defTabSz="1219206" rtl="1">
              <a:lnSpc>
                <a:spcPct val="90000"/>
              </a:lnSpc>
              <a:spcBef>
                <a:spcPts val="1333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2800" b="1" kern="1200" dirty="0">
                <a:solidFill>
                  <a:srgbClr val="C00000"/>
                </a:solidFill>
                <a:cs typeface="B Nazanin" panose="00000400000000000000" pitchFamily="2" charset="-78"/>
              </a:rPr>
              <a:t>منابع</a:t>
            </a:r>
            <a:endParaRPr lang="en-US" sz="2800" b="1" kern="12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184" name="Freeform 5">
            <a:extLst>
              <a:ext uri="{FF2B5EF4-FFF2-40B4-BE49-F238E27FC236}">
                <a16:creationId xmlns:a16="http://schemas.microsoft.com/office/drawing/2014/main" id="{EFE5E895-AD3D-4D60-91B1-EDBC5D7B3265}"/>
              </a:ext>
            </a:extLst>
          </p:cNvPr>
          <p:cNvSpPr>
            <a:spLocks/>
          </p:cNvSpPr>
          <p:nvPr/>
        </p:nvSpPr>
        <p:spPr bwMode="auto">
          <a:xfrm>
            <a:off x="423863" y="2505075"/>
            <a:ext cx="1257300" cy="1196975"/>
          </a:xfrm>
          <a:custGeom>
            <a:avLst/>
            <a:gdLst>
              <a:gd name="T0" fmla="*/ 145 w 528"/>
              <a:gd name="T1" fmla="*/ 8 h 502"/>
              <a:gd name="T2" fmla="*/ 250 w 528"/>
              <a:gd name="T3" fmla="*/ 51 h 502"/>
              <a:gd name="T4" fmla="*/ 272 w 528"/>
              <a:gd name="T5" fmla="*/ 51 h 502"/>
              <a:gd name="T6" fmla="*/ 418 w 528"/>
              <a:gd name="T7" fmla="*/ 14 h 502"/>
              <a:gd name="T8" fmla="*/ 493 w 528"/>
              <a:gd name="T9" fmla="*/ 72 h 502"/>
              <a:gd name="T10" fmla="*/ 501 w 528"/>
              <a:gd name="T11" fmla="*/ 254 h 502"/>
              <a:gd name="T12" fmla="*/ 452 w 528"/>
              <a:gd name="T13" fmla="*/ 334 h 502"/>
              <a:gd name="T14" fmla="*/ 370 w 528"/>
              <a:gd name="T15" fmla="*/ 418 h 502"/>
              <a:gd name="T16" fmla="*/ 268 w 528"/>
              <a:gd name="T17" fmla="*/ 498 h 502"/>
              <a:gd name="T18" fmla="*/ 254 w 528"/>
              <a:gd name="T19" fmla="*/ 499 h 502"/>
              <a:gd name="T20" fmla="*/ 166 w 528"/>
              <a:gd name="T21" fmla="*/ 431 h 502"/>
              <a:gd name="T22" fmla="*/ 130 w 528"/>
              <a:gd name="T23" fmla="*/ 398 h 502"/>
              <a:gd name="T24" fmla="*/ 63 w 528"/>
              <a:gd name="T25" fmla="*/ 325 h 502"/>
              <a:gd name="T26" fmla="*/ 4 w 528"/>
              <a:gd name="T27" fmla="*/ 181 h 502"/>
              <a:gd name="T28" fmla="*/ 71 w 528"/>
              <a:gd name="T29" fmla="*/ 29 h 502"/>
              <a:gd name="T30" fmla="*/ 145 w 528"/>
              <a:gd name="T31" fmla="*/ 8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8" h="502">
                <a:moveTo>
                  <a:pt x="145" y="8"/>
                </a:moveTo>
                <a:cubicBezTo>
                  <a:pt x="188" y="8"/>
                  <a:pt x="222" y="21"/>
                  <a:pt x="250" y="51"/>
                </a:cubicBezTo>
                <a:cubicBezTo>
                  <a:pt x="261" y="62"/>
                  <a:pt x="261" y="62"/>
                  <a:pt x="272" y="51"/>
                </a:cubicBezTo>
                <a:cubicBezTo>
                  <a:pt x="313" y="8"/>
                  <a:pt x="364" y="0"/>
                  <a:pt x="418" y="14"/>
                </a:cubicBezTo>
                <a:cubicBezTo>
                  <a:pt x="451" y="22"/>
                  <a:pt x="476" y="43"/>
                  <a:pt x="493" y="72"/>
                </a:cubicBezTo>
                <a:cubicBezTo>
                  <a:pt x="528" y="131"/>
                  <a:pt x="527" y="192"/>
                  <a:pt x="501" y="254"/>
                </a:cubicBezTo>
                <a:cubicBezTo>
                  <a:pt x="489" y="283"/>
                  <a:pt x="472" y="309"/>
                  <a:pt x="452" y="334"/>
                </a:cubicBezTo>
                <a:cubicBezTo>
                  <a:pt x="428" y="365"/>
                  <a:pt x="400" y="392"/>
                  <a:pt x="370" y="418"/>
                </a:cubicBezTo>
                <a:cubicBezTo>
                  <a:pt x="338" y="447"/>
                  <a:pt x="303" y="473"/>
                  <a:pt x="268" y="498"/>
                </a:cubicBezTo>
                <a:cubicBezTo>
                  <a:pt x="263" y="502"/>
                  <a:pt x="259" y="502"/>
                  <a:pt x="254" y="499"/>
                </a:cubicBezTo>
                <a:cubicBezTo>
                  <a:pt x="224" y="477"/>
                  <a:pt x="194" y="455"/>
                  <a:pt x="166" y="431"/>
                </a:cubicBezTo>
                <a:cubicBezTo>
                  <a:pt x="154" y="420"/>
                  <a:pt x="142" y="409"/>
                  <a:pt x="130" y="398"/>
                </a:cubicBezTo>
                <a:cubicBezTo>
                  <a:pt x="105" y="376"/>
                  <a:pt x="83" y="351"/>
                  <a:pt x="63" y="325"/>
                </a:cubicBezTo>
                <a:cubicBezTo>
                  <a:pt x="31" y="282"/>
                  <a:pt x="6" y="236"/>
                  <a:pt x="4" y="181"/>
                </a:cubicBezTo>
                <a:cubicBezTo>
                  <a:pt x="0" y="119"/>
                  <a:pt x="19" y="66"/>
                  <a:pt x="71" y="29"/>
                </a:cubicBezTo>
                <a:cubicBezTo>
                  <a:pt x="94" y="13"/>
                  <a:pt x="120" y="8"/>
                  <a:pt x="145" y="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5" name="Freeform 6">
            <a:extLst>
              <a:ext uri="{FF2B5EF4-FFF2-40B4-BE49-F238E27FC236}">
                <a16:creationId xmlns:a16="http://schemas.microsoft.com/office/drawing/2014/main" id="{3E643E65-4861-4829-86E9-1E8349EC1EEE}"/>
              </a:ext>
            </a:extLst>
          </p:cNvPr>
          <p:cNvSpPr>
            <a:spLocks noEditPoints="1"/>
          </p:cNvSpPr>
          <p:nvPr/>
        </p:nvSpPr>
        <p:spPr bwMode="auto">
          <a:xfrm>
            <a:off x="3471863" y="1082675"/>
            <a:ext cx="1236663" cy="1220788"/>
          </a:xfrm>
          <a:custGeom>
            <a:avLst/>
            <a:gdLst>
              <a:gd name="T0" fmla="*/ 517 w 519"/>
              <a:gd name="T1" fmla="*/ 176 h 512"/>
              <a:gd name="T2" fmla="*/ 468 w 519"/>
              <a:gd name="T3" fmla="*/ 325 h 512"/>
              <a:gd name="T4" fmla="*/ 391 w 519"/>
              <a:gd name="T5" fmla="*/ 411 h 512"/>
              <a:gd name="T6" fmla="*/ 304 w 519"/>
              <a:gd name="T7" fmla="*/ 482 h 512"/>
              <a:gd name="T8" fmla="*/ 267 w 519"/>
              <a:gd name="T9" fmla="*/ 508 h 512"/>
              <a:gd name="T10" fmla="*/ 252 w 519"/>
              <a:gd name="T11" fmla="*/ 508 h 512"/>
              <a:gd name="T12" fmla="*/ 168 w 519"/>
              <a:gd name="T13" fmla="*/ 445 h 512"/>
              <a:gd name="T14" fmla="*/ 114 w 519"/>
              <a:gd name="T15" fmla="*/ 397 h 512"/>
              <a:gd name="T16" fmla="*/ 39 w 519"/>
              <a:gd name="T17" fmla="*/ 305 h 512"/>
              <a:gd name="T18" fmla="*/ 2 w 519"/>
              <a:gd name="T19" fmla="*/ 172 h 512"/>
              <a:gd name="T20" fmla="*/ 69 w 519"/>
              <a:gd name="T21" fmla="*/ 36 h 512"/>
              <a:gd name="T22" fmla="*/ 149 w 519"/>
              <a:gd name="T23" fmla="*/ 9 h 512"/>
              <a:gd name="T24" fmla="*/ 229 w 519"/>
              <a:gd name="T25" fmla="*/ 23 h 512"/>
              <a:gd name="T26" fmla="*/ 253 w 519"/>
              <a:gd name="T27" fmla="*/ 38 h 512"/>
              <a:gd name="T28" fmla="*/ 266 w 519"/>
              <a:gd name="T29" fmla="*/ 38 h 512"/>
              <a:gd name="T30" fmla="*/ 421 w 519"/>
              <a:gd name="T31" fmla="*/ 19 h 512"/>
              <a:gd name="T32" fmla="*/ 490 w 519"/>
              <a:gd name="T33" fmla="*/ 79 h 512"/>
              <a:gd name="T34" fmla="*/ 517 w 519"/>
              <a:gd name="T35" fmla="*/ 176 h 512"/>
              <a:gd name="T36" fmla="*/ 436 w 519"/>
              <a:gd name="T37" fmla="*/ 179 h 512"/>
              <a:gd name="T38" fmla="*/ 424 w 519"/>
              <a:gd name="T39" fmla="*/ 238 h 512"/>
              <a:gd name="T40" fmla="*/ 367 w 519"/>
              <a:gd name="T41" fmla="*/ 319 h 512"/>
              <a:gd name="T42" fmla="*/ 330 w 519"/>
              <a:gd name="T43" fmla="*/ 356 h 512"/>
              <a:gd name="T44" fmla="*/ 329 w 519"/>
              <a:gd name="T45" fmla="*/ 367 h 512"/>
              <a:gd name="T46" fmla="*/ 340 w 519"/>
              <a:gd name="T47" fmla="*/ 370 h 512"/>
              <a:gd name="T48" fmla="*/ 345 w 519"/>
              <a:gd name="T49" fmla="*/ 367 h 512"/>
              <a:gd name="T50" fmla="*/ 400 w 519"/>
              <a:gd name="T51" fmla="*/ 309 h 512"/>
              <a:gd name="T52" fmla="*/ 450 w 519"/>
              <a:gd name="T53" fmla="*/ 216 h 512"/>
              <a:gd name="T54" fmla="*/ 429 w 519"/>
              <a:gd name="T55" fmla="*/ 103 h 512"/>
              <a:gd name="T56" fmla="*/ 373 w 519"/>
              <a:gd name="T57" fmla="*/ 73 h 512"/>
              <a:gd name="T58" fmla="*/ 361 w 519"/>
              <a:gd name="T59" fmla="*/ 80 h 512"/>
              <a:gd name="T60" fmla="*/ 372 w 519"/>
              <a:gd name="T61" fmla="*/ 90 h 512"/>
              <a:gd name="T62" fmla="*/ 422 w 519"/>
              <a:gd name="T63" fmla="*/ 125 h 512"/>
              <a:gd name="T64" fmla="*/ 436 w 519"/>
              <a:gd name="T65" fmla="*/ 179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19" h="512">
                <a:moveTo>
                  <a:pt x="517" y="176"/>
                </a:moveTo>
                <a:cubicBezTo>
                  <a:pt x="519" y="235"/>
                  <a:pt x="498" y="281"/>
                  <a:pt x="468" y="325"/>
                </a:cubicBezTo>
                <a:cubicBezTo>
                  <a:pt x="446" y="357"/>
                  <a:pt x="419" y="385"/>
                  <a:pt x="391" y="411"/>
                </a:cubicBezTo>
                <a:cubicBezTo>
                  <a:pt x="364" y="437"/>
                  <a:pt x="334" y="460"/>
                  <a:pt x="304" y="482"/>
                </a:cubicBezTo>
                <a:cubicBezTo>
                  <a:pt x="292" y="491"/>
                  <a:pt x="279" y="499"/>
                  <a:pt x="267" y="508"/>
                </a:cubicBezTo>
                <a:cubicBezTo>
                  <a:pt x="262" y="512"/>
                  <a:pt x="257" y="512"/>
                  <a:pt x="252" y="508"/>
                </a:cubicBezTo>
                <a:cubicBezTo>
                  <a:pt x="224" y="487"/>
                  <a:pt x="195" y="467"/>
                  <a:pt x="168" y="445"/>
                </a:cubicBezTo>
                <a:cubicBezTo>
                  <a:pt x="149" y="430"/>
                  <a:pt x="131" y="414"/>
                  <a:pt x="114" y="397"/>
                </a:cubicBezTo>
                <a:cubicBezTo>
                  <a:pt x="86" y="369"/>
                  <a:pt x="60" y="339"/>
                  <a:pt x="39" y="305"/>
                </a:cubicBezTo>
                <a:cubicBezTo>
                  <a:pt x="15" y="264"/>
                  <a:pt x="0" y="220"/>
                  <a:pt x="2" y="172"/>
                </a:cubicBezTo>
                <a:cubicBezTo>
                  <a:pt x="5" y="117"/>
                  <a:pt x="24" y="70"/>
                  <a:pt x="69" y="36"/>
                </a:cubicBezTo>
                <a:cubicBezTo>
                  <a:pt x="92" y="19"/>
                  <a:pt x="119" y="10"/>
                  <a:pt x="149" y="9"/>
                </a:cubicBezTo>
                <a:cubicBezTo>
                  <a:pt x="177" y="8"/>
                  <a:pt x="203" y="11"/>
                  <a:pt x="229" y="23"/>
                </a:cubicBezTo>
                <a:cubicBezTo>
                  <a:pt x="238" y="27"/>
                  <a:pt x="246" y="31"/>
                  <a:pt x="253" y="38"/>
                </a:cubicBezTo>
                <a:cubicBezTo>
                  <a:pt x="257" y="41"/>
                  <a:pt x="261" y="42"/>
                  <a:pt x="266" y="38"/>
                </a:cubicBezTo>
                <a:cubicBezTo>
                  <a:pt x="314" y="4"/>
                  <a:pt x="366" y="0"/>
                  <a:pt x="421" y="19"/>
                </a:cubicBezTo>
                <a:cubicBezTo>
                  <a:pt x="451" y="30"/>
                  <a:pt x="474" y="52"/>
                  <a:pt x="490" y="79"/>
                </a:cubicBezTo>
                <a:cubicBezTo>
                  <a:pt x="509" y="110"/>
                  <a:pt x="519" y="144"/>
                  <a:pt x="517" y="176"/>
                </a:cubicBezTo>
                <a:close/>
                <a:moveTo>
                  <a:pt x="436" y="179"/>
                </a:moveTo>
                <a:cubicBezTo>
                  <a:pt x="436" y="202"/>
                  <a:pt x="432" y="218"/>
                  <a:pt x="424" y="238"/>
                </a:cubicBezTo>
                <a:cubicBezTo>
                  <a:pt x="410" y="268"/>
                  <a:pt x="390" y="295"/>
                  <a:pt x="367" y="319"/>
                </a:cubicBezTo>
                <a:cubicBezTo>
                  <a:pt x="355" y="332"/>
                  <a:pt x="343" y="344"/>
                  <a:pt x="330" y="356"/>
                </a:cubicBezTo>
                <a:cubicBezTo>
                  <a:pt x="327" y="359"/>
                  <a:pt x="325" y="363"/>
                  <a:pt x="329" y="367"/>
                </a:cubicBezTo>
                <a:cubicBezTo>
                  <a:pt x="332" y="371"/>
                  <a:pt x="336" y="372"/>
                  <a:pt x="340" y="370"/>
                </a:cubicBezTo>
                <a:cubicBezTo>
                  <a:pt x="342" y="369"/>
                  <a:pt x="343" y="368"/>
                  <a:pt x="345" y="367"/>
                </a:cubicBezTo>
                <a:cubicBezTo>
                  <a:pt x="365" y="349"/>
                  <a:pt x="383" y="330"/>
                  <a:pt x="400" y="309"/>
                </a:cubicBezTo>
                <a:cubicBezTo>
                  <a:pt x="422" y="281"/>
                  <a:pt x="441" y="251"/>
                  <a:pt x="450" y="216"/>
                </a:cubicBezTo>
                <a:cubicBezTo>
                  <a:pt x="460" y="175"/>
                  <a:pt x="456" y="137"/>
                  <a:pt x="429" y="103"/>
                </a:cubicBezTo>
                <a:cubicBezTo>
                  <a:pt x="415" y="85"/>
                  <a:pt x="397" y="74"/>
                  <a:pt x="373" y="73"/>
                </a:cubicBezTo>
                <a:cubicBezTo>
                  <a:pt x="368" y="73"/>
                  <a:pt x="362" y="73"/>
                  <a:pt x="361" y="80"/>
                </a:cubicBezTo>
                <a:cubicBezTo>
                  <a:pt x="360" y="88"/>
                  <a:pt x="366" y="89"/>
                  <a:pt x="372" y="90"/>
                </a:cubicBezTo>
                <a:cubicBezTo>
                  <a:pt x="394" y="93"/>
                  <a:pt x="411" y="105"/>
                  <a:pt x="422" y="125"/>
                </a:cubicBezTo>
                <a:cubicBezTo>
                  <a:pt x="432" y="142"/>
                  <a:pt x="437" y="161"/>
                  <a:pt x="436" y="17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6" name="Freeform 7">
            <a:extLst>
              <a:ext uri="{FF2B5EF4-FFF2-40B4-BE49-F238E27FC236}">
                <a16:creationId xmlns:a16="http://schemas.microsoft.com/office/drawing/2014/main" id="{6D695709-9E57-4A97-B1D8-0F51BF157CCE}"/>
              </a:ext>
            </a:extLst>
          </p:cNvPr>
          <p:cNvSpPr>
            <a:spLocks/>
          </p:cNvSpPr>
          <p:nvPr/>
        </p:nvSpPr>
        <p:spPr bwMode="auto">
          <a:xfrm>
            <a:off x="2008188" y="2527300"/>
            <a:ext cx="1243013" cy="1203325"/>
          </a:xfrm>
          <a:custGeom>
            <a:avLst/>
            <a:gdLst>
              <a:gd name="T0" fmla="*/ 99 w 522"/>
              <a:gd name="T1" fmla="*/ 305 h 505"/>
              <a:gd name="T2" fmla="*/ 141 w 522"/>
              <a:gd name="T3" fmla="*/ 305 h 505"/>
              <a:gd name="T4" fmla="*/ 154 w 522"/>
              <a:gd name="T5" fmla="*/ 311 h 505"/>
              <a:gd name="T6" fmla="*/ 252 w 522"/>
              <a:gd name="T7" fmla="*/ 398 h 505"/>
              <a:gd name="T8" fmla="*/ 267 w 522"/>
              <a:gd name="T9" fmla="*/ 398 h 505"/>
              <a:gd name="T10" fmla="*/ 358 w 522"/>
              <a:gd name="T11" fmla="*/ 318 h 505"/>
              <a:gd name="T12" fmla="*/ 420 w 522"/>
              <a:gd name="T13" fmla="*/ 232 h 505"/>
              <a:gd name="T14" fmla="*/ 426 w 522"/>
              <a:gd name="T15" fmla="*/ 132 h 505"/>
              <a:gd name="T16" fmla="*/ 304 w 522"/>
              <a:gd name="T17" fmla="*/ 110 h 505"/>
              <a:gd name="T18" fmla="*/ 266 w 522"/>
              <a:gd name="T19" fmla="*/ 154 h 505"/>
              <a:gd name="T20" fmla="*/ 252 w 522"/>
              <a:gd name="T21" fmla="*/ 153 h 505"/>
              <a:gd name="T22" fmla="*/ 203 w 522"/>
              <a:gd name="T23" fmla="*/ 99 h 505"/>
              <a:gd name="T24" fmla="*/ 182 w 522"/>
              <a:gd name="T25" fmla="*/ 88 h 505"/>
              <a:gd name="T26" fmla="*/ 90 w 522"/>
              <a:gd name="T27" fmla="*/ 140 h 505"/>
              <a:gd name="T28" fmla="*/ 86 w 522"/>
              <a:gd name="T29" fmla="*/ 163 h 505"/>
              <a:gd name="T30" fmla="*/ 77 w 522"/>
              <a:gd name="T31" fmla="*/ 171 h 505"/>
              <a:gd name="T32" fmla="*/ 11 w 522"/>
              <a:gd name="T33" fmla="*/ 171 h 505"/>
              <a:gd name="T34" fmla="*/ 1 w 522"/>
              <a:gd name="T35" fmla="*/ 160 h 505"/>
              <a:gd name="T36" fmla="*/ 14 w 522"/>
              <a:gd name="T37" fmla="*/ 102 h 505"/>
              <a:gd name="T38" fmla="*/ 83 w 522"/>
              <a:gd name="T39" fmla="*/ 20 h 505"/>
              <a:gd name="T40" fmla="*/ 167 w 522"/>
              <a:gd name="T41" fmla="*/ 2 h 505"/>
              <a:gd name="T42" fmla="*/ 233 w 522"/>
              <a:gd name="T43" fmla="*/ 18 h 505"/>
              <a:gd name="T44" fmla="*/ 252 w 522"/>
              <a:gd name="T45" fmla="*/ 31 h 505"/>
              <a:gd name="T46" fmla="*/ 266 w 522"/>
              <a:gd name="T47" fmla="*/ 31 h 505"/>
              <a:gd name="T48" fmla="*/ 369 w 522"/>
              <a:gd name="T49" fmla="*/ 1 h 505"/>
              <a:gd name="T50" fmla="*/ 515 w 522"/>
              <a:gd name="T51" fmla="*/ 139 h 505"/>
              <a:gd name="T52" fmla="*/ 495 w 522"/>
              <a:gd name="T53" fmla="*/ 269 h 505"/>
              <a:gd name="T54" fmla="*/ 451 w 522"/>
              <a:gd name="T55" fmla="*/ 339 h 505"/>
              <a:gd name="T56" fmla="*/ 330 w 522"/>
              <a:gd name="T57" fmla="*/ 455 h 505"/>
              <a:gd name="T58" fmla="*/ 266 w 522"/>
              <a:gd name="T59" fmla="*/ 501 h 505"/>
              <a:gd name="T60" fmla="*/ 252 w 522"/>
              <a:gd name="T61" fmla="*/ 501 h 505"/>
              <a:gd name="T62" fmla="*/ 167 w 522"/>
              <a:gd name="T63" fmla="*/ 438 h 505"/>
              <a:gd name="T64" fmla="*/ 72 w 522"/>
              <a:gd name="T65" fmla="*/ 345 h 505"/>
              <a:gd name="T66" fmla="*/ 49 w 522"/>
              <a:gd name="T67" fmla="*/ 315 h 505"/>
              <a:gd name="T68" fmla="*/ 46 w 522"/>
              <a:gd name="T69" fmla="*/ 308 h 505"/>
              <a:gd name="T70" fmla="*/ 54 w 522"/>
              <a:gd name="T71" fmla="*/ 306 h 505"/>
              <a:gd name="T72" fmla="*/ 99 w 522"/>
              <a:gd name="T73" fmla="*/ 306 h 505"/>
              <a:gd name="T74" fmla="*/ 99 w 522"/>
              <a:gd name="T75" fmla="*/ 305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22" h="505">
                <a:moveTo>
                  <a:pt x="99" y="305"/>
                </a:moveTo>
                <a:cubicBezTo>
                  <a:pt x="113" y="305"/>
                  <a:pt x="127" y="305"/>
                  <a:pt x="141" y="305"/>
                </a:cubicBezTo>
                <a:cubicBezTo>
                  <a:pt x="146" y="305"/>
                  <a:pt x="151" y="307"/>
                  <a:pt x="154" y="311"/>
                </a:cubicBezTo>
                <a:cubicBezTo>
                  <a:pt x="184" y="343"/>
                  <a:pt x="217" y="371"/>
                  <a:pt x="252" y="398"/>
                </a:cubicBezTo>
                <a:cubicBezTo>
                  <a:pt x="258" y="402"/>
                  <a:pt x="262" y="402"/>
                  <a:pt x="267" y="398"/>
                </a:cubicBezTo>
                <a:cubicBezTo>
                  <a:pt x="299" y="373"/>
                  <a:pt x="330" y="347"/>
                  <a:pt x="358" y="318"/>
                </a:cubicBezTo>
                <a:cubicBezTo>
                  <a:pt x="383" y="292"/>
                  <a:pt x="405" y="265"/>
                  <a:pt x="420" y="232"/>
                </a:cubicBezTo>
                <a:cubicBezTo>
                  <a:pt x="434" y="199"/>
                  <a:pt x="438" y="166"/>
                  <a:pt x="426" y="132"/>
                </a:cubicBezTo>
                <a:cubicBezTo>
                  <a:pt x="406" y="76"/>
                  <a:pt x="335" y="72"/>
                  <a:pt x="304" y="110"/>
                </a:cubicBezTo>
                <a:cubicBezTo>
                  <a:pt x="291" y="124"/>
                  <a:pt x="279" y="139"/>
                  <a:pt x="266" y="154"/>
                </a:cubicBezTo>
                <a:cubicBezTo>
                  <a:pt x="259" y="162"/>
                  <a:pt x="259" y="162"/>
                  <a:pt x="252" y="153"/>
                </a:cubicBezTo>
                <a:cubicBezTo>
                  <a:pt x="236" y="135"/>
                  <a:pt x="221" y="115"/>
                  <a:pt x="203" y="99"/>
                </a:cubicBezTo>
                <a:cubicBezTo>
                  <a:pt x="197" y="94"/>
                  <a:pt x="190" y="90"/>
                  <a:pt x="182" y="88"/>
                </a:cubicBezTo>
                <a:cubicBezTo>
                  <a:pt x="137" y="79"/>
                  <a:pt x="106" y="93"/>
                  <a:pt x="90" y="140"/>
                </a:cubicBezTo>
                <a:cubicBezTo>
                  <a:pt x="87" y="148"/>
                  <a:pt x="86" y="155"/>
                  <a:pt x="86" y="163"/>
                </a:cubicBezTo>
                <a:cubicBezTo>
                  <a:pt x="86" y="170"/>
                  <a:pt x="83" y="171"/>
                  <a:pt x="77" y="171"/>
                </a:cubicBezTo>
                <a:cubicBezTo>
                  <a:pt x="55" y="171"/>
                  <a:pt x="33" y="171"/>
                  <a:pt x="11" y="171"/>
                </a:cubicBezTo>
                <a:cubicBezTo>
                  <a:pt x="1" y="171"/>
                  <a:pt x="0" y="170"/>
                  <a:pt x="1" y="160"/>
                </a:cubicBezTo>
                <a:cubicBezTo>
                  <a:pt x="3" y="141"/>
                  <a:pt x="7" y="121"/>
                  <a:pt x="14" y="102"/>
                </a:cubicBezTo>
                <a:cubicBezTo>
                  <a:pt x="27" y="67"/>
                  <a:pt x="50" y="40"/>
                  <a:pt x="83" y="20"/>
                </a:cubicBezTo>
                <a:cubicBezTo>
                  <a:pt x="109" y="5"/>
                  <a:pt x="137" y="0"/>
                  <a:pt x="167" y="2"/>
                </a:cubicBezTo>
                <a:cubicBezTo>
                  <a:pt x="190" y="2"/>
                  <a:pt x="212" y="8"/>
                  <a:pt x="233" y="18"/>
                </a:cubicBezTo>
                <a:cubicBezTo>
                  <a:pt x="240" y="22"/>
                  <a:pt x="246" y="26"/>
                  <a:pt x="252" y="31"/>
                </a:cubicBezTo>
                <a:cubicBezTo>
                  <a:pt x="257" y="35"/>
                  <a:pt x="260" y="35"/>
                  <a:pt x="266" y="31"/>
                </a:cubicBezTo>
                <a:cubicBezTo>
                  <a:pt x="297" y="8"/>
                  <a:pt x="332" y="1"/>
                  <a:pt x="369" y="1"/>
                </a:cubicBezTo>
                <a:cubicBezTo>
                  <a:pt x="446" y="3"/>
                  <a:pt x="504" y="68"/>
                  <a:pt x="515" y="139"/>
                </a:cubicBezTo>
                <a:cubicBezTo>
                  <a:pt x="522" y="185"/>
                  <a:pt x="514" y="227"/>
                  <a:pt x="495" y="269"/>
                </a:cubicBezTo>
                <a:cubicBezTo>
                  <a:pt x="484" y="294"/>
                  <a:pt x="469" y="317"/>
                  <a:pt x="451" y="339"/>
                </a:cubicBezTo>
                <a:cubicBezTo>
                  <a:pt x="416" y="383"/>
                  <a:pt x="374" y="420"/>
                  <a:pt x="330" y="455"/>
                </a:cubicBezTo>
                <a:cubicBezTo>
                  <a:pt x="309" y="471"/>
                  <a:pt x="288" y="486"/>
                  <a:pt x="266" y="501"/>
                </a:cubicBezTo>
                <a:cubicBezTo>
                  <a:pt x="261" y="505"/>
                  <a:pt x="257" y="505"/>
                  <a:pt x="252" y="501"/>
                </a:cubicBezTo>
                <a:cubicBezTo>
                  <a:pt x="223" y="481"/>
                  <a:pt x="194" y="460"/>
                  <a:pt x="167" y="438"/>
                </a:cubicBezTo>
                <a:cubicBezTo>
                  <a:pt x="133" y="409"/>
                  <a:pt x="100" y="380"/>
                  <a:pt x="72" y="345"/>
                </a:cubicBezTo>
                <a:cubicBezTo>
                  <a:pt x="64" y="335"/>
                  <a:pt x="56" y="325"/>
                  <a:pt x="49" y="315"/>
                </a:cubicBezTo>
                <a:cubicBezTo>
                  <a:pt x="48" y="313"/>
                  <a:pt x="45" y="311"/>
                  <a:pt x="46" y="308"/>
                </a:cubicBezTo>
                <a:cubicBezTo>
                  <a:pt x="48" y="305"/>
                  <a:pt x="51" y="306"/>
                  <a:pt x="54" y="306"/>
                </a:cubicBezTo>
                <a:cubicBezTo>
                  <a:pt x="69" y="306"/>
                  <a:pt x="84" y="306"/>
                  <a:pt x="99" y="306"/>
                </a:cubicBezTo>
                <a:cubicBezTo>
                  <a:pt x="99" y="306"/>
                  <a:pt x="99" y="305"/>
                  <a:pt x="99" y="30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7" name="Freeform 8">
            <a:extLst>
              <a:ext uri="{FF2B5EF4-FFF2-40B4-BE49-F238E27FC236}">
                <a16:creationId xmlns:a16="http://schemas.microsoft.com/office/drawing/2014/main" id="{2617AAE9-4EF7-4155-B6B4-345E4615BAFA}"/>
              </a:ext>
            </a:extLst>
          </p:cNvPr>
          <p:cNvSpPr>
            <a:spLocks/>
          </p:cNvSpPr>
          <p:nvPr/>
        </p:nvSpPr>
        <p:spPr bwMode="auto">
          <a:xfrm>
            <a:off x="3619501" y="2617788"/>
            <a:ext cx="941388" cy="884238"/>
          </a:xfrm>
          <a:custGeom>
            <a:avLst/>
            <a:gdLst>
              <a:gd name="T0" fmla="*/ 1 w 395"/>
              <a:gd name="T1" fmla="*/ 118 h 371"/>
              <a:gd name="T2" fmla="*/ 27 w 395"/>
              <a:gd name="T3" fmla="*/ 35 h 371"/>
              <a:gd name="T4" fmla="*/ 109 w 395"/>
              <a:gd name="T5" fmla="*/ 3 h 371"/>
              <a:gd name="T6" fmla="*/ 169 w 395"/>
              <a:gd name="T7" fmla="*/ 33 h 371"/>
              <a:gd name="T8" fmla="*/ 193 w 395"/>
              <a:gd name="T9" fmla="*/ 60 h 371"/>
              <a:gd name="T10" fmla="*/ 204 w 395"/>
              <a:gd name="T11" fmla="*/ 59 h 371"/>
              <a:gd name="T12" fmla="*/ 229 w 395"/>
              <a:gd name="T13" fmla="*/ 30 h 371"/>
              <a:gd name="T14" fmla="*/ 309 w 395"/>
              <a:gd name="T15" fmla="*/ 3 h 371"/>
              <a:gd name="T16" fmla="*/ 388 w 395"/>
              <a:gd name="T17" fmla="*/ 71 h 371"/>
              <a:gd name="T18" fmla="*/ 393 w 395"/>
              <a:gd name="T19" fmla="*/ 92 h 371"/>
              <a:gd name="T20" fmla="*/ 385 w 395"/>
              <a:gd name="T21" fmla="*/ 100 h 371"/>
              <a:gd name="T22" fmla="*/ 290 w 395"/>
              <a:gd name="T23" fmla="*/ 104 h 371"/>
              <a:gd name="T24" fmla="*/ 199 w 395"/>
              <a:gd name="T25" fmla="*/ 221 h 371"/>
              <a:gd name="T26" fmla="*/ 235 w 395"/>
              <a:gd name="T27" fmla="*/ 334 h 371"/>
              <a:gd name="T28" fmla="*/ 234 w 395"/>
              <a:gd name="T29" fmla="*/ 344 h 371"/>
              <a:gd name="T30" fmla="*/ 202 w 395"/>
              <a:gd name="T31" fmla="*/ 368 h 371"/>
              <a:gd name="T32" fmla="*/ 192 w 395"/>
              <a:gd name="T33" fmla="*/ 367 h 371"/>
              <a:gd name="T34" fmla="*/ 132 w 395"/>
              <a:gd name="T35" fmla="*/ 319 h 371"/>
              <a:gd name="T36" fmla="*/ 74 w 395"/>
              <a:gd name="T37" fmla="*/ 264 h 371"/>
              <a:gd name="T38" fmla="*/ 12 w 395"/>
              <a:gd name="T39" fmla="*/ 171 h 371"/>
              <a:gd name="T40" fmla="*/ 1 w 395"/>
              <a:gd name="T41" fmla="*/ 118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95" h="371">
                <a:moveTo>
                  <a:pt x="1" y="118"/>
                </a:moveTo>
                <a:cubicBezTo>
                  <a:pt x="1" y="83"/>
                  <a:pt x="9" y="57"/>
                  <a:pt x="27" y="35"/>
                </a:cubicBezTo>
                <a:cubicBezTo>
                  <a:pt x="48" y="8"/>
                  <a:pt x="76" y="0"/>
                  <a:pt x="109" y="3"/>
                </a:cubicBezTo>
                <a:cubicBezTo>
                  <a:pt x="133" y="5"/>
                  <a:pt x="153" y="14"/>
                  <a:pt x="169" y="33"/>
                </a:cubicBezTo>
                <a:cubicBezTo>
                  <a:pt x="177" y="42"/>
                  <a:pt x="185" y="50"/>
                  <a:pt x="193" y="60"/>
                </a:cubicBezTo>
                <a:cubicBezTo>
                  <a:pt x="197" y="65"/>
                  <a:pt x="200" y="64"/>
                  <a:pt x="204" y="59"/>
                </a:cubicBezTo>
                <a:cubicBezTo>
                  <a:pt x="212" y="49"/>
                  <a:pt x="220" y="40"/>
                  <a:pt x="229" y="30"/>
                </a:cubicBezTo>
                <a:cubicBezTo>
                  <a:pt x="250" y="7"/>
                  <a:pt x="278" y="0"/>
                  <a:pt x="309" y="3"/>
                </a:cubicBezTo>
                <a:cubicBezTo>
                  <a:pt x="351" y="6"/>
                  <a:pt x="378" y="36"/>
                  <a:pt x="388" y="71"/>
                </a:cubicBezTo>
                <a:cubicBezTo>
                  <a:pt x="390" y="78"/>
                  <a:pt x="392" y="85"/>
                  <a:pt x="393" y="92"/>
                </a:cubicBezTo>
                <a:cubicBezTo>
                  <a:pt x="395" y="100"/>
                  <a:pt x="393" y="103"/>
                  <a:pt x="385" y="100"/>
                </a:cubicBezTo>
                <a:cubicBezTo>
                  <a:pt x="353" y="90"/>
                  <a:pt x="321" y="91"/>
                  <a:pt x="290" y="104"/>
                </a:cubicBezTo>
                <a:cubicBezTo>
                  <a:pt x="237" y="125"/>
                  <a:pt x="206" y="165"/>
                  <a:pt x="199" y="221"/>
                </a:cubicBezTo>
                <a:cubicBezTo>
                  <a:pt x="194" y="264"/>
                  <a:pt x="207" y="302"/>
                  <a:pt x="235" y="334"/>
                </a:cubicBezTo>
                <a:cubicBezTo>
                  <a:pt x="239" y="338"/>
                  <a:pt x="238" y="341"/>
                  <a:pt x="234" y="344"/>
                </a:cubicBezTo>
                <a:cubicBezTo>
                  <a:pt x="223" y="352"/>
                  <a:pt x="213" y="360"/>
                  <a:pt x="202" y="368"/>
                </a:cubicBezTo>
                <a:cubicBezTo>
                  <a:pt x="198" y="371"/>
                  <a:pt x="195" y="369"/>
                  <a:pt x="192" y="367"/>
                </a:cubicBezTo>
                <a:cubicBezTo>
                  <a:pt x="172" y="351"/>
                  <a:pt x="152" y="336"/>
                  <a:pt x="132" y="319"/>
                </a:cubicBezTo>
                <a:cubicBezTo>
                  <a:pt x="111" y="302"/>
                  <a:pt x="92" y="284"/>
                  <a:pt x="74" y="264"/>
                </a:cubicBezTo>
                <a:cubicBezTo>
                  <a:pt x="48" y="236"/>
                  <a:pt x="26" y="206"/>
                  <a:pt x="12" y="171"/>
                </a:cubicBezTo>
                <a:cubicBezTo>
                  <a:pt x="5" y="152"/>
                  <a:pt x="0" y="132"/>
                  <a:pt x="1" y="11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8" name="Freeform 9">
            <a:extLst>
              <a:ext uri="{FF2B5EF4-FFF2-40B4-BE49-F238E27FC236}">
                <a16:creationId xmlns:a16="http://schemas.microsoft.com/office/drawing/2014/main" id="{FA0549FE-49D8-4B52-B742-398C37D4238C}"/>
              </a:ext>
            </a:extLst>
          </p:cNvPr>
          <p:cNvSpPr>
            <a:spLocks/>
          </p:cNvSpPr>
          <p:nvPr/>
        </p:nvSpPr>
        <p:spPr bwMode="auto">
          <a:xfrm>
            <a:off x="1031876" y="1525588"/>
            <a:ext cx="768350" cy="744538"/>
          </a:xfrm>
          <a:custGeom>
            <a:avLst/>
            <a:gdLst>
              <a:gd name="T0" fmla="*/ 0 w 323"/>
              <a:gd name="T1" fmla="*/ 106 h 312"/>
              <a:gd name="T2" fmla="*/ 35 w 323"/>
              <a:gd name="T3" fmla="*/ 27 h 312"/>
              <a:gd name="T4" fmla="*/ 140 w 323"/>
              <a:gd name="T5" fmla="*/ 39 h 312"/>
              <a:gd name="T6" fmla="*/ 152 w 323"/>
              <a:gd name="T7" fmla="*/ 54 h 312"/>
              <a:gd name="T8" fmla="*/ 164 w 323"/>
              <a:gd name="T9" fmla="*/ 54 h 312"/>
              <a:gd name="T10" fmla="*/ 202 w 323"/>
              <a:gd name="T11" fmla="*/ 20 h 312"/>
              <a:gd name="T12" fmla="*/ 313 w 323"/>
              <a:gd name="T13" fmla="*/ 77 h 312"/>
              <a:gd name="T14" fmla="*/ 288 w 323"/>
              <a:gd name="T15" fmla="*/ 188 h 312"/>
              <a:gd name="T16" fmla="*/ 179 w 323"/>
              <a:gd name="T17" fmla="*/ 297 h 312"/>
              <a:gd name="T18" fmla="*/ 177 w 323"/>
              <a:gd name="T19" fmla="*/ 298 h 312"/>
              <a:gd name="T20" fmla="*/ 139 w 323"/>
              <a:gd name="T21" fmla="*/ 297 h 312"/>
              <a:gd name="T22" fmla="*/ 36 w 323"/>
              <a:gd name="T23" fmla="*/ 199 h 312"/>
              <a:gd name="T24" fmla="*/ 0 w 323"/>
              <a:gd name="T25" fmla="*/ 106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3" h="312">
                <a:moveTo>
                  <a:pt x="0" y="106"/>
                </a:moveTo>
                <a:cubicBezTo>
                  <a:pt x="1" y="74"/>
                  <a:pt x="9" y="47"/>
                  <a:pt x="35" y="27"/>
                </a:cubicBezTo>
                <a:cubicBezTo>
                  <a:pt x="65" y="4"/>
                  <a:pt x="116" y="10"/>
                  <a:pt x="140" y="39"/>
                </a:cubicBezTo>
                <a:cubicBezTo>
                  <a:pt x="144" y="44"/>
                  <a:pt x="148" y="49"/>
                  <a:pt x="152" y="54"/>
                </a:cubicBezTo>
                <a:cubicBezTo>
                  <a:pt x="156" y="59"/>
                  <a:pt x="159" y="60"/>
                  <a:pt x="164" y="54"/>
                </a:cubicBezTo>
                <a:cubicBezTo>
                  <a:pt x="174" y="40"/>
                  <a:pt x="186" y="27"/>
                  <a:pt x="202" y="20"/>
                </a:cubicBezTo>
                <a:cubicBezTo>
                  <a:pt x="254" y="0"/>
                  <a:pt x="301" y="24"/>
                  <a:pt x="313" y="77"/>
                </a:cubicBezTo>
                <a:cubicBezTo>
                  <a:pt x="323" y="118"/>
                  <a:pt x="311" y="155"/>
                  <a:pt x="288" y="188"/>
                </a:cubicBezTo>
                <a:cubicBezTo>
                  <a:pt x="259" y="232"/>
                  <a:pt x="220" y="265"/>
                  <a:pt x="179" y="297"/>
                </a:cubicBezTo>
                <a:cubicBezTo>
                  <a:pt x="178" y="297"/>
                  <a:pt x="177" y="298"/>
                  <a:pt x="177" y="298"/>
                </a:cubicBezTo>
                <a:cubicBezTo>
                  <a:pt x="158" y="312"/>
                  <a:pt x="158" y="312"/>
                  <a:pt x="139" y="297"/>
                </a:cubicBezTo>
                <a:cubicBezTo>
                  <a:pt x="101" y="269"/>
                  <a:pt x="65" y="238"/>
                  <a:pt x="36" y="199"/>
                </a:cubicBezTo>
                <a:cubicBezTo>
                  <a:pt x="15" y="171"/>
                  <a:pt x="1" y="141"/>
                  <a:pt x="0" y="10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9" name="Freeform 10">
            <a:extLst>
              <a:ext uri="{FF2B5EF4-FFF2-40B4-BE49-F238E27FC236}">
                <a16:creationId xmlns:a16="http://schemas.microsoft.com/office/drawing/2014/main" id="{F05AD5E4-57A5-4338-A5FE-167082327D61}"/>
              </a:ext>
            </a:extLst>
          </p:cNvPr>
          <p:cNvSpPr>
            <a:spLocks noEditPoints="1"/>
          </p:cNvSpPr>
          <p:nvPr/>
        </p:nvSpPr>
        <p:spPr bwMode="auto">
          <a:xfrm>
            <a:off x="3457576" y="2452688"/>
            <a:ext cx="1270000" cy="1225550"/>
          </a:xfrm>
          <a:custGeom>
            <a:avLst/>
            <a:gdLst>
              <a:gd name="T0" fmla="*/ 523 w 533"/>
              <a:gd name="T1" fmla="*/ 184 h 514"/>
              <a:gd name="T2" fmla="*/ 514 w 533"/>
              <a:gd name="T3" fmla="*/ 248 h 514"/>
              <a:gd name="T4" fmla="*/ 514 w 533"/>
              <a:gd name="T5" fmla="*/ 262 h 514"/>
              <a:gd name="T6" fmla="*/ 492 w 533"/>
              <a:gd name="T7" fmla="*/ 385 h 514"/>
              <a:gd name="T8" fmla="*/ 366 w 533"/>
              <a:gd name="T9" fmla="*/ 412 h 514"/>
              <a:gd name="T10" fmla="*/ 297 w 533"/>
              <a:gd name="T11" fmla="*/ 295 h 514"/>
              <a:gd name="T12" fmla="*/ 367 w 533"/>
              <a:gd name="T13" fmla="*/ 202 h 514"/>
              <a:gd name="T14" fmla="*/ 472 w 533"/>
              <a:gd name="T15" fmla="*/ 212 h 514"/>
              <a:gd name="T16" fmla="*/ 490 w 533"/>
              <a:gd name="T17" fmla="*/ 226 h 514"/>
              <a:gd name="T18" fmla="*/ 496 w 533"/>
              <a:gd name="T19" fmla="*/ 225 h 514"/>
              <a:gd name="T20" fmla="*/ 454 w 533"/>
              <a:gd name="T21" fmla="*/ 66 h 514"/>
              <a:gd name="T22" fmla="*/ 380 w 533"/>
              <a:gd name="T23" fmla="*/ 34 h 514"/>
              <a:gd name="T24" fmla="*/ 300 w 533"/>
              <a:gd name="T25" fmla="*/ 49 h 514"/>
              <a:gd name="T26" fmla="*/ 272 w 533"/>
              <a:gd name="T27" fmla="*/ 71 h 514"/>
              <a:gd name="T28" fmla="*/ 260 w 533"/>
              <a:gd name="T29" fmla="*/ 70 h 514"/>
              <a:gd name="T30" fmla="*/ 153 w 533"/>
              <a:gd name="T31" fmla="*/ 34 h 514"/>
              <a:gd name="T32" fmla="*/ 69 w 533"/>
              <a:gd name="T33" fmla="*/ 75 h 514"/>
              <a:gd name="T34" fmla="*/ 31 w 533"/>
              <a:gd name="T35" fmla="*/ 175 h 514"/>
              <a:gd name="T36" fmla="*/ 82 w 533"/>
              <a:gd name="T37" fmla="*/ 320 h 514"/>
              <a:gd name="T38" fmla="*/ 261 w 533"/>
              <a:gd name="T39" fmla="*/ 483 h 514"/>
              <a:gd name="T40" fmla="*/ 272 w 533"/>
              <a:gd name="T41" fmla="*/ 483 h 514"/>
              <a:gd name="T42" fmla="*/ 343 w 533"/>
              <a:gd name="T43" fmla="*/ 430 h 514"/>
              <a:gd name="T44" fmla="*/ 357 w 533"/>
              <a:gd name="T45" fmla="*/ 426 h 514"/>
              <a:gd name="T46" fmla="*/ 363 w 533"/>
              <a:gd name="T47" fmla="*/ 436 h 514"/>
              <a:gd name="T48" fmla="*/ 358 w 533"/>
              <a:gd name="T49" fmla="*/ 447 h 514"/>
              <a:gd name="T50" fmla="*/ 305 w 533"/>
              <a:gd name="T51" fmla="*/ 487 h 514"/>
              <a:gd name="T52" fmla="*/ 271 w 533"/>
              <a:gd name="T53" fmla="*/ 511 h 514"/>
              <a:gd name="T54" fmla="*/ 261 w 533"/>
              <a:gd name="T55" fmla="*/ 511 h 514"/>
              <a:gd name="T56" fmla="*/ 161 w 533"/>
              <a:gd name="T57" fmla="*/ 436 h 514"/>
              <a:gd name="T58" fmla="*/ 71 w 533"/>
              <a:gd name="T59" fmla="*/ 344 h 514"/>
              <a:gd name="T60" fmla="*/ 18 w 533"/>
              <a:gd name="T61" fmla="*/ 247 h 514"/>
              <a:gd name="T62" fmla="*/ 37 w 533"/>
              <a:gd name="T63" fmla="*/ 79 h 514"/>
              <a:gd name="T64" fmla="*/ 155 w 533"/>
              <a:gd name="T65" fmla="*/ 11 h 514"/>
              <a:gd name="T66" fmla="*/ 244 w 533"/>
              <a:gd name="T67" fmla="*/ 30 h 514"/>
              <a:gd name="T68" fmla="*/ 260 w 533"/>
              <a:gd name="T69" fmla="*/ 41 h 514"/>
              <a:gd name="T70" fmla="*/ 270 w 533"/>
              <a:gd name="T71" fmla="*/ 41 h 514"/>
              <a:gd name="T72" fmla="*/ 434 w 533"/>
              <a:gd name="T73" fmla="*/ 25 h 514"/>
              <a:gd name="T74" fmla="*/ 507 w 533"/>
              <a:gd name="T75" fmla="*/ 101 h 514"/>
              <a:gd name="T76" fmla="*/ 523 w 533"/>
              <a:gd name="T77" fmla="*/ 184 h 514"/>
              <a:gd name="T78" fmla="*/ 401 w 533"/>
              <a:gd name="T79" fmla="*/ 271 h 514"/>
              <a:gd name="T80" fmla="*/ 401 w 533"/>
              <a:gd name="T81" fmla="*/ 271 h 514"/>
              <a:gd name="T82" fmla="*/ 401 w 533"/>
              <a:gd name="T83" fmla="*/ 289 h 514"/>
              <a:gd name="T84" fmla="*/ 392 w 533"/>
              <a:gd name="T85" fmla="*/ 298 h 514"/>
              <a:gd name="T86" fmla="*/ 355 w 533"/>
              <a:gd name="T87" fmla="*/ 298 h 514"/>
              <a:gd name="T88" fmla="*/ 345 w 533"/>
              <a:gd name="T89" fmla="*/ 307 h 514"/>
              <a:gd name="T90" fmla="*/ 354 w 533"/>
              <a:gd name="T91" fmla="*/ 316 h 514"/>
              <a:gd name="T92" fmla="*/ 389 w 533"/>
              <a:gd name="T93" fmla="*/ 316 h 514"/>
              <a:gd name="T94" fmla="*/ 401 w 533"/>
              <a:gd name="T95" fmla="*/ 327 h 514"/>
              <a:gd name="T96" fmla="*/ 401 w 533"/>
              <a:gd name="T97" fmla="*/ 363 h 514"/>
              <a:gd name="T98" fmla="*/ 410 w 533"/>
              <a:gd name="T99" fmla="*/ 371 h 514"/>
              <a:gd name="T100" fmla="*/ 419 w 533"/>
              <a:gd name="T101" fmla="*/ 363 h 514"/>
              <a:gd name="T102" fmla="*/ 419 w 533"/>
              <a:gd name="T103" fmla="*/ 326 h 514"/>
              <a:gd name="T104" fmla="*/ 429 w 533"/>
              <a:gd name="T105" fmla="*/ 316 h 514"/>
              <a:gd name="T106" fmla="*/ 465 w 533"/>
              <a:gd name="T107" fmla="*/ 316 h 514"/>
              <a:gd name="T108" fmla="*/ 474 w 533"/>
              <a:gd name="T109" fmla="*/ 307 h 514"/>
              <a:gd name="T110" fmla="*/ 465 w 533"/>
              <a:gd name="T111" fmla="*/ 298 h 514"/>
              <a:gd name="T112" fmla="*/ 429 w 533"/>
              <a:gd name="T113" fmla="*/ 298 h 514"/>
              <a:gd name="T114" fmla="*/ 419 w 533"/>
              <a:gd name="T115" fmla="*/ 287 h 514"/>
              <a:gd name="T116" fmla="*/ 419 w 533"/>
              <a:gd name="T117" fmla="*/ 253 h 514"/>
              <a:gd name="T118" fmla="*/ 410 w 533"/>
              <a:gd name="T119" fmla="*/ 242 h 514"/>
              <a:gd name="T120" fmla="*/ 401 w 533"/>
              <a:gd name="T121" fmla="*/ 253 h 514"/>
              <a:gd name="T122" fmla="*/ 401 w 533"/>
              <a:gd name="T123" fmla="*/ 271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33" h="514">
                <a:moveTo>
                  <a:pt x="523" y="184"/>
                </a:moveTo>
                <a:cubicBezTo>
                  <a:pt x="525" y="206"/>
                  <a:pt x="520" y="227"/>
                  <a:pt x="514" y="248"/>
                </a:cubicBezTo>
                <a:cubicBezTo>
                  <a:pt x="512" y="253"/>
                  <a:pt x="512" y="257"/>
                  <a:pt x="514" y="262"/>
                </a:cubicBezTo>
                <a:cubicBezTo>
                  <a:pt x="533" y="303"/>
                  <a:pt x="524" y="353"/>
                  <a:pt x="492" y="385"/>
                </a:cubicBezTo>
                <a:cubicBezTo>
                  <a:pt x="456" y="421"/>
                  <a:pt x="414" y="429"/>
                  <a:pt x="366" y="412"/>
                </a:cubicBezTo>
                <a:cubicBezTo>
                  <a:pt x="321" y="395"/>
                  <a:pt x="291" y="343"/>
                  <a:pt x="297" y="295"/>
                </a:cubicBezTo>
                <a:cubicBezTo>
                  <a:pt x="302" y="250"/>
                  <a:pt x="326" y="219"/>
                  <a:pt x="367" y="202"/>
                </a:cubicBezTo>
                <a:cubicBezTo>
                  <a:pt x="403" y="187"/>
                  <a:pt x="439" y="190"/>
                  <a:pt x="472" y="212"/>
                </a:cubicBezTo>
                <a:cubicBezTo>
                  <a:pt x="479" y="216"/>
                  <a:pt x="485" y="220"/>
                  <a:pt x="490" y="226"/>
                </a:cubicBezTo>
                <a:cubicBezTo>
                  <a:pt x="493" y="230"/>
                  <a:pt x="495" y="229"/>
                  <a:pt x="496" y="225"/>
                </a:cubicBezTo>
                <a:cubicBezTo>
                  <a:pt x="508" y="165"/>
                  <a:pt x="499" y="110"/>
                  <a:pt x="454" y="66"/>
                </a:cubicBezTo>
                <a:cubicBezTo>
                  <a:pt x="434" y="46"/>
                  <a:pt x="409" y="35"/>
                  <a:pt x="380" y="34"/>
                </a:cubicBezTo>
                <a:cubicBezTo>
                  <a:pt x="352" y="32"/>
                  <a:pt x="325" y="35"/>
                  <a:pt x="300" y="49"/>
                </a:cubicBezTo>
                <a:cubicBezTo>
                  <a:pt x="290" y="55"/>
                  <a:pt x="280" y="62"/>
                  <a:pt x="272" y="71"/>
                </a:cubicBezTo>
                <a:cubicBezTo>
                  <a:pt x="268" y="75"/>
                  <a:pt x="264" y="75"/>
                  <a:pt x="260" y="70"/>
                </a:cubicBezTo>
                <a:cubicBezTo>
                  <a:pt x="230" y="41"/>
                  <a:pt x="194" y="31"/>
                  <a:pt x="153" y="34"/>
                </a:cubicBezTo>
                <a:cubicBezTo>
                  <a:pt x="119" y="36"/>
                  <a:pt x="92" y="50"/>
                  <a:pt x="69" y="75"/>
                </a:cubicBezTo>
                <a:cubicBezTo>
                  <a:pt x="43" y="104"/>
                  <a:pt x="33" y="137"/>
                  <a:pt x="31" y="175"/>
                </a:cubicBezTo>
                <a:cubicBezTo>
                  <a:pt x="28" y="230"/>
                  <a:pt x="50" y="277"/>
                  <a:pt x="82" y="320"/>
                </a:cubicBezTo>
                <a:cubicBezTo>
                  <a:pt x="130" y="387"/>
                  <a:pt x="195" y="437"/>
                  <a:pt x="261" y="483"/>
                </a:cubicBezTo>
                <a:cubicBezTo>
                  <a:pt x="265" y="486"/>
                  <a:pt x="268" y="485"/>
                  <a:pt x="272" y="483"/>
                </a:cubicBezTo>
                <a:cubicBezTo>
                  <a:pt x="296" y="466"/>
                  <a:pt x="320" y="448"/>
                  <a:pt x="343" y="430"/>
                </a:cubicBezTo>
                <a:cubicBezTo>
                  <a:pt x="347" y="426"/>
                  <a:pt x="351" y="424"/>
                  <a:pt x="357" y="426"/>
                </a:cubicBezTo>
                <a:cubicBezTo>
                  <a:pt x="361" y="428"/>
                  <a:pt x="363" y="432"/>
                  <a:pt x="363" y="436"/>
                </a:cubicBezTo>
                <a:cubicBezTo>
                  <a:pt x="364" y="441"/>
                  <a:pt x="361" y="444"/>
                  <a:pt x="358" y="447"/>
                </a:cubicBezTo>
                <a:cubicBezTo>
                  <a:pt x="340" y="461"/>
                  <a:pt x="324" y="475"/>
                  <a:pt x="305" y="487"/>
                </a:cubicBezTo>
                <a:cubicBezTo>
                  <a:pt x="294" y="495"/>
                  <a:pt x="283" y="503"/>
                  <a:pt x="271" y="511"/>
                </a:cubicBezTo>
                <a:cubicBezTo>
                  <a:pt x="268" y="514"/>
                  <a:pt x="265" y="514"/>
                  <a:pt x="261" y="511"/>
                </a:cubicBezTo>
                <a:cubicBezTo>
                  <a:pt x="226" y="488"/>
                  <a:pt x="192" y="463"/>
                  <a:pt x="161" y="436"/>
                </a:cubicBezTo>
                <a:cubicBezTo>
                  <a:pt x="128" y="408"/>
                  <a:pt x="97" y="378"/>
                  <a:pt x="71" y="344"/>
                </a:cubicBezTo>
                <a:cubicBezTo>
                  <a:pt x="48" y="314"/>
                  <a:pt x="29" y="283"/>
                  <a:pt x="18" y="247"/>
                </a:cubicBezTo>
                <a:cubicBezTo>
                  <a:pt x="0" y="188"/>
                  <a:pt x="4" y="131"/>
                  <a:pt x="37" y="79"/>
                </a:cubicBezTo>
                <a:cubicBezTo>
                  <a:pt x="64" y="37"/>
                  <a:pt x="103" y="13"/>
                  <a:pt x="155" y="11"/>
                </a:cubicBezTo>
                <a:cubicBezTo>
                  <a:pt x="186" y="9"/>
                  <a:pt x="216" y="13"/>
                  <a:pt x="244" y="30"/>
                </a:cubicBezTo>
                <a:cubicBezTo>
                  <a:pt x="250" y="33"/>
                  <a:pt x="255" y="37"/>
                  <a:pt x="260" y="41"/>
                </a:cubicBezTo>
                <a:cubicBezTo>
                  <a:pt x="264" y="43"/>
                  <a:pt x="267" y="44"/>
                  <a:pt x="270" y="41"/>
                </a:cubicBezTo>
                <a:cubicBezTo>
                  <a:pt x="322" y="4"/>
                  <a:pt x="377" y="0"/>
                  <a:pt x="434" y="25"/>
                </a:cubicBezTo>
                <a:cubicBezTo>
                  <a:pt x="468" y="39"/>
                  <a:pt x="492" y="67"/>
                  <a:pt x="507" y="101"/>
                </a:cubicBezTo>
                <a:cubicBezTo>
                  <a:pt x="519" y="128"/>
                  <a:pt x="525" y="155"/>
                  <a:pt x="523" y="184"/>
                </a:cubicBezTo>
                <a:close/>
                <a:moveTo>
                  <a:pt x="401" y="271"/>
                </a:moveTo>
                <a:cubicBezTo>
                  <a:pt x="401" y="271"/>
                  <a:pt x="401" y="271"/>
                  <a:pt x="401" y="271"/>
                </a:cubicBezTo>
                <a:cubicBezTo>
                  <a:pt x="401" y="277"/>
                  <a:pt x="401" y="283"/>
                  <a:pt x="401" y="289"/>
                </a:cubicBezTo>
                <a:cubicBezTo>
                  <a:pt x="402" y="296"/>
                  <a:pt x="399" y="298"/>
                  <a:pt x="392" y="298"/>
                </a:cubicBezTo>
                <a:cubicBezTo>
                  <a:pt x="380" y="298"/>
                  <a:pt x="367" y="298"/>
                  <a:pt x="355" y="298"/>
                </a:cubicBezTo>
                <a:cubicBezTo>
                  <a:pt x="348" y="298"/>
                  <a:pt x="345" y="300"/>
                  <a:pt x="345" y="307"/>
                </a:cubicBezTo>
                <a:cubicBezTo>
                  <a:pt x="346" y="313"/>
                  <a:pt x="348" y="316"/>
                  <a:pt x="354" y="316"/>
                </a:cubicBezTo>
                <a:cubicBezTo>
                  <a:pt x="366" y="315"/>
                  <a:pt x="378" y="316"/>
                  <a:pt x="389" y="316"/>
                </a:cubicBezTo>
                <a:cubicBezTo>
                  <a:pt x="401" y="316"/>
                  <a:pt x="401" y="316"/>
                  <a:pt x="401" y="327"/>
                </a:cubicBezTo>
                <a:cubicBezTo>
                  <a:pt x="401" y="339"/>
                  <a:pt x="401" y="351"/>
                  <a:pt x="401" y="363"/>
                </a:cubicBezTo>
                <a:cubicBezTo>
                  <a:pt x="401" y="369"/>
                  <a:pt x="404" y="371"/>
                  <a:pt x="410" y="371"/>
                </a:cubicBezTo>
                <a:cubicBezTo>
                  <a:pt x="416" y="371"/>
                  <a:pt x="419" y="369"/>
                  <a:pt x="419" y="363"/>
                </a:cubicBezTo>
                <a:cubicBezTo>
                  <a:pt x="418" y="351"/>
                  <a:pt x="419" y="338"/>
                  <a:pt x="419" y="326"/>
                </a:cubicBezTo>
                <a:cubicBezTo>
                  <a:pt x="418" y="317"/>
                  <a:pt x="420" y="316"/>
                  <a:pt x="429" y="316"/>
                </a:cubicBezTo>
                <a:cubicBezTo>
                  <a:pt x="441" y="316"/>
                  <a:pt x="453" y="315"/>
                  <a:pt x="465" y="316"/>
                </a:cubicBezTo>
                <a:cubicBezTo>
                  <a:pt x="471" y="316"/>
                  <a:pt x="474" y="314"/>
                  <a:pt x="474" y="307"/>
                </a:cubicBezTo>
                <a:cubicBezTo>
                  <a:pt x="474" y="301"/>
                  <a:pt x="472" y="298"/>
                  <a:pt x="465" y="298"/>
                </a:cubicBezTo>
                <a:cubicBezTo>
                  <a:pt x="453" y="298"/>
                  <a:pt x="441" y="298"/>
                  <a:pt x="429" y="298"/>
                </a:cubicBezTo>
                <a:cubicBezTo>
                  <a:pt x="419" y="298"/>
                  <a:pt x="419" y="297"/>
                  <a:pt x="419" y="287"/>
                </a:cubicBezTo>
                <a:cubicBezTo>
                  <a:pt x="418" y="276"/>
                  <a:pt x="418" y="265"/>
                  <a:pt x="419" y="253"/>
                </a:cubicBezTo>
                <a:cubicBezTo>
                  <a:pt x="419" y="247"/>
                  <a:pt x="419" y="242"/>
                  <a:pt x="410" y="242"/>
                </a:cubicBezTo>
                <a:cubicBezTo>
                  <a:pt x="403" y="242"/>
                  <a:pt x="400" y="246"/>
                  <a:pt x="401" y="253"/>
                </a:cubicBezTo>
                <a:cubicBezTo>
                  <a:pt x="401" y="259"/>
                  <a:pt x="401" y="265"/>
                  <a:pt x="401" y="27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0" name="Freeform 11">
            <a:extLst>
              <a:ext uri="{FF2B5EF4-FFF2-40B4-BE49-F238E27FC236}">
                <a16:creationId xmlns:a16="http://schemas.microsoft.com/office/drawing/2014/main" id="{73DDC698-9EE7-43C0-9DC3-D91F0D397C06}"/>
              </a:ext>
            </a:extLst>
          </p:cNvPr>
          <p:cNvSpPr>
            <a:spLocks/>
          </p:cNvSpPr>
          <p:nvPr/>
        </p:nvSpPr>
        <p:spPr bwMode="auto">
          <a:xfrm>
            <a:off x="565151" y="1219200"/>
            <a:ext cx="942975" cy="889000"/>
          </a:xfrm>
          <a:custGeom>
            <a:avLst/>
            <a:gdLst>
              <a:gd name="T0" fmla="*/ 394 w 396"/>
              <a:gd name="T1" fmla="*/ 117 h 373"/>
              <a:gd name="T2" fmla="*/ 382 w 396"/>
              <a:gd name="T3" fmla="*/ 136 h 373"/>
              <a:gd name="T4" fmla="*/ 360 w 396"/>
              <a:gd name="T5" fmla="*/ 153 h 373"/>
              <a:gd name="T6" fmla="*/ 348 w 396"/>
              <a:gd name="T7" fmla="*/ 152 h 373"/>
              <a:gd name="T8" fmla="*/ 205 w 396"/>
              <a:gd name="T9" fmla="*/ 153 h 373"/>
              <a:gd name="T10" fmla="*/ 176 w 396"/>
              <a:gd name="T11" fmla="*/ 234 h 373"/>
              <a:gd name="T12" fmla="*/ 183 w 396"/>
              <a:gd name="T13" fmla="*/ 279 h 373"/>
              <a:gd name="T14" fmla="*/ 208 w 396"/>
              <a:gd name="T15" fmla="*/ 329 h 373"/>
              <a:gd name="T16" fmla="*/ 223 w 396"/>
              <a:gd name="T17" fmla="*/ 349 h 373"/>
              <a:gd name="T18" fmla="*/ 222 w 396"/>
              <a:gd name="T19" fmla="*/ 356 h 373"/>
              <a:gd name="T20" fmla="*/ 203 w 396"/>
              <a:gd name="T21" fmla="*/ 371 h 373"/>
              <a:gd name="T22" fmla="*/ 195 w 396"/>
              <a:gd name="T23" fmla="*/ 370 h 373"/>
              <a:gd name="T24" fmla="*/ 98 w 396"/>
              <a:gd name="T25" fmla="*/ 287 h 373"/>
              <a:gd name="T26" fmla="*/ 23 w 396"/>
              <a:gd name="T27" fmla="*/ 187 h 373"/>
              <a:gd name="T28" fmla="*/ 15 w 396"/>
              <a:gd name="T29" fmla="*/ 71 h 373"/>
              <a:gd name="T30" fmla="*/ 145 w 396"/>
              <a:gd name="T31" fmla="*/ 38 h 373"/>
              <a:gd name="T32" fmla="*/ 190 w 396"/>
              <a:gd name="T33" fmla="*/ 89 h 373"/>
              <a:gd name="T34" fmla="*/ 194 w 396"/>
              <a:gd name="T35" fmla="*/ 94 h 373"/>
              <a:gd name="T36" fmla="*/ 206 w 396"/>
              <a:gd name="T37" fmla="*/ 94 h 373"/>
              <a:gd name="T38" fmla="*/ 233 w 396"/>
              <a:gd name="T39" fmla="*/ 62 h 373"/>
              <a:gd name="T40" fmla="*/ 269 w 396"/>
              <a:gd name="T41" fmla="*/ 28 h 373"/>
              <a:gd name="T42" fmla="*/ 379 w 396"/>
              <a:gd name="T43" fmla="*/ 58 h 373"/>
              <a:gd name="T44" fmla="*/ 394 w 396"/>
              <a:gd name="T45" fmla="*/ 117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96" h="373">
                <a:moveTo>
                  <a:pt x="394" y="117"/>
                </a:moveTo>
                <a:cubicBezTo>
                  <a:pt x="396" y="125"/>
                  <a:pt x="392" y="131"/>
                  <a:pt x="382" y="136"/>
                </a:cubicBezTo>
                <a:cubicBezTo>
                  <a:pt x="374" y="139"/>
                  <a:pt x="367" y="146"/>
                  <a:pt x="360" y="153"/>
                </a:cubicBezTo>
                <a:cubicBezTo>
                  <a:pt x="356" y="157"/>
                  <a:pt x="352" y="157"/>
                  <a:pt x="348" y="152"/>
                </a:cubicBezTo>
                <a:cubicBezTo>
                  <a:pt x="312" y="113"/>
                  <a:pt x="241" y="112"/>
                  <a:pt x="205" y="153"/>
                </a:cubicBezTo>
                <a:cubicBezTo>
                  <a:pt x="185" y="176"/>
                  <a:pt x="176" y="203"/>
                  <a:pt x="176" y="234"/>
                </a:cubicBezTo>
                <a:cubicBezTo>
                  <a:pt x="176" y="249"/>
                  <a:pt x="177" y="265"/>
                  <a:pt x="183" y="279"/>
                </a:cubicBezTo>
                <a:cubicBezTo>
                  <a:pt x="190" y="297"/>
                  <a:pt x="197" y="314"/>
                  <a:pt x="208" y="329"/>
                </a:cubicBezTo>
                <a:cubicBezTo>
                  <a:pt x="213" y="336"/>
                  <a:pt x="218" y="342"/>
                  <a:pt x="223" y="349"/>
                </a:cubicBezTo>
                <a:cubicBezTo>
                  <a:pt x="225" y="352"/>
                  <a:pt x="225" y="354"/>
                  <a:pt x="222" y="356"/>
                </a:cubicBezTo>
                <a:cubicBezTo>
                  <a:pt x="216" y="361"/>
                  <a:pt x="209" y="366"/>
                  <a:pt x="203" y="371"/>
                </a:cubicBezTo>
                <a:cubicBezTo>
                  <a:pt x="200" y="373"/>
                  <a:pt x="198" y="372"/>
                  <a:pt x="195" y="370"/>
                </a:cubicBezTo>
                <a:cubicBezTo>
                  <a:pt x="161" y="344"/>
                  <a:pt x="128" y="317"/>
                  <a:pt x="98" y="287"/>
                </a:cubicBezTo>
                <a:cubicBezTo>
                  <a:pt x="68" y="257"/>
                  <a:pt x="41" y="226"/>
                  <a:pt x="23" y="187"/>
                </a:cubicBezTo>
                <a:cubicBezTo>
                  <a:pt x="5" y="150"/>
                  <a:pt x="0" y="111"/>
                  <a:pt x="15" y="71"/>
                </a:cubicBezTo>
                <a:cubicBezTo>
                  <a:pt x="35" y="16"/>
                  <a:pt x="101" y="0"/>
                  <a:pt x="145" y="38"/>
                </a:cubicBezTo>
                <a:cubicBezTo>
                  <a:pt x="162" y="53"/>
                  <a:pt x="175" y="72"/>
                  <a:pt x="190" y="89"/>
                </a:cubicBezTo>
                <a:cubicBezTo>
                  <a:pt x="192" y="91"/>
                  <a:pt x="193" y="93"/>
                  <a:pt x="194" y="94"/>
                </a:cubicBezTo>
                <a:cubicBezTo>
                  <a:pt x="198" y="100"/>
                  <a:pt x="202" y="99"/>
                  <a:pt x="206" y="94"/>
                </a:cubicBezTo>
                <a:cubicBezTo>
                  <a:pt x="215" y="83"/>
                  <a:pt x="224" y="72"/>
                  <a:pt x="233" y="62"/>
                </a:cubicBezTo>
                <a:cubicBezTo>
                  <a:pt x="244" y="49"/>
                  <a:pt x="254" y="36"/>
                  <a:pt x="269" y="28"/>
                </a:cubicBezTo>
                <a:cubicBezTo>
                  <a:pt x="301" y="11"/>
                  <a:pt x="356" y="13"/>
                  <a:pt x="379" y="58"/>
                </a:cubicBezTo>
                <a:cubicBezTo>
                  <a:pt x="388" y="76"/>
                  <a:pt x="394" y="94"/>
                  <a:pt x="394" y="1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1" name="Freeform 12">
            <a:extLst>
              <a:ext uri="{FF2B5EF4-FFF2-40B4-BE49-F238E27FC236}">
                <a16:creationId xmlns:a16="http://schemas.microsoft.com/office/drawing/2014/main" id="{CC0F3061-5484-428D-AB91-4401F0EA071D}"/>
              </a:ext>
            </a:extLst>
          </p:cNvPr>
          <p:cNvSpPr>
            <a:spLocks/>
          </p:cNvSpPr>
          <p:nvPr/>
        </p:nvSpPr>
        <p:spPr bwMode="auto">
          <a:xfrm>
            <a:off x="400051" y="1092200"/>
            <a:ext cx="1262063" cy="1211263"/>
          </a:xfrm>
          <a:custGeom>
            <a:avLst/>
            <a:gdLst>
              <a:gd name="T0" fmla="*/ 160 w 530"/>
              <a:gd name="T1" fmla="*/ 5 h 508"/>
              <a:gd name="T2" fmla="*/ 246 w 530"/>
              <a:gd name="T3" fmla="*/ 30 h 508"/>
              <a:gd name="T4" fmla="*/ 263 w 530"/>
              <a:gd name="T5" fmla="*/ 45 h 508"/>
              <a:gd name="T6" fmla="*/ 276 w 530"/>
              <a:gd name="T7" fmla="*/ 45 h 508"/>
              <a:gd name="T8" fmla="*/ 353 w 530"/>
              <a:gd name="T9" fmla="*/ 6 h 508"/>
              <a:gd name="T10" fmla="*/ 483 w 530"/>
              <a:gd name="T11" fmla="*/ 46 h 508"/>
              <a:gd name="T12" fmla="*/ 530 w 530"/>
              <a:gd name="T13" fmla="*/ 171 h 508"/>
              <a:gd name="T14" fmla="*/ 522 w 530"/>
              <a:gd name="T15" fmla="*/ 177 h 508"/>
              <a:gd name="T16" fmla="*/ 492 w 530"/>
              <a:gd name="T17" fmla="*/ 176 h 508"/>
              <a:gd name="T18" fmla="*/ 482 w 530"/>
              <a:gd name="T19" fmla="*/ 167 h 508"/>
              <a:gd name="T20" fmla="*/ 468 w 530"/>
              <a:gd name="T21" fmla="*/ 107 h 508"/>
              <a:gd name="T22" fmla="*/ 367 w 530"/>
              <a:gd name="T23" fmla="*/ 51 h 508"/>
              <a:gd name="T24" fmla="*/ 289 w 530"/>
              <a:gd name="T25" fmla="*/ 99 h 508"/>
              <a:gd name="T26" fmla="*/ 274 w 530"/>
              <a:gd name="T27" fmla="*/ 117 h 508"/>
              <a:gd name="T28" fmla="*/ 264 w 530"/>
              <a:gd name="T29" fmla="*/ 117 h 508"/>
              <a:gd name="T30" fmla="*/ 230 w 530"/>
              <a:gd name="T31" fmla="*/ 78 h 508"/>
              <a:gd name="T32" fmla="*/ 147 w 530"/>
              <a:gd name="T33" fmla="*/ 52 h 508"/>
              <a:gd name="T34" fmla="*/ 61 w 530"/>
              <a:gd name="T35" fmla="*/ 129 h 508"/>
              <a:gd name="T36" fmla="*/ 74 w 530"/>
              <a:gd name="T37" fmla="*/ 249 h 508"/>
              <a:gd name="T38" fmla="*/ 134 w 530"/>
              <a:gd name="T39" fmla="*/ 334 h 508"/>
              <a:gd name="T40" fmla="*/ 194 w 530"/>
              <a:gd name="T41" fmla="*/ 392 h 508"/>
              <a:gd name="T42" fmla="*/ 263 w 530"/>
              <a:gd name="T43" fmla="*/ 447 h 508"/>
              <a:gd name="T44" fmla="*/ 276 w 530"/>
              <a:gd name="T45" fmla="*/ 446 h 508"/>
              <a:gd name="T46" fmla="*/ 302 w 530"/>
              <a:gd name="T47" fmla="*/ 426 h 508"/>
              <a:gd name="T48" fmla="*/ 313 w 530"/>
              <a:gd name="T49" fmla="*/ 427 h 508"/>
              <a:gd name="T50" fmla="*/ 337 w 530"/>
              <a:gd name="T51" fmla="*/ 450 h 508"/>
              <a:gd name="T52" fmla="*/ 336 w 530"/>
              <a:gd name="T53" fmla="*/ 459 h 508"/>
              <a:gd name="T54" fmla="*/ 275 w 530"/>
              <a:gd name="T55" fmla="*/ 505 h 508"/>
              <a:gd name="T56" fmla="*/ 262 w 530"/>
              <a:gd name="T57" fmla="*/ 504 h 508"/>
              <a:gd name="T58" fmla="*/ 185 w 530"/>
              <a:gd name="T59" fmla="*/ 446 h 508"/>
              <a:gd name="T60" fmla="*/ 111 w 530"/>
              <a:gd name="T61" fmla="*/ 380 h 508"/>
              <a:gd name="T62" fmla="*/ 20 w 530"/>
              <a:gd name="T63" fmla="*/ 241 h 508"/>
              <a:gd name="T64" fmla="*/ 33 w 530"/>
              <a:gd name="T65" fmla="*/ 76 h 508"/>
              <a:gd name="T66" fmla="*/ 160 w 530"/>
              <a:gd name="T67" fmla="*/ 5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30" h="508">
                <a:moveTo>
                  <a:pt x="160" y="5"/>
                </a:moveTo>
                <a:cubicBezTo>
                  <a:pt x="191" y="4"/>
                  <a:pt x="220" y="11"/>
                  <a:pt x="246" y="30"/>
                </a:cubicBezTo>
                <a:cubicBezTo>
                  <a:pt x="252" y="35"/>
                  <a:pt x="258" y="39"/>
                  <a:pt x="263" y="45"/>
                </a:cubicBezTo>
                <a:cubicBezTo>
                  <a:pt x="267" y="50"/>
                  <a:pt x="271" y="50"/>
                  <a:pt x="276" y="45"/>
                </a:cubicBezTo>
                <a:cubicBezTo>
                  <a:pt x="297" y="23"/>
                  <a:pt x="323" y="10"/>
                  <a:pt x="353" y="6"/>
                </a:cubicBezTo>
                <a:cubicBezTo>
                  <a:pt x="402" y="0"/>
                  <a:pt x="447" y="9"/>
                  <a:pt x="483" y="46"/>
                </a:cubicBezTo>
                <a:cubicBezTo>
                  <a:pt x="516" y="81"/>
                  <a:pt x="530" y="123"/>
                  <a:pt x="530" y="171"/>
                </a:cubicBezTo>
                <a:cubicBezTo>
                  <a:pt x="530" y="176"/>
                  <a:pt x="528" y="178"/>
                  <a:pt x="522" y="177"/>
                </a:cubicBezTo>
                <a:cubicBezTo>
                  <a:pt x="512" y="176"/>
                  <a:pt x="502" y="174"/>
                  <a:pt x="492" y="176"/>
                </a:cubicBezTo>
                <a:cubicBezTo>
                  <a:pt x="485" y="177"/>
                  <a:pt x="482" y="174"/>
                  <a:pt x="482" y="167"/>
                </a:cubicBezTo>
                <a:cubicBezTo>
                  <a:pt x="483" y="146"/>
                  <a:pt x="478" y="126"/>
                  <a:pt x="468" y="107"/>
                </a:cubicBezTo>
                <a:cubicBezTo>
                  <a:pt x="449" y="67"/>
                  <a:pt x="411" y="47"/>
                  <a:pt x="367" y="51"/>
                </a:cubicBezTo>
                <a:cubicBezTo>
                  <a:pt x="332" y="55"/>
                  <a:pt x="309" y="74"/>
                  <a:pt x="289" y="99"/>
                </a:cubicBezTo>
                <a:cubicBezTo>
                  <a:pt x="284" y="105"/>
                  <a:pt x="279" y="111"/>
                  <a:pt x="274" y="117"/>
                </a:cubicBezTo>
                <a:cubicBezTo>
                  <a:pt x="270" y="122"/>
                  <a:pt x="267" y="122"/>
                  <a:pt x="264" y="117"/>
                </a:cubicBezTo>
                <a:cubicBezTo>
                  <a:pt x="253" y="104"/>
                  <a:pt x="242" y="90"/>
                  <a:pt x="230" y="78"/>
                </a:cubicBezTo>
                <a:cubicBezTo>
                  <a:pt x="206" y="56"/>
                  <a:pt x="178" y="49"/>
                  <a:pt x="147" y="52"/>
                </a:cubicBezTo>
                <a:cubicBezTo>
                  <a:pt x="103" y="55"/>
                  <a:pt x="72" y="88"/>
                  <a:pt x="61" y="129"/>
                </a:cubicBezTo>
                <a:cubicBezTo>
                  <a:pt x="50" y="171"/>
                  <a:pt x="55" y="211"/>
                  <a:pt x="74" y="249"/>
                </a:cubicBezTo>
                <a:cubicBezTo>
                  <a:pt x="90" y="280"/>
                  <a:pt x="110" y="308"/>
                  <a:pt x="134" y="334"/>
                </a:cubicBezTo>
                <a:cubicBezTo>
                  <a:pt x="153" y="355"/>
                  <a:pt x="173" y="373"/>
                  <a:pt x="194" y="392"/>
                </a:cubicBezTo>
                <a:cubicBezTo>
                  <a:pt x="217" y="411"/>
                  <a:pt x="240" y="429"/>
                  <a:pt x="263" y="447"/>
                </a:cubicBezTo>
                <a:cubicBezTo>
                  <a:pt x="268" y="450"/>
                  <a:pt x="272" y="449"/>
                  <a:pt x="276" y="446"/>
                </a:cubicBezTo>
                <a:cubicBezTo>
                  <a:pt x="284" y="439"/>
                  <a:pt x="293" y="433"/>
                  <a:pt x="302" y="426"/>
                </a:cubicBezTo>
                <a:cubicBezTo>
                  <a:pt x="306" y="423"/>
                  <a:pt x="309" y="423"/>
                  <a:pt x="313" y="427"/>
                </a:cubicBezTo>
                <a:cubicBezTo>
                  <a:pt x="321" y="435"/>
                  <a:pt x="329" y="443"/>
                  <a:pt x="337" y="450"/>
                </a:cubicBezTo>
                <a:cubicBezTo>
                  <a:pt x="341" y="454"/>
                  <a:pt x="340" y="456"/>
                  <a:pt x="336" y="459"/>
                </a:cubicBezTo>
                <a:cubicBezTo>
                  <a:pt x="317" y="476"/>
                  <a:pt x="296" y="490"/>
                  <a:pt x="275" y="505"/>
                </a:cubicBezTo>
                <a:cubicBezTo>
                  <a:pt x="270" y="508"/>
                  <a:pt x="267" y="507"/>
                  <a:pt x="262" y="504"/>
                </a:cubicBezTo>
                <a:cubicBezTo>
                  <a:pt x="236" y="486"/>
                  <a:pt x="210" y="467"/>
                  <a:pt x="185" y="446"/>
                </a:cubicBezTo>
                <a:cubicBezTo>
                  <a:pt x="159" y="425"/>
                  <a:pt x="134" y="404"/>
                  <a:pt x="111" y="380"/>
                </a:cubicBezTo>
                <a:cubicBezTo>
                  <a:pt x="72" y="339"/>
                  <a:pt x="38" y="295"/>
                  <a:pt x="20" y="241"/>
                </a:cubicBezTo>
                <a:cubicBezTo>
                  <a:pt x="0" y="184"/>
                  <a:pt x="2" y="128"/>
                  <a:pt x="33" y="76"/>
                </a:cubicBezTo>
                <a:cubicBezTo>
                  <a:pt x="60" y="28"/>
                  <a:pt x="102" y="3"/>
                  <a:pt x="160" y="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2" name="Freeform 13">
            <a:extLst>
              <a:ext uri="{FF2B5EF4-FFF2-40B4-BE49-F238E27FC236}">
                <a16:creationId xmlns:a16="http://schemas.microsoft.com/office/drawing/2014/main" id="{62098CED-CD95-4F16-8CB3-E86B02DCCEF7}"/>
              </a:ext>
            </a:extLst>
          </p:cNvPr>
          <p:cNvSpPr>
            <a:spLocks noEditPoints="1"/>
          </p:cNvSpPr>
          <p:nvPr/>
        </p:nvSpPr>
        <p:spPr bwMode="auto">
          <a:xfrm>
            <a:off x="1943101" y="1087437"/>
            <a:ext cx="1255713" cy="1216025"/>
          </a:xfrm>
          <a:custGeom>
            <a:avLst/>
            <a:gdLst>
              <a:gd name="T0" fmla="*/ 161 w 527"/>
              <a:gd name="T1" fmla="*/ 7 h 510"/>
              <a:gd name="T2" fmla="*/ 258 w 527"/>
              <a:gd name="T3" fmla="*/ 37 h 510"/>
              <a:gd name="T4" fmla="*/ 267 w 527"/>
              <a:gd name="T5" fmla="*/ 37 h 510"/>
              <a:gd name="T6" fmla="*/ 404 w 527"/>
              <a:gd name="T7" fmla="*/ 11 h 510"/>
              <a:gd name="T8" fmla="*/ 495 w 527"/>
              <a:gd name="T9" fmla="*/ 80 h 510"/>
              <a:gd name="T10" fmla="*/ 513 w 527"/>
              <a:gd name="T11" fmla="*/ 234 h 510"/>
              <a:gd name="T12" fmla="*/ 468 w 527"/>
              <a:gd name="T13" fmla="*/ 326 h 510"/>
              <a:gd name="T14" fmla="*/ 336 w 527"/>
              <a:gd name="T15" fmla="*/ 457 h 510"/>
              <a:gd name="T16" fmla="*/ 271 w 527"/>
              <a:gd name="T17" fmla="*/ 505 h 510"/>
              <a:gd name="T18" fmla="*/ 255 w 527"/>
              <a:gd name="T19" fmla="*/ 505 h 510"/>
              <a:gd name="T20" fmla="*/ 154 w 527"/>
              <a:gd name="T21" fmla="*/ 428 h 510"/>
              <a:gd name="T22" fmla="*/ 39 w 527"/>
              <a:gd name="T23" fmla="*/ 297 h 510"/>
              <a:gd name="T24" fmla="*/ 6 w 527"/>
              <a:gd name="T25" fmla="*/ 201 h 510"/>
              <a:gd name="T26" fmla="*/ 73 w 527"/>
              <a:gd name="T27" fmla="*/ 34 h 510"/>
              <a:gd name="T28" fmla="*/ 161 w 527"/>
              <a:gd name="T29" fmla="*/ 7 h 510"/>
              <a:gd name="T30" fmla="*/ 28 w 527"/>
              <a:gd name="T31" fmla="*/ 182 h 510"/>
              <a:gd name="T32" fmla="*/ 48 w 527"/>
              <a:gd name="T33" fmla="*/ 265 h 510"/>
              <a:gd name="T34" fmla="*/ 115 w 527"/>
              <a:gd name="T35" fmla="*/ 360 h 510"/>
              <a:gd name="T36" fmla="*/ 178 w 527"/>
              <a:gd name="T37" fmla="*/ 419 h 510"/>
              <a:gd name="T38" fmla="*/ 257 w 527"/>
              <a:gd name="T39" fmla="*/ 479 h 510"/>
              <a:gd name="T40" fmla="*/ 268 w 527"/>
              <a:gd name="T41" fmla="*/ 479 h 510"/>
              <a:gd name="T42" fmla="*/ 295 w 527"/>
              <a:gd name="T43" fmla="*/ 460 h 510"/>
              <a:gd name="T44" fmla="*/ 384 w 527"/>
              <a:gd name="T45" fmla="*/ 386 h 510"/>
              <a:gd name="T46" fmla="*/ 479 w 527"/>
              <a:gd name="T47" fmla="*/ 261 h 510"/>
              <a:gd name="T48" fmla="*/ 488 w 527"/>
              <a:gd name="T49" fmla="*/ 119 h 510"/>
              <a:gd name="T50" fmla="*/ 303 w 527"/>
              <a:gd name="T51" fmla="*/ 42 h 510"/>
              <a:gd name="T52" fmla="*/ 270 w 527"/>
              <a:gd name="T53" fmla="*/ 66 h 510"/>
              <a:gd name="T54" fmla="*/ 257 w 527"/>
              <a:gd name="T55" fmla="*/ 68 h 510"/>
              <a:gd name="T56" fmla="*/ 175 w 527"/>
              <a:gd name="T57" fmla="*/ 29 h 510"/>
              <a:gd name="T58" fmla="*/ 64 w 527"/>
              <a:gd name="T59" fmla="*/ 73 h 510"/>
              <a:gd name="T60" fmla="*/ 28 w 527"/>
              <a:gd name="T61" fmla="*/ 182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27" h="510">
                <a:moveTo>
                  <a:pt x="161" y="7"/>
                </a:moveTo>
                <a:cubicBezTo>
                  <a:pt x="198" y="5"/>
                  <a:pt x="230" y="15"/>
                  <a:pt x="258" y="37"/>
                </a:cubicBezTo>
                <a:cubicBezTo>
                  <a:pt x="261" y="40"/>
                  <a:pt x="264" y="40"/>
                  <a:pt x="267" y="37"/>
                </a:cubicBezTo>
                <a:cubicBezTo>
                  <a:pt x="308" y="5"/>
                  <a:pt x="355" y="0"/>
                  <a:pt x="404" y="11"/>
                </a:cubicBezTo>
                <a:cubicBezTo>
                  <a:pt x="444" y="20"/>
                  <a:pt x="474" y="45"/>
                  <a:pt x="495" y="80"/>
                </a:cubicBezTo>
                <a:cubicBezTo>
                  <a:pt x="523" y="128"/>
                  <a:pt x="527" y="180"/>
                  <a:pt x="513" y="234"/>
                </a:cubicBezTo>
                <a:cubicBezTo>
                  <a:pt x="505" y="268"/>
                  <a:pt x="488" y="298"/>
                  <a:pt x="468" y="326"/>
                </a:cubicBezTo>
                <a:cubicBezTo>
                  <a:pt x="431" y="378"/>
                  <a:pt x="385" y="419"/>
                  <a:pt x="336" y="457"/>
                </a:cubicBezTo>
                <a:cubicBezTo>
                  <a:pt x="315" y="474"/>
                  <a:pt x="292" y="489"/>
                  <a:pt x="271" y="505"/>
                </a:cubicBezTo>
                <a:cubicBezTo>
                  <a:pt x="265" y="510"/>
                  <a:pt x="260" y="509"/>
                  <a:pt x="255" y="505"/>
                </a:cubicBezTo>
                <a:cubicBezTo>
                  <a:pt x="220" y="481"/>
                  <a:pt x="186" y="456"/>
                  <a:pt x="154" y="428"/>
                </a:cubicBezTo>
                <a:cubicBezTo>
                  <a:pt x="109" y="390"/>
                  <a:pt x="68" y="348"/>
                  <a:pt x="39" y="297"/>
                </a:cubicBezTo>
                <a:cubicBezTo>
                  <a:pt x="21" y="267"/>
                  <a:pt x="9" y="236"/>
                  <a:pt x="6" y="201"/>
                </a:cubicBezTo>
                <a:cubicBezTo>
                  <a:pt x="0" y="134"/>
                  <a:pt x="17" y="76"/>
                  <a:pt x="73" y="34"/>
                </a:cubicBezTo>
                <a:cubicBezTo>
                  <a:pt x="99" y="14"/>
                  <a:pt x="129" y="5"/>
                  <a:pt x="161" y="7"/>
                </a:cubicBezTo>
                <a:close/>
                <a:moveTo>
                  <a:pt x="28" y="182"/>
                </a:moveTo>
                <a:cubicBezTo>
                  <a:pt x="27" y="209"/>
                  <a:pt x="35" y="237"/>
                  <a:pt x="48" y="265"/>
                </a:cubicBezTo>
                <a:cubicBezTo>
                  <a:pt x="64" y="301"/>
                  <a:pt x="88" y="331"/>
                  <a:pt x="115" y="360"/>
                </a:cubicBezTo>
                <a:cubicBezTo>
                  <a:pt x="134" y="381"/>
                  <a:pt x="156" y="400"/>
                  <a:pt x="178" y="419"/>
                </a:cubicBezTo>
                <a:cubicBezTo>
                  <a:pt x="203" y="440"/>
                  <a:pt x="230" y="460"/>
                  <a:pt x="257" y="479"/>
                </a:cubicBezTo>
                <a:cubicBezTo>
                  <a:pt x="261" y="482"/>
                  <a:pt x="264" y="482"/>
                  <a:pt x="268" y="479"/>
                </a:cubicBezTo>
                <a:cubicBezTo>
                  <a:pt x="277" y="472"/>
                  <a:pt x="286" y="466"/>
                  <a:pt x="295" y="460"/>
                </a:cubicBezTo>
                <a:cubicBezTo>
                  <a:pt x="326" y="436"/>
                  <a:pt x="356" y="413"/>
                  <a:pt x="384" y="386"/>
                </a:cubicBezTo>
                <a:cubicBezTo>
                  <a:pt x="423" y="350"/>
                  <a:pt x="457" y="310"/>
                  <a:pt x="479" y="261"/>
                </a:cubicBezTo>
                <a:cubicBezTo>
                  <a:pt x="500" y="215"/>
                  <a:pt x="505" y="168"/>
                  <a:pt x="488" y="119"/>
                </a:cubicBezTo>
                <a:cubicBezTo>
                  <a:pt x="458" y="33"/>
                  <a:pt x="373" y="11"/>
                  <a:pt x="303" y="42"/>
                </a:cubicBezTo>
                <a:cubicBezTo>
                  <a:pt x="290" y="47"/>
                  <a:pt x="280" y="56"/>
                  <a:pt x="270" y="66"/>
                </a:cubicBezTo>
                <a:cubicBezTo>
                  <a:pt x="266" y="69"/>
                  <a:pt x="262" y="73"/>
                  <a:pt x="257" y="68"/>
                </a:cubicBezTo>
                <a:cubicBezTo>
                  <a:pt x="235" y="44"/>
                  <a:pt x="207" y="32"/>
                  <a:pt x="175" y="29"/>
                </a:cubicBezTo>
                <a:cubicBezTo>
                  <a:pt x="131" y="26"/>
                  <a:pt x="93" y="38"/>
                  <a:pt x="64" y="73"/>
                </a:cubicBezTo>
                <a:cubicBezTo>
                  <a:pt x="38" y="103"/>
                  <a:pt x="27" y="139"/>
                  <a:pt x="28" y="18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3" name="Freeform 14">
            <a:extLst>
              <a:ext uri="{FF2B5EF4-FFF2-40B4-BE49-F238E27FC236}">
                <a16:creationId xmlns:a16="http://schemas.microsoft.com/office/drawing/2014/main" id="{54C39092-D2CC-4593-B602-9FA71BC8BFA0}"/>
              </a:ext>
            </a:extLst>
          </p:cNvPr>
          <p:cNvSpPr>
            <a:spLocks noEditPoints="1"/>
          </p:cNvSpPr>
          <p:nvPr/>
        </p:nvSpPr>
        <p:spPr bwMode="auto">
          <a:xfrm>
            <a:off x="1822451" y="2889250"/>
            <a:ext cx="992188" cy="488950"/>
          </a:xfrm>
          <a:custGeom>
            <a:avLst/>
            <a:gdLst>
              <a:gd name="T0" fmla="*/ 322 w 417"/>
              <a:gd name="T1" fmla="*/ 141 h 205"/>
              <a:gd name="T2" fmla="*/ 337 w 417"/>
              <a:gd name="T3" fmla="*/ 91 h 205"/>
              <a:gd name="T4" fmla="*/ 350 w 417"/>
              <a:gd name="T5" fmla="*/ 82 h 205"/>
              <a:gd name="T6" fmla="*/ 401 w 417"/>
              <a:gd name="T7" fmla="*/ 82 h 205"/>
              <a:gd name="T8" fmla="*/ 416 w 417"/>
              <a:gd name="T9" fmla="*/ 94 h 205"/>
              <a:gd name="T10" fmla="*/ 401 w 417"/>
              <a:gd name="T11" fmla="*/ 105 h 205"/>
              <a:gd name="T12" fmla="*/ 365 w 417"/>
              <a:gd name="T13" fmla="*/ 105 h 205"/>
              <a:gd name="T14" fmla="*/ 355 w 417"/>
              <a:gd name="T15" fmla="*/ 112 h 205"/>
              <a:gd name="T16" fmla="*/ 331 w 417"/>
              <a:gd name="T17" fmla="*/ 193 h 205"/>
              <a:gd name="T18" fmla="*/ 317 w 417"/>
              <a:gd name="T19" fmla="*/ 204 h 205"/>
              <a:gd name="T20" fmla="*/ 305 w 417"/>
              <a:gd name="T21" fmla="*/ 191 h 205"/>
              <a:gd name="T22" fmla="*/ 284 w 417"/>
              <a:gd name="T23" fmla="*/ 62 h 205"/>
              <a:gd name="T24" fmla="*/ 283 w 417"/>
              <a:gd name="T25" fmla="*/ 59 h 205"/>
              <a:gd name="T26" fmla="*/ 280 w 417"/>
              <a:gd name="T27" fmla="*/ 55 h 205"/>
              <a:gd name="T28" fmla="*/ 277 w 417"/>
              <a:gd name="T29" fmla="*/ 58 h 205"/>
              <a:gd name="T30" fmla="*/ 260 w 417"/>
              <a:gd name="T31" fmla="*/ 96 h 205"/>
              <a:gd name="T32" fmla="*/ 245 w 417"/>
              <a:gd name="T33" fmla="*/ 105 h 205"/>
              <a:gd name="T34" fmla="*/ 100 w 417"/>
              <a:gd name="T35" fmla="*/ 105 h 205"/>
              <a:gd name="T36" fmla="*/ 87 w 417"/>
              <a:gd name="T37" fmla="*/ 114 h 205"/>
              <a:gd name="T38" fmla="*/ 39 w 417"/>
              <a:gd name="T39" fmla="*/ 138 h 205"/>
              <a:gd name="T40" fmla="*/ 4 w 417"/>
              <a:gd name="T41" fmla="*/ 104 h 205"/>
              <a:gd name="T42" fmla="*/ 26 w 417"/>
              <a:gd name="T43" fmla="*/ 55 h 205"/>
              <a:gd name="T44" fmla="*/ 78 w 417"/>
              <a:gd name="T45" fmla="*/ 61 h 205"/>
              <a:gd name="T46" fmla="*/ 88 w 417"/>
              <a:gd name="T47" fmla="*/ 77 h 205"/>
              <a:gd name="T48" fmla="*/ 97 w 417"/>
              <a:gd name="T49" fmla="*/ 82 h 205"/>
              <a:gd name="T50" fmla="*/ 234 w 417"/>
              <a:gd name="T51" fmla="*/ 82 h 205"/>
              <a:gd name="T52" fmla="*/ 245 w 417"/>
              <a:gd name="T53" fmla="*/ 74 h 205"/>
              <a:gd name="T54" fmla="*/ 273 w 417"/>
              <a:gd name="T55" fmla="*/ 11 h 205"/>
              <a:gd name="T56" fmla="*/ 287 w 417"/>
              <a:gd name="T57" fmla="*/ 1 h 205"/>
              <a:gd name="T58" fmla="*/ 299 w 417"/>
              <a:gd name="T59" fmla="*/ 15 h 205"/>
              <a:gd name="T60" fmla="*/ 319 w 417"/>
              <a:gd name="T61" fmla="*/ 134 h 205"/>
              <a:gd name="T62" fmla="*/ 322 w 417"/>
              <a:gd name="T63" fmla="*/ 141 h 205"/>
              <a:gd name="T64" fmla="*/ 69 w 417"/>
              <a:gd name="T65" fmla="*/ 94 h 205"/>
              <a:gd name="T66" fmla="*/ 48 w 417"/>
              <a:gd name="T67" fmla="*/ 73 h 205"/>
              <a:gd name="T68" fmla="*/ 26 w 417"/>
              <a:gd name="T69" fmla="*/ 93 h 205"/>
              <a:gd name="T70" fmla="*/ 47 w 417"/>
              <a:gd name="T71" fmla="*/ 116 h 205"/>
              <a:gd name="T72" fmla="*/ 69 w 417"/>
              <a:gd name="T73" fmla="*/ 9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17" h="205">
                <a:moveTo>
                  <a:pt x="322" y="141"/>
                </a:moveTo>
                <a:cubicBezTo>
                  <a:pt x="328" y="124"/>
                  <a:pt x="333" y="108"/>
                  <a:pt x="337" y="91"/>
                </a:cubicBezTo>
                <a:cubicBezTo>
                  <a:pt x="339" y="84"/>
                  <a:pt x="343" y="82"/>
                  <a:pt x="350" y="82"/>
                </a:cubicBezTo>
                <a:cubicBezTo>
                  <a:pt x="367" y="82"/>
                  <a:pt x="384" y="82"/>
                  <a:pt x="401" y="82"/>
                </a:cubicBezTo>
                <a:cubicBezTo>
                  <a:pt x="411" y="82"/>
                  <a:pt x="417" y="86"/>
                  <a:pt x="416" y="94"/>
                </a:cubicBezTo>
                <a:cubicBezTo>
                  <a:pt x="416" y="101"/>
                  <a:pt x="411" y="105"/>
                  <a:pt x="401" y="105"/>
                </a:cubicBezTo>
                <a:cubicBezTo>
                  <a:pt x="389" y="105"/>
                  <a:pt x="377" y="105"/>
                  <a:pt x="365" y="105"/>
                </a:cubicBezTo>
                <a:cubicBezTo>
                  <a:pt x="359" y="105"/>
                  <a:pt x="356" y="107"/>
                  <a:pt x="355" y="112"/>
                </a:cubicBezTo>
                <a:cubicBezTo>
                  <a:pt x="347" y="139"/>
                  <a:pt x="339" y="166"/>
                  <a:pt x="331" y="193"/>
                </a:cubicBezTo>
                <a:cubicBezTo>
                  <a:pt x="329" y="200"/>
                  <a:pt x="325" y="205"/>
                  <a:pt x="317" y="204"/>
                </a:cubicBezTo>
                <a:cubicBezTo>
                  <a:pt x="309" y="204"/>
                  <a:pt x="306" y="198"/>
                  <a:pt x="305" y="191"/>
                </a:cubicBezTo>
                <a:cubicBezTo>
                  <a:pt x="298" y="148"/>
                  <a:pt x="291" y="105"/>
                  <a:pt x="284" y="62"/>
                </a:cubicBezTo>
                <a:cubicBezTo>
                  <a:pt x="283" y="61"/>
                  <a:pt x="283" y="60"/>
                  <a:pt x="283" y="59"/>
                </a:cubicBezTo>
                <a:cubicBezTo>
                  <a:pt x="282" y="58"/>
                  <a:pt x="283" y="55"/>
                  <a:pt x="280" y="55"/>
                </a:cubicBezTo>
                <a:cubicBezTo>
                  <a:pt x="278" y="54"/>
                  <a:pt x="278" y="57"/>
                  <a:pt x="277" y="58"/>
                </a:cubicBezTo>
                <a:cubicBezTo>
                  <a:pt x="271" y="71"/>
                  <a:pt x="265" y="83"/>
                  <a:pt x="260" y="96"/>
                </a:cubicBezTo>
                <a:cubicBezTo>
                  <a:pt x="257" y="103"/>
                  <a:pt x="253" y="105"/>
                  <a:pt x="245" y="105"/>
                </a:cubicBezTo>
                <a:cubicBezTo>
                  <a:pt x="197" y="105"/>
                  <a:pt x="149" y="105"/>
                  <a:pt x="100" y="105"/>
                </a:cubicBezTo>
                <a:cubicBezTo>
                  <a:pt x="94" y="105"/>
                  <a:pt x="90" y="107"/>
                  <a:pt x="87" y="114"/>
                </a:cubicBezTo>
                <a:cubicBezTo>
                  <a:pt x="79" y="132"/>
                  <a:pt x="60" y="141"/>
                  <a:pt x="39" y="138"/>
                </a:cubicBezTo>
                <a:cubicBezTo>
                  <a:pt x="23" y="135"/>
                  <a:pt x="7" y="119"/>
                  <a:pt x="4" y="104"/>
                </a:cubicBezTo>
                <a:cubicBezTo>
                  <a:pt x="0" y="82"/>
                  <a:pt x="8" y="64"/>
                  <a:pt x="26" y="55"/>
                </a:cubicBezTo>
                <a:cubicBezTo>
                  <a:pt x="43" y="46"/>
                  <a:pt x="65" y="48"/>
                  <a:pt x="78" y="61"/>
                </a:cubicBezTo>
                <a:cubicBezTo>
                  <a:pt x="83" y="66"/>
                  <a:pt x="86" y="71"/>
                  <a:pt x="88" y="77"/>
                </a:cubicBezTo>
                <a:cubicBezTo>
                  <a:pt x="90" y="81"/>
                  <a:pt x="93" y="82"/>
                  <a:pt x="97" y="82"/>
                </a:cubicBezTo>
                <a:cubicBezTo>
                  <a:pt x="143" y="82"/>
                  <a:pt x="188" y="82"/>
                  <a:pt x="234" y="82"/>
                </a:cubicBezTo>
                <a:cubicBezTo>
                  <a:pt x="240" y="82"/>
                  <a:pt x="243" y="79"/>
                  <a:pt x="245" y="74"/>
                </a:cubicBezTo>
                <a:cubicBezTo>
                  <a:pt x="254" y="53"/>
                  <a:pt x="264" y="32"/>
                  <a:pt x="273" y="11"/>
                </a:cubicBezTo>
                <a:cubicBezTo>
                  <a:pt x="276" y="5"/>
                  <a:pt x="279" y="0"/>
                  <a:pt x="287" y="1"/>
                </a:cubicBezTo>
                <a:cubicBezTo>
                  <a:pt x="295" y="2"/>
                  <a:pt x="297" y="8"/>
                  <a:pt x="299" y="15"/>
                </a:cubicBezTo>
                <a:cubicBezTo>
                  <a:pt x="305" y="54"/>
                  <a:pt x="312" y="94"/>
                  <a:pt x="319" y="134"/>
                </a:cubicBezTo>
                <a:cubicBezTo>
                  <a:pt x="319" y="136"/>
                  <a:pt x="319" y="139"/>
                  <a:pt x="322" y="141"/>
                </a:cubicBezTo>
                <a:close/>
                <a:moveTo>
                  <a:pt x="69" y="94"/>
                </a:moveTo>
                <a:cubicBezTo>
                  <a:pt x="69" y="82"/>
                  <a:pt x="60" y="73"/>
                  <a:pt x="48" y="73"/>
                </a:cubicBezTo>
                <a:cubicBezTo>
                  <a:pt x="36" y="72"/>
                  <a:pt x="26" y="82"/>
                  <a:pt x="26" y="93"/>
                </a:cubicBezTo>
                <a:cubicBezTo>
                  <a:pt x="26" y="105"/>
                  <a:pt x="36" y="115"/>
                  <a:pt x="47" y="116"/>
                </a:cubicBezTo>
                <a:cubicBezTo>
                  <a:pt x="59" y="116"/>
                  <a:pt x="69" y="106"/>
                  <a:pt x="69" y="9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4" name="Freeform 15">
            <a:extLst>
              <a:ext uri="{FF2B5EF4-FFF2-40B4-BE49-F238E27FC236}">
                <a16:creationId xmlns:a16="http://schemas.microsoft.com/office/drawing/2014/main" id="{A1EEEB19-0C7B-4A11-AE10-2226C33D0CFC}"/>
              </a:ext>
            </a:extLst>
          </p:cNvPr>
          <p:cNvSpPr>
            <a:spLocks/>
          </p:cNvSpPr>
          <p:nvPr/>
        </p:nvSpPr>
        <p:spPr bwMode="auto">
          <a:xfrm>
            <a:off x="2100263" y="1230313"/>
            <a:ext cx="947738" cy="893763"/>
          </a:xfrm>
          <a:custGeom>
            <a:avLst/>
            <a:gdLst>
              <a:gd name="T0" fmla="*/ 0 w 398"/>
              <a:gd name="T1" fmla="*/ 111 h 375"/>
              <a:gd name="T2" fmla="*/ 27 w 398"/>
              <a:gd name="T3" fmla="*/ 37 h 375"/>
              <a:gd name="T4" fmla="*/ 111 w 398"/>
              <a:gd name="T5" fmla="*/ 8 h 375"/>
              <a:gd name="T6" fmla="*/ 178 w 398"/>
              <a:gd name="T7" fmla="*/ 49 h 375"/>
              <a:gd name="T8" fmla="*/ 192 w 398"/>
              <a:gd name="T9" fmla="*/ 66 h 375"/>
              <a:gd name="T10" fmla="*/ 201 w 398"/>
              <a:gd name="T11" fmla="*/ 66 h 375"/>
              <a:gd name="T12" fmla="*/ 232 w 398"/>
              <a:gd name="T13" fmla="*/ 31 h 375"/>
              <a:gd name="T14" fmla="*/ 353 w 398"/>
              <a:gd name="T15" fmla="*/ 24 h 375"/>
              <a:gd name="T16" fmla="*/ 392 w 398"/>
              <a:gd name="T17" fmla="*/ 100 h 375"/>
              <a:gd name="T18" fmla="*/ 366 w 398"/>
              <a:gd name="T19" fmla="*/ 208 h 375"/>
              <a:gd name="T20" fmla="*/ 273 w 398"/>
              <a:gd name="T21" fmla="*/ 315 h 375"/>
              <a:gd name="T22" fmla="*/ 205 w 398"/>
              <a:gd name="T23" fmla="*/ 370 h 375"/>
              <a:gd name="T24" fmla="*/ 187 w 398"/>
              <a:gd name="T25" fmla="*/ 370 h 375"/>
              <a:gd name="T26" fmla="*/ 103 w 398"/>
              <a:gd name="T27" fmla="*/ 300 h 375"/>
              <a:gd name="T28" fmla="*/ 16 w 398"/>
              <a:gd name="T29" fmla="*/ 188 h 375"/>
              <a:gd name="T30" fmla="*/ 0 w 398"/>
              <a:gd name="T31" fmla="*/ 111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8" h="375">
                <a:moveTo>
                  <a:pt x="0" y="111"/>
                </a:moveTo>
                <a:cubicBezTo>
                  <a:pt x="0" y="89"/>
                  <a:pt x="7" y="61"/>
                  <a:pt x="27" y="37"/>
                </a:cubicBezTo>
                <a:cubicBezTo>
                  <a:pt x="50" y="11"/>
                  <a:pt x="78" y="5"/>
                  <a:pt x="111" y="8"/>
                </a:cubicBezTo>
                <a:cubicBezTo>
                  <a:pt x="140" y="10"/>
                  <a:pt x="160" y="28"/>
                  <a:pt x="178" y="49"/>
                </a:cubicBezTo>
                <a:cubicBezTo>
                  <a:pt x="183" y="54"/>
                  <a:pt x="188" y="60"/>
                  <a:pt x="192" y="66"/>
                </a:cubicBezTo>
                <a:cubicBezTo>
                  <a:pt x="195" y="71"/>
                  <a:pt x="197" y="70"/>
                  <a:pt x="201" y="66"/>
                </a:cubicBezTo>
                <a:cubicBezTo>
                  <a:pt x="211" y="54"/>
                  <a:pt x="221" y="43"/>
                  <a:pt x="232" y="31"/>
                </a:cubicBezTo>
                <a:cubicBezTo>
                  <a:pt x="261" y="0"/>
                  <a:pt x="325" y="1"/>
                  <a:pt x="353" y="24"/>
                </a:cubicBezTo>
                <a:cubicBezTo>
                  <a:pt x="377" y="44"/>
                  <a:pt x="388" y="70"/>
                  <a:pt x="392" y="100"/>
                </a:cubicBezTo>
                <a:cubicBezTo>
                  <a:pt x="398" y="140"/>
                  <a:pt x="386" y="175"/>
                  <a:pt x="366" y="208"/>
                </a:cubicBezTo>
                <a:cubicBezTo>
                  <a:pt x="342" y="250"/>
                  <a:pt x="309" y="283"/>
                  <a:pt x="273" y="315"/>
                </a:cubicBezTo>
                <a:cubicBezTo>
                  <a:pt x="252" y="335"/>
                  <a:pt x="229" y="352"/>
                  <a:pt x="205" y="370"/>
                </a:cubicBezTo>
                <a:cubicBezTo>
                  <a:pt x="199" y="375"/>
                  <a:pt x="194" y="375"/>
                  <a:pt x="187" y="370"/>
                </a:cubicBezTo>
                <a:cubicBezTo>
                  <a:pt x="158" y="348"/>
                  <a:pt x="130" y="325"/>
                  <a:pt x="103" y="300"/>
                </a:cubicBezTo>
                <a:cubicBezTo>
                  <a:pt x="69" y="267"/>
                  <a:pt x="37" y="232"/>
                  <a:pt x="16" y="188"/>
                </a:cubicBezTo>
                <a:cubicBezTo>
                  <a:pt x="6" y="166"/>
                  <a:pt x="0" y="142"/>
                  <a:pt x="0" y="11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9" name="Freeform 19">
            <a:extLst>
              <a:ext uri="{FF2B5EF4-FFF2-40B4-BE49-F238E27FC236}">
                <a16:creationId xmlns:a16="http://schemas.microsoft.com/office/drawing/2014/main" id="{DB6D087C-F7A5-4916-974D-E781B063A9F8}"/>
              </a:ext>
            </a:extLst>
          </p:cNvPr>
          <p:cNvSpPr>
            <a:spLocks/>
          </p:cNvSpPr>
          <p:nvPr/>
        </p:nvSpPr>
        <p:spPr bwMode="auto">
          <a:xfrm>
            <a:off x="1238250" y="4973638"/>
            <a:ext cx="919162" cy="796925"/>
          </a:xfrm>
          <a:custGeom>
            <a:avLst/>
            <a:gdLst>
              <a:gd name="T0" fmla="*/ 315 w 315"/>
              <a:gd name="T1" fmla="*/ 57 h 273"/>
              <a:gd name="T2" fmla="*/ 177 w 315"/>
              <a:gd name="T3" fmla="*/ 86 h 273"/>
              <a:gd name="T4" fmla="*/ 161 w 315"/>
              <a:gd name="T5" fmla="*/ 109 h 273"/>
              <a:gd name="T6" fmla="*/ 166 w 315"/>
              <a:gd name="T7" fmla="*/ 116 h 273"/>
              <a:gd name="T8" fmla="*/ 173 w 315"/>
              <a:gd name="T9" fmla="*/ 113 h 273"/>
              <a:gd name="T10" fmla="*/ 170 w 315"/>
              <a:gd name="T11" fmla="*/ 106 h 273"/>
              <a:gd name="T12" fmla="*/ 166 w 315"/>
              <a:gd name="T13" fmla="*/ 94 h 273"/>
              <a:gd name="T14" fmla="*/ 182 w 315"/>
              <a:gd name="T15" fmla="*/ 93 h 273"/>
              <a:gd name="T16" fmla="*/ 185 w 315"/>
              <a:gd name="T17" fmla="*/ 125 h 273"/>
              <a:gd name="T18" fmla="*/ 181 w 315"/>
              <a:gd name="T19" fmla="*/ 142 h 273"/>
              <a:gd name="T20" fmla="*/ 182 w 315"/>
              <a:gd name="T21" fmla="*/ 151 h 273"/>
              <a:gd name="T22" fmla="*/ 175 w 315"/>
              <a:gd name="T23" fmla="*/ 186 h 273"/>
              <a:gd name="T24" fmla="*/ 159 w 315"/>
              <a:gd name="T25" fmla="*/ 264 h 273"/>
              <a:gd name="T26" fmla="*/ 151 w 315"/>
              <a:gd name="T27" fmla="*/ 273 h 273"/>
              <a:gd name="T28" fmla="*/ 143 w 315"/>
              <a:gd name="T29" fmla="*/ 212 h 273"/>
              <a:gd name="T30" fmla="*/ 139 w 315"/>
              <a:gd name="T31" fmla="*/ 198 h 273"/>
              <a:gd name="T32" fmla="*/ 135 w 315"/>
              <a:gd name="T33" fmla="*/ 181 h 273"/>
              <a:gd name="T34" fmla="*/ 131 w 315"/>
              <a:gd name="T35" fmla="*/ 156 h 273"/>
              <a:gd name="T36" fmla="*/ 129 w 315"/>
              <a:gd name="T37" fmla="*/ 141 h 273"/>
              <a:gd name="T38" fmla="*/ 126 w 315"/>
              <a:gd name="T39" fmla="*/ 126 h 273"/>
              <a:gd name="T40" fmla="*/ 141 w 315"/>
              <a:gd name="T41" fmla="*/ 89 h 273"/>
              <a:gd name="T42" fmla="*/ 0 w 315"/>
              <a:gd name="T43" fmla="*/ 59 h 273"/>
              <a:gd name="T44" fmla="*/ 2 w 315"/>
              <a:gd name="T45" fmla="*/ 54 h 273"/>
              <a:gd name="T46" fmla="*/ 103 w 315"/>
              <a:gd name="T47" fmla="*/ 9 h 273"/>
              <a:gd name="T48" fmla="*/ 145 w 315"/>
              <a:gd name="T49" fmla="*/ 39 h 273"/>
              <a:gd name="T50" fmla="*/ 155 w 315"/>
              <a:gd name="T51" fmla="*/ 13 h 273"/>
              <a:gd name="T52" fmla="*/ 166 w 315"/>
              <a:gd name="T53" fmla="*/ 34 h 273"/>
              <a:gd name="T54" fmla="*/ 172 w 315"/>
              <a:gd name="T55" fmla="*/ 26 h 273"/>
              <a:gd name="T56" fmla="*/ 201 w 315"/>
              <a:gd name="T57" fmla="*/ 8 h 273"/>
              <a:gd name="T58" fmla="*/ 315 w 315"/>
              <a:gd name="T59" fmla="*/ 57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15" h="273">
                <a:moveTo>
                  <a:pt x="315" y="57"/>
                </a:moveTo>
                <a:cubicBezTo>
                  <a:pt x="266" y="74"/>
                  <a:pt x="221" y="76"/>
                  <a:pt x="177" y="86"/>
                </a:cubicBezTo>
                <a:cubicBezTo>
                  <a:pt x="163" y="89"/>
                  <a:pt x="159" y="96"/>
                  <a:pt x="161" y="109"/>
                </a:cubicBezTo>
                <a:cubicBezTo>
                  <a:pt x="162" y="112"/>
                  <a:pt x="162" y="116"/>
                  <a:pt x="166" y="116"/>
                </a:cubicBezTo>
                <a:cubicBezTo>
                  <a:pt x="168" y="117"/>
                  <a:pt x="171" y="115"/>
                  <a:pt x="173" y="113"/>
                </a:cubicBezTo>
                <a:cubicBezTo>
                  <a:pt x="176" y="110"/>
                  <a:pt x="172" y="108"/>
                  <a:pt x="170" y="106"/>
                </a:cubicBezTo>
                <a:cubicBezTo>
                  <a:pt x="166" y="103"/>
                  <a:pt x="162" y="99"/>
                  <a:pt x="166" y="94"/>
                </a:cubicBezTo>
                <a:cubicBezTo>
                  <a:pt x="170" y="89"/>
                  <a:pt x="176" y="90"/>
                  <a:pt x="182" y="93"/>
                </a:cubicBezTo>
                <a:cubicBezTo>
                  <a:pt x="194" y="100"/>
                  <a:pt x="196" y="115"/>
                  <a:pt x="185" y="125"/>
                </a:cubicBezTo>
                <a:cubicBezTo>
                  <a:pt x="178" y="130"/>
                  <a:pt x="175" y="134"/>
                  <a:pt x="181" y="142"/>
                </a:cubicBezTo>
                <a:cubicBezTo>
                  <a:pt x="183" y="144"/>
                  <a:pt x="183" y="150"/>
                  <a:pt x="182" y="151"/>
                </a:cubicBezTo>
                <a:cubicBezTo>
                  <a:pt x="171" y="162"/>
                  <a:pt x="177" y="175"/>
                  <a:pt x="175" y="186"/>
                </a:cubicBezTo>
                <a:cubicBezTo>
                  <a:pt x="168" y="212"/>
                  <a:pt x="169" y="239"/>
                  <a:pt x="159" y="264"/>
                </a:cubicBezTo>
                <a:cubicBezTo>
                  <a:pt x="158" y="266"/>
                  <a:pt x="156" y="267"/>
                  <a:pt x="151" y="273"/>
                </a:cubicBezTo>
                <a:cubicBezTo>
                  <a:pt x="152" y="249"/>
                  <a:pt x="135" y="233"/>
                  <a:pt x="143" y="212"/>
                </a:cubicBezTo>
                <a:cubicBezTo>
                  <a:pt x="145" y="206"/>
                  <a:pt x="143" y="202"/>
                  <a:pt x="139" y="198"/>
                </a:cubicBezTo>
                <a:cubicBezTo>
                  <a:pt x="135" y="193"/>
                  <a:pt x="132" y="186"/>
                  <a:pt x="135" y="181"/>
                </a:cubicBezTo>
                <a:cubicBezTo>
                  <a:pt x="142" y="171"/>
                  <a:pt x="139" y="164"/>
                  <a:pt x="131" y="156"/>
                </a:cubicBezTo>
                <a:cubicBezTo>
                  <a:pt x="126" y="152"/>
                  <a:pt x="126" y="146"/>
                  <a:pt x="129" y="141"/>
                </a:cubicBezTo>
                <a:cubicBezTo>
                  <a:pt x="133" y="135"/>
                  <a:pt x="131" y="131"/>
                  <a:pt x="126" y="126"/>
                </a:cubicBezTo>
                <a:cubicBezTo>
                  <a:pt x="111" y="109"/>
                  <a:pt x="116" y="97"/>
                  <a:pt x="141" y="89"/>
                </a:cubicBezTo>
                <a:cubicBezTo>
                  <a:pt x="94" y="74"/>
                  <a:pt x="46" y="75"/>
                  <a:pt x="0" y="59"/>
                </a:cubicBezTo>
                <a:cubicBezTo>
                  <a:pt x="1" y="57"/>
                  <a:pt x="1" y="54"/>
                  <a:pt x="2" y="54"/>
                </a:cubicBezTo>
                <a:cubicBezTo>
                  <a:pt x="36" y="38"/>
                  <a:pt x="70" y="25"/>
                  <a:pt x="103" y="9"/>
                </a:cubicBezTo>
                <a:cubicBezTo>
                  <a:pt x="123" y="0"/>
                  <a:pt x="131" y="7"/>
                  <a:pt x="145" y="39"/>
                </a:cubicBezTo>
                <a:cubicBezTo>
                  <a:pt x="148" y="29"/>
                  <a:pt x="140" y="14"/>
                  <a:pt x="155" y="13"/>
                </a:cubicBezTo>
                <a:cubicBezTo>
                  <a:pt x="170" y="12"/>
                  <a:pt x="163" y="27"/>
                  <a:pt x="166" y="34"/>
                </a:cubicBezTo>
                <a:cubicBezTo>
                  <a:pt x="173" y="35"/>
                  <a:pt x="171" y="29"/>
                  <a:pt x="172" y="26"/>
                </a:cubicBezTo>
                <a:cubicBezTo>
                  <a:pt x="176" y="10"/>
                  <a:pt x="187" y="2"/>
                  <a:pt x="201" y="8"/>
                </a:cubicBezTo>
                <a:cubicBezTo>
                  <a:pt x="238" y="22"/>
                  <a:pt x="274" y="39"/>
                  <a:pt x="315" y="5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0" name="Freeform 20">
            <a:extLst>
              <a:ext uri="{FF2B5EF4-FFF2-40B4-BE49-F238E27FC236}">
                <a16:creationId xmlns:a16="http://schemas.microsoft.com/office/drawing/2014/main" id="{B6A556F5-9202-4167-A994-23A8A8B79B02}"/>
              </a:ext>
            </a:extLst>
          </p:cNvPr>
          <p:cNvSpPr>
            <a:spLocks/>
          </p:cNvSpPr>
          <p:nvPr/>
        </p:nvSpPr>
        <p:spPr bwMode="auto">
          <a:xfrm>
            <a:off x="2282825" y="5024438"/>
            <a:ext cx="765175" cy="776287"/>
          </a:xfrm>
          <a:custGeom>
            <a:avLst/>
            <a:gdLst>
              <a:gd name="T0" fmla="*/ 262 w 262"/>
              <a:gd name="T1" fmla="*/ 76 h 266"/>
              <a:gd name="T2" fmla="*/ 251 w 262"/>
              <a:gd name="T3" fmla="*/ 91 h 266"/>
              <a:gd name="T4" fmla="*/ 208 w 262"/>
              <a:gd name="T5" fmla="*/ 100 h 266"/>
              <a:gd name="T6" fmla="*/ 189 w 262"/>
              <a:gd name="T7" fmla="*/ 117 h 266"/>
              <a:gd name="T8" fmla="*/ 187 w 262"/>
              <a:gd name="T9" fmla="*/ 135 h 266"/>
              <a:gd name="T10" fmla="*/ 133 w 262"/>
              <a:gd name="T11" fmla="*/ 188 h 266"/>
              <a:gd name="T12" fmla="*/ 99 w 262"/>
              <a:gd name="T13" fmla="*/ 221 h 266"/>
              <a:gd name="T14" fmla="*/ 89 w 262"/>
              <a:gd name="T15" fmla="*/ 253 h 266"/>
              <a:gd name="T16" fmla="*/ 65 w 262"/>
              <a:gd name="T17" fmla="*/ 253 h 266"/>
              <a:gd name="T18" fmla="*/ 14 w 262"/>
              <a:gd name="T19" fmla="*/ 201 h 266"/>
              <a:gd name="T20" fmla="*/ 14 w 262"/>
              <a:gd name="T21" fmla="*/ 179 h 266"/>
              <a:gd name="T22" fmla="*/ 60 w 262"/>
              <a:gd name="T23" fmla="*/ 168 h 266"/>
              <a:gd name="T24" fmla="*/ 78 w 262"/>
              <a:gd name="T25" fmla="*/ 149 h 266"/>
              <a:gd name="T26" fmla="*/ 79 w 262"/>
              <a:gd name="T27" fmla="*/ 137 h 266"/>
              <a:gd name="T28" fmla="*/ 143 w 262"/>
              <a:gd name="T29" fmla="*/ 79 h 266"/>
              <a:gd name="T30" fmla="*/ 169 w 262"/>
              <a:gd name="T31" fmla="*/ 52 h 266"/>
              <a:gd name="T32" fmla="*/ 179 w 262"/>
              <a:gd name="T33" fmla="*/ 12 h 266"/>
              <a:gd name="T34" fmla="*/ 200 w 262"/>
              <a:gd name="T35" fmla="*/ 11 h 266"/>
              <a:gd name="T36" fmla="*/ 257 w 262"/>
              <a:gd name="T37" fmla="*/ 68 h 266"/>
              <a:gd name="T38" fmla="*/ 262 w 262"/>
              <a:gd name="T39" fmla="*/ 76 h 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2" h="266">
                <a:moveTo>
                  <a:pt x="262" y="76"/>
                </a:moveTo>
                <a:cubicBezTo>
                  <a:pt x="262" y="84"/>
                  <a:pt x="256" y="88"/>
                  <a:pt x="251" y="91"/>
                </a:cubicBezTo>
                <a:cubicBezTo>
                  <a:pt x="237" y="98"/>
                  <a:pt x="223" y="100"/>
                  <a:pt x="208" y="100"/>
                </a:cubicBezTo>
                <a:cubicBezTo>
                  <a:pt x="196" y="100"/>
                  <a:pt x="189" y="104"/>
                  <a:pt x="189" y="117"/>
                </a:cubicBezTo>
                <a:cubicBezTo>
                  <a:pt x="189" y="123"/>
                  <a:pt x="188" y="129"/>
                  <a:pt x="187" y="135"/>
                </a:cubicBezTo>
                <a:cubicBezTo>
                  <a:pt x="183" y="169"/>
                  <a:pt x="166" y="185"/>
                  <a:pt x="133" y="188"/>
                </a:cubicBezTo>
                <a:cubicBezTo>
                  <a:pt x="101" y="191"/>
                  <a:pt x="101" y="191"/>
                  <a:pt x="99" y="221"/>
                </a:cubicBezTo>
                <a:cubicBezTo>
                  <a:pt x="98" y="233"/>
                  <a:pt x="95" y="244"/>
                  <a:pt x="89" y="253"/>
                </a:cubicBezTo>
                <a:cubicBezTo>
                  <a:pt x="80" y="266"/>
                  <a:pt x="73" y="266"/>
                  <a:pt x="65" y="253"/>
                </a:cubicBezTo>
                <a:cubicBezTo>
                  <a:pt x="52" y="232"/>
                  <a:pt x="35" y="214"/>
                  <a:pt x="14" y="201"/>
                </a:cubicBezTo>
                <a:cubicBezTo>
                  <a:pt x="0" y="192"/>
                  <a:pt x="4" y="186"/>
                  <a:pt x="14" y="179"/>
                </a:cubicBezTo>
                <a:cubicBezTo>
                  <a:pt x="27" y="169"/>
                  <a:pt x="44" y="169"/>
                  <a:pt x="60" y="168"/>
                </a:cubicBezTo>
                <a:cubicBezTo>
                  <a:pt x="72" y="166"/>
                  <a:pt x="78" y="162"/>
                  <a:pt x="78" y="149"/>
                </a:cubicBezTo>
                <a:cubicBezTo>
                  <a:pt x="78" y="145"/>
                  <a:pt x="79" y="141"/>
                  <a:pt x="79" y="137"/>
                </a:cubicBezTo>
                <a:cubicBezTo>
                  <a:pt x="85" y="96"/>
                  <a:pt x="101" y="80"/>
                  <a:pt x="143" y="79"/>
                </a:cubicBezTo>
                <a:cubicBezTo>
                  <a:pt x="164" y="79"/>
                  <a:pt x="170" y="72"/>
                  <a:pt x="169" y="52"/>
                </a:cubicBezTo>
                <a:cubicBezTo>
                  <a:pt x="167" y="38"/>
                  <a:pt x="171" y="24"/>
                  <a:pt x="179" y="12"/>
                </a:cubicBezTo>
                <a:cubicBezTo>
                  <a:pt x="185" y="4"/>
                  <a:pt x="193" y="0"/>
                  <a:pt x="200" y="11"/>
                </a:cubicBezTo>
                <a:cubicBezTo>
                  <a:pt x="214" y="35"/>
                  <a:pt x="232" y="55"/>
                  <a:pt x="257" y="68"/>
                </a:cubicBezTo>
                <a:cubicBezTo>
                  <a:pt x="260" y="69"/>
                  <a:pt x="262" y="72"/>
                  <a:pt x="262" y="7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1" name="Freeform 21">
            <a:extLst>
              <a:ext uri="{FF2B5EF4-FFF2-40B4-BE49-F238E27FC236}">
                <a16:creationId xmlns:a16="http://schemas.microsoft.com/office/drawing/2014/main" id="{515CD655-84D6-4AEC-B4A5-C6DDE38148E5}"/>
              </a:ext>
            </a:extLst>
          </p:cNvPr>
          <p:cNvSpPr>
            <a:spLocks/>
          </p:cNvSpPr>
          <p:nvPr/>
        </p:nvSpPr>
        <p:spPr bwMode="auto">
          <a:xfrm>
            <a:off x="457200" y="5008563"/>
            <a:ext cx="512762" cy="762000"/>
          </a:xfrm>
          <a:custGeom>
            <a:avLst/>
            <a:gdLst>
              <a:gd name="T0" fmla="*/ 39 w 176"/>
              <a:gd name="T1" fmla="*/ 221 h 261"/>
              <a:gd name="T2" fmla="*/ 11 w 176"/>
              <a:gd name="T3" fmla="*/ 207 h 261"/>
              <a:gd name="T4" fmla="*/ 0 w 176"/>
              <a:gd name="T5" fmla="*/ 199 h 261"/>
              <a:gd name="T6" fmla="*/ 11 w 176"/>
              <a:gd name="T7" fmla="*/ 189 h 261"/>
              <a:gd name="T8" fmla="*/ 65 w 176"/>
              <a:gd name="T9" fmla="*/ 189 h 261"/>
              <a:gd name="T10" fmla="*/ 74 w 176"/>
              <a:gd name="T11" fmla="*/ 197 h 261"/>
              <a:gd name="T12" fmla="*/ 93 w 176"/>
              <a:gd name="T13" fmla="*/ 211 h 261"/>
              <a:gd name="T14" fmla="*/ 142 w 176"/>
              <a:gd name="T15" fmla="*/ 136 h 261"/>
              <a:gd name="T16" fmla="*/ 107 w 176"/>
              <a:gd name="T17" fmla="*/ 117 h 261"/>
              <a:gd name="T18" fmla="*/ 94 w 176"/>
              <a:gd name="T19" fmla="*/ 129 h 261"/>
              <a:gd name="T20" fmla="*/ 72 w 176"/>
              <a:gd name="T21" fmla="*/ 157 h 261"/>
              <a:gd name="T22" fmla="*/ 49 w 176"/>
              <a:gd name="T23" fmla="*/ 162 h 261"/>
              <a:gd name="T24" fmla="*/ 44 w 176"/>
              <a:gd name="T25" fmla="*/ 140 h 261"/>
              <a:gd name="T26" fmla="*/ 55 w 176"/>
              <a:gd name="T27" fmla="*/ 115 h 261"/>
              <a:gd name="T28" fmla="*/ 135 w 176"/>
              <a:gd name="T29" fmla="*/ 8 h 261"/>
              <a:gd name="T30" fmla="*/ 152 w 176"/>
              <a:gd name="T31" fmla="*/ 5 h 261"/>
              <a:gd name="T32" fmla="*/ 154 w 176"/>
              <a:gd name="T33" fmla="*/ 21 h 261"/>
              <a:gd name="T34" fmla="*/ 145 w 176"/>
              <a:gd name="T35" fmla="*/ 36 h 261"/>
              <a:gd name="T36" fmla="*/ 147 w 176"/>
              <a:gd name="T37" fmla="*/ 78 h 261"/>
              <a:gd name="T38" fmla="*/ 167 w 176"/>
              <a:gd name="T39" fmla="*/ 153 h 261"/>
              <a:gd name="T40" fmla="*/ 148 w 176"/>
              <a:gd name="T41" fmla="*/ 206 h 261"/>
              <a:gd name="T42" fmla="*/ 153 w 176"/>
              <a:gd name="T43" fmla="*/ 224 h 261"/>
              <a:gd name="T44" fmla="*/ 164 w 176"/>
              <a:gd name="T45" fmla="*/ 228 h 261"/>
              <a:gd name="T46" fmla="*/ 174 w 176"/>
              <a:gd name="T47" fmla="*/ 250 h 261"/>
              <a:gd name="T48" fmla="*/ 157 w 176"/>
              <a:gd name="T49" fmla="*/ 259 h 261"/>
              <a:gd name="T50" fmla="*/ 31 w 176"/>
              <a:gd name="T51" fmla="*/ 259 h 261"/>
              <a:gd name="T52" fmla="*/ 13 w 176"/>
              <a:gd name="T53" fmla="*/ 251 h 261"/>
              <a:gd name="T54" fmla="*/ 24 w 176"/>
              <a:gd name="T55" fmla="*/ 228 h 261"/>
              <a:gd name="T56" fmla="*/ 39 w 176"/>
              <a:gd name="T57" fmla="*/ 221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6" h="261">
                <a:moveTo>
                  <a:pt x="39" y="221"/>
                </a:moveTo>
                <a:cubicBezTo>
                  <a:pt x="31" y="209"/>
                  <a:pt x="21" y="208"/>
                  <a:pt x="11" y="207"/>
                </a:cubicBezTo>
                <a:cubicBezTo>
                  <a:pt x="6" y="207"/>
                  <a:pt x="0" y="206"/>
                  <a:pt x="0" y="199"/>
                </a:cubicBezTo>
                <a:cubicBezTo>
                  <a:pt x="0" y="192"/>
                  <a:pt x="5" y="189"/>
                  <a:pt x="11" y="189"/>
                </a:cubicBezTo>
                <a:cubicBezTo>
                  <a:pt x="29" y="189"/>
                  <a:pt x="47" y="189"/>
                  <a:pt x="65" y="189"/>
                </a:cubicBezTo>
                <a:cubicBezTo>
                  <a:pt x="69" y="189"/>
                  <a:pt x="75" y="192"/>
                  <a:pt x="74" y="197"/>
                </a:cubicBezTo>
                <a:cubicBezTo>
                  <a:pt x="70" y="217"/>
                  <a:pt x="85" y="211"/>
                  <a:pt x="93" y="211"/>
                </a:cubicBezTo>
                <a:cubicBezTo>
                  <a:pt x="129" y="208"/>
                  <a:pt x="153" y="170"/>
                  <a:pt x="142" y="136"/>
                </a:cubicBezTo>
                <a:cubicBezTo>
                  <a:pt x="136" y="119"/>
                  <a:pt x="118" y="124"/>
                  <a:pt x="107" y="117"/>
                </a:cubicBezTo>
                <a:cubicBezTo>
                  <a:pt x="100" y="113"/>
                  <a:pt x="97" y="124"/>
                  <a:pt x="94" y="129"/>
                </a:cubicBezTo>
                <a:cubicBezTo>
                  <a:pt x="87" y="139"/>
                  <a:pt x="81" y="149"/>
                  <a:pt x="72" y="157"/>
                </a:cubicBezTo>
                <a:cubicBezTo>
                  <a:pt x="65" y="163"/>
                  <a:pt x="59" y="169"/>
                  <a:pt x="49" y="162"/>
                </a:cubicBezTo>
                <a:cubicBezTo>
                  <a:pt x="39" y="156"/>
                  <a:pt x="40" y="149"/>
                  <a:pt x="44" y="140"/>
                </a:cubicBezTo>
                <a:cubicBezTo>
                  <a:pt x="47" y="131"/>
                  <a:pt x="50" y="123"/>
                  <a:pt x="55" y="115"/>
                </a:cubicBezTo>
                <a:cubicBezTo>
                  <a:pt x="79" y="77"/>
                  <a:pt x="103" y="40"/>
                  <a:pt x="135" y="8"/>
                </a:cubicBezTo>
                <a:cubicBezTo>
                  <a:pt x="140" y="2"/>
                  <a:pt x="145" y="0"/>
                  <a:pt x="152" y="5"/>
                </a:cubicBezTo>
                <a:cubicBezTo>
                  <a:pt x="157" y="9"/>
                  <a:pt x="158" y="14"/>
                  <a:pt x="154" y="21"/>
                </a:cubicBezTo>
                <a:cubicBezTo>
                  <a:pt x="151" y="26"/>
                  <a:pt x="147" y="30"/>
                  <a:pt x="145" y="36"/>
                </a:cubicBezTo>
                <a:cubicBezTo>
                  <a:pt x="140" y="50"/>
                  <a:pt x="137" y="61"/>
                  <a:pt x="147" y="78"/>
                </a:cubicBezTo>
                <a:cubicBezTo>
                  <a:pt x="160" y="99"/>
                  <a:pt x="165" y="127"/>
                  <a:pt x="167" y="153"/>
                </a:cubicBezTo>
                <a:cubicBezTo>
                  <a:pt x="169" y="173"/>
                  <a:pt x="162" y="191"/>
                  <a:pt x="148" y="206"/>
                </a:cubicBezTo>
                <a:cubicBezTo>
                  <a:pt x="138" y="217"/>
                  <a:pt x="140" y="221"/>
                  <a:pt x="153" y="224"/>
                </a:cubicBezTo>
                <a:cubicBezTo>
                  <a:pt x="157" y="224"/>
                  <a:pt x="161" y="226"/>
                  <a:pt x="164" y="228"/>
                </a:cubicBezTo>
                <a:cubicBezTo>
                  <a:pt x="174" y="233"/>
                  <a:pt x="176" y="241"/>
                  <a:pt x="174" y="250"/>
                </a:cubicBezTo>
                <a:cubicBezTo>
                  <a:pt x="173" y="260"/>
                  <a:pt x="164" y="259"/>
                  <a:pt x="157" y="259"/>
                </a:cubicBezTo>
                <a:cubicBezTo>
                  <a:pt x="115" y="260"/>
                  <a:pt x="73" y="260"/>
                  <a:pt x="31" y="259"/>
                </a:cubicBezTo>
                <a:cubicBezTo>
                  <a:pt x="24" y="259"/>
                  <a:pt x="15" y="261"/>
                  <a:pt x="13" y="251"/>
                </a:cubicBezTo>
                <a:cubicBezTo>
                  <a:pt x="11" y="242"/>
                  <a:pt x="14" y="233"/>
                  <a:pt x="24" y="228"/>
                </a:cubicBezTo>
                <a:cubicBezTo>
                  <a:pt x="29" y="226"/>
                  <a:pt x="33" y="223"/>
                  <a:pt x="39" y="22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2" name="Freeform 22">
            <a:extLst>
              <a:ext uri="{FF2B5EF4-FFF2-40B4-BE49-F238E27FC236}">
                <a16:creationId xmlns:a16="http://schemas.microsoft.com/office/drawing/2014/main" id="{93FE6F84-4548-469C-A150-C7B1C2994E19}"/>
              </a:ext>
            </a:extLst>
          </p:cNvPr>
          <p:cNvSpPr>
            <a:spLocks noEditPoints="1"/>
          </p:cNvSpPr>
          <p:nvPr/>
        </p:nvSpPr>
        <p:spPr bwMode="auto">
          <a:xfrm>
            <a:off x="1443038" y="6159500"/>
            <a:ext cx="495300" cy="501650"/>
          </a:xfrm>
          <a:custGeom>
            <a:avLst/>
            <a:gdLst>
              <a:gd name="T0" fmla="*/ 85 w 170"/>
              <a:gd name="T1" fmla="*/ 172 h 172"/>
              <a:gd name="T2" fmla="*/ 23 w 170"/>
              <a:gd name="T3" fmla="*/ 172 h 172"/>
              <a:gd name="T4" fmla="*/ 1 w 170"/>
              <a:gd name="T5" fmla="*/ 151 h 172"/>
              <a:gd name="T6" fmla="*/ 1 w 170"/>
              <a:gd name="T7" fmla="*/ 31 h 172"/>
              <a:gd name="T8" fmla="*/ 32 w 170"/>
              <a:gd name="T9" fmla="*/ 0 h 172"/>
              <a:gd name="T10" fmla="*/ 136 w 170"/>
              <a:gd name="T11" fmla="*/ 1 h 172"/>
              <a:gd name="T12" fmla="*/ 169 w 170"/>
              <a:gd name="T13" fmla="*/ 32 h 172"/>
              <a:gd name="T14" fmla="*/ 169 w 170"/>
              <a:gd name="T15" fmla="*/ 150 h 172"/>
              <a:gd name="T16" fmla="*/ 145 w 170"/>
              <a:gd name="T17" fmla="*/ 172 h 172"/>
              <a:gd name="T18" fmla="*/ 85 w 170"/>
              <a:gd name="T19" fmla="*/ 172 h 172"/>
              <a:gd name="T20" fmla="*/ 82 w 170"/>
              <a:gd name="T21" fmla="*/ 120 h 172"/>
              <a:gd name="T22" fmla="*/ 130 w 170"/>
              <a:gd name="T23" fmla="*/ 120 h 172"/>
              <a:gd name="T24" fmla="*/ 145 w 170"/>
              <a:gd name="T25" fmla="*/ 99 h 172"/>
              <a:gd name="T26" fmla="*/ 132 w 170"/>
              <a:gd name="T27" fmla="*/ 53 h 172"/>
              <a:gd name="T28" fmla="*/ 36 w 170"/>
              <a:gd name="T29" fmla="*/ 52 h 172"/>
              <a:gd name="T30" fmla="*/ 23 w 170"/>
              <a:gd name="T31" fmla="*/ 63 h 172"/>
              <a:gd name="T32" fmla="*/ 70 w 170"/>
              <a:gd name="T33" fmla="*/ 120 h 172"/>
              <a:gd name="T34" fmla="*/ 82 w 170"/>
              <a:gd name="T35" fmla="*/ 120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0" h="172">
                <a:moveTo>
                  <a:pt x="85" y="172"/>
                </a:moveTo>
                <a:cubicBezTo>
                  <a:pt x="65" y="172"/>
                  <a:pt x="44" y="171"/>
                  <a:pt x="23" y="172"/>
                </a:cubicBezTo>
                <a:cubicBezTo>
                  <a:pt x="9" y="172"/>
                  <a:pt x="1" y="166"/>
                  <a:pt x="1" y="151"/>
                </a:cubicBezTo>
                <a:cubicBezTo>
                  <a:pt x="1" y="111"/>
                  <a:pt x="0" y="71"/>
                  <a:pt x="1" y="31"/>
                </a:cubicBezTo>
                <a:cubicBezTo>
                  <a:pt x="2" y="10"/>
                  <a:pt x="12" y="0"/>
                  <a:pt x="32" y="0"/>
                </a:cubicBezTo>
                <a:cubicBezTo>
                  <a:pt x="67" y="0"/>
                  <a:pt x="102" y="0"/>
                  <a:pt x="136" y="1"/>
                </a:cubicBezTo>
                <a:cubicBezTo>
                  <a:pt x="158" y="1"/>
                  <a:pt x="168" y="9"/>
                  <a:pt x="169" y="32"/>
                </a:cubicBezTo>
                <a:cubicBezTo>
                  <a:pt x="170" y="71"/>
                  <a:pt x="169" y="110"/>
                  <a:pt x="169" y="150"/>
                </a:cubicBezTo>
                <a:cubicBezTo>
                  <a:pt x="169" y="165"/>
                  <a:pt x="161" y="172"/>
                  <a:pt x="145" y="172"/>
                </a:cubicBezTo>
                <a:cubicBezTo>
                  <a:pt x="125" y="171"/>
                  <a:pt x="105" y="172"/>
                  <a:pt x="85" y="172"/>
                </a:cubicBezTo>
                <a:close/>
                <a:moveTo>
                  <a:pt x="82" y="120"/>
                </a:moveTo>
                <a:cubicBezTo>
                  <a:pt x="98" y="120"/>
                  <a:pt x="114" y="120"/>
                  <a:pt x="130" y="120"/>
                </a:cubicBezTo>
                <a:cubicBezTo>
                  <a:pt x="146" y="121"/>
                  <a:pt x="148" y="110"/>
                  <a:pt x="145" y="99"/>
                </a:cubicBezTo>
                <a:cubicBezTo>
                  <a:pt x="141" y="83"/>
                  <a:pt x="160" y="57"/>
                  <a:pt x="132" y="53"/>
                </a:cubicBezTo>
                <a:cubicBezTo>
                  <a:pt x="101" y="48"/>
                  <a:pt x="68" y="52"/>
                  <a:pt x="36" y="52"/>
                </a:cubicBezTo>
                <a:cubicBezTo>
                  <a:pt x="29" y="52"/>
                  <a:pt x="24" y="54"/>
                  <a:pt x="23" y="63"/>
                </a:cubicBezTo>
                <a:cubicBezTo>
                  <a:pt x="14" y="112"/>
                  <a:pt x="21" y="120"/>
                  <a:pt x="70" y="120"/>
                </a:cubicBezTo>
                <a:cubicBezTo>
                  <a:pt x="74" y="120"/>
                  <a:pt x="78" y="120"/>
                  <a:pt x="82" y="12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3" name="Freeform 23">
            <a:extLst>
              <a:ext uri="{FF2B5EF4-FFF2-40B4-BE49-F238E27FC236}">
                <a16:creationId xmlns:a16="http://schemas.microsoft.com/office/drawing/2014/main" id="{F26E3D5A-5BE9-47D1-9EE0-69AF49A8979B}"/>
              </a:ext>
            </a:extLst>
          </p:cNvPr>
          <p:cNvSpPr>
            <a:spLocks noEditPoints="1"/>
          </p:cNvSpPr>
          <p:nvPr/>
        </p:nvSpPr>
        <p:spPr bwMode="auto">
          <a:xfrm>
            <a:off x="384176" y="6016625"/>
            <a:ext cx="661987" cy="652462"/>
          </a:xfrm>
          <a:custGeom>
            <a:avLst/>
            <a:gdLst>
              <a:gd name="T0" fmla="*/ 58 w 227"/>
              <a:gd name="T1" fmla="*/ 224 h 224"/>
              <a:gd name="T2" fmla="*/ 9 w 227"/>
              <a:gd name="T3" fmla="*/ 192 h 224"/>
              <a:gd name="T4" fmla="*/ 15 w 227"/>
              <a:gd name="T5" fmla="*/ 136 h 224"/>
              <a:gd name="T6" fmla="*/ 133 w 227"/>
              <a:gd name="T7" fmla="*/ 19 h 224"/>
              <a:gd name="T8" fmla="*/ 205 w 227"/>
              <a:gd name="T9" fmla="*/ 24 h 224"/>
              <a:gd name="T10" fmla="*/ 207 w 227"/>
              <a:gd name="T11" fmla="*/ 97 h 224"/>
              <a:gd name="T12" fmla="*/ 93 w 227"/>
              <a:gd name="T13" fmla="*/ 211 h 224"/>
              <a:gd name="T14" fmla="*/ 58 w 227"/>
              <a:gd name="T15" fmla="*/ 224 h 224"/>
              <a:gd name="T16" fmla="*/ 166 w 227"/>
              <a:gd name="T17" fmla="*/ 28 h 224"/>
              <a:gd name="T18" fmla="*/ 126 w 227"/>
              <a:gd name="T19" fmla="*/ 53 h 224"/>
              <a:gd name="T20" fmla="*/ 128 w 227"/>
              <a:gd name="T21" fmla="*/ 128 h 224"/>
              <a:gd name="T22" fmla="*/ 131 w 227"/>
              <a:gd name="T23" fmla="*/ 131 h 224"/>
              <a:gd name="T24" fmla="*/ 145 w 227"/>
              <a:gd name="T25" fmla="*/ 131 h 224"/>
              <a:gd name="T26" fmla="*/ 193 w 227"/>
              <a:gd name="T27" fmla="*/ 81 h 224"/>
              <a:gd name="T28" fmla="*/ 195 w 227"/>
              <a:gd name="T29" fmla="*/ 46 h 224"/>
              <a:gd name="T30" fmla="*/ 166 w 227"/>
              <a:gd name="T31" fmla="*/ 28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7" h="224">
                <a:moveTo>
                  <a:pt x="58" y="224"/>
                </a:moveTo>
                <a:cubicBezTo>
                  <a:pt x="36" y="223"/>
                  <a:pt x="19" y="212"/>
                  <a:pt x="9" y="192"/>
                </a:cubicBezTo>
                <a:cubicBezTo>
                  <a:pt x="0" y="173"/>
                  <a:pt x="0" y="152"/>
                  <a:pt x="15" y="136"/>
                </a:cubicBezTo>
                <a:cubicBezTo>
                  <a:pt x="53" y="96"/>
                  <a:pt x="92" y="57"/>
                  <a:pt x="133" y="19"/>
                </a:cubicBezTo>
                <a:cubicBezTo>
                  <a:pt x="154" y="0"/>
                  <a:pt x="185" y="4"/>
                  <a:pt x="205" y="24"/>
                </a:cubicBezTo>
                <a:cubicBezTo>
                  <a:pt x="224" y="45"/>
                  <a:pt x="227" y="75"/>
                  <a:pt x="207" y="97"/>
                </a:cubicBezTo>
                <a:cubicBezTo>
                  <a:pt x="171" y="136"/>
                  <a:pt x="132" y="173"/>
                  <a:pt x="93" y="211"/>
                </a:cubicBezTo>
                <a:cubicBezTo>
                  <a:pt x="84" y="220"/>
                  <a:pt x="72" y="224"/>
                  <a:pt x="58" y="224"/>
                </a:cubicBezTo>
                <a:close/>
                <a:moveTo>
                  <a:pt x="166" y="28"/>
                </a:moveTo>
                <a:cubicBezTo>
                  <a:pt x="147" y="28"/>
                  <a:pt x="137" y="42"/>
                  <a:pt x="126" y="53"/>
                </a:cubicBezTo>
                <a:cubicBezTo>
                  <a:pt x="87" y="92"/>
                  <a:pt x="87" y="92"/>
                  <a:pt x="128" y="128"/>
                </a:cubicBezTo>
                <a:cubicBezTo>
                  <a:pt x="129" y="129"/>
                  <a:pt x="130" y="130"/>
                  <a:pt x="131" y="131"/>
                </a:cubicBezTo>
                <a:cubicBezTo>
                  <a:pt x="136" y="136"/>
                  <a:pt x="140" y="136"/>
                  <a:pt x="145" y="131"/>
                </a:cubicBezTo>
                <a:cubicBezTo>
                  <a:pt x="161" y="115"/>
                  <a:pt x="178" y="99"/>
                  <a:pt x="193" y="81"/>
                </a:cubicBezTo>
                <a:cubicBezTo>
                  <a:pt x="202" y="71"/>
                  <a:pt x="202" y="58"/>
                  <a:pt x="195" y="46"/>
                </a:cubicBezTo>
                <a:cubicBezTo>
                  <a:pt x="188" y="35"/>
                  <a:pt x="179" y="28"/>
                  <a:pt x="166" y="2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4" name="Freeform 24">
            <a:extLst>
              <a:ext uri="{FF2B5EF4-FFF2-40B4-BE49-F238E27FC236}">
                <a16:creationId xmlns:a16="http://schemas.microsoft.com/office/drawing/2014/main" id="{88D56989-FC53-4197-81D4-76E34B2D747E}"/>
              </a:ext>
            </a:extLst>
          </p:cNvPr>
          <p:cNvSpPr>
            <a:spLocks noEditPoints="1"/>
          </p:cNvSpPr>
          <p:nvPr/>
        </p:nvSpPr>
        <p:spPr bwMode="auto">
          <a:xfrm>
            <a:off x="412750" y="4070350"/>
            <a:ext cx="654050" cy="650875"/>
          </a:xfrm>
          <a:custGeom>
            <a:avLst/>
            <a:gdLst>
              <a:gd name="T0" fmla="*/ 20 w 224"/>
              <a:gd name="T1" fmla="*/ 61 h 223"/>
              <a:gd name="T2" fmla="*/ 4 w 224"/>
              <a:gd name="T3" fmla="*/ 61 h 223"/>
              <a:gd name="T4" fmla="*/ 7 w 224"/>
              <a:gd name="T5" fmla="*/ 46 h 223"/>
              <a:gd name="T6" fmla="*/ 47 w 224"/>
              <a:gd name="T7" fmla="*/ 7 h 223"/>
              <a:gd name="T8" fmla="*/ 61 w 224"/>
              <a:gd name="T9" fmla="*/ 4 h 223"/>
              <a:gd name="T10" fmla="*/ 63 w 224"/>
              <a:gd name="T11" fmla="*/ 16 h 223"/>
              <a:gd name="T12" fmla="*/ 78 w 224"/>
              <a:gd name="T13" fmla="*/ 41 h 223"/>
              <a:gd name="T14" fmla="*/ 96 w 224"/>
              <a:gd name="T15" fmla="*/ 34 h 223"/>
              <a:gd name="T16" fmla="*/ 105 w 224"/>
              <a:gd name="T17" fmla="*/ 26 h 223"/>
              <a:gd name="T18" fmla="*/ 116 w 224"/>
              <a:gd name="T19" fmla="*/ 25 h 223"/>
              <a:gd name="T20" fmla="*/ 117 w 224"/>
              <a:gd name="T21" fmla="*/ 38 h 223"/>
              <a:gd name="T22" fmla="*/ 123 w 224"/>
              <a:gd name="T23" fmla="*/ 67 h 223"/>
              <a:gd name="T24" fmla="*/ 186 w 224"/>
              <a:gd name="T25" fmla="*/ 130 h 223"/>
              <a:gd name="T26" fmla="*/ 192 w 224"/>
              <a:gd name="T27" fmla="*/ 168 h 223"/>
              <a:gd name="T28" fmla="*/ 195 w 224"/>
              <a:gd name="T29" fmla="*/ 184 h 223"/>
              <a:gd name="T30" fmla="*/ 216 w 224"/>
              <a:gd name="T31" fmla="*/ 205 h 223"/>
              <a:gd name="T32" fmla="*/ 218 w 224"/>
              <a:gd name="T33" fmla="*/ 219 h 223"/>
              <a:gd name="T34" fmla="*/ 206 w 224"/>
              <a:gd name="T35" fmla="*/ 216 h 223"/>
              <a:gd name="T36" fmla="*/ 196 w 224"/>
              <a:gd name="T37" fmla="*/ 207 h 223"/>
              <a:gd name="T38" fmla="*/ 159 w 224"/>
              <a:gd name="T39" fmla="*/ 197 h 223"/>
              <a:gd name="T40" fmla="*/ 133 w 224"/>
              <a:gd name="T41" fmla="*/ 188 h 223"/>
              <a:gd name="T42" fmla="*/ 65 w 224"/>
              <a:gd name="T43" fmla="*/ 120 h 223"/>
              <a:gd name="T44" fmla="*/ 39 w 224"/>
              <a:gd name="T45" fmla="*/ 116 h 223"/>
              <a:gd name="T46" fmla="*/ 26 w 224"/>
              <a:gd name="T47" fmla="*/ 116 h 223"/>
              <a:gd name="T48" fmla="*/ 27 w 224"/>
              <a:gd name="T49" fmla="*/ 102 h 223"/>
              <a:gd name="T50" fmla="*/ 34 w 224"/>
              <a:gd name="T51" fmla="*/ 95 h 223"/>
              <a:gd name="T52" fmla="*/ 42 w 224"/>
              <a:gd name="T53" fmla="*/ 77 h 223"/>
              <a:gd name="T54" fmla="*/ 20 w 224"/>
              <a:gd name="T55" fmla="*/ 61 h 223"/>
              <a:gd name="T56" fmla="*/ 144 w 224"/>
              <a:gd name="T57" fmla="*/ 109 h 223"/>
              <a:gd name="T58" fmla="*/ 107 w 224"/>
              <a:gd name="T59" fmla="*/ 144 h 223"/>
              <a:gd name="T60" fmla="*/ 152 w 224"/>
              <a:gd name="T61" fmla="*/ 185 h 223"/>
              <a:gd name="T62" fmla="*/ 185 w 224"/>
              <a:gd name="T63" fmla="*/ 154 h 223"/>
              <a:gd name="T64" fmla="*/ 144 w 224"/>
              <a:gd name="T65" fmla="*/ 109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4" h="223">
                <a:moveTo>
                  <a:pt x="20" y="61"/>
                </a:moveTo>
                <a:cubicBezTo>
                  <a:pt x="12" y="65"/>
                  <a:pt x="7" y="65"/>
                  <a:pt x="4" y="61"/>
                </a:cubicBezTo>
                <a:cubicBezTo>
                  <a:pt x="0" y="55"/>
                  <a:pt x="3" y="50"/>
                  <a:pt x="7" y="46"/>
                </a:cubicBezTo>
                <a:cubicBezTo>
                  <a:pt x="20" y="33"/>
                  <a:pt x="33" y="20"/>
                  <a:pt x="47" y="7"/>
                </a:cubicBezTo>
                <a:cubicBezTo>
                  <a:pt x="51" y="3"/>
                  <a:pt x="55" y="0"/>
                  <a:pt x="61" y="4"/>
                </a:cubicBezTo>
                <a:cubicBezTo>
                  <a:pt x="66" y="7"/>
                  <a:pt x="65" y="12"/>
                  <a:pt x="63" y="16"/>
                </a:cubicBezTo>
                <a:cubicBezTo>
                  <a:pt x="58" y="31"/>
                  <a:pt x="71" y="35"/>
                  <a:pt x="78" y="41"/>
                </a:cubicBezTo>
                <a:cubicBezTo>
                  <a:pt x="86" y="48"/>
                  <a:pt x="90" y="38"/>
                  <a:pt x="96" y="34"/>
                </a:cubicBezTo>
                <a:cubicBezTo>
                  <a:pt x="99" y="31"/>
                  <a:pt x="101" y="28"/>
                  <a:pt x="105" y="26"/>
                </a:cubicBezTo>
                <a:cubicBezTo>
                  <a:pt x="108" y="23"/>
                  <a:pt x="112" y="22"/>
                  <a:pt x="116" y="25"/>
                </a:cubicBezTo>
                <a:cubicBezTo>
                  <a:pt x="120" y="29"/>
                  <a:pt x="120" y="34"/>
                  <a:pt x="117" y="38"/>
                </a:cubicBezTo>
                <a:cubicBezTo>
                  <a:pt x="103" y="51"/>
                  <a:pt x="114" y="58"/>
                  <a:pt x="123" y="67"/>
                </a:cubicBezTo>
                <a:cubicBezTo>
                  <a:pt x="144" y="88"/>
                  <a:pt x="165" y="109"/>
                  <a:pt x="186" y="130"/>
                </a:cubicBezTo>
                <a:cubicBezTo>
                  <a:pt x="198" y="142"/>
                  <a:pt x="204" y="153"/>
                  <a:pt x="192" y="168"/>
                </a:cubicBezTo>
                <a:cubicBezTo>
                  <a:pt x="187" y="175"/>
                  <a:pt x="191" y="179"/>
                  <a:pt x="195" y="184"/>
                </a:cubicBezTo>
                <a:cubicBezTo>
                  <a:pt x="202" y="191"/>
                  <a:pt x="209" y="198"/>
                  <a:pt x="216" y="205"/>
                </a:cubicBezTo>
                <a:cubicBezTo>
                  <a:pt x="220" y="209"/>
                  <a:pt x="224" y="214"/>
                  <a:pt x="218" y="219"/>
                </a:cubicBezTo>
                <a:cubicBezTo>
                  <a:pt x="214" y="223"/>
                  <a:pt x="210" y="219"/>
                  <a:pt x="206" y="216"/>
                </a:cubicBezTo>
                <a:cubicBezTo>
                  <a:pt x="203" y="213"/>
                  <a:pt x="199" y="210"/>
                  <a:pt x="196" y="207"/>
                </a:cubicBezTo>
                <a:cubicBezTo>
                  <a:pt x="186" y="196"/>
                  <a:pt x="177" y="183"/>
                  <a:pt x="159" y="197"/>
                </a:cubicBezTo>
                <a:cubicBezTo>
                  <a:pt x="150" y="204"/>
                  <a:pt x="140" y="195"/>
                  <a:pt x="133" y="188"/>
                </a:cubicBezTo>
                <a:cubicBezTo>
                  <a:pt x="110" y="165"/>
                  <a:pt x="87" y="143"/>
                  <a:pt x="65" y="120"/>
                </a:cubicBezTo>
                <a:cubicBezTo>
                  <a:pt x="57" y="112"/>
                  <a:pt x="50" y="104"/>
                  <a:pt x="39" y="116"/>
                </a:cubicBezTo>
                <a:cubicBezTo>
                  <a:pt x="36" y="120"/>
                  <a:pt x="30" y="120"/>
                  <a:pt x="26" y="116"/>
                </a:cubicBezTo>
                <a:cubicBezTo>
                  <a:pt x="21" y="111"/>
                  <a:pt x="24" y="107"/>
                  <a:pt x="27" y="102"/>
                </a:cubicBezTo>
                <a:cubicBezTo>
                  <a:pt x="30" y="100"/>
                  <a:pt x="32" y="98"/>
                  <a:pt x="34" y="95"/>
                </a:cubicBezTo>
                <a:cubicBezTo>
                  <a:pt x="38" y="90"/>
                  <a:pt x="49" y="86"/>
                  <a:pt x="42" y="77"/>
                </a:cubicBezTo>
                <a:cubicBezTo>
                  <a:pt x="35" y="70"/>
                  <a:pt x="31" y="58"/>
                  <a:pt x="20" y="61"/>
                </a:cubicBezTo>
                <a:close/>
                <a:moveTo>
                  <a:pt x="144" y="109"/>
                </a:moveTo>
                <a:cubicBezTo>
                  <a:pt x="138" y="108"/>
                  <a:pt x="107" y="138"/>
                  <a:pt x="107" y="144"/>
                </a:cubicBezTo>
                <a:cubicBezTo>
                  <a:pt x="107" y="150"/>
                  <a:pt x="144" y="184"/>
                  <a:pt x="152" y="185"/>
                </a:cubicBezTo>
                <a:cubicBezTo>
                  <a:pt x="162" y="186"/>
                  <a:pt x="184" y="165"/>
                  <a:pt x="185" y="154"/>
                </a:cubicBezTo>
                <a:cubicBezTo>
                  <a:pt x="186" y="146"/>
                  <a:pt x="152" y="109"/>
                  <a:pt x="144" y="10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5" name="Freeform 25">
            <a:extLst>
              <a:ext uri="{FF2B5EF4-FFF2-40B4-BE49-F238E27FC236}">
                <a16:creationId xmlns:a16="http://schemas.microsoft.com/office/drawing/2014/main" id="{A58A9A47-3338-4929-9703-778AA07E7CFC}"/>
              </a:ext>
            </a:extLst>
          </p:cNvPr>
          <p:cNvSpPr>
            <a:spLocks noEditPoints="1"/>
          </p:cNvSpPr>
          <p:nvPr/>
        </p:nvSpPr>
        <p:spPr bwMode="auto">
          <a:xfrm>
            <a:off x="1317625" y="4043363"/>
            <a:ext cx="752475" cy="735012"/>
          </a:xfrm>
          <a:custGeom>
            <a:avLst/>
            <a:gdLst>
              <a:gd name="T0" fmla="*/ 217 w 258"/>
              <a:gd name="T1" fmla="*/ 127 h 252"/>
              <a:gd name="T2" fmla="*/ 222 w 258"/>
              <a:gd name="T3" fmla="*/ 131 h 252"/>
              <a:gd name="T4" fmla="*/ 236 w 258"/>
              <a:gd name="T5" fmla="*/ 193 h 252"/>
              <a:gd name="T6" fmla="*/ 234 w 258"/>
              <a:gd name="T7" fmla="*/ 196 h 252"/>
              <a:gd name="T8" fmla="*/ 187 w 258"/>
              <a:gd name="T9" fmla="*/ 209 h 252"/>
              <a:gd name="T10" fmla="*/ 170 w 258"/>
              <a:gd name="T11" fmla="*/ 219 h 252"/>
              <a:gd name="T12" fmla="*/ 136 w 258"/>
              <a:gd name="T13" fmla="*/ 252 h 252"/>
              <a:gd name="T14" fmla="*/ 128 w 258"/>
              <a:gd name="T15" fmla="*/ 252 h 252"/>
              <a:gd name="T16" fmla="*/ 88 w 258"/>
              <a:gd name="T17" fmla="*/ 215 h 252"/>
              <a:gd name="T18" fmla="*/ 74 w 258"/>
              <a:gd name="T19" fmla="*/ 207 h 252"/>
              <a:gd name="T20" fmla="*/ 22 w 258"/>
              <a:gd name="T21" fmla="*/ 192 h 252"/>
              <a:gd name="T22" fmla="*/ 5 w 258"/>
              <a:gd name="T23" fmla="*/ 153 h 252"/>
              <a:gd name="T24" fmla="*/ 40 w 258"/>
              <a:gd name="T25" fmla="*/ 127 h 252"/>
              <a:gd name="T26" fmla="*/ 17 w 258"/>
              <a:gd name="T27" fmla="*/ 111 h 252"/>
              <a:gd name="T28" fmla="*/ 10 w 258"/>
              <a:gd name="T29" fmla="*/ 81 h 252"/>
              <a:gd name="T30" fmla="*/ 32 w 258"/>
              <a:gd name="T31" fmla="*/ 43 h 252"/>
              <a:gd name="T32" fmla="*/ 57 w 258"/>
              <a:gd name="T33" fmla="*/ 36 h 252"/>
              <a:gd name="T34" fmla="*/ 60 w 258"/>
              <a:gd name="T35" fmla="*/ 38 h 252"/>
              <a:gd name="T36" fmla="*/ 87 w 258"/>
              <a:gd name="T37" fmla="*/ 23 h 252"/>
              <a:gd name="T38" fmla="*/ 109 w 258"/>
              <a:gd name="T39" fmla="*/ 1 h 252"/>
              <a:gd name="T40" fmla="*/ 129 w 258"/>
              <a:gd name="T41" fmla="*/ 1 h 252"/>
              <a:gd name="T42" fmla="*/ 170 w 258"/>
              <a:gd name="T43" fmla="*/ 39 h 252"/>
              <a:gd name="T44" fmla="*/ 185 w 258"/>
              <a:gd name="T45" fmla="*/ 46 h 252"/>
              <a:gd name="T46" fmla="*/ 237 w 258"/>
              <a:gd name="T47" fmla="*/ 62 h 252"/>
              <a:gd name="T48" fmla="*/ 221 w 258"/>
              <a:gd name="T49" fmla="*/ 122 h 252"/>
              <a:gd name="T50" fmla="*/ 217 w 258"/>
              <a:gd name="T51" fmla="*/ 127 h 252"/>
              <a:gd name="T52" fmla="*/ 161 w 258"/>
              <a:gd name="T53" fmla="*/ 72 h 252"/>
              <a:gd name="T54" fmla="*/ 160 w 258"/>
              <a:gd name="T55" fmla="*/ 70 h 252"/>
              <a:gd name="T56" fmla="*/ 159 w 258"/>
              <a:gd name="T57" fmla="*/ 52 h 252"/>
              <a:gd name="T58" fmla="*/ 119 w 258"/>
              <a:gd name="T59" fmla="*/ 12 h 252"/>
              <a:gd name="T60" fmla="*/ 98 w 258"/>
              <a:gd name="T61" fmla="*/ 32 h 252"/>
              <a:gd name="T62" fmla="*/ 98 w 258"/>
              <a:gd name="T63" fmla="*/ 46 h 252"/>
              <a:gd name="T64" fmla="*/ 75 w 258"/>
              <a:gd name="T65" fmla="*/ 60 h 252"/>
              <a:gd name="T66" fmla="*/ 28 w 258"/>
              <a:gd name="T67" fmla="*/ 73 h 252"/>
              <a:gd name="T68" fmla="*/ 26 w 258"/>
              <a:gd name="T69" fmla="*/ 77 h 252"/>
              <a:gd name="T70" fmla="*/ 34 w 258"/>
              <a:gd name="T71" fmla="*/ 107 h 252"/>
              <a:gd name="T72" fmla="*/ 35 w 258"/>
              <a:gd name="T73" fmla="*/ 145 h 252"/>
              <a:gd name="T74" fmla="*/ 30 w 258"/>
              <a:gd name="T75" fmla="*/ 148 h 252"/>
              <a:gd name="T76" fmla="*/ 24 w 258"/>
              <a:gd name="T77" fmla="*/ 172 h 252"/>
              <a:gd name="T78" fmla="*/ 80 w 258"/>
              <a:gd name="T79" fmla="*/ 190 h 252"/>
              <a:gd name="T80" fmla="*/ 98 w 258"/>
              <a:gd name="T81" fmla="*/ 201 h 252"/>
              <a:gd name="T82" fmla="*/ 139 w 258"/>
              <a:gd name="T83" fmla="*/ 239 h 252"/>
              <a:gd name="T84" fmla="*/ 141 w 258"/>
              <a:gd name="T85" fmla="*/ 239 h 252"/>
              <a:gd name="T86" fmla="*/ 160 w 258"/>
              <a:gd name="T87" fmla="*/ 220 h 252"/>
              <a:gd name="T88" fmla="*/ 195 w 258"/>
              <a:gd name="T89" fmla="*/ 200 h 252"/>
              <a:gd name="T90" fmla="*/ 222 w 258"/>
              <a:gd name="T91" fmla="*/ 193 h 252"/>
              <a:gd name="T92" fmla="*/ 208 w 258"/>
              <a:gd name="T93" fmla="*/ 137 h 252"/>
              <a:gd name="T94" fmla="*/ 207 w 258"/>
              <a:gd name="T95" fmla="*/ 116 h 252"/>
              <a:gd name="T96" fmla="*/ 221 w 258"/>
              <a:gd name="T97" fmla="*/ 58 h 252"/>
              <a:gd name="T98" fmla="*/ 198 w 258"/>
              <a:gd name="T99" fmla="*/ 51 h 252"/>
              <a:gd name="T100" fmla="*/ 161 w 258"/>
              <a:gd name="T101" fmla="*/ 7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52">
                <a:moveTo>
                  <a:pt x="217" y="127"/>
                </a:moveTo>
                <a:cubicBezTo>
                  <a:pt x="219" y="129"/>
                  <a:pt x="221" y="130"/>
                  <a:pt x="222" y="131"/>
                </a:cubicBezTo>
                <a:cubicBezTo>
                  <a:pt x="258" y="155"/>
                  <a:pt x="258" y="155"/>
                  <a:pt x="236" y="193"/>
                </a:cubicBezTo>
                <a:cubicBezTo>
                  <a:pt x="235" y="194"/>
                  <a:pt x="235" y="195"/>
                  <a:pt x="234" y="196"/>
                </a:cubicBezTo>
                <a:cubicBezTo>
                  <a:pt x="217" y="225"/>
                  <a:pt x="217" y="225"/>
                  <a:pt x="187" y="209"/>
                </a:cubicBezTo>
                <a:cubicBezTo>
                  <a:pt x="173" y="200"/>
                  <a:pt x="170" y="204"/>
                  <a:pt x="170" y="219"/>
                </a:cubicBezTo>
                <a:cubicBezTo>
                  <a:pt x="170" y="252"/>
                  <a:pt x="170" y="252"/>
                  <a:pt x="136" y="252"/>
                </a:cubicBezTo>
                <a:cubicBezTo>
                  <a:pt x="133" y="252"/>
                  <a:pt x="130" y="252"/>
                  <a:pt x="128" y="252"/>
                </a:cubicBezTo>
                <a:cubicBezTo>
                  <a:pt x="90" y="252"/>
                  <a:pt x="89" y="252"/>
                  <a:pt x="88" y="215"/>
                </a:cubicBezTo>
                <a:cubicBezTo>
                  <a:pt x="87" y="203"/>
                  <a:pt x="85" y="201"/>
                  <a:pt x="74" y="207"/>
                </a:cubicBezTo>
                <a:cubicBezTo>
                  <a:pt x="40" y="224"/>
                  <a:pt x="40" y="224"/>
                  <a:pt x="22" y="192"/>
                </a:cubicBezTo>
                <a:cubicBezTo>
                  <a:pt x="15" y="179"/>
                  <a:pt x="0" y="167"/>
                  <a:pt x="5" y="153"/>
                </a:cubicBezTo>
                <a:cubicBezTo>
                  <a:pt x="9" y="140"/>
                  <a:pt x="29" y="138"/>
                  <a:pt x="40" y="127"/>
                </a:cubicBezTo>
                <a:cubicBezTo>
                  <a:pt x="35" y="118"/>
                  <a:pt x="25" y="114"/>
                  <a:pt x="17" y="111"/>
                </a:cubicBezTo>
                <a:cubicBezTo>
                  <a:pt x="1" y="103"/>
                  <a:pt x="1" y="94"/>
                  <a:pt x="10" y="81"/>
                </a:cubicBezTo>
                <a:cubicBezTo>
                  <a:pt x="18" y="69"/>
                  <a:pt x="25" y="56"/>
                  <a:pt x="32" y="43"/>
                </a:cubicBezTo>
                <a:cubicBezTo>
                  <a:pt x="38" y="31"/>
                  <a:pt x="46" y="28"/>
                  <a:pt x="57" y="36"/>
                </a:cubicBezTo>
                <a:cubicBezTo>
                  <a:pt x="58" y="37"/>
                  <a:pt x="59" y="38"/>
                  <a:pt x="60" y="38"/>
                </a:cubicBezTo>
                <a:cubicBezTo>
                  <a:pt x="87" y="52"/>
                  <a:pt x="88" y="52"/>
                  <a:pt x="87" y="23"/>
                </a:cubicBezTo>
                <a:cubicBezTo>
                  <a:pt x="87" y="7"/>
                  <a:pt x="92" y="0"/>
                  <a:pt x="109" y="1"/>
                </a:cubicBezTo>
                <a:cubicBezTo>
                  <a:pt x="115" y="2"/>
                  <a:pt x="122" y="1"/>
                  <a:pt x="129" y="1"/>
                </a:cubicBezTo>
                <a:cubicBezTo>
                  <a:pt x="167" y="1"/>
                  <a:pt x="168" y="1"/>
                  <a:pt x="170" y="39"/>
                </a:cubicBezTo>
                <a:cubicBezTo>
                  <a:pt x="171" y="53"/>
                  <a:pt x="176" y="50"/>
                  <a:pt x="185" y="46"/>
                </a:cubicBezTo>
                <a:cubicBezTo>
                  <a:pt x="218" y="28"/>
                  <a:pt x="218" y="29"/>
                  <a:pt x="237" y="62"/>
                </a:cubicBezTo>
                <a:cubicBezTo>
                  <a:pt x="258" y="99"/>
                  <a:pt x="258" y="99"/>
                  <a:pt x="221" y="122"/>
                </a:cubicBezTo>
                <a:cubicBezTo>
                  <a:pt x="220" y="123"/>
                  <a:pt x="219" y="124"/>
                  <a:pt x="217" y="127"/>
                </a:cubicBezTo>
                <a:close/>
                <a:moveTo>
                  <a:pt x="161" y="72"/>
                </a:moveTo>
                <a:cubicBezTo>
                  <a:pt x="160" y="70"/>
                  <a:pt x="160" y="70"/>
                  <a:pt x="160" y="70"/>
                </a:cubicBezTo>
                <a:cubicBezTo>
                  <a:pt x="160" y="64"/>
                  <a:pt x="160" y="58"/>
                  <a:pt x="159" y="52"/>
                </a:cubicBezTo>
                <a:cubicBezTo>
                  <a:pt x="159" y="8"/>
                  <a:pt x="167" y="13"/>
                  <a:pt x="119" y="12"/>
                </a:cubicBezTo>
                <a:cubicBezTo>
                  <a:pt x="103" y="12"/>
                  <a:pt x="96" y="16"/>
                  <a:pt x="98" y="32"/>
                </a:cubicBezTo>
                <a:cubicBezTo>
                  <a:pt x="99" y="37"/>
                  <a:pt x="98" y="42"/>
                  <a:pt x="98" y="46"/>
                </a:cubicBezTo>
                <a:cubicBezTo>
                  <a:pt x="98" y="72"/>
                  <a:pt x="97" y="73"/>
                  <a:pt x="75" y="60"/>
                </a:cubicBezTo>
                <a:cubicBezTo>
                  <a:pt x="42" y="41"/>
                  <a:pt x="48" y="40"/>
                  <a:pt x="28" y="73"/>
                </a:cubicBezTo>
                <a:cubicBezTo>
                  <a:pt x="28" y="74"/>
                  <a:pt x="27" y="75"/>
                  <a:pt x="26" y="77"/>
                </a:cubicBezTo>
                <a:cubicBezTo>
                  <a:pt x="15" y="90"/>
                  <a:pt x="18" y="99"/>
                  <a:pt x="34" y="107"/>
                </a:cubicBezTo>
                <a:cubicBezTo>
                  <a:pt x="68" y="125"/>
                  <a:pt x="67" y="126"/>
                  <a:pt x="35" y="145"/>
                </a:cubicBezTo>
                <a:cubicBezTo>
                  <a:pt x="34" y="146"/>
                  <a:pt x="32" y="147"/>
                  <a:pt x="30" y="148"/>
                </a:cubicBezTo>
                <a:cubicBezTo>
                  <a:pt x="18" y="154"/>
                  <a:pt x="18" y="161"/>
                  <a:pt x="24" y="172"/>
                </a:cubicBezTo>
                <a:cubicBezTo>
                  <a:pt x="43" y="209"/>
                  <a:pt x="43" y="210"/>
                  <a:pt x="80" y="190"/>
                </a:cubicBezTo>
                <a:cubicBezTo>
                  <a:pt x="95" y="182"/>
                  <a:pt x="98" y="185"/>
                  <a:pt x="98" y="201"/>
                </a:cubicBezTo>
                <a:cubicBezTo>
                  <a:pt x="98" y="241"/>
                  <a:pt x="91" y="239"/>
                  <a:pt x="139" y="239"/>
                </a:cubicBezTo>
                <a:cubicBezTo>
                  <a:pt x="140" y="239"/>
                  <a:pt x="140" y="239"/>
                  <a:pt x="141" y="239"/>
                </a:cubicBezTo>
                <a:cubicBezTo>
                  <a:pt x="156" y="242"/>
                  <a:pt x="160" y="235"/>
                  <a:pt x="160" y="220"/>
                </a:cubicBezTo>
                <a:cubicBezTo>
                  <a:pt x="159" y="180"/>
                  <a:pt x="160" y="180"/>
                  <a:pt x="195" y="200"/>
                </a:cubicBezTo>
                <a:cubicBezTo>
                  <a:pt x="209" y="208"/>
                  <a:pt x="215" y="207"/>
                  <a:pt x="222" y="193"/>
                </a:cubicBezTo>
                <a:cubicBezTo>
                  <a:pt x="242" y="157"/>
                  <a:pt x="243" y="157"/>
                  <a:pt x="208" y="137"/>
                </a:cubicBezTo>
                <a:cubicBezTo>
                  <a:pt x="195" y="130"/>
                  <a:pt x="192" y="125"/>
                  <a:pt x="207" y="116"/>
                </a:cubicBezTo>
                <a:cubicBezTo>
                  <a:pt x="243" y="94"/>
                  <a:pt x="243" y="94"/>
                  <a:pt x="221" y="58"/>
                </a:cubicBezTo>
                <a:cubicBezTo>
                  <a:pt x="215" y="47"/>
                  <a:pt x="209" y="44"/>
                  <a:pt x="198" y="51"/>
                </a:cubicBezTo>
                <a:cubicBezTo>
                  <a:pt x="186" y="59"/>
                  <a:pt x="173" y="65"/>
                  <a:pt x="161" y="7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6" name="Freeform 26">
            <a:extLst>
              <a:ext uri="{FF2B5EF4-FFF2-40B4-BE49-F238E27FC236}">
                <a16:creationId xmlns:a16="http://schemas.microsoft.com/office/drawing/2014/main" id="{19747A2A-A44F-4315-9E43-AF2B147ABCEC}"/>
              </a:ext>
            </a:extLst>
          </p:cNvPr>
          <p:cNvSpPr>
            <a:spLocks/>
          </p:cNvSpPr>
          <p:nvPr/>
        </p:nvSpPr>
        <p:spPr bwMode="auto">
          <a:xfrm>
            <a:off x="2354263" y="4046538"/>
            <a:ext cx="603250" cy="779462"/>
          </a:xfrm>
          <a:custGeom>
            <a:avLst/>
            <a:gdLst>
              <a:gd name="T0" fmla="*/ 0 w 207"/>
              <a:gd name="T1" fmla="*/ 64 h 267"/>
              <a:gd name="T2" fmla="*/ 38 w 207"/>
              <a:gd name="T3" fmla="*/ 4 h 267"/>
              <a:gd name="T4" fmla="*/ 47 w 207"/>
              <a:gd name="T5" fmla="*/ 7 h 267"/>
              <a:gd name="T6" fmla="*/ 47 w 207"/>
              <a:gd name="T7" fmla="*/ 32 h 267"/>
              <a:gd name="T8" fmla="*/ 36 w 207"/>
              <a:gd name="T9" fmla="*/ 34 h 267"/>
              <a:gd name="T10" fmla="*/ 14 w 207"/>
              <a:gd name="T11" fmla="*/ 47 h 267"/>
              <a:gd name="T12" fmla="*/ 48 w 207"/>
              <a:gd name="T13" fmla="*/ 123 h 267"/>
              <a:gd name="T14" fmla="*/ 65 w 207"/>
              <a:gd name="T15" fmla="*/ 129 h 267"/>
              <a:gd name="T16" fmla="*/ 113 w 207"/>
              <a:gd name="T17" fmla="*/ 100 h 267"/>
              <a:gd name="T18" fmla="*/ 123 w 207"/>
              <a:gd name="T19" fmla="*/ 38 h 267"/>
              <a:gd name="T20" fmla="*/ 104 w 207"/>
              <a:gd name="T21" fmla="*/ 33 h 267"/>
              <a:gd name="T22" fmla="*/ 92 w 207"/>
              <a:gd name="T23" fmla="*/ 29 h 267"/>
              <a:gd name="T24" fmla="*/ 94 w 207"/>
              <a:gd name="T25" fmla="*/ 6 h 267"/>
              <a:gd name="T26" fmla="*/ 107 w 207"/>
              <a:gd name="T27" fmla="*/ 9 h 267"/>
              <a:gd name="T28" fmla="*/ 140 w 207"/>
              <a:gd name="T29" fmla="*/ 62 h 267"/>
              <a:gd name="T30" fmla="*/ 93 w 207"/>
              <a:gd name="T31" fmla="*/ 137 h 267"/>
              <a:gd name="T32" fmla="*/ 80 w 207"/>
              <a:gd name="T33" fmla="*/ 164 h 267"/>
              <a:gd name="T34" fmla="*/ 104 w 207"/>
              <a:gd name="T35" fmla="*/ 229 h 267"/>
              <a:gd name="T36" fmla="*/ 155 w 207"/>
              <a:gd name="T37" fmla="*/ 228 h 267"/>
              <a:gd name="T38" fmla="*/ 176 w 207"/>
              <a:gd name="T39" fmla="*/ 162 h 267"/>
              <a:gd name="T40" fmla="*/ 168 w 207"/>
              <a:gd name="T41" fmla="*/ 146 h 267"/>
              <a:gd name="T42" fmla="*/ 173 w 207"/>
              <a:gd name="T43" fmla="*/ 118 h 267"/>
              <a:gd name="T44" fmla="*/ 198 w 207"/>
              <a:gd name="T45" fmla="*/ 120 h 267"/>
              <a:gd name="T46" fmla="*/ 198 w 207"/>
              <a:gd name="T47" fmla="*/ 148 h 267"/>
              <a:gd name="T48" fmla="*/ 187 w 207"/>
              <a:gd name="T49" fmla="*/ 177 h 267"/>
              <a:gd name="T50" fmla="*/ 166 w 207"/>
              <a:gd name="T51" fmla="*/ 235 h 267"/>
              <a:gd name="T52" fmla="*/ 92 w 207"/>
              <a:gd name="T53" fmla="*/ 235 h 267"/>
              <a:gd name="T54" fmla="*/ 67 w 207"/>
              <a:gd name="T55" fmla="*/ 162 h 267"/>
              <a:gd name="T56" fmla="*/ 49 w 207"/>
              <a:gd name="T57" fmla="*/ 138 h 267"/>
              <a:gd name="T58" fmla="*/ 0 w 207"/>
              <a:gd name="T59" fmla="*/ 6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07" h="267">
                <a:moveTo>
                  <a:pt x="0" y="64"/>
                </a:moveTo>
                <a:cubicBezTo>
                  <a:pt x="0" y="33"/>
                  <a:pt x="17" y="11"/>
                  <a:pt x="38" y="4"/>
                </a:cubicBezTo>
                <a:cubicBezTo>
                  <a:pt x="42" y="3"/>
                  <a:pt x="45" y="4"/>
                  <a:pt x="47" y="7"/>
                </a:cubicBezTo>
                <a:cubicBezTo>
                  <a:pt x="51" y="16"/>
                  <a:pt x="51" y="24"/>
                  <a:pt x="47" y="32"/>
                </a:cubicBezTo>
                <a:cubicBezTo>
                  <a:pt x="44" y="37"/>
                  <a:pt x="40" y="36"/>
                  <a:pt x="36" y="34"/>
                </a:cubicBezTo>
                <a:cubicBezTo>
                  <a:pt x="20" y="22"/>
                  <a:pt x="17" y="36"/>
                  <a:pt x="14" y="47"/>
                </a:cubicBezTo>
                <a:cubicBezTo>
                  <a:pt x="9" y="73"/>
                  <a:pt x="25" y="109"/>
                  <a:pt x="48" y="123"/>
                </a:cubicBezTo>
                <a:cubicBezTo>
                  <a:pt x="53" y="126"/>
                  <a:pt x="59" y="128"/>
                  <a:pt x="65" y="129"/>
                </a:cubicBezTo>
                <a:cubicBezTo>
                  <a:pt x="88" y="132"/>
                  <a:pt x="102" y="118"/>
                  <a:pt x="113" y="100"/>
                </a:cubicBezTo>
                <a:cubicBezTo>
                  <a:pt x="125" y="81"/>
                  <a:pt x="133" y="61"/>
                  <a:pt x="123" y="38"/>
                </a:cubicBezTo>
                <a:cubicBezTo>
                  <a:pt x="119" y="30"/>
                  <a:pt x="114" y="25"/>
                  <a:pt x="104" y="33"/>
                </a:cubicBezTo>
                <a:cubicBezTo>
                  <a:pt x="99" y="38"/>
                  <a:pt x="94" y="36"/>
                  <a:pt x="92" y="29"/>
                </a:cubicBezTo>
                <a:cubicBezTo>
                  <a:pt x="89" y="21"/>
                  <a:pt x="88" y="13"/>
                  <a:pt x="94" y="6"/>
                </a:cubicBezTo>
                <a:cubicBezTo>
                  <a:pt x="99" y="0"/>
                  <a:pt x="102" y="7"/>
                  <a:pt x="107" y="9"/>
                </a:cubicBezTo>
                <a:cubicBezTo>
                  <a:pt x="129" y="20"/>
                  <a:pt x="143" y="35"/>
                  <a:pt x="140" y="62"/>
                </a:cubicBezTo>
                <a:cubicBezTo>
                  <a:pt x="136" y="95"/>
                  <a:pt x="122" y="121"/>
                  <a:pt x="93" y="137"/>
                </a:cubicBezTo>
                <a:cubicBezTo>
                  <a:pt x="81" y="144"/>
                  <a:pt x="77" y="151"/>
                  <a:pt x="80" y="164"/>
                </a:cubicBezTo>
                <a:cubicBezTo>
                  <a:pt x="86" y="187"/>
                  <a:pt x="89" y="210"/>
                  <a:pt x="104" y="229"/>
                </a:cubicBezTo>
                <a:cubicBezTo>
                  <a:pt x="121" y="252"/>
                  <a:pt x="140" y="251"/>
                  <a:pt x="155" y="228"/>
                </a:cubicBezTo>
                <a:cubicBezTo>
                  <a:pt x="169" y="208"/>
                  <a:pt x="173" y="185"/>
                  <a:pt x="176" y="162"/>
                </a:cubicBezTo>
                <a:cubicBezTo>
                  <a:pt x="177" y="155"/>
                  <a:pt x="172" y="151"/>
                  <a:pt x="168" y="146"/>
                </a:cubicBezTo>
                <a:cubicBezTo>
                  <a:pt x="162" y="136"/>
                  <a:pt x="163" y="125"/>
                  <a:pt x="173" y="118"/>
                </a:cubicBezTo>
                <a:cubicBezTo>
                  <a:pt x="181" y="111"/>
                  <a:pt x="190" y="112"/>
                  <a:pt x="198" y="120"/>
                </a:cubicBezTo>
                <a:cubicBezTo>
                  <a:pt x="207" y="129"/>
                  <a:pt x="207" y="139"/>
                  <a:pt x="198" y="148"/>
                </a:cubicBezTo>
                <a:cubicBezTo>
                  <a:pt x="190" y="156"/>
                  <a:pt x="188" y="166"/>
                  <a:pt x="187" y="177"/>
                </a:cubicBezTo>
                <a:cubicBezTo>
                  <a:pt x="184" y="198"/>
                  <a:pt x="178" y="217"/>
                  <a:pt x="166" y="235"/>
                </a:cubicBezTo>
                <a:cubicBezTo>
                  <a:pt x="144" y="267"/>
                  <a:pt x="114" y="267"/>
                  <a:pt x="92" y="235"/>
                </a:cubicBezTo>
                <a:cubicBezTo>
                  <a:pt x="77" y="213"/>
                  <a:pt x="71" y="188"/>
                  <a:pt x="67" y="162"/>
                </a:cubicBezTo>
                <a:cubicBezTo>
                  <a:pt x="65" y="151"/>
                  <a:pt x="61" y="144"/>
                  <a:pt x="49" y="138"/>
                </a:cubicBezTo>
                <a:cubicBezTo>
                  <a:pt x="17" y="122"/>
                  <a:pt x="3" y="92"/>
                  <a:pt x="0" y="6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7" name="Freeform 27">
            <a:extLst>
              <a:ext uri="{FF2B5EF4-FFF2-40B4-BE49-F238E27FC236}">
                <a16:creationId xmlns:a16="http://schemas.microsoft.com/office/drawing/2014/main" id="{23CE8045-0C88-40D7-BCF6-0986E7966282}"/>
              </a:ext>
            </a:extLst>
          </p:cNvPr>
          <p:cNvSpPr>
            <a:spLocks/>
          </p:cNvSpPr>
          <p:nvPr/>
        </p:nvSpPr>
        <p:spPr bwMode="auto">
          <a:xfrm>
            <a:off x="2613025" y="6272213"/>
            <a:ext cx="393700" cy="280987"/>
          </a:xfrm>
          <a:custGeom>
            <a:avLst/>
            <a:gdLst>
              <a:gd name="T0" fmla="*/ 60 w 135"/>
              <a:gd name="T1" fmla="*/ 79 h 96"/>
              <a:gd name="T2" fmla="*/ 22 w 135"/>
              <a:gd name="T3" fmla="*/ 91 h 96"/>
              <a:gd name="T4" fmla="*/ 1 w 135"/>
              <a:gd name="T5" fmla="*/ 76 h 96"/>
              <a:gd name="T6" fmla="*/ 50 w 135"/>
              <a:gd name="T7" fmla="*/ 9 h 96"/>
              <a:gd name="T8" fmla="*/ 126 w 135"/>
              <a:gd name="T9" fmla="*/ 32 h 96"/>
              <a:gd name="T10" fmla="*/ 120 w 135"/>
              <a:gd name="T11" fmla="*/ 56 h 96"/>
              <a:gd name="T12" fmla="*/ 72 w 135"/>
              <a:gd name="T13" fmla="*/ 76 h 96"/>
              <a:gd name="T14" fmla="*/ 60 w 135"/>
              <a:gd name="T15" fmla="*/ 7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96">
                <a:moveTo>
                  <a:pt x="60" y="79"/>
                </a:moveTo>
                <a:cubicBezTo>
                  <a:pt x="47" y="83"/>
                  <a:pt x="34" y="87"/>
                  <a:pt x="22" y="91"/>
                </a:cubicBezTo>
                <a:cubicBezTo>
                  <a:pt x="7" y="96"/>
                  <a:pt x="2" y="89"/>
                  <a:pt x="1" y="76"/>
                </a:cubicBezTo>
                <a:cubicBezTo>
                  <a:pt x="0" y="47"/>
                  <a:pt x="21" y="19"/>
                  <a:pt x="50" y="9"/>
                </a:cubicBezTo>
                <a:cubicBezTo>
                  <a:pt x="78" y="0"/>
                  <a:pt x="110" y="10"/>
                  <a:pt x="126" y="32"/>
                </a:cubicBezTo>
                <a:cubicBezTo>
                  <a:pt x="135" y="43"/>
                  <a:pt x="134" y="51"/>
                  <a:pt x="120" y="56"/>
                </a:cubicBezTo>
                <a:cubicBezTo>
                  <a:pt x="104" y="63"/>
                  <a:pt x="87" y="65"/>
                  <a:pt x="72" y="76"/>
                </a:cubicBezTo>
                <a:cubicBezTo>
                  <a:pt x="68" y="77"/>
                  <a:pt x="64" y="78"/>
                  <a:pt x="60" y="7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8" name="Freeform 28">
            <a:extLst>
              <a:ext uri="{FF2B5EF4-FFF2-40B4-BE49-F238E27FC236}">
                <a16:creationId xmlns:a16="http://schemas.microsoft.com/office/drawing/2014/main" id="{4160AFC7-186E-484B-A6D3-A308D7A0FFB1}"/>
              </a:ext>
            </a:extLst>
          </p:cNvPr>
          <p:cNvSpPr>
            <a:spLocks/>
          </p:cNvSpPr>
          <p:nvPr/>
        </p:nvSpPr>
        <p:spPr bwMode="auto">
          <a:xfrm>
            <a:off x="2636838" y="6434138"/>
            <a:ext cx="393700" cy="279400"/>
          </a:xfrm>
          <a:custGeom>
            <a:avLst/>
            <a:gdLst>
              <a:gd name="T0" fmla="*/ 52 w 135"/>
              <a:gd name="T1" fmla="*/ 24 h 96"/>
              <a:gd name="T2" fmla="*/ 64 w 135"/>
              <a:gd name="T3" fmla="*/ 21 h 96"/>
              <a:gd name="T4" fmla="*/ 112 w 135"/>
              <a:gd name="T5" fmla="*/ 5 h 96"/>
              <a:gd name="T6" fmla="*/ 134 w 135"/>
              <a:gd name="T7" fmla="*/ 20 h 96"/>
              <a:gd name="T8" fmla="*/ 87 w 135"/>
              <a:gd name="T9" fmla="*/ 86 h 96"/>
              <a:gd name="T10" fmla="*/ 8 w 135"/>
              <a:gd name="T11" fmla="*/ 62 h 96"/>
              <a:gd name="T12" fmla="*/ 15 w 135"/>
              <a:gd name="T13" fmla="*/ 39 h 96"/>
              <a:gd name="T14" fmla="*/ 52 w 135"/>
              <a:gd name="T15" fmla="*/ 2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96">
                <a:moveTo>
                  <a:pt x="52" y="24"/>
                </a:moveTo>
                <a:cubicBezTo>
                  <a:pt x="56" y="23"/>
                  <a:pt x="60" y="22"/>
                  <a:pt x="64" y="21"/>
                </a:cubicBezTo>
                <a:cubicBezTo>
                  <a:pt x="80" y="16"/>
                  <a:pt x="96" y="11"/>
                  <a:pt x="112" y="5"/>
                </a:cubicBezTo>
                <a:cubicBezTo>
                  <a:pt x="127" y="0"/>
                  <a:pt x="133" y="5"/>
                  <a:pt x="134" y="20"/>
                </a:cubicBezTo>
                <a:cubicBezTo>
                  <a:pt x="135" y="48"/>
                  <a:pt x="114" y="76"/>
                  <a:pt x="87" y="86"/>
                </a:cubicBezTo>
                <a:cubicBezTo>
                  <a:pt x="58" y="96"/>
                  <a:pt x="24" y="85"/>
                  <a:pt x="8" y="62"/>
                </a:cubicBezTo>
                <a:cubicBezTo>
                  <a:pt x="0" y="51"/>
                  <a:pt x="2" y="44"/>
                  <a:pt x="15" y="39"/>
                </a:cubicBezTo>
                <a:cubicBezTo>
                  <a:pt x="27" y="35"/>
                  <a:pt x="41" y="32"/>
                  <a:pt x="52" y="2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9" name="Freeform 29">
            <a:extLst>
              <a:ext uri="{FF2B5EF4-FFF2-40B4-BE49-F238E27FC236}">
                <a16:creationId xmlns:a16="http://schemas.microsoft.com/office/drawing/2014/main" id="{95669CC0-4D56-4EFA-BBED-46D7378FFD64}"/>
              </a:ext>
            </a:extLst>
          </p:cNvPr>
          <p:cNvSpPr>
            <a:spLocks/>
          </p:cNvSpPr>
          <p:nvPr/>
        </p:nvSpPr>
        <p:spPr bwMode="auto">
          <a:xfrm>
            <a:off x="2443163" y="6054725"/>
            <a:ext cx="336550" cy="250825"/>
          </a:xfrm>
          <a:custGeom>
            <a:avLst/>
            <a:gdLst>
              <a:gd name="T0" fmla="*/ 7 w 115"/>
              <a:gd name="T1" fmla="*/ 46 h 86"/>
              <a:gd name="T2" fmla="*/ 11 w 115"/>
              <a:gd name="T3" fmla="*/ 22 h 86"/>
              <a:gd name="T4" fmla="*/ 73 w 115"/>
              <a:gd name="T5" fmla="*/ 9 h 86"/>
              <a:gd name="T6" fmla="*/ 114 w 115"/>
              <a:gd name="T7" fmla="*/ 63 h 86"/>
              <a:gd name="T8" fmla="*/ 89 w 115"/>
              <a:gd name="T9" fmla="*/ 82 h 86"/>
              <a:gd name="T10" fmla="*/ 67 w 115"/>
              <a:gd name="T11" fmla="*/ 74 h 86"/>
              <a:gd name="T12" fmla="*/ 7 w 115"/>
              <a:gd name="T13" fmla="*/ 4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5" h="86">
                <a:moveTo>
                  <a:pt x="7" y="46"/>
                </a:moveTo>
                <a:cubicBezTo>
                  <a:pt x="0" y="37"/>
                  <a:pt x="3" y="29"/>
                  <a:pt x="11" y="22"/>
                </a:cubicBezTo>
                <a:cubicBezTo>
                  <a:pt x="29" y="6"/>
                  <a:pt x="50" y="0"/>
                  <a:pt x="73" y="9"/>
                </a:cubicBezTo>
                <a:cubicBezTo>
                  <a:pt x="98" y="19"/>
                  <a:pt x="111" y="37"/>
                  <a:pt x="114" y="63"/>
                </a:cubicBezTo>
                <a:cubicBezTo>
                  <a:pt x="115" y="78"/>
                  <a:pt x="104" y="86"/>
                  <a:pt x="89" y="82"/>
                </a:cubicBezTo>
                <a:cubicBezTo>
                  <a:pt x="81" y="79"/>
                  <a:pt x="74" y="77"/>
                  <a:pt x="67" y="74"/>
                </a:cubicBezTo>
                <a:cubicBezTo>
                  <a:pt x="47" y="65"/>
                  <a:pt x="27" y="55"/>
                  <a:pt x="7" y="4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0" name="Freeform 30">
            <a:extLst>
              <a:ext uri="{FF2B5EF4-FFF2-40B4-BE49-F238E27FC236}">
                <a16:creationId xmlns:a16="http://schemas.microsoft.com/office/drawing/2014/main" id="{502C7912-B922-44C2-8A87-5A3A2EB13713}"/>
              </a:ext>
            </a:extLst>
          </p:cNvPr>
          <p:cNvSpPr>
            <a:spLocks/>
          </p:cNvSpPr>
          <p:nvPr/>
        </p:nvSpPr>
        <p:spPr bwMode="auto">
          <a:xfrm>
            <a:off x="2400300" y="6188075"/>
            <a:ext cx="300037" cy="246062"/>
          </a:xfrm>
          <a:custGeom>
            <a:avLst/>
            <a:gdLst>
              <a:gd name="T0" fmla="*/ 22 w 103"/>
              <a:gd name="T1" fmla="*/ 0 h 84"/>
              <a:gd name="T2" fmla="*/ 82 w 103"/>
              <a:gd name="T3" fmla="*/ 28 h 84"/>
              <a:gd name="T4" fmla="*/ 86 w 103"/>
              <a:gd name="T5" fmla="*/ 60 h 84"/>
              <a:gd name="T6" fmla="*/ 68 w 103"/>
              <a:gd name="T7" fmla="*/ 82 h 84"/>
              <a:gd name="T8" fmla="*/ 39 w 103"/>
              <a:gd name="T9" fmla="*/ 75 h 84"/>
              <a:gd name="T10" fmla="*/ 6 w 103"/>
              <a:gd name="T11" fmla="*/ 12 h 84"/>
              <a:gd name="T12" fmla="*/ 22 w 103"/>
              <a:gd name="T1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" h="84">
                <a:moveTo>
                  <a:pt x="22" y="0"/>
                </a:moveTo>
                <a:cubicBezTo>
                  <a:pt x="42" y="9"/>
                  <a:pt x="62" y="19"/>
                  <a:pt x="82" y="28"/>
                </a:cubicBezTo>
                <a:cubicBezTo>
                  <a:pt x="101" y="36"/>
                  <a:pt x="103" y="46"/>
                  <a:pt x="86" y="60"/>
                </a:cubicBezTo>
                <a:cubicBezTo>
                  <a:pt x="78" y="66"/>
                  <a:pt x="79" y="80"/>
                  <a:pt x="68" y="82"/>
                </a:cubicBezTo>
                <a:cubicBezTo>
                  <a:pt x="58" y="84"/>
                  <a:pt x="48" y="80"/>
                  <a:pt x="39" y="75"/>
                </a:cubicBezTo>
                <a:cubicBezTo>
                  <a:pt x="16" y="63"/>
                  <a:pt x="0" y="33"/>
                  <a:pt x="6" y="12"/>
                </a:cubicBezTo>
                <a:cubicBezTo>
                  <a:pt x="9" y="4"/>
                  <a:pt x="13" y="0"/>
                  <a:pt x="2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1" name="Freeform 31">
            <a:extLst>
              <a:ext uri="{FF2B5EF4-FFF2-40B4-BE49-F238E27FC236}">
                <a16:creationId xmlns:a16="http://schemas.microsoft.com/office/drawing/2014/main" id="{FBD1469A-9BB6-465F-999D-A9C339ED42D0}"/>
              </a:ext>
            </a:extLst>
          </p:cNvPr>
          <p:cNvSpPr>
            <a:spLocks/>
          </p:cNvSpPr>
          <p:nvPr/>
        </p:nvSpPr>
        <p:spPr bwMode="auto">
          <a:xfrm>
            <a:off x="1519238" y="6045200"/>
            <a:ext cx="341312" cy="100012"/>
          </a:xfrm>
          <a:custGeom>
            <a:avLst/>
            <a:gdLst>
              <a:gd name="T0" fmla="*/ 59 w 117"/>
              <a:gd name="T1" fmla="*/ 0 h 34"/>
              <a:gd name="T2" fmla="*/ 100 w 117"/>
              <a:gd name="T3" fmla="*/ 0 h 34"/>
              <a:gd name="T4" fmla="*/ 117 w 117"/>
              <a:gd name="T5" fmla="*/ 17 h 34"/>
              <a:gd name="T6" fmla="*/ 100 w 117"/>
              <a:gd name="T7" fmla="*/ 34 h 34"/>
              <a:gd name="T8" fmla="*/ 17 w 117"/>
              <a:gd name="T9" fmla="*/ 34 h 34"/>
              <a:gd name="T10" fmla="*/ 0 w 117"/>
              <a:gd name="T11" fmla="*/ 17 h 34"/>
              <a:gd name="T12" fmla="*/ 17 w 117"/>
              <a:gd name="T13" fmla="*/ 0 h 34"/>
              <a:gd name="T14" fmla="*/ 59 w 117"/>
              <a:gd name="T1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7" h="34">
                <a:moveTo>
                  <a:pt x="59" y="0"/>
                </a:moveTo>
                <a:cubicBezTo>
                  <a:pt x="73" y="0"/>
                  <a:pt x="86" y="0"/>
                  <a:pt x="100" y="0"/>
                </a:cubicBezTo>
                <a:cubicBezTo>
                  <a:pt x="112" y="0"/>
                  <a:pt x="117" y="6"/>
                  <a:pt x="117" y="17"/>
                </a:cubicBezTo>
                <a:cubicBezTo>
                  <a:pt x="117" y="29"/>
                  <a:pt x="112" y="34"/>
                  <a:pt x="100" y="34"/>
                </a:cubicBezTo>
                <a:cubicBezTo>
                  <a:pt x="73" y="34"/>
                  <a:pt x="45" y="34"/>
                  <a:pt x="17" y="34"/>
                </a:cubicBezTo>
                <a:cubicBezTo>
                  <a:pt x="5" y="34"/>
                  <a:pt x="0" y="29"/>
                  <a:pt x="0" y="17"/>
                </a:cubicBezTo>
                <a:cubicBezTo>
                  <a:pt x="0" y="6"/>
                  <a:pt x="5" y="0"/>
                  <a:pt x="17" y="0"/>
                </a:cubicBezTo>
                <a:cubicBezTo>
                  <a:pt x="31" y="0"/>
                  <a:pt x="45" y="0"/>
                  <a:pt x="59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2" name="Freeform 32">
            <a:extLst>
              <a:ext uri="{FF2B5EF4-FFF2-40B4-BE49-F238E27FC236}">
                <a16:creationId xmlns:a16="http://schemas.microsoft.com/office/drawing/2014/main" id="{26C96B54-4627-4EB9-AA2F-8BE9C06809F6}"/>
              </a:ext>
            </a:extLst>
          </p:cNvPr>
          <p:cNvSpPr>
            <a:spLocks/>
          </p:cNvSpPr>
          <p:nvPr/>
        </p:nvSpPr>
        <p:spPr bwMode="auto">
          <a:xfrm>
            <a:off x="1600200" y="6323013"/>
            <a:ext cx="125412" cy="168275"/>
          </a:xfrm>
          <a:custGeom>
            <a:avLst/>
            <a:gdLst>
              <a:gd name="T0" fmla="*/ 31 w 43"/>
              <a:gd name="T1" fmla="*/ 58 h 58"/>
              <a:gd name="T2" fmla="*/ 24 w 43"/>
              <a:gd name="T3" fmla="*/ 54 h 58"/>
              <a:gd name="T4" fmla="*/ 7 w 43"/>
              <a:gd name="T5" fmla="*/ 38 h 58"/>
              <a:gd name="T6" fmla="*/ 4 w 43"/>
              <a:gd name="T7" fmla="*/ 36 h 58"/>
              <a:gd name="T8" fmla="*/ 2 w 43"/>
              <a:gd name="T9" fmla="*/ 28 h 58"/>
              <a:gd name="T10" fmla="*/ 31 w 43"/>
              <a:gd name="T11" fmla="*/ 2 h 58"/>
              <a:gd name="T12" fmla="*/ 40 w 43"/>
              <a:gd name="T13" fmla="*/ 8 h 58"/>
              <a:gd name="T14" fmla="*/ 40 w 43"/>
              <a:gd name="T15" fmla="*/ 51 h 58"/>
              <a:gd name="T16" fmla="*/ 31 w 43"/>
              <a:gd name="T1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" h="58">
                <a:moveTo>
                  <a:pt x="31" y="58"/>
                </a:moveTo>
                <a:cubicBezTo>
                  <a:pt x="28" y="58"/>
                  <a:pt x="24" y="58"/>
                  <a:pt x="24" y="54"/>
                </a:cubicBezTo>
                <a:cubicBezTo>
                  <a:pt x="22" y="44"/>
                  <a:pt x="17" y="38"/>
                  <a:pt x="7" y="38"/>
                </a:cubicBezTo>
                <a:cubicBezTo>
                  <a:pt x="6" y="38"/>
                  <a:pt x="4" y="37"/>
                  <a:pt x="4" y="36"/>
                </a:cubicBezTo>
                <a:cubicBezTo>
                  <a:pt x="1" y="34"/>
                  <a:pt x="0" y="28"/>
                  <a:pt x="2" y="28"/>
                </a:cubicBezTo>
                <a:cubicBezTo>
                  <a:pt x="15" y="22"/>
                  <a:pt x="20" y="9"/>
                  <a:pt x="31" y="2"/>
                </a:cubicBezTo>
                <a:cubicBezTo>
                  <a:pt x="35" y="0"/>
                  <a:pt x="38" y="4"/>
                  <a:pt x="40" y="8"/>
                </a:cubicBezTo>
                <a:cubicBezTo>
                  <a:pt x="43" y="14"/>
                  <a:pt x="43" y="46"/>
                  <a:pt x="40" y="51"/>
                </a:cubicBezTo>
                <a:cubicBezTo>
                  <a:pt x="38" y="55"/>
                  <a:pt x="36" y="58"/>
                  <a:pt x="31" y="5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3" name="Freeform 33">
            <a:extLst>
              <a:ext uri="{FF2B5EF4-FFF2-40B4-BE49-F238E27FC236}">
                <a16:creationId xmlns:a16="http://schemas.microsoft.com/office/drawing/2014/main" id="{0D65A8A7-1052-49E3-8A5B-6A3C1B330227}"/>
              </a:ext>
            </a:extLst>
          </p:cNvPr>
          <p:cNvSpPr>
            <a:spLocks/>
          </p:cNvSpPr>
          <p:nvPr/>
        </p:nvSpPr>
        <p:spPr bwMode="auto">
          <a:xfrm>
            <a:off x="1600200" y="4148138"/>
            <a:ext cx="187325" cy="531812"/>
          </a:xfrm>
          <a:custGeom>
            <a:avLst/>
            <a:gdLst>
              <a:gd name="T0" fmla="*/ 64 w 64"/>
              <a:gd name="T1" fmla="*/ 36 h 182"/>
              <a:gd name="T2" fmla="*/ 39 w 64"/>
              <a:gd name="T3" fmla="*/ 43 h 182"/>
              <a:gd name="T4" fmla="*/ 39 w 64"/>
              <a:gd name="T5" fmla="*/ 48 h 182"/>
              <a:gd name="T6" fmla="*/ 41 w 64"/>
              <a:gd name="T7" fmla="*/ 92 h 182"/>
              <a:gd name="T8" fmla="*/ 38 w 64"/>
              <a:gd name="T9" fmla="*/ 114 h 182"/>
              <a:gd name="T10" fmla="*/ 38 w 64"/>
              <a:gd name="T11" fmla="*/ 149 h 182"/>
              <a:gd name="T12" fmla="*/ 33 w 64"/>
              <a:gd name="T13" fmla="*/ 182 h 182"/>
              <a:gd name="T14" fmla="*/ 25 w 64"/>
              <a:gd name="T15" fmla="*/ 140 h 182"/>
              <a:gd name="T16" fmla="*/ 20 w 64"/>
              <a:gd name="T17" fmla="*/ 117 h 182"/>
              <a:gd name="T18" fmla="*/ 19 w 64"/>
              <a:gd name="T19" fmla="*/ 87 h 182"/>
              <a:gd name="T20" fmla="*/ 16 w 64"/>
              <a:gd name="T21" fmla="*/ 59 h 182"/>
              <a:gd name="T22" fmla="*/ 15 w 64"/>
              <a:gd name="T23" fmla="*/ 34 h 182"/>
              <a:gd name="T24" fmla="*/ 26 w 64"/>
              <a:gd name="T25" fmla="*/ 13 h 182"/>
              <a:gd name="T26" fmla="*/ 33 w 64"/>
              <a:gd name="T27" fmla="*/ 0 h 182"/>
              <a:gd name="T28" fmla="*/ 38 w 64"/>
              <a:gd name="T29" fmla="*/ 12 h 182"/>
              <a:gd name="T30" fmla="*/ 63 w 64"/>
              <a:gd name="T31" fmla="*/ 34 h 182"/>
              <a:gd name="T32" fmla="*/ 64 w 64"/>
              <a:gd name="T33" fmla="*/ 36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4" h="182">
                <a:moveTo>
                  <a:pt x="64" y="36"/>
                </a:moveTo>
                <a:cubicBezTo>
                  <a:pt x="59" y="49"/>
                  <a:pt x="47" y="40"/>
                  <a:pt x="39" y="43"/>
                </a:cubicBezTo>
                <a:cubicBezTo>
                  <a:pt x="39" y="45"/>
                  <a:pt x="38" y="47"/>
                  <a:pt x="39" y="48"/>
                </a:cubicBezTo>
                <a:cubicBezTo>
                  <a:pt x="62" y="69"/>
                  <a:pt x="62" y="70"/>
                  <a:pt x="41" y="92"/>
                </a:cubicBezTo>
                <a:cubicBezTo>
                  <a:pt x="35" y="98"/>
                  <a:pt x="35" y="108"/>
                  <a:pt x="38" y="114"/>
                </a:cubicBezTo>
                <a:cubicBezTo>
                  <a:pt x="45" y="126"/>
                  <a:pt x="43" y="136"/>
                  <a:pt x="38" y="149"/>
                </a:cubicBezTo>
                <a:cubicBezTo>
                  <a:pt x="34" y="159"/>
                  <a:pt x="36" y="171"/>
                  <a:pt x="33" y="182"/>
                </a:cubicBezTo>
                <a:cubicBezTo>
                  <a:pt x="25" y="169"/>
                  <a:pt x="13" y="157"/>
                  <a:pt x="25" y="140"/>
                </a:cubicBezTo>
                <a:cubicBezTo>
                  <a:pt x="30" y="133"/>
                  <a:pt x="28" y="124"/>
                  <a:pt x="20" y="117"/>
                </a:cubicBezTo>
                <a:cubicBezTo>
                  <a:pt x="9" y="107"/>
                  <a:pt x="7" y="98"/>
                  <a:pt x="19" y="87"/>
                </a:cubicBezTo>
                <a:cubicBezTo>
                  <a:pt x="30" y="77"/>
                  <a:pt x="31" y="67"/>
                  <a:pt x="16" y="59"/>
                </a:cubicBezTo>
                <a:cubicBezTo>
                  <a:pt x="0" y="51"/>
                  <a:pt x="0" y="44"/>
                  <a:pt x="15" y="34"/>
                </a:cubicBezTo>
                <a:cubicBezTo>
                  <a:pt x="23" y="29"/>
                  <a:pt x="28" y="23"/>
                  <a:pt x="26" y="13"/>
                </a:cubicBezTo>
                <a:cubicBezTo>
                  <a:pt x="24" y="7"/>
                  <a:pt x="24" y="0"/>
                  <a:pt x="33" y="0"/>
                </a:cubicBezTo>
                <a:cubicBezTo>
                  <a:pt x="39" y="1"/>
                  <a:pt x="39" y="7"/>
                  <a:pt x="38" y="12"/>
                </a:cubicBezTo>
                <a:cubicBezTo>
                  <a:pt x="35" y="33"/>
                  <a:pt x="58" y="24"/>
                  <a:pt x="63" y="34"/>
                </a:cubicBezTo>
                <a:cubicBezTo>
                  <a:pt x="63" y="34"/>
                  <a:pt x="64" y="36"/>
                  <a:pt x="64" y="3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8" name="Freeform 37">
            <a:extLst>
              <a:ext uri="{FF2B5EF4-FFF2-40B4-BE49-F238E27FC236}">
                <a16:creationId xmlns:a16="http://schemas.microsoft.com/office/drawing/2014/main" id="{FDCBC193-33C1-48BD-AB53-52C84A2ABB42}"/>
              </a:ext>
            </a:extLst>
          </p:cNvPr>
          <p:cNvSpPr>
            <a:spLocks noEditPoints="1"/>
          </p:cNvSpPr>
          <p:nvPr/>
        </p:nvSpPr>
        <p:spPr bwMode="auto">
          <a:xfrm>
            <a:off x="5589588" y="854076"/>
            <a:ext cx="1525588" cy="698500"/>
          </a:xfrm>
          <a:custGeom>
            <a:avLst/>
            <a:gdLst>
              <a:gd name="T0" fmla="*/ 253 w 662"/>
              <a:gd name="T1" fmla="*/ 197 h 303"/>
              <a:gd name="T2" fmla="*/ 265 w 662"/>
              <a:gd name="T3" fmla="*/ 160 h 303"/>
              <a:gd name="T4" fmla="*/ 286 w 662"/>
              <a:gd name="T5" fmla="*/ 143 h 303"/>
              <a:gd name="T6" fmla="*/ 315 w 662"/>
              <a:gd name="T7" fmla="*/ 143 h 303"/>
              <a:gd name="T8" fmla="*/ 324 w 662"/>
              <a:gd name="T9" fmla="*/ 133 h 303"/>
              <a:gd name="T10" fmla="*/ 346 w 662"/>
              <a:gd name="T11" fmla="*/ 44 h 303"/>
              <a:gd name="T12" fmla="*/ 471 w 662"/>
              <a:gd name="T13" fmla="*/ 29 h 303"/>
              <a:gd name="T14" fmla="*/ 489 w 662"/>
              <a:gd name="T15" fmla="*/ 43 h 303"/>
              <a:gd name="T16" fmla="*/ 505 w 662"/>
              <a:gd name="T17" fmla="*/ 30 h 303"/>
              <a:gd name="T18" fmla="*/ 621 w 662"/>
              <a:gd name="T19" fmla="*/ 32 h 303"/>
              <a:gd name="T20" fmla="*/ 649 w 662"/>
              <a:gd name="T21" fmla="*/ 151 h 303"/>
              <a:gd name="T22" fmla="*/ 578 w 662"/>
              <a:gd name="T23" fmla="*/ 249 h 303"/>
              <a:gd name="T24" fmla="*/ 503 w 662"/>
              <a:gd name="T25" fmla="*/ 297 h 303"/>
              <a:gd name="T26" fmla="*/ 474 w 662"/>
              <a:gd name="T27" fmla="*/ 297 h 303"/>
              <a:gd name="T28" fmla="*/ 352 w 662"/>
              <a:gd name="T29" fmla="*/ 201 h 303"/>
              <a:gd name="T30" fmla="*/ 348 w 662"/>
              <a:gd name="T31" fmla="*/ 194 h 303"/>
              <a:gd name="T32" fmla="*/ 335 w 662"/>
              <a:gd name="T33" fmla="*/ 177 h 303"/>
              <a:gd name="T34" fmla="*/ 298 w 662"/>
              <a:gd name="T35" fmla="*/ 176 h 303"/>
              <a:gd name="T36" fmla="*/ 291 w 662"/>
              <a:gd name="T37" fmla="*/ 185 h 303"/>
              <a:gd name="T38" fmla="*/ 268 w 662"/>
              <a:gd name="T39" fmla="*/ 268 h 303"/>
              <a:gd name="T40" fmla="*/ 266 w 662"/>
              <a:gd name="T41" fmla="*/ 274 h 303"/>
              <a:gd name="T42" fmla="*/ 251 w 662"/>
              <a:gd name="T43" fmla="*/ 287 h 303"/>
              <a:gd name="T44" fmla="*/ 235 w 662"/>
              <a:gd name="T45" fmla="*/ 273 h 303"/>
              <a:gd name="T46" fmla="*/ 216 w 662"/>
              <a:gd name="T47" fmla="*/ 181 h 303"/>
              <a:gd name="T48" fmla="*/ 208 w 662"/>
              <a:gd name="T49" fmla="*/ 136 h 303"/>
              <a:gd name="T50" fmla="*/ 195 w 662"/>
              <a:gd name="T51" fmla="*/ 163 h 303"/>
              <a:gd name="T52" fmla="*/ 166 w 662"/>
              <a:gd name="T53" fmla="*/ 182 h 303"/>
              <a:gd name="T54" fmla="*/ 138 w 662"/>
              <a:gd name="T55" fmla="*/ 182 h 303"/>
              <a:gd name="T56" fmla="*/ 121 w 662"/>
              <a:gd name="T57" fmla="*/ 170 h 303"/>
              <a:gd name="T58" fmla="*/ 107 w 662"/>
              <a:gd name="T59" fmla="*/ 140 h 303"/>
              <a:gd name="T60" fmla="*/ 95 w 662"/>
              <a:gd name="T61" fmla="*/ 172 h 303"/>
              <a:gd name="T62" fmla="*/ 74 w 662"/>
              <a:gd name="T63" fmla="*/ 188 h 303"/>
              <a:gd name="T64" fmla="*/ 20 w 662"/>
              <a:gd name="T65" fmla="*/ 188 h 303"/>
              <a:gd name="T66" fmla="*/ 0 w 662"/>
              <a:gd name="T67" fmla="*/ 171 h 303"/>
              <a:gd name="T68" fmla="*/ 20 w 662"/>
              <a:gd name="T69" fmla="*/ 155 h 303"/>
              <a:gd name="T70" fmla="*/ 59 w 662"/>
              <a:gd name="T71" fmla="*/ 155 h 303"/>
              <a:gd name="T72" fmla="*/ 70 w 662"/>
              <a:gd name="T73" fmla="*/ 147 h 303"/>
              <a:gd name="T74" fmla="*/ 89 w 662"/>
              <a:gd name="T75" fmla="*/ 94 h 303"/>
              <a:gd name="T76" fmla="*/ 104 w 662"/>
              <a:gd name="T77" fmla="*/ 80 h 303"/>
              <a:gd name="T78" fmla="*/ 121 w 662"/>
              <a:gd name="T79" fmla="*/ 92 h 303"/>
              <a:gd name="T80" fmla="*/ 143 w 662"/>
              <a:gd name="T81" fmla="*/ 141 h 303"/>
              <a:gd name="T82" fmla="*/ 157 w 662"/>
              <a:gd name="T83" fmla="*/ 149 h 303"/>
              <a:gd name="T84" fmla="*/ 169 w 662"/>
              <a:gd name="T85" fmla="*/ 141 h 303"/>
              <a:gd name="T86" fmla="*/ 197 w 662"/>
              <a:gd name="T87" fmla="*/ 76 h 303"/>
              <a:gd name="T88" fmla="*/ 215 w 662"/>
              <a:gd name="T89" fmla="*/ 62 h 303"/>
              <a:gd name="T90" fmla="*/ 230 w 662"/>
              <a:gd name="T91" fmla="*/ 79 h 303"/>
              <a:gd name="T92" fmla="*/ 250 w 662"/>
              <a:gd name="T93" fmla="*/ 183 h 303"/>
              <a:gd name="T94" fmla="*/ 253 w 662"/>
              <a:gd name="T95" fmla="*/ 197 h 303"/>
              <a:gd name="T96" fmla="*/ 621 w 662"/>
              <a:gd name="T97" fmla="*/ 116 h 303"/>
              <a:gd name="T98" fmla="*/ 617 w 662"/>
              <a:gd name="T99" fmla="*/ 86 h 303"/>
              <a:gd name="T100" fmla="*/ 518 w 662"/>
              <a:gd name="T101" fmla="*/ 62 h 303"/>
              <a:gd name="T102" fmla="*/ 503 w 662"/>
              <a:gd name="T103" fmla="*/ 81 h 303"/>
              <a:gd name="T104" fmla="*/ 473 w 662"/>
              <a:gd name="T105" fmla="*/ 80 h 303"/>
              <a:gd name="T106" fmla="*/ 455 w 662"/>
              <a:gd name="T107" fmla="*/ 59 h 303"/>
              <a:gd name="T108" fmla="*/ 372 w 662"/>
              <a:gd name="T109" fmla="*/ 62 h 303"/>
              <a:gd name="T110" fmla="*/ 358 w 662"/>
              <a:gd name="T111" fmla="*/ 94 h 303"/>
              <a:gd name="T112" fmla="*/ 380 w 662"/>
              <a:gd name="T113" fmla="*/ 183 h 303"/>
              <a:gd name="T114" fmla="*/ 483 w 662"/>
              <a:gd name="T115" fmla="*/ 265 h 303"/>
              <a:gd name="T116" fmla="*/ 495 w 662"/>
              <a:gd name="T117" fmla="*/ 264 h 303"/>
              <a:gd name="T118" fmla="*/ 587 w 662"/>
              <a:gd name="T119" fmla="*/ 195 h 303"/>
              <a:gd name="T120" fmla="*/ 621 w 662"/>
              <a:gd name="T121" fmla="*/ 116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62" h="303">
                <a:moveTo>
                  <a:pt x="253" y="197"/>
                </a:moveTo>
                <a:cubicBezTo>
                  <a:pt x="259" y="184"/>
                  <a:pt x="261" y="171"/>
                  <a:pt x="265" y="160"/>
                </a:cubicBezTo>
                <a:cubicBezTo>
                  <a:pt x="269" y="147"/>
                  <a:pt x="273" y="143"/>
                  <a:pt x="286" y="143"/>
                </a:cubicBezTo>
                <a:cubicBezTo>
                  <a:pt x="296" y="143"/>
                  <a:pt x="306" y="142"/>
                  <a:pt x="315" y="143"/>
                </a:cubicBezTo>
                <a:cubicBezTo>
                  <a:pt x="324" y="143"/>
                  <a:pt x="325" y="141"/>
                  <a:pt x="324" y="133"/>
                </a:cubicBezTo>
                <a:cubicBezTo>
                  <a:pt x="319" y="100"/>
                  <a:pt x="327" y="71"/>
                  <a:pt x="346" y="44"/>
                </a:cubicBezTo>
                <a:cubicBezTo>
                  <a:pt x="375" y="1"/>
                  <a:pt x="434" y="0"/>
                  <a:pt x="471" y="29"/>
                </a:cubicBezTo>
                <a:cubicBezTo>
                  <a:pt x="477" y="34"/>
                  <a:pt x="481" y="43"/>
                  <a:pt x="489" y="43"/>
                </a:cubicBezTo>
                <a:cubicBezTo>
                  <a:pt x="496" y="43"/>
                  <a:pt x="500" y="34"/>
                  <a:pt x="505" y="30"/>
                </a:cubicBezTo>
                <a:cubicBezTo>
                  <a:pt x="541" y="1"/>
                  <a:pt x="593" y="2"/>
                  <a:pt x="621" y="32"/>
                </a:cubicBezTo>
                <a:cubicBezTo>
                  <a:pt x="652" y="66"/>
                  <a:pt x="662" y="106"/>
                  <a:pt x="649" y="151"/>
                </a:cubicBezTo>
                <a:cubicBezTo>
                  <a:pt x="637" y="192"/>
                  <a:pt x="610" y="222"/>
                  <a:pt x="578" y="249"/>
                </a:cubicBezTo>
                <a:cubicBezTo>
                  <a:pt x="555" y="268"/>
                  <a:pt x="529" y="283"/>
                  <a:pt x="503" y="297"/>
                </a:cubicBezTo>
                <a:cubicBezTo>
                  <a:pt x="493" y="302"/>
                  <a:pt x="484" y="303"/>
                  <a:pt x="474" y="297"/>
                </a:cubicBezTo>
                <a:cubicBezTo>
                  <a:pt x="428" y="272"/>
                  <a:pt x="384" y="244"/>
                  <a:pt x="352" y="201"/>
                </a:cubicBezTo>
                <a:cubicBezTo>
                  <a:pt x="351" y="199"/>
                  <a:pt x="350" y="196"/>
                  <a:pt x="348" y="194"/>
                </a:cubicBezTo>
                <a:cubicBezTo>
                  <a:pt x="343" y="189"/>
                  <a:pt x="342" y="179"/>
                  <a:pt x="335" y="177"/>
                </a:cubicBezTo>
                <a:cubicBezTo>
                  <a:pt x="323" y="174"/>
                  <a:pt x="310" y="176"/>
                  <a:pt x="298" y="176"/>
                </a:cubicBezTo>
                <a:cubicBezTo>
                  <a:pt x="292" y="177"/>
                  <a:pt x="292" y="182"/>
                  <a:pt x="291" y="185"/>
                </a:cubicBezTo>
                <a:cubicBezTo>
                  <a:pt x="283" y="213"/>
                  <a:pt x="276" y="241"/>
                  <a:pt x="268" y="268"/>
                </a:cubicBezTo>
                <a:cubicBezTo>
                  <a:pt x="268" y="270"/>
                  <a:pt x="267" y="272"/>
                  <a:pt x="266" y="274"/>
                </a:cubicBezTo>
                <a:cubicBezTo>
                  <a:pt x="264" y="282"/>
                  <a:pt x="259" y="287"/>
                  <a:pt x="251" y="287"/>
                </a:cubicBezTo>
                <a:cubicBezTo>
                  <a:pt x="242" y="287"/>
                  <a:pt x="236" y="282"/>
                  <a:pt x="235" y="273"/>
                </a:cubicBezTo>
                <a:cubicBezTo>
                  <a:pt x="228" y="242"/>
                  <a:pt x="222" y="212"/>
                  <a:pt x="216" y="181"/>
                </a:cubicBezTo>
                <a:cubicBezTo>
                  <a:pt x="214" y="167"/>
                  <a:pt x="211" y="152"/>
                  <a:pt x="208" y="136"/>
                </a:cubicBezTo>
                <a:cubicBezTo>
                  <a:pt x="201" y="145"/>
                  <a:pt x="199" y="154"/>
                  <a:pt x="195" y="163"/>
                </a:cubicBezTo>
                <a:cubicBezTo>
                  <a:pt x="188" y="180"/>
                  <a:pt x="185" y="182"/>
                  <a:pt x="166" y="182"/>
                </a:cubicBezTo>
                <a:cubicBezTo>
                  <a:pt x="157" y="182"/>
                  <a:pt x="147" y="182"/>
                  <a:pt x="138" y="182"/>
                </a:cubicBezTo>
                <a:cubicBezTo>
                  <a:pt x="130" y="182"/>
                  <a:pt x="124" y="178"/>
                  <a:pt x="121" y="170"/>
                </a:cubicBezTo>
                <a:cubicBezTo>
                  <a:pt x="117" y="161"/>
                  <a:pt x="112" y="152"/>
                  <a:pt x="107" y="140"/>
                </a:cubicBezTo>
                <a:cubicBezTo>
                  <a:pt x="102" y="152"/>
                  <a:pt x="99" y="162"/>
                  <a:pt x="95" y="172"/>
                </a:cubicBezTo>
                <a:cubicBezTo>
                  <a:pt x="91" y="184"/>
                  <a:pt x="86" y="188"/>
                  <a:pt x="74" y="188"/>
                </a:cubicBezTo>
                <a:cubicBezTo>
                  <a:pt x="56" y="188"/>
                  <a:pt x="38" y="188"/>
                  <a:pt x="20" y="188"/>
                </a:cubicBezTo>
                <a:cubicBezTo>
                  <a:pt x="7" y="188"/>
                  <a:pt x="0" y="182"/>
                  <a:pt x="0" y="171"/>
                </a:cubicBezTo>
                <a:cubicBezTo>
                  <a:pt x="0" y="161"/>
                  <a:pt x="7" y="155"/>
                  <a:pt x="20" y="155"/>
                </a:cubicBezTo>
                <a:cubicBezTo>
                  <a:pt x="33" y="155"/>
                  <a:pt x="46" y="155"/>
                  <a:pt x="59" y="155"/>
                </a:cubicBezTo>
                <a:cubicBezTo>
                  <a:pt x="65" y="155"/>
                  <a:pt x="68" y="153"/>
                  <a:pt x="70" y="147"/>
                </a:cubicBezTo>
                <a:cubicBezTo>
                  <a:pt x="76" y="129"/>
                  <a:pt x="82" y="112"/>
                  <a:pt x="89" y="94"/>
                </a:cubicBezTo>
                <a:cubicBezTo>
                  <a:pt x="91" y="86"/>
                  <a:pt x="95" y="80"/>
                  <a:pt x="104" y="80"/>
                </a:cubicBezTo>
                <a:cubicBezTo>
                  <a:pt x="113" y="80"/>
                  <a:pt x="118" y="85"/>
                  <a:pt x="121" y="92"/>
                </a:cubicBezTo>
                <a:cubicBezTo>
                  <a:pt x="128" y="109"/>
                  <a:pt x="136" y="125"/>
                  <a:pt x="143" y="141"/>
                </a:cubicBezTo>
                <a:cubicBezTo>
                  <a:pt x="146" y="148"/>
                  <a:pt x="151" y="149"/>
                  <a:pt x="157" y="149"/>
                </a:cubicBezTo>
                <a:cubicBezTo>
                  <a:pt x="163" y="149"/>
                  <a:pt x="167" y="146"/>
                  <a:pt x="169" y="141"/>
                </a:cubicBezTo>
                <a:cubicBezTo>
                  <a:pt x="178" y="119"/>
                  <a:pt x="188" y="97"/>
                  <a:pt x="197" y="76"/>
                </a:cubicBezTo>
                <a:cubicBezTo>
                  <a:pt x="200" y="68"/>
                  <a:pt x="205" y="61"/>
                  <a:pt x="215" y="62"/>
                </a:cubicBezTo>
                <a:cubicBezTo>
                  <a:pt x="224" y="63"/>
                  <a:pt x="228" y="70"/>
                  <a:pt x="230" y="79"/>
                </a:cubicBezTo>
                <a:cubicBezTo>
                  <a:pt x="237" y="114"/>
                  <a:pt x="243" y="149"/>
                  <a:pt x="250" y="183"/>
                </a:cubicBezTo>
                <a:cubicBezTo>
                  <a:pt x="251" y="187"/>
                  <a:pt x="252" y="191"/>
                  <a:pt x="253" y="197"/>
                </a:cubicBezTo>
                <a:close/>
                <a:moveTo>
                  <a:pt x="621" y="116"/>
                </a:moveTo>
                <a:cubicBezTo>
                  <a:pt x="622" y="106"/>
                  <a:pt x="620" y="96"/>
                  <a:pt x="617" y="86"/>
                </a:cubicBezTo>
                <a:cubicBezTo>
                  <a:pt x="601" y="38"/>
                  <a:pt x="554" y="27"/>
                  <a:pt x="518" y="62"/>
                </a:cubicBezTo>
                <a:cubicBezTo>
                  <a:pt x="512" y="68"/>
                  <a:pt x="508" y="74"/>
                  <a:pt x="503" y="81"/>
                </a:cubicBezTo>
                <a:cubicBezTo>
                  <a:pt x="494" y="94"/>
                  <a:pt x="482" y="94"/>
                  <a:pt x="473" y="80"/>
                </a:cubicBezTo>
                <a:cubicBezTo>
                  <a:pt x="468" y="72"/>
                  <a:pt x="462" y="65"/>
                  <a:pt x="455" y="59"/>
                </a:cubicBezTo>
                <a:cubicBezTo>
                  <a:pt x="429" y="35"/>
                  <a:pt x="393" y="36"/>
                  <a:pt x="372" y="62"/>
                </a:cubicBezTo>
                <a:cubicBezTo>
                  <a:pt x="365" y="72"/>
                  <a:pt x="360" y="83"/>
                  <a:pt x="358" y="94"/>
                </a:cubicBezTo>
                <a:cubicBezTo>
                  <a:pt x="350" y="128"/>
                  <a:pt x="361" y="157"/>
                  <a:pt x="380" y="183"/>
                </a:cubicBezTo>
                <a:cubicBezTo>
                  <a:pt x="407" y="219"/>
                  <a:pt x="444" y="244"/>
                  <a:pt x="483" y="265"/>
                </a:cubicBezTo>
                <a:cubicBezTo>
                  <a:pt x="488" y="268"/>
                  <a:pt x="491" y="266"/>
                  <a:pt x="495" y="264"/>
                </a:cubicBezTo>
                <a:cubicBezTo>
                  <a:pt x="529" y="246"/>
                  <a:pt x="561" y="224"/>
                  <a:pt x="587" y="195"/>
                </a:cubicBezTo>
                <a:cubicBezTo>
                  <a:pt x="607" y="172"/>
                  <a:pt x="621" y="147"/>
                  <a:pt x="621" y="11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9" name="Freeform 38">
            <a:extLst>
              <a:ext uri="{FF2B5EF4-FFF2-40B4-BE49-F238E27FC236}">
                <a16:creationId xmlns:a16="http://schemas.microsoft.com/office/drawing/2014/main" id="{8FCFED25-A3CF-47CE-8375-482CE98A0DD9}"/>
              </a:ext>
            </a:extLst>
          </p:cNvPr>
          <p:cNvSpPr>
            <a:spLocks noEditPoints="1"/>
          </p:cNvSpPr>
          <p:nvPr/>
        </p:nvSpPr>
        <p:spPr bwMode="auto">
          <a:xfrm>
            <a:off x="7569200" y="2174876"/>
            <a:ext cx="884238" cy="1290638"/>
          </a:xfrm>
          <a:custGeom>
            <a:avLst/>
            <a:gdLst>
              <a:gd name="T0" fmla="*/ 160 w 384"/>
              <a:gd name="T1" fmla="*/ 398 h 560"/>
              <a:gd name="T2" fmla="*/ 159 w 384"/>
              <a:gd name="T3" fmla="*/ 367 h 560"/>
              <a:gd name="T4" fmla="*/ 131 w 384"/>
              <a:gd name="T5" fmla="*/ 357 h 560"/>
              <a:gd name="T6" fmla="*/ 11 w 384"/>
              <a:gd name="T7" fmla="*/ 210 h 560"/>
              <a:gd name="T8" fmla="*/ 150 w 384"/>
              <a:gd name="T9" fmla="*/ 15 h 560"/>
              <a:gd name="T10" fmla="*/ 325 w 384"/>
              <a:gd name="T11" fmla="*/ 77 h 560"/>
              <a:gd name="T12" fmla="*/ 312 w 384"/>
              <a:gd name="T13" fmla="*/ 316 h 560"/>
              <a:gd name="T14" fmla="*/ 226 w 384"/>
              <a:gd name="T15" fmla="*/ 362 h 560"/>
              <a:gd name="T16" fmla="*/ 214 w 384"/>
              <a:gd name="T17" fmla="*/ 377 h 560"/>
              <a:gd name="T18" fmla="*/ 214 w 384"/>
              <a:gd name="T19" fmla="*/ 424 h 560"/>
              <a:gd name="T20" fmla="*/ 224 w 384"/>
              <a:gd name="T21" fmla="*/ 434 h 560"/>
              <a:gd name="T22" fmla="*/ 270 w 384"/>
              <a:gd name="T23" fmla="*/ 434 h 560"/>
              <a:gd name="T24" fmla="*/ 297 w 384"/>
              <a:gd name="T25" fmla="*/ 460 h 560"/>
              <a:gd name="T26" fmla="*/ 271 w 384"/>
              <a:gd name="T27" fmla="*/ 487 h 560"/>
              <a:gd name="T28" fmla="*/ 225 w 384"/>
              <a:gd name="T29" fmla="*/ 487 h 560"/>
              <a:gd name="T30" fmla="*/ 214 w 384"/>
              <a:gd name="T31" fmla="*/ 498 h 560"/>
              <a:gd name="T32" fmla="*/ 214 w 384"/>
              <a:gd name="T33" fmla="*/ 531 h 560"/>
              <a:gd name="T34" fmla="*/ 187 w 384"/>
              <a:gd name="T35" fmla="*/ 560 h 560"/>
              <a:gd name="T36" fmla="*/ 161 w 384"/>
              <a:gd name="T37" fmla="*/ 530 h 560"/>
              <a:gd name="T38" fmla="*/ 161 w 384"/>
              <a:gd name="T39" fmla="*/ 497 h 560"/>
              <a:gd name="T40" fmla="*/ 151 w 384"/>
              <a:gd name="T41" fmla="*/ 487 h 560"/>
              <a:gd name="T42" fmla="*/ 104 w 384"/>
              <a:gd name="T43" fmla="*/ 487 h 560"/>
              <a:gd name="T44" fmla="*/ 79 w 384"/>
              <a:gd name="T45" fmla="*/ 466 h 560"/>
              <a:gd name="T46" fmla="*/ 91 w 384"/>
              <a:gd name="T47" fmla="*/ 437 h 560"/>
              <a:gd name="T48" fmla="*/ 105 w 384"/>
              <a:gd name="T49" fmla="*/ 434 h 560"/>
              <a:gd name="T50" fmla="*/ 146 w 384"/>
              <a:gd name="T51" fmla="*/ 434 h 560"/>
              <a:gd name="T52" fmla="*/ 161 w 384"/>
              <a:gd name="T53" fmla="*/ 418 h 560"/>
              <a:gd name="T54" fmla="*/ 161 w 384"/>
              <a:gd name="T55" fmla="*/ 398 h 560"/>
              <a:gd name="T56" fmla="*/ 160 w 384"/>
              <a:gd name="T57" fmla="*/ 398 h 560"/>
              <a:gd name="T58" fmla="*/ 309 w 384"/>
              <a:gd name="T59" fmla="*/ 189 h 560"/>
              <a:gd name="T60" fmla="*/ 188 w 384"/>
              <a:gd name="T61" fmla="*/ 66 h 560"/>
              <a:gd name="T62" fmla="*/ 65 w 384"/>
              <a:gd name="T63" fmla="*/ 187 h 560"/>
              <a:gd name="T64" fmla="*/ 186 w 384"/>
              <a:gd name="T65" fmla="*/ 311 h 560"/>
              <a:gd name="T66" fmla="*/ 309 w 384"/>
              <a:gd name="T67" fmla="*/ 189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4" h="560">
                <a:moveTo>
                  <a:pt x="160" y="398"/>
                </a:moveTo>
                <a:cubicBezTo>
                  <a:pt x="160" y="388"/>
                  <a:pt x="164" y="375"/>
                  <a:pt x="159" y="367"/>
                </a:cubicBezTo>
                <a:cubicBezTo>
                  <a:pt x="155" y="359"/>
                  <a:pt x="141" y="360"/>
                  <a:pt x="131" y="357"/>
                </a:cubicBezTo>
                <a:cubicBezTo>
                  <a:pt x="68" y="338"/>
                  <a:pt x="19" y="275"/>
                  <a:pt x="11" y="210"/>
                </a:cubicBezTo>
                <a:cubicBezTo>
                  <a:pt x="0" y="121"/>
                  <a:pt x="58" y="34"/>
                  <a:pt x="150" y="15"/>
                </a:cubicBezTo>
                <a:cubicBezTo>
                  <a:pt x="220" y="0"/>
                  <a:pt x="280" y="21"/>
                  <a:pt x="325" y="77"/>
                </a:cubicBezTo>
                <a:cubicBezTo>
                  <a:pt x="384" y="150"/>
                  <a:pt x="378" y="252"/>
                  <a:pt x="312" y="316"/>
                </a:cubicBezTo>
                <a:cubicBezTo>
                  <a:pt x="288" y="339"/>
                  <a:pt x="259" y="355"/>
                  <a:pt x="226" y="362"/>
                </a:cubicBezTo>
                <a:cubicBezTo>
                  <a:pt x="217" y="364"/>
                  <a:pt x="214" y="368"/>
                  <a:pt x="214" y="377"/>
                </a:cubicBezTo>
                <a:cubicBezTo>
                  <a:pt x="215" y="393"/>
                  <a:pt x="215" y="408"/>
                  <a:pt x="214" y="424"/>
                </a:cubicBezTo>
                <a:cubicBezTo>
                  <a:pt x="214" y="431"/>
                  <a:pt x="217" y="434"/>
                  <a:pt x="224" y="434"/>
                </a:cubicBezTo>
                <a:cubicBezTo>
                  <a:pt x="240" y="434"/>
                  <a:pt x="255" y="434"/>
                  <a:pt x="270" y="434"/>
                </a:cubicBezTo>
                <a:cubicBezTo>
                  <a:pt x="286" y="434"/>
                  <a:pt x="297" y="445"/>
                  <a:pt x="297" y="460"/>
                </a:cubicBezTo>
                <a:cubicBezTo>
                  <a:pt x="297" y="474"/>
                  <a:pt x="286" y="486"/>
                  <a:pt x="271" y="487"/>
                </a:cubicBezTo>
                <a:cubicBezTo>
                  <a:pt x="255" y="487"/>
                  <a:pt x="240" y="487"/>
                  <a:pt x="225" y="487"/>
                </a:cubicBezTo>
                <a:cubicBezTo>
                  <a:pt x="217" y="487"/>
                  <a:pt x="214" y="490"/>
                  <a:pt x="214" y="498"/>
                </a:cubicBezTo>
                <a:cubicBezTo>
                  <a:pt x="215" y="509"/>
                  <a:pt x="215" y="520"/>
                  <a:pt x="214" y="531"/>
                </a:cubicBezTo>
                <a:cubicBezTo>
                  <a:pt x="214" y="549"/>
                  <a:pt x="203" y="560"/>
                  <a:pt x="187" y="560"/>
                </a:cubicBezTo>
                <a:cubicBezTo>
                  <a:pt x="172" y="560"/>
                  <a:pt x="161" y="548"/>
                  <a:pt x="161" y="530"/>
                </a:cubicBezTo>
                <a:cubicBezTo>
                  <a:pt x="161" y="519"/>
                  <a:pt x="161" y="508"/>
                  <a:pt x="161" y="497"/>
                </a:cubicBezTo>
                <a:cubicBezTo>
                  <a:pt x="161" y="489"/>
                  <a:pt x="158" y="487"/>
                  <a:pt x="151" y="487"/>
                </a:cubicBezTo>
                <a:cubicBezTo>
                  <a:pt x="135" y="487"/>
                  <a:pt x="120" y="488"/>
                  <a:pt x="104" y="487"/>
                </a:cubicBezTo>
                <a:cubicBezTo>
                  <a:pt x="91" y="486"/>
                  <a:pt x="82" y="479"/>
                  <a:pt x="79" y="466"/>
                </a:cubicBezTo>
                <a:cubicBezTo>
                  <a:pt x="76" y="455"/>
                  <a:pt x="81" y="444"/>
                  <a:pt x="91" y="437"/>
                </a:cubicBezTo>
                <a:cubicBezTo>
                  <a:pt x="95" y="435"/>
                  <a:pt x="100" y="434"/>
                  <a:pt x="105" y="434"/>
                </a:cubicBezTo>
                <a:cubicBezTo>
                  <a:pt x="119" y="434"/>
                  <a:pt x="132" y="434"/>
                  <a:pt x="146" y="434"/>
                </a:cubicBezTo>
                <a:cubicBezTo>
                  <a:pt x="161" y="434"/>
                  <a:pt x="161" y="434"/>
                  <a:pt x="161" y="418"/>
                </a:cubicBezTo>
                <a:cubicBezTo>
                  <a:pt x="161" y="411"/>
                  <a:pt x="161" y="405"/>
                  <a:pt x="161" y="398"/>
                </a:cubicBezTo>
                <a:cubicBezTo>
                  <a:pt x="161" y="398"/>
                  <a:pt x="161" y="398"/>
                  <a:pt x="160" y="398"/>
                </a:cubicBezTo>
                <a:close/>
                <a:moveTo>
                  <a:pt x="309" y="189"/>
                </a:moveTo>
                <a:cubicBezTo>
                  <a:pt x="312" y="124"/>
                  <a:pt x="256" y="66"/>
                  <a:pt x="188" y="66"/>
                </a:cubicBezTo>
                <a:cubicBezTo>
                  <a:pt x="120" y="67"/>
                  <a:pt x="65" y="120"/>
                  <a:pt x="65" y="187"/>
                </a:cubicBezTo>
                <a:cubicBezTo>
                  <a:pt x="65" y="255"/>
                  <a:pt x="119" y="310"/>
                  <a:pt x="186" y="311"/>
                </a:cubicBezTo>
                <a:cubicBezTo>
                  <a:pt x="256" y="312"/>
                  <a:pt x="312" y="252"/>
                  <a:pt x="309" y="189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0" name="Freeform 39">
            <a:extLst>
              <a:ext uri="{FF2B5EF4-FFF2-40B4-BE49-F238E27FC236}">
                <a16:creationId xmlns:a16="http://schemas.microsoft.com/office/drawing/2014/main" id="{3E336F4C-0270-4012-AB1A-00F360966CD2}"/>
              </a:ext>
            </a:extLst>
          </p:cNvPr>
          <p:cNvSpPr>
            <a:spLocks/>
          </p:cNvSpPr>
          <p:nvPr/>
        </p:nvSpPr>
        <p:spPr bwMode="auto">
          <a:xfrm>
            <a:off x="10645775" y="5903913"/>
            <a:ext cx="1131888" cy="595313"/>
          </a:xfrm>
          <a:custGeom>
            <a:avLst/>
            <a:gdLst>
              <a:gd name="T0" fmla="*/ 245 w 491"/>
              <a:gd name="T1" fmla="*/ 0 h 258"/>
              <a:gd name="T2" fmla="*/ 475 w 491"/>
              <a:gd name="T3" fmla="*/ 0 h 258"/>
              <a:gd name="T4" fmla="*/ 490 w 491"/>
              <a:gd name="T5" fmla="*/ 17 h 258"/>
              <a:gd name="T6" fmla="*/ 447 w 491"/>
              <a:gd name="T7" fmla="*/ 139 h 258"/>
              <a:gd name="T8" fmla="*/ 398 w 491"/>
              <a:gd name="T9" fmla="*/ 192 h 258"/>
              <a:gd name="T10" fmla="*/ 389 w 491"/>
              <a:gd name="T11" fmla="*/ 211 h 258"/>
              <a:gd name="T12" fmla="*/ 389 w 491"/>
              <a:gd name="T13" fmla="*/ 224 h 258"/>
              <a:gd name="T14" fmla="*/ 356 w 491"/>
              <a:gd name="T15" fmla="*/ 258 h 258"/>
              <a:gd name="T16" fmla="*/ 154 w 491"/>
              <a:gd name="T17" fmla="*/ 258 h 258"/>
              <a:gd name="T18" fmla="*/ 129 w 491"/>
              <a:gd name="T19" fmla="*/ 258 h 258"/>
              <a:gd name="T20" fmla="*/ 101 w 491"/>
              <a:gd name="T21" fmla="*/ 230 h 258"/>
              <a:gd name="T22" fmla="*/ 80 w 491"/>
              <a:gd name="T23" fmla="*/ 181 h 258"/>
              <a:gd name="T24" fmla="*/ 0 w 491"/>
              <a:gd name="T25" fmla="*/ 14 h 258"/>
              <a:gd name="T26" fmla="*/ 14 w 491"/>
              <a:gd name="T27" fmla="*/ 0 h 258"/>
              <a:gd name="T28" fmla="*/ 245 w 491"/>
              <a:gd name="T29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1" h="258">
                <a:moveTo>
                  <a:pt x="245" y="0"/>
                </a:moveTo>
                <a:cubicBezTo>
                  <a:pt x="322" y="0"/>
                  <a:pt x="399" y="0"/>
                  <a:pt x="475" y="0"/>
                </a:cubicBezTo>
                <a:cubicBezTo>
                  <a:pt x="491" y="0"/>
                  <a:pt x="491" y="1"/>
                  <a:pt x="490" y="17"/>
                </a:cubicBezTo>
                <a:cubicBezTo>
                  <a:pt x="486" y="61"/>
                  <a:pt x="473" y="102"/>
                  <a:pt x="447" y="139"/>
                </a:cubicBezTo>
                <a:cubicBezTo>
                  <a:pt x="434" y="159"/>
                  <a:pt x="418" y="178"/>
                  <a:pt x="398" y="192"/>
                </a:cubicBezTo>
                <a:cubicBezTo>
                  <a:pt x="391" y="197"/>
                  <a:pt x="389" y="203"/>
                  <a:pt x="389" y="211"/>
                </a:cubicBezTo>
                <a:cubicBezTo>
                  <a:pt x="390" y="215"/>
                  <a:pt x="389" y="220"/>
                  <a:pt x="389" y="224"/>
                </a:cubicBezTo>
                <a:cubicBezTo>
                  <a:pt x="389" y="249"/>
                  <a:pt x="381" y="258"/>
                  <a:pt x="356" y="258"/>
                </a:cubicBezTo>
                <a:cubicBezTo>
                  <a:pt x="289" y="258"/>
                  <a:pt x="221" y="258"/>
                  <a:pt x="154" y="258"/>
                </a:cubicBezTo>
                <a:cubicBezTo>
                  <a:pt x="145" y="258"/>
                  <a:pt x="137" y="258"/>
                  <a:pt x="129" y="258"/>
                </a:cubicBezTo>
                <a:cubicBezTo>
                  <a:pt x="111" y="257"/>
                  <a:pt x="100" y="247"/>
                  <a:pt x="101" y="230"/>
                </a:cubicBezTo>
                <a:cubicBezTo>
                  <a:pt x="103" y="209"/>
                  <a:pt x="96" y="195"/>
                  <a:pt x="80" y="181"/>
                </a:cubicBezTo>
                <a:cubicBezTo>
                  <a:pt x="30" y="137"/>
                  <a:pt x="5" y="80"/>
                  <a:pt x="0" y="14"/>
                </a:cubicBezTo>
                <a:cubicBezTo>
                  <a:pt x="0" y="1"/>
                  <a:pt x="1" y="0"/>
                  <a:pt x="14" y="0"/>
                </a:cubicBezTo>
                <a:cubicBezTo>
                  <a:pt x="91" y="0"/>
                  <a:pt x="168" y="0"/>
                  <a:pt x="245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1" name="Freeform 40">
            <a:extLst>
              <a:ext uri="{FF2B5EF4-FFF2-40B4-BE49-F238E27FC236}">
                <a16:creationId xmlns:a16="http://schemas.microsoft.com/office/drawing/2014/main" id="{536E1A29-66DB-4DF5-8C60-68B4CB8280B8}"/>
              </a:ext>
            </a:extLst>
          </p:cNvPr>
          <p:cNvSpPr>
            <a:spLocks/>
          </p:cNvSpPr>
          <p:nvPr/>
        </p:nvSpPr>
        <p:spPr bwMode="auto">
          <a:xfrm>
            <a:off x="11191875" y="5494338"/>
            <a:ext cx="541338" cy="358775"/>
          </a:xfrm>
          <a:custGeom>
            <a:avLst/>
            <a:gdLst>
              <a:gd name="T0" fmla="*/ 75 w 235"/>
              <a:gd name="T1" fmla="*/ 155 h 156"/>
              <a:gd name="T2" fmla="*/ 8 w 235"/>
              <a:gd name="T3" fmla="*/ 155 h 156"/>
              <a:gd name="T4" fmla="*/ 1 w 235"/>
              <a:gd name="T5" fmla="*/ 153 h 156"/>
              <a:gd name="T6" fmla="*/ 5 w 235"/>
              <a:gd name="T7" fmla="*/ 147 h 156"/>
              <a:gd name="T8" fmla="*/ 154 w 235"/>
              <a:gd name="T9" fmla="*/ 9 h 156"/>
              <a:gd name="T10" fmla="*/ 182 w 235"/>
              <a:gd name="T11" fmla="*/ 0 h 156"/>
              <a:gd name="T12" fmla="*/ 227 w 235"/>
              <a:gd name="T13" fmla="*/ 61 h 156"/>
              <a:gd name="T14" fmla="*/ 216 w 235"/>
              <a:gd name="T15" fmla="*/ 79 h 156"/>
              <a:gd name="T16" fmla="*/ 158 w 235"/>
              <a:gd name="T17" fmla="*/ 145 h 156"/>
              <a:gd name="T18" fmla="*/ 137 w 235"/>
              <a:gd name="T19" fmla="*/ 155 h 156"/>
              <a:gd name="T20" fmla="*/ 75 w 235"/>
              <a:gd name="T21" fmla="*/ 155 h 156"/>
              <a:gd name="T22" fmla="*/ 75 w 235"/>
              <a:gd name="T23" fmla="*/ 155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5" h="156">
                <a:moveTo>
                  <a:pt x="75" y="155"/>
                </a:moveTo>
                <a:cubicBezTo>
                  <a:pt x="53" y="155"/>
                  <a:pt x="30" y="155"/>
                  <a:pt x="8" y="155"/>
                </a:cubicBezTo>
                <a:cubicBezTo>
                  <a:pt x="6" y="155"/>
                  <a:pt x="2" y="156"/>
                  <a:pt x="1" y="153"/>
                </a:cubicBezTo>
                <a:cubicBezTo>
                  <a:pt x="0" y="150"/>
                  <a:pt x="3" y="148"/>
                  <a:pt x="5" y="147"/>
                </a:cubicBezTo>
                <a:cubicBezTo>
                  <a:pt x="55" y="101"/>
                  <a:pt x="104" y="55"/>
                  <a:pt x="154" y="9"/>
                </a:cubicBezTo>
                <a:cubicBezTo>
                  <a:pt x="162" y="2"/>
                  <a:pt x="171" y="0"/>
                  <a:pt x="182" y="0"/>
                </a:cubicBezTo>
                <a:cubicBezTo>
                  <a:pt x="210" y="1"/>
                  <a:pt x="235" y="35"/>
                  <a:pt x="227" y="61"/>
                </a:cubicBezTo>
                <a:cubicBezTo>
                  <a:pt x="225" y="68"/>
                  <a:pt x="221" y="74"/>
                  <a:pt x="216" y="79"/>
                </a:cubicBezTo>
                <a:cubicBezTo>
                  <a:pt x="197" y="101"/>
                  <a:pt x="177" y="123"/>
                  <a:pt x="158" y="145"/>
                </a:cubicBezTo>
                <a:cubicBezTo>
                  <a:pt x="152" y="152"/>
                  <a:pt x="146" y="155"/>
                  <a:pt x="137" y="155"/>
                </a:cubicBezTo>
                <a:cubicBezTo>
                  <a:pt x="116" y="154"/>
                  <a:pt x="95" y="155"/>
                  <a:pt x="75" y="155"/>
                </a:cubicBezTo>
                <a:cubicBezTo>
                  <a:pt x="75" y="155"/>
                  <a:pt x="75" y="155"/>
                  <a:pt x="75" y="15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2" name="Freeform 41">
            <a:extLst>
              <a:ext uri="{FF2B5EF4-FFF2-40B4-BE49-F238E27FC236}">
                <a16:creationId xmlns:a16="http://schemas.microsoft.com/office/drawing/2014/main" id="{FB33A06E-652E-4D8B-A7F4-A4A4F29C5CE0}"/>
              </a:ext>
            </a:extLst>
          </p:cNvPr>
          <p:cNvSpPr>
            <a:spLocks noEditPoints="1"/>
          </p:cNvSpPr>
          <p:nvPr/>
        </p:nvSpPr>
        <p:spPr bwMode="auto">
          <a:xfrm>
            <a:off x="9151938" y="2092326"/>
            <a:ext cx="989013" cy="1435100"/>
          </a:xfrm>
          <a:custGeom>
            <a:avLst/>
            <a:gdLst>
              <a:gd name="T0" fmla="*/ 239 w 429"/>
              <a:gd name="T1" fmla="*/ 103 h 623"/>
              <a:gd name="T2" fmla="*/ 237 w 429"/>
              <a:gd name="T3" fmla="*/ 132 h 623"/>
              <a:gd name="T4" fmla="*/ 236 w 429"/>
              <a:gd name="T5" fmla="*/ 240 h 623"/>
              <a:gd name="T6" fmla="*/ 247 w 429"/>
              <a:gd name="T7" fmla="*/ 253 h 623"/>
              <a:gd name="T8" fmla="*/ 354 w 429"/>
              <a:gd name="T9" fmla="*/ 533 h 623"/>
              <a:gd name="T10" fmla="*/ 139 w 429"/>
              <a:gd name="T11" fmla="*/ 590 h 623"/>
              <a:gd name="T12" fmla="*/ 67 w 429"/>
              <a:gd name="T13" fmla="*/ 322 h 623"/>
              <a:gd name="T14" fmla="*/ 170 w 429"/>
              <a:gd name="T15" fmla="*/ 254 h 623"/>
              <a:gd name="T16" fmla="*/ 184 w 429"/>
              <a:gd name="T17" fmla="*/ 237 h 623"/>
              <a:gd name="T18" fmla="*/ 183 w 429"/>
              <a:gd name="T19" fmla="*/ 110 h 623"/>
              <a:gd name="T20" fmla="*/ 181 w 429"/>
              <a:gd name="T21" fmla="*/ 102 h 623"/>
              <a:gd name="T22" fmla="*/ 148 w 429"/>
              <a:gd name="T23" fmla="*/ 141 h 623"/>
              <a:gd name="T24" fmla="*/ 114 w 429"/>
              <a:gd name="T25" fmla="*/ 182 h 623"/>
              <a:gd name="T26" fmla="*/ 80 w 429"/>
              <a:gd name="T27" fmla="*/ 186 h 623"/>
              <a:gd name="T28" fmla="*/ 79 w 429"/>
              <a:gd name="T29" fmla="*/ 151 h 623"/>
              <a:gd name="T30" fmla="*/ 160 w 429"/>
              <a:gd name="T31" fmla="*/ 54 h 623"/>
              <a:gd name="T32" fmla="*/ 191 w 429"/>
              <a:gd name="T33" fmla="*/ 16 h 623"/>
              <a:gd name="T34" fmla="*/ 234 w 429"/>
              <a:gd name="T35" fmla="*/ 17 h 623"/>
              <a:gd name="T36" fmla="*/ 338 w 429"/>
              <a:gd name="T37" fmla="*/ 150 h 623"/>
              <a:gd name="T38" fmla="*/ 324 w 429"/>
              <a:gd name="T39" fmla="*/ 189 h 623"/>
              <a:gd name="T40" fmla="*/ 301 w 429"/>
              <a:gd name="T41" fmla="*/ 178 h 623"/>
              <a:gd name="T42" fmla="*/ 247 w 429"/>
              <a:gd name="T43" fmla="*/ 110 h 623"/>
              <a:gd name="T44" fmla="*/ 239 w 429"/>
              <a:gd name="T45" fmla="*/ 103 h 623"/>
              <a:gd name="T46" fmla="*/ 332 w 429"/>
              <a:gd name="T47" fmla="*/ 427 h 623"/>
              <a:gd name="T48" fmla="*/ 211 w 429"/>
              <a:gd name="T49" fmla="*/ 305 h 623"/>
              <a:gd name="T50" fmla="*/ 88 w 429"/>
              <a:gd name="T51" fmla="*/ 428 h 623"/>
              <a:gd name="T52" fmla="*/ 209 w 429"/>
              <a:gd name="T53" fmla="*/ 549 h 623"/>
              <a:gd name="T54" fmla="*/ 332 w 429"/>
              <a:gd name="T55" fmla="*/ 427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9" h="623">
                <a:moveTo>
                  <a:pt x="239" y="103"/>
                </a:moveTo>
                <a:cubicBezTo>
                  <a:pt x="235" y="112"/>
                  <a:pt x="237" y="123"/>
                  <a:pt x="237" y="132"/>
                </a:cubicBezTo>
                <a:cubicBezTo>
                  <a:pt x="236" y="168"/>
                  <a:pt x="237" y="204"/>
                  <a:pt x="236" y="240"/>
                </a:cubicBezTo>
                <a:cubicBezTo>
                  <a:pt x="236" y="248"/>
                  <a:pt x="239" y="251"/>
                  <a:pt x="247" y="253"/>
                </a:cubicBezTo>
                <a:cubicBezTo>
                  <a:pt x="375" y="282"/>
                  <a:pt x="429" y="426"/>
                  <a:pt x="354" y="533"/>
                </a:cubicBezTo>
                <a:cubicBezTo>
                  <a:pt x="306" y="599"/>
                  <a:pt x="213" y="623"/>
                  <a:pt x="139" y="590"/>
                </a:cubicBezTo>
                <a:cubicBezTo>
                  <a:pt x="34" y="541"/>
                  <a:pt x="0" y="416"/>
                  <a:pt x="67" y="322"/>
                </a:cubicBezTo>
                <a:cubicBezTo>
                  <a:pt x="92" y="286"/>
                  <a:pt x="127" y="263"/>
                  <a:pt x="170" y="254"/>
                </a:cubicBezTo>
                <a:cubicBezTo>
                  <a:pt x="181" y="252"/>
                  <a:pt x="184" y="247"/>
                  <a:pt x="184" y="237"/>
                </a:cubicBezTo>
                <a:cubicBezTo>
                  <a:pt x="182" y="195"/>
                  <a:pt x="183" y="153"/>
                  <a:pt x="183" y="110"/>
                </a:cubicBezTo>
                <a:cubicBezTo>
                  <a:pt x="184" y="108"/>
                  <a:pt x="184" y="105"/>
                  <a:pt x="181" y="102"/>
                </a:cubicBezTo>
                <a:cubicBezTo>
                  <a:pt x="170" y="115"/>
                  <a:pt x="159" y="128"/>
                  <a:pt x="148" y="141"/>
                </a:cubicBezTo>
                <a:cubicBezTo>
                  <a:pt x="137" y="155"/>
                  <a:pt x="126" y="168"/>
                  <a:pt x="114" y="182"/>
                </a:cubicBezTo>
                <a:cubicBezTo>
                  <a:pt x="105" y="193"/>
                  <a:pt x="91" y="195"/>
                  <a:pt x="80" y="186"/>
                </a:cubicBezTo>
                <a:cubicBezTo>
                  <a:pt x="70" y="177"/>
                  <a:pt x="69" y="163"/>
                  <a:pt x="79" y="151"/>
                </a:cubicBezTo>
                <a:cubicBezTo>
                  <a:pt x="106" y="118"/>
                  <a:pt x="133" y="86"/>
                  <a:pt x="160" y="54"/>
                </a:cubicBezTo>
                <a:cubicBezTo>
                  <a:pt x="170" y="41"/>
                  <a:pt x="180" y="29"/>
                  <a:pt x="191" y="16"/>
                </a:cubicBezTo>
                <a:cubicBezTo>
                  <a:pt x="205" y="0"/>
                  <a:pt x="220" y="0"/>
                  <a:pt x="234" y="17"/>
                </a:cubicBezTo>
                <a:cubicBezTo>
                  <a:pt x="268" y="61"/>
                  <a:pt x="303" y="106"/>
                  <a:pt x="338" y="150"/>
                </a:cubicBezTo>
                <a:cubicBezTo>
                  <a:pt x="350" y="166"/>
                  <a:pt x="343" y="185"/>
                  <a:pt x="324" y="189"/>
                </a:cubicBezTo>
                <a:cubicBezTo>
                  <a:pt x="314" y="191"/>
                  <a:pt x="307" y="186"/>
                  <a:pt x="301" y="178"/>
                </a:cubicBezTo>
                <a:cubicBezTo>
                  <a:pt x="283" y="156"/>
                  <a:pt x="265" y="133"/>
                  <a:pt x="247" y="110"/>
                </a:cubicBezTo>
                <a:cubicBezTo>
                  <a:pt x="245" y="107"/>
                  <a:pt x="243" y="103"/>
                  <a:pt x="239" y="103"/>
                </a:cubicBezTo>
                <a:close/>
                <a:moveTo>
                  <a:pt x="332" y="427"/>
                </a:moveTo>
                <a:cubicBezTo>
                  <a:pt x="333" y="359"/>
                  <a:pt x="279" y="305"/>
                  <a:pt x="211" y="305"/>
                </a:cubicBezTo>
                <a:cubicBezTo>
                  <a:pt x="142" y="304"/>
                  <a:pt x="88" y="359"/>
                  <a:pt x="88" y="428"/>
                </a:cubicBezTo>
                <a:cubicBezTo>
                  <a:pt x="88" y="494"/>
                  <a:pt x="143" y="549"/>
                  <a:pt x="209" y="549"/>
                </a:cubicBezTo>
                <a:cubicBezTo>
                  <a:pt x="278" y="549"/>
                  <a:pt x="332" y="495"/>
                  <a:pt x="332" y="42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3" name="Freeform 42">
            <a:extLst>
              <a:ext uri="{FF2B5EF4-FFF2-40B4-BE49-F238E27FC236}">
                <a16:creationId xmlns:a16="http://schemas.microsoft.com/office/drawing/2014/main" id="{51BDD3EB-3E30-4DBA-AA8A-37D9EA689547}"/>
              </a:ext>
            </a:extLst>
          </p:cNvPr>
          <p:cNvSpPr>
            <a:spLocks/>
          </p:cNvSpPr>
          <p:nvPr/>
        </p:nvSpPr>
        <p:spPr bwMode="auto">
          <a:xfrm>
            <a:off x="7446963" y="614363"/>
            <a:ext cx="1004888" cy="1168400"/>
          </a:xfrm>
          <a:custGeom>
            <a:avLst/>
            <a:gdLst>
              <a:gd name="T0" fmla="*/ 243 w 436"/>
              <a:gd name="T1" fmla="*/ 431 h 507"/>
              <a:gd name="T2" fmla="*/ 243 w 436"/>
              <a:gd name="T3" fmla="*/ 369 h 507"/>
              <a:gd name="T4" fmla="*/ 202 w 436"/>
              <a:gd name="T5" fmla="*/ 322 h 507"/>
              <a:gd name="T6" fmla="*/ 185 w 436"/>
              <a:gd name="T7" fmla="*/ 321 h 507"/>
              <a:gd name="T8" fmla="*/ 50 w 436"/>
              <a:gd name="T9" fmla="*/ 322 h 507"/>
              <a:gd name="T10" fmla="*/ 39 w 436"/>
              <a:gd name="T11" fmla="*/ 311 h 507"/>
              <a:gd name="T12" fmla="*/ 20 w 436"/>
              <a:gd name="T13" fmla="*/ 281 h 507"/>
              <a:gd name="T14" fmla="*/ 8 w 436"/>
              <a:gd name="T15" fmla="*/ 245 h 507"/>
              <a:gd name="T16" fmla="*/ 49 w 436"/>
              <a:gd name="T17" fmla="*/ 176 h 507"/>
              <a:gd name="T18" fmla="*/ 54 w 436"/>
              <a:gd name="T19" fmla="*/ 157 h 507"/>
              <a:gd name="T20" fmla="*/ 175 w 436"/>
              <a:gd name="T21" fmla="*/ 6 h 507"/>
              <a:gd name="T22" fmla="*/ 250 w 436"/>
              <a:gd name="T23" fmla="*/ 2 h 507"/>
              <a:gd name="T24" fmla="*/ 346 w 436"/>
              <a:gd name="T25" fmla="*/ 27 h 507"/>
              <a:gd name="T26" fmla="*/ 427 w 436"/>
              <a:gd name="T27" fmla="*/ 143 h 507"/>
              <a:gd name="T28" fmla="*/ 418 w 436"/>
              <a:gd name="T29" fmla="*/ 278 h 507"/>
              <a:gd name="T30" fmla="*/ 384 w 436"/>
              <a:gd name="T31" fmla="*/ 334 h 507"/>
              <a:gd name="T32" fmla="*/ 340 w 436"/>
              <a:gd name="T33" fmla="*/ 395 h 507"/>
              <a:gd name="T34" fmla="*/ 333 w 436"/>
              <a:gd name="T35" fmla="*/ 438 h 507"/>
              <a:gd name="T36" fmla="*/ 305 w 436"/>
              <a:gd name="T37" fmla="*/ 484 h 507"/>
              <a:gd name="T38" fmla="*/ 256 w 436"/>
              <a:gd name="T39" fmla="*/ 503 h 507"/>
              <a:gd name="T40" fmla="*/ 243 w 436"/>
              <a:gd name="T41" fmla="*/ 493 h 507"/>
              <a:gd name="T42" fmla="*/ 243 w 436"/>
              <a:gd name="T43" fmla="*/ 431 h 507"/>
              <a:gd name="T44" fmla="*/ 243 w 436"/>
              <a:gd name="T45" fmla="*/ 431 h 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36" h="507">
                <a:moveTo>
                  <a:pt x="243" y="431"/>
                </a:moveTo>
                <a:cubicBezTo>
                  <a:pt x="243" y="410"/>
                  <a:pt x="243" y="390"/>
                  <a:pt x="243" y="369"/>
                </a:cubicBezTo>
                <a:cubicBezTo>
                  <a:pt x="243" y="344"/>
                  <a:pt x="226" y="325"/>
                  <a:pt x="202" y="322"/>
                </a:cubicBezTo>
                <a:cubicBezTo>
                  <a:pt x="196" y="321"/>
                  <a:pt x="191" y="321"/>
                  <a:pt x="185" y="321"/>
                </a:cubicBezTo>
                <a:cubicBezTo>
                  <a:pt x="140" y="321"/>
                  <a:pt x="95" y="321"/>
                  <a:pt x="50" y="322"/>
                </a:cubicBezTo>
                <a:cubicBezTo>
                  <a:pt x="42" y="322"/>
                  <a:pt x="37" y="319"/>
                  <a:pt x="39" y="311"/>
                </a:cubicBezTo>
                <a:cubicBezTo>
                  <a:pt x="42" y="295"/>
                  <a:pt x="36" y="286"/>
                  <a:pt x="20" y="281"/>
                </a:cubicBezTo>
                <a:cubicBezTo>
                  <a:pt x="4" y="276"/>
                  <a:pt x="0" y="259"/>
                  <a:pt x="8" y="245"/>
                </a:cubicBezTo>
                <a:cubicBezTo>
                  <a:pt x="22" y="222"/>
                  <a:pt x="35" y="199"/>
                  <a:pt x="49" y="176"/>
                </a:cubicBezTo>
                <a:cubicBezTo>
                  <a:pt x="52" y="170"/>
                  <a:pt x="54" y="164"/>
                  <a:pt x="54" y="157"/>
                </a:cubicBezTo>
                <a:cubicBezTo>
                  <a:pt x="57" y="84"/>
                  <a:pt x="104" y="24"/>
                  <a:pt x="175" y="6"/>
                </a:cubicBezTo>
                <a:cubicBezTo>
                  <a:pt x="200" y="0"/>
                  <a:pt x="225" y="1"/>
                  <a:pt x="250" y="2"/>
                </a:cubicBezTo>
                <a:cubicBezTo>
                  <a:pt x="284" y="4"/>
                  <a:pt x="316" y="11"/>
                  <a:pt x="346" y="27"/>
                </a:cubicBezTo>
                <a:cubicBezTo>
                  <a:pt x="392" y="52"/>
                  <a:pt x="417" y="93"/>
                  <a:pt x="427" y="143"/>
                </a:cubicBezTo>
                <a:cubicBezTo>
                  <a:pt x="436" y="189"/>
                  <a:pt x="432" y="234"/>
                  <a:pt x="418" y="278"/>
                </a:cubicBezTo>
                <a:cubicBezTo>
                  <a:pt x="411" y="299"/>
                  <a:pt x="396" y="316"/>
                  <a:pt x="384" y="334"/>
                </a:cubicBezTo>
                <a:cubicBezTo>
                  <a:pt x="369" y="354"/>
                  <a:pt x="355" y="374"/>
                  <a:pt x="340" y="395"/>
                </a:cubicBezTo>
                <a:cubicBezTo>
                  <a:pt x="331" y="408"/>
                  <a:pt x="332" y="423"/>
                  <a:pt x="333" y="438"/>
                </a:cubicBezTo>
                <a:cubicBezTo>
                  <a:pt x="336" y="463"/>
                  <a:pt x="329" y="475"/>
                  <a:pt x="305" y="484"/>
                </a:cubicBezTo>
                <a:cubicBezTo>
                  <a:pt x="288" y="490"/>
                  <a:pt x="272" y="497"/>
                  <a:pt x="256" y="503"/>
                </a:cubicBezTo>
                <a:cubicBezTo>
                  <a:pt x="243" y="507"/>
                  <a:pt x="243" y="507"/>
                  <a:pt x="243" y="493"/>
                </a:cubicBezTo>
                <a:cubicBezTo>
                  <a:pt x="243" y="473"/>
                  <a:pt x="243" y="452"/>
                  <a:pt x="243" y="431"/>
                </a:cubicBezTo>
                <a:cubicBezTo>
                  <a:pt x="243" y="431"/>
                  <a:pt x="243" y="431"/>
                  <a:pt x="243" y="43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4" name="Freeform 43">
            <a:extLst>
              <a:ext uri="{FF2B5EF4-FFF2-40B4-BE49-F238E27FC236}">
                <a16:creationId xmlns:a16="http://schemas.microsoft.com/office/drawing/2014/main" id="{0A05F7AC-7B8A-4015-ACFE-6D56AC4B9F79}"/>
              </a:ext>
            </a:extLst>
          </p:cNvPr>
          <p:cNvSpPr>
            <a:spLocks/>
          </p:cNvSpPr>
          <p:nvPr/>
        </p:nvSpPr>
        <p:spPr bwMode="auto">
          <a:xfrm>
            <a:off x="7531100" y="1439863"/>
            <a:ext cx="387350" cy="419100"/>
          </a:xfrm>
          <a:custGeom>
            <a:avLst/>
            <a:gdLst>
              <a:gd name="T0" fmla="*/ 83 w 168"/>
              <a:gd name="T1" fmla="*/ 1 h 182"/>
              <a:gd name="T2" fmla="*/ 151 w 168"/>
              <a:gd name="T3" fmla="*/ 1 h 182"/>
              <a:gd name="T4" fmla="*/ 168 w 168"/>
              <a:gd name="T5" fmla="*/ 17 h 182"/>
              <a:gd name="T6" fmla="*/ 168 w 168"/>
              <a:gd name="T7" fmla="*/ 153 h 182"/>
              <a:gd name="T8" fmla="*/ 157 w 168"/>
              <a:gd name="T9" fmla="*/ 169 h 182"/>
              <a:gd name="T10" fmla="*/ 129 w 168"/>
              <a:gd name="T11" fmla="*/ 178 h 182"/>
              <a:gd name="T12" fmla="*/ 107 w 168"/>
              <a:gd name="T13" fmla="*/ 160 h 182"/>
              <a:gd name="T14" fmla="*/ 108 w 168"/>
              <a:gd name="T15" fmla="*/ 62 h 182"/>
              <a:gd name="T16" fmla="*/ 98 w 168"/>
              <a:gd name="T17" fmla="*/ 52 h 182"/>
              <a:gd name="T18" fmla="*/ 36 w 168"/>
              <a:gd name="T19" fmla="*/ 52 h 182"/>
              <a:gd name="T20" fmla="*/ 6 w 168"/>
              <a:gd name="T21" fmla="*/ 39 h 182"/>
              <a:gd name="T22" fmla="*/ 3 w 168"/>
              <a:gd name="T23" fmla="*/ 4 h 182"/>
              <a:gd name="T24" fmla="*/ 14 w 168"/>
              <a:gd name="T25" fmla="*/ 1 h 182"/>
              <a:gd name="T26" fmla="*/ 83 w 168"/>
              <a:gd name="T27" fmla="*/ 1 h 182"/>
              <a:gd name="T28" fmla="*/ 83 w 168"/>
              <a:gd name="T29" fmla="*/ 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68" h="182">
                <a:moveTo>
                  <a:pt x="83" y="1"/>
                </a:moveTo>
                <a:cubicBezTo>
                  <a:pt x="106" y="1"/>
                  <a:pt x="129" y="1"/>
                  <a:pt x="151" y="1"/>
                </a:cubicBezTo>
                <a:cubicBezTo>
                  <a:pt x="165" y="1"/>
                  <a:pt x="168" y="3"/>
                  <a:pt x="168" y="17"/>
                </a:cubicBezTo>
                <a:cubicBezTo>
                  <a:pt x="168" y="62"/>
                  <a:pt x="168" y="107"/>
                  <a:pt x="168" y="153"/>
                </a:cubicBezTo>
                <a:cubicBezTo>
                  <a:pt x="168" y="162"/>
                  <a:pt x="165" y="166"/>
                  <a:pt x="157" y="169"/>
                </a:cubicBezTo>
                <a:cubicBezTo>
                  <a:pt x="147" y="171"/>
                  <a:pt x="138" y="176"/>
                  <a:pt x="129" y="178"/>
                </a:cubicBezTo>
                <a:cubicBezTo>
                  <a:pt x="115" y="182"/>
                  <a:pt x="107" y="175"/>
                  <a:pt x="107" y="160"/>
                </a:cubicBezTo>
                <a:cubicBezTo>
                  <a:pt x="109" y="128"/>
                  <a:pt x="108" y="95"/>
                  <a:pt x="108" y="62"/>
                </a:cubicBezTo>
                <a:cubicBezTo>
                  <a:pt x="108" y="54"/>
                  <a:pt x="105" y="52"/>
                  <a:pt x="98" y="52"/>
                </a:cubicBezTo>
                <a:cubicBezTo>
                  <a:pt x="77" y="52"/>
                  <a:pt x="56" y="52"/>
                  <a:pt x="36" y="52"/>
                </a:cubicBezTo>
                <a:cubicBezTo>
                  <a:pt x="24" y="52"/>
                  <a:pt x="15" y="47"/>
                  <a:pt x="6" y="39"/>
                </a:cubicBezTo>
                <a:cubicBezTo>
                  <a:pt x="3" y="35"/>
                  <a:pt x="0" y="9"/>
                  <a:pt x="3" y="4"/>
                </a:cubicBezTo>
                <a:cubicBezTo>
                  <a:pt x="5" y="0"/>
                  <a:pt x="10" y="1"/>
                  <a:pt x="14" y="1"/>
                </a:cubicBezTo>
                <a:cubicBezTo>
                  <a:pt x="37" y="1"/>
                  <a:pt x="60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5" name="Freeform 44">
            <a:extLst>
              <a:ext uri="{FF2B5EF4-FFF2-40B4-BE49-F238E27FC236}">
                <a16:creationId xmlns:a16="http://schemas.microsoft.com/office/drawing/2014/main" id="{A2DBDD4C-5768-404F-B70F-3DB17C8E0B72}"/>
              </a:ext>
            </a:extLst>
          </p:cNvPr>
          <p:cNvSpPr>
            <a:spLocks noEditPoints="1"/>
          </p:cNvSpPr>
          <p:nvPr/>
        </p:nvSpPr>
        <p:spPr bwMode="auto">
          <a:xfrm>
            <a:off x="8027988" y="5480051"/>
            <a:ext cx="425450" cy="1100138"/>
          </a:xfrm>
          <a:custGeom>
            <a:avLst/>
            <a:gdLst>
              <a:gd name="T0" fmla="*/ 185 w 185"/>
              <a:gd name="T1" fmla="*/ 240 h 477"/>
              <a:gd name="T2" fmla="*/ 185 w 185"/>
              <a:gd name="T3" fmla="*/ 371 h 477"/>
              <a:gd name="T4" fmla="*/ 141 w 185"/>
              <a:gd name="T5" fmla="*/ 457 h 477"/>
              <a:gd name="T6" fmla="*/ 48 w 185"/>
              <a:gd name="T7" fmla="*/ 460 h 477"/>
              <a:gd name="T8" fmla="*/ 1 w 185"/>
              <a:gd name="T9" fmla="*/ 382 h 477"/>
              <a:gd name="T10" fmla="*/ 1 w 185"/>
              <a:gd name="T11" fmla="*/ 97 h 477"/>
              <a:gd name="T12" fmla="*/ 65 w 185"/>
              <a:gd name="T13" fmla="*/ 12 h 477"/>
              <a:gd name="T14" fmla="*/ 170 w 185"/>
              <a:gd name="T15" fmla="*/ 50 h 477"/>
              <a:gd name="T16" fmla="*/ 185 w 185"/>
              <a:gd name="T17" fmla="*/ 108 h 477"/>
              <a:gd name="T18" fmla="*/ 185 w 185"/>
              <a:gd name="T19" fmla="*/ 240 h 477"/>
              <a:gd name="T20" fmla="*/ 34 w 185"/>
              <a:gd name="T21" fmla="*/ 314 h 477"/>
              <a:gd name="T22" fmla="*/ 34 w 185"/>
              <a:gd name="T23" fmla="*/ 371 h 477"/>
              <a:gd name="T24" fmla="*/ 92 w 185"/>
              <a:gd name="T25" fmla="*/ 429 h 477"/>
              <a:gd name="T26" fmla="*/ 151 w 185"/>
              <a:gd name="T27" fmla="*/ 371 h 477"/>
              <a:gd name="T28" fmla="*/ 151 w 185"/>
              <a:gd name="T29" fmla="*/ 255 h 477"/>
              <a:gd name="T30" fmla="*/ 140 w 185"/>
              <a:gd name="T31" fmla="*/ 243 h 477"/>
              <a:gd name="T32" fmla="*/ 45 w 185"/>
              <a:gd name="T33" fmla="*/ 243 h 477"/>
              <a:gd name="T34" fmla="*/ 34 w 185"/>
              <a:gd name="T35" fmla="*/ 254 h 477"/>
              <a:gd name="T36" fmla="*/ 34 w 185"/>
              <a:gd name="T37" fmla="*/ 314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5" h="477">
                <a:moveTo>
                  <a:pt x="185" y="240"/>
                </a:moveTo>
                <a:cubicBezTo>
                  <a:pt x="185" y="284"/>
                  <a:pt x="185" y="328"/>
                  <a:pt x="185" y="371"/>
                </a:cubicBezTo>
                <a:cubicBezTo>
                  <a:pt x="185" y="408"/>
                  <a:pt x="173" y="438"/>
                  <a:pt x="141" y="457"/>
                </a:cubicBezTo>
                <a:cubicBezTo>
                  <a:pt x="111" y="475"/>
                  <a:pt x="79" y="477"/>
                  <a:pt x="48" y="460"/>
                </a:cubicBezTo>
                <a:cubicBezTo>
                  <a:pt x="18" y="443"/>
                  <a:pt x="1" y="417"/>
                  <a:pt x="1" y="382"/>
                </a:cubicBezTo>
                <a:cubicBezTo>
                  <a:pt x="0" y="287"/>
                  <a:pt x="0" y="192"/>
                  <a:pt x="1" y="97"/>
                </a:cubicBezTo>
                <a:cubicBezTo>
                  <a:pt x="1" y="59"/>
                  <a:pt x="29" y="22"/>
                  <a:pt x="65" y="12"/>
                </a:cubicBezTo>
                <a:cubicBezTo>
                  <a:pt x="106" y="0"/>
                  <a:pt x="148" y="16"/>
                  <a:pt x="170" y="50"/>
                </a:cubicBezTo>
                <a:cubicBezTo>
                  <a:pt x="182" y="68"/>
                  <a:pt x="185" y="88"/>
                  <a:pt x="185" y="108"/>
                </a:cubicBezTo>
                <a:cubicBezTo>
                  <a:pt x="185" y="152"/>
                  <a:pt x="185" y="196"/>
                  <a:pt x="185" y="240"/>
                </a:cubicBezTo>
                <a:close/>
                <a:moveTo>
                  <a:pt x="34" y="314"/>
                </a:moveTo>
                <a:cubicBezTo>
                  <a:pt x="34" y="333"/>
                  <a:pt x="33" y="352"/>
                  <a:pt x="34" y="371"/>
                </a:cubicBezTo>
                <a:cubicBezTo>
                  <a:pt x="34" y="403"/>
                  <a:pt x="60" y="429"/>
                  <a:pt x="92" y="429"/>
                </a:cubicBezTo>
                <a:cubicBezTo>
                  <a:pt x="124" y="429"/>
                  <a:pt x="150" y="404"/>
                  <a:pt x="151" y="371"/>
                </a:cubicBezTo>
                <a:cubicBezTo>
                  <a:pt x="151" y="332"/>
                  <a:pt x="151" y="293"/>
                  <a:pt x="151" y="255"/>
                </a:cubicBezTo>
                <a:cubicBezTo>
                  <a:pt x="151" y="246"/>
                  <a:pt x="148" y="243"/>
                  <a:pt x="140" y="243"/>
                </a:cubicBezTo>
                <a:cubicBezTo>
                  <a:pt x="108" y="243"/>
                  <a:pt x="77" y="243"/>
                  <a:pt x="45" y="243"/>
                </a:cubicBezTo>
                <a:cubicBezTo>
                  <a:pt x="37" y="243"/>
                  <a:pt x="33" y="246"/>
                  <a:pt x="34" y="254"/>
                </a:cubicBezTo>
                <a:cubicBezTo>
                  <a:pt x="34" y="274"/>
                  <a:pt x="34" y="294"/>
                  <a:pt x="34" y="31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6" name="Freeform 45">
            <a:extLst>
              <a:ext uri="{FF2B5EF4-FFF2-40B4-BE49-F238E27FC236}">
                <a16:creationId xmlns:a16="http://schemas.microsoft.com/office/drawing/2014/main" id="{2BDE3D98-5186-475F-8BAB-447B421437AC}"/>
              </a:ext>
            </a:extLst>
          </p:cNvPr>
          <p:cNvSpPr>
            <a:spLocks noEditPoints="1"/>
          </p:cNvSpPr>
          <p:nvPr/>
        </p:nvSpPr>
        <p:spPr bwMode="auto">
          <a:xfrm>
            <a:off x="7439025" y="5480051"/>
            <a:ext cx="427038" cy="1101725"/>
          </a:xfrm>
          <a:custGeom>
            <a:avLst/>
            <a:gdLst>
              <a:gd name="T0" fmla="*/ 0 w 185"/>
              <a:gd name="T1" fmla="*/ 239 h 478"/>
              <a:gd name="T2" fmla="*/ 0 w 185"/>
              <a:gd name="T3" fmla="*/ 101 h 478"/>
              <a:gd name="T4" fmla="*/ 62 w 185"/>
              <a:gd name="T5" fmla="*/ 13 h 478"/>
              <a:gd name="T6" fmla="*/ 165 w 185"/>
              <a:gd name="T7" fmla="*/ 43 h 478"/>
              <a:gd name="T8" fmla="*/ 185 w 185"/>
              <a:gd name="T9" fmla="*/ 106 h 478"/>
              <a:gd name="T10" fmla="*/ 185 w 185"/>
              <a:gd name="T11" fmla="*/ 270 h 478"/>
              <a:gd name="T12" fmla="*/ 185 w 185"/>
              <a:gd name="T13" fmla="*/ 375 h 478"/>
              <a:gd name="T14" fmla="*/ 133 w 185"/>
              <a:gd name="T15" fmla="*/ 461 h 478"/>
              <a:gd name="T16" fmla="*/ 33 w 185"/>
              <a:gd name="T17" fmla="*/ 449 h 478"/>
              <a:gd name="T18" fmla="*/ 0 w 185"/>
              <a:gd name="T19" fmla="*/ 381 h 478"/>
              <a:gd name="T20" fmla="*/ 0 w 185"/>
              <a:gd name="T21" fmla="*/ 239 h 478"/>
              <a:gd name="T22" fmla="*/ 151 w 185"/>
              <a:gd name="T23" fmla="*/ 165 h 478"/>
              <a:gd name="T24" fmla="*/ 151 w 185"/>
              <a:gd name="T25" fmla="*/ 165 h 478"/>
              <a:gd name="T26" fmla="*/ 151 w 185"/>
              <a:gd name="T27" fmla="*/ 106 h 478"/>
              <a:gd name="T28" fmla="*/ 93 w 185"/>
              <a:gd name="T29" fmla="*/ 51 h 478"/>
              <a:gd name="T30" fmla="*/ 34 w 185"/>
              <a:gd name="T31" fmla="*/ 106 h 478"/>
              <a:gd name="T32" fmla="*/ 34 w 185"/>
              <a:gd name="T33" fmla="*/ 227 h 478"/>
              <a:gd name="T34" fmla="*/ 44 w 185"/>
              <a:gd name="T35" fmla="*/ 237 h 478"/>
              <a:gd name="T36" fmla="*/ 141 w 185"/>
              <a:gd name="T37" fmla="*/ 236 h 478"/>
              <a:gd name="T38" fmla="*/ 151 w 185"/>
              <a:gd name="T39" fmla="*/ 226 h 478"/>
              <a:gd name="T40" fmla="*/ 151 w 185"/>
              <a:gd name="T41" fmla="*/ 165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5" h="478">
                <a:moveTo>
                  <a:pt x="0" y="239"/>
                </a:moveTo>
                <a:cubicBezTo>
                  <a:pt x="0" y="193"/>
                  <a:pt x="0" y="147"/>
                  <a:pt x="0" y="101"/>
                </a:cubicBezTo>
                <a:cubicBezTo>
                  <a:pt x="1" y="60"/>
                  <a:pt x="24" y="26"/>
                  <a:pt x="62" y="13"/>
                </a:cubicBezTo>
                <a:cubicBezTo>
                  <a:pt x="98" y="0"/>
                  <a:pt x="139" y="12"/>
                  <a:pt x="165" y="43"/>
                </a:cubicBezTo>
                <a:cubicBezTo>
                  <a:pt x="180" y="61"/>
                  <a:pt x="185" y="83"/>
                  <a:pt x="185" y="106"/>
                </a:cubicBezTo>
                <a:cubicBezTo>
                  <a:pt x="185" y="161"/>
                  <a:pt x="185" y="215"/>
                  <a:pt x="185" y="270"/>
                </a:cubicBezTo>
                <a:cubicBezTo>
                  <a:pt x="184" y="305"/>
                  <a:pt x="185" y="340"/>
                  <a:pt x="185" y="375"/>
                </a:cubicBezTo>
                <a:cubicBezTo>
                  <a:pt x="184" y="414"/>
                  <a:pt x="169" y="444"/>
                  <a:pt x="133" y="461"/>
                </a:cubicBezTo>
                <a:cubicBezTo>
                  <a:pt x="98" y="478"/>
                  <a:pt x="64" y="475"/>
                  <a:pt x="33" y="449"/>
                </a:cubicBezTo>
                <a:cubicBezTo>
                  <a:pt x="12" y="432"/>
                  <a:pt x="1" y="409"/>
                  <a:pt x="0" y="381"/>
                </a:cubicBezTo>
                <a:cubicBezTo>
                  <a:pt x="0" y="334"/>
                  <a:pt x="0" y="286"/>
                  <a:pt x="0" y="239"/>
                </a:cubicBezTo>
                <a:close/>
                <a:moveTo>
                  <a:pt x="151" y="165"/>
                </a:moveTo>
                <a:cubicBezTo>
                  <a:pt x="151" y="165"/>
                  <a:pt x="151" y="165"/>
                  <a:pt x="151" y="165"/>
                </a:cubicBezTo>
                <a:cubicBezTo>
                  <a:pt x="151" y="146"/>
                  <a:pt x="151" y="126"/>
                  <a:pt x="151" y="106"/>
                </a:cubicBezTo>
                <a:cubicBezTo>
                  <a:pt x="150" y="75"/>
                  <a:pt x="125" y="51"/>
                  <a:pt x="93" y="51"/>
                </a:cubicBezTo>
                <a:cubicBezTo>
                  <a:pt x="60" y="51"/>
                  <a:pt x="34" y="75"/>
                  <a:pt x="34" y="106"/>
                </a:cubicBezTo>
                <a:cubicBezTo>
                  <a:pt x="33" y="146"/>
                  <a:pt x="34" y="187"/>
                  <a:pt x="34" y="227"/>
                </a:cubicBezTo>
                <a:cubicBezTo>
                  <a:pt x="33" y="234"/>
                  <a:pt x="36" y="237"/>
                  <a:pt x="44" y="237"/>
                </a:cubicBezTo>
                <a:cubicBezTo>
                  <a:pt x="76" y="236"/>
                  <a:pt x="108" y="236"/>
                  <a:pt x="141" y="236"/>
                </a:cubicBezTo>
                <a:cubicBezTo>
                  <a:pt x="149" y="237"/>
                  <a:pt x="151" y="233"/>
                  <a:pt x="151" y="226"/>
                </a:cubicBezTo>
                <a:cubicBezTo>
                  <a:pt x="151" y="206"/>
                  <a:pt x="151" y="185"/>
                  <a:pt x="151" y="16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7" name="Freeform 46">
            <a:extLst>
              <a:ext uri="{FF2B5EF4-FFF2-40B4-BE49-F238E27FC236}">
                <a16:creationId xmlns:a16="http://schemas.microsoft.com/office/drawing/2014/main" id="{040029C5-BF3C-40A9-ACE3-1D7BA76FC655}"/>
              </a:ext>
            </a:extLst>
          </p:cNvPr>
          <p:cNvSpPr>
            <a:spLocks noEditPoints="1"/>
          </p:cNvSpPr>
          <p:nvPr/>
        </p:nvSpPr>
        <p:spPr bwMode="auto">
          <a:xfrm>
            <a:off x="8978900" y="5643563"/>
            <a:ext cx="1201738" cy="865188"/>
          </a:xfrm>
          <a:custGeom>
            <a:avLst/>
            <a:gdLst>
              <a:gd name="T0" fmla="*/ 519 w 521"/>
              <a:gd name="T1" fmla="*/ 186 h 375"/>
              <a:gd name="T2" fmla="*/ 520 w 521"/>
              <a:gd name="T3" fmla="*/ 242 h 375"/>
              <a:gd name="T4" fmla="*/ 486 w 521"/>
              <a:gd name="T5" fmla="*/ 309 h 375"/>
              <a:gd name="T6" fmla="*/ 410 w 521"/>
              <a:gd name="T7" fmla="*/ 346 h 375"/>
              <a:gd name="T8" fmla="*/ 96 w 521"/>
              <a:gd name="T9" fmla="*/ 340 h 375"/>
              <a:gd name="T10" fmla="*/ 36 w 521"/>
              <a:gd name="T11" fmla="*/ 310 h 375"/>
              <a:gd name="T12" fmla="*/ 1 w 521"/>
              <a:gd name="T13" fmla="*/ 243 h 375"/>
              <a:gd name="T14" fmla="*/ 2 w 521"/>
              <a:gd name="T15" fmla="*/ 114 h 375"/>
              <a:gd name="T16" fmla="*/ 39 w 521"/>
              <a:gd name="T17" fmla="*/ 60 h 375"/>
              <a:gd name="T18" fmla="*/ 159 w 521"/>
              <a:gd name="T19" fmla="*/ 14 h 375"/>
              <a:gd name="T20" fmla="*/ 396 w 521"/>
              <a:gd name="T21" fmla="*/ 22 h 375"/>
              <a:gd name="T22" fmla="*/ 489 w 521"/>
              <a:gd name="T23" fmla="*/ 65 h 375"/>
              <a:gd name="T24" fmla="*/ 519 w 521"/>
              <a:gd name="T25" fmla="*/ 127 h 375"/>
              <a:gd name="T26" fmla="*/ 519 w 521"/>
              <a:gd name="T27" fmla="*/ 186 h 375"/>
              <a:gd name="T28" fmla="*/ 519 w 521"/>
              <a:gd name="T29" fmla="*/ 186 h 375"/>
              <a:gd name="T30" fmla="*/ 34 w 521"/>
              <a:gd name="T31" fmla="*/ 174 h 375"/>
              <a:gd name="T32" fmla="*/ 34 w 521"/>
              <a:gd name="T33" fmla="*/ 229 h 375"/>
              <a:gd name="T34" fmla="*/ 51 w 521"/>
              <a:gd name="T35" fmla="*/ 270 h 375"/>
              <a:gd name="T36" fmla="*/ 125 w 521"/>
              <a:gd name="T37" fmla="*/ 311 h 375"/>
              <a:gd name="T38" fmla="*/ 370 w 521"/>
              <a:gd name="T39" fmla="*/ 318 h 375"/>
              <a:gd name="T40" fmla="*/ 462 w 521"/>
              <a:gd name="T41" fmla="*/ 278 h 375"/>
              <a:gd name="T42" fmla="*/ 486 w 521"/>
              <a:gd name="T43" fmla="*/ 236 h 375"/>
              <a:gd name="T44" fmla="*/ 486 w 521"/>
              <a:gd name="T45" fmla="*/ 183 h 375"/>
              <a:gd name="T46" fmla="*/ 480 w 521"/>
              <a:gd name="T47" fmla="*/ 178 h 375"/>
              <a:gd name="T48" fmla="*/ 351 w 521"/>
              <a:gd name="T49" fmla="*/ 224 h 375"/>
              <a:gd name="T50" fmla="*/ 173 w 521"/>
              <a:gd name="T51" fmla="*/ 225 h 375"/>
              <a:gd name="T52" fmla="*/ 51 w 521"/>
              <a:gd name="T53" fmla="*/ 184 h 375"/>
              <a:gd name="T54" fmla="*/ 34 w 521"/>
              <a:gd name="T55" fmla="*/ 174 h 375"/>
              <a:gd name="T56" fmla="*/ 402 w 521"/>
              <a:gd name="T57" fmla="*/ 180 h 375"/>
              <a:gd name="T58" fmla="*/ 392 w 521"/>
              <a:gd name="T59" fmla="*/ 175 h 375"/>
              <a:gd name="T60" fmla="*/ 120 w 521"/>
              <a:gd name="T61" fmla="*/ 67 h 375"/>
              <a:gd name="T62" fmla="*/ 64 w 521"/>
              <a:gd name="T63" fmla="*/ 75 h 375"/>
              <a:gd name="T64" fmla="*/ 62 w 521"/>
              <a:gd name="T65" fmla="*/ 77 h 375"/>
              <a:gd name="T66" fmla="*/ 61 w 521"/>
              <a:gd name="T67" fmla="*/ 150 h 375"/>
              <a:gd name="T68" fmla="*/ 133 w 521"/>
              <a:gd name="T69" fmla="*/ 184 h 375"/>
              <a:gd name="T70" fmla="*/ 347 w 521"/>
              <a:gd name="T71" fmla="*/ 193 h 375"/>
              <a:gd name="T72" fmla="*/ 402 w 521"/>
              <a:gd name="T73" fmla="*/ 180 h 375"/>
              <a:gd name="T74" fmla="*/ 138 w 521"/>
              <a:gd name="T75" fmla="*/ 43 h 375"/>
              <a:gd name="T76" fmla="*/ 142 w 521"/>
              <a:gd name="T77" fmla="*/ 46 h 375"/>
              <a:gd name="T78" fmla="*/ 427 w 521"/>
              <a:gd name="T79" fmla="*/ 158 h 375"/>
              <a:gd name="T80" fmla="*/ 461 w 521"/>
              <a:gd name="T81" fmla="*/ 152 h 375"/>
              <a:gd name="T82" fmla="*/ 477 w 521"/>
              <a:gd name="T83" fmla="*/ 134 h 375"/>
              <a:gd name="T84" fmla="*/ 481 w 521"/>
              <a:gd name="T85" fmla="*/ 100 h 375"/>
              <a:gd name="T86" fmla="*/ 460 w 521"/>
              <a:gd name="T87" fmla="*/ 75 h 375"/>
              <a:gd name="T88" fmla="*/ 364 w 521"/>
              <a:gd name="T89" fmla="*/ 37 h 375"/>
              <a:gd name="T90" fmla="*/ 195 w 521"/>
              <a:gd name="T91" fmla="*/ 32 h 375"/>
              <a:gd name="T92" fmla="*/ 138 w 521"/>
              <a:gd name="T93" fmla="*/ 43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21" h="375">
                <a:moveTo>
                  <a:pt x="519" y="186"/>
                </a:moveTo>
                <a:cubicBezTo>
                  <a:pt x="519" y="205"/>
                  <a:pt x="518" y="223"/>
                  <a:pt x="520" y="242"/>
                </a:cubicBezTo>
                <a:cubicBezTo>
                  <a:pt x="521" y="271"/>
                  <a:pt x="508" y="292"/>
                  <a:pt x="486" y="309"/>
                </a:cubicBezTo>
                <a:cubicBezTo>
                  <a:pt x="463" y="326"/>
                  <a:pt x="438" y="338"/>
                  <a:pt x="410" y="346"/>
                </a:cubicBezTo>
                <a:cubicBezTo>
                  <a:pt x="305" y="375"/>
                  <a:pt x="200" y="374"/>
                  <a:pt x="96" y="340"/>
                </a:cubicBezTo>
                <a:cubicBezTo>
                  <a:pt x="74" y="334"/>
                  <a:pt x="55" y="323"/>
                  <a:pt x="36" y="310"/>
                </a:cubicBezTo>
                <a:cubicBezTo>
                  <a:pt x="14" y="294"/>
                  <a:pt x="1" y="272"/>
                  <a:pt x="1" y="243"/>
                </a:cubicBezTo>
                <a:cubicBezTo>
                  <a:pt x="1" y="200"/>
                  <a:pt x="0" y="157"/>
                  <a:pt x="2" y="114"/>
                </a:cubicBezTo>
                <a:cubicBezTo>
                  <a:pt x="4" y="89"/>
                  <a:pt x="20" y="73"/>
                  <a:pt x="39" y="60"/>
                </a:cubicBezTo>
                <a:cubicBezTo>
                  <a:pt x="75" y="34"/>
                  <a:pt x="116" y="22"/>
                  <a:pt x="159" y="14"/>
                </a:cubicBezTo>
                <a:cubicBezTo>
                  <a:pt x="239" y="0"/>
                  <a:pt x="318" y="2"/>
                  <a:pt x="396" y="22"/>
                </a:cubicBezTo>
                <a:cubicBezTo>
                  <a:pt x="430" y="31"/>
                  <a:pt x="461" y="43"/>
                  <a:pt x="489" y="65"/>
                </a:cubicBezTo>
                <a:cubicBezTo>
                  <a:pt x="508" y="81"/>
                  <a:pt x="521" y="100"/>
                  <a:pt x="519" y="127"/>
                </a:cubicBezTo>
                <a:cubicBezTo>
                  <a:pt x="518" y="146"/>
                  <a:pt x="519" y="166"/>
                  <a:pt x="519" y="186"/>
                </a:cubicBezTo>
                <a:cubicBezTo>
                  <a:pt x="519" y="186"/>
                  <a:pt x="519" y="186"/>
                  <a:pt x="519" y="186"/>
                </a:cubicBezTo>
                <a:close/>
                <a:moveTo>
                  <a:pt x="34" y="174"/>
                </a:moveTo>
                <a:cubicBezTo>
                  <a:pt x="34" y="193"/>
                  <a:pt x="34" y="211"/>
                  <a:pt x="34" y="229"/>
                </a:cubicBezTo>
                <a:cubicBezTo>
                  <a:pt x="34" y="245"/>
                  <a:pt x="40" y="258"/>
                  <a:pt x="51" y="270"/>
                </a:cubicBezTo>
                <a:cubicBezTo>
                  <a:pt x="71" y="291"/>
                  <a:pt x="97" y="303"/>
                  <a:pt x="125" y="311"/>
                </a:cubicBezTo>
                <a:cubicBezTo>
                  <a:pt x="206" y="336"/>
                  <a:pt x="288" y="336"/>
                  <a:pt x="370" y="318"/>
                </a:cubicBezTo>
                <a:cubicBezTo>
                  <a:pt x="403" y="311"/>
                  <a:pt x="435" y="299"/>
                  <a:pt x="462" y="278"/>
                </a:cubicBezTo>
                <a:cubicBezTo>
                  <a:pt x="475" y="267"/>
                  <a:pt x="485" y="254"/>
                  <a:pt x="486" y="236"/>
                </a:cubicBezTo>
                <a:cubicBezTo>
                  <a:pt x="487" y="218"/>
                  <a:pt x="486" y="201"/>
                  <a:pt x="486" y="183"/>
                </a:cubicBezTo>
                <a:cubicBezTo>
                  <a:pt x="486" y="177"/>
                  <a:pt x="485" y="175"/>
                  <a:pt x="480" y="178"/>
                </a:cubicBezTo>
                <a:cubicBezTo>
                  <a:pt x="440" y="205"/>
                  <a:pt x="396" y="217"/>
                  <a:pt x="351" y="224"/>
                </a:cubicBezTo>
                <a:cubicBezTo>
                  <a:pt x="292" y="234"/>
                  <a:pt x="232" y="235"/>
                  <a:pt x="173" y="225"/>
                </a:cubicBezTo>
                <a:cubicBezTo>
                  <a:pt x="130" y="217"/>
                  <a:pt x="88" y="207"/>
                  <a:pt x="51" y="184"/>
                </a:cubicBezTo>
                <a:cubicBezTo>
                  <a:pt x="46" y="181"/>
                  <a:pt x="41" y="178"/>
                  <a:pt x="34" y="174"/>
                </a:cubicBezTo>
                <a:close/>
                <a:moveTo>
                  <a:pt x="402" y="180"/>
                </a:moveTo>
                <a:cubicBezTo>
                  <a:pt x="397" y="178"/>
                  <a:pt x="395" y="176"/>
                  <a:pt x="392" y="175"/>
                </a:cubicBezTo>
                <a:cubicBezTo>
                  <a:pt x="301" y="140"/>
                  <a:pt x="210" y="105"/>
                  <a:pt x="120" y="67"/>
                </a:cubicBezTo>
                <a:cubicBezTo>
                  <a:pt x="97" y="57"/>
                  <a:pt x="81" y="62"/>
                  <a:pt x="64" y="75"/>
                </a:cubicBezTo>
                <a:cubicBezTo>
                  <a:pt x="63" y="76"/>
                  <a:pt x="63" y="77"/>
                  <a:pt x="62" y="77"/>
                </a:cubicBezTo>
                <a:cubicBezTo>
                  <a:pt x="34" y="99"/>
                  <a:pt x="34" y="128"/>
                  <a:pt x="61" y="150"/>
                </a:cubicBezTo>
                <a:cubicBezTo>
                  <a:pt x="83" y="167"/>
                  <a:pt x="107" y="177"/>
                  <a:pt x="133" y="184"/>
                </a:cubicBezTo>
                <a:cubicBezTo>
                  <a:pt x="204" y="202"/>
                  <a:pt x="275" y="204"/>
                  <a:pt x="347" y="193"/>
                </a:cubicBezTo>
                <a:cubicBezTo>
                  <a:pt x="365" y="191"/>
                  <a:pt x="382" y="187"/>
                  <a:pt x="402" y="180"/>
                </a:cubicBezTo>
                <a:close/>
                <a:moveTo>
                  <a:pt x="138" y="43"/>
                </a:moveTo>
                <a:cubicBezTo>
                  <a:pt x="141" y="45"/>
                  <a:pt x="141" y="45"/>
                  <a:pt x="142" y="46"/>
                </a:cubicBezTo>
                <a:cubicBezTo>
                  <a:pt x="237" y="83"/>
                  <a:pt x="332" y="120"/>
                  <a:pt x="427" y="158"/>
                </a:cubicBezTo>
                <a:cubicBezTo>
                  <a:pt x="441" y="164"/>
                  <a:pt x="451" y="160"/>
                  <a:pt x="461" y="152"/>
                </a:cubicBezTo>
                <a:cubicBezTo>
                  <a:pt x="467" y="147"/>
                  <a:pt x="472" y="141"/>
                  <a:pt x="477" y="134"/>
                </a:cubicBezTo>
                <a:cubicBezTo>
                  <a:pt x="484" y="124"/>
                  <a:pt x="486" y="112"/>
                  <a:pt x="481" y="100"/>
                </a:cubicBezTo>
                <a:cubicBezTo>
                  <a:pt x="477" y="89"/>
                  <a:pt x="469" y="82"/>
                  <a:pt x="460" y="75"/>
                </a:cubicBezTo>
                <a:cubicBezTo>
                  <a:pt x="431" y="53"/>
                  <a:pt x="398" y="44"/>
                  <a:pt x="364" y="37"/>
                </a:cubicBezTo>
                <a:cubicBezTo>
                  <a:pt x="308" y="26"/>
                  <a:pt x="251" y="25"/>
                  <a:pt x="195" y="32"/>
                </a:cubicBezTo>
                <a:cubicBezTo>
                  <a:pt x="176" y="34"/>
                  <a:pt x="158" y="37"/>
                  <a:pt x="138" y="43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8" name="Freeform 47">
            <a:extLst>
              <a:ext uri="{FF2B5EF4-FFF2-40B4-BE49-F238E27FC236}">
                <a16:creationId xmlns:a16="http://schemas.microsoft.com/office/drawing/2014/main" id="{E62F44DE-557F-4DA1-B558-6EBF811FA4FF}"/>
              </a:ext>
            </a:extLst>
          </p:cNvPr>
          <p:cNvSpPr>
            <a:spLocks noEditPoints="1"/>
          </p:cNvSpPr>
          <p:nvPr/>
        </p:nvSpPr>
        <p:spPr bwMode="auto">
          <a:xfrm>
            <a:off x="5694363" y="3902076"/>
            <a:ext cx="1298575" cy="1096963"/>
          </a:xfrm>
          <a:custGeom>
            <a:avLst/>
            <a:gdLst>
              <a:gd name="T0" fmla="*/ 563 w 563"/>
              <a:gd name="T1" fmla="*/ 203 h 476"/>
              <a:gd name="T2" fmla="*/ 534 w 563"/>
              <a:gd name="T3" fmla="*/ 248 h 476"/>
              <a:gd name="T4" fmla="*/ 481 w 563"/>
              <a:gd name="T5" fmla="*/ 270 h 476"/>
              <a:gd name="T6" fmla="*/ 479 w 563"/>
              <a:gd name="T7" fmla="*/ 279 h 476"/>
              <a:gd name="T8" fmla="*/ 513 w 563"/>
              <a:gd name="T9" fmla="*/ 307 h 476"/>
              <a:gd name="T10" fmla="*/ 520 w 563"/>
              <a:gd name="T11" fmla="*/ 388 h 476"/>
              <a:gd name="T12" fmla="*/ 468 w 563"/>
              <a:gd name="T13" fmla="*/ 449 h 476"/>
              <a:gd name="T14" fmla="*/ 390 w 563"/>
              <a:gd name="T15" fmla="*/ 454 h 476"/>
              <a:gd name="T16" fmla="*/ 281 w 563"/>
              <a:gd name="T17" fmla="*/ 362 h 476"/>
              <a:gd name="T18" fmla="*/ 262 w 563"/>
              <a:gd name="T19" fmla="*/ 358 h 476"/>
              <a:gd name="T20" fmla="*/ 115 w 563"/>
              <a:gd name="T21" fmla="*/ 418 h 476"/>
              <a:gd name="T22" fmla="*/ 42 w 563"/>
              <a:gd name="T23" fmla="*/ 387 h 476"/>
              <a:gd name="T24" fmla="*/ 11 w 563"/>
              <a:gd name="T25" fmla="*/ 311 h 476"/>
              <a:gd name="T26" fmla="*/ 38 w 563"/>
              <a:gd name="T27" fmla="*/ 244 h 476"/>
              <a:gd name="T28" fmla="*/ 97 w 563"/>
              <a:gd name="T29" fmla="*/ 219 h 476"/>
              <a:gd name="T30" fmla="*/ 100 w 563"/>
              <a:gd name="T31" fmla="*/ 208 h 476"/>
              <a:gd name="T32" fmla="*/ 49 w 563"/>
              <a:gd name="T33" fmla="*/ 164 h 476"/>
              <a:gd name="T34" fmla="*/ 44 w 563"/>
              <a:gd name="T35" fmla="*/ 89 h 476"/>
              <a:gd name="T36" fmla="*/ 100 w 563"/>
              <a:gd name="T37" fmla="*/ 23 h 476"/>
              <a:gd name="T38" fmla="*/ 170 w 563"/>
              <a:gd name="T39" fmla="*/ 18 h 476"/>
              <a:gd name="T40" fmla="*/ 271 w 563"/>
              <a:gd name="T41" fmla="*/ 102 h 476"/>
              <a:gd name="T42" fmla="*/ 301 w 563"/>
              <a:gd name="T43" fmla="*/ 129 h 476"/>
              <a:gd name="T44" fmla="*/ 316 w 563"/>
              <a:gd name="T45" fmla="*/ 131 h 476"/>
              <a:gd name="T46" fmla="*/ 455 w 563"/>
              <a:gd name="T47" fmla="*/ 74 h 476"/>
              <a:gd name="T48" fmla="*/ 527 w 563"/>
              <a:gd name="T49" fmla="*/ 104 h 476"/>
              <a:gd name="T50" fmla="*/ 559 w 563"/>
              <a:gd name="T51" fmla="*/ 182 h 476"/>
              <a:gd name="T52" fmla="*/ 563 w 563"/>
              <a:gd name="T53" fmla="*/ 203 h 476"/>
              <a:gd name="T54" fmla="*/ 42 w 563"/>
              <a:gd name="T55" fmla="*/ 298 h 476"/>
              <a:gd name="T56" fmla="*/ 45 w 563"/>
              <a:gd name="T57" fmla="*/ 314 h 476"/>
              <a:gd name="T58" fmla="*/ 67 w 563"/>
              <a:gd name="T59" fmla="*/ 367 h 476"/>
              <a:gd name="T60" fmla="*/ 118 w 563"/>
              <a:gd name="T61" fmla="*/ 389 h 476"/>
              <a:gd name="T62" fmla="*/ 318 w 563"/>
              <a:gd name="T63" fmla="*/ 308 h 476"/>
              <a:gd name="T64" fmla="*/ 502 w 563"/>
              <a:gd name="T65" fmla="*/ 234 h 476"/>
              <a:gd name="T66" fmla="*/ 525 w 563"/>
              <a:gd name="T67" fmla="*/ 180 h 476"/>
              <a:gd name="T68" fmla="*/ 504 w 563"/>
              <a:gd name="T69" fmla="*/ 130 h 476"/>
              <a:gd name="T70" fmla="*/ 451 w 563"/>
              <a:gd name="T71" fmla="*/ 107 h 476"/>
              <a:gd name="T72" fmla="*/ 347 w 563"/>
              <a:gd name="T73" fmla="*/ 149 h 476"/>
              <a:gd name="T74" fmla="*/ 65 w 563"/>
              <a:gd name="T75" fmla="*/ 264 h 476"/>
              <a:gd name="T76" fmla="*/ 42 w 563"/>
              <a:gd name="T77" fmla="*/ 298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63" h="476">
                <a:moveTo>
                  <a:pt x="563" y="203"/>
                </a:moveTo>
                <a:cubicBezTo>
                  <a:pt x="562" y="223"/>
                  <a:pt x="553" y="239"/>
                  <a:pt x="534" y="248"/>
                </a:cubicBezTo>
                <a:cubicBezTo>
                  <a:pt x="517" y="256"/>
                  <a:pt x="499" y="263"/>
                  <a:pt x="481" y="270"/>
                </a:cubicBezTo>
                <a:cubicBezTo>
                  <a:pt x="474" y="273"/>
                  <a:pt x="474" y="275"/>
                  <a:pt x="479" y="279"/>
                </a:cubicBezTo>
                <a:cubicBezTo>
                  <a:pt x="490" y="289"/>
                  <a:pt x="502" y="298"/>
                  <a:pt x="513" y="307"/>
                </a:cubicBezTo>
                <a:cubicBezTo>
                  <a:pt x="541" y="332"/>
                  <a:pt x="543" y="359"/>
                  <a:pt x="520" y="388"/>
                </a:cubicBezTo>
                <a:cubicBezTo>
                  <a:pt x="503" y="408"/>
                  <a:pt x="485" y="428"/>
                  <a:pt x="468" y="449"/>
                </a:cubicBezTo>
                <a:cubicBezTo>
                  <a:pt x="447" y="474"/>
                  <a:pt x="415" y="476"/>
                  <a:pt x="390" y="454"/>
                </a:cubicBezTo>
                <a:cubicBezTo>
                  <a:pt x="354" y="423"/>
                  <a:pt x="317" y="393"/>
                  <a:pt x="281" y="362"/>
                </a:cubicBezTo>
                <a:cubicBezTo>
                  <a:pt x="275" y="356"/>
                  <a:pt x="270" y="355"/>
                  <a:pt x="262" y="358"/>
                </a:cubicBezTo>
                <a:cubicBezTo>
                  <a:pt x="213" y="379"/>
                  <a:pt x="164" y="398"/>
                  <a:pt x="115" y="418"/>
                </a:cubicBezTo>
                <a:cubicBezTo>
                  <a:pt x="82" y="431"/>
                  <a:pt x="55" y="420"/>
                  <a:pt x="42" y="387"/>
                </a:cubicBezTo>
                <a:cubicBezTo>
                  <a:pt x="31" y="361"/>
                  <a:pt x="21" y="336"/>
                  <a:pt x="11" y="311"/>
                </a:cubicBezTo>
                <a:cubicBezTo>
                  <a:pt x="0" y="283"/>
                  <a:pt x="11" y="255"/>
                  <a:pt x="38" y="244"/>
                </a:cubicBezTo>
                <a:cubicBezTo>
                  <a:pt x="58" y="235"/>
                  <a:pt x="77" y="227"/>
                  <a:pt x="97" y="219"/>
                </a:cubicBezTo>
                <a:cubicBezTo>
                  <a:pt x="108" y="215"/>
                  <a:pt x="108" y="215"/>
                  <a:pt x="100" y="208"/>
                </a:cubicBezTo>
                <a:cubicBezTo>
                  <a:pt x="83" y="193"/>
                  <a:pt x="66" y="179"/>
                  <a:pt x="49" y="164"/>
                </a:cubicBezTo>
                <a:cubicBezTo>
                  <a:pt x="25" y="142"/>
                  <a:pt x="23" y="115"/>
                  <a:pt x="44" y="89"/>
                </a:cubicBezTo>
                <a:cubicBezTo>
                  <a:pt x="62" y="67"/>
                  <a:pt x="81" y="45"/>
                  <a:pt x="100" y="23"/>
                </a:cubicBezTo>
                <a:cubicBezTo>
                  <a:pt x="118" y="2"/>
                  <a:pt x="148" y="0"/>
                  <a:pt x="170" y="18"/>
                </a:cubicBezTo>
                <a:cubicBezTo>
                  <a:pt x="204" y="45"/>
                  <a:pt x="237" y="74"/>
                  <a:pt x="271" y="102"/>
                </a:cubicBezTo>
                <a:cubicBezTo>
                  <a:pt x="281" y="111"/>
                  <a:pt x="291" y="119"/>
                  <a:pt x="301" y="129"/>
                </a:cubicBezTo>
                <a:cubicBezTo>
                  <a:pt x="306" y="133"/>
                  <a:pt x="310" y="133"/>
                  <a:pt x="316" y="131"/>
                </a:cubicBezTo>
                <a:cubicBezTo>
                  <a:pt x="362" y="112"/>
                  <a:pt x="409" y="93"/>
                  <a:pt x="455" y="74"/>
                </a:cubicBezTo>
                <a:cubicBezTo>
                  <a:pt x="487" y="62"/>
                  <a:pt x="514" y="73"/>
                  <a:pt x="527" y="104"/>
                </a:cubicBezTo>
                <a:cubicBezTo>
                  <a:pt x="538" y="130"/>
                  <a:pt x="548" y="156"/>
                  <a:pt x="559" y="182"/>
                </a:cubicBezTo>
                <a:cubicBezTo>
                  <a:pt x="561" y="188"/>
                  <a:pt x="562" y="195"/>
                  <a:pt x="563" y="203"/>
                </a:cubicBezTo>
                <a:close/>
                <a:moveTo>
                  <a:pt x="42" y="298"/>
                </a:moveTo>
                <a:cubicBezTo>
                  <a:pt x="41" y="303"/>
                  <a:pt x="43" y="308"/>
                  <a:pt x="45" y="314"/>
                </a:cubicBezTo>
                <a:cubicBezTo>
                  <a:pt x="52" y="332"/>
                  <a:pt x="59" y="349"/>
                  <a:pt x="67" y="367"/>
                </a:cubicBezTo>
                <a:cubicBezTo>
                  <a:pt x="76" y="391"/>
                  <a:pt x="94" y="398"/>
                  <a:pt x="118" y="389"/>
                </a:cubicBezTo>
                <a:cubicBezTo>
                  <a:pt x="185" y="362"/>
                  <a:pt x="251" y="335"/>
                  <a:pt x="318" y="308"/>
                </a:cubicBezTo>
                <a:cubicBezTo>
                  <a:pt x="379" y="283"/>
                  <a:pt x="440" y="258"/>
                  <a:pt x="502" y="234"/>
                </a:cubicBezTo>
                <a:cubicBezTo>
                  <a:pt x="527" y="223"/>
                  <a:pt x="535" y="206"/>
                  <a:pt x="525" y="180"/>
                </a:cubicBezTo>
                <a:cubicBezTo>
                  <a:pt x="518" y="163"/>
                  <a:pt x="511" y="146"/>
                  <a:pt x="504" y="130"/>
                </a:cubicBezTo>
                <a:cubicBezTo>
                  <a:pt x="494" y="105"/>
                  <a:pt x="477" y="97"/>
                  <a:pt x="451" y="107"/>
                </a:cubicBezTo>
                <a:cubicBezTo>
                  <a:pt x="416" y="121"/>
                  <a:pt x="382" y="135"/>
                  <a:pt x="347" y="149"/>
                </a:cubicBezTo>
                <a:cubicBezTo>
                  <a:pt x="253" y="188"/>
                  <a:pt x="159" y="226"/>
                  <a:pt x="65" y="264"/>
                </a:cubicBezTo>
                <a:cubicBezTo>
                  <a:pt x="50" y="270"/>
                  <a:pt x="42" y="282"/>
                  <a:pt x="42" y="29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9" name="Freeform 48">
            <a:extLst>
              <a:ext uri="{FF2B5EF4-FFF2-40B4-BE49-F238E27FC236}">
                <a16:creationId xmlns:a16="http://schemas.microsoft.com/office/drawing/2014/main" id="{59A6EF33-EFEC-4BFC-98C4-A92DC4117A88}"/>
              </a:ext>
            </a:extLst>
          </p:cNvPr>
          <p:cNvSpPr>
            <a:spLocks noEditPoints="1"/>
          </p:cNvSpPr>
          <p:nvPr/>
        </p:nvSpPr>
        <p:spPr bwMode="auto">
          <a:xfrm>
            <a:off x="9059863" y="574676"/>
            <a:ext cx="1050925" cy="1308100"/>
          </a:xfrm>
          <a:custGeom>
            <a:avLst/>
            <a:gdLst>
              <a:gd name="T0" fmla="*/ 139 w 456"/>
              <a:gd name="T1" fmla="*/ 430 h 567"/>
              <a:gd name="T2" fmla="*/ 41 w 456"/>
              <a:gd name="T3" fmla="*/ 397 h 567"/>
              <a:gd name="T4" fmla="*/ 21 w 456"/>
              <a:gd name="T5" fmla="*/ 295 h 567"/>
              <a:gd name="T6" fmla="*/ 57 w 456"/>
              <a:gd name="T7" fmla="*/ 166 h 567"/>
              <a:gd name="T8" fmla="*/ 335 w 456"/>
              <a:gd name="T9" fmla="*/ 21 h 567"/>
              <a:gd name="T10" fmla="*/ 402 w 456"/>
              <a:gd name="T11" fmla="*/ 350 h 567"/>
              <a:gd name="T12" fmla="*/ 350 w 456"/>
              <a:gd name="T13" fmla="*/ 467 h 567"/>
              <a:gd name="T14" fmla="*/ 152 w 456"/>
              <a:gd name="T15" fmla="*/ 542 h 567"/>
              <a:gd name="T16" fmla="*/ 290 w 456"/>
              <a:gd name="T17" fmla="*/ 259 h 567"/>
              <a:gd name="T18" fmla="*/ 330 w 456"/>
              <a:gd name="T19" fmla="*/ 234 h 567"/>
              <a:gd name="T20" fmla="*/ 313 w 456"/>
              <a:gd name="T21" fmla="*/ 225 h 567"/>
              <a:gd name="T22" fmla="*/ 221 w 456"/>
              <a:gd name="T23" fmla="*/ 210 h 567"/>
              <a:gd name="T24" fmla="*/ 277 w 456"/>
              <a:gd name="T25" fmla="*/ 264 h 567"/>
              <a:gd name="T26" fmla="*/ 128 w 456"/>
              <a:gd name="T27" fmla="*/ 158 h 567"/>
              <a:gd name="T28" fmla="*/ 190 w 456"/>
              <a:gd name="T29" fmla="*/ 214 h 567"/>
              <a:gd name="T30" fmla="*/ 225 w 456"/>
              <a:gd name="T31" fmla="*/ 186 h 567"/>
              <a:gd name="T32" fmla="*/ 360 w 456"/>
              <a:gd name="T33" fmla="*/ 141 h 567"/>
              <a:gd name="T34" fmla="*/ 353 w 456"/>
              <a:gd name="T35" fmla="*/ 200 h 567"/>
              <a:gd name="T36" fmla="*/ 414 w 456"/>
              <a:gd name="T37" fmla="*/ 227 h 567"/>
              <a:gd name="T38" fmla="*/ 360 w 456"/>
              <a:gd name="T39" fmla="*/ 141 h 567"/>
              <a:gd name="T40" fmla="*/ 197 w 456"/>
              <a:gd name="T41" fmla="*/ 129 h 567"/>
              <a:gd name="T42" fmla="*/ 155 w 456"/>
              <a:gd name="T43" fmla="*/ 78 h 567"/>
              <a:gd name="T44" fmla="*/ 123 w 456"/>
              <a:gd name="T45" fmla="*/ 143 h 567"/>
              <a:gd name="T46" fmla="*/ 218 w 456"/>
              <a:gd name="T47" fmla="*/ 161 h 567"/>
              <a:gd name="T48" fmla="*/ 187 w 456"/>
              <a:gd name="T49" fmla="*/ 108 h 567"/>
              <a:gd name="T50" fmla="*/ 254 w 456"/>
              <a:gd name="T51" fmla="*/ 61 h 567"/>
              <a:gd name="T52" fmla="*/ 177 w 456"/>
              <a:gd name="T53" fmla="*/ 72 h 567"/>
              <a:gd name="T54" fmla="*/ 294 w 456"/>
              <a:gd name="T55" fmla="*/ 126 h 567"/>
              <a:gd name="T56" fmla="*/ 400 w 456"/>
              <a:gd name="T57" fmla="*/ 137 h 567"/>
              <a:gd name="T58" fmla="*/ 363 w 456"/>
              <a:gd name="T59" fmla="*/ 105 h 567"/>
              <a:gd name="T60" fmla="*/ 259 w 456"/>
              <a:gd name="T61" fmla="*/ 94 h 567"/>
              <a:gd name="T62" fmla="*/ 393 w 456"/>
              <a:gd name="T63" fmla="*/ 250 h 567"/>
              <a:gd name="T64" fmla="*/ 350 w 456"/>
              <a:gd name="T65" fmla="*/ 232 h 567"/>
              <a:gd name="T66" fmla="*/ 352 w 456"/>
              <a:gd name="T67" fmla="*/ 276 h 567"/>
              <a:gd name="T68" fmla="*/ 271 w 456"/>
              <a:gd name="T69" fmla="*/ 79 h 567"/>
              <a:gd name="T70" fmla="*/ 343 w 456"/>
              <a:gd name="T71" fmla="*/ 86 h 567"/>
              <a:gd name="T72" fmla="*/ 327 w 456"/>
              <a:gd name="T73" fmla="*/ 209 h 567"/>
              <a:gd name="T74" fmla="*/ 317 w 456"/>
              <a:gd name="T75" fmla="*/ 157 h 567"/>
              <a:gd name="T76" fmla="*/ 319 w 456"/>
              <a:gd name="T77" fmla="*/ 209 h 567"/>
              <a:gd name="T78" fmla="*/ 241 w 456"/>
              <a:gd name="T79" fmla="*/ 169 h 567"/>
              <a:gd name="T80" fmla="*/ 273 w 456"/>
              <a:gd name="T81" fmla="*/ 161 h 567"/>
              <a:gd name="T82" fmla="*/ 264 w 456"/>
              <a:gd name="T83" fmla="*/ 138 h 567"/>
              <a:gd name="T84" fmla="*/ 268 w 456"/>
              <a:gd name="T85" fmla="*/ 116 h 567"/>
              <a:gd name="T86" fmla="*/ 244 w 456"/>
              <a:gd name="T87" fmla="*/ 133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6" h="567">
                <a:moveTo>
                  <a:pt x="152" y="491"/>
                </a:moveTo>
                <a:cubicBezTo>
                  <a:pt x="152" y="475"/>
                  <a:pt x="151" y="459"/>
                  <a:pt x="152" y="443"/>
                </a:cubicBezTo>
                <a:cubicBezTo>
                  <a:pt x="152" y="433"/>
                  <a:pt x="150" y="429"/>
                  <a:pt x="139" y="430"/>
                </a:cubicBezTo>
                <a:cubicBezTo>
                  <a:pt x="120" y="431"/>
                  <a:pt x="100" y="430"/>
                  <a:pt x="81" y="430"/>
                </a:cubicBezTo>
                <a:cubicBezTo>
                  <a:pt x="74" y="430"/>
                  <a:pt x="68" y="429"/>
                  <a:pt x="62" y="427"/>
                </a:cubicBezTo>
                <a:cubicBezTo>
                  <a:pt x="47" y="421"/>
                  <a:pt x="41" y="413"/>
                  <a:pt x="41" y="397"/>
                </a:cubicBezTo>
                <a:cubicBezTo>
                  <a:pt x="41" y="370"/>
                  <a:pt x="40" y="343"/>
                  <a:pt x="41" y="316"/>
                </a:cubicBezTo>
                <a:cubicBezTo>
                  <a:pt x="41" y="305"/>
                  <a:pt x="38" y="299"/>
                  <a:pt x="27" y="297"/>
                </a:cubicBezTo>
                <a:cubicBezTo>
                  <a:pt x="25" y="297"/>
                  <a:pt x="23" y="296"/>
                  <a:pt x="21" y="295"/>
                </a:cubicBezTo>
                <a:cubicBezTo>
                  <a:pt x="6" y="288"/>
                  <a:pt x="0" y="271"/>
                  <a:pt x="8" y="257"/>
                </a:cubicBezTo>
                <a:cubicBezTo>
                  <a:pt x="22" y="232"/>
                  <a:pt x="37" y="207"/>
                  <a:pt x="52" y="183"/>
                </a:cubicBezTo>
                <a:cubicBezTo>
                  <a:pt x="55" y="177"/>
                  <a:pt x="57" y="172"/>
                  <a:pt x="57" y="166"/>
                </a:cubicBezTo>
                <a:cubicBezTo>
                  <a:pt x="60" y="85"/>
                  <a:pt x="107" y="26"/>
                  <a:pt x="184" y="5"/>
                </a:cubicBezTo>
                <a:cubicBezTo>
                  <a:pt x="205" y="0"/>
                  <a:pt x="227" y="2"/>
                  <a:pt x="248" y="3"/>
                </a:cubicBezTo>
                <a:cubicBezTo>
                  <a:pt x="278" y="5"/>
                  <a:pt x="307" y="10"/>
                  <a:pt x="335" y="21"/>
                </a:cubicBezTo>
                <a:cubicBezTo>
                  <a:pt x="409" y="50"/>
                  <a:pt x="445" y="105"/>
                  <a:pt x="452" y="181"/>
                </a:cubicBezTo>
                <a:cubicBezTo>
                  <a:pt x="456" y="221"/>
                  <a:pt x="450" y="260"/>
                  <a:pt x="436" y="298"/>
                </a:cubicBezTo>
                <a:cubicBezTo>
                  <a:pt x="429" y="318"/>
                  <a:pt x="414" y="333"/>
                  <a:pt x="402" y="350"/>
                </a:cubicBezTo>
                <a:cubicBezTo>
                  <a:pt x="386" y="373"/>
                  <a:pt x="370" y="396"/>
                  <a:pt x="353" y="419"/>
                </a:cubicBezTo>
                <a:cubicBezTo>
                  <a:pt x="350" y="423"/>
                  <a:pt x="349" y="426"/>
                  <a:pt x="349" y="430"/>
                </a:cubicBezTo>
                <a:cubicBezTo>
                  <a:pt x="349" y="443"/>
                  <a:pt x="348" y="455"/>
                  <a:pt x="350" y="467"/>
                </a:cubicBezTo>
                <a:cubicBezTo>
                  <a:pt x="352" y="481"/>
                  <a:pt x="344" y="496"/>
                  <a:pt x="330" y="502"/>
                </a:cubicBezTo>
                <a:cubicBezTo>
                  <a:pt x="279" y="523"/>
                  <a:pt x="229" y="543"/>
                  <a:pt x="177" y="561"/>
                </a:cubicBezTo>
                <a:cubicBezTo>
                  <a:pt x="160" y="567"/>
                  <a:pt x="152" y="560"/>
                  <a:pt x="152" y="542"/>
                </a:cubicBezTo>
                <a:cubicBezTo>
                  <a:pt x="152" y="525"/>
                  <a:pt x="152" y="508"/>
                  <a:pt x="152" y="491"/>
                </a:cubicBezTo>
                <a:cubicBezTo>
                  <a:pt x="152" y="491"/>
                  <a:pt x="152" y="491"/>
                  <a:pt x="152" y="491"/>
                </a:cubicBezTo>
                <a:close/>
                <a:moveTo>
                  <a:pt x="290" y="259"/>
                </a:moveTo>
                <a:cubicBezTo>
                  <a:pt x="294" y="259"/>
                  <a:pt x="299" y="261"/>
                  <a:pt x="300" y="255"/>
                </a:cubicBezTo>
                <a:cubicBezTo>
                  <a:pt x="302" y="245"/>
                  <a:pt x="310" y="242"/>
                  <a:pt x="318" y="239"/>
                </a:cubicBezTo>
                <a:cubicBezTo>
                  <a:pt x="322" y="238"/>
                  <a:pt x="326" y="236"/>
                  <a:pt x="330" y="234"/>
                </a:cubicBezTo>
                <a:cubicBezTo>
                  <a:pt x="332" y="233"/>
                  <a:pt x="335" y="230"/>
                  <a:pt x="334" y="228"/>
                </a:cubicBezTo>
                <a:cubicBezTo>
                  <a:pt x="333" y="224"/>
                  <a:pt x="330" y="225"/>
                  <a:pt x="327" y="225"/>
                </a:cubicBezTo>
                <a:cubicBezTo>
                  <a:pt x="323" y="225"/>
                  <a:pt x="318" y="225"/>
                  <a:pt x="313" y="225"/>
                </a:cubicBezTo>
                <a:cubicBezTo>
                  <a:pt x="296" y="227"/>
                  <a:pt x="284" y="221"/>
                  <a:pt x="276" y="205"/>
                </a:cubicBezTo>
                <a:cubicBezTo>
                  <a:pt x="272" y="196"/>
                  <a:pt x="254" y="191"/>
                  <a:pt x="247" y="199"/>
                </a:cubicBezTo>
                <a:cubicBezTo>
                  <a:pt x="240" y="206"/>
                  <a:pt x="231" y="209"/>
                  <a:pt x="221" y="210"/>
                </a:cubicBezTo>
                <a:cubicBezTo>
                  <a:pt x="209" y="211"/>
                  <a:pt x="201" y="220"/>
                  <a:pt x="201" y="232"/>
                </a:cubicBezTo>
                <a:cubicBezTo>
                  <a:pt x="201" y="250"/>
                  <a:pt x="212" y="267"/>
                  <a:pt x="229" y="273"/>
                </a:cubicBezTo>
                <a:cubicBezTo>
                  <a:pt x="247" y="279"/>
                  <a:pt x="263" y="277"/>
                  <a:pt x="277" y="264"/>
                </a:cubicBezTo>
                <a:cubicBezTo>
                  <a:pt x="281" y="260"/>
                  <a:pt x="285" y="257"/>
                  <a:pt x="290" y="259"/>
                </a:cubicBezTo>
                <a:close/>
                <a:moveTo>
                  <a:pt x="166" y="153"/>
                </a:moveTo>
                <a:cubicBezTo>
                  <a:pt x="152" y="153"/>
                  <a:pt x="140" y="155"/>
                  <a:pt x="128" y="158"/>
                </a:cubicBezTo>
                <a:cubicBezTo>
                  <a:pt x="116" y="161"/>
                  <a:pt x="111" y="167"/>
                  <a:pt x="110" y="180"/>
                </a:cubicBezTo>
                <a:cubicBezTo>
                  <a:pt x="108" y="210"/>
                  <a:pt x="142" y="235"/>
                  <a:pt x="171" y="223"/>
                </a:cubicBezTo>
                <a:cubicBezTo>
                  <a:pt x="177" y="220"/>
                  <a:pt x="186" y="221"/>
                  <a:pt x="190" y="214"/>
                </a:cubicBezTo>
                <a:cubicBezTo>
                  <a:pt x="197" y="201"/>
                  <a:pt x="208" y="193"/>
                  <a:pt x="223" y="193"/>
                </a:cubicBezTo>
                <a:cubicBezTo>
                  <a:pt x="225" y="193"/>
                  <a:pt x="228" y="193"/>
                  <a:pt x="229" y="191"/>
                </a:cubicBezTo>
                <a:cubicBezTo>
                  <a:pt x="230" y="188"/>
                  <a:pt x="227" y="187"/>
                  <a:pt x="225" y="186"/>
                </a:cubicBezTo>
                <a:cubicBezTo>
                  <a:pt x="216" y="181"/>
                  <a:pt x="206" y="176"/>
                  <a:pt x="200" y="168"/>
                </a:cubicBezTo>
                <a:cubicBezTo>
                  <a:pt x="191" y="156"/>
                  <a:pt x="179" y="151"/>
                  <a:pt x="166" y="153"/>
                </a:cubicBezTo>
                <a:close/>
                <a:moveTo>
                  <a:pt x="360" y="141"/>
                </a:moveTo>
                <a:cubicBezTo>
                  <a:pt x="354" y="141"/>
                  <a:pt x="348" y="141"/>
                  <a:pt x="343" y="143"/>
                </a:cubicBezTo>
                <a:cubicBezTo>
                  <a:pt x="338" y="144"/>
                  <a:pt x="337" y="146"/>
                  <a:pt x="340" y="150"/>
                </a:cubicBezTo>
                <a:cubicBezTo>
                  <a:pt x="348" y="165"/>
                  <a:pt x="352" y="182"/>
                  <a:pt x="353" y="200"/>
                </a:cubicBezTo>
                <a:cubicBezTo>
                  <a:pt x="353" y="208"/>
                  <a:pt x="357" y="212"/>
                  <a:pt x="364" y="213"/>
                </a:cubicBezTo>
                <a:cubicBezTo>
                  <a:pt x="379" y="215"/>
                  <a:pt x="393" y="219"/>
                  <a:pt x="404" y="228"/>
                </a:cubicBezTo>
                <a:cubicBezTo>
                  <a:pt x="408" y="231"/>
                  <a:pt x="411" y="229"/>
                  <a:pt x="414" y="227"/>
                </a:cubicBezTo>
                <a:cubicBezTo>
                  <a:pt x="433" y="214"/>
                  <a:pt x="435" y="186"/>
                  <a:pt x="418" y="170"/>
                </a:cubicBezTo>
                <a:cubicBezTo>
                  <a:pt x="409" y="161"/>
                  <a:pt x="398" y="152"/>
                  <a:pt x="385" y="146"/>
                </a:cubicBezTo>
                <a:cubicBezTo>
                  <a:pt x="377" y="143"/>
                  <a:pt x="369" y="140"/>
                  <a:pt x="360" y="141"/>
                </a:cubicBezTo>
                <a:close/>
                <a:moveTo>
                  <a:pt x="218" y="161"/>
                </a:moveTo>
                <a:cubicBezTo>
                  <a:pt x="215" y="154"/>
                  <a:pt x="212" y="147"/>
                  <a:pt x="210" y="141"/>
                </a:cubicBezTo>
                <a:cubicBezTo>
                  <a:pt x="208" y="133"/>
                  <a:pt x="204" y="130"/>
                  <a:pt x="197" y="129"/>
                </a:cubicBezTo>
                <a:cubicBezTo>
                  <a:pt x="181" y="128"/>
                  <a:pt x="172" y="118"/>
                  <a:pt x="166" y="104"/>
                </a:cubicBezTo>
                <a:cubicBezTo>
                  <a:pt x="163" y="97"/>
                  <a:pt x="162" y="89"/>
                  <a:pt x="162" y="82"/>
                </a:cubicBezTo>
                <a:cubicBezTo>
                  <a:pt x="162" y="77"/>
                  <a:pt x="160" y="74"/>
                  <a:pt x="155" y="78"/>
                </a:cubicBezTo>
                <a:cubicBezTo>
                  <a:pt x="150" y="81"/>
                  <a:pt x="145" y="82"/>
                  <a:pt x="140" y="83"/>
                </a:cubicBezTo>
                <a:cubicBezTo>
                  <a:pt x="112" y="86"/>
                  <a:pt x="97" y="111"/>
                  <a:pt x="107" y="136"/>
                </a:cubicBezTo>
                <a:cubicBezTo>
                  <a:pt x="110" y="143"/>
                  <a:pt x="115" y="146"/>
                  <a:pt x="123" y="143"/>
                </a:cubicBezTo>
                <a:cubicBezTo>
                  <a:pt x="140" y="138"/>
                  <a:pt x="157" y="137"/>
                  <a:pt x="175" y="138"/>
                </a:cubicBezTo>
                <a:cubicBezTo>
                  <a:pt x="187" y="139"/>
                  <a:pt x="197" y="142"/>
                  <a:pt x="205" y="152"/>
                </a:cubicBezTo>
                <a:cubicBezTo>
                  <a:pt x="208" y="155"/>
                  <a:pt x="212" y="159"/>
                  <a:pt x="218" y="161"/>
                </a:cubicBezTo>
                <a:close/>
                <a:moveTo>
                  <a:pt x="177" y="72"/>
                </a:moveTo>
                <a:cubicBezTo>
                  <a:pt x="177" y="74"/>
                  <a:pt x="177" y="77"/>
                  <a:pt x="177" y="80"/>
                </a:cubicBezTo>
                <a:cubicBezTo>
                  <a:pt x="178" y="90"/>
                  <a:pt x="180" y="100"/>
                  <a:pt x="187" y="108"/>
                </a:cubicBezTo>
                <a:cubicBezTo>
                  <a:pt x="195" y="117"/>
                  <a:pt x="205" y="116"/>
                  <a:pt x="210" y="104"/>
                </a:cubicBezTo>
                <a:cubicBezTo>
                  <a:pt x="215" y="92"/>
                  <a:pt x="224" y="85"/>
                  <a:pt x="236" y="81"/>
                </a:cubicBezTo>
                <a:cubicBezTo>
                  <a:pt x="246" y="78"/>
                  <a:pt x="251" y="69"/>
                  <a:pt x="254" y="61"/>
                </a:cubicBezTo>
                <a:cubicBezTo>
                  <a:pt x="257" y="54"/>
                  <a:pt x="247" y="49"/>
                  <a:pt x="242" y="44"/>
                </a:cubicBezTo>
                <a:cubicBezTo>
                  <a:pt x="240" y="43"/>
                  <a:pt x="238" y="42"/>
                  <a:pt x="236" y="41"/>
                </a:cubicBezTo>
                <a:cubicBezTo>
                  <a:pt x="210" y="27"/>
                  <a:pt x="171" y="41"/>
                  <a:pt x="177" y="72"/>
                </a:cubicBezTo>
                <a:close/>
                <a:moveTo>
                  <a:pt x="247" y="104"/>
                </a:moveTo>
                <a:cubicBezTo>
                  <a:pt x="252" y="103"/>
                  <a:pt x="256" y="102"/>
                  <a:pt x="259" y="101"/>
                </a:cubicBezTo>
                <a:cubicBezTo>
                  <a:pt x="283" y="97"/>
                  <a:pt x="291" y="103"/>
                  <a:pt x="294" y="126"/>
                </a:cubicBezTo>
                <a:cubicBezTo>
                  <a:pt x="295" y="129"/>
                  <a:pt x="295" y="132"/>
                  <a:pt x="299" y="132"/>
                </a:cubicBezTo>
                <a:cubicBezTo>
                  <a:pt x="309" y="130"/>
                  <a:pt x="319" y="134"/>
                  <a:pt x="328" y="131"/>
                </a:cubicBezTo>
                <a:cubicBezTo>
                  <a:pt x="353" y="121"/>
                  <a:pt x="377" y="124"/>
                  <a:pt x="400" y="137"/>
                </a:cubicBezTo>
                <a:cubicBezTo>
                  <a:pt x="402" y="138"/>
                  <a:pt x="404" y="139"/>
                  <a:pt x="406" y="138"/>
                </a:cubicBezTo>
                <a:cubicBezTo>
                  <a:pt x="407" y="137"/>
                  <a:pt x="407" y="134"/>
                  <a:pt x="406" y="132"/>
                </a:cubicBezTo>
                <a:cubicBezTo>
                  <a:pt x="402" y="114"/>
                  <a:pt x="382" y="101"/>
                  <a:pt x="363" y="105"/>
                </a:cubicBezTo>
                <a:cubicBezTo>
                  <a:pt x="357" y="106"/>
                  <a:pt x="351" y="107"/>
                  <a:pt x="345" y="108"/>
                </a:cubicBezTo>
                <a:cubicBezTo>
                  <a:pt x="337" y="111"/>
                  <a:pt x="328" y="110"/>
                  <a:pt x="320" y="107"/>
                </a:cubicBezTo>
                <a:cubicBezTo>
                  <a:pt x="300" y="100"/>
                  <a:pt x="280" y="94"/>
                  <a:pt x="259" y="94"/>
                </a:cubicBezTo>
                <a:cubicBezTo>
                  <a:pt x="253" y="94"/>
                  <a:pt x="248" y="95"/>
                  <a:pt x="247" y="104"/>
                </a:cubicBezTo>
                <a:close/>
                <a:moveTo>
                  <a:pt x="352" y="276"/>
                </a:moveTo>
                <a:cubicBezTo>
                  <a:pt x="372" y="276"/>
                  <a:pt x="386" y="267"/>
                  <a:pt x="393" y="250"/>
                </a:cubicBezTo>
                <a:cubicBezTo>
                  <a:pt x="396" y="243"/>
                  <a:pt x="394" y="237"/>
                  <a:pt x="386" y="235"/>
                </a:cubicBezTo>
                <a:cubicBezTo>
                  <a:pt x="377" y="231"/>
                  <a:pt x="368" y="229"/>
                  <a:pt x="358" y="227"/>
                </a:cubicBezTo>
                <a:cubicBezTo>
                  <a:pt x="354" y="227"/>
                  <a:pt x="352" y="228"/>
                  <a:pt x="350" y="232"/>
                </a:cubicBezTo>
                <a:cubicBezTo>
                  <a:pt x="345" y="243"/>
                  <a:pt x="337" y="250"/>
                  <a:pt x="325" y="253"/>
                </a:cubicBezTo>
                <a:cubicBezTo>
                  <a:pt x="316" y="256"/>
                  <a:pt x="316" y="259"/>
                  <a:pt x="323" y="265"/>
                </a:cubicBezTo>
                <a:cubicBezTo>
                  <a:pt x="332" y="272"/>
                  <a:pt x="342" y="277"/>
                  <a:pt x="352" y="276"/>
                </a:cubicBezTo>
                <a:close/>
                <a:moveTo>
                  <a:pt x="296" y="54"/>
                </a:moveTo>
                <a:cubicBezTo>
                  <a:pt x="284" y="53"/>
                  <a:pt x="275" y="61"/>
                  <a:pt x="267" y="72"/>
                </a:cubicBezTo>
                <a:cubicBezTo>
                  <a:pt x="264" y="77"/>
                  <a:pt x="266" y="79"/>
                  <a:pt x="271" y="79"/>
                </a:cubicBezTo>
                <a:cubicBezTo>
                  <a:pt x="290" y="81"/>
                  <a:pt x="308" y="87"/>
                  <a:pt x="326" y="93"/>
                </a:cubicBezTo>
                <a:cubicBezTo>
                  <a:pt x="330" y="94"/>
                  <a:pt x="334" y="94"/>
                  <a:pt x="337" y="94"/>
                </a:cubicBezTo>
                <a:cubicBezTo>
                  <a:pt x="343" y="94"/>
                  <a:pt x="345" y="92"/>
                  <a:pt x="343" y="86"/>
                </a:cubicBezTo>
                <a:cubicBezTo>
                  <a:pt x="337" y="67"/>
                  <a:pt x="319" y="54"/>
                  <a:pt x="296" y="54"/>
                </a:cubicBezTo>
                <a:close/>
                <a:moveTo>
                  <a:pt x="319" y="209"/>
                </a:moveTo>
                <a:cubicBezTo>
                  <a:pt x="321" y="209"/>
                  <a:pt x="324" y="209"/>
                  <a:pt x="327" y="209"/>
                </a:cubicBezTo>
                <a:cubicBezTo>
                  <a:pt x="336" y="210"/>
                  <a:pt x="339" y="206"/>
                  <a:pt x="338" y="197"/>
                </a:cubicBezTo>
                <a:cubicBezTo>
                  <a:pt x="336" y="184"/>
                  <a:pt x="333" y="171"/>
                  <a:pt x="327" y="159"/>
                </a:cubicBezTo>
                <a:cubicBezTo>
                  <a:pt x="325" y="153"/>
                  <a:pt x="322" y="152"/>
                  <a:pt x="317" y="157"/>
                </a:cubicBezTo>
                <a:cubicBezTo>
                  <a:pt x="308" y="165"/>
                  <a:pt x="303" y="177"/>
                  <a:pt x="293" y="184"/>
                </a:cubicBezTo>
                <a:cubicBezTo>
                  <a:pt x="288" y="188"/>
                  <a:pt x="288" y="193"/>
                  <a:pt x="290" y="198"/>
                </a:cubicBezTo>
                <a:cubicBezTo>
                  <a:pt x="296" y="211"/>
                  <a:pt x="307" y="210"/>
                  <a:pt x="319" y="209"/>
                </a:cubicBezTo>
                <a:close/>
                <a:moveTo>
                  <a:pt x="228" y="145"/>
                </a:moveTo>
                <a:cubicBezTo>
                  <a:pt x="230" y="149"/>
                  <a:pt x="232" y="153"/>
                  <a:pt x="234" y="157"/>
                </a:cubicBezTo>
                <a:cubicBezTo>
                  <a:pt x="237" y="161"/>
                  <a:pt x="239" y="165"/>
                  <a:pt x="241" y="169"/>
                </a:cubicBezTo>
                <a:cubicBezTo>
                  <a:pt x="245" y="177"/>
                  <a:pt x="256" y="182"/>
                  <a:pt x="264" y="180"/>
                </a:cubicBezTo>
                <a:cubicBezTo>
                  <a:pt x="268" y="179"/>
                  <a:pt x="271" y="177"/>
                  <a:pt x="271" y="173"/>
                </a:cubicBezTo>
                <a:cubicBezTo>
                  <a:pt x="271" y="169"/>
                  <a:pt x="272" y="165"/>
                  <a:pt x="273" y="161"/>
                </a:cubicBezTo>
                <a:cubicBezTo>
                  <a:pt x="273" y="156"/>
                  <a:pt x="271" y="153"/>
                  <a:pt x="266" y="153"/>
                </a:cubicBezTo>
                <a:cubicBezTo>
                  <a:pt x="253" y="154"/>
                  <a:pt x="240" y="151"/>
                  <a:pt x="228" y="145"/>
                </a:cubicBezTo>
                <a:close/>
                <a:moveTo>
                  <a:pt x="264" y="138"/>
                </a:moveTo>
                <a:cubicBezTo>
                  <a:pt x="265" y="138"/>
                  <a:pt x="268" y="138"/>
                  <a:pt x="270" y="137"/>
                </a:cubicBezTo>
                <a:cubicBezTo>
                  <a:pt x="279" y="136"/>
                  <a:pt x="279" y="129"/>
                  <a:pt x="279" y="123"/>
                </a:cubicBezTo>
                <a:cubicBezTo>
                  <a:pt x="279" y="116"/>
                  <a:pt x="273" y="117"/>
                  <a:pt x="268" y="116"/>
                </a:cubicBezTo>
                <a:cubicBezTo>
                  <a:pt x="260" y="116"/>
                  <a:pt x="253" y="118"/>
                  <a:pt x="245" y="120"/>
                </a:cubicBezTo>
                <a:cubicBezTo>
                  <a:pt x="243" y="121"/>
                  <a:pt x="240" y="121"/>
                  <a:pt x="239" y="125"/>
                </a:cubicBezTo>
                <a:cubicBezTo>
                  <a:pt x="239" y="128"/>
                  <a:pt x="241" y="131"/>
                  <a:pt x="244" y="133"/>
                </a:cubicBezTo>
                <a:cubicBezTo>
                  <a:pt x="250" y="136"/>
                  <a:pt x="256" y="138"/>
                  <a:pt x="264" y="13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0" name="Freeform 49">
            <a:extLst>
              <a:ext uri="{FF2B5EF4-FFF2-40B4-BE49-F238E27FC236}">
                <a16:creationId xmlns:a16="http://schemas.microsoft.com/office/drawing/2014/main" id="{54F702F3-4277-49A6-A633-495AAACC984E}"/>
              </a:ext>
            </a:extLst>
          </p:cNvPr>
          <p:cNvSpPr>
            <a:spLocks noEditPoints="1"/>
          </p:cNvSpPr>
          <p:nvPr/>
        </p:nvSpPr>
        <p:spPr bwMode="auto">
          <a:xfrm>
            <a:off x="10599738" y="2209801"/>
            <a:ext cx="1225550" cy="1162050"/>
          </a:xfrm>
          <a:custGeom>
            <a:avLst/>
            <a:gdLst>
              <a:gd name="T0" fmla="*/ 119 w 532"/>
              <a:gd name="T1" fmla="*/ 12 h 504"/>
              <a:gd name="T2" fmla="*/ 215 w 532"/>
              <a:gd name="T3" fmla="*/ 39 h 504"/>
              <a:gd name="T4" fmla="*/ 260 w 532"/>
              <a:gd name="T5" fmla="*/ 65 h 504"/>
              <a:gd name="T6" fmla="*/ 273 w 532"/>
              <a:gd name="T7" fmla="*/ 63 h 504"/>
              <a:gd name="T8" fmla="*/ 383 w 532"/>
              <a:gd name="T9" fmla="*/ 15 h 504"/>
              <a:gd name="T10" fmla="*/ 523 w 532"/>
              <a:gd name="T11" fmla="*/ 107 h 504"/>
              <a:gd name="T12" fmla="*/ 508 w 532"/>
              <a:gd name="T13" fmla="*/ 215 h 504"/>
              <a:gd name="T14" fmla="*/ 423 w 532"/>
              <a:gd name="T15" fmla="*/ 346 h 504"/>
              <a:gd name="T16" fmla="*/ 275 w 532"/>
              <a:gd name="T17" fmla="*/ 497 h 504"/>
              <a:gd name="T18" fmla="*/ 256 w 532"/>
              <a:gd name="T19" fmla="*/ 497 h 504"/>
              <a:gd name="T20" fmla="*/ 140 w 532"/>
              <a:gd name="T21" fmla="*/ 383 h 504"/>
              <a:gd name="T22" fmla="*/ 34 w 532"/>
              <a:gd name="T23" fmla="*/ 239 h 504"/>
              <a:gd name="T24" fmla="*/ 5 w 532"/>
              <a:gd name="T25" fmla="*/ 148 h 504"/>
              <a:gd name="T26" fmla="*/ 101 w 532"/>
              <a:gd name="T27" fmla="*/ 13 h 504"/>
              <a:gd name="T28" fmla="*/ 119 w 532"/>
              <a:gd name="T29" fmla="*/ 12 h 504"/>
              <a:gd name="T30" fmla="*/ 333 w 532"/>
              <a:gd name="T31" fmla="*/ 222 h 504"/>
              <a:gd name="T32" fmla="*/ 333 w 532"/>
              <a:gd name="T33" fmla="*/ 222 h 504"/>
              <a:gd name="T34" fmla="*/ 307 w 532"/>
              <a:gd name="T35" fmla="*/ 222 h 504"/>
              <a:gd name="T36" fmla="*/ 295 w 532"/>
              <a:gd name="T37" fmla="*/ 210 h 504"/>
              <a:gd name="T38" fmla="*/ 295 w 532"/>
              <a:gd name="T39" fmla="*/ 160 h 504"/>
              <a:gd name="T40" fmla="*/ 284 w 532"/>
              <a:gd name="T41" fmla="*/ 148 h 504"/>
              <a:gd name="T42" fmla="*/ 246 w 532"/>
              <a:gd name="T43" fmla="*/ 148 h 504"/>
              <a:gd name="T44" fmla="*/ 235 w 532"/>
              <a:gd name="T45" fmla="*/ 159 h 504"/>
              <a:gd name="T46" fmla="*/ 235 w 532"/>
              <a:gd name="T47" fmla="*/ 209 h 504"/>
              <a:gd name="T48" fmla="*/ 223 w 532"/>
              <a:gd name="T49" fmla="*/ 222 h 504"/>
              <a:gd name="T50" fmla="*/ 170 w 532"/>
              <a:gd name="T51" fmla="*/ 222 h 504"/>
              <a:gd name="T52" fmla="*/ 161 w 532"/>
              <a:gd name="T53" fmla="*/ 231 h 504"/>
              <a:gd name="T54" fmla="*/ 161 w 532"/>
              <a:gd name="T55" fmla="*/ 271 h 504"/>
              <a:gd name="T56" fmla="*/ 171 w 532"/>
              <a:gd name="T57" fmla="*/ 282 h 504"/>
              <a:gd name="T58" fmla="*/ 222 w 532"/>
              <a:gd name="T59" fmla="*/ 282 h 504"/>
              <a:gd name="T60" fmla="*/ 235 w 532"/>
              <a:gd name="T61" fmla="*/ 295 h 504"/>
              <a:gd name="T62" fmla="*/ 235 w 532"/>
              <a:gd name="T63" fmla="*/ 346 h 504"/>
              <a:gd name="T64" fmla="*/ 245 w 532"/>
              <a:gd name="T65" fmla="*/ 356 h 504"/>
              <a:gd name="T66" fmla="*/ 285 w 532"/>
              <a:gd name="T67" fmla="*/ 356 h 504"/>
              <a:gd name="T68" fmla="*/ 295 w 532"/>
              <a:gd name="T69" fmla="*/ 346 h 504"/>
              <a:gd name="T70" fmla="*/ 295 w 532"/>
              <a:gd name="T71" fmla="*/ 293 h 504"/>
              <a:gd name="T72" fmla="*/ 307 w 532"/>
              <a:gd name="T73" fmla="*/ 282 h 504"/>
              <a:gd name="T74" fmla="*/ 361 w 532"/>
              <a:gd name="T75" fmla="*/ 282 h 504"/>
              <a:gd name="T76" fmla="*/ 369 w 532"/>
              <a:gd name="T77" fmla="*/ 276 h 504"/>
              <a:gd name="T78" fmla="*/ 370 w 532"/>
              <a:gd name="T79" fmla="*/ 231 h 504"/>
              <a:gd name="T80" fmla="*/ 360 w 532"/>
              <a:gd name="T81" fmla="*/ 222 h 504"/>
              <a:gd name="T82" fmla="*/ 333 w 532"/>
              <a:gd name="T83" fmla="*/ 222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32" h="504">
                <a:moveTo>
                  <a:pt x="119" y="12"/>
                </a:moveTo>
                <a:cubicBezTo>
                  <a:pt x="154" y="13"/>
                  <a:pt x="185" y="24"/>
                  <a:pt x="215" y="39"/>
                </a:cubicBezTo>
                <a:cubicBezTo>
                  <a:pt x="231" y="46"/>
                  <a:pt x="246" y="54"/>
                  <a:pt x="260" y="65"/>
                </a:cubicBezTo>
                <a:cubicBezTo>
                  <a:pt x="265" y="69"/>
                  <a:pt x="269" y="66"/>
                  <a:pt x="273" y="63"/>
                </a:cubicBezTo>
                <a:cubicBezTo>
                  <a:pt x="307" y="41"/>
                  <a:pt x="343" y="23"/>
                  <a:pt x="383" y="15"/>
                </a:cubicBezTo>
                <a:cubicBezTo>
                  <a:pt x="459" y="0"/>
                  <a:pt x="508" y="45"/>
                  <a:pt x="523" y="107"/>
                </a:cubicBezTo>
                <a:cubicBezTo>
                  <a:pt x="532" y="145"/>
                  <a:pt x="523" y="181"/>
                  <a:pt x="508" y="215"/>
                </a:cubicBezTo>
                <a:cubicBezTo>
                  <a:pt x="488" y="264"/>
                  <a:pt x="456" y="306"/>
                  <a:pt x="423" y="346"/>
                </a:cubicBezTo>
                <a:cubicBezTo>
                  <a:pt x="378" y="401"/>
                  <a:pt x="326" y="449"/>
                  <a:pt x="275" y="497"/>
                </a:cubicBezTo>
                <a:cubicBezTo>
                  <a:pt x="268" y="504"/>
                  <a:pt x="264" y="504"/>
                  <a:pt x="256" y="497"/>
                </a:cubicBezTo>
                <a:cubicBezTo>
                  <a:pt x="216" y="460"/>
                  <a:pt x="177" y="423"/>
                  <a:pt x="140" y="383"/>
                </a:cubicBezTo>
                <a:cubicBezTo>
                  <a:pt x="100" y="339"/>
                  <a:pt x="62" y="292"/>
                  <a:pt x="34" y="239"/>
                </a:cubicBezTo>
                <a:cubicBezTo>
                  <a:pt x="19" y="210"/>
                  <a:pt x="8" y="180"/>
                  <a:pt x="5" y="148"/>
                </a:cubicBezTo>
                <a:cubicBezTo>
                  <a:pt x="0" y="88"/>
                  <a:pt x="38" y="22"/>
                  <a:pt x="101" y="13"/>
                </a:cubicBezTo>
                <a:cubicBezTo>
                  <a:pt x="107" y="12"/>
                  <a:pt x="113" y="12"/>
                  <a:pt x="119" y="12"/>
                </a:cubicBezTo>
                <a:close/>
                <a:moveTo>
                  <a:pt x="333" y="222"/>
                </a:moveTo>
                <a:cubicBezTo>
                  <a:pt x="333" y="222"/>
                  <a:pt x="333" y="222"/>
                  <a:pt x="333" y="222"/>
                </a:cubicBezTo>
                <a:cubicBezTo>
                  <a:pt x="324" y="222"/>
                  <a:pt x="315" y="221"/>
                  <a:pt x="307" y="222"/>
                </a:cubicBezTo>
                <a:cubicBezTo>
                  <a:pt x="298" y="223"/>
                  <a:pt x="295" y="219"/>
                  <a:pt x="295" y="210"/>
                </a:cubicBezTo>
                <a:cubicBezTo>
                  <a:pt x="296" y="193"/>
                  <a:pt x="295" y="176"/>
                  <a:pt x="295" y="160"/>
                </a:cubicBezTo>
                <a:cubicBezTo>
                  <a:pt x="296" y="151"/>
                  <a:pt x="292" y="148"/>
                  <a:pt x="284" y="148"/>
                </a:cubicBezTo>
                <a:cubicBezTo>
                  <a:pt x="271" y="149"/>
                  <a:pt x="259" y="149"/>
                  <a:pt x="246" y="148"/>
                </a:cubicBezTo>
                <a:cubicBezTo>
                  <a:pt x="238" y="148"/>
                  <a:pt x="235" y="151"/>
                  <a:pt x="235" y="159"/>
                </a:cubicBezTo>
                <a:cubicBezTo>
                  <a:pt x="236" y="176"/>
                  <a:pt x="235" y="193"/>
                  <a:pt x="235" y="209"/>
                </a:cubicBezTo>
                <a:cubicBezTo>
                  <a:pt x="236" y="218"/>
                  <a:pt x="233" y="222"/>
                  <a:pt x="223" y="222"/>
                </a:cubicBezTo>
                <a:cubicBezTo>
                  <a:pt x="205" y="221"/>
                  <a:pt x="188" y="222"/>
                  <a:pt x="170" y="222"/>
                </a:cubicBezTo>
                <a:cubicBezTo>
                  <a:pt x="163" y="222"/>
                  <a:pt x="160" y="224"/>
                  <a:pt x="161" y="231"/>
                </a:cubicBezTo>
                <a:cubicBezTo>
                  <a:pt x="161" y="244"/>
                  <a:pt x="161" y="258"/>
                  <a:pt x="161" y="271"/>
                </a:cubicBezTo>
                <a:cubicBezTo>
                  <a:pt x="160" y="280"/>
                  <a:pt x="164" y="282"/>
                  <a:pt x="171" y="282"/>
                </a:cubicBezTo>
                <a:cubicBezTo>
                  <a:pt x="188" y="282"/>
                  <a:pt x="205" y="282"/>
                  <a:pt x="222" y="282"/>
                </a:cubicBezTo>
                <a:cubicBezTo>
                  <a:pt x="235" y="282"/>
                  <a:pt x="235" y="282"/>
                  <a:pt x="235" y="295"/>
                </a:cubicBezTo>
                <a:cubicBezTo>
                  <a:pt x="235" y="312"/>
                  <a:pt x="236" y="329"/>
                  <a:pt x="235" y="346"/>
                </a:cubicBezTo>
                <a:cubicBezTo>
                  <a:pt x="235" y="354"/>
                  <a:pt x="238" y="357"/>
                  <a:pt x="245" y="356"/>
                </a:cubicBezTo>
                <a:cubicBezTo>
                  <a:pt x="258" y="356"/>
                  <a:pt x="272" y="356"/>
                  <a:pt x="285" y="356"/>
                </a:cubicBezTo>
                <a:cubicBezTo>
                  <a:pt x="293" y="357"/>
                  <a:pt x="296" y="354"/>
                  <a:pt x="295" y="346"/>
                </a:cubicBezTo>
                <a:cubicBezTo>
                  <a:pt x="295" y="328"/>
                  <a:pt x="296" y="311"/>
                  <a:pt x="295" y="293"/>
                </a:cubicBezTo>
                <a:cubicBezTo>
                  <a:pt x="295" y="284"/>
                  <a:pt x="298" y="281"/>
                  <a:pt x="307" y="282"/>
                </a:cubicBezTo>
                <a:cubicBezTo>
                  <a:pt x="325" y="282"/>
                  <a:pt x="343" y="282"/>
                  <a:pt x="361" y="282"/>
                </a:cubicBezTo>
                <a:cubicBezTo>
                  <a:pt x="364" y="282"/>
                  <a:pt x="369" y="283"/>
                  <a:pt x="369" y="276"/>
                </a:cubicBezTo>
                <a:cubicBezTo>
                  <a:pt x="369" y="261"/>
                  <a:pt x="369" y="246"/>
                  <a:pt x="370" y="231"/>
                </a:cubicBezTo>
                <a:cubicBezTo>
                  <a:pt x="370" y="223"/>
                  <a:pt x="367" y="221"/>
                  <a:pt x="360" y="222"/>
                </a:cubicBezTo>
                <a:cubicBezTo>
                  <a:pt x="351" y="222"/>
                  <a:pt x="342" y="222"/>
                  <a:pt x="333" y="2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1" name="Freeform 50">
            <a:extLst>
              <a:ext uri="{FF2B5EF4-FFF2-40B4-BE49-F238E27FC236}">
                <a16:creationId xmlns:a16="http://schemas.microsoft.com/office/drawing/2014/main" id="{BC9A1186-6E7E-4397-B125-8A76EE68C3DD}"/>
              </a:ext>
            </a:extLst>
          </p:cNvPr>
          <p:cNvSpPr>
            <a:spLocks noEditPoints="1"/>
          </p:cNvSpPr>
          <p:nvPr/>
        </p:nvSpPr>
        <p:spPr bwMode="auto">
          <a:xfrm>
            <a:off x="10620375" y="584201"/>
            <a:ext cx="1144588" cy="1146175"/>
          </a:xfrm>
          <a:custGeom>
            <a:avLst/>
            <a:gdLst>
              <a:gd name="T0" fmla="*/ 248 w 497"/>
              <a:gd name="T1" fmla="*/ 497 h 497"/>
              <a:gd name="T2" fmla="*/ 0 w 497"/>
              <a:gd name="T3" fmla="*/ 249 h 497"/>
              <a:gd name="T4" fmla="*/ 249 w 497"/>
              <a:gd name="T5" fmla="*/ 0 h 497"/>
              <a:gd name="T6" fmla="*/ 497 w 497"/>
              <a:gd name="T7" fmla="*/ 250 h 497"/>
              <a:gd name="T8" fmla="*/ 248 w 497"/>
              <a:gd name="T9" fmla="*/ 497 h 497"/>
              <a:gd name="T10" fmla="*/ 202 w 497"/>
              <a:gd name="T11" fmla="*/ 147 h 497"/>
              <a:gd name="T12" fmla="*/ 202 w 497"/>
              <a:gd name="T13" fmla="*/ 193 h 497"/>
              <a:gd name="T14" fmla="*/ 191 w 497"/>
              <a:gd name="T15" fmla="*/ 204 h 497"/>
              <a:gd name="T16" fmla="*/ 103 w 497"/>
              <a:gd name="T17" fmla="*/ 203 h 497"/>
              <a:gd name="T18" fmla="*/ 90 w 497"/>
              <a:gd name="T19" fmla="*/ 217 h 497"/>
              <a:gd name="T20" fmla="*/ 90 w 497"/>
              <a:gd name="T21" fmla="*/ 283 h 497"/>
              <a:gd name="T22" fmla="*/ 103 w 497"/>
              <a:gd name="T23" fmla="*/ 295 h 497"/>
              <a:gd name="T24" fmla="*/ 190 w 497"/>
              <a:gd name="T25" fmla="*/ 295 h 497"/>
              <a:gd name="T26" fmla="*/ 202 w 497"/>
              <a:gd name="T27" fmla="*/ 307 h 497"/>
              <a:gd name="T28" fmla="*/ 202 w 497"/>
              <a:gd name="T29" fmla="*/ 397 h 497"/>
              <a:gd name="T30" fmla="*/ 212 w 497"/>
              <a:gd name="T31" fmla="*/ 408 h 497"/>
              <a:gd name="T32" fmla="*/ 282 w 497"/>
              <a:gd name="T33" fmla="*/ 408 h 497"/>
              <a:gd name="T34" fmla="*/ 295 w 497"/>
              <a:gd name="T35" fmla="*/ 395 h 497"/>
              <a:gd name="T36" fmla="*/ 294 w 497"/>
              <a:gd name="T37" fmla="*/ 311 h 497"/>
              <a:gd name="T38" fmla="*/ 311 w 497"/>
              <a:gd name="T39" fmla="*/ 295 h 497"/>
              <a:gd name="T40" fmla="*/ 395 w 497"/>
              <a:gd name="T41" fmla="*/ 295 h 497"/>
              <a:gd name="T42" fmla="*/ 408 w 497"/>
              <a:gd name="T43" fmla="*/ 283 h 497"/>
              <a:gd name="T44" fmla="*/ 408 w 497"/>
              <a:gd name="T45" fmla="*/ 215 h 497"/>
              <a:gd name="T46" fmla="*/ 396 w 497"/>
              <a:gd name="T47" fmla="*/ 203 h 497"/>
              <a:gd name="T48" fmla="*/ 307 w 497"/>
              <a:gd name="T49" fmla="*/ 204 h 497"/>
              <a:gd name="T50" fmla="*/ 294 w 497"/>
              <a:gd name="T51" fmla="*/ 191 h 497"/>
              <a:gd name="T52" fmla="*/ 294 w 497"/>
              <a:gd name="T53" fmla="*/ 102 h 497"/>
              <a:gd name="T54" fmla="*/ 284 w 497"/>
              <a:gd name="T55" fmla="*/ 90 h 497"/>
              <a:gd name="T56" fmla="*/ 212 w 497"/>
              <a:gd name="T57" fmla="*/ 90 h 497"/>
              <a:gd name="T58" fmla="*/ 202 w 497"/>
              <a:gd name="T59" fmla="*/ 101 h 497"/>
              <a:gd name="T60" fmla="*/ 202 w 497"/>
              <a:gd name="T61" fmla="*/ 147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97">
                <a:moveTo>
                  <a:pt x="248" y="497"/>
                </a:moveTo>
                <a:cubicBezTo>
                  <a:pt x="113" y="497"/>
                  <a:pt x="0" y="390"/>
                  <a:pt x="0" y="249"/>
                </a:cubicBezTo>
                <a:cubicBezTo>
                  <a:pt x="0" y="105"/>
                  <a:pt x="117" y="0"/>
                  <a:pt x="249" y="0"/>
                </a:cubicBezTo>
                <a:cubicBezTo>
                  <a:pt x="387" y="1"/>
                  <a:pt x="497" y="112"/>
                  <a:pt x="497" y="250"/>
                </a:cubicBezTo>
                <a:cubicBezTo>
                  <a:pt x="497" y="386"/>
                  <a:pt x="385" y="497"/>
                  <a:pt x="248" y="497"/>
                </a:cubicBezTo>
                <a:close/>
                <a:moveTo>
                  <a:pt x="202" y="147"/>
                </a:moveTo>
                <a:cubicBezTo>
                  <a:pt x="202" y="162"/>
                  <a:pt x="202" y="178"/>
                  <a:pt x="202" y="193"/>
                </a:cubicBezTo>
                <a:cubicBezTo>
                  <a:pt x="203" y="201"/>
                  <a:pt x="200" y="204"/>
                  <a:pt x="191" y="204"/>
                </a:cubicBezTo>
                <a:cubicBezTo>
                  <a:pt x="162" y="203"/>
                  <a:pt x="133" y="204"/>
                  <a:pt x="103" y="203"/>
                </a:cubicBezTo>
                <a:cubicBezTo>
                  <a:pt x="93" y="203"/>
                  <a:pt x="90" y="207"/>
                  <a:pt x="90" y="217"/>
                </a:cubicBezTo>
                <a:cubicBezTo>
                  <a:pt x="91" y="239"/>
                  <a:pt x="91" y="261"/>
                  <a:pt x="90" y="283"/>
                </a:cubicBezTo>
                <a:cubicBezTo>
                  <a:pt x="90" y="292"/>
                  <a:pt x="93" y="295"/>
                  <a:pt x="103" y="295"/>
                </a:cubicBezTo>
                <a:cubicBezTo>
                  <a:pt x="132" y="294"/>
                  <a:pt x="161" y="295"/>
                  <a:pt x="190" y="295"/>
                </a:cubicBezTo>
                <a:cubicBezTo>
                  <a:pt x="199" y="294"/>
                  <a:pt x="203" y="298"/>
                  <a:pt x="202" y="307"/>
                </a:cubicBezTo>
                <a:cubicBezTo>
                  <a:pt x="202" y="337"/>
                  <a:pt x="202" y="367"/>
                  <a:pt x="202" y="397"/>
                </a:cubicBezTo>
                <a:cubicBezTo>
                  <a:pt x="202" y="405"/>
                  <a:pt x="204" y="408"/>
                  <a:pt x="212" y="408"/>
                </a:cubicBezTo>
                <a:cubicBezTo>
                  <a:pt x="235" y="407"/>
                  <a:pt x="259" y="407"/>
                  <a:pt x="282" y="408"/>
                </a:cubicBezTo>
                <a:cubicBezTo>
                  <a:pt x="291" y="408"/>
                  <a:pt x="295" y="405"/>
                  <a:pt x="295" y="395"/>
                </a:cubicBezTo>
                <a:cubicBezTo>
                  <a:pt x="294" y="367"/>
                  <a:pt x="294" y="339"/>
                  <a:pt x="294" y="311"/>
                </a:cubicBezTo>
                <a:cubicBezTo>
                  <a:pt x="294" y="295"/>
                  <a:pt x="294" y="295"/>
                  <a:pt x="311" y="295"/>
                </a:cubicBezTo>
                <a:cubicBezTo>
                  <a:pt x="339" y="295"/>
                  <a:pt x="367" y="294"/>
                  <a:pt x="395" y="295"/>
                </a:cubicBezTo>
                <a:cubicBezTo>
                  <a:pt x="404" y="295"/>
                  <a:pt x="408" y="293"/>
                  <a:pt x="408" y="283"/>
                </a:cubicBezTo>
                <a:cubicBezTo>
                  <a:pt x="407" y="260"/>
                  <a:pt x="407" y="238"/>
                  <a:pt x="408" y="215"/>
                </a:cubicBezTo>
                <a:cubicBezTo>
                  <a:pt x="408" y="206"/>
                  <a:pt x="405" y="203"/>
                  <a:pt x="396" y="203"/>
                </a:cubicBezTo>
                <a:cubicBezTo>
                  <a:pt x="366" y="204"/>
                  <a:pt x="337" y="203"/>
                  <a:pt x="307" y="204"/>
                </a:cubicBezTo>
                <a:cubicBezTo>
                  <a:pt x="297" y="204"/>
                  <a:pt x="294" y="201"/>
                  <a:pt x="294" y="191"/>
                </a:cubicBezTo>
                <a:cubicBezTo>
                  <a:pt x="295" y="161"/>
                  <a:pt x="294" y="132"/>
                  <a:pt x="294" y="102"/>
                </a:cubicBezTo>
                <a:cubicBezTo>
                  <a:pt x="295" y="94"/>
                  <a:pt x="292" y="90"/>
                  <a:pt x="284" y="90"/>
                </a:cubicBezTo>
                <a:cubicBezTo>
                  <a:pt x="260" y="91"/>
                  <a:pt x="236" y="91"/>
                  <a:pt x="212" y="90"/>
                </a:cubicBezTo>
                <a:cubicBezTo>
                  <a:pt x="204" y="90"/>
                  <a:pt x="202" y="93"/>
                  <a:pt x="202" y="101"/>
                </a:cubicBezTo>
                <a:cubicBezTo>
                  <a:pt x="202" y="116"/>
                  <a:pt x="202" y="132"/>
                  <a:pt x="202" y="14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2" name="Freeform 51">
            <a:extLst>
              <a:ext uri="{FF2B5EF4-FFF2-40B4-BE49-F238E27FC236}">
                <a16:creationId xmlns:a16="http://schemas.microsoft.com/office/drawing/2014/main" id="{F112562A-CB5B-4E60-8BDD-1C79459CE050}"/>
              </a:ext>
            </a:extLst>
          </p:cNvPr>
          <p:cNvSpPr>
            <a:spLocks noEditPoints="1"/>
          </p:cNvSpPr>
          <p:nvPr/>
        </p:nvSpPr>
        <p:spPr bwMode="auto">
          <a:xfrm>
            <a:off x="5683250" y="5781676"/>
            <a:ext cx="742950" cy="817563"/>
          </a:xfrm>
          <a:custGeom>
            <a:avLst/>
            <a:gdLst>
              <a:gd name="T0" fmla="*/ 162 w 322"/>
              <a:gd name="T1" fmla="*/ 0 h 354"/>
              <a:gd name="T2" fmla="*/ 273 w 322"/>
              <a:gd name="T3" fmla="*/ 0 h 354"/>
              <a:gd name="T4" fmla="*/ 289 w 322"/>
              <a:gd name="T5" fmla="*/ 11 h 354"/>
              <a:gd name="T6" fmla="*/ 316 w 322"/>
              <a:gd name="T7" fmla="*/ 73 h 354"/>
              <a:gd name="T8" fmla="*/ 322 w 322"/>
              <a:gd name="T9" fmla="*/ 100 h 354"/>
              <a:gd name="T10" fmla="*/ 322 w 322"/>
              <a:gd name="T11" fmla="*/ 265 h 354"/>
              <a:gd name="T12" fmla="*/ 237 w 322"/>
              <a:gd name="T13" fmla="*/ 353 h 354"/>
              <a:gd name="T14" fmla="*/ 86 w 322"/>
              <a:gd name="T15" fmla="*/ 353 h 354"/>
              <a:gd name="T16" fmla="*/ 1 w 322"/>
              <a:gd name="T17" fmla="*/ 262 h 354"/>
              <a:gd name="T18" fmla="*/ 1 w 322"/>
              <a:gd name="T19" fmla="*/ 99 h 354"/>
              <a:gd name="T20" fmla="*/ 7 w 322"/>
              <a:gd name="T21" fmla="*/ 73 h 354"/>
              <a:gd name="T22" fmla="*/ 32 w 322"/>
              <a:gd name="T23" fmla="*/ 14 h 354"/>
              <a:gd name="T24" fmla="*/ 53 w 322"/>
              <a:gd name="T25" fmla="*/ 0 h 354"/>
              <a:gd name="T26" fmla="*/ 162 w 322"/>
              <a:gd name="T27" fmla="*/ 0 h 354"/>
              <a:gd name="T28" fmla="*/ 161 w 322"/>
              <a:gd name="T29" fmla="*/ 276 h 354"/>
              <a:gd name="T30" fmla="*/ 260 w 322"/>
              <a:gd name="T31" fmla="*/ 276 h 354"/>
              <a:gd name="T32" fmla="*/ 273 w 322"/>
              <a:gd name="T33" fmla="*/ 264 h 354"/>
              <a:gd name="T34" fmla="*/ 273 w 322"/>
              <a:gd name="T35" fmla="*/ 106 h 354"/>
              <a:gd name="T36" fmla="*/ 261 w 322"/>
              <a:gd name="T37" fmla="*/ 94 h 354"/>
              <a:gd name="T38" fmla="*/ 61 w 322"/>
              <a:gd name="T39" fmla="*/ 94 h 354"/>
              <a:gd name="T40" fmla="*/ 49 w 322"/>
              <a:gd name="T41" fmla="*/ 106 h 354"/>
              <a:gd name="T42" fmla="*/ 49 w 322"/>
              <a:gd name="T43" fmla="*/ 264 h 354"/>
              <a:gd name="T44" fmla="*/ 62 w 322"/>
              <a:gd name="T45" fmla="*/ 276 h 354"/>
              <a:gd name="T46" fmla="*/ 161 w 322"/>
              <a:gd name="T47" fmla="*/ 276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2" h="354">
                <a:moveTo>
                  <a:pt x="162" y="0"/>
                </a:moveTo>
                <a:cubicBezTo>
                  <a:pt x="199" y="0"/>
                  <a:pt x="236" y="1"/>
                  <a:pt x="273" y="0"/>
                </a:cubicBezTo>
                <a:cubicBezTo>
                  <a:pt x="282" y="0"/>
                  <a:pt x="286" y="3"/>
                  <a:pt x="289" y="11"/>
                </a:cubicBezTo>
                <a:cubicBezTo>
                  <a:pt x="298" y="31"/>
                  <a:pt x="307" y="52"/>
                  <a:pt x="316" y="73"/>
                </a:cubicBezTo>
                <a:cubicBezTo>
                  <a:pt x="320" y="82"/>
                  <a:pt x="322" y="90"/>
                  <a:pt x="322" y="100"/>
                </a:cubicBezTo>
                <a:cubicBezTo>
                  <a:pt x="322" y="155"/>
                  <a:pt x="322" y="210"/>
                  <a:pt x="322" y="265"/>
                </a:cubicBezTo>
                <a:cubicBezTo>
                  <a:pt x="322" y="315"/>
                  <a:pt x="286" y="352"/>
                  <a:pt x="237" y="353"/>
                </a:cubicBezTo>
                <a:cubicBezTo>
                  <a:pt x="186" y="354"/>
                  <a:pt x="136" y="354"/>
                  <a:pt x="86" y="353"/>
                </a:cubicBezTo>
                <a:cubicBezTo>
                  <a:pt x="35" y="352"/>
                  <a:pt x="0" y="312"/>
                  <a:pt x="1" y="262"/>
                </a:cubicBezTo>
                <a:cubicBezTo>
                  <a:pt x="2" y="207"/>
                  <a:pt x="1" y="153"/>
                  <a:pt x="1" y="99"/>
                </a:cubicBezTo>
                <a:cubicBezTo>
                  <a:pt x="1" y="90"/>
                  <a:pt x="3" y="82"/>
                  <a:pt x="7" y="73"/>
                </a:cubicBezTo>
                <a:cubicBezTo>
                  <a:pt x="16" y="54"/>
                  <a:pt x="24" y="34"/>
                  <a:pt x="32" y="14"/>
                </a:cubicBezTo>
                <a:cubicBezTo>
                  <a:pt x="36" y="3"/>
                  <a:pt x="42" y="0"/>
                  <a:pt x="53" y="0"/>
                </a:cubicBezTo>
                <a:cubicBezTo>
                  <a:pt x="89" y="1"/>
                  <a:pt x="126" y="0"/>
                  <a:pt x="162" y="0"/>
                </a:cubicBezTo>
                <a:close/>
                <a:moveTo>
                  <a:pt x="161" y="276"/>
                </a:moveTo>
                <a:cubicBezTo>
                  <a:pt x="194" y="276"/>
                  <a:pt x="227" y="276"/>
                  <a:pt x="260" y="276"/>
                </a:cubicBezTo>
                <a:cubicBezTo>
                  <a:pt x="269" y="276"/>
                  <a:pt x="273" y="274"/>
                  <a:pt x="273" y="264"/>
                </a:cubicBezTo>
                <a:cubicBezTo>
                  <a:pt x="273" y="211"/>
                  <a:pt x="273" y="159"/>
                  <a:pt x="273" y="106"/>
                </a:cubicBezTo>
                <a:cubicBezTo>
                  <a:pt x="273" y="97"/>
                  <a:pt x="270" y="94"/>
                  <a:pt x="261" y="94"/>
                </a:cubicBezTo>
                <a:cubicBezTo>
                  <a:pt x="194" y="94"/>
                  <a:pt x="127" y="94"/>
                  <a:pt x="61" y="94"/>
                </a:cubicBezTo>
                <a:cubicBezTo>
                  <a:pt x="51" y="94"/>
                  <a:pt x="49" y="97"/>
                  <a:pt x="49" y="106"/>
                </a:cubicBezTo>
                <a:cubicBezTo>
                  <a:pt x="49" y="159"/>
                  <a:pt x="49" y="211"/>
                  <a:pt x="49" y="264"/>
                </a:cubicBezTo>
                <a:cubicBezTo>
                  <a:pt x="49" y="274"/>
                  <a:pt x="52" y="276"/>
                  <a:pt x="62" y="276"/>
                </a:cubicBezTo>
                <a:cubicBezTo>
                  <a:pt x="95" y="276"/>
                  <a:pt x="128" y="276"/>
                  <a:pt x="161" y="27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3" name="Freeform 52">
            <a:extLst>
              <a:ext uri="{FF2B5EF4-FFF2-40B4-BE49-F238E27FC236}">
                <a16:creationId xmlns:a16="http://schemas.microsoft.com/office/drawing/2014/main" id="{7FF1843E-AE03-497C-A5E9-24FE55ABF0ED}"/>
              </a:ext>
            </a:extLst>
          </p:cNvPr>
          <p:cNvSpPr>
            <a:spLocks noEditPoints="1"/>
          </p:cNvSpPr>
          <p:nvPr/>
        </p:nvSpPr>
        <p:spPr bwMode="auto">
          <a:xfrm>
            <a:off x="6469063" y="6024563"/>
            <a:ext cx="515938" cy="566738"/>
          </a:xfrm>
          <a:custGeom>
            <a:avLst/>
            <a:gdLst>
              <a:gd name="T0" fmla="*/ 113 w 224"/>
              <a:gd name="T1" fmla="*/ 1 h 246"/>
              <a:gd name="T2" fmla="*/ 189 w 224"/>
              <a:gd name="T3" fmla="*/ 0 h 246"/>
              <a:gd name="T4" fmla="*/ 201 w 224"/>
              <a:gd name="T5" fmla="*/ 9 h 246"/>
              <a:gd name="T6" fmla="*/ 213 w 224"/>
              <a:gd name="T7" fmla="*/ 36 h 246"/>
              <a:gd name="T8" fmla="*/ 224 w 224"/>
              <a:gd name="T9" fmla="*/ 90 h 246"/>
              <a:gd name="T10" fmla="*/ 224 w 224"/>
              <a:gd name="T11" fmla="*/ 183 h 246"/>
              <a:gd name="T12" fmla="*/ 161 w 224"/>
              <a:gd name="T13" fmla="*/ 246 h 246"/>
              <a:gd name="T14" fmla="*/ 63 w 224"/>
              <a:gd name="T15" fmla="*/ 246 h 246"/>
              <a:gd name="T16" fmla="*/ 0 w 224"/>
              <a:gd name="T17" fmla="*/ 183 h 246"/>
              <a:gd name="T18" fmla="*/ 0 w 224"/>
              <a:gd name="T19" fmla="*/ 75 h 246"/>
              <a:gd name="T20" fmla="*/ 7 w 224"/>
              <a:gd name="T21" fmla="*/ 46 h 246"/>
              <a:gd name="T22" fmla="*/ 20 w 224"/>
              <a:gd name="T23" fmla="*/ 13 h 246"/>
              <a:gd name="T24" fmla="*/ 39 w 224"/>
              <a:gd name="T25" fmla="*/ 0 h 246"/>
              <a:gd name="T26" fmla="*/ 113 w 224"/>
              <a:gd name="T27" fmla="*/ 1 h 246"/>
              <a:gd name="T28" fmla="*/ 113 w 224"/>
              <a:gd name="T29" fmla="*/ 1 h 246"/>
              <a:gd name="T30" fmla="*/ 111 w 224"/>
              <a:gd name="T31" fmla="*/ 66 h 246"/>
              <a:gd name="T32" fmla="*/ 32 w 224"/>
              <a:gd name="T33" fmla="*/ 66 h 246"/>
              <a:gd name="T34" fmla="*/ 22 w 224"/>
              <a:gd name="T35" fmla="*/ 77 h 246"/>
              <a:gd name="T36" fmla="*/ 22 w 224"/>
              <a:gd name="T37" fmla="*/ 182 h 246"/>
              <a:gd name="T38" fmla="*/ 33 w 224"/>
              <a:gd name="T39" fmla="*/ 193 h 246"/>
              <a:gd name="T40" fmla="*/ 191 w 224"/>
              <a:gd name="T41" fmla="*/ 193 h 246"/>
              <a:gd name="T42" fmla="*/ 201 w 224"/>
              <a:gd name="T43" fmla="*/ 182 h 246"/>
              <a:gd name="T44" fmla="*/ 201 w 224"/>
              <a:gd name="T45" fmla="*/ 77 h 246"/>
              <a:gd name="T46" fmla="*/ 190 w 224"/>
              <a:gd name="T47" fmla="*/ 66 h 246"/>
              <a:gd name="T48" fmla="*/ 111 w 224"/>
              <a:gd name="T49" fmla="*/ 6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24" h="246">
                <a:moveTo>
                  <a:pt x="113" y="1"/>
                </a:moveTo>
                <a:cubicBezTo>
                  <a:pt x="138" y="1"/>
                  <a:pt x="163" y="1"/>
                  <a:pt x="189" y="0"/>
                </a:cubicBezTo>
                <a:cubicBezTo>
                  <a:pt x="195" y="0"/>
                  <a:pt x="199" y="3"/>
                  <a:pt x="201" y="9"/>
                </a:cubicBezTo>
                <a:cubicBezTo>
                  <a:pt x="205" y="18"/>
                  <a:pt x="208" y="27"/>
                  <a:pt x="213" y="36"/>
                </a:cubicBezTo>
                <a:cubicBezTo>
                  <a:pt x="222" y="53"/>
                  <a:pt x="224" y="71"/>
                  <a:pt x="224" y="90"/>
                </a:cubicBezTo>
                <a:cubicBezTo>
                  <a:pt x="223" y="121"/>
                  <a:pt x="224" y="152"/>
                  <a:pt x="224" y="183"/>
                </a:cubicBezTo>
                <a:cubicBezTo>
                  <a:pt x="224" y="221"/>
                  <a:pt x="199" y="246"/>
                  <a:pt x="161" y="246"/>
                </a:cubicBezTo>
                <a:cubicBezTo>
                  <a:pt x="128" y="246"/>
                  <a:pt x="96" y="246"/>
                  <a:pt x="63" y="246"/>
                </a:cubicBezTo>
                <a:cubicBezTo>
                  <a:pt x="25" y="246"/>
                  <a:pt x="1" y="222"/>
                  <a:pt x="0" y="183"/>
                </a:cubicBezTo>
                <a:cubicBezTo>
                  <a:pt x="0" y="147"/>
                  <a:pt x="1" y="111"/>
                  <a:pt x="0" y="75"/>
                </a:cubicBezTo>
                <a:cubicBezTo>
                  <a:pt x="0" y="65"/>
                  <a:pt x="2" y="55"/>
                  <a:pt x="7" y="46"/>
                </a:cubicBezTo>
                <a:cubicBezTo>
                  <a:pt x="12" y="35"/>
                  <a:pt x="16" y="24"/>
                  <a:pt x="20" y="13"/>
                </a:cubicBezTo>
                <a:cubicBezTo>
                  <a:pt x="23" y="4"/>
                  <a:pt x="29" y="0"/>
                  <a:pt x="39" y="0"/>
                </a:cubicBezTo>
                <a:cubicBezTo>
                  <a:pt x="63" y="1"/>
                  <a:pt x="88" y="1"/>
                  <a:pt x="113" y="1"/>
                </a:cubicBezTo>
                <a:cubicBezTo>
                  <a:pt x="113" y="1"/>
                  <a:pt x="113" y="1"/>
                  <a:pt x="113" y="1"/>
                </a:cubicBezTo>
                <a:close/>
                <a:moveTo>
                  <a:pt x="111" y="66"/>
                </a:moveTo>
                <a:cubicBezTo>
                  <a:pt x="85" y="66"/>
                  <a:pt x="59" y="66"/>
                  <a:pt x="32" y="66"/>
                </a:cubicBezTo>
                <a:cubicBezTo>
                  <a:pt x="25" y="66"/>
                  <a:pt x="22" y="69"/>
                  <a:pt x="22" y="77"/>
                </a:cubicBezTo>
                <a:cubicBezTo>
                  <a:pt x="22" y="112"/>
                  <a:pt x="22" y="147"/>
                  <a:pt x="22" y="182"/>
                </a:cubicBezTo>
                <a:cubicBezTo>
                  <a:pt x="22" y="190"/>
                  <a:pt x="24" y="193"/>
                  <a:pt x="33" y="193"/>
                </a:cubicBezTo>
                <a:cubicBezTo>
                  <a:pt x="85" y="193"/>
                  <a:pt x="138" y="193"/>
                  <a:pt x="191" y="193"/>
                </a:cubicBezTo>
                <a:cubicBezTo>
                  <a:pt x="199" y="193"/>
                  <a:pt x="201" y="190"/>
                  <a:pt x="201" y="182"/>
                </a:cubicBezTo>
                <a:cubicBezTo>
                  <a:pt x="201" y="147"/>
                  <a:pt x="201" y="112"/>
                  <a:pt x="201" y="77"/>
                </a:cubicBezTo>
                <a:cubicBezTo>
                  <a:pt x="201" y="69"/>
                  <a:pt x="199" y="66"/>
                  <a:pt x="190" y="66"/>
                </a:cubicBezTo>
                <a:cubicBezTo>
                  <a:pt x="164" y="66"/>
                  <a:pt x="138" y="66"/>
                  <a:pt x="111" y="6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4" name="Freeform 53">
            <a:extLst>
              <a:ext uri="{FF2B5EF4-FFF2-40B4-BE49-F238E27FC236}">
                <a16:creationId xmlns:a16="http://schemas.microsoft.com/office/drawing/2014/main" id="{458763AB-373F-425A-ACFA-AA3EB25F263B}"/>
              </a:ext>
            </a:extLst>
          </p:cNvPr>
          <p:cNvSpPr>
            <a:spLocks/>
          </p:cNvSpPr>
          <p:nvPr/>
        </p:nvSpPr>
        <p:spPr bwMode="auto">
          <a:xfrm>
            <a:off x="5699125" y="5529263"/>
            <a:ext cx="719138" cy="230188"/>
          </a:xfrm>
          <a:custGeom>
            <a:avLst/>
            <a:gdLst>
              <a:gd name="T0" fmla="*/ 157 w 312"/>
              <a:gd name="T1" fmla="*/ 0 h 100"/>
              <a:gd name="T2" fmla="*/ 297 w 312"/>
              <a:gd name="T3" fmla="*/ 0 h 100"/>
              <a:gd name="T4" fmla="*/ 311 w 312"/>
              <a:gd name="T5" fmla="*/ 13 h 100"/>
              <a:gd name="T6" fmla="*/ 311 w 312"/>
              <a:gd name="T7" fmla="*/ 87 h 100"/>
              <a:gd name="T8" fmla="*/ 299 w 312"/>
              <a:gd name="T9" fmla="*/ 99 h 100"/>
              <a:gd name="T10" fmla="*/ 291 w 312"/>
              <a:gd name="T11" fmla="*/ 99 h 100"/>
              <a:gd name="T12" fmla="*/ 282 w 312"/>
              <a:gd name="T13" fmla="*/ 89 h 100"/>
              <a:gd name="T14" fmla="*/ 282 w 312"/>
              <a:gd name="T15" fmla="*/ 50 h 100"/>
              <a:gd name="T16" fmla="*/ 275 w 312"/>
              <a:gd name="T17" fmla="*/ 40 h 100"/>
              <a:gd name="T18" fmla="*/ 266 w 312"/>
              <a:gd name="T19" fmla="*/ 50 h 100"/>
              <a:gd name="T20" fmla="*/ 266 w 312"/>
              <a:gd name="T21" fmla="*/ 90 h 100"/>
              <a:gd name="T22" fmla="*/ 256 w 312"/>
              <a:gd name="T23" fmla="*/ 99 h 100"/>
              <a:gd name="T24" fmla="*/ 242 w 312"/>
              <a:gd name="T25" fmla="*/ 90 h 100"/>
              <a:gd name="T26" fmla="*/ 242 w 312"/>
              <a:gd name="T27" fmla="*/ 50 h 100"/>
              <a:gd name="T28" fmla="*/ 234 w 312"/>
              <a:gd name="T29" fmla="*/ 40 h 100"/>
              <a:gd name="T30" fmla="*/ 227 w 312"/>
              <a:gd name="T31" fmla="*/ 49 h 100"/>
              <a:gd name="T32" fmla="*/ 227 w 312"/>
              <a:gd name="T33" fmla="*/ 89 h 100"/>
              <a:gd name="T34" fmla="*/ 214 w 312"/>
              <a:gd name="T35" fmla="*/ 99 h 100"/>
              <a:gd name="T36" fmla="*/ 203 w 312"/>
              <a:gd name="T37" fmla="*/ 88 h 100"/>
              <a:gd name="T38" fmla="*/ 203 w 312"/>
              <a:gd name="T39" fmla="*/ 50 h 100"/>
              <a:gd name="T40" fmla="*/ 196 w 312"/>
              <a:gd name="T41" fmla="*/ 40 h 100"/>
              <a:gd name="T42" fmla="*/ 188 w 312"/>
              <a:gd name="T43" fmla="*/ 50 h 100"/>
              <a:gd name="T44" fmla="*/ 188 w 312"/>
              <a:gd name="T45" fmla="*/ 87 h 100"/>
              <a:gd name="T46" fmla="*/ 176 w 312"/>
              <a:gd name="T47" fmla="*/ 99 h 100"/>
              <a:gd name="T48" fmla="*/ 163 w 312"/>
              <a:gd name="T49" fmla="*/ 88 h 100"/>
              <a:gd name="T50" fmla="*/ 163 w 312"/>
              <a:gd name="T51" fmla="*/ 50 h 100"/>
              <a:gd name="T52" fmla="*/ 155 w 312"/>
              <a:gd name="T53" fmla="*/ 40 h 100"/>
              <a:gd name="T54" fmla="*/ 147 w 312"/>
              <a:gd name="T55" fmla="*/ 50 h 100"/>
              <a:gd name="T56" fmla="*/ 148 w 312"/>
              <a:gd name="T57" fmla="*/ 89 h 100"/>
              <a:gd name="T58" fmla="*/ 135 w 312"/>
              <a:gd name="T59" fmla="*/ 99 h 100"/>
              <a:gd name="T60" fmla="*/ 124 w 312"/>
              <a:gd name="T61" fmla="*/ 89 h 100"/>
              <a:gd name="T62" fmla="*/ 124 w 312"/>
              <a:gd name="T63" fmla="*/ 49 h 100"/>
              <a:gd name="T64" fmla="*/ 116 w 312"/>
              <a:gd name="T65" fmla="*/ 40 h 100"/>
              <a:gd name="T66" fmla="*/ 109 w 312"/>
              <a:gd name="T67" fmla="*/ 49 h 100"/>
              <a:gd name="T68" fmla="*/ 109 w 312"/>
              <a:gd name="T69" fmla="*/ 89 h 100"/>
              <a:gd name="T70" fmla="*/ 98 w 312"/>
              <a:gd name="T71" fmla="*/ 99 h 100"/>
              <a:gd name="T72" fmla="*/ 84 w 312"/>
              <a:gd name="T73" fmla="*/ 89 h 100"/>
              <a:gd name="T74" fmla="*/ 84 w 312"/>
              <a:gd name="T75" fmla="*/ 50 h 100"/>
              <a:gd name="T76" fmla="*/ 76 w 312"/>
              <a:gd name="T77" fmla="*/ 40 h 100"/>
              <a:gd name="T78" fmla="*/ 69 w 312"/>
              <a:gd name="T79" fmla="*/ 49 h 100"/>
              <a:gd name="T80" fmla="*/ 69 w 312"/>
              <a:gd name="T81" fmla="*/ 90 h 100"/>
              <a:gd name="T82" fmla="*/ 58 w 312"/>
              <a:gd name="T83" fmla="*/ 99 h 100"/>
              <a:gd name="T84" fmla="*/ 45 w 312"/>
              <a:gd name="T85" fmla="*/ 90 h 100"/>
              <a:gd name="T86" fmla="*/ 45 w 312"/>
              <a:gd name="T87" fmla="*/ 49 h 100"/>
              <a:gd name="T88" fmla="*/ 37 w 312"/>
              <a:gd name="T89" fmla="*/ 40 h 100"/>
              <a:gd name="T90" fmla="*/ 30 w 312"/>
              <a:gd name="T91" fmla="*/ 50 h 100"/>
              <a:gd name="T92" fmla="*/ 30 w 312"/>
              <a:gd name="T93" fmla="*/ 88 h 100"/>
              <a:gd name="T94" fmla="*/ 19 w 312"/>
              <a:gd name="T95" fmla="*/ 99 h 100"/>
              <a:gd name="T96" fmla="*/ 9 w 312"/>
              <a:gd name="T97" fmla="*/ 99 h 100"/>
              <a:gd name="T98" fmla="*/ 0 w 312"/>
              <a:gd name="T99" fmla="*/ 90 h 100"/>
              <a:gd name="T100" fmla="*/ 0 w 312"/>
              <a:gd name="T101" fmla="*/ 9 h 100"/>
              <a:gd name="T102" fmla="*/ 12 w 312"/>
              <a:gd name="T103" fmla="*/ 0 h 100"/>
              <a:gd name="T104" fmla="*/ 126 w 312"/>
              <a:gd name="T105" fmla="*/ 0 h 100"/>
              <a:gd name="T106" fmla="*/ 157 w 312"/>
              <a:gd name="T10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12" h="100">
                <a:moveTo>
                  <a:pt x="157" y="0"/>
                </a:moveTo>
                <a:cubicBezTo>
                  <a:pt x="204" y="0"/>
                  <a:pt x="251" y="0"/>
                  <a:pt x="297" y="0"/>
                </a:cubicBezTo>
                <a:cubicBezTo>
                  <a:pt x="311" y="0"/>
                  <a:pt x="311" y="0"/>
                  <a:pt x="311" y="13"/>
                </a:cubicBezTo>
                <a:cubicBezTo>
                  <a:pt x="311" y="38"/>
                  <a:pt x="311" y="62"/>
                  <a:pt x="311" y="87"/>
                </a:cubicBezTo>
                <a:cubicBezTo>
                  <a:pt x="312" y="96"/>
                  <a:pt x="309" y="100"/>
                  <a:pt x="299" y="99"/>
                </a:cubicBezTo>
                <a:cubicBezTo>
                  <a:pt x="297" y="99"/>
                  <a:pt x="294" y="99"/>
                  <a:pt x="291" y="99"/>
                </a:cubicBezTo>
                <a:cubicBezTo>
                  <a:pt x="284" y="100"/>
                  <a:pt x="282" y="96"/>
                  <a:pt x="282" y="89"/>
                </a:cubicBezTo>
                <a:cubicBezTo>
                  <a:pt x="282" y="76"/>
                  <a:pt x="282" y="63"/>
                  <a:pt x="282" y="50"/>
                </a:cubicBezTo>
                <a:cubicBezTo>
                  <a:pt x="282" y="45"/>
                  <a:pt x="281" y="41"/>
                  <a:pt x="275" y="40"/>
                </a:cubicBezTo>
                <a:cubicBezTo>
                  <a:pt x="267" y="40"/>
                  <a:pt x="266" y="44"/>
                  <a:pt x="266" y="50"/>
                </a:cubicBezTo>
                <a:cubicBezTo>
                  <a:pt x="267" y="63"/>
                  <a:pt x="266" y="76"/>
                  <a:pt x="266" y="90"/>
                </a:cubicBezTo>
                <a:cubicBezTo>
                  <a:pt x="267" y="97"/>
                  <a:pt x="263" y="99"/>
                  <a:pt x="256" y="99"/>
                </a:cubicBezTo>
                <a:cubicBezTo>
                  <a:pt x="249" y="99"/>
                  <a:pt x="242" y="100"/>
                  <a:pt x="242" y="90"/>
                </a:cubicBezTo>
                <a:cubicBezTo>
                  <a:pt x="242" y="77"/>
                  <a:pt x="242" y="63"/>
                  <a:pt x="242" y="50"/>
                </a:cubicBezTo>
                <a:cubicBezTo>
                  <a:pt x="243" y="43"/>
                  <a:pt x="242" y="40"/>
                  <a:pt x="234" y="40"/>
                </a:cubicBezTo>
                <a:cubicBezTo>
                  <a:pt x="228" y="40"/>
                  <a:pt x="227" y="44"/>
                  <a:pt x="227" y="49"/>
                </a:cubicBezTo>
                <a:cubicBezTo>
                  <a:pt x="228" y="62"/>
                  <a:pt x="227" y="75"/>
                  <a:pt x="227" y="89"/>
                </a:cubicBezTo>
                <a:cubicBezTo>
                  <a:pt x="228" y="99"/>
                  <a:pt x="221" y="99"/>
                  <a:pt x="214" y="99"/>
                </a:cubicBezTo>
                <a:cubicBezTo>
                  <a:pt x="206" y="99"/>
                  <a:pt x="203" y="96"/>
                  <a:pt x="203" y="88"/>
                </a:cubicBezTo>
                <a:cubicBezTo>
                  <a:pt x="203" y="76"/>
                  <a:pt x="203" y="63"/>
                  <a:pt x="203" y="50"/>
                </a:cubicBezTo>
                <a:cubicBezTo>
                  <a:pt x="203" y="45"/>
                  <a:pt x="203" y="41"/>
                  <a:pt x="196" y="40"/>
                </a:cubicBezTo>
                <a:cubicBezTo>
                  <a:pt x="189" y="40"/>
                  <a:pt x="187" y="44"/>
                  <a:pt x="188" y="50"/>
                </a:cubicBezTo>
                <a:cubicBezTo>
                  <a:pt x="188" y="63"/>
                  <a:pt x="187" y="75"/>
                  <a:pt x="188" y="87"/>
                </a:cubicBezTo>
                <a:cubicBezTo>
                  <a:pt x="188" y="96"/>
                  <a:pt x="185" y="99"/>
                  <a:pt x="176" y="99"/>
                </a:cubicBezTo>
                <a:cubicBezTo>
                  <a:pt x="167" y="99"/>
                  <a:pt x="163" y="97"/>
                  <a:pt x="163" y="88"/>
                </a:cubicBezTo>
                <a:cubicBezTo>
                  <a:pt x="163" y="75"/>
                  <a:pt x="163" y="63"/>
                  <a:pt x="163" y="50"/>
                </a:cubicBezTo>
                <a:cubicBezTo>
                  <a:pt x="163" y="44"/>
                  <a:pt x="162" y="40"/>
                  <a:pt x="155" y="40"/>
                </a:cubicBezTo>
                <a:cubicBezTo>
                  <a:pt x="148" y="40"/>
                  <a:pt x="147" y="45"/>
                  <a:pt x="147" y="50"/>
                </a:cubicBezTo>
                <a:cubicBezTo>
                  <a:pt x="148" y="63"/>
                  <a:pt x="147" y="76"/>
                  <a:pt x="148" y="89"/>
                </a:cubicBezTo>
                <a:cubicBezTo>
                  <a:pt x="148" y="99"/>
                  <a:pt x="142" y="99"/>
                  <a:pt x="135" y="99"/>
                </a:cubicBezTo>
                <a:cubicBezTo>
                  <a:pt x="128" y="99"/>
                  <a:pt x="124" y="97"/>
                  <a:pt x="124" y="89"/>
                </a:cubicBezTo>
                <a:cubicBezTo>
                  <a:pt x="124" y="76"/>
                  <a:pt x="124" y="63"/>
                  <a:pt x="124" y="49"/>
                </a:cubicBezTo>
                <a:cubicBezTo>
                  <a:pt x="124" y="44"/>
                  <a:pt x="123" y="40"/>
                  <a:pt x="116" y="40"/>
                </a:cubicBezTo>
                <a:cubicBezTo>
                  <a:pt x="110" y="40"/>
                  <a:pt x="109" y="44"/>
                  <a:pt x="109" y="49"/>
                </a:cubicBezTo>
                <a:cubicBezTo>
                  <a:pt x="109" y="63"/>
                  <a:pt x="108" y="76"/>
                  <a:pt x="109" y="89"/>
                </a:cubicBezTo>
                <a:cubicBezTo>
                  <a:pt x="109" y="97"/>
                  <a:pt x="105" y="99"/>
                  <a:pt x="98" y="99"/>
                </a:cubicBezTo>
                <a:cubicBezTo>
                  <a:pt x="90" y="99"/>
                  <a:pt x="84" y="99"/>
                  <a:pt x="84" y="89"/>
                </a:cubicBezTo>
                <a:cubicBezTo>
                  <a:pt x="84" y="76"/>
                  <a:pt x="84" y="63"/>
                  <a:pt x="84" y="50"/>
                </a:cubicBezTo>
                <a:cubicBezTo>
                  <a:pt x="84" y="44"/>
                  <a:pt x="83" y="40"/>
                  <a:pt x="76" y="40"/>
                </a:cubicBezTo>
                <a:cubicBezTo>
                  <a:pt x="70" y="40"/>
                  <a:pt x="68" y="44"/>
                  <a:pt x="69" y="49"/>
                </a:cubicBezTo>
                <a:cubicBezTo>
                  <a:pt x="69" y="63"/>
                  <a:pt x="68" y="76"/>
                  <a:pt x="69" y="90"/>
                </a:cubicBezTo>
                <a:cubicBezTo>
                  <a:pt x="69" y="98"/>
                  <a:pt x="65" y="99"/>
                  <a:pt x="58" y="99"/>
                </a:cubicBezTo>
                <a:cubicBezTo>
                  <a:pt x="52" y="99"/>
                  <a:pt x="45" y="100"/>
                  <a:pt x="45" y="90"/>
                </a:cubicBezTo>
                <a:cubicBezTo>
                  <a:pt x="45" y="76"/>
                  <a:pt x="45" y="63"/>
                  <a:pt x="45" y="49"/>
                </a:cubicBezTo>
                <a:cubicBezTo>
                  <a:pt x="45" y="44"/>
                  <a:pt x="44" y="40"/>
                  <a:pt x="37" y="40"/>
                </a:cubicBezTo>
                <a:cubicBezTo>
                  <a:pt x="31" y="40"/>
                  <a:pt x="30" y="44"/>
                  <a:pt x="30" y="50"/>
                </a:cubicBezTo>
                <a:cubicBezTo>
                  <a:pt x="30" y="62"/>
                  <a:pt x="29" y="75"/>
                  <a:pt x="30" y="88"/>
                </a:cubicBezTo>
                <a:cubicBezTo>
                  <a:pt x="30" y="96"/>
                  <a:pt x="27" y="100"/>
                  <a:pt x="19" y="99"/>
                </a:cubicBezTo>
                <a:cubicBezTo>
                  <a:pt x="16" y="99"/>
                  <a:pt x="13" y="99"/>
                  <a:pt x="9" y="99"/>
                </a:cubicBezTo>
                <a:cubicBezTo>
                  <a:pt x="3" y="99"/>
                  <a:pt x="0" y="97"/>
                  <a:pt x="0" y="90"/>
                </a:cubicBezTo>
                <a:cubicBezTo>
                  <a:pt x="1" y="63"/>
                  <a:pt x="1" y="36"/>
                  <a:pt x="0" y="9"/>
                </a:cubicBezTo>
                <a:cubicBezTo>
                  <a:pt x="0" y="0"/>
                  <a:pt x="5" y="0"/>
                  <a:pt x="12" y="0"/>
                </a:cubicBezTo>
                <a:cubicBezTo>
                  <a:pt x="50" y="0"/>
                  <a:pt x="88" y="0"/>
                  <a:pt x="126" y="0"/>
                </a:cubicBezTo>
                <a:cubicBezTo>
                  <a:pt x="137" y="0"/>
                  <a:pt x="147" y="0"/>
                  <a:pt x="157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5" name="Freeform 54">
            <a:extLst>
              <a:ext uri="{FF2B5EF4-FFF2-40B4-BE49-F238E27FC236}">
                <a16:creationId xmlns:a16="http://schemas.microsoft.com/office/drawing/2014/main" id="{0E3566D1-C1DA-48DA-B141-26103CA8DC03}"/>
              </a:ext>
            </a:extLst>
          </p:cNvPr>
          <p:cNvSpPr>
            <a:spLocks/>
          </p:cNvSpPr>
          <p:nvPr/>
        </p:nvSpPr>
        <p:spPr bwMode="auto">
          <a:xfrm>
            <a:off x="6518275" y="5821363"/>
            <a:ext cx="415925" cy="171450"/>
          </a:xfrm>
          <a:custGeom>
            <a:avLst/>
            <a:gdLst>
              <a:gd name="T0" fmla="*/ 90 w 181"/>
              <a:gd name="T1" fmla="*/ 73 h 74"/>
              <a:gd name="T2" fmla="*/ 11 w 181"/>
              <a:gd name="T3" fmla="*/ 74 h 74"/>
              <a:gd name="T4" fmla="*/ 0 w 181"/>
              <a:gd name="T5" fmla="*/ 63 h 74"/>
              <a:gd name="T6" fmla="*/ 0 w 181"/>
              <a:gd name="T7" fmla="*/ 10 h 74"/>
              <a:gd name="T8" fmla="*/ 10 w 181"/>
              <a:gd name="T9" fmla="*/ 0 h 74"/>
              <a:gd name="T10" fmla="*/ 171 w 181"/>
              <a:gd name="T11" fmla="*/ 0 h 74"/>
              <a:gd name="T12" fmla="*/ 181 w 181"/>
              <a:gd name="T13" fmla="*/ 11 h 74"/>
              <a:gd name="T14" fmla="*/ 181 w 181"/>
              <a:gd name="T15" fmla="*/ 62 h 74"/>
              <a:gd name="T16" fmla="*/ 170 w 181"/>
              <a:gd name="T17" fmla="*/ 74 h 74"/>
              <a:gd name="T18" fmla="*/ 90 w 181"/>
              <a:gd name="T19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1" h="74">
                <a:moveTo>
                  <a:pt x="90" y="73"/>
                </a:moveTo>
                <a:cubicBezTo>
                  <a:pt x="64" y="73"/>
                  <a:pt x="38" y="73"/>
                  <a:pt x="11" y="74"/>
                </a:cubicBezTo>
                <a:cubicBezTo>
                  <a:pt x="3" y="74"/>
                  <a:pt x="0" y="71"/>
                  <a:pt x="0" y="63"/>
                </a:cubicBezTo>
                <a:cubicBezTo>
                  <a:pt x="0" y="45"/>
                  <a:pt x="0" y="28"/>
                  <a:pt x="0" y="10"/>
                </a:cubicBezTo>
                <a:cubicBezTo>
                  <a:pt x="0" y="3"/>
                  <a:pt x="3" y="0"/>
                  <a:pt x="10" y="0"/>
                </a:cubicBezTo>
                <a:cubicBezTo>
                  <a:pt x="63" y="0"/>
                  <a:pt x="117" y="0"/>
                  <a:pt x="171" y="0"/>
                </a:cubicBezTo>
                <a:cubicBezTo>
                  <a:pt x="178" y="0"/>
                  <a:pt x="181" y="4"/>
                  <a:pt x="181" y="11"/>
                </a:cubicBezTo>
                <a:cubicBezTo>
                  <a:pt x="181" y="28"/>
                  <a:pt x="181" y="45"/>
                  <a:pt x="181" y="62"/>
                </a:cubicBezTo>
                <a:cubicBezTo>
                  <a:pt x="181" y="71"/>
                  <a:pt x="178" y="74"/>
                  <a:pt x="170" y="74"/>
                </a:cubicBezTo>
                <a:cubicBezTo>
                  <a:pt x="143" y="73"/>
                  <a:pt x="117" y="73"/>
                  <a:pt x="90" y="73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6" name="Freeform 55">
            <a:extLst>
              <a:ext uri="{FF2B5EF4-FFF2-40B4-BE49-F238E27FC236}">
                <a16:creationId xmlns:a16="http://schemas.microsoft.com/office/drawing/2014/main" id="{878089FE-E3F1-470E-B557-B03C210E3CD8}"/>
              </a:ext>
            </a:extLst>
          </p:cNvPr>
          <p:cNvSpPr>
            <a:spLocks noEditPoints="1"/>
          </p:cNvSpPr>
          <p:nvPr/>
        </p:nvSpPr>
        <p:spPr bwMode="auto">
          <a:xfrm>
            <a:off x="9015413" y="3863976"/>
            <a:ext cx="1196975" cy="1195388"/>
          </a:xfrm>
          <a:custGeom>
            <a:avLst/>
            <a:gdLst>
              <a:gd name="T0" fmla="*/ 260 w 519"/>
              <a:gd name="T1" fmla="*/ 518 h 518"/>
              <a:gd name="T2" fmla="*/ 2 w 519"/>
              <a:gd name="T3" fmla="*/ 258 h 518"/>
              <a:gd name="T4" fmla="*/ 262 w 519"/>
              <a:gd name="T5" fmla="*/ 1 h 518"/>
              <a:gd name="T6" fmla="*/ 519 w 519"/>
              <a:gd name="T7" fmla="*/ 259 h 518"/>
              <a:gd name="T8" fmla="*/ 260 w 519"/>
              <a:gd name="T9" fmla="*/ 518 h 518"/>
              <a:gd name="T10" fmla="*/ 485 w 519"/>
              <a:gd name="T11" fmla="*/ 260 h 518"/>
              <a:gd name="T12" fmla="*/ 261 w 519"/>
              <a:gd name="T13" fmla="*/ 34 h 518"/>
              <a:gd name="T14" fmla="*/ 35 w 519"/>
              <a:gd name="T15" fmla="*/ 259 h 518"/>
              <a:gd name="T16" fmla="*/ 261 w 519"/>
              <a:gd name="T17" fmla="*/ 484 h 518"/>
              <a:gd name="T18" fmla="*/ 485 w 519"/>
              <a:gd name="T19" fmla="*/ 26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9" h="518">
                <a:moveTo>
                  <a:pt x="260" y="518"/>
                </a:moveTo>
                <a:cubicBezTo>
                  <a:pt x="116" y="518"/>
                  <a:pt x="0" y="398"/>
                  <a:pt x="2" y="258"/>
                </a:cubicBezTo>
                <a:cubicBezTo>
                  <a:pt x="4" y="116"/>
                  <a:pt x="119" y="0"/>
                  <a:pt x="262" y="1"/>
                </a:cubicBezTo>
                <a:cubicBezTo>
                  <a:pt x="403" y="2"/>
                  <a:pt x="518" y="114"/>
                  <a:pt x="519" y="259"/>
                </a:cubicBezTo>
                <a:cubicBezTo>
                  <a:pt x="519" y="406"/>
                  <a:pt x="399" y="518"/>
                  <a:pt x="260" y="518"/>
                </a:cubicBezTo>
                <a:close/>
                <a:moveTo>
                  <a:pt x="485" y="260"/>
                </a:moveTo>
                <a:cubicBezTo>
                  <a:pt x="487" y="140"/>
                  <a:pt x="389" y="35"/>
                  <a:pt x="261" y="34"/>
                </a:cubicBezTo>
                <a:cubicBezTo>
                  <a:pt x="130" y="34"/>
                  <a:pt x="35" y="141"/>
                  <a:pt x="35" y="259"/>
                </a:cubicBezTo>
                <a:cubicBezTo>
                  <a:pt x="36" y="384"/>
                  <a:pt x="135" y="484"/>
                  <a:pt x="261" y="484"/>
                </a:cubicBezTo>
                <a:cubicBezTo>
                  <a:pt x="385" y="484"/>
                  <a:pt x="485" y="384"/>
                  <a:pt x="485" y="2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7" name="Freeform 56">
            <a:extLst>
              <a:ext uri="{FF2B5EF4-FFF2-40B4-BE49-F238E27FC236}">
                <a16:creationId xmlns:a16="http://schemas.microsoft.com/office/drawing/2014/main" id="{A517B977-3C8E-4221-BA96-436D959183DA}"/>
              </a:ext>
            </a:extLst>
          </p:cNvPr>
          <p:cNvSpPr>
            <a:spLocks noEditPoints="1"/>
          </p:cNvSpPr>
          <p:nvPr/>
        </p:nvSpPr>
        <p:spPr bwMode="auto">
          <a:xfrm>
            <a:off x="10739438" y="3836988"/>
            <a:ext cx="971550" cy="1235075"/>
          </a:xfrm>
          <a:custGeom>
            <a:avLst/>
            <a:gdLst>
              <a:gd name="T0" fmla="*/ 421 w 421"/>
              <a:gd name="T1" fmla="*/ 490 h 536"/>
              <a:gd name="T2" fmla="*/ 43 w 421"/>
              <a:gd name="T3" fmla="*/ 536 h 536"/>
              <a:gd name="T4" fmla="*/ 0 w 421"/>
              <a:gd name="T5" fmla="*/ 388 h 536"/>
              <a:gd name="T6" fmla="*/ 4 w 421"/>
              <a:gd name="T7" fmla="*/ 22 h 536"/>
              <a:gd name="T8" fmla="*/ 383 w 421"/>
              <a:gd name="T9" fmla="*/ 0 h 536"/>
              <a:gd name="T10" fmla="*/ 421 w 421"/>
              <a:gd name="T11" fmla="*/ 120 h 536"/>
              <a:gd name="T12" fmla="*/ 296 w 421"/>
              <a:gd name="T13" fmla="*/ 91 h 536"/>
              <a:gd name="T14" fmla="*/ 322 w 421"/>
              <a:gd name="T15" fmla="*/ 209 h 536"/>
              <a:gd name="T16" fmla="*/ 367 w 421"/>
              <a:gd name="T17" fmla="*/ 220 h 536"/>
              <a:gd name="T18" fmla="*/ 390 w 421"/>
              <a:gd name="T19" fmla="*/ 66 h 536"/>
              <a:gd name="T20" fmla="*/ 353 w 421"/>
              <a:gd name="T21" fmla="*/ 36 h 536"/>
              <a:gd name="T22" fmla="*/ 29 w 421"/>
              <a:gd name="T23" fmla="*/ 74 h 536"/>
              <a:gd name="T24" fmla="*/ 41 w 421"/>
              <a:gd name="T25" fmla="*/ 217 h 536"/>
              <a:gd name="T26" fmla="*/ 78 w 421"/>
              <a:gd name="T27" fmla="*/ 206 h 536"/>
              <a:gd name="T28" fmla="*/ 109 w 421"/>
              <a:gd name="T29" fmla="*/ 126 h 536"/>
              <a:gd name="T30" fmla="*/ 145 w 421"/>
              <a:gd name="T31" fmla="*/ 224 h 536"/>
              <a:gd name="T32" fmla="*/ 186 w 421"/>
              <a:gd name="T33" fmla="*/ 214 h 536"/>
              <a:gd name="T34" fmla="*/ 217 w 421"/>
              <a:gd name="T35" fmla="*/ 169 h 536"/>
              <a:gd name="T36" fmla="*/ 247 w 421"/>
              <a:gd name="T37" fmla="*/ 206 h 536"/>
              <a:gd name="T38" fmla="*/ 266 w 421"/>
              <a:gd name="T39" fmla="*/ 203 h 536"/>
              <a:gd name="T40" fmla="*/ 296 w 421"/>
              <a:gd name="T41" fmla="*/ 91 h 536"/>
              <a:gd name="T42" fmla="*/ 210 w 421"/>
              <a:gd name="T43" fmla="*/ 224 h 536"/>
              <a:gd name="T44" fmla="*/ 169 w 421"/>
              <a:gd name="T45" fmla="*/ 232 h 536"/>
              <a:gd name="T46" fmla="*/ 154 w 421"/>
              <a:gd name="T47" fmla="*/ 278 h 536"/>
              <a:gd name="T48" fmla="*/ 144 w 421"/>
              <a:gd name="T49" fmla="*/ 323 h 536"/>
              <a:gd name="T50" fmla="*/ 90 w 421"/>
              <a:gd name="T51" fmla="*/ 223 h 536"/>
              <a:gd name="T52" fmla="*/ 42 w 421"/>
              <a:gd name="T53" fmla="*/ 234 h 536"/>
              <a:gd name="T54" fmla="*/ 29 w 421"/>
              <a:gd name="T55" fmla="*/ 362 h 536"/>
              <a:gd name="T56" fmla="*/ 163 w 421"/>
              <a:gd name="T57" fmla="*/ 375 h 536"/>
              <a:gd name="T58" fmla="*/ 380 w 421"/>
              <a:gd name="T59" fmla="*/ 375 h 536"/>
              <a:gd name="T60" fmla="*/ 391 w 421"/>
              <a:gd name="T61" fmla="*/ 247 h 536"/>
              <a:gd name="T62" fmla="*/ 327 w 421"/>
              <a:gd name="T63" fmla="*/ 236 h 536"/>
              <a:gd name="T64" fmla="*/ 296 w 421"/>
              <a:gd name="T65" fmla="*/ 165 h 536"/>
              <a:gd name="T66" fmla="*/ 251 w 421"/>
              <a:gd name="T67" fmla="*/ 232 h 536"/>
              <a:gd name="T68" fmla="*/ 222 w 421"/>
              <a:gd name="T69" fmla="*/ 198 h 536"/>
              <a:gd name="T70" fmla="*/ 112 w 421"/>
              <a:gd name="T71" fmla="*/ 446 h 536"/>
              <a:gd name="T72" fmla="*/ 175 w 421"/>
              <a:gd name="T73" fmla="*/ 442 h 536"/>
              <a:gd name="T74" fmla="*/ 132 w 421"/>
              <a:gd name="T75" fmla="*/ 437 h 536"/>
              <a:gd name="T76" fmla="*/ 48 w 421"/>
              <a:gd name="T77" fmla="*/ 442 h 536"/>
              <a:gd name="T78" fmla="*/ 112 w 421"/>
              <a:gd name="T79" fmla="*/ 446 h 536"/>
              <a:gd name="T80" fmla="*/ 365 w 421"/>
              <a:gd name="T81" fmla="*/ 444 h 536"/>
              <a:gd name="T82" fmla="*/ 365 w 421"/>
              <a:gd name="T83" fmla="*/ 482 h 536"/>
              <a:gd name="T84" fmla="*/ 242 w 421"/>
              <a:gd name="T85" fmla="*/ 444 h 536"/>
              <a:gd name="T86" fmla="*/ 242 w 421"/>
              <a:gd name="T87" fmla="*/ 482 h 536"/>
              <a:gd name="T88" fmla="*/ 242 w 421"/>
              <a:gd name="T89" fmla="*/ 444 h 536"/>
              <a:gd name="T90" fmla="*/ 303 w 421"/>
              <a:gd name="T91" fmla="*/ 444 h 536"/>
              <a:gd name="T92" fmla="*/ 303 w 421"/>
              <a:gd name="T93" fmla="*/ 482 h 536"/>
              <a:gd name="T94" fmla="*/ 110 w 421"/>
              <a:gd name="T95" fmla="*/ 476 h 536"/>
              <a:gd name="T96" fmla="*/ 167 w 421"/>
              <a:gd name="T97" fmla="*/ 476 h 536"/>
              <a:gd name="T98" fmla="*/ 167 w 421"/>
              <a:gd name="T99" fmla="*/ 468 h 536"/>
              <a:gd name="T100" fmla="*/ 48 w 421"/>
              <a:gd name="T101" fmla="*/ 472 h 536"/>
              <a:gd name="T102" fmla="*/ 110 w 421"/>
              <a:gd name="T103" fmla="*/ 476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21" h="536">
                <a:moveTo>
                  <a:pt x="421" y="269"/>
                </a:moveTo>
                <a:cubicBezTo>
                  <a:pt x="421" y="342"/>
                  <a:pt x="420" y="416"/>
                  <a:pt x="421" y="490"/>
                </a:cubicBezTo>
                <a:cubicBezTo>
                  <a:pt x="421" y="517"/>
                  <a:pt x="405" y="536"/>
                  <a:pt x="375" y="536"/>
                </a:cubicBezTo>
                <a:cubicBezTo>
                  <a:pt x="264" y="535"/>
                  <a:pt x="154" y="535"/>
                  <a:pt x="43" y="536"/>
                </a:cubicBezTo>
                <a:cubicBezTo>
                  <a:pt x="18" y="536"/>
                  <a:pt x="0" y="518"/>
                  <a:pt x="0" y="494"/>
                </a:cubicBezTo>
                <a:cubicBezTo>
                  <a:pt x="0" y="459"/>
                  <a:pt x="0" y="423"/>
                  <a:pt x="0" y="388"/>
                </a:cubicBezTo>
                <a:cubicBezTo>
                  <a:pt x="0" y="275"/>
                  <a:pt x="0" y="161"/>
                  <a:pt x="0" y="47"/>
                </a:cubicBezTo>
                <a:cubicBezTo>
                  <a:pt x="0" y="39"/>
                  <a:pt x="0" y="30"/>
                  <a:pt x="4" y="22"/>
                </a:cubicBezTo>
                <a:cubicBezTo>
                  <a:pt x="11" y="8"/>
                  <a:pt x="22" y="0"/>
                  <a:pt x="37" y="0"/>
                </a:cubicBezTo>
                <a:cubicBezTo>
                  <a:pt x="153" y="0"/>
                  <a:pt x="268" y="0"/>
                  <a:pt x="383" y="0"/>
                </a:cubicBezTo>
                <a:cubicBezTo>
                  <a:pt x="405" y="0"/>
                  <a:pt x="420" y="17"/>
                  <a:pt x="421" y="40"/>
                </a:cubicBezTo>
                <a:cubicBezTo>
                  <a:pt x="421" y="67"/>
                  <a:pt x="421" y="93"/>
                  <a:pt x="421" y="120"/>
                </a:cubicBezTo>
                <a:cubicBezTo>
                  <a:pt x="421" y="169"/>
                  <a:pt x="421" y="219"/>
                  <a:pt x="421" y="269"/>
                </a:cubicBezTo>
                <a:close/>
                <a:moveTo>
                  <a:pt x="296" y="91"/>
                </a:moveTo>
                <a:cubicBezTo>
                  <a:pt x="299" y="92"/>
                  <a:pt x="299" y="94"/>
                  <a:pt x="300" y="96"/>
                </a:cubicBezTo>
                <a:cubicBezTo>
                  <a:pt x="307" y="133"/>
                  <a:pt x="315" y="171"/>
                  <a:pt x="322" y="209"/>
                </a:cubicBezTo>
                <a:cubicBezTo>
                  <a:pt x="324" y="217"/>
                  <a:pt x="327" y="220"/>
                  <a:pt x="336" y="220"/>
                </a:cubicBezTo>
                <a:cubicBezTo>
                  <a:pt x="346" y="219"/>
                  <a:pt x="356" y="220"/>
                  <a:pt x="367" y="220"/>
                </a:cubicBezTo>
                <a:cubicBezTo>
                  <a:pt x="391" y="220"/>
                  <a:pt x="391" y="220"/>
                  <a:pt x="391" y="196"/>
                </a:cubicBezTo>
                <a:cubicBezTo>
                  <a:pt x="391" y="153"/>
                  <a:pt x="391" y="109"/>
                  <a:pt x="390" y="66"/>
                </a:cubicBezTo>
                <a:cubicBezTo>
                  <a:pt x="390" y="51"/>
                  <a:pt x="382" y="42"/>
                  <a:pt x="368" y="37"/>
                </a:cubicBezTo>
                <a:cubicBezTo>
                  <a:pt x="363" y="36"/>
                  <a:pt x="358" y="36"/>
                  <a:pt x="353" y="36"/>
                </a:cubicBezTo>
                <a:cubicBezTo>
                  <a:pt x="258" y="36"/>
                  <a:pt x="163" y="36"/>
                  <a:pt x="68" y="36"/>
                </a:cubicBezTo>
                <a:cubicBezTo>
                  <a:pt x="41" y="36"/>
                  <a:pt x="29" y="48"/>
                  <a:pt x="29" y="74"/>
                </a:cubicBezTo>
                <a:cubicBezTo>
                  <a:pt x="29" y="118"/>
                  <a:pt x="29" y="162"/>
                  <a:pt x="29" y="206"/>
                </a:cubicBezTo>
                <a:cubicBezTo>
                  <a:pt x="29" y="215"/>
                  <a:pt x="32" y="218"/>
                  <a:pt x="41" y="217"/>
                </a:cubicBezTo>
                <a:cubicBezTo>
                  <a:pt x="48" y="217"/>
                  <a:pt x="55" y="216"/>
                  <a:pt x="61" y="217"/>
                </a:cubicBezTo>
                <a:cubicBezTo>
                  <a:pt x="71" y="218"/>
                  <a:pt x="75" y="215"/>
                  <a:pt x="78" y="206"/>
                </a:cubicBezTo>
                <a:cubicBezTo>
                  <a:pt x="86" y="182"/>
                  <a:pt x="95" y="159"/>
                  <a:pt x="103" y="135"/>
                </a:cubicBezTo>
                <a:cubicBezTo>
                  <a:pt x="104" y="132"/>
                  <a:pt x="104" y="128"/>
                  <a:pt x="109" y="126"/>
                </a:cubicBezTo>
                <a:cubicBezTo>
                  <a:pt x="120" y="165"/>
                  <a:pt x="130" y="204"/>
                  <a:pt x="141" y="243"/>
                </a:cubicBezTo>
                <a:cubicBezTo>
                  <a:pt x="144" y="236"/>
                  <a:pt x="144" y="230"/>
                  <a:pt x="145" y="224"/>
                </a:cubicBezTo>
                <a:cubicBezTo>
                  <a:pt x="146" y="216"/>
                  <a:pt x="149" y="213"/>
                  <a:pt x="157" y="214"/>
                </a:cubicBezTo>
                <a:cubicBezTo>
                  <a:pt x="167" y="214"/>
                  <a:pt x="177" y="213"/>
                  <a:pt x="186" y="214"/>
                </a:cubicBezTo>
                <a:cubicBezTo>
                  <a:pt x="193" y="214"/>
                  <a:pt x="198" y="211"/>
                  <a:pt x="200" y="205"/>
                </a:cubicBezTo>
                <a:cubicBezTo>
                  <a:pt x="206" y="193"/>
                  <a:pt x="212" y="181"/>
                  <a:pt x="217" y="169"/>
                </a:cubicBezTo>
                <a:cubicBezTo>
                  <a:pt x="220" y="163"/>
                  <a:pt x="223" y="163"/>
                  <a:pt x="226" y="169"/>
                </a:cubicBezTo>
                <a:cubicBezTo>
                  <a:pt x="233" y="181"/>
                  <a:pt x="240" y="193"/>
                  <a:pt x="247" y="206"/>
                </a:cubicBezTo>
                <a:cubicBezTo>
                  <a:pt x="249" y="210"/>
                  <a:pt x="252" y="215"/>
                  <a:pt x="258" y="214"/>
                </a:cubicBezTo>
                <a:cubicBezTo>
                  <a:pt x="264" y="213"/>
                  <a:pt x="265" y="208"/>
                  <a:pt x="266" y="203"/>
                </a:cubicBezTo>
                <a:cubicBezTo>
                  <a:pt x="274" y="174"/>
                  <a:pt x="281" y="145"/>
                  <a:pt x="289" y="115"/>
                </a:cubicBezTo>
                <a:cubicBezTo>
                  <a:pt x="291" y="107"/>
                  <a:pt x="292" y="98"/>
                  <a:pt x="296" y="91"/>
                </a:cubicBezTo>
                <a:close/>
                <a:moveTo>
                  <a:pt x="222" y="198"/>
                </a:moveTo>
                <a:cubicBezTo>
                  <a:pt x="218" y="208"/>
                  <a:pt x="213" y="215"/>
                  <a:pt x="210" y="224"/>
                </a:cubicBezTo>
                <a:cubicBezTo>
                  <a:pt x="207" y="230"/>
                  <a:pt x="204" y="232"/>
                  <a:pt x="197" y="232"/>
                </a:cubicBezTo>
                <a:cubicBezTo>
                  <a:pt x="188" y="232"/>
                  <a:pt x="179" y="232"/>
                  <a:pt x="169" y="232"/>
                </a:cubicBezTo>
                <a:cubicBezTo>
                  <a:pt x="163" y="232"/>
                  <a:pt x="160" y="234"/>
                  <a:pt x="160" y="240"/>
                </a:cubicBezTo>
                <a:cubicBezTo>
                  <a:pt x="158" y="252"/>
                  <a:pt x="156" y="265"/>
                  <a:pt x="154" y="278"/>
                </a:cubicBezTo>
                <a:cubicBezTo>
                  <a:pt x="152" y="293"/>
                  <a:pt x="150" y="308"/>
                  <a:pt x="147" y="323"/>
                </a:cubicBezTo>
                <a:cubicBezTo>
                  <a:pt x="146" y="323"/>
                  <a:pt x="145" y="323"/>
                  <a:pt x="144" y="323"/>
                </a:cubicBezTo>
                <a:cubicBezTo>
                  <a:pt x="132" y="276"/>
                  <a:pt x="119" y="229"/>
                  <a:pt x="107" y="182"/>
                </a:cubicBezTo>
                <a:cubicBezTo>
                  <a:pt x="100" y="196"/>
                  <a:pt x="94" y="209"/>
                  <a:pt x="90" y="223"/>
                </a:cubicBezTo>
                <a:cubicBezTo>
                  <a:pt x="87" y="232"/>
                  <a:pt x="82" y="235"/>
                  <a:pt x="74" y="234"/>
                </a:cubicBezTo>
                <a:cubicBezTo>
                  <a:pt x="63" y="234"/>
                  <a:pt x="53" y="235"/>
                  <a:pt x="42" y="234"/>
                </a:cubicBezTo>
                <a:cubicBezTo>
                  <a:pt x="32" y="233"/>
                  <a:pt x="29" y="236"/>
                  <a:pt x="29" y="247"/>
                </a:cubicBezTo>
                <a:cubicBezTo>
                  <a:pt x="29" y="285"/>
                  <a:pt x="29" y="324"/>
                  <a:pt x="29" y="362"/>
                </a:cubicBezTo>
                <a:cubicBezTo>
                  <a:pt x="29" y="372"/>
                  <a:pt x="32" y="375"/>
                  <a:pt x="42" y="375"/>
                </a:cubicBezTo>
                <a:cubicBezTo>
                  <a:pt x="82" y="374"/>
                  <a:pt x="122" y="375"/>
                  <a:pt x="163" y="375"/>
                </a:cubicBezTo>
                <a:cubicBezTo>
                  <a:pt x="193" y="374"/>
                  <a:pt x="222" y="374"/>
                  <a:pt x="252" y="374"/>
                </a:cubicBezTo>
                <a:cubicBezTo>
                  <a:pt x="295" y="375"/>
                  <a:pt x="337" y="374"/>
                  <a:pt x="380" y="375"/>
                </a:cubicBezTo>
                <a:cubicBezTo>
                  <a:pt x="388" y="375"/>
                  <a:pt x="391" y="372"/>
                  <a:pt x="391" y="364"/>
                </a:cubicBezTo>
                <a:cubicBezTo>
                  <a:pt x="391" y="325"/>
                  <a:pt x="391" y="286"/>
                  <a:pt x="391" y="247"/>
                </a:cubicBezTo>
                <a:cubicBezTo>
                  <a:pt x="391" y="239"/>
                  <a:pt x="388" y="236"/>
                  <a:pt x="380" y="236"/>
                </a:cubicBezTo>
                <a:cubicBezTo>
                  <a:pt x="362" y="237"/>
                  <a:pt x="344" y="236"/>
                  <a:pt x="327" y="236"/>
                </a:cubicBezTo>
                <a:cubicBezTo>
                  <a:pt x="310" y="236"/>
                  <a:pt x="310" y="236"/>
                  <a:pt x="307" y="220"/>
                </a:cubicBezTo>
                <a:cubicBezTo>
                  <a:pt x="303" y="202"/>
                  <a:pt x="299" y="183"/>
                  <a:pt x="296" y="165"/>
                </a:cubicBezTo>
                <a:cubicBezTo>
                  <a:pt x="290" y="179"/>
                  <a:pt x="286" y="193"/>
                  <a:pt x="282" y="208"/>
                </a:cubicBezTo>
                <a:cubicBezTo>
                  <a:pt x="275" y="235"/>
                  <a:pt x="281" y="231"/>
                  <a:pt x="251" y="232"/>
                </a:cubicBezTo>
                <a:cubicBezTo>
                  <a:pt x="244" y="232"/>
                  <a:pt x="240" y="230"/>
                  <a:pt x="237" y="224"/>
                </a:cubicBezTo>
                <a:cubicBezTo>
                  <a:pt x="233" y="215"/>
                  <a:pt x="229" y="207"/>
                  <a:pt x="222" y="198"/>
                </a:cubicBezTo>
                <a:close/>
                <a:moveTo>
                  <a:pt x="112" y="446"/>
                </a:moveTo>
                <a:cubicBezTo>
                  <a:pt x="112" y="446"/>
                  <a:pt x="112" y="446"/>
                  <a:pt x="112" y="446"/>
                </a:cubicBezTo>
                <a:cubicBezTo>
                  <a:pt x="129" y="446"/>
                  <a:pt x="146" y="446"/>
                  <a:pt x="163" y="446"/>
                </a:cubicBezTo>
                <a:cubicBezTo>
                  <a:pt x="167" y="445"/>
                  <a:pt x="175" y="448"/>
                  <a:pt x="175" y="442"/>
                </a:cubicBezTo>
                <a:cubicBezTo>
                  <a:pt x="175" y="434"/>
                  <a:pt x="167" y="437"/>
                  <a:pt x="163" y="437"/>
                </a:cubicBezTo>
                <a:cubicBezTo>
                  <a:pt x="153" y="436"/>
                  <a:pt x="143" y="437"/>
                  <a:pt x="132" y="437"/>
                </a:cubicBezTo>
                <a:cubicBezTo>
                  <a:pt x="107" y="437"/>
                  <a:pt x="81" y="436"/>
                  <a:pt x="56" y="438"/>
                </a:cubicBezTo>
                <a:cubicBezTo>
                  <a:pt x="53" y="438"/>
                  <a:pt x="48" y="437"/>
                  <a:pt x="48" y="442"/>
                </a:cubicBezTo>
                <a:cubicBezTo>
                  <a:pt x="48" y="447"/>
                  <a:pt x="53" y="446"/>
                  <a:pt x="56" y="446"/>
                </a:cubicBezTo>
                <a:cubicBezTo>
                  <a:pt x="75" y="446"/>
                  <a:pt x="93" y="446"/>
                  <a:pt x="112" y="446"/>
                </a:cubicBezTo>
                <a:close/>
                <a:moveTo>
                  <a:pt x="384" y="463"/>
                </a:moveTo>
                <a:cubicBezTo>
                  <a:pt x="384" y="452"/>
                  <a:pt x="376" y="444"/>
                  <a:pt x="365" y="444"/>
                </a:cubicBezTo>
                <a:cubicBezTo>
                  <a:pt x="354" y="444"/>
                  <a:pt x="346" y="452"/>
                  <a:pt x="346" y="463"/>
                </a:cubicBezTo>
                <a:cubicBezTo>
                  <a:pt x="346" y="474"/>
                  <a:pt x="354" y="482"/>
                  <a:pt x="365" y="482"/>
                </a:cubicBezTo>
                <a:cubicBezTo>
                  <a:pt x="376" y="482"/>
                  <a:pt x="384" y="474"/>
                  <a:pt x="384" y="463"/>
                </a:cubicBezTo>
                <a:close/>
                <a:moveTo>
                  <a:pt x="242" y="444"/>
                </a:moveTo>
                <a:cubicBezTo>
                  <a:pt x="231" y="444"/>
                  <a:pt x="223" y="453"/>
                  <a:pt x="223" y="464"/>
                </a:cubicBezTo>
                <a:cubicBezTo>
                  <a:pt x="223" y="473"/>
                  <a:pt x="232" y="482"/>
                  <a:pt x="242" y="482"/>
                </a:cubicBezTo>
                <a:cubicBezTo>
                  <a:pt x="253" y="482"/>
                  <a:pt x="261" y="474"/>
                  <a:pt x="261" y="462"/>
                </a:cubicBezTo>
                <a:cubicBezTo>
                  <a:pt x="261" y="452"/>
                  <a:pt x="253" y="444"/>
                  <a:pt x="242" y="444"/>
                </a:cubicBezTo>
                <a:close/>
                <a:moveTo>
                  <a:pt x="323" y="463"/>
                </a:moveTo>
                <a:cubicBezTo>
                  <a:pt x="323" y="453"/>
                  <a:pt x="315" y="444"/>
                  <a:pt x="303" y="444"/>
                </a:cubicBezTo>
                <a:cubicBezTo>
                  <a:pt x="293" y="444"/>
                  <a:pt x="284" y="453"/>
                  <a:pt x="285" y="463"/>
                </a:cubicBezTo>
                <a:cubicBezTo>
                  <a:pt x="285" y="473"/>
                  <a:pt x="293" y="482"/>
                  <a:pt x="303" y="482"/>
                </a:cubicBezTo>
                <a:cubicBezTo>
                  <a:pt x="313" y="482"/>
                  <a:pt x="323" y="473"/>
                  <a:pt x="323" y="463"/>
                </a:cubicBezTo>
                <a:close/>
                <a:moveTo>
                  <a:pt x="110" y="476"/>
                </a:moveTo>
                <a:cubicBezTo>
                  <a:pt x="110" y="476"/>
                  <a:pt x="110" y="476"/>
                  <a:pt x="110" y="476"/>
                </a:cubicBezTo>
                <a:cubicBezTo>
                  <a:pt x="129" y="476"/>
                  <a:pt x="148" y="476"/>
                  <a:pt x="167" y="476"/>
                </a:cubicBezTo>
                <a:cubicBezTo>
                  <a:pt x="170" y="476"/>
                  <a:pt x="175" y="477"/>
                  <a:pt x="175" y="472"/>
                </a:cubicBezTo>
                <a:cubicBezTo>
                  <a:pt x="175" y="468"/>
                  <a:pt x="170" y="468"/>
                  <a:pt x="167" y="468"/>
                </a:cubicBezTo>
                <a:cubicBezTo>
                  <a:pt x="130" y="468"/>
                  <a:pt x="94" y="468"/>
                  <a:pt x="57" y="468"/>
                </a:cubicBezTo>
                <a:cubicBezTo>
                  <a:pt x="54" y="468"/>
                  <a:pt x="48" y="467"/>
                  <a:pt x="48" y="472"/>
                </a:cubicBezTo>
                <a:cubicBezTo>
                  <a:pt x="48" y="478"/>
                  <a:pt x="53" y="476"/>
                  <a:pt x="57" y="476"/>
                </a:cubicBezTo>
                <a:cubicBezTo>
                  <a:pt x="75" y="476"/>
                  <a:pt x="92" y="476"/>
                  <a:pt x="110" y="47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8" name="Freeform 57">
            <a:extLst>
              <a:ext uri="{FF2B5EF4-FFF2-40B4-BE49-F238E27FC236}">
                <a16:creationId xmlns:a16="http://schemas.microsoft.com/office/drawing/2014/main" id="{B9DD648A-7B30-42D2-AA08-4DD423F9218A}"/>
              </a:ext>
            </a:extLst>
          </p:cNvPr>
          <p:cNvSpPr>
            <a:spLocks noEditPoints="1"/>
          </p:cNvSpPr>
          <p:nvPr/>
        </p:nvSpPr>
        <p:spPr bwMode="auto">
          <a:xfrm>
            <a:off x="5662613" y="2181226"/>
            <a:ext cx="1392238" cy="1211263"/>
          </a:xfrm>
          <a:custGeom>
            <a:avLst/>
            <a:gdLst>
              <a:gd name="T0" fmla="*/ 13 w 604"/>
              <a:gd name="T1" fmla="*/ 525 h 525"/>
              <a:gd name="T2" fmla="*/ 11 w 604"/>
              <a:gd name="T3" fmla="*/ 502 h 525"/>
              <a:gd name="T4" fmla="*/ 29 w 604"/>
              <a:gd name="T5" fmla="*/ 182 h 525"/>
              <a:gd name="T6" fmla="*/ 76 w 604"/>
              <a:gd name="T7" fmla="*/ 127 h 525"/>
              <a:gd name="T8" fmla="*/ 124 w 604"/>
              <a:gd name="T9" fmla="*/ 116 h 525"/>
              <a:gd name="T10" fmla="*/ 141 w 604"/>
              <a:gd name="T11" fmla="*/ 0 h 525"/>
              <a:gd name="T12" fmla="*/ 200 w 604"/>
              <a:gd name="T13" fmla="*/ 11 h 525"/>
              <a:gd name="T14" fmla="*/ 211 w 604"/>
              <a:gd name="T15" fmla="*/ 128 h 525"/>
              <a:gd name="T16" fmla="*/ 264 w 604"/>
              <a:gd name="T17" fmla="*/ 117 h 525"/>
              <a:gd name="T18" fmla="*/ 278 w 604"/>
              <a:gd name="T19" fmla="*/ 0 h 525"/>
              <a:gd name="T20" fmla="*/ 340 w 604"/>
              <a:gd name="T21" fmla="*/ 11 h 525"/>
              <a:gd name="T22" fmla="*/ 353 w 604"/>
              <a:gd name="T23" fmla="*/ 128 h 525"/>
              <a:gd name="T24" fmla="*/ 403 w 604"/>
              <a:gd name="T25" fmla="*/ 112 h 525"/>
              <a:gd name="T26" fmla="*/ 416 w 604"/>
              <a:gd name="T27" fmla="*/ 0 h 525"/>
              <a:gd name="T28" fmla="*/ 479 w 604"/>
              <a:gd name="T29" fmla="*/ 11 h 525"/>
              <a:gd name="T30" fmla="*/ 491 w 604"/>
              <a:gd name="T31" fmla="*/ 127 h 525"/>
              <a:gd name="T32" fmla="*/ 566 w 604"/>
              <a:gd name="T33" fmla="*/ 177 h 525"/>
              <a:gd name="T34" fmla="*/ 581 w 604"/>
              <a:gd name="T35" fmla="*/ 502 h 525"/>
              <a:gd name="T36" fmla="*/ 602 w 604"/>
              <a:gd name="T37" fmla="*/ 519 h 525"/>
              <a:gd name="T38" fmla="*/ 585 w 604"/>
              <a:gd name="T39" fmla="*/ 525 h 525"/>
              <a:gd name="T40" fmla="*/ 298 w 604"/>
              <a:gd name="T41" fmla="*/ 502 h 525"/>
              <a:gd name="T42" fmla="*/ 532 w 604"/>
              <a:gd name="T43" fmla="*/ 488 h 525"/>
              <a:gd name="T44" fmla="*/ 532 w 604"/>
              <a:gd name="T45" fmla="*/ 177 h 525"/>
              <a:gd name="T46" fmla="*/ 488 w 604"/>
              <a:gd name="T47" fmla="*/ 162 h 525"/>
              <a:gd name="T48" fmla="*/ 479 w 604"/>
              <a:gd name="T49" fmla="*/ 204 h 525"/>
              <a:gd name="T50" fmla="*/ 441 w 604"/>
              <a:gd name="T51" fmla="*/ 483 h 525"/>
              <a:gd name="T52" fmla="*/ 403 w 604"/>
              <a:gd name="T53" fmla="*/ 433 h 525"/>
              <a:gd name="T54" fmla="*/ 390 w 604"/>
              <a:gd name="T55" fmla="*/ 162 h 525"/>
              <a:gd name="T56" fmla="*/ 339 w 604"/>
              <a:gd name="T57" fmla="*/ 174 h 525"/>
              <a:gd name="T58" fmla="*/ 339 w 604"/>
              <a:gd name="T59" fmla="*/ 448 h 525"/>
              <a:gd name="T60" fmla="*/ 265 w 604"/>
              <a:gd name="T61" fmla="*/ 453 h 525"/>
              <a:gd name="T62" fmla="*/ 264 w 604"/>
              <a:gd name="T63" fmla="*/ 175 h 525"/>
              <a:gd name="T64" fmla="*/ 210 w 604"/>
              <a:gd name="T65" fmla="*/ 162 h 525"/>
              <a:gd name="T66" fmla="*/ 200 w 604"/>
              <a:gd name="T67" fmla="*/ 238 h 525"/>
              <a:gd name="T68" fmla="*/ 177 w 604"/>
              <a:gd name="T69" fmla="*/ 480 h 525"/>
              <a:gd name="T70" fmla="*/ 124 w 604"/>
              <a:gd name="T71" fmla="*/ 264 h 525"/>
              <a:gd name="T72" fmla="*/ 114 w 604"/>
              <a:gd name="T73" fmla="*/ 162 h 525"/>
              <a:gd name="T74" fmla="*/ 64 w 604"/>
              <a:gd name="T75" fmla="*/ 185 h 525"/>
              <a:gd name="T76" fmla="*/ 78 w 604"/>
              <a:gd name="T77" fmla="*/ 502 h 525"/>
              <a:gd name="T78" fmla="*/ 276 w 604"/>
              <a:gd name="T79" fmla="*/ 164 h 525"/>
              <a:gd name="T80" fmla="*/ 288 w 604"/>
              <a:gd name="T81" fmla="*/ 316 h 525"/>
              <a:gd name="T82" fmla="*/ 328 w 604"/>
              <a:gd name="T83" fmla="*/ 306 h 525"/>
              <a:gd name="T84" fmla="*/ 328 w 604"/>
              <a:gd name="T85" fmla="*/ 22 h 525"/>
              <a:gd name="T86" fmla="*/ 289 w 604"/>
              <a:gd name="T87" fmla="*/ 13 h 525"/>
              <a:gd name="T88" fmla="*/ 276 w 604"/>
              <a:gd name="T89" fmla="*/ 164 h 525"/>
              <a:gd name="T90" fmla="*/ 137 w 604"/>
              <a:gd name="T91" fmla="*/ 303 h 525"/>
              <a:gd name="T92" fmla="*/ 176 w 604"/>
              <a:gd name="T93" fmla="*/ 316 h 525"/>
              <a:gd name="T94" fmla="*/ 187 w 604"/>
              <a:gd name="T95" fmla="*/ 201 h 525"/>
              <a:gd name="T96" fmla="*/ 175 w 604"/>
              <a:gd name="T97" fmla="*/ 13 h 525"/>
              <a:gd name="T98" fmla="*/ 136 w 604"/>
              <a:gd name="T99" fmla="*/ 25 h 525"/>
              <a:gd name="T100" fmla="*/ 466 w 604"/>
              <a:gd name="T101" fmla="*/ 164 h 525"/>
              <a:gd name="T102" fmla="*/ 466 w 604"/>
              <a:gd name="T103" fmla="*/ 24 h 525"/>
              <a:gd name="T104" fmla="*/ 428 w 604"/>
              <a:gd name="T105" fmla="*/ 13 h 525"/>
              <a:gd name="T106" fmla="*/ 416 w 604"/>
              <a:gd name="T107" fmla="*/ 138 h 525"/>
              <a:gd name="T108" fmla="*/ 428 w 604"/>
              <a:gd name="T109" fmla="*/ 316 h 525"/>
              <a:gd name="T110" fmla="*/ 466 w 604"/>
              <a:gd name="T111" fmla="*/ 303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04" h="525">
                <a:moveTo>
                  <a:pt x="300" y="525"/>
                </a:moveTo>
                <a:cubicBezTo>
                  <a:pt x="205" y="525"/>
                  <a:pt x="109" y="525"/>
                  <a:pt x="13" y="525"/>
                </a:cubicBezTo>
                <a:cubicBezTo>
                  <a:pt x="0" y="525"/>
                  <a:pt x="0" y="525"/>
                  <a:pt x="0" y="512"/>
                </a:cubicBezTo>
                <a:cubicBezTo>
                  <a:pt x="0" y="504"/>
                  <a:pt x="3" y="502"/>
                  <a:pt x="11" y="502"/>
                </a:cubicBezTo>
                <a:cubicBezTo>
                  <a:pt x="30" y="502"/>
                  <a:pt x="29" y="504"/>
                  <a:pt x="29" y="483"/>
                </a:cubicBezTo>
                <a:cubicBezTo>
                  <a:pt x="29" y="383"/>
                  <a:pt x="29" y="282"/>
                  <a:pt x="29" y="182"/>
                </a:cubicBezTo>
                <a:cubicBezTo>
                  <a:pt x="29" y="168"/>
                  <a:pt x="32" y="155"/>
                  <a:pt x="42" y="144"/>
                </a:cubicBezTo>
                <a:cubicBezTo>
                  <a:pt x="51" y="133"/>
                  <a:pt x="62" y="128"/>
                  <a:pt x="76" y="127"/>
                </a:cubicBezTo>
                <a:cubicBezTo>
                  <a:pt x="88" y="127"/>
                  <a:pt x="100" y="127"/>
                  <a:pt x="112" y="127"/>
                </a:cubicBezTo>
                <a:cubicBezTo>
                  <a:pt x="121" y="128"/>
                  <a:pt x="124" y="125"/>
                  <a:pt x="124" y="116"/>
                </a:cubicBezTo>
                <a:cubicBezTo>
                  <a:pt x="124" y="83"/>
                  <a:pt x="124" y="50"/>
                  <a:pt x="124" y="17"/>
                </a:cubicBezTo>
                <a:cubicBezTo>
                  <a:pt x="124" y="0"/>
                  <a:pt x="124" y="0"/>
                  <a:pt x="141" y="0"/>
                </a:cubicBezTo>
                <a:cubicBezTo>
                  <a:pt x="157" y="0"/>
                  <a:pt x="173" y="0"/>
                  <a:pt x="189" y="0"/>
                </a:cubicBezTo>
                <a:cubicBezTo>
                  <a:pt x="197" y="0"/>
                  <a:pt x="200" y="3"/>
                  <a:pt x="200" y="11"/>
                </a:cubicBezTo>
                <a:cubicBezTo>
                  <a:pt x="199" y="46"/>
                  <a:pt x="200" y="81"/>
                  <a:pt x="199" y="116"/>
                </a:cubicBezTo>
                <a:cubicBezTo>
                  <a:pt x="199" y="125"/>
                  <a:pt x="202" y="128"/>
                  <a:pt x="211" y="128"/>
                </a:cubicBezTo>
                <a:cubicBezTo>
                  <a:pt x="225" y="127"/>
                  <a:pt x="239" y="127"/>
                  <a:pt x="253" y="127"/>
                </a:cubicBezTo>
                <a:cubicBezTo>
                  <a:pt x="261" y="128"/>
                  <a:pt x="264" y="125"/>
                  <a:pt x="264" y="117"/>
                </a:cubicBezTo>
                <a:cubicBezTo>
                  <a:pt x="264" y="82"/>
                  <a:pt x="264" y="48"/>
                  <a:pt x="264" y="14"/>
                </a:cubicBezTo>
                <a:cubicBezTo>
                  <a:pt x="264" y="0"/>
                  <a:pt x="264" y="0"/>
                  <a:pt x="278" y="0"/>
                </a:cubicBezTo>
                <a:cubicBezTo>
                  <a:pt x="294" y="0"/>
                  <a:pt x="311" y="0"/>
                  <a:pt x="328" y="0"/>
                </a:cubicBezTo>
                <a:cubicBezTo>
                  <a:pt x="337" y="0"/>
                  <a:pt x="340" y="2"/>
                  <a:pt x="340" y="11"/>
                </a:cubicBezTo>
                <a:cubicBezTo>
                  <a:pt x="339" y="46"/>
                  <a:pt x="340" y="80"/>
                  <a:pt x="339" y="114"/>
                </a:cubicBezTo>
                <a:cubicBezTo>
                  <a:pt x="339" y="125"/>
                  <a:pt x="343" y="128"/>
                  <a:pt x="353" y="128"/>
                </a:cubicBezTo>
                <a:cubicBezTo>
                  <a:pt x="365" y="127"/>
                  <a:pt x="377" y="127"/>
                  <a:pt x="389" y="127"/>
                </a:cubicBezTo>
                <a:cubicBezTo>
                  <a:pt x="403" y="127"/>
                  <a:pt x="403" y="127"/>
                  <a:pt x="403" y="112"/>
                </a:cubicBezTo>
                <a:cubicBezTo>
                  <a:pt x="403" y="79"/>
                  <a:pt x="403" y="46"/>
                  <a:pt x="403" y="13"/>
                </a:cubicBezTo>
                <a:cubicBezTo>
                  <a:pt x="403" y="1"/>
                  <a:pt x="404" y="0"/>
                  <a:pt x="416" y="0"/>
                </a:cubicBezTo>
                <a:cubicBezTo>
                  <a:pt x="433" y="0"/>
                  <a:pt x="451" y="0"/>
                  <a:pt x="468" y="0"/>
                </a:cubicBezTo>
                <a:cubicBezTo>
                  <a:pt x="476" y="0"/>
                  <a:pt x="479" y="3"/>
                  <a:pt x="479" y="11"/>
                </a:cubicBezTo>
                <a:cubicBezTo>
                  <a:pt x="479" y="46"/>
                  <a:pt x="479" y="81"/>
                  <a:pt x="479" y="115"/>
                </a:cubicBezTo>
                <a:cubicBezTo>
                  <a:pt x="479" y="124"/>
                  <a:pt x="481" y="128"/>
                  <a:pt x="491" y="127"/>
                </a:cubicBezTo>
                <a:cubicBezTo>
                  <a:pt x="499" y="127"/>
                  <a:pt x="508" y="127"/>
                  <a:pt x="516" y="127"/>
                </a:cubicBezTo>
                <a:cubicBezTo>
                  <a:pt x="547" y="128"/>
                  <a:pt x="566" y="147"/>
                  <a:pt x="566" y="177"/>
                </a:cubicBezTo>
                <a:cubicBezTo>
                  <a:pt x="566" y="281"/>
                  <a:pt x="566" y="384"/>
                  <a:pt x="566" y="487"/>
                </a:cubicBezTo>
                <a:cubicBezTo>
                  <a:pt x="566" y="502"/>
                  <a:pt x="566" y="502"/>
                  <a:pt x="581" y="502"/>
                </a:cubicBezTo>
                <a:cubicBezTo>
                  <a:pt x="583" y="502"/>
                  <a:pt x="586" y="502"/>
                  <a:pt x="588" y="502"/>
                </a:cubicBezTo>
                <a:cubicBezTo>
                  <a:pt x="600" y="502"/>
                  <a:pt x="604" y="507"/>
                  <a:pt x="602" y="519"/>
                </a:cubicBezTo>
                <a:cubicBezTo>
                  <a:pt x="601" y="523"/>
                  <a:pt x="599" y="525"/>
                  <a:pt x="595" y="525"/>
                </a:cubicBezTo>
                <a:cubicBezTo>
                  <a:pt x="592" y="525"/>
                  <a:pt x="588" y="525"/>
                  <a:pt x="585" y="525"/>
                </a:cubicBezTo>
                <a:cubicBezTo>
                  <a:pt x="490" y="525"/>
                  <a:pt x="395" y="525"/>
                  <a:pt x="300" y="525"/>
                </a:cubicBezTo>
                <a:close/>
                <a:moveTo>
                  <a:pt x="298" y="502"/>
                </a:moveTo>
                <a:cubicBezTo>
                  <a:pt x="371" y="502"/>
                  <a:pt x="445" y="502"/>
                  <a:pt x="518" y="502"/>
                </a:cubicBezTo>
                <a:cubicBezTo>
                  <a:pt x="532" y="502"/>
                  <a:pt x="532" y="502"/>
                  <a:pt x="532" y="488"/>
                </a:cubicBezTo>
                <a:cubicBezTo>
                  <a:pt x="532" y="390"/>
                  <a:pt x="532" y="292"/>
                  <a:pt x="532" y="195"/>
                </a:cubicBezTo>
                <a:cubicBezTo>
                  <a:pt x="532" y="189"/>
                  <a:pt x="533" y="183"/>
                  <a:pt x="532" y="177"/>
                </a:cubicBezTo>
                <a:cubicBezTo>
                  <a:pt x="531" y="168"/>
                  <a:pt x="527" y="163"/>
                  <a:pt x="517" y="162"/>
                </a:cubicBezTo>
                <a:cubicBezTo>
                  <a:pt x="507" y="162"/>
                  <a:pt x="498" y="163"/>
                  <a:pt x="488" y="162"/>
                </a:cubicBezTo>
                <a:cubicBezTo>
                  <a:pt x="482" y="162"/>
                  <a:pt x="479" y="165"/>
                  <a:pt x="479" y="172"/>
                </a:cubicBezTo>
                <a:cubicBezTo>
                  <a:pt x="479" y="183"/>
                  <a:pt x="479" y="193"/>
                  <a:pt x="479" y="204"/>
                </a:cubicBezTo>
                <a:cubicBezTo>
                  <a:pt x="479" y="284"/>
                  <a:pt x="479" y="365"/>
                  <a:pt x="479" y="445"/>
                </a:cubicBezTo>
                <a:cubicBezTo>
                  <a:pt x="479" y="469"/>
                  <a:pt x="465" y="483"/>
                  <a:pt x="441" y="483"/>
                </a:cubicBezTo>
                <a:cubicBezTo>
                  <a:pt x="418" y="483"/>
                  <a:pt x="404" y="469"/>
                  <a:pt x="403" y="445"/>
                </a:cubicBezTo>
                <a:cubicBezTo>
                  <a:pt x="403" y="441"/>
                  <a:pt x="403" y="437"/>
                  <a:pt x="403" y="433"/>
                </a:cubicBezTo>
                <a:cubicBezTo>
                  <a:pt x="403" y="347"/>
                  <a:pt x="403" y="261"/>
                  <a:pt x="403" y="176"/>
                </a:cubicBezTo>
                <a:cubicBezTo>
                  <a:pt x="403" y="162"/>
                  <a:pt x="403" y="162"/>
                  <a:pt x="390" y="162"/>
                </a:cubicBezTo>
                <a:cubicBezTo>
                  <a:pt x="377" y="162"/>
                  <a:pt x="365" y="163"/>
                  <a:pt x="352" y="162"/>
                </a:cubicBezTo>
                <a:cubicBezTo>
                  <a:pt x="343" y="162"/>
                  <a:pt x="339" y="165"/>
                  <a:pt x="339" y="174"/>
                </a:cubicBezTo>
                <a:cubicBezTo>
                  <a:pt x="340" y="197"/>
                  <a:pt x="339" y="220"/>
                  <a:pt x="339" y="242"/>
                </a:cubicBezTo>
                <a:cubicBezTo>
                  <a:pt x="339" y="311"/>
                  <a:pt x="340" y="379"/>
                  <a:pt x="339" y="448"/>
                </a:cubicBezTo>
                <a:cubicBezTo>
                  <a:pt x="339" y="467"/>
                  <a:pt x="326" y="481"/>
                  <a:pt x="308" y="483"/>
                </a:cubicBezTo>
                <a:cubicBezTo>
                  <a:pt x="284" y="484"/>
                  <a:pt x="269" y="475"/>
                  <a:pt x="265" y="453"/>
                </a:cubicBezTo>
                <a:cubicBezTo>
                  <a:pt x="264" y="448"/>
                  <a:pt x="264" y="443"/>
                  <a:pt x="264" y="437"/>
                </a:cubicBezTo>
                <a:cubicBezTo>
                  <a:pt x="264" y="350"/>
                  <a:pt x="264" y="263"/>
                  <a:pt x="264" y="175"/>
                </a:cubicBezTo>
                <a:cubicBezTo>
                  <a:pt x="264" y="166"/>
                  <a:pt x="262" y="162"/>
                  <a:pt x="252" y="162"/>
                </a:cubicBezTo>
                <a:cubicBezTo>
                  <a:pt x="238" y="163"/>
                  <a:pt x="224" y="163"/>
                  <a:pt x="210" y="162"/>
                </a:cubicBezTo>
                <a:cubicBezTo>
                  <a:pt x="202" y="162"/>
                  <a:pt x="199" y="165"/>
                  <a:pt x="199" y="173"/>
                </a:cubicBezTo>
                <a:cubicBezTo>
                  <a:pt x="200" y="195"/>
                  <a:pt x="200" y="216"/>
                  <a:pt x="200" y="238"/>
                </a:cubicBezTo>
                <a:cubicBezTo>
                  <a:pt x="200" y="307"/>
                  <a:pt x="200" y="375"/>
                  <a:pt x="200" y="444"/>
                </a:cubicBezTo>
                <a:cubicBezTo>
                  <a:pt x="200" y="462"/>
                  <a:pt x="192" y="475"/>
                  <a:pt x="177" y="480"/>
                </a:cubicBezTo>
                <a:cubicBezTo>
                  <a:pt x="150" y="489"/>
                  <a:pt x="124" y="476"/>
                  <a:pt x="124" y="445"/>
                </a:cubicBezTo>
                <a:cubicBezTo>
                  <a:pt x="124" y="384"/>
                  <a:pt x="124" y="324"/>
                  <a:pt x="124" y="264"/>
                </a:cubicBezTo>
                <a:cubicBezTo>
                  <a:pt x="124" y="233"/>
                  <a:pt x="124" y="203"/>
                  <a:pt x="124" y="172"/>
                </a:cubicBezTo>
                <a:cubicBezTo>
                  <a:pt x="124" y="165"/>
                  <a:pt x="122" y="162"/>
                  <a:pt x="114" y="162"/>
                </a:cubicBezTo>
                <a:cubicBezTo>
                  <a:pt x="105" y="163"/>
                  <a:pt x="97" y="162"/>
                  <a:pt x="88" y="162"/>
                </a:cubicBezTo>
                <a:cubicBezTo>
                  <a:pt x="67" y="162"/>
                  <a:pt x="64" y="165"/>
                  <a:pt x="64" y="185"/>
                </a:cubicBezTo>
                <a:cubicBezTo>
                  <a:pt x="64" y="286"/>
                  <a:pt x="64" y="387"/>
                  <a:pt x="64" y="488"/>
                </a:cubicBezTo>
                <a:cubicBezTo>
                  <a:pt x="64" y="502"/>
                  <a:pt x="64" y="502"/>
                  <a:pt x="78" y="502"/>
                </a:cubicBezTo>
                <a:cubicBezTo>
                  <a:pt x="151" y="502"/>
                  <a:pt x="224" y="502"/>
                  <a:pt x="298" y="502"/>
                </a:cubicBezTo>
                <a:close/>
                <a:moveTo>
                  <a:pt x="276" y="164"/>
                </a:moveTo>
                <a:cubicBezTo>
                  <a:pt x="276" y="211"/>
                  <a:pt x="277" y="258"/>
                  <a:pt x="276" y="305"/>
                </a:cubicBezTo>
                <a:cubicBezTo>
                  <a:pt x="276" y="313"/>
                  <a:pt x="279" y="317"/>
                  <a:pt x="288" y="316"/>
                </a:cubicBezTo>
                <a:cubicBezTo>
                  <a:pt x="298" y="316"/>
                  <a:pt x="308" y="316"/>
                  <a:pt x="318" y="316"/>
                </a:cubicBezTo>
                <a:cubicBezTo>
                  <a:pt x="326" y="316"/>
                  <a:pt x="328" y="313"/>
                  <a:pt x="328" y="306"/>
                </a:cubicBezTo>
                <a:cubicBezTo>
                  <a:pt x="328" y="258"/>
                  <a:pt x="328" y="210"/>
                  <a:pt x="328" y="162"/>
                </a:cubicBezTo>
                <a:cubicBezTo>
                  <a:pt x="328" y="116"/>
                  <a:pt x="328" y="69"/>
                  <a:pt x="328" y="22"/>
                </a:cubicBezTo>
                <a:cubicBezTo>
                  <a:pt x="328" y="15"/>
                  <a:pt x="325" y="13"/>
                  <a:pt x="319" y="13"/>
                </a:cubicBezTo>
                <a:cubicBezTo>
                  <a:pt x="309" y="13"/>
                  <a:pt x="299" y="14"/>
                  <a:pt x="289" y="13"/>
                </a:cubicBezTo>
                <a:cubicBezTo>
                  <a:pt x="279" y="12"/>
                  <a:pt x="276" y="16"/>
                  <a:pt x="276" y="26"/>
                </a:cubicBezTo>
                <a:cubicBezTo>
                  <a:pt x="277" y="72"/>
                  <a:pt x="276" y="118"/>
                  <a:pt x="276" y="164"/>
                </a:cubicBezTo>
                <a:close/>
                <a:moveTo>
                  <a:pt x="137" y="164"/>
                </a:moveTo>
                <a:cubicBezTo>
                  <a:pt x="137" y="210"/>
                  <a:pt x="136" y="256"/>
                  <a:pt x="137" y="303"/>
                </a:cubicBezTo>
                <a:cubicBezTo>
                  <a:pt x="137" y="316"/>
                  <a:pt x="137" y="316"/>
                  <a:pt x="150" y="316"/>
                </a:cubicBezTo>
                <a:cubicBezTo>
                  <a:pt x="159" y="316"/>
                  <a:pt x="167" y="316"/>
                  <a:pt x="176" y="316"/>
                </a:cubicBezTo>
                <a:cubicBezTo>
                  <a:pt x="184" y="317"/>
                  <a:pt x="187" y="313"/>
                  <a:pt x="187" y="304"/>
                </a:cubicBezTo>
                <a:cubicBezTo>
                  <a:pt x="187" y="270"/>
                  <a:pt x="187" y="236"/>
                  <a:pt x="187" y="201"/>
                </a:cubicBezTo>
                <a:cubicBezTo>
                  <a:pt x="187" y="143"/>
                  <a:pt x="187" y="84"/>
                  <a:pt x="187" y="25"/>
                </a:cubicBezTo>
                <a:cubicBezTo>
                  <a:pt x="187" y="16"/>
                  <a:pt x="185" y="12"/>
                  <a:pt x="175" y="13"/>
                </a:cubicBezTo>
                <a:cubicBezTo>
                  <a:pt x="167" y="14"/>
                  <a:pt x="158" y="14"/>
                  <a:pt x="149" y="13"/>
                </a:cubicBezTo>
                <a:cubicBezTo>
                  <a:pt x="139" y="12"/>
                  <a:pt x="136" y="16"/>
                  <a:pt x="136" y="25"/>
                </a:cubicBezTo>
                <a:cubicBezTo>
                  <a:pt x="137" y="72"/>
                  <a:pt x="137" y="118"/>
                  <a:pt x="137" y="164"/>
                </a:cubicBezTo>
                <a:close/>
                <a:moveTo>
                  <a:pt x="466" y="164"/>
                </a:moveTo>
                <a:cubicBezTo>
                  <a:pt x="466" y="164"/>
                  <a:pt x="466" y="164"/>
                  <a:pt x="466" y="164"/>
                </a:cubicBezTo>
                <a:cubicBezTo>
                  <a:pt x="466" y="117"/>
                  <a:pt x="466" y="71"/>
                  <a:pt x="466" y="24"/>
                </a:cubicBezTo>
                <a:cubicBezTo>
                  <a:pt x="466" y="17"/>
                  <a:pt x="464" y="13"/>
                  <a:pt x="456" y="13"/>
                </a:cubicBezTo>
                <a:cubicBezTo>
                  <a:pt x="447" y="14"/>
                  <a:pt x="437" y="14"/>
                  <a:pt x="428" y="13"/>
                </a:cubicBezTo>
                <a:cubicBezTo>
                  <a:pt x="418" y="12"/>
                  <a:pt x="415" y="16"/>
                  <a:pt x="416" y="26"/>
                </a:cubicBezTo>
                <a:cubicBezTo>
                  <a:pt x="416" y="63"/>
                  <a:pt x="416" y="101"/>
                  <a:pt x="416" y="138"/>
                </a:cubicBezTo>
                <a:cubicBezTo>
                  <a:pt x="416" y="193"/>
                  <a:pt x="416" y="249"/>
                  <a:pt x="416" y="304"/>
                </a:cubicBezTo>
                <a:cubicBezTo>
                  <a:pt x="416" y="313"/>
                  <a:pt x="418" y="317"/>
                  <a:pt x="428" y="316"/>
                </a:cubicBezTo>
                <a:cubicBezTo>
                  <a:pt x="436" y="316"/>
                  <a:pt x="445" y="315"/>
                  <a:pt x="454" y="316"/>
                </a:cubicBezTo>
                <a:cubicBezTo>
                  <a:pt x="464" y="317"/>
                  <a:pt x="467" y="313"/>
                  <a:pt x="466" y="303"/>
                </a:cubicBezTo>
                <a:cubicBezTo>
                  <a:pt x="466" y="257"/>
                  <a:pt x="466" y="210"/>
                  <a:pt x="466" y="16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9" name="Freeform 58">
            <a:extLst>
              <a:ext uri="{FF2B5EF4-FFF2-40B4-BE49-F238E27FC236}">
                <a16:creationId xmlns:a16="http://schemas.microsoft.com/office/drawing/2014/main" id="{46A31574-5B30-4A44-A692-9761FAD6DBB1}"/>
              </a:ext>
            </a:extLst>
          </p:cNvPr>
          <p:cNvSpPr>
            <a:spLocks noEditPoints="1"/>
          </p:cNvSpPr>
          <p:nvPr/>
        </p:nvSpPr>
        <p:spPr bwMode="auto">
          <a:xfrm>
            <a:off x="7356475" y="3827463"/>
            <a:ext cx="1225550" cy="1227138"/>
          </a:xfrm>
          <a:custGeom>
            <a:avLst/>
            <a:gdLst>
              <a:gd name="T0" fmla="*/ 0 w 532"/>
              <a:gd name="T1" fmla="*/ 266 h 532"/>
              <a:gd name="T2" fmla="*/ 0 w 532"/>
              <a:gd name="T3" fmla="*/ 82 h 532"/>
              <a:gd name="T4" fmla="*/ 82 w 532"/>
              <a:gd name="T5" fmla="*/ 1 h 532"/>
              <a:gd name="T6" fmla="*/ 443 w 532"/>
              <a:gd name="T7" fmla="*/ 0 h 532"/>
              <a:gd name="T8" fmla="*/ 531 w 532"/>
              <a:gd name="T9" fmla="*/ 88 h 532"/>
              <a:gd name="T10" fmla="*/ 531 w 532"/>
              <a:gd name="T11" fmla="*/ 315 h 532"/>
              <a:gd name="T12" fmla="*/ 531 w 532"/>
              <a:gd name="T13" fmla="*/ 447 h 532"/>
              <a:gd name="T14" fmla="*/ 505 w 532"/>
              <a:gd name="T15" fmla="*/ 512 h 532"/>
              <a:gd name="T16" fmla="*/ 458 w 532"/>
              <a:gd name="T17" fmla="*/ 531 h 532"/>
              <a:gd name="T18" fmla="*/ 72 w 532"/>
              <a:gd name="T19" fmla="*/ 531 h 532"/>
              <a:gd name="T20" fmla="*/ 0 w 532"/>
              <a:gd name="T21" fmla="*/ 457 h 532"/>
              <a:gd name="T22" fmla="*/ 0 w 532"/>
              <a:gd name="T23" fmla="*/ 266 h 532"/>
              <a:gd name="T24" fmla="*/ 450 w 532"/>
              <a:gd name="T25" fmla="*/ 266 h 532"/>
              <a:gd name="T26" fmla="*/ 450 w 532"/>
              <a:gd name="T27" fmla="*/ 84 h 532"/>
              <a:gd name="T28" fmla="*/ 438 w 532"/>
              <a:gd name="T29" fmla="*/ 72 h 532"/>
              <a:gd name="T30" fmla="*/ 347 w 532"/>
              <a:gd name="T31" fmla="*/ 72 h 532"/>
              <a:gd name="T32" fmla="*/ 332 w 532"/>
              <a:gd name="T33" fmla="*/ 87 h 532"/>
              <a:gd name="T34" fmla="*/ 332 w 532"/>
              <a:gd name="T35" fmla="*/ 199 h 532"/>
              <a:gd name="T36" fmla="*/ 322 w 532"/>
              <a:gd name="T37" fmla="*/ 209 h 532"/>
              <a:gd name="T38" fmla="*/ 208 w 532"/>
              <a:gd name="T39" fmla="*/ 210 h 532"/>
              <a:gd name="T40" fmla="*/ 197 w 532"/>
              <a:gd name="T41" fmla="*/ 199 h 532"/>
              <a:gd name="T42" fmla="*/ 197 w 532"/>
              <a:gd name="T43" fmla="*/ 84 h 532"/>
              <a:gd name="T44" fmla="*/ 185 w 532"/>
              <a:gd name="T45" fmla="*/ 72 h 532"/>
              <a:gd name="T46" fmla="*/ 91 w 532"/>
              <a:gd name="T47" fmla="*/ 72 h 532"/>
              <a:gd name="T48" fmla="*/ 80 w 532"/>
              <a:gd name="T49" fmla="*/ 84 h 532"/>
              <a:gd name="T50" fmla="*/ 80 w 532"/>
              <a:gd name="T51" fmla="*/ 449 h 532"/>
              <a:gd name="T52" fmla="*/ 91 w 532"/>
              <a:gd name="T53" fmla="*/ 460 h 532"/>
              <a:gd name="T54" fmla="*/ 188 w 532"/>
              <a:gd name="T55" fmla="*/ 460 h 532"/>
              <a:gd name="T56" fmla="*/ 197 w 532"/>
              <a:gd name="T57" fmla="*/ 450 h 532"/>
              <a:gd name="T58" fmla="*/ 197 w 532"/>
              <a:gd name="T59" fmla="*/ 316 h 532"/>
              <a:gd name="T60" fmla="*/ 211 w 532"/>
              <a:gd name="T61" fmla="*/ 302 h 532"/>
              <a:gd name="T62" fmla="*/ 319 w 532"/>
              <a:gd name="T63" fmla="*/ 302 h 532"/>
              <a:gd name="T64" fmla="*/ 332 w 532"/>
              <a:gd name="T65" fmla="*/ 315 h 532"/>
              <a:gd name="T66" fmla="*/ 332 w 532"/>
              <a:gd name="T67" fmla="*/ 449 h 532"/>
              <a:gd name="T68" fmla="*/ 343 w 532"/>
              <a:gd name="T69" fmla="*/ 460 h 532"/>
              <a:gd name="T70" fmla="*/ 436 w 532"/>
              <a:gd name="T71" fmla="*/ 460 h 532"/>
              <a:gd name="T72" fmla="*/ 450 w 532"/>
              <a:gd name="T73" fmla="*/ 447 h 532"/>
              <a:gd name="T74" fmla="*/ 450 w 532"/>
              <a:gd name="T75" fmla="*/ 266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32" h="532">
                <a:moveTo>
                  <a:pt x="0" y="266"/>
                </a:moveTo>
                <a:cubicBezTo>
                  <a:pt x="0" y="205"/>
                  <a:pt x="0" y="143"/>
                  <a:pt x="0" y="82"/>
                </a:cubicBezTo>
                <a:cubicBezTo>
                  <a:pt x="0" y="33"/>
                  <a:pt x="32" y="1"/>
                  <a:pt x="82" y="1"/>
                </a:cubicBezTo>
                <a:cubicBezTo>
                  <a:pt x="202" y="1"/>
                  <a:pt x="323" y="2"/>
                  <a:pt x="443" y="0"/>
                </a:cubicBezTo>
                <a:cubicBezTo>
                  <a:pt x="487" y="0"/>
                  <a:pt x="532" y="25"/>
                  <a:pt x="531" y="88"/>
                </a:cubicBezTo>
                <a:cubicBezTo>
                  <a:pt x="530" y="164"/>
                  <a:pt x="531" y="239"/>
                  <a:pt x="531" y="315"/>
                </a:cubicBezTo>
                <a:cubicBezTo>
                  <a:pt x="531" y="359"/>
                  <a:pt x="531" y="403"/>
                  <a:pt x="531" y="447"/>
                </a:cubicBezTo>
                <a:cubicBezTo>
                  <a:pt x="531" y="472"/>
                  <a:pt x="525" y="494"/>
                  <a:pt x="505" y="512"/>
                </a:cubicBezTo>
                <a:cubicBezTo>
                  <a:pt x="492" y="524"/>
                  <a:pt x="476" y="531"/>
                  <a:pt x="458" y="531"/>
                </a:cubicBezTo>
                <a:cubicBezTo>
                  <a:pt x="329" y="532"/>
                  <a:pt x="201" y="532"/>
                  <a:pt x="72" y="531"/>
                </a:cubicBezTo>
                <a:cubicBezTo>
                  <a:pt x="33" y="531"/>
                  <a:pt x="0" y="497"/>
                  <a:pt x="0" y="457"/>
                </a:cubicBezTo>
                <a:cubicBezTo>
                  <a:pt x="0" y="393"/>
                  <a:pt x="0" y="330"/>
                  <a:pt x="0" y="266"/>
                </a:cubicBezTo>
                <a:close/>
                <a:moveTo>
                  <a:pt x="450" y="266"/>
                </a:moveTo>
                <a:cubicBezTo>
                  <a:pt x="450" y="206"/>
                  <a:pt x="450" y="145"/>
                  <a:pt x="450" y="84"/>
                </a:cubicBezTo>
                <a:cubicBezTo>
                  <a:pt x="450" y="75"/>
                  <a:pt x="447" y="72"/>
                  <a:pt x="438" y="72"/>
                </a:cubicBezTo>
                <a:cubicBezTo>
                  <a:pt x="408" y="73"/>
                  <a:pt x="377" y="72"/>
                  <a:pt x="347" y="72"/>
                </a:cubicBezTo>
                <a:cubicBezTo>
                  <a:pt x="333" y="72"/>
                  <a:pt x="332" y="72"/>
                  <a:pt x="332" y="87"/>
                </a:cubicBezTo>
                <a:cubicBezTo>
                  <a:pt x="332" y="124"/>
                  <a:pt x="332" y="162"/>
                  <a:pt x="332" y="199"/>
                </a:cubicBezTo>
                <a:cubicBezTo>
                  <a:pt x="332" y="207"/>
                  <a:pt x="329" y="209"/>
                  <a:pt x="322" y="209"/>
                </a:cubicBezTo>
                <a:cubicBezTo>
                  <a:pt x="284" y="209"/>
                  <a:pt x="246" y="209"/>
                  <a:pt x="208" y="210"/>
                </a:cubicBezTo>
                <a:cubicBezTo>
                  <a:pt x="200" y="210"/>
                  <a:pt x="197" y="207"/>
                  <a:pt x="197" y="199"/>
                </a:cubicBezTo>
                <a:cubicBezTo>
                  <a:pt x="198" y="161"/>
                  <a:pt x="197" y="123"/>
                  <a:pt x="197" y="84"/>
                </a:cubicBezTo>
                <a:cubicBezTo>
                  <a:pt x="197" y="75"/>
                  <a:pt x="195" y="72"/>
                  <a:pt x="185" y="72"/>
                </a:cubicBezTo>
                <a:cubicBezTo>
                  <a:pt x="154" y="73"/>
                  <a:pt x="122" y="72"/>
                  <a:pt x="91" y="72"/>
                </a:cubicBezTo>
                <a:cubicBezTo>
                  <a:pt x="82" y="72"/>
                  <a:pt x="79" y="75"/>
                  <a:pt x="80" y="84"/>
                </a:cubicBezTo>
                <a:cubicBezTo>
                  <a:pt x="80" y="205"/>
                  <a:pt x="80" y="327"/>
                  <a:pt x="80" y="449"/>
                </a:cubicBezTo>
                <a:cubicBezTo>
                  <a:pt x="79" y="457"/>
                  <a:pt x="82" y="460"/>
                  <a:pt x="91" y="460"/>
                </a:cubicBezTo>
                <a:cubicBezTo>
                  <a:pt x="123" y="460"/>
                  <a:pt x="155" y="460"/>
                  <a:pt x="188" y="460"/>
                </a:cubicBezTo>
                <a:cubicBezTo>
                  <a:pt x="196" y="460"/>
                  <a:pt x="197" y="458"/>
                  <a:pt x="197" y="450"/>
                </a:cubicBezTo>
                <a:cubicBezTo>
                  <a:pt x="197" y="405"/>
                  <a:pt x="197" y="360"/>
                  <a:pt x="197" y="316"/>
                </a:cubicBezTo>
                <a:cubicBezTo>
                  <a:pt x="197" y="303"/>
                  <a:pt x="197" y="302"/>
                  <a:pt x="211" y="302"/>
                </a:cubicBezTo>
                <a:cubicBezTo>
                  <a:pt x="247" y="302"/>
                  <a:pt x="283" y="302"/>
                  <a:pt x="319" y="302"/>
                </a:cubicBezTo>
                <a:cubicBezTo>
                  <a:pt x="329" y="302"/>
                  <a:pt x="332" y="305"/>
                  <a:pt x="332" y="315"/>
                </a:cubicBezTo>
                <a:cubicBezTo>
                  <a:pt x="332" y="360"/>
                  <a:pt x="333" y="404"/>
                  <a:pt x="332" y="449"/>
                </a:cubicBezTo>
                <a:cubicBezTo>
                  <a:pt x="332" y="457"/>
                  <a:pt x="334" y="460"/>
                  <a:pt x="343" y="460"/>
                </a:cubicBezTo>
                <a:cubicBezTo>
                  <a:pt x="374" y="460"/>
                  <a:pt x="405" y="460"/>
                  <a:pt x="436" y="460"/>
                </a:cubicBezTo>
                <a:cubicBezTo>
                  <a:pt x="450" y="460"/>
                  <a:pt x="450" y="460"/>
                  <a:pt x="450" y="447"/>
                </a:cubicBezTo>
                <a:cubicBezTo>
                  <a:pt x="450" y="386"/>
                  <a:pt x="450" y="326"/>
                  <a:pt x="450" y="26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0" name="Freeform 59">
            <a:extLst>
              <a:ext uri="{FF2B5EF4-FFF2-40B4-BE49-F238E27FC236}">
                <a16:creationId xmlns:a16="http://schemas.microsoft.com/office/drawing/2014/main" id="{5D73AC1B-8811-4F4D-95D4-83A18D70BD5B}"/>
              </a:ext>
            </a:extLst>
          </p:cNvPr>
          <p:cNvSpPr>
            <a:spLocks/>
          </p:cNvSpPr>
          <p:nvPr/>
        </p:nvSpPr>
        <p:spPr bwMode="auto">
          <a:xfrm>
            <a:off x="6454775" y="4292601"/>
            <a:ext cx="120650" cy="233363"/>
          </a:xfrm>
          <a:custGeom>
            <a:avLst/>
            <a:gdLst>
              <a:gd name="T0" fmla="*/ 52 w 52"/>
              <a:gd name="T1" fmla="*/ 91 h 101"/>
              <a:gd name="T2" fmla="*/ 44 w 52"/>
              <a:gd name="T3" fmla="*/ 99 h 101"/>
              <a:gd name="T4" fmla="*/ 36 w 52"/>
              <a:gd name="T5" fmla="*/ 96 h 101"/>
              <a:gd name="T6" fmla="*/ 28 w 52"/>
              <a:gd name="T7" fmla="*/ 75 h 101"/>
              <a:gd name="T8" fmla="*/ 4 w 52"/>
              <a:gd name="T9" fmla="*/ 16 h 101"/>
              <a:gd name="T10" fmla="*/ 8 w 52"/>
              <a:gd name="T11" fmla="*/ 3 h 101"/>
              <a:gd name="T12" fmla="*/ 20 w 52"/>
              <a:gd name="T13" fmla="*/ 10 h 101"/>
              <a:gd name="T14" fmla="*/ 49 w 52"/>
              <a:gd name="T15" fmla="*/ 84 h 101"/>
              <a:gd name="T16" fmla="*/ 52 w 52"/>
              <a:gd name="T17" fmla="*/ 9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101">
                <a:moveTo>
                  <a:pt x="52" y="91"/>
                </a:moveTo>
                <a:cubicBezTo>
                  <a:pt x="52" y="97"/>
                  <a:pt x="48" y="97"/>
                  <a:pt x="44" y="99"/>
                </a:cubicBezTo>
                <a:cubicBezTo>
                  <a:pt x="40" y="101"/>
                  <a:pt x="38" y="99"/>
                  <a:pt x="36" y="96"/>
                </a:cubicBezTo>
                <a:cubicBezTo>
                  <a:pt x="33" y="89"/>
                  <a:pt x="30" y="82"/>
                  <a:pt x="28" y="75"/>
                </a:cubicBezTo>
                <a:cubicBezTo>
                  <a:pt x="20" y="56"/>
                  <a:pt x="12" y="36"/>
                  <a:pt x="4" y="16"/>
                </a:cubicBezTo>
                <a:cubicBezTo>
                  <a:pt x="1" y="11"/>
                  <a:pt x="0" y="6"/>
                  <a:pt x="8" y="3"/>
                </a:cubicBezTo>
                <a:cubicBezTo>
                  <a:pt x="15" y="0"/>
                  <a:pt x="17" y="4"/>
                  <a:pt x="20" y="10"/>
                </a:cubicBezTo>
                <a:cubicBezTo>
                  <a:pt x="30" y="34"/>
                  <a:pt x="40" y="59"/>
                  <a:pt x="49" y="84"/>
                </a:cubicBezTo>
                <a:cubicBezTo>
                  <a:pt x="50" y="86"/>
                  <a:pt x="51" y="89"/>
                  <a:pt x="52" y="9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1" name="Freeform 60">
            <a:extLst>
              <a:ext uri="{FF2B5EF4-FFF2-40B4-BE49-F238E27FC236}">
                <a16:creationId xmlns:a16="http://schemas.microsoft.com/office/drawing/2014/main" id="{D578EF76-B5B5-49E4-849B-EB939D21CA8D}"/>
              </a:ext>
            </a:extLst>
          </p:cNvPr>
          <p:cNvSpPr>
            <a:spLocks/>
          </p:cNvSpPr>
          <p:nvPr/>
        </p:nvSpPr>
        <p:spPr bwMode="auto">
          <a:xfrm>
            <a:off x="6127750" y="4424363"/>
            <a:ext cx="120650" cy="233363"/>
          </a:xfrm>
          <a:custGeom>
            <a:avLst/>
            <a:gdLst>
              <a:gd name="T0" fmla="*/ 52 w 52"/>
              <a:gd name="T1" fmla="*/ 92 h 101"/>
              <a:gd name="T2" fmla="*/ 44 w 52"/>
              <a:gd name="T3" fmla="*/ 99 h 101"/>
              <a:gd name="T4" fmla="*/ 35 w 52"/>
              <a:gd name="T5" fmla="*/ 94 h 101"/>
              <a:gd name="T6" fmla="*/ 11 w 52"/>
              <a:gd name="T7" fmla="*/ 34 h 101"/>
              <a:gd name="T8" fmla="*/ 2 w 52"/>
              <a:gd name="T9" fmla="*/ 12 h 101"/>
              <a:gd name="T10" fmla="*/ 9 w 52"/>
              <a:gd name="T11" fmla="*/ 3 h 101"/>
              <a:gd name="T12" fmla="*/ 18 w 52"/>
              <a:gd name="T13" fmla="*/ 5 h 101"/>
              <a:gd name="T14" fmla="*/ 51 w 52"/>
              <a:gd name="T15" fmla="*/ 88 h 101"/>
              <a:gd name="T16" fmla="*/ 52 w 52"/>
              <a:gd name="T17" fmla="*/ 92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101">
                <a:moveTo>
                  <a:pt x="52" y="92"/>
                </a:moveTo>
                <a:cubicBezTo>
                  <a:pt x="52" y="97"/>
                  <a:pt x="47" y="98"/>
                  <a:pt x="44" y="99"/>
                </a:cubicBezTo>
                <a:cubicBezTo>
                  <a:pt x="38" y="101"/>
                  <a:pt x="37" y="98"/>
                  <a:pt x="35" y="94"/>
                </a:cubicBezTo>
                <a:cubicBezTo>
                  <a:pt x="27" y="74"/>
                  <a:pt x="19" y="54"/>
                  <a:pt x="11" y="34"/>
                </a:cubicBezTo>
                <a:cubicBezTo>
                  <a:pt x="8" y="27"/>
                  <a:pt x="5" y="20"/>
                  <a:pt x="2" y="12"/>
                </a:cubicBezTo>
                <a:cubicBezTo>
                  <a:pt x="0" y="6"/>
                  <a:pt x="4" y="4"/>
                  <a:pt x="9" y="3"/>
                </a:cubicBezTo>
                <a:cubicBezTo>
                  <a:pt x="12" y="1"/>
                  <a:pt x="16" y="0"/>
                  <a:pt x="18" y="5"/>
                </a:cubicBezTo>
                <a:cubicBezTo>
                  <a:pt x="29" y="33"/>
                  <a:pt x="40" y="60"/>
                  <a:pt x="51" y="88"/>
                </a:cubicBezTo>
                <a:cubicBezTo>
                  <a:pt x="51" y="89"/>
                  <a:pt x="52" y="91"/>
                  <a:pt x="52" y="9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2" name="Freeform 61">
            <a:extLst>
              <a:ext uri="{FF2B5EF4-FFF2-40B4-BE49-F238E27FC236}">
                <a16:creationId xmlns:a16="http://schemas.microsoft.com/office/drawing/2014/main" id="{FF950C26-1EB4-47C9-9A0B-E2964980D587}"/>
              </a:ext>
            </a:extLst>
          </p:cNvPr>
          <p:cNvSpPr>
            <a:spLocks/>
          </p:cNvSpPr>
          <p:nvPr/>
        </p:nvSpPr>
        <p:spPr bwMode="auto">
          <a:xfrm>
            <a:off x="6646863" y="4419601"/>
            <a:ext cx="52388" cy="50800"/>
          </a:xfrm>
          <a:custGeom>
            <a:avLst/>
            <a:gdLst>
              <a:gd name="T0" fmla="*/ 11 w 23"/>
              <a:gd name="T1" fmla="*/ 22 h 22"/>
              <a:gd name="T2" fmla="*/ 1 w 23"/>
              <a:gd name="T3" fmla="*/ 10 h 22"/>
              <a:gd name="T4" fmla="*/ 12 w 23"/>
              <a:gd name="T5" fmla="*/ 0 h 22"/>
              <a:gd name="T6" fmla="*/ 23 w 23"/>
              <a:gd name="T7" fmla="*/ 11 h 22"/>
              <a:gd name="T8" fmla="*/ 11 w 23"/>
              <a:gd name="T9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11" y="22"/>
                </a:moveTo>
                <a:cubicBezTo>
                  <a:pt x="4" y="21"/>
                  <a:pt x="0" y="17"/>
                  <a:pt x="1" y="10"/>
                </a:cubicBezTo>
                <a:cubicBezTo>
                  <a:pt x="1" y="4"/>
                  <a:pt x="5" y="0"/>
                  <a:pt x="12" y="0"/>
                </a:cubicBezTo>
                <a:cubicBezTo>
                  <a:pt x="19" y="0"/>
                  <a:pt x="23" y="4"/>
                  <a:pt x="23" y="11"/>
                </a:cubicBezTo>
                <a:cubicBezTo>
                  <a:pt x="23" y="18"/>
                  <a:pt x="19" y="22"/>
                  <a:pt x="11" y="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3" name="Freeform 62">
            <a:extLst>
              <a:ext uri="{FF2B5EF4-FFF2-40B4-BE49-F238E27FC236}">
                <a16:creationId xmlns:a16="http://schemas.microsoft.com/office/drawing/2014/main" id="{B42904D5-C288-488E-82B6-22EFC8FBA667}"/>
              </a:ext>
            </a:extLst>
          </p:cNvPr>
          <p:cNvSpPr>
            <a:spLocks/>
          </p:cNvSpPr>
          <p:nvPr/>
        </p:nvSpPr>
        <p:spPr bwMode="auto">
          <a:xfrm>
            <a:off x="5916613" y="4664076"/>
            <a:ext cx="50800" cy="50800"/>
          </a:xfrm>
          <a:custGeom>
            <a:avLst/>
            <a:gdLst>
              <a:gd name="T0" fmla="*/ 0 w 22"/>
              <a:gd name="T1" fmla="*/ 12 h 22"/>
              <a:gd name="T2" fmla="*/ 11 w 22"/>
              <a:gd name="T3" fmla="*/ 0 h 22"/>
              <a:gd name="T4" fmla="*/ 22 w 22"/>
              <a:gd name="T5" fmla="*/ 11 h 22"/>
              <a:gd name="T6" fmla="*/ 11 w 22"/>
              <a:gd name="T7" fmla="*/ 22 h 22"/>
              <a:gd name="T8" fmla="*/ 0 w 22"/>
              <a:gd name="T9" fmla="*/ 1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2">
                <a:moveTo>
                  <a:pt x="0" y="12"/>
                </a:moveTo>
                <a:cubicBezTo>
                  <a:pt x="0" y="4"/>
                  <a:pt x="4" y="0"/>
                  <a:pt x="11" y="0"/>
                </a:cubicBezTo>
                <a:cubicBezTo>
                  <a:pt x="18" y="0"/>
                  <a:pt x="22" y="4"/>
                  <a:pt x="22" y="11"/>
                </a:cubicBezTo>
                <a:cubicBezTo>
                  <a:pt x="22" y="18"/>
                  <a:pt x="18" y="22"/>
                  <a:pt x="11" y="22"/>
                </a:cubicBezTo>
                <a:cubicBezTo>
                  <a:pt x="4" y="22"/>
                  <a:pt x="0" y="18"/>
                  <a:pt x="0" y="1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4" name="Freeform 63">
            <a:extLst>
              <a:ext uri="{FF2B5EF4-FFF2-40B4-BE49-F238E27FC236}">
                <a16:creationId xmlns:a16="http://schemas.microsoft.com/office/drawing/2014/main" id="{3F22F30F-781E-4C11-A9DA-823D362AAF8F}"/>
              </a:ext>
            </a:extLst>
          </p:cNvPr>
          <p:cNvSpPr>
            <a:spLocks/>
          </p:cNvSpPr>
          <p:nvPr/>
        </p:nvSpPr>
        <p:spPr bwMode="auto">
          <a:xfrm>
            <a:off x="6610350" y="4327526"/>
            <a:ext cx="55563" cy="53975"/>
          </a:xfrm>
          <a:custGeom>
            <a:avLst/>
            <a:gdLst>
              <a:gd name="T0" fmla="*/ 13 w 24"/>
              <a:gd name="T1" fmla="*/ 0 h 23"/>
              <a:gd name="T2" fmla="*/ 23 w 24"/>
              <a:gd name="T3" fmla="*/ 13 h 23"/>
              <a:gd name="T4" fmla="*/ 11 w 24"/>
              <a:gd name="T5" fmla="*/ 22 h 23"/>
              <a:gd name="T6" fmla="*/ 1 w 24"/>
              <a:gd name="T7" fmla="*/ 10 h 23"/>
              <a:gd name="T8" fmla="*/ 13 w 24"/>
              <a:gd name="T9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3">
                <a:moveTo>
                  <a:pt x="13" y="0"/>
                </a:moveTo>
                <a:cubicBezTo>
                  <a:pt x="19" y="2"/>
                  <a:pt x="24" y="6"/>
                  <a:pt x="23" y="13"/>
                </a:cubicBezTo>
                <a:cubicBezTo>
                  <a:pt x="22" y="19"/>
                  <a:pt x="17" y="23"/>
                  <a:pt x="11" y="22"/>
                </a:cubicBezTo>
                <a:cubicBezTo>
                  <a:pt x="4" y="22"/>
                  <a:pt x="0" y="17"/>
                  <a:pt x="1" y="10"/>
                </a:cubicBezTo>
                <a:cubicBezTo>
                  <a:pt x="1" y="4"/>
                  <a:pt x="6" y="0"/>
                  <a:pt x="13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5" name="Freeform 64">
            <a:extLst>
              <a:ext uri="{FF2B5EF4-FFF2-40B4-BE49-F238E27FC236}">
                <a16:creationId xmlns:a16="http://schemas.microsoft.com/office/drawing/2014/main" id="{CEBBD122-C78A-4191-8161-57DF94BB323E}"/>
              </a:ext>
            </a:extLst>
          </p:cNvPr>
          <p:cNvSpPr>
            <a:spLocks/>
          </p:cNvSpPr>
          <p:nvPr/>
        </p:nvSpPr>
        <p:spPr bwMode="auto">
          <a:xfrm>
            <a:off x="6727825" y="4229101"/>
            <a:ext cx="52388" cy="52388"/>
          </a:xfrm>
          <a:custGeom>
            <a:avLst/>
            <a:gdLst>
              <a:gd name="T0" fmla="*/ 11 w 23"/>
              <a:gd name="T1" fmla="*/ 0 h 23"/>
              <a:gd name="T2" fmla="*/ 23 w 23"/>
              <a:gd name="T3" fmla="*/ 12 h 23"/>
              <a:gd name="T4" fmla="*/ 12 w 23"/>
              <a:gd name="T5" fmla="*/ 23 h 23"/>
              <a:gd name="T6" fmla="*/ 0 w 23"/>
              <a:gd name="T7" fmla="*/ 11 h 23"/>
              <a:gd name="T8" fmla="*/ 11 w 23"/>
              <a:gd name="T9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3">
                <a:moveTo>
                  <a:pt x="11" y="0"/>
                </a:moveTo>
                <a:cubicBezTo>
                  <a:pt x="19" y="1"/>
                  <a:pt x="23" y="5"/>
                  <a:pt x="23" y="12"/>
                </a:cubicBezTo>
                <a:cubicBezTo>
                  <a:pt x="23" y="19"/>
                  <a:pt x="18" y="22"/>
                  <a:pt x="12" y="23"/>
                </a:cubicBezTo>
                <a:cubicBezTo>
                  <a:pt x="4" y="23"/>
                  <a:pt x="0" y="18"/>
                  <a:pt x="0" y="11"/>
                </a:cubicBezTo>
                <a:cubicBezTo>
                  <a:pt x="0" y="5"/>
                  <a:pt x="5" y="1"/>
                  <a:pt x="11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6" name="Freeform 65">
            <a:extLst>
              <a:ext uri="{FF2B5EF4-FFF2-40B4-BE49-F238E27FC236}">
                <a16:creationId xmlns:a16="http://schemas.microsoft.com/office/drawing/2014/main" id="{5578AC30-FE7C-4279-94F4-7D007BB6CC0D}"/>
              </a:ext>
            </a:extLst>
          </p:cNvPr>
          <p:cNvSpPr>
            <a:spLocks/>
          </p:cNvSpPr>
          <p:nvPr/>
        </p:nvSpPr>
        <p:spPr bwMode="auto">
          <a:xfrm>
            <a:off x="6030913" y="4562476"/>
            <a:ext cx="53975" cy="50800"/>
          </a:xfrm>
          <a:custGeom>
            <a:avLst/>
            <a:gdLst>
              <a:gd name="T0" fmla="*/ 11 w 23"/>
              <a:gd name="T1" fmla="*/ 22 h 22"/>
              <a:gd name="T2" fmla="*/ 0 w 23"/>
              <a:gd name="T3" fmla="*/ 11 h 22"/>
              <a:gd name="T4" fmla="*/ 12 w 23"/>
              <a:gd name="T5" fmla="*/ 0 h 22"/>
              <a:gd name="T6" fmla="*/ 22 w 23"/>
              <a:gd name="T7" fmla="*/ 12 h 22"/>
              <a:gd name="T8" fmla="*/ 11 w 23"/>
              <a:gd name="T9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11" y="22"/>
                </a:moveTo>
                <a:cubicBezTo>
                  <a:pt x="4" y="22"/>
                  <a:pt x="0" y="18"/>
                  <a:pt x="0" y="11"/>
                </a:cubicBezTo>
                <a:cubicBezTo>
                  <a:pt x="0" y="4"/>
                  <a:pt x="5" y="0"/>
                  <a:pt x="12" y="0"/>
                </a:cubicBezTo>
                <a:cubicBezTo>
                  <a:pt x="19" y="0"/>
                  <a:pt x="23" y="5"/>
                  <a:pt x="22" y="12"/>
                </a:cubicBezTo>
                <a:cubicBezTo>
                  <a:pt x="22" y="19"/>
                  <a:pt x="18" y="22"/>
                  <a:pt x="11" y="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7" name="Freeform 66">
            <a:extLst>
              <a:ext uri="{FF2B5EF4-FFF2-40B4-BE49-F238E27FC236}">
                <a16:creationId xmlns:a16="http://schemas.microsoft.com/office/drawing/2014/main" id="{E46AFF76-BE1D-4B23-B57E-A05A976580B5}"/>
              </a:ext>
            </a:extLst>
          </p:cNvPr>
          <p:cNvSpPr>
            <a:spLocks/>
          </p:cNvSpPr>
          <p:nvPr/>
        </p:nvSpPr>
        <p:spPr bwMode="auto">
          <a:xfrm>
            <a:off x="6069013" y="4654551"/>
            <a:ext cx="52388" cy="50800"/>
          </a:xfrm>
          <a:custGeom>
            <a:avLst/>
            <a:gdLst>
              <a:gd name="T0" fmla="*/ 0 w 23"/>
              <a:gd name="T1" fmla="*/ 10 h 22"/>
              <a:gd name="T2" fmla="*/ 11 w 23"/>
              <a:gd name="T3" fmla="*/ 0 h 22"/>
              <a:gd name="T4" fmla="*/ 22 w 23"/>
              <a:gd name="T5" fmla="*/ 11 h 22"/>
              <a:gd name="T6" fmla="*/ 10 w 23"/>
              <a:gd name="T7" fmla="*/ 22 h 22"/>
              <a:gd name="T8" fmla="*/ 0 w 23"/>
              <a:gd name="T9" fmla="*/ 1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0" y="10"/>
                </a:moveTo>
                <a:cubicBezTo>
                  <a:pt x="1" y="4"/>
                  <a:pt x="4" y="0"/>
                  <a:pt x="11" y="0"/>
                </a:cubicBezTo>
                <a:cubicBezTo>
                  <a:pt x="18" y="0"/>
                  <a:pt x="23" y="4"/>
                  <a:pt x="22" y="11"/>
                </a:cubicBezTo>
                <a:cubicBezTo>
                  <a:pt x="22" y="18"/>
                  <a:pt x="17" y="22"/>
                  <a:pt x="10" y="22"/>
                </a:cubicBezTo>
                <a:cubicBezTo>
                  <a:pt x="4" y="22"/>
                  <a:pt x="0" y="17"/>
                  <a:pt x="0" y="1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8" name="Freeform 67">
            <a:extLst>
              <a:ext uri="{FF2B5EF4-FFF2-40B4-BE49-F238E27FC236}">
                <a16:creationId xmlns:a16="http://schemas.microsoft.com/office/drawing/2014/main" id="{893E42BB-C3ED-4DFB-B5B1-3A74BF99C2DC}"/>
              </a:ext>
            </a:extLst>
          </p:cNvPr>
          <p:cNvSpPr>
            <a:spLocks/>
          </p:cNvSpPr>
          <p:nvPr/>
        </p:nvSpPr>
        <p:spPr bwMode="auto">
          <a:xfrm>
            <a:off x="6765925" y="4321176"/>
            <a:ext cx="50800" cy="50800"/>
          </a:xfrm>
          <a:custGeom>
            <a:avLst/>
            <a:gdLst>
              <a:gd name="T0" fmla="*/ 11 w 22"/>
              <a:gd name="T1" fmla="*/ 22 h 22"/>
              <a:gd name="T2" fmla="*/ 0 w 22"/>
              <a:gd name="T3" fmla="*/ 11 h 22"/>
              <a:gd name="T4" fmla="*/ 10 w 22"/>
              <a:gd name="T5" fmla="*/ 0 h 22"/>
              <a:gd name="T6" fmla="*/ 22 w 22"/>
              <a:gd name="T7" fmla="*/ 10 h 22"/>
              <a:gd name="T8" fmla="*/ 11 w 22"/>
              <a:gd name="T9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2">
                <a:moveTo>
                  <a:pt x="11" y="22"/>
                </a:moveTo>
                <a:cubicBezTo>
                  <a:pt x="4" y="22"/>
                  <a:pt x="0" y="18"/>
                  <a:pt x="0" y="11"/>
                </a:cubicBezTo>
                <a:cubicBezTo>
                  <a:pt x="0" y="4"/>
                  <a:pt x="4" y="0"/>
                  <a:pt x="10" y="0"/>
                </a:cubicBezTo>
                <a:cubicBezTo>
                  <a:pt x="17" y="0"/>
                  <a:pt x="21" y="4"/>
                  <a:pt x="22" y="10"/>
                </a:cubicBezTo>
                <a:cubicBezTo>
                  <a:pt x="22" y="17"/>
                  <a:pt x="18" y="21"/>
                  <a:pt x="11" y="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9" name="Freeform 68">
            <a:extLst>
              <a:ext uri="{FF2B5EF4-FFF2-40B4-BE49-F238E27FC236}">
                <a16:creationId xmlns:a16="http://schemas.microsoft.com/office/drawing/2014/main" id="{B5D73F73-72BB-4E15-94F9-7744D82C8002}"/>
              </a:ext>
            </a:extLst>
          </p:cNvPr>
          <p:cNvSpPr>
            <a:spLocks/>
          </p:cNvSpPr>
          <p:nvPr/>
        </p:nvSpPr>
        <p:spPr bwMode="auto">
          <a:xfrm>
            <a:off x="5994400" y="4473576"/>
            <a:ext cx="52388" cy="50800"/>
          </a:xfrm>
          <a:custGeom>
            <a:avLst/>
            <a:gdLst>
              <a:gd name="T0" fmla="*/ 23 w 23"/>
              <a:gd name="T1" fmla="*/ 11 h 22"/>
              <a:gd name="T2" fmla="*/ 12 w 23"/>
              <a:gd name="T3" fmla="*/ 22 h 22"/>
              <a:gd name="T4" fmla="*/ 0 w 23"/>
              <a:gd name="T5" fmla="*/ 11 h 22"/>
              <a:gd name="T6" fmla="*/ 12 w 23"/>
              <a:gd name="T7" fmla="*/ 0 h 22"/>
              <a:gd name="T8" fmla="*/ 23 w 23"/>
              <a:gd name="T9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23" y="11"/>
                </a:moveTo>
                <a:cubicBezTo>
                  <a:pt x="21" y="17"/>
                  <a:pt x="19" y="22"/>
                  <a:pt x="12" y="22"/>
                </a:cubicBezTo>
                <a:cubicBezTo>
                  <a:pt x="5" y="22"/>
                  <a:pt x="1" y="18"/>
                  <a:pt x="0" y="11"/>
                </a:cubicBezTo>
                <a:cubicBezTo>
                  <a:pt x="0" y="3"/>
                  <a:pt x="5" y="0"/>
                  <a:pt x="12" y="0"/>
                </a:cubicBezTo>
                <a:cubicBezTo>
                  <a:pt x="18" y="0"/>
                  <a:pt x="22" y="4"/>
                  <a:pt x="23" y="1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0" name="Freeform 69">
            <a:extLst>
              <a:ext uri="{FF2B5EF4-FFF2-40B4-BE49-F238E27FC236}">
                <a16:creationId xmlns:a16="http://schemas.microsoft.com/office/drawing/2014/main" id="{046ECB3C-DE7A-4EBC-AC65-DBF307A57187}"/>
              </a:ext>
            </a:extLst>
          </p:cNvPr>
          <p:cNvSpPr>
            <a:spLocks/>
          </p:cNvSpPr>
          <p:nvPr/>
        </p:nvSpPr>
        <p:spPr bwMode="auto">
          <a:xfrm>
            <a:off x="6572250" y="4238626"/>
            <a:ext cx="53975" cy="50800"/>
          </a:xfrm>
          <a:custGeom>
            <a:avLst/>
            <a:gdLst>
              <a:gd name="T0" fmla="*/ 12 w 23"/>
              <a:gd name="T1" fmla="*/ 22 h 22"/>
              <a:gd name="T2" fmla="*/ 0 w 23"/>
              <a:gd name="T3" fmla="*/ 10 h 22"/>
              <a:gd name="T4" fmla="*/ 11 w 23"/>
              <a:gd name="T5" fmla="*/ 0 h 22"/>
              <a:gd name="T6" fmla="*/ 23 w 23"/>
              <a:gd name="T7" fmla="*/ 11 h 22"/>
              <a:gd name="T8" fmla="*/ 12 w 23"/>
              <a:gd name="T9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22">
                <a:moveTo>
                  <a:pt x="12" y="22"/>
                </a:moveTo>
                <a:cubicBezTo>
                  <a:pt x="4" y="21"/>
                  <a:pt x="1" y="17"/>
                  <a:pt x="0" y="10"/>
                </a:cubicBezTo>
                <a:cubicBezTo>
                  <a:pt x="0" y="4"/>
                  <a:pt x="4" y="0"/>
                  <a:pt x="11" y="0"/>
                </a:cubicBezTo>
                <a:cubicBezTo>
                  <a:pt x="18" y="0"/>
                  <a:pt x="22" y="4"/>
                  <a:pt x="23" y="11"/>
                </a:cubicBezTo>
                <a:cubicBezTo>
                  <a:pt x="23" y="17"/>
                  <a:pt x="18" y="21"/>
                  <a:pt x="12" y="2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1" name="Freeform 70">
            <a:extLst>
              <a:ext uri="{FF2B5EF4-FFF2-40B4-BE49-F238E27FC236}">
                <a16:creationId xmlns:a16="http://schemas.microsoft.com/office/drawing/2014/main" id="{96207EF3-3A8E-4EDC-9626-247713D9E774}"/>
              </a:ext>
            </a:extLst>
          </p:cNvPr>
          <p:cNvSpPr>
            <a:spLocks/>
          </p:cNvSpPr>
          <p:nvPr/>
        </p:nvSpPr>
        <p:spPr bwMode="auto">
          <a:xfrm>
            <a:off x="5878513" y="4572001"/>
            <a:ext cx="50800" cy="53975"/>
          </a:xfrm>
          <a:custGeom>
            <a:avLst/>
            <a:gdLst>
              <a:gd name="T0" fmla="*/ 12 w 22"/>
              <a:gd name="T1" fmla="*/ 23 h 23"/>
              <a:gd name="T2" fmla="*/ 0 w 22"/>
              <a:gd name="T3" fmla="*/ 12 h 23"/>
              <a:gd name="T4" fmla="*/ 10 w 22"/>
              <a:gd name="T5" fmla="*/ 1 h 23"/>
              <a:gd name="T6" fmla="*/ 22 w 22"/>
              <a:gd name="T7" fmla="*/ 11 h 23"/>
              <a:gd name="T8" fmla="*/ 12 w 22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3">
                <a:moveTo>
                  <a:pt x="12" y="23"/>
                </a:moveTo>
                <a:cubicBezTo>
                  <a:pt x="5" y="22"/>
                  <a:pt x="0" y="19"/>
                  <a:pt x="0" y="12"/>
                </a:cubicBezTo>
                <a:cubicBezTo>
                  <a:pt x="0" y="6"/>
                  <a:pt x="3" y="1"/>
                  <a:pt x="10" y="1"/>
                </a:cubicBezTo>
                <a:cubicBezTo>
                  <a:pt x="17" y="0"/>
                  <a:pt x="22" y="4"/>
                  <a:pt x="22" y="11"/>
                </a:cubicBezTo>
                <a:cubicBezTo>
                  <a:pt x="22" y="18"/>
                  <a:pt x="18" y="22"/>
                  <a:pt x="12" y="23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2" name="Freeform 71">
            <a:extLst>
              <a:ext uri="{FF2B5EF4-FFF2-40B4-BE49-F238E27FC236}">
                <a16:creationId xmlns:a16="http://schemas.microsoft.com/office/drawing/2014/main" id="{515C2677-6807-43DD-864A-04E54EE08344}"/>
              </a:ext>
            </a:extLst>
          </p:cNvPr>
          <p:cNvSpPr>
            <a:spLocks/>
          </p:cNvSpPr>
          <p:nvPr/>
        </p:nvSpPr>
        <p:spPr bwMode="auto">
          <a:xfrm>
            <a:off x="5845175" y="6237288"/>
            <a:ext cx="419100" cy="66675"/>
          </a:xfrm>
          <a:custGeom>
            <a:avLst/>
            <a:gdLst>
              <a:gd name="T0" fmla="*/ 92 w 182"/>
              <a:gd name="T1" fmla="*/ 0 h 29"/>
              <a:gd name="T2" fmla="*/ 170 w 182"/>
              <a:gd name="T3" fmla="*/ 0 h 29"/>
              <a:gd name="T4" fmla="*/ 182 w 182"/>
              <a:gd name="T5" fmla="*/ 13 h 29"/>
              <a:gd name="T6" fmla="*/ 170 w 182"/>
              <a:gd name="T7" fmla="*/ 29 h 29"/>
              <a:gd name="T8" fmla="*/ 12 w 182"/>
              <a:gd name="T9" fmla="*/ 29 h 29"/>
              <a:gd name="T10" fmla="*/ 1 w 182"/>
              <a:gd name="T11" fmla="*/ 16 h 29"/>
              <a:gd name="T12" fmla="*/ 12 w 182"/>
              <a:gd name="T13" fmla="*/ 0 h 29"/>
              <a:gd name="T14" fmla="*/ 92 w 182"/>
              <a:gd name="T15" fmla="*/ 0 h 29"/>
              <a:gd name="T16" fmla="*/ 92 w 182"/>
              <a:gd name="T1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" h="29">
                <a:moveTo>
                  <a:pt x="92" y="0"/>
                </a:moveTo>
                <a:cubicBezTo>
                  <a:pt x="118" y="0"/>
                  <a:pt x="144" y="0"/>
                  <a:pt x="170" y="0"/>
                </a:cubicBezTo>
                <a:cubicBezTo>
                  <a:pt x="179" y="0"/>
                  <a:pt x="182" y="3"/>
                  <a:pt x="182" y="13"/>
                </a:cubicBezTo>
                <a:cubicBezTo>
                  <a:pt x="181" y="28"/>
                  <a:pt x="181" y="29"/>
                  <a:pt x="170" y="29"/>
                </a:cubicBezTo>
                <a:cubicBezTo>
                  <a:pt x="117" y="29"/>
                  <a:pt x="64" y="29"/>
                  <a:pt x="12" y="29"/>
                </a:cubicBezTo>
                <a:cubicBezTo>
                  <a:pt x="1" y="29"/>
                  <a:pt x="0" y="23"/>
                  <a:pt x="1" y="16"/>
                </a:cubicBezTo>
                <a:cubicBezTo>
                  <a:pt x="1" y="8"/>
                  <a:pt x="0" y="0"/>
                  <a:pt x="12" y="0"/>
                </a:cubicBezTo>
                <a:cubicBezTo>
                  <a:pt x="39" y="0"/>
                  <a:pt x="65" y="0"/>
                  <a:pt x="92" y="0"/>
                </a:cubicBezTo>
                <a:cubicBezTo>
                  <a:pt x="92" y="0"/>
                  <a:pt x="92" y="0"/>
                  <a:pt x="9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3" name="Freeform 72">
            <a:extLst>
              <a:ext uri="{FF2B5EF4-FFF2-40B4-BE49-F238E27FC236}">
                <a16:creationId xmlns:a16="http://schemas.microsoft.com/office/drawing/2014/main" id="{B9AA66A0-3A28-4074-8EC2-4F61E606DAFA}"/>
              </a:ext>
            </a:extLst>
          </p:cNvPr>
          <p:cNvSpPr>
            <a:spLocks/>
          </p:cNvSpPr>
          <p:nvPr/>
        </p:nvSpPr>
        <p:spPr bwMode="auto">
          <a:xfrm>
            <a:off x="5845175" y="6110288"/>
            <a:ext cx="420688" cy="66675"/>
          </a:xfrm>
          <a:custGeom>
            <a:avLst/>
            <a:gdLst>
              <a:gd name="T0" fmla="*/ 92 w 183"/>
              <a:gd name="T1" fmla="*/ 0 h 29"/>
              <a:gd name="T2" fmla="*/ 170 w 183"/>
              <a:gd name="T3" fmla="*/ 0 h 29"/>
              <a:gd name="T4" fmla="*/ 182 w 183"/>
              <a:gd name="T5" fmla="*/ 13 h 29"/>
              <a:gd name="T6" fmla="*/ 170 w 183"/>
              <a:gd name="T7" fmla="*/ 29 h 29"/>
              <a:gd name="T8" fmla="*/ 12 w 183"/>
              <a:gd name="T9" fmla="*/ 29 h 29"/>
              <a:gd name="T10" fmla="*/ 1 w 183"/>
              <a:gd name="T11" fmla="*/ 14 h 29"/>
              <a:gd name="T12" fmla="*/ 12 w 183"/>
              <a:gd name="T13" fmla="*/ 0 h 29"/>
              <a:gd name="T14" fmla="*/ 92 w 183"/>
              <a:gd name="T1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3" h="29">
                <a:moveTo>
                  <a:pt x="92" y="0"/>
                </a:moveTo>
                <a:cubicBezTo>
                  <a:pt x="118" y="0"/>
                  <a:pt x="144" y="1"/>
                  <a:pt x="170" y="0"/>
                </a:cubicBezTo>
                <a:cubicBezTo>
                  <a:pt x="180" y="0"/>
                  <a:pt x="182" y="4"/>
                  <a:pt x="182" y="13"/>
                </a:cubicBezTo>
                <a:cubicBezTo>
                  <a:pt x="181" y="21"/>
                  <a:pt x="183" y="29"/>
                  <a:pt x="170" y="29"/>
                </a:cubicBezTo>
                <a:cubicBezTo>
                  <a:pt x="117" y="28"/>
                  <a:pt x="64" y="29"/>
                  <a:pt x="12" y="29"/>
                </a:cubicBezTo>
                <a:cubicBezTo>
                  <a:pt x="0" y="29"/>
                  <a:pt x="1" y="22"/>
                  <a:pt x="1" y="14"/>
                </a:cubicBezTo>
                <a:cubicBezTo>
                  <a:pt x="1" y="6"/>
                  <a:pt x="1" y="0"/>
                  <a:pt x="12" y="0"/>
                </a:cubicBezTo>
                <a:cubicBezTo>
                  <a:pt x="39" y="1"/>
                  <a:pt x="66" y="0"/>
                  <a:pt x="9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4" name="Freeform 73">
            <a:extLst>
              <a:ext uri="{FF2B5EF4-FFF2-40B4-BE49-F238E27FC236}">
                <a16:creationId xmlns:a16="http://schemas.microsoft.com/office/drawing/2014/main" id="{F74B43C6-A701-42BA-85F7-E441F6306A24}"/>
              </a:ext>
            </a:extLst>
          </p:cNvPr>
          <p:cNvSpPr>
            <a:spLocks/>
          </p:cNvSpPr>
          <p:nvPr/>
        </p:nvSpPr>
        <p:spPr bwMode="auto">
          <a:xfrm>
            <a:off x="9132888" y="4019551"/>
            <a:ext cx="450850" cy="450850"/>
          </a:xfrm>
          <a:custGeom>
            <a:avLst/>
            <a:gdLst>
              <a:gd name="T0" fmla="*/ 83 w 195"/>
              <a:gd name="T1" fmla="*/ 196 h 196"/>
              <a:gd name="T2" fmla="*/ 11 w 195"/>
              <a:gd name="T3" fmla="*/ 196 h 196"/>
              <a:gd name="T4" fmla="*/ 1 w 195"/>
              <a:gd name="T5" fmla="*/ 185 h 196"/>
              <a:gd name="T6" fmla="*/ 125 w 195"/>
              <a:gd name="T7" fmla="*/ 4 h 196"/>
              <a:gd name="T8" fmla="*/ 140 w 195"/>
              <a:gd name="T9" fmla="*/ 10 h 196"/>
              <a:gd name="T10" fmla="*/ 192 w 195"/>
              <a:gd name="T11" fmla="*/ 144 h 196"/>
              <a:gd name="T12" fmla="*/ 187 w 195"/>
              <a:gd name="T13" fmla="*/ 158 h 196"/>
              <a:gd name="T14" fmla="*/ 167 w 195"/>
              <a:gd name="T15" fmla="*/ 184 h 196"/>
              <a:gd name="T16" fmla="*/ 153 w 195"/>
              <a:gd name="T17" fmla="*/ 196 h 196"/>
              <a:gd name="T18" fmla="*/ 83 w 195"/>
              <a:gd name="T19" fmla="*/ 19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5" h="196">
                <a:moveTo>
                  <a:pt x="83" y="196"/>
                </a:moveTo>
                <a:cubicBezTo>
                  <a:pt x="59" y="196"/>
                  <a:pt x="35" y="195"/>
                  <a:pt x="11" y="196"/>
                </a:cubicBezTo>
                <a:cubicBezTo>
                  <a:pt x="3" y="196"/>
                  <a:pt x="0" y="192"/>
                  <a:pt x="1" y="185"/>
                </a:cubicBezTo>
                <a:cubicBezTo>
                  <a:pt x="2" y="111"/>
                  <a:pt x="56" y="32"/>
                  <a:pt x="125" y="4"/>
                </a:cubicBezTo>
                <a:cubicBezTo>
                  <a:pt x="133" y="0"/>
                  <a:pt x="137" y="1"/>
                  <a:pt x="140" y="10"/>
                </a:cubicBezTo>
                <a:cubicBezTo>
                  <a:pt x="157" y="55"/>
                  <a:pt x="174" y="99"/>
                  <a:pt x="192" y="144"/>
                </a:cubicBezTo>
                <a:cubicBezTo>
                  <a:pt x="194" y="150"/>
                  <a:pt x="195" y="154"/>
                  <a:pt x="187" y="158"/>
                </a:cubicBezTo>
                <a:cubicBezTo>
                  <a:pt x="176" y="163"/>
                  <a:pt x="169" y="173"/>
                  <a:pt x="167" y="184"/>
                </a:cubicBezTo>
                <a:cubicBezTo>
                  <a:pt x="166" y="194"/>
                  <a:pt x="162" y="196"/>
                  <a:pt x="153" y="196"/>
                </a:cubicBezTo>
                <a:cubicBezTo>
                  <a:pt x="130" y="195"/>
                  <a:pt x="106" y="196"/>
                  <a:pt x="83" y="19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5" name="Freeform 74">
            <a:extLst>
              <a:ext uri="{FF2B5EF4-FFF2-40B4-BE49-F238E27FC236}">
                <a16:creationId xmlns:a16="http://schemas.microsoft.com/office/drawing/2014/main" id="{69829D37-27A7-4215-80AE-0BE7D764A84B}"/>
              </a:ext>
            </a:extLst>
          </p:cNvPr>
          <p:cNvSpPr>
            <a:spLocks/>
          </p:cNvSpPr>
          <p:nvPr/>
        </p:nvSpPr>
        <p:spPr bwMode="auto">
          <a:xfrm>
            <a:off x="9652000" y="4016376"/>
            <a:ext cx="447675" cy="454025"/>
          </a:xfrm>
          <a:custGeom>
            <a:avLst/>
            <a:gdLst>
              <a:gd name="T0" fmla="*/ 110 w 194"/>
              <a:gd name="T1" fmla="*/ 197 h 197"/>
              <a:gd name="T2" fmla="*/ 38 w 194"/>
              <a:gd name="T3" fmla="*/ 197 h 197"/>
              <a:gd name="T4" fmla="*/ 28 w 194"/>
              <a:gd name="T5" fmla="*/ 189 h 197"/>
              <a:gd name="T6" fmla="*/ 5 w 194"/>
              <a:gd name="T7" fmla="*/ 157 h 197"/>
              <a:gd name="T8" fmla="*/ 2 w 194"/>
              <a:gd name="T9" fmla="*/ 147 h 197"/>
              <a:gd name="T10" fmla="*/ 55 w 194"/>
              <a:gd name="T11" fmla="*/ 8 h 197"/>
              <a:gd name="T12" fmla="*/ 68 w 194"/>
              <a:gd name="T13" fmla="*/ 4 h 197"/>
              <a:gd name="T14" fmla="*/ 162 w 194"/>
              <a:gd name="T15" fmla="*/ 87 h 197"/>
              <a:gd name="T16" fmla="*/ 193 w 194"/>
              <a:gd name="T17" fmla="*/ 179 h 197"/>
              <a:gd name="T18" fmla="*/ 177 w 194"/>
              <a:gd name="T19" fmla="*/ 197 h 197"/>
              <a:gd name="T20" fmla="*/ 110 w 194"/>
              <a:gd name="T21" fmla="*/ 197 h 197"/>
              <a:gd name="T22" fmla="*/ 110 w 194"/>
              <a:gd name="T23" fmla="*/ 197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4" h="197">
                <a:moveTo>
                  <a:pt x="110" y="197"/>
                </a:moveTo>
                <a:cubicBezTo>
                  <a:pt x="86" y="197"/>
                  <a:pt x="62" y="197"/>
                  <a:pt x="38" y="197"/>
                </a:cubicBezTo>
                <a:cubicBezTo>
                  <a:pt x="32" y="197"/>
                  <a:pt x="29" y="195"/>
                  <a:pt x="28" y="189"/>
                </a:cubicBezTo>
                <a:cubicBezTo>
                  <a:pt x="27" y="174"/>
                  <a:pt x="17" y="164"/>
                  <a:pt x="5" y="157"/>
                </a:cubicBezTo>
                <a:cubicBezTo>
                  <a:pt x="1" y="154"/>
                  <a:pt x="0" y="152"/>
                  <a:pt x="2" y="147"/>
                </a:cubicBezTo>
                <a:cubicBezTo>
                  <a:pt x="20" y="101"/>
                  <a:pt x="38" y="54"/>
                  <a:pt x="55" y="8"/>
                </a:cubicBezTo>
                <a:cubicBezTo>
                  <a:pt x="58" y="0"/>
                  <a:pt x="63" y="2"/>
                  <a:pt x="68" y="4"/>
                </a:cubicBezTo>
                <a:cubicBezTo>
                  <a:pt x="108" y="22"/>
                  <a:pt x="139" y="50"/>
                  <a:pt x="162" y="87"/>
                </a:cubicBezTo>
                <a:cubicBezTo>
                  <a:pt x="180" y="115"/>
                  <a:pt x="189" y="146"/>
                  <a:pt x="193" y="179"/>
                </a:cubicBezTo>
                <a:cubicBezTo>
                  <a:pt x="194" y="195"/>
                  <a:pt x="193" y="197"/>
                  <a:pt x="177" y="197"/>
                </a:cubicBezTo>
                <a:cubicBezTo>
                  <a:pt x="155" y="197"/>
                  <a:pt x="132" y="197"/>
                  <a:pt x="110" y="197"/>
                </a:cubicBezTo>
                <a:cubicBezTo>
                  <a:pt x="110" y="197"/>
                  <a:pt x="110" y="197"/>
                  <a:pt x="110" y="19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6" name="Freeform 75">
            <a:extLst>
              <a:ext uri="{FF2B5EF4-FFF2-40B4-BE49-F238E27FC236}">
                <a16:creationId xmlns:a16="http://schemas.microsoft.com/office/drawing/2014/main" id="{E8704F2F-0C23-4E5E-9F6E-2EB82A0D3A80}"/>
              </a:ext>
            </a:extLst>
          </p:cNvPr>
          <p:cNvSpPr>
            <a:spLocks/>
          </p:cNvSpPr>
          <p:nvPr/>
        </p:nvSpPr>
        <p:spPr bwMode="auto">
          <a:xfrm>
            <a:off x="9371013" y="4554538"/>
            <a:ext cx="495300" cy="395288"/>
          </a:xfrm>
          <a:custGeom>
            <a:avLst/>
            <a:gdLst>
              <a:gd name="T0" fmla="*/ 106 w 215"/>
              <a:gd name="T1" fmla="*/ 172 h 172"/>
              <a:gd name="T2" fmla="*/ 9 w 215"/>
              <a:gd name="T3" fmla="*/ 147 h 172"/>
              <a:gd name="T4" fmla="*/ 4 w 215"/>
              <a:gd name="T5" fmla="*/ 133 h 172"/>
              <a:gd name="T6" fmla="*/ 79 w 215"/>
              <a:gd name="T7" fmla="*/ 8 h 172"/>
              <a:gd name="T8" fmla="*/ 92 w 215"/>
              <a:gd name="T9" fmla="*/ 3 h 172"/>
              <a:gd name="T10" fmla="*/ 123 w 215"/>
              <a:gd name="T11" fmla="*/ 3 h 172"/>
              <a:gd name="T12" fmla="*/ 136 w 215"/>
              <a:gd name="T13" fmla="*/ 7 h 172"/>
              <a:gd name="T14" fmla="*/ 212 w 215"/>
              <a:gd name="T15" fmla="*/ 132 h 172"/>
              <a:gd name="T16" fmla="*/ 209 w 215"/>
              <a:gd name="T17" fmla="*/ 144 h 172"/>
              <a:gd name="T18" fmla="*/ 124 w 215"/>
              <a:gd name="T19" fmla="*/ 170 h 172"/>
              <a:gd name="T20" fmla="*/ 106 w 215"/>
              <a:gd name="T21" fmla="*/ 172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5" h="172">
                <a:moveTo>
                  <a:pt x="106" y="172"/>
                </a:moveTo>
                <a:cubicBezTo>
                  <a:pt x="71" y="171"/>
                  <a:pt x="39" y="162"/>
                  <a:pt x="9" y="147"/>
                </a:cubicBezTo>
                <a:cubicBezTo>
                  <a:pt x="2" y="143"/>
                  <a:pt x="0" y="140"/>
                  <a:pt x="4" y="133"/>
                </a:cubicBezTo>
                <a:cubicBezTo>
                  <a:pt x="29" y="91"/>
                  <a:pt x="54" y="49"/>
                  <a:pt x="79" y="8"/>
                </a:cubicBezTo>
                <a:cubicBezTo>
                  <a:pt x="82" y="2"/>
                  <a:pt x="85" y="0"/>
                  <a:pt x="92" y="3"/>
                </a:cubicBezTo>
                <a:cubicBezTo>
                  <a:pt x="102" y="8"/>
                  <a:pt x="113" y="7"/>
                  <a:pt x="123" y="3"/>
                </a:cubicBezTo>
                <a:cubicBezTo>
                  <a:pt x="130" y="0"/>
                  <a:pt x="133" y="2"/>
                  <a:pt x="136" y="7"/>
                </a:cubicBezTo>
                <a:cubicBezTo>
                  <a:pt x="161" y="49"/>
                  <a:pt x="187" y="90"/>
                  <a:pt x="212" y="132"/>
                </a:cubicBezTo>
                <a:cubicBezTo>
                  <a:pt x="215" y="137"/>
                  <a:pt x="215" y="140"/>
                  <a:pt x="209" y="144"/>
                </a:cubicBezTo>
                <a:cubicBezTo>
                  <a:pt x="183" y="159"/>
                  <a:pt x="154" y="167"/>
                  <a:pt x="124" y="170"/>
                </a:cubicBezTo>
                <a:cubicBezTo>
                  <a:pt x="118" y="171"/>
                  <a:pt x="112" y="171"/>
                  <a:pt x="106" y="17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7" name="Freeform 76">
            <a:extLst>
              <a:ext uri="{FF2B5EF4-FFF2-40B4-BE49-F238E27FC236}">
                <a16:creationId xmlns:a16="http://schemas.microsoft.com/office/drawing/2014/main" id="{9413EC8A-3679-40C1-9019-8BF43CEA01AD}"/>
              </a:ext>
            </a:extLst>
          </p:cNvPr>
          <p:cNvSpPr>
            <a:spLocks/>
          </p:cNvSpPr>
          <p:nvPr/>
        </p:nvSpPr>
        <p:spPr bwMode="auto">
          <a:xfrm>
            <a:off x="9540875" y="4389438"/>
            <a:ext cx="155575" cy="155575"/>
          </a:xfrm>
          <a:custGeom>
            <a:avLst/>
            <a:gdLst>
              <a:gd name="T0" fmla="*/ 67 w 67"/>
              <a:gd name="T1" fmla="*/ 33 h 67"/>
              <a:gd name="T2" fmla="*/ 33 w 67"/>
              <a:gd name="T3" fmla="*/ 67 h 67"/>
              <a:gd name="T4" fmla="*/ 0 w 67"/>
              <a:gd name="T5" fmla="*/ 33 h 67"/>
              <a:gd name="T6" fmla="*/ 33 w 67"/>
              <a:gd name="T7" fmla="*/ 0 h 67"/>
              <a:gd name="T8" fmla="*/ 67 w 67"/>
              <a:gd name="T9" fmla="*/ 3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67">
                <a:moveTo>
                  <a:pt x="67" y="33"/>
                </a:moveTo>
                <a:cubicBezTo>
                  <a:pt x="66" y="51"/>
                  <a:pt x="50" y="67"/>
                  <a:pt x="33" y="67"/>
                </a:cubicBezTo>
                <a:cubicBezTo>
                  <a:pt x="15" y="66"/>
                  <a:pt x="0" y="51"/>
                  <a:pt x="0" y="33"/>
                </a:cubicBezTo>
                <a:cubicBezTo>
                  <a:pt x="0" y="16"/>
                  <a:pt x="15" y="0"/>
                  <a:pt x="33" y="0"/>
                </a:cubicBezTo>
                <a:cubicBezTo>
                  <a:pt x="50" y="0"/>
                  <a:pt x="67" y="16"/>
                  <a:pt x="67" y="33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2" name="Freeform 80">
            <a:extLst>
              <a:ext uri="{FF2B5EF4-FFF2-40B4-BE49-F238E27FC236}">
                <a16:creationId xmlns:a16="http://schemas.microsoft.com/office/drawing/2014/main" id="{BAE87A02-DC91-46C8-A77D-F69E58DE7040}"/>
              </a:ext>
            </a:extLst>
          </p:cNvPr>
          <p:cNvSpPr>
            <a:spLocks noEditPoints="1"/>
          </p:cNvSpPr>
          <p:nvPr/>
        </p:nvSpPr>
        <p:spPr bwMode="auto">
          <a:xfrm>
            <a:off x="3327401" y="5068888"/>
            <a:ext cx="1233488" cy="1433512"/>
          </a:xfrm>
          <a:custGeom>
            <a:avLst/>
            <a:gdLst>
              <a:gd name="T0" fmla="*/ 0 w 518"/>
              <a:gd name="T1" fmla="*/ 167 h 601"/>
              <a:gd name="T2" fmla="*/ 75 w 518"/>
              <a:gd name="T3" fmla="*/ 76 h 601"/>
              <a:gd name="T4" fmla="*/ 88 w 518"/>
              <a:gd name="T5" fmla="*/ 45 h 601"/>
              <a:gd name="T6" fmla="*/ 127 w 518"/>
              <a:gd name="T7" fmla="*/ 6 h 601"/>
              <a:gd name="T8" fmla="*/ 403 w 518"/>
              <a:gd name="T9" fmla="*/ 6 h 601"/>
              <a:gd name="T10" fmla="*/ 429 w 518"/>
              <a:gd name="T11" fmla="*/ 31 h 601"/>
              <a:gd name="T12" fmla="*/ 456 w 518"/>
              <a:gd name="T13" fmla="*/ 84 h 601"/>
              <a:gd name="T14" fmla="*/ 518 w 518"/>
              <a:gd name="T15" fmla="*/ 192 h 601"/>
              <a:gd name="T16" fmla="*/ 518 w 518"/>
              <a:gd name="T17" fmla="*/ 538 h 601"/>
              <a:gd name="T18" fmla="*/ 455 w 518"/>
              <a:gd name="T19" fmla="*/ 601 h 601"/>
              <a:gd name="T20" fmla="*/ 63 w 518"/>
              <a:gd name="T21" fmla="*/ 601 h 601"/>
              <a:gd name="T22" fmla="*/ 0 w 518"/>
              <a:gd name="T23" fmla="*/ 559 h 601"/>
              <a:gd name="T24" fmla="*/ 0 w 518"/>
              <a:gd name="T25" fmla="*/ 167 h 601"/>
              <a:gd name="T26" fmla="*/ 257 w 518"/>
              <a:gd name="T27" fmla="*/ 500 h 601"/>
              <a:gd name="T28" fmla="*/ 297 w 518"/>
              <a:gd name="T29" fmla="*/ 500 h 601"/>
              <a:gd name="T30" fmla="*/ 319 w 518"/>
              <a:gd name="T31" fmla="*/ 477 h 601"/>
              <a:gd name="T32" fmla="*/ 319 w 518"/>
              <a:gd name="T33" fmla="*/ 409 h 601"/>
              <a:gd name="T34" fmla="*/ 339 w 518"/>
              <a:gd name="T35" fmla="*/ 388 h 601"/>
              <a:gd name="T36" fmla="*/ 409 w 518"/>
              <a:gd name="T37" fmla="*/ 388 h 601"/>
              <a:gd name="T38" fmla="*/ 431 w 518"/>
              <a:gd name="T39" fmla="*/ 366 h 601"/>
              <a:gd name="T40" fmla="*/ 431 w 518"/>
              <a:gd name="T41" fmla="*/ 298 h 601"/>
              <a:gd name="T42" fmla="*/ 408 w 518"/>
              <a:gd name="T43" fmla="*/ 276 h 601"/>
              <a:gd name="T44" fmla="*/ 336 w 518"/>
              <a:gd name="T45" fmla="*/ 276 h 601"/>
              <a:gd name="T46" fmla="*/ 319 w 518"/>
              <a:gd name="T47" fmla="*/ 258 h 601"/>
              <a:gd name="T48" fmla="*/ 319 w 518"/>
              <a:gd name="T49" fmla="*/ 190 h 601"/>
              <a:gd name="T50" fmla="*/ 294 w 518"/>
              <a:gd name="T51" fmla="*/ 163 h 601"/>
              <a:gd name="T52" fmla="*/ 224 w 518"/>
              <a:gd name="T53" fmla="*/ 164 h 601"/>
              <a:gd name="T54" fmla="*/ 198 w 518"/>
              <a:gd name="T55" fmla="*/ 191 h 601"/>
              <a:gd name="T56" fmla="*/ 198 w 518"/>
              <a:gd name="T57" fmla="*/ 223 h 601"/>
              <a:gd name="T58" fmla="*/ 145 w 518"/>
              <a:gd name="T59" fmla="*/ 276 h 601"/>
              <a:gd name="T60" fmla="*/ 89 w 518"/>
              <a:gd name="T61" fmla="*/ 332 h 601"/>
              <a:gd name="T62" fmla="*/ 144 w 518"/>
              <a:gd name="T63" fmla="*/ 388 h 601"/>
              <a:gd name="T64" fmla="*/ 198 w 518"/>
              <a:gd name="T65" fmla="*/ 442 h 601"/>
              <a:gd name="T66" fmla="*/ 257 w 518"/>
              <a:gd name="T67" fmla="*/ 500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8" h="601">
                <a:moveTo>
                  <a:pt x="0" y="167"/>
                </a:moveTo>
                <a:cubicBezTo>
                  <a:pt x="13" y="127"/>
                  <a:pt x="36" y="95"/>
                  <a:pt x="75" y="76"/>
                </a:cubicBezTo>
                <a:cubicBezTo>
                  <a:pt x="88" y="69"/>
                  <a:pt x="88" y="57"/>
                  <a:pt x="88" y="45"/>
                </a:cubicBezTo>
                <a:cubicBezTo>
                  <a:pt x="88" y="0"/>
                  <a:pt x="87" y="6"/>
                  <a:pt x="127" y="6"/>
                </a:cubicBezTo>
                <a:cubicBezTo>
                  <a:pt x="219" y="6"/>
                  <a:pt x="311" y="7"/>
                  <a:pt x="403" y="6"/>
                </a:cubicBezTo>
                <a:cubicBezTo>
                  <a:pt x="422" y="6"/>
                  <a:pt x="432" y="11"/>
                  <a:pt x="429" y="31"/>
                </a:cubicBezTo>
                <a:cubicBezTo>
                  <a:pt x="425" y="56"/>
                  <a:pt x="433" y="71"/>
                  <a:pt x="456" y="84"/>
                </a:cubicBezTo>
                <a:cubicBezTo>
                  <a:pt x="497" y="107"/>
                  <a:pt x="517" y="145"/>
                  <a:pt x="518" y="192"/>
                </a:cubicBezTo>
                <a:cubicBezTo>
                  <a:pt x="518" y="307"/>
                  <a:pt x="518" y="422"/>
                  <a:pt x="518" y="538"/>
                </a:cubicBezTo>
                <a:cubicBezTo>
                  <a:pt x="518" y="576"/>
                  <a:pt x="493" y="600"/>
                  <a:pt x="455" y="601"/>
                </a:cubicBezTo>
                <a:cubicBezTo>
                  <a:pt x="324" y="601"/>
                  <a:pt x="194" y="601"/>
                  <a:pt x="63" y="601"/>
                </a:cubicBezTo>
                <a:cubicBezTo>
                  <a:pt x="32" y="601"/>
                  <a:pt x="13" y="585"/>
                  <a:pt x="0" y="559"/>
                </a:cubicBezTo>
                <a:cubicBezTo>
                  <a:pt x="0" y="429"/>
                  <a:pt x="0" y="298"/>
                  <a:pt x="0" y="167"/>
                </a:cubicBezTo>
                <a:close/>
                <a:moveTo>
                  <a:pt x="257" y="500"/>
                </a:moveTo>
                <a:cubicBezTo>
                  <a:pt x="270" y="500"/>
                  <a:pt x="283" y="499"/>
                  <a:pt x="297" y="500"/>
                </a:cubicBezTo>
                <a:cubicBezTo>
                  <a:pt x="313" y="500"/>
                  <a:pt x="319" y="493"/>
                  <a:pt x="319" y="477"/>
                </a:cubicBezTo>
                <a:cubicBezTo>
                  <a:pt x="318" y="454"/>
                  <a:pt x="320" y="431"/>
                  <a:pt x="319" y="409"/>
                </a:cubicBezTo>
                <a:cubicBezTo>
                  <a:pt x="318" y="393"/>
                  <a:pt x="324" y="387"/>
                  <a:pt x="339" y="388"/>
                </a:cubicBezTo>
                <a:cubicBezTo>
                  <a:pt x="363" y="388"/>
                  <a:pt x="386" y="388"/>
                  <a:pt x="409" y="388"/>
                </a:cubicBezTo>
                <a:cubicBezTo>
                  <a:pt x="425" y="388"/>
                  <a:pt x="431" y="381"/>
                  <a:pt x="431" y="366"/>
                </a:cubicBezTo>
                <a:cubicBezTo>
                  <a:pt x="430" y="343"/>
                  <a:pt x="430" y="321"/>
                  <a:pt x="431" y="298"/>
                </a:cubicBezTo>
                <a:cubicBezTo>
                  <a:pt x="431" y="282"/>
                  <a:pt x="424" y="275"/>
                  <a:pt x="408" y="276"/>
                </a:cubicBezTo>
                <a:cubicBezTo>
                  <a:pt x="384" y="276"/>
                  <a:pt x="360" y="275"/>
                  <a:pt x="336" y="276"/>
                </a:cubicBezTo>
                <a:cubicBezTo>
                  <a:pt x="324" y="276"/>
                  <a:pt x="318" y="270"/>
                  <a:pt x="319" y="258"/>
                </a:cubicBezTo>
                <a:cubicBezTo>
                  <a:pt x="319" y="235"/>
                  <a:pt x="318" y="212"/>
                  <a:pt x="319" y="190"/>
                </a:cubicBezTo>
                <a:cubicBezTo>
                  <a:pt x="320" y="171"/>
                  <a:pt x="313" y="163"/>
                  <a:pt x="294" y="163"/>
                </a:cubicBezTo>
                <a:cubicBezTo>
                  <a:pt x="270" y="164"/>
                  <a:pt x="247" y="163"/>
                  <a:pt x="224" y="164"/>
                </a:cubicBezTo>
                <a:cubicBezTo>
                  <a:pt x="200" y="164"/>
                  <a:pt x="198" y="166"/>
                  <a:pt x="198" y="191"/>
                </a:cubicBezTo>
                <a:cubicBezTo>
                  <a:pt x="198" y="201"/>
                  <a:pt x="198" y="212"/>
                  <a:pt x="198" y="223"/>
                </a:cubicBezTo>
                <a:cubicBezTo>
                  <a:pt x="198" y="276"/>
                  <a:pt x="198" y="275"/>
                  <a:pt x="145" y="276"/>
                </a:cubicBezTo>
                <a:cubicBezTo>
                  <a:pt x="80" y="276"/>
                  <a:pt x="89" y="268"/>
                  <a:pt x="89" y="332"/>
                </a:cubicBezTo>
                <a:cubicBezTo>
                  <a:pt x="89" y="394"/>
                  <a:pt x="80" y="387"/>
                  <a:pt x="144" y="388"/>
                </a:cubicBezTo>
                <a:cubicBezTo>
                  <a:pt x="198" y="388"/>
                  <a:pt x="198" y="388"/>
                  <a:pt x="198" y="442"/>
                </a:cubicBezTo>
                <a:cubicBezTo>
                  <a:pt x="198" y="508"/>
                  <a:pt x="190" y="499"/>
                  <a:pt x="257" y="50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3" name="Freeform 81">
            <a:extLst>
              <a:ext uri="{FF2B5EF4-FFF2-40B4-BE49-F238E27FC236}">
                <a16:creationId xmlns:a16="http://schemas.microsoft.com/office/drawing/2014/main" id="{5052472E-F637-4FA1-8C6D-A14F6C3C70F7}"/>
              </a:ext>
            </a:extLst>
          </p:cNvPr>
          <p:cNvSpPr>
            <a:spLocks/>
          </p:cNvSpPr>
          <p:nvPr/>
        </p:nvSpPr>
        <p:spPr bwMode="auto">
          <a:xfrm>
            <a:off x="5099051" y="5948363"/>
            <a:ext cx="371475" cy="279400"/>
          </a:xfrm>
          <a:custGeom>
            <a:avLst/>
            <a:gdLst>
              <a:gd name="T0" fmla="*/ 156 w 156"/>
              <a:gd name="T1" fmla="*/ 102 h 117"/>
              <a:gd name="T2" fmla="*/ 139 w 156"/>
              <a:gd name="T3" fmla="*/ 111 h 117"/>
              <a:gd name="T4" fmla="*/ 44 w 156"/>
              <a:gd name="T5" fmla="*/ 96 h 117"/>
              <a:gd name="T6" fmla="*/ 18 w 156"/>
              <a:gd name="T7" fmla="*/ 60 h 117"/>
              <a:gd name="T8" fmla="*/ 25 w 156"/>
              <a:gd name="T9" fmla="*/ 41 h 117"/>
              <a:gd name="T10" fmla="*/ 82 w 156"/>
              <a:gd name="T11" fmla="*/ 16 h 117"/>
              <a:gd name="T12" fmla="*/ 156 w 156"/>
              <a:gd name="T13" fmla="*/ 62 h 117"/>
              <a:gd name="T14" fmla="*/ 156 w 156"/>
              <a:gd name="T15" fmla="*/ 102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6" h="117">
                <a:moveTo>
                  <a:pt x="156" y="102"/>
                </a:moveTo>
                <a:cubicBezTo>
                  <a:pt x="151" y="107"/>
                  <a:pt x="148" y="117"/>
                  <a:pt x="139" y="111"/>
                </a:cubicBezTo>
                <a:cubicBezTo>
                  <a:pt x="110" y="91"/>
                  <a:pt x="76" y="96"/>
                  <a:pt x="44" y="96"/>
                </a:cubicBezTo>
                <a:cubicBezTo>
                  <a:pt x="0" y="95"/>
                  <a:pt x="5" y="99"/>
                  <a:pt x="18" y="60"/>
                </a:cubicBezTo>
                <a:cubicBezTo>
                  <a:pt x="21" y="53"/>
                  <a:pt x="23" y="47"/>
                  <a:pt x="25" y="41"/>
                </a:cubicBezTo>
                <a:cubicBezTo>
                  <a:pt x="41" y="0"/>
                  <a:pt x="41" y="0"/>
                  <a:pt x="82" y="16"/>
                </a:cubicBezTo>
                <a:cubicBezTo>
                  <a:pt x="110" y="26"/>
                  <a:pt x="141" y="33"/>
                  <a:pt x="156" y="62"/>
                </a:cubicBezTo>
                <a:cubicBezTo>
                  <a:pt x="156" y="76"/>
                  <a:pt x="156" y="89"/>
                  <a:pt x="156" y="10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4" name="Freeform 82">
            <a:extLst>
              <a:ext uri="{FF2B5EF4-FFF2-40B4-BE49-F238E27FC236}">
                <a16:creationId xmlns:a16="http://schemas.microsoft.com/office/drawing/2014/main" id="{E3C5BE43-4704-492B-B496-E7C2AF08BFD1}"/>
              </a:ext>
            </a:extLst>
          </p:cNvPr>
          <p:cNvSpPr>
            <a:spLocks/>
          </p:cNvSpPr>
          <p:nvPr/>
        </p:nvSpPr>
        <p:spPr bwMode="auto">
          <a:xfrm>
            <a:off x="3490913" y="4730751"/>
            <a:ext cx="900113" cy="300037"/>
          </a:xfrm>
          <a:custGeom>
            <a:avLst/>
            <a:gdLst>
              <a:gd name="T0" fmla="*/ 190 w 378"/>
              <a:gd name="T1" fmla="*/ 0 h 126"/>
              <a:gd name="T2" fmla="*/ 354 w 378"/>
              <a:gd name="T3" fmla="*/ 0 h 126"/>
              <a:gd name="T4" fmla="*/ 377 w 378"/>
              <a:gd name="T5" fmla="*/ 23 h 126"/>
              <a:gd name="T6" fmla="*/ 377 w 378"/>
              <a:gd name="T7" fmla="*/ 103 h 126"/>
              <a:gd name="T8" fmla="*/ 353 w 378"/>
              <a:gd name="T9" fmla="*/ 125 h 126"/>
              <a:gd name="T10" fmla="*/ 138 w 378"/>
              <a:gd name="T11" fmla="*/ 125 h 126"/>
              <a:gd name="T12" fmla="*/ 24 w 378"/>
              <a:gd name="T13" fmla="*/ 125 h 126"/>
              <a:gd name="T14" fmla="*/ 2 w 378"/>
              <a:gd name="T15" fmla="*/ 103 h 126"/>
              <a:gd name="T16" fmla="*/ 1 w 378"/>
              <a:gd name="T17" fmla="*/ 24 h 126"/>
              <a:gd name="T18" fmla="*/ 26 w 378"/>
              <a:gd name="T19" fmla="*/ 0 h 126"/>
              <a:gd name="T20" fmla="*/ 190 w 378"/>
              <a:gd name="T21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8" h="126">
                <a:moveTo>
                  <a:pt x="190" y="0"/>
                </a:moveTo>
                <a:cubicBezTo>
                  <a:pt x="244" y="0"/>
                  <a:pt x="299" y="1"/>
                  <a:pt x="354" y="0"/>
                </a:cubicBezTo>
                <a:cubicBezTo>
                  <a:pt x="371" y="0"/>
                  <a:pt x="378" y="5"/>
                  <a:pt x="377" y="23"/>
                </a:cubicBezTo>
                <a:cubicBezTo>
                  <a:pt x="376" y="49"/>
                  <a:pt x="376" y="76"/>
                  <a:pt x="377" y="103"/>
                </a:cubicBezTo>
                <a:cubicBezTo>
                  <a:pt x="378" y="121"/>
                  <a:pt x="370" y="125"/>
                  <a:pt x="353" y="125"/>
                </a:cubicBezTo>
                <a:cubicBezTo>
                  <a:pt x="281" y="125"/>
                  <a:pt x="210" y="125"/>
                  <a:pt x="138" y="125"/>
                </a:cubicBezTo>
                <a:cubicBezTo>
                  <a:pt x="100" y="125"/>
                  <a:pt x="62" y="125"/>
                  <a:pt x="24" y="125"/>
                </a:cubicBezTo>
                <a:cubicBezTo>
                  <a:pt x="8" y="126"/>
                  <a:pt x="1" y="120"/>
                  <a:pt x="2" y="103"/>
                </a:cubicBezTo>
                <a:cubicBezTo>
                  <a:pt x="3" y="77"/>
                  <a:pt x="3" y="50"/>
                  <a:pt x="1" y="24"/>
                </a:cubicBezTo>
                <a:cubicBezTo>
                  <a:pt x="0" y="4"/>
                  <a:pt x="9" y="0"/>
                  <a:pt x="26" y="0"/>
                </a:cubicBezTo>
                <a:cubicBezTo>
                  <a:pt x="81" y="1"/>
                  <a:pt x="135" y="0"/>
                  <a:pt x="190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5" name="Freeform 83">
            <a:extLst>
              <a:ext uri="{FF2B5EF4-FFF2-40B4-BE49-F238E27FC236}">
                <a16:creationId xmlns:a16="http://schemas.microsoft.com/office/drawing/2014/main" id="{7A8CFFE3-44B8-41D3-B151-0D939B877379}"/>
              </a:ext>
            </a:extLst>
          </p:cNvPr>
          <p:cNvSpPr>
            <a:spLocks/>
          </p:cNvSpPr>
          <p:nvPr/>
        </p:nvSpPr>
        <p:spPr bwMode="auto">
          <a:xfrm>
            <a:off x="5113338" y="6234113"/>
            <a:ext cx="342900" cy="269875"/>
          </a:xfrm>
          <a:custGeom>
            <a:avLst/>
            <a:gdLst>
              <a:gd name="T0" fmla="*/ 1 w 144"/>
              <a:gd name="T1" fmla="*/ 55 h 113"/>
              <a:gd name="T2" fmla="*/ 1 w 144"/>
              <a:gd name="T3" fmla="*/ 17 h 113"/>
              <a:gd name="T4" fmla="*/ 18 w 144"/>
              <a:gd name="T5" fmla="*/ 1 h 113"/>
              <a:gd name="T6" fmla="*/ 91 w 144"/>
              <a:gd name="T7" fmla="*/ 1 h 113"/>
              <a:gd name="T8" fmla="*/ 143 w 144"/>
              <a:gd name="T9" fmla="*/ 54 h 113"/>
              <a:gd name="T10" fmla="*/ 95 w 144"/>
              <a:gd name="T11" fmla="*/ 111 h 113"/>
              <a:gd name="T12" fmla="*/ 15 w 144"/>
              <a:gd name="T13" fmla="*/ 112 h 113"/>
              <a:gd name="T14" fmla="*/ 1 w 144"/>
              <a:gd name="T15" fmla="*/ 97 h 113"/>
              <a:gd name="T16" fmla="*/ 1 w 144"/>
              <a:gd name="T17" fmla="*/ 55 h 113"/>
              <a:gd name="T18" fmla="*/ 1 w 144"/>
              <a:gd name="T19" fmla="*/ 55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4" h="113">
                <a:moveTo>
                  <a:pt x="1" y="55"/>
                </a:moveTo>
                <a:cubicBezTo>
                  <a:pt x="1" y="42"/>
                  <a:pt x="1" y="30"/>
                  <a:pt x="1" y="17"/>
                </a:cubicBezTo>
                <a:cubicBezTo>
                  <a:pt x="0" y="5"/>
                  <a:pt x="6" y="1"/>
                  <a:pt x="18" y="1"/>
                </a:cubicBezTo>
                <a:cubicBezTo>
                  <a:pt x="42" y="1"/>
                  <a:pt x="67" y="0"/>
                  <a:pt x="91" y="1"/>
                </a:cubicBezTo>
                <a:cubicBezTo>
                  <a:pt x="120" y="2"/>
                  <a:pt x="142" y="25"/>
                  <a:pt x="143" y="54"/>
                </a:cubicBezTo>
                <a:cubicBezTo>
                  <a:pt x="144" y="82"/>
                  <a:pt x="123" y="109"/>
                  <a:pt x="95" y="111"/>
                </a:cubicBezTo>
                <a:cubicBezTo>
                  <a:pt x="68" y="113"/>
                  <a:pt x="42" y="111"/>
                  <a:pt x="15" y="112"/>
                </a:cubicBezTo>
                <a:cubicBezTo>
                  <a:pt x="5" y="112"/>
                  <a:pt x="1" y="107"/>
                  <a:pt x="1" y="97"/>
                </a:cubicBezTo>
                <a:cubicBezTo>
                  <a:pt x="1" y="83"/>
                  <a:pt x="1" y="69"/>
                  <a:pt x="1" y="55"/>
                </a:cubicBezTo>
                <a:cubicBezTo>
                  <a:pt x="1" y="55"/>
                  <a:pt x="1" y="55"/>
                  <a:pt x="1" y="55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6" name="Freeform 84">
            <a:extLst>
              <a:ext uri="{FF2B5EF4-FFF2-40B4-BE49-F238E27FC236}">
                <a16:creationId xmlns:a16="http://schemas.microsoft.com/office/drawing/2014/main" id="{9CDC3308-F00D-4F60-97E4-D23AEC96B443}"/>
              </a:ext>
            </a:extLst>
          </p:cNvPr>
          <p:cNvSpPr>
            <a:spLocks noEditPoints="1"/>
          </p:cNvSpPr>
          <p:nvPr/>
        </p:nvSpPr>
        <p:spPr bwMode="auto">
          <a:xfrm>
            <a:off x="4770438" y="5834063"/>
            <a:ext cx="366713" cy="342900"/>
          </a:xfrm>
          <a:custGeom>
            <a:avLst/>
            <a:gdLst>
              <a:gd name="T0" fmla="*/ 0 w 154"/>
              <a:gd name="T1" fmla="*/ 62 h 144"/>
              <a:gd name="T2" fmla="*/ 68 w 154"/>
              <a:gd name="T3" fmla="*/ 9 h 144"/>
              <a:gd name="T4" fmla="*/ 144 w 154"/>
              <a:gd name="T5" fmla="*/ 36 h 144"/>
              <a:gd name="T6" fmla="*/ 151 w 154"/>
              <a:gd name="T7" fmla="*/ 55 h 144"/>
              <a:gd name="T8" fmla="*/ 123 w 154"/>
              <a:gd name="T9" fmla="*/ 130 h 144"/>
              <a:gd name="T10" fmla="*/ 101 w 154"/>
              <a:gd name="T11" fmla="*/ 140 h 144"/>
              <a:gd name="T12" fmla="*/ 37 w 154"/>
              <a:gd name="T13" fmla="*/ 116 h 144"/>
              <a:gd name="T14" fmla="*/ 0 w 154"/>
              <a:gd name="T15" fmla="*/ 62 h 144"/>
              <a:gd name="T16" fmla="*/ 55 w 154"/>
              <a:gd name="T17" fmla="*/ 80 h 144"/>
              <a:gd name="T18" fmla="*/ 36 w 154"/>
              <a:gd name="T19" fmla="*/ 86 h 144"/>
              <a:gd name="T20" fmla="*/ 42 w 154"/>
              <a:gd name="T21" fmla="*/ 100 h 144"/>
              <a:gd name="T22" fmla="*/ 105 w 154"/>
              <a:gd name="T23" fmla="*/ 123 h 144"/>
              <a:gd name="T24" fmla="*/ 119 w 154"/>
              <a:gd name="T25" fmla="*/ 115 h 144"/>
              <a:gd name="T26" fmla="*/ 113 w 154"/>
              <a:gd name="T27" fmla="*/ 102 h 144"/>
              <a:gd name="T28" fmla="*/ 55 w 154"/>
              <a:gd name="T29" fmla="*/ 8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4" h="144">
                <a:moveTo>
                  <a:pt x="0" y="62"/>
                </a:moveTo>
                <a:cubicBezTo>
                  <a:pt x="0" y="27"/>
                  <a:pt x="34" y="0"/>
                  <a:pt x="68" y="9"/>
                </a:cubicBezTo>
                <a:cubicBezTo>
                  <a:pt x="94" y="17"/>
                  <a:pt x="118" y="27"/>
                  <a:pt x="144" y="36"/>
                </a:cubicBezTo>
                <a:cubicBezTo>
                  <a:pt x="154" y="40"/>
                  <a:pt x="154" y="46"/>
                  <a:pt x="151" y="55"/>
                </a:cubicBezTo>
                <a:cubicBezTo>
                  <a:pt x="142" y="80"/>
                  <a:pt x="132" y="104"/>
                  <a:pt x="123" y="130"/>
                </a:cubicBezTo>
                <a:cubicBezTo>
                  <a:pt x="119" y="142"/>
                  <a:pt x="112" y="144"/>
                  <a:pt x="101" y="140"/>
                </a:cubicBezTo>
                <a:cubicBezTo>
                  <a:pt x="80" y="131"/>
                  <a:pt x="58" y="124"/>
                  <a:pt x="37" y="116"/>
                </a:cubicBezTo>
                <a:cubicBezTo>
                  <a:pt x="13" y="106"/>
                  <a:pt x="0" y="87"/>
                  <a:pt x="0" y="62"/>
                </a:cubicBezTo>
                <a:close/>
                <a:moveTo>
                  <a:pt x="55" y="80"/>
                </a:moveTo>
                <a:cubicBezTo>
                  <a:pt x="45" y="79"/>
                  <a:pt x="39" y="80"/>
                  <a:pt x="36" y="86"/>
                </a:cubicBezTo>
                <a:cubicBezTo>
                  <a:pt x="34" y="92"/>
                  <a:pt x="37" y="98"/>
                  <a:pt x="42" y="100"/>
                </a:cubicBezTo>
                <a:cubicBezTo>
                  <a:pt x="63" y="108"/>
                  <a:pt x="84" y="116"/>
                  <a:pt x="105" y="123"/>
                </a:cubicBezTo>
                <a:cubicBezTo>
                  <a:pt x="112" y="125"/>
                  <a:pt x="117" y="121"/>
                  <a:pt x="119" y="115"/>
                </a:cubicBezTo>
                <a:cubicBezTo>
                  <a:pt x="121" y="109"/>
                  <a:pt x="118" y="104"/>
                  <a:pt x="113" y="102"/>
                </a:cubicBezTo>
                <a:cubicBezTo>
                  <a:pt x="92" y="94"/>
                  <a:pt x="72" y="86"/>
                  <a:pt x="55" y="8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7" name="Freeform 85">
            <a:extLst>
              <a:ext uri="{FF2B5EF4-FFF2-40B4-BE49-F238E27FC236}">
                <a16:creationId xmlns:a16="http://schemas.microsoft.com/office/drawing/2014/main" id="{4ADE9572-578E-4022-8B8A-CB60F281985C}"/>
              </a:ext>
            </a:extLst>
          </p:cNvPr>
          <p:cNvSpPr>
            <a:spLocks noEditPoints="1"/>
          </p:cNvSpPr>
          <p:nvPr/>
        </p:nvSpPr>
        <p:spPr bwMode="auto">
          <a:xfrm>
            <a:off x="4718051" y="6234113"/>
            <a:ext cx="342900" cy="268287"/>
          </a:xfrm>
          <a:custGeom>
            <a:avLst/>
            <a:gdLst>
              <a:gd name="T0" fmla="*/ 144 w 144"/>
              <a:gd name="T1" fmla="*/ 58 h 112"/>
              <a:gd name="T2" fmla="*/ 90 w 144"/>
              <a:gd name="T3" fmla="*/ 112 h 112"/>
              <a:gd name="T4" fmla="*/ 54 w 144"/>
              <a:gd name="T5" fmla="*/ 111 h 112"/>
              <a:gd name="T6" fmla="*/ 1 w 144"/>
              <a:gd name="T7" fmla="*/ 55 h 112"/>
              <a:gd name="T8" fmla="*/ 56 w 144"/>
              <a:gd name="T9" fmla="*/ 1 h 112"/>
              <a:gd name="T10" fmla="*/ 124 w 144"/>
              <a:gd name="T11" fmla="*/ 1 h 112"/>
              <a:gd name="T12" fmla="*/ 144 w 144"/>
              <a:gd name="T13" fmla="*/ 21 h 112"/>
              <a:gd name="T14" fmla="*/ 144 w 144"/>
              <a:gd name="T15" fmla="*/ 58 h 112"/>
              <a:gd name="T16" fmla="*/ 92 w 144"/>
              <a:gd name="T17" fmla="*/ 72 h 112"/>
              <a:gd name="T18" fmla="*/ 92 w 144"/>
              <a:gd name="T19" fmla="*/ 72 h 112"/>
              <a:gd name="T20" fmla="*/ 58 w 144"/>
              <a:gd name="T21" fmla="*/ 73 h 112"/>
              <a:gd name="T22" fmla="*/ 46 w 144"/>
              <a:gd name="T23" fmla="*/ 84 h 112"/>
              <a:gd name="T24" fmla="*/ 56 w 144"/>
              <a:gd name="T25" fmla="*/ 95 h 112"/>
              <a:gd name="T26" fmla="*/ 123 w 144"/>
              <a:gd name="T27" fmla="*/ 95 h 112"/>
              <a:gd name="T28" fmla="*/ 134 w 144"/>
              <a:gd name="T29" fmla="*/ 83 h 112"/>
              <a:gd name="T30" fmla="*/ 121 w 144"/>
              <a:gd name="T31" fmla="*/ 72 h 112"/>
              <a:gd name="T32" fmla="*/ 92 w 144"/>
              <a:gd name="T33" fmla="*/ 7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4" h="112">
                <a:moveTo>
                  <a:pt x="144" y="58"/>
                </a:moveTo>
                <a:cubicBezTo>
                  <a:pt x="144" y="112"/>
                  <a:pt x="144" y="112"/>
                  <a:pt x="90" y="112"/>
                </a:cubicBezTo>
                <a:cubicBezTo>
                  <a:pt x="78" y="112"/>
                  <a:pt x="66" y="112"/>
                  <a:pt x="54" y="111"/>
                </a:cubicBezTo>
                <a:cubicBezTo>
                  <a:pt x="24" y="110"/>
                  <a:pt x="0" y="84"/>
                  <a:pt x="1" y="55"/>
                </a:cubicBezTo>
                <a:cubicBezTo>
                  <a:pt x="2" y="25"/>
                  <a:pt x="25" y="2"/>
                  <a:pt x="56" y="1"/>
                </a:cubicBezTo>
                <a:cubicBezTo>
                  <a:pt x="79" y="1"/>
                  <a:pt x="101" y="2"/>
                  <a:pt x="124" y="1"/>
                </a:cubicBezTo>
                <a:cubicBezTo>
                  <a:pt x="139" y="0"/>
                  <a:pt x="144" y="6"/>
                  <a:pt x="144" y="21"/>
                </a:cubicBezTo>
                <a:cubicBezTo>
                  <a:pt x="143" y="33"/>
                  <a:pt x="144" y="46"/>
                  <a:pt x="144" y="58"/>
                </a:cubicBezTo>
                <a:close/>
                <a:moveTo>
                  <a:pt x="92" y="72"/>
                </a:moveTo>
                <a:cubicBezTo>
                  <a:pt x="92" y="72"/>
                  <a:pt x="92" y="72"/>
                  <a:pt x="92" y="72"/>
                </a:cubicBezTo>
                <a:cubicBezTo>
                  <a:pt x="80" y="72"/>
                  <a:pt x="69" y="72"/>
                  <a:pt x="58" y="73"/>
                </a:cubicBezTo>
                <a:cubicBezTo>
                  <a:pt x="52" y="73"/>
                  <a:pt x="46" y="77"/>
                  <a:pt x="46" y="84"/>
                </a:cubicBezTo>
                <a:cubicBezTo>
                  <a:pt x="46" y="91"/>
                  <a:pt x="51" y="95"/>
                  <a:pt x="56" y="95"/>
                </a:cubicBezTo>
                <a:cubicBezTo>
                  <a:pt x="79" y="98"/>
                  <a:pt x="101" y="98"/>
                  <a:pt x="123" y="95"/>
                </a:cubicBezTo>
                <a:cubicBezTo>
                  <a:pt x="130" y="95"/>
                  <a:pt x="135" y="90"/>
                  <a:pt x="134" y="83"/>
                </a:cubicBezTo>
                <a:cubicBezTo>
                  <a:pt x="133" y="76"/>
                  <a:pt x="128" y="73"/>
                  <a:pt x="121" y="72"/>
                </a:cubicBezTo>
                <a:cubicBezTo>
                  <a:pt x="111" y="72"/>
                  <a:pt x="101" y="72"/>
                  <a:pt x="92" y="72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8" name="Freeform 86">
            <a:extLst>
              <a:ext uri="{FF2B5EF4-FFF2-40B4-BE49-F238E27FC236}">
                <a16:creationId xmlns:a16="http://schemas.microsoft.com/office/drawing/2014/main" id="{F9A55992-2C63-48CC-BAD1-D14376EF351B}"/>
              </a:ext>
            </a:extLst>
          </p:cNvPr>
          <p:cNvSpPr>
            <a:spLocks/>
          </p:cNvSpPr>
          <p:nvPr/>
        </p:nvSpPr>
        <p:spPr bwMode="auto">
          <a:xfrm>
            <a:off x="3584576" y="5491163"/>
            <a:ext cx="723900" cy="738187"/>
          </a:xfrm>
          <a:custGeom>
            <a:avLst/>
            <a:gdLst>
              <a:gd name="T0" fmla="*/ 246 w 304"/>
              <a:gd name="T1" fmla="*/ 188 h 310"/>
              <a:gd name="T2" fmla="*/ 188 w 304"/>
              <a:gd name="T3" fmla="*/ 246 h 310"/>
              <a:gd name="T4" fmla="*/ 130 w 304"/>
              <a:gd name="T5" fmla="*/ 300 h 310"/>
              <a:gd name="T6" fmla="*/ 115 w 304"/>
              <a:gd name="T7" fmla="*/ 284 h 310"/>
              <a:gd name="T8" fmla="*/ 115 w 304"/>
              <a:gd name="T9" fmla="*/ 212 h 310"/>
              <a:gd name="T10" fmla="*/ 90 w 304"/>
              <a:gd name="T11" fmla="*/ 188 h 310"/>
              <a:gd name="T12" fmla="*/ 22 w 304"/>
              <a:gd name="T13" fmla="*/ 188 h 310"/>
              <a:gd name="T14" fmla="*/ 4 w 304"/>
              <a:gd name="T15" fmla="*/ 171 h 310"/>
              <a:gd name="T16" fmla="*/ 50 w 304"/>
              <a:gd name="T17" fmla="*/ 121 h 310"/>
              <a:gd name="T18" fmla="*/ 88 w 304"/>
              <a:gd name="T19" fmla="*/ 121 h 310"/>
              <a:gd name="T20" fmla="*/ 115 w 304"/>
              <a:gd name="T21" fmla="*/ 93 h 310"/>
              <a:gd name="T22" fmla="*/ 114 w 304"/>
              <a:gd name="T23" fmla="*/ 29 h 310"/>
              <a:gd name="T24" fmla="*/ 134 w 304"/>
              <a:gd name="T25" fmla="*/ 9 h 310"/>
              <a:gd name="T26" fmla="*/ 188 w 304"/>
              <a:gd name="T27" fmla="*/ 61 h 310"/>
              <a:gd name="T28" fmla="*/ 248 w 304"/>
              <a:gd name="T29" fmla="*/ 121 h 310"/>
              <a:gd name="T30" fmla="*/ 252 w 304"/>
              <a:gd name="T31" fmla="*/ 121 h 310"/>
              <a:gd name="T32" fmla="*/ 298 w 304"/>
              <a:gd name="T33" fmla="*/ 172 h 310"/>
              <a:gd name="T34" fmla="*/ 282 w 304"/>
              <a:gd name="T35" fmla="*/ 188 h 310"/>
              <a:gd name="T36" fmla="*/ 246 w 304"/>
              <a:gd name="T37" fmla="*/ 188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04" h="310">
                <a:moveTo>
                  <a:pt x="246" y="188"/>
                </a:moveTo>
                <a:cubicBezTo>
                  <a:pt x="180" y="189"/>
                  <a:pt x="189" y="179"/>
                  <a:pt x="188" y="246"/>
                </a:cubicBezTo>
                <a:cubicBezTo>
                  <a:pt x="187" y="310"/>
                  <a:pt x="198" y="299"/>
                  <a:pt x="130" y="300"/>
                </a:cubicBezTo>
                <a:cubicBezTo>
                  <a:pt x="119" y="300"/>
                  <a:pt x="115" y="295"/>
                  <a:pt x="115" y="284"/>
                </a:cubicBezTo>
                <a:cubicBezTo>
                  <a:pt x="115" y="260"/>
                  <a:pt x="114" y="236"/>
                  <a:pt x="115" y="212"/>
                </a:cubicBezTo>
                <a:cubicBezTo>
                  <a:pt x="115" y="194"/>
                  <a:pt x="108" y="187"/>
                  <a:pt x="90" y="188"/>
                </a:cubicBezTo>
                <a:cubicBezTo>
                  <a:pt x="67" y="188"/>
                  <a:pt x="45" y="187"/>
                  <a:pt x="22" y="188"/>
                </a:cubicBezTo>
                <a:cubicBezTo>
                  <a:pt x="10" y="188"/>
                  <a:pt x="4" y="184"/>
                  <a:pt x="4" y="171"/>
                </a:cubicBezTo>
                <a:cubicBezTo>
                  <a:pt x="3" y="110"/>
                  <a:pt x="0" y="123"/>
                  <a:pt x="50" y="121"/>
                </a:cubicBezTo>
                <a:cubicBezTo>
                  <a:pt x="62" y="121"/>
                  <a:pt x="75" y="121"/>
                  <a:pt x="88" y="121"/>
                </a:cubicBezTo>
                <a:cubicBezTo>
                  <a:pt x="112" y="121"/>
                  <a:pt x="114" y="119"/>
                  <a:pt x="115" y="93"/>
                </a:cubicBezTo>
                <a:cubicBezTo>
                  <a:pt x="115" y="72"/>
                  <a:pt x="115" y="51"/>
                  <a:pt x="114" y="29"/>
                </a:cubicBezTo>
                <a:cubicBezTo>
                  <a:pt x="114" y="15"/>
                  <a:pt x="119" y="9"/>
                  <a:pt x="134" y="9"/>
                </a:cubicBezTo>
                <a:cubicBezTo>
                  <a:pt x="196" y="11"/>
                  <a:pt x="187" y="0"/>
                  <a:pt x="188" y="61"/>
                </a:cubicBezTo>
                <a:cubicBezTo>
                  <a:pt x="188" y="121"/>
                  <a:pt x="188" y="121"/>
                  <a:pt x="248" y="121"/>
                </a:cubicBezTo>
                <a:cubicBezTo>
                  <a:pt x="249" y="121"/>
                  <a:pt x="251" y="121"/>
                  <a:pt x="252" y="121"/>
                </a:cubicBezTo>
                <a:cubicBezTo>
                  <a:pt x="304" y="123"/>
                  <a:pt x="297" y="110"/>
                  <a:pt x="298" y="172"/>
                </a:cubicBezTo>
                <a:cubicBezTo>
                  <a:pt x="298" y="183"/>
                  <a:pt x="293" y="188"/>
                  <a:pt x="282" y="188"/>
                </a:cubicBezTo>
                <a:cubicBezTo>
                  <a:pt x="270" y="187"/>
                  <a:pt x="258" y="188"/>
                  <a:pt x="246" y="18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08302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carlet Template SlidesMani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CC0000"/>
      </a:lt2>
      <a:accent1>
        <a:srgbClr val="E06666"/>
      </a:accent1>
      <a:accent2>
        <a:srgbClr val="CC0000"/>
      </a:accent2>
      <a:accent3>
        <a:srgbClr val="990000"/>
      </a:accent3>
      <a:accent4>
        <a:srgbClr val="EBEBEB"/>
      </a:accent4>
      <a:accent5>
        <a:srgbClr val="CCCCCC"/>
      </a:accent5>
      <a:accent6>
        <a:srgbClr val="434343"/>
      </a:accent6>
      <a:hlink>
        <a:srgbClr val="FF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Widescreen</PresentationFormat>
  <Paragraphs>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Lexend Deca</vt:lpstr>
      <vt:lpstr>Muli</vt:lpstr>
      <vt:lpstr>Roboto</vt:lpstr>
      <vt:lpstr>Scarlet Template SlidesMania</vt:lpstr>
      <vt:lpstr>داروسازی برای قلب </vt:lpstr>
      <vt:lpstr>PowerPoint Presentation</vt:lpstr>
      <vt:lpstr>نقاط ضعف</vt:lpstr>
      <vt:lpstr>عنوان خود را در اینجا اضافه کنید.</vt:lpstr>
      <vt:lpstr>عنوان خود را در اینجا اضافه کنید.</vt:lpstr>
      <vt:lpstr>ALTERNATIVE RESOURCES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2024-02-21T10:04:06Z</dcterms:modified>
  <cp:category/>
</cp:coreProperties>
</file>