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0" r:id="rId1"/>
  </p:sldMasterIdLst>
  <p:notesMasterIdLst>
    <p:notesMasterId r:id="rId10"/>
  </p:notesMasterIdLst>
  <p:sldIdLst>
    <p:sldId id="256" r:id="rId2"/>
    <p:sldId id="258" r:id="rId3"/>
    <p:sldId id="261" r:id="rId4"/>
    <p:sldId id="263" r:id="rId5"/>
    <p:sldId id="266" r:id="rId6"/>
    <p:sldId id="273" r:id="rId7"/>
    <p:sldId id="280" r:id="rId8"/>
    <p:sldId id="175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F05AEC-96E0-4697-8228-5E08F9883A49}">
  <a:tblStyle styleId="{68F05AEC-96E0-4697-8228-5E08F9883A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5256" autoAdjust="0"/>
  </p:normalViewPr>
  <p:slideViewPr>
    <p:cSldViewPr snapToGrid="0">
      <p:cViewPr varScale="1">
        <p:scale>
          <a:sx n="87" d="100"/>
          <a:sy n="87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-37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a0a6ef15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a0a6ef15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a38ef9d442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a38ef9d442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a38ef9d442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a38ef9d442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a38ef9d442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a38ef9d442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a3e2737b0a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a3e2737b0a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74648b653775b10e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74648b653775b10e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5400000">
            <a:off x="5956700" y="-525750"/>
            <a:ext cx="2626200" cy="619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94575" y="1445663"/>
            <a:ext cx="3786600" cy="157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94575" y="3200938"/>
            <a:ext cx="3786600" cy="4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720000" y="386400"/>
            <a:ext cx="7704000" cy="59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5094300" y="1447038"/>
            <a:ext cx="33297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ubTitle" idx="1"/>
          </p:nvPr>
        </p:nvSpPr>
        <p:spPr>
          <a:xfrm>
            <a:off x="5094300" y="2285238"/>
            <a:ext cx="3329700" cy="14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/>
          <p:nvPr/>
        </p:nvSpPr>
        <p:spPr>
          <a:xfrm>
            <a:off x="689275" y="892575"/>
            <a:ext cx="4065000" cy="33243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ctrTitle"/>
          </p:nvPr>
        </p:nvSpPr>
        <p:spPr>
          <a:xfrm>
            <a:off x="720000" y="3146775"/>
            <a:ext cx="7704000" cy="1452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marR="365760"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t of Contents">
  <p:cSld name="CUSTOM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922513" y="483275"/>
            <a:ext cx="875100" cy="43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1"/>
          </p:nvPr>
        </p:nvSpPr>
        <p:spPr>
          <a:xfrm>
            <a:off x="1850025" y="945875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 idx="2" hasCustomPrompt="1"/>
          </p:nvPr>
        </p:nvSpPr>
        <p:spPr>
          <a:xfrm>
            <a:off x="922525" y="1514413"/>
            <a:ext cx="875100" cy="43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3"/>
          </p:nvPr>
        </p:nvSpPr>
        <p:spPr>
          <a:xfrm>
            <a:off x="1850025" y="1558500"/>
            <a:ext cx="21828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ubTitle" idx="4"/>
          </p:nvPr>
        </p:nvSpPr>
        <p:spPr>
          <a:xfrm>
            <a:off x="1850025" y="1970163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5"/>
          </p:nvPr>
        </p:nvSpPr>
        <p:spPr>
          <a:xfrm>
            <a:off x="1847325" y="528875"/>
            <a:ext cx="2185500" cy="34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6" hasCustomPrompt="1"/>
          </p:nvPr>
        </p:nvSpPr>
        <p:spPr>
          <a:xfrm>
            <a:off x="4774538" y="485425"/>
            <a:ext cx="875100" cy="43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subTitle" idx="7"/>
          </p:nvPr>
        </p:nvSpPr>
        <p:spPr>
          <a:xfrm>
            <a:off x="5702038" y="945875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8" hasCustomPrompt="1"/>
          </p:nvPr>
        </p:nvSpPr>
        <p:spPr>
          <a:xfrm>
            <a:off x="4774538" y="1510475"/>
            <a:ext cx="875100" cy="43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9"/>
          </p:nvPr>
        </p:nvSpPr>
        <p:spPr>
          <a:xfrm>
            <a:off x="5702038" y="1558500"/>
            <a:ext cx="21828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3"/>
          </p:nvPr>
        </p:nvSpPr>
        <p:spPr>
          <a:xfrm>
            <a:off x="5702038" y="1970163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4"/>
          </p:nvPr>
        </p:nvSpPr>
        <p:spPr>
          <a:xfrm>
            <a:off x="5702038" y="530075"/>
            <a:ext cx="21828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1259200" y="2763300"/>
            <a:ext cx="6625800" cy="23802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1371700" y="18023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2"/>
          </p:nvPr>
        </p:nvSpPr>
        <p:spPr>
          <a:xfrm>
            <a:off x="1371700" y="1479516"/>
            <a:ext cx="2115000" cy="34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ukta ExtraBold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3"/>
          </p:nvPr>
        </p:nvSpPr>
        <p:spPr>
          <a:xfrm>
            <a:off x="4180300" y="28790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4"/>
          </p:nvPr>
        </p:nvSpPr>
        <p:spPr>
          <a:xfrm>
            <a:off x="4180300" y="2557966"/>
            <a:ext cx="2115000" cy="34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ukta ExtraBold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5"/>
          </p:nvPr>
        </p:nvSpPr>
        <p:spPr>
          <a:xfrm>
            <a:off x="1371700" y="3957516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6"/>
          </p:nvPr>
        </p:nvSpPr>
        <p:spPr>
          <a:xfrm>
            <a:off x="1371700" y="3634666"/>
            <a:ext cx="2115000" cy="34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ukta ExtraBold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7"/>
          </p:nvPr>
        </p:nvSpPr>
        <p:spPr>
          <a:xfrm>
            <a:off x="1371700" y="28790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ubTitle" idx="8"/>
          </p:nvPr>
        </p:nvSpPr>
        <p:spPr>
          <a:xfrm>
            <a:off x="1371700" y="2557966"/>
            <a:ext cx="2115000" cy="34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ukta ExtraBold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ubTitle" idx="9"/>
          </p:nvPr>
        </p:nvSpPr>
        <p:spPr>
          <a:xfrm>
            <a:off x="4180300" y="18023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3"/>
          </p:nvPr>
        </p:nvSpPr>
        <p:spPr>
          <a:xfrm>
            <a:off x="4180300" y="1479516"/>
            <a:ext cx="2115000" cy="34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ukta ExtraBold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ubTitle" idx="14"/>
          </p:nvPr>
        </p:nvSpPr>
        <p:spPr>
          <a:xfrm>
            <a:off x="4180300" y="3957516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ubTitle" idx="15"/>
          </p:nvPr>
        </p:nvSpPr>
        <p:spPr>
          <a:xfrm>
            <a:off x="4180300" y="3634666"/>
            <a:ext cx="2115000" cy="34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ukta ExtraBold"/>
              <a:buNone/>
              <a:defRPr sz="20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720000" y="386400"/>
            <a:ext cx="5575200" cy="59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osefin Sans"/>
              <a:buNone/>
              <a:defRPr sz="28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osefin Sans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●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○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■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●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○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■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●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Josefin Slab SemiBold"/>
              <a:buChar char="○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Josefin Slab SemiBold"/>
              <a:buChar char="■"/>
              <a:defRPr>
                <a:solidFill>
                  <a:schemeClr val="dk2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8" r:id="rId5"/>
    <p:sldLayoutId id="2147483659" r:id="rId6"/>
    <p:sldLayoutId id="2147483660" r:id="rId7"/>
    <p:sldLayoutId id="214748366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>
            <a:spLocks noGrp="1"/>
          </p:cNvSpPr>
          <p:nvPr>
            <p:ph type="ctrTitle"/>
          </p:nvPr>
        </p:nvSpPr>
        <p:spPr>
          <a:xfrm>
            <a:off x="3644348" y="1735213"/>
            <a:ext cx="5065240" cy="93412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algn="r" rtl="1"/>
            <a:r>
              <a:rPr lang="fa-IR" sz="4400" dirty="0">
                <a:cs typeface="B Nazanin" panose="00000400000000000000" pitchFamily="2" charset="-78"/>
              </a:rPr>
              <a:t>تم : دفاع داروسازی</a:t>
            </a:r>
          </a:p>
        </p:txBody>
      </p:sp>
      <p:sp>
        <p:nvSpPr>
          <p:cNvPr id="121" name="Google Shape;121;p25"/>
          <p:cNvSpPr txBox="1">
            <a:spLocks noGrp="1"/>
          </p:cNvSpPr>
          <p:nvPr>
            <p:ph type="subTitle" idx="1"/>
          </p:nvPr>
        </p:nvSpPr>
        <p:spPr>
          <a:xfrm>
            <a:off x="3644348" y="3414502"/>
            <a:ext cx="5065240" cy="29487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cs typeface="B Nazanin" panose="00000400000000000000" pitchFamily="2" charset="-78"/>
              </a:rPr>
              <a:t>اینجا جایی است که ارائه شما شروع می شود</a:t>
            </a:r>
            <a:endParaRPr sz="16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subTitle" idx="14"/>
          </p:nvPr>
        </p:nvSpPr>
        <p:spPr>
          <a:xfrm>
            <a:off x="5702038" y="530075"/>
            <a:ext cx="21828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تجزیه و تحلیل نتایج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3" name="Google Shape;133;p27"/>
          <p:cNvSpPr txBox="1">
            <a:spLocks noGrp="1"/>
          </p:cNvSpPr>
          <p:nvPr>
            <p:ph type="title" idx="5"/>
          </p:nvPr>
        </p:nvSpPr>
        <p:spPr>
          <a:xfrm>
            <a:off x="1847325" y="528875"/>
            <a:ext cx="2185500" cy="34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اهداف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4" name="Google Shape;134;p27"/>
          <p:cNvSpPr txBox="1">
            <a:spLocks noGrp="1"/>
          </p:cNvSpPr>
          <p:nvPr>
            <p:ph type="title"/>
          </p:nvPr>
        </p:nvSpPr>
        <p:spPr>
          <a:xfrm>
            <a:off x="922513" y="483275"/>
            <a:ext cx="875100" cy="438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35" name="Google Shape;135;p27"/>
          <p:cNvSpPr txBox="1">
            <a:spLocks noGrp="1"/>
          </p:cNvSpPr>
          <p:nvPr>
            <p:ph type="subTitle" idx="1"/>
          </p:nvPr>
        </p:nvSpPr>
        <p:spPr>
          <a:xfrm>
            <a:off x="1850025" y="945875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اینجا می توانید موضوع بخش را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6" name="Google Shape;136;p27"/>
          <p:cNvSpPr txBox="1">
            <a:spLocks noGrp="1"/>
          </p:cNvSpPr>
          <p:nvPr>
            <p:ph type="title" idx="2"/>
          </p:nvPr>
        </p:nvSpPr>
        <p:spPr>
          <a:xfrm>
            <a:off x="922525" y="1514413"/>
            <a:ext cx="875100" cy="438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37" name="Google Shape;137;p27"/>
          <p:cNvSpPr txBox="1">
            <a:spLocks noGrp="1"/>
          </p:cNvSpPr>
          <p:nvPr>
            <p:ph type="subTitle" idx="3"/>
          </p:nvPr>
        </p:nvSpPr>
        <p:spPr>
          <a:xfrm>
            <a:off x="1850025" y="1558500"/>
            <a:ext cx="21828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روش شناسی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8" name="Google Shape;138;p27"/>
          <p:cNvSpPr txBox="1">
            <a:spLocks noGrp="1"/>
          </p:cNvSpPr>
          <p:nvPr>
            <p:ph type="subTitle" idx="4"/>
          </p:nvPr>
        </p:nvSpPr>
        <p:spPr>
          <a:xfrm>
            <a:off x="1850025" y="1970163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اینجا می توانید موضوع بخش را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9" name="Google Shape;139;p27"/>
          <p:cNvSpPr txBox="1">
            <a:spLocks noGrp="1"/>
          </p:cNvSpPr>
          <p:nvPr>
            <p:ph type="title" idx="6"/>
          </p:nvPr>
        </p:nvSpPr>
        <p:spPr>
          <a:xfrm>
            <a:off x="4774538" y="485425"/>
            <a:ext cx="875100" cy="438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40" name="Google Shape;140;p27"/>
          <p:cNvSpPr txBox="1">
            <a:spLocks noGrp="1"/>
          </p:cNvSpPr>
          <p:nvPr>
            <p:ph type="subTitle" idx="7"/>
          </p:nvPr>
        </p:nvSpPr>
        <p:spPr>
          <a:xfrm>
            <a:off x="5702038" y="945875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اینجا می توانید موضوع بخش را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" name="Google Shape;141;p27"/>
          <p:cNvSpPr txBox="1">
            <a:spLocks noGrp="1"/>
          </p:cNvSpPr>
          <p:nvPr>
            <p:ph type="title" idx="8"/>
          </p:nvPr>
        </p:nvSpPr>
        <p:spPr>
          <a:xfrm>
            <a:off x="4774538" y="1510475"/>
            <a:ext cx="875100" cy="438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04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subTitle" idx="9"/>
          </p:nvPr>
        </p:nvSpPr>
        <p:spPr>
          <a:xfrm>
            <a:off x="5702038" y="1558500"/>
            <a:ext cx="21828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نتیجه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3" name="Google Shape;143;p27"/>
          <p:cNvSpPr txBox="1">
            <a:spLocks noGrp="1"/>
          </p:cNvSpPr>
          <p:nvPr>
            <p:ph type="subTitle" idx="13"/>
          </p:nvPr>
        </p:nvSpPr>
        <p:spPr>
          <a:xfrm>
            <a:off x="5702038" y="1970163"/>
            <a:ext cx="2182800" cy="5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اینجا می توانید موضوع بخش را توضیح دهید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144" name="Google Shape;144;p27"/>
          <p:cNvPicPr preferRelativeResize="0"/>
          <p:nvPr/>
        </p:nvPicPr>
        <p:blipFill rotWithShape="1">
          <a:blip r:embed="rId3">
            <a:alphaModFix/>
          </a:blip>
          <a:srcRect t="15440" b="49321"/>
          <a:stretch/>
        </p:blipFill>
        <p:spPr>
          <a:xfrm>
            <a:off x="1600" y="2994499"/>
            <a:ext cx="9140827" cy="2148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30"/>
          <p:cNvPicPr preferRelativeResize="0"/>
          <p:nvPr/>
        </p:nvPicPr>
        <p:blipFill rotWithShape="1">
          <a:blip r:embed="rId3">
            <a:alphaModFix/>
          </a:blip>
          <a:srcRect l="45090" r="23804"/>
          <a:stretch/>
        </p:blipFill>
        <p:spPr>
          <a:xfrm>
            <a:off x="6746000" y="25"/>
            <a:ext cx="23979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30"/>
          <p:cNvSpPr txBox="1">
            <a:spLocks noGrp="1"/>
          </p:cNvSpPr>
          <p:nvPr>
            <p:ph type="subTitle" idx="1"/>
          </p:nvPr>
        </p:nvSpPr>
        <p:spPr>
          <a:xfrm>
            <a:off x="1371700" y="18023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4" name="Google Shape;164;p30"/>
          <p:cNvSpPr txBox="1">
            <a:spLocks noGrp="1"/>
          </p:cNvSpPr>
          <p:nvPr>
            <p:ph type="subTitle" idx="2"/>
          </p:nvPr>
        </p:nvSpPr>
        <p:spPr>
          <a:xfrm>
            <a:off x="1371700" y="1479516"/>
            <a:ext cx="2115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5" name="Google Shape;165;p30"/>
          <p:cNvSpPr txBox="1">
            <a:spLocks noGrp="1"/>
          </p:cNvSpPr>
          <p:nvPr>
            <p:ph type="subTitle" idx="3"/>
          </p:nvPr>
        </p:nvSpPr>
        <p:spPr>
          <a:xfrm>
            <a:off x="4180300" y="28790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6" name="Google Shape;166;p30"/>
          <p:cNvSpPr txBox="1">
            <a:spLocks noGrp="1"/>
          </p:cNvSpPr>
          <p:nvPr>
            <p:ph type="subTitle" idx="4"/>
          </p:nvPr>
        </p:nvSpPr>
        <p:spPr>
          <a:xfrm>
            <a:off x="4180300" y="2557966"/>
            <a:ext cx="2115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7" name="Google Shape;167;p30"/>
          <p:cNvSpPr txBox="1">
            <a:spLocks noGrp="1"/>
          </p:cNvSpPr>
          <p:nvPr>
            <p:ph type="subTitle" idx="5"/>
          </p:nvPr>
        </p:nvSpPr>
        <p:spPr>
          <a:xfrm>
            <a:off x="1371700" y="3957516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6"/>
          </p:nvPr>
        </p:nvSpPr>
        <p:spPr>
          <a:xfrm>
            <a:off x="1371700" y="3634666"/>
            <a:ext cx="2115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9" name="Google Shape;169;p30"/>
          <p:cNvSpPr txBox="1">
            <a:spLocks noGrp="1"/>
          </p:cNvSpPr>
          <p:nvPr>
            <p:ph type="subTitle" idx="7"/>
          </p:nvPr>
        </p:nvSpPr>
        <p:spPr>
          <a:xfrm>
            <a:off x="1371700" y="28790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0" name="Google Shape;170;p30"/>
          <p:cNvSpPr txBox="1">
            <a:spLocks noGrp="1"/>
          </p:cNvSpPr>
          <p:nvPr>
            <p:ph type="subTitle" idx="8"/>
          </p:nvPr>
        </p:nvSpPr>
        <p:spPr>
          <a:xfrm>
            <a:off x="1371700" y="2557966"/>
            <a:ext cx="2115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</a:p>
        </p:txBody>
      </p:sp>
      <p:sp>
        <p:nvSpPr>
          <p:cNvPr id="171" name="Google Shape;171;p30"/>
          <p:cNvSpPr txBox="1">
            <a:spLocks noGrp="1"/>
          </p:cNvSpPr>
          <p:nvPr>
            <p:ph type="subTitle" idx="9"/>
          </p:nvPr>
        </p:nvSpPr>
        <p:spPr>
          <a:xfrm>
            <a:off x="4180300" y="1802341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2" name="Google Shape;172;p30"/>
          <p:cNvSpPr txBox="1">
            <a:spLocks noGrp="1"/>
          </p:cNvSpPr>
          <p:nvPr>
            <p:ph type="subTitle" idx="13"/>
          </p:nvPr>
        </p:nvSpPr>
        <p:spPr>
          <a:xfrm>
            <a:off x="4180300" y="1479516"/>
            <a:ext cx="2115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3" name="Google Shape;173;p30"/>
          <p:cNvSpPr txBox="1">
            <a:spLocks noGrp="1"/>
          </p:cNvSpPr>
          <p:nvPr>
            <p:ph type="subTitle" idx="14"/>
          </p:nvPr>
        </p:nvSpPr>
        <p:spPr>
          <a:xfrm>
            <a:off x="4180300" y="3957516"/>
            <a:ext cx="21150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4" name="Google Shape;174;p30"/>
          <p:cNvSpPr txBox="1">
            <a:spLocks noGrp="1"/>
          </p:cNvSpPr>
          <p:nvPr>
            <p:ph type="subTitle" idx="15"/>
          </p:nvPr>
        </p:nvSpPr>
        <p:spPr>
          <a:xfrm>
            <a:off x="4180300" y="3634666"/>
            <a:ext cx="2115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5" name="Google Shape;175;p30"/>
          <p:cNvSpPr txBox="1">
            <a:spLocks noGrp="1"/>
          </p:cNvSpPr>
          <p:nvPr>
            <p:ph type="title"/>
          </p:nvPr>
        </p:nvSpPr>
        <p:spPr>
          <a:xfrm>
            <a:off x="720000" y="386400"/>
            <a:ext cx="5575200" cy="59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زمینه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76" name="Google Shape;176;p30"/>
          <p:cNvGrpSpPr/>
          <p:nvPr/>
        </p:nvGrpSpPr>
        <p:grpSpPr>
          <a:xfrm>
            <a:off x="3647490" y="2630748"/>
            <a:ext cx="290107" cy="354107"/>
            <a:chOff x="-24683100" y="2340425"/>
            <a:chExt cx="242625" cy="296150"/>
          </a:xfrm>
        </p:grpSpPr>
        <p:sp>
          <p:nvSpPr>
            <p:cNvPr id="177" name="Google Shape;177;p30"/>
            <p:cNvSpPr/>
            <p:nvPr/>
          </p:nvSpPr>
          <p:spPr>
            <a:xfrm>
              <a:off x="-24683100" y="2392400"/>
              <a:ext cx="104000" cy="244175"/>
            </a:xfrm>
            <a:custGeom>
              <a:avLst/>
              <a:gdLst/>
              <a:ahLst/>
              <a:cxnLst/>
              <a:rect l="l" t="t" r="r" b="b"/>
              <a:pathLst>
                <a:path w="4160" h="9767" extrusionOk="0">
                  <a:moveTo>
                    <a:pt x="2080" y="725"/>
                  </a:moveTo>
                  <a:cubicBezTo>
                    <a:pt x="2836" y="725"/>
                    <a:pt x="3466" y="1324"/>
                    <a:pt x="3466" y="2080"/>
                  </a:cubicBezTo>
                  <a:lnTo>
                    <a:pt x="3466" y="4537"/>
                  </a:lnTo>
                  <a:lnTo>
                    <a:pt x="694" y="4537"/>
                  </a:lnTo>
                  <a:lnTo>
                    <a:pt x="694" y="2080"/>
                  </a:lnTo>
                  <a:cubicBezTo>
                    <a:pt x="694" y="1324"/>
                    <a:pt x="1324" y="725"/>
                    <a:pt x="2080" y="725"/>
                  </a:cubicBezTo>
                  <a:close/>
                  <a:moveTo>
                    <a:pt x="3466" y="5230"/>
                  </a:moveTo>
                  <a:lnTo>
                    <a:pt x="3466" y="7688"/>
                  </a:lnTo>
                  <a:cubicBezTo>
                    <a:pt x="3498" y="8475"/>
                    <a:pt x="2867" y="9074"/>
                    <a:pt x="2080" y="9074"/>
                  </a:cubicBezTo>
                  <a:cubicBezTo>
                    <a:pt x="1324" y="9074"/>
                    <a:pt x="694" y="8444"/>
                    <a:pt x="694" y="7688"/>
                  </a:cubicBezTo>
                  <a:lnTo>
                    <a:pt x="694" y="5230"/>
                  </a:lnTo>
                  <a:close/>
                  <a:moveTo>
                    <a:pt x="2080" y="0"/>
                  </a:moveTo>
                  <a:cubicBezTo>
                    <a:pt x="946" y="0"/>
                    <a:pt x="1" y="946"/>
                    <a:pt x="1" y="2080"/>
                  </a:cubicBezTo>
                  <a:lnTo>
                    <a:pt x="1" y="7688"/>
                  </a:lnTo>
                  <a:cubicBezTo>
                    <a:pt x="1" y="8822"/>
                    <a:pt x="946" y="9767"/>
                    <a:pt x="2080" y="9767"/>
                  </a:cubicBezTo>
                  <a:cubicBezTo>
                    <a:pt x="3214" y="9767"/>
                    <a:pt x="4159" y="8822"/>
                    <a:pt x="4159" y="7688"/>
                  </a:cubicBezTo>
                  <a:lnTo>
                    <a:pt x="4159" y="2080"/>
                  </a:lnTo>
                  <a:cubicBezTo>
                    <a:pt x="4159" y="946"/>
                    <a:pt x="3246" y="0"/>
                    <a:pt x="20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8" name="Google Shape;178;p30"/>
            <p:cNvSpPr/>
            <p:nvPr/>
          </p:nvSpPr>
          <p:spPr>
            <a:xfrm>
              <a:off x="-24649225" y="2541250"/>
              <a:ext cx="26800" cy="60675"/>
            </a:xfrm>
            <a:custGeom>
              <a:avLst/>
              <a:gdLst/>
              <a:ahLst/>
              <a:cxnLst/>
              <a:rect l="l" t="t" r="r" b="b"/>
              <a:pathLst>
                <a:path w="1072" h="2427" extrusionOk="0">
                  <a:moveTo>
                    <a:pt x="378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1734"/>
                  </a:lnTo>
                  <a:cubicBezTo>
                    <a:pt x="0" y="2112"/>
                    <a:pt x="315" y="2427"/>
                    <a:pt x="725" y="2427"/>
                  </a:cubicBezTo>
                  <a:cubicBezTo>
                    <a:pt x="914" y="2427"/>
                    <a:pt x="1071" y="2269"/>
                    <a:pt x="1071" y="2080"/>
                  </a:cubicBezTo>
                  <a:cubicBezTo>
                    <a:pt x="1071" y="1891"/>
                    <a:pt x="914" y="1734"/>
                    <a:pt x="725" y="1734"/>
                  </a:cubicBezTo>
                  <a:lnTo>
                    <a:pt x="725" y="347"/>
                  </a:lnTo>
                  <a:cubicBezTo>
                    <a:pt x="725" y="158"/>
                    <a:pt x="567" y="1"/>
                    <a:pt x="3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9" name="Google Shape;179;p30"/>
            <p:cNvSpPr/>
            <p:nvPr/>
          </p:nvSpPr>
          <p:spPr>
            <a:xfrm>
              <a:off x="-24544475" y="2340425"/>
              <a:ext cx="104000" cy="244175"/>
            </a:xfrm>
            <a:custGeom>
              <a:avLst/>
              <a:gdLst/>
              <a:ahLst/>
              <a:cxnLst/>
              <a:rect l="l" t="t" r="r" b="b"/>
              <a:pathLst>
                <a:path w="4160" h="9767" extrusionOk="0">
                  <a:moveTo>
                    <a:pt x="2080" y="693"/>
                  </a:moveTo>
                  <a:cubicBezTo>
                    <a:pt x="2836" y="693"/>
                    <a:pt x="3466" y="1323"/>
                    <a:pt x="3466" y="2079"/>
                  </a:cubicBezTo>
                  <a:lnTo>
                    <a:pt x="3466" y="4537"/>
                  </a:lnTo>
                  <a:lnTo>
                    <a:pt x="694" y="4537"/>
                  </a:lnTo>
                  <a:lnTo>
                    <a:pt x="694" y="2079"/>
                  </a:lnTo>
                  <a:cubicBezTo>
                    <a:pt x="694" y="1323"/>
                    <a:pt x="1324" y="693"/>
                    <a:pt x="2080" y="693"/>
                  </a:cubicBezTo>
                  <a:close/>
                  <a:moveTo>
                    <a:pt x="3466" y="5261"/>
                  </a:moveTo>
                  <a:lnTo>
                    <a:pt x="3466" y="7719"/>
                  </a:lnTo>
                  <a:cubicBezTo>
                    <a:pt x="3497" y="8475"/>
                    <a:pt x="2867" y="9105"/>
                    <a:pt x="2080" y="9105"/>
                  </a:cubicBezTo>
                  <a:cubicBezTo>
                    <a:pt x="1324" y="9105"/>
                    <a:pt x="694" y="8475"/>
                    <a:pt x="694" y="7719"/>
                  </a:cubicBezTo>
                  <a:lnTo>
                    <a:pt x="694" y="5261"/>
                  </a:lnTo>
                  <a:close/>
                  <a:moveTo>
                    <a:pt x="2080" y="0"/>
                  </a:moveTo>
                  <a:cubicBezTo>
                    <a:pt x="946" y="0"/>
                    <a:pt x="0" y="945"/>
                    <a:pt x="0" y="2079"/>
                  </a:cubicBezTo>
                  <a:lnTo>
                    <a:pt x="0" y="7687"/>
                  </a:lnTo>
                  <a:cubicBezTo>
                    <a:pt x="0" y="8821"/>
                    <a:pt x="946" y="9767"/>
                    <a:pt x="2080" y="9767"/>
                  </a:cubicBezTo>
                  <a:cubicBezTo>
                    <a:pt x="3214" y="9767"/>
                    <a:pt x="4159" y="8821"/>
                    <a:pt x="4159" y="7687"/>
                  </a:cubicBezTo>
                  <a:lnTo>
                    <a:pt x="4159" y="2079"/>
                  </a:lnTo>
                  <a:cubicBezTo>
                    <a:pt x="4159" y="945"/>
                    <a:pt x="3277" y="0"/>
                    <a:pt x="20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" name="Google Shape;180;p30"/>
            <p:cNvSpPr/>
            <p:nvPr/>
          </p:nvSpPr>
          <p:spPr>
            <a:xfrm>
              <a:off x="-24501150" y="2375075"/>
              <a:ext cx="26800" cy="60675"/>
            </a:xfrm>
            <a:custGeom>
              <a:avLst/>
              <a:gdLst/>
              <a:ahLst/>
              <a:cxnLst/>
              <a:rect l="l" t="t" r="r" b="b"/>
              <a:pathLst>
                <a:path w="1072" h="2427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32" y="536"/>
                    <a:pt x="189" y="693"/>
                    <a:pt x="347" y="693"/>
                  </a:cubicBezTo>
                  <a:lnTo>
                    <a:pt x="347" y="2080"/>
                  </a:lnTo>
                  <a:cubicBezTo>
                    <a:pt x="347" y="2269"/>
                    <a:pt x="504" y="2426"/>
                    <a:pt x="693" y="2426"/>
                  </a:cubicBezTo>
                  <a:cubicBezTo>
                    <a:pt x="914" y="2426"/>
                    <a:pt x="1071" y="2269"/>
                    <a:pt x="1071" y="2080"/>
                  </a:cubicBezTo>
                  <a:lnTo>
                    <a:pt x="1071" y="693"/>
                  </a:lnTo>
                  <a:cubicBezTo>
                    <a:pt x="1071" y="315"/>
                    <a:pt x="756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81" name="Google Shape;181;p30"/>
          <p:cNvSpPr/>
          <p:nvPr/>
        </p:nvSpPr>
        <p:spPr>
          <a:xfrm>
            <a:off x="833127" y="3690505"/>
            <a:ext cx="290077" cy="354136"/>
          </a:xfrm>
          <a:custGeom>
            <a:avLst/>
            <a:gdLst/>
            <a:ahLst/>
            <a:cxnLst/>
            <a:rect l="l" t="t" r="r" b="b"/>
            <a:pathLst>
              <a:path w="9704" h="11847" extrusionOk="0">
                <a:moveTo>
                  <a:pt x="7593" y="693"/>
                </a:moveTo>
                <a:lnTo>
                  <a:pt x="7593" y="1418"/>
                </a:lnTo>
                <a:lnTo>
                  <a:pt x="6900" y="1418"/>
                </a:lnTo>
                <a:lnTo>
                  <a:pt x="6900" y="693"/>
                </a:lnTo>
                <a:close/>
                <a:moveTo>
                  <a:pt x="7939" y="2080"/>
                </a:moveTo>
                <a:cubicBezTo>
                  <a:pt x="8160" y="2080"/>
                  <a:pt x="8317" y="2237"/>
                  <a:pt x="8317" y="2426"/>
                </a:cubicBezTo>
                <a:lnTo>
                  <a:pt x="8317" y="5577"/>
                </a:lnTo>
                <a:lnTo>
                  <a:pt x="6868" y="5577"/>
                </a:lnTo>
                <a:cubicBezTo>
                  <a:pt x="6900" y="5482"/>
                  <a:pt x="6931" y="5356"/>
                  <a:pt x="6931" y="5230"/>
                </a:cubicBezTo>
                <a:cubicBezTo>
                  <a:pt x="6931" y="4789"/>
                  <a:pt x="6648" y="4411"/>
                  <a:pt x="6207" y="4254"/>
                </a:cubicBezTo>
                <a:lnTo>
                  <a:pt x="6207" y="2426"/>
                </a:lnTo>
                <a:cubicBezTo>
                  <a:pt x="6207" y="2237"/>
                  <a:pt x="6364" y="2080"/>
                  <a:pt x="6585" y="2080"/>
                </a:cubicBezTo>
                <a:close/>
                <a:moveTo>
                  <a:pt x="5860" y="4915"/>
                </a:moveTo>
                <a:cubicBezTo>
                  <a:pt x="6049" y="4915"/>
                  <a:pt x="6207" y="5073"/>
                  <a:pt x="6207" y="5262"/>
                </a:cubicBezTo>
                <a:cubicBezTo>
                  <a:pt x="6207" y="5482"/>
                  <a:pt x="6049" y="5640"/>
                  <a:pt x="5860" y="5640"/>
                </a:cubicBezTo>
                <a:cubicBezTo>
                  <a:pt x="5671" y="5640"/>
                  <a:pt x="5513" y="5482"/>
                  <a:pt x="5513" y="5262"/>
                </a:cubicBezTo>
                <a:cubicBezTo>
                  <a:pt x="5545" y="5073"/>
                  <a:pt x="5671" y="4915"/>
                  <a:pt x="5860" y="4915"/>
                </a:cubicBezTo>
                <a:close/>
                <a:moveTo>
                  <a:pt x="8317" y="6270"/>
                </a:moveTo>
                <a:lnTo>
                  <a:pt x="8317" y="6616"/>
                </a:lnTo>
                <a:cubicBezTo>
                  <a:pt x="8317" y="6837"/>
                  <a:pt x="8160" y="6963"/>
                  <a:pt x="7939" y="6963"/>
                </a:cubicBezTo>
                <a:lnTo>
                  <a:pt x="6585" y="6963"/>
                </a:lnTo>
                <a:cubicBezTo>
                  <a:pt x="6364" y="6963"/>
                  <a:pt x="6207" y="6805"/>
                  <a:pt x="6207" y="6616"/>
                </a:cubicBezTo>
                <a:lnTo>
                  <a:pt x="6207" y="6270"/>
                </a:lnTo>
                <a:close/>
                <a:moveTo>
                  <a:pt x="7593" y="7688"/>
                </a:moveTo>
                <a:lnTo>
                  <a:pt x="7593" y="8381"/>
                </a:lnTo>
                <a:lnTo>
                  <a:pt x="6900" y="8381"/>
                </a:lnTo>
                <a:lnTo>
                  <a:pt x="6900" y="7688"/>
                </a:lnTo>
                <a:close/>
                <a:moveTo>
                  <a:pt x="5513" y="3529"/>
                </a:moveTo>
                <a:lnTo>
                  <a:pt x="5513" y="4285"/>
                </a:lnTo>
                <a:cubicBezTo>
                  <a:pt x="5198" y="4411"/>
                  <a:pt x="4946" y="4632"/>
                  <a:pt x="4883" y="4947"/>
                </a:cubicBezTo>
                <a:cubicBezTo>
                  <a:pt x="4064" y="5104"/>
                  <a:pt x="3434" y="5829"/>
                  <a:pt x="3434" y="6648"/>
                </a:cubicBezTo>
                <a:lnTo>
                  <a:pt x="3434" y="10113"/>
                </a:lnTo>
                <a:cubicBezTo>
                  <a:pt x="3434" y="10302"/>
                  <a:pt x="3592" y="10460"/>
                  <a:pt x="3781" y="10460"/>
                </a:cubicBezTo>
                <a:lnTo>
                  <a:pt x="5639" y="10460"/>
                </a:lnTo>
                <a:lnTo>
                  <a:pt x="5986" y="11185"/>
                </a:lnTo>
                <a:lnTo>
                  <a:pt x="2048" y="11185"/>
                </a:lnTo>
                <a:lnTo>
                  <a:pt x="2048" y="11153"/>
                </a:lnTo>
                <a:lnTo>
                  <a:pt x="2048" y="7309"/>
                </a:lnTo>
                <a:cubicBezTo>
                  <a:pt x="2048" y="5356"/>
                  <a:pt x="3592" y="3686"/>
                  <a:pt x="5513" y="3529"/>
                </a:cubicBezTo>
                <a:close/>
                <a:moveTo>
                  <a:pt x="5923" y="0"/>
                </a:moveTo>
                <a:cubicBezTo>
                  <a:pt x="5702" y="0"/>
                  <a:pt x="5545" y="158"/>
                  <a:pt x="5545" y="347"/>
                </a:cubicBezTo>
                <a:cubicBezTo>
                  <a:pt x="5545" y="536"/>
                  <a:pt x="5702" y="693"/>
                  <a:pt x="5923" y="693"/>
                </a:cubicBezTo>
                <a:lnTo>
                  <a:pt x="6270" y="693"/>
                </a:lnTo>
                <a:lnTo>
                  <a:pt x="6270" y="1450"/>
                </a:lnTo>
                <a:cubicBezTo>
                  <a:pt x="5860" y="1607"/>
                  <a:pt x="5545" y="1954"/>
                  <a:pt x="5545" y="2426"/>
                </a:cubicBezTo>
                <a:lnTo>
                  <a:pt x="5545" y="2836"/>
                </a:lnTo>
                <a:cubicBezTo>
                  <a:pt x="3245" y="3025"/>
                  <a:pt x="1386" y="4947"/>
                  <a:pt x="1386" y="7309"/>
                </a:cubicBezTo>
                <a:lnTo>
                  <a:pt x="1386" y="11153"/>
                </a:lnTo>
                <a:lnTo>
                  <a:pt x="347" y="11153"/>
                </a:lnTo>
                <a:cubicBezTo>
                  <a:pt x="158" y="11153"/>
                  <a:pt x="0" y="11311"/>
                  <a:pt x="0" y="11500"/>
                </a:cubicBezTo>
                <a:cubicBezTo>
                  <a:pt x="0" y="11689"/>
                  <a:pt x="158" y="11846"/>
                  <a:pt x="347" y="11846"/>
                </a:cubicBezTo>
                <a:lnTo>
                  <a:pt x="7971" y="11846"/>
                </a:lnTo>
                <a:cubicBezTo>
                  <a:pt x="8160" y="11846"/>
                  <a:pt x="8317" y="11689"/>
                  <a:pt x="8317" y="11500"/>
                </a:cubicBezTo>
                <a:cubicBezTo>
                  <a:pt x="8317" y="11311"/>
                  <a:pt x="8160" y="11153"/>
                  <a:pt x="7971" y="11153"/>
                </a:cubicBezTo>
                <a:lnTo>
                  <a:pt x="6774" y="11153"/>
                </a:lnTo>
                <a:lnTo>
                  <a:pt x="6427" y="10428"/>
                </a:lnTo>
                <a:lnTo>
                  <a:pt x="9326" y="10428"/>
                </a:lnTo>
                <a:cubicBezTo>
                  <a:pt x="9546" y="10428"/>
                  <a:pt x="9704" y="10271"/>
                  <a:pt x="9704" y="10082"/>
                </a:cubicBezTo>
                <a:cubicBezTo>
                  <a:pt x="9672" y="9924"/>
                  <a:pt x="9515" y="9767"/>
                  <a:pt x="9326" y="9767"/>
                </a:cubicBezTo>
                <a:lnTo>
                  <a:pt x="4127" y="9767"/>
                </a:lnTo>
                <a:lnTo>
                  <a:pt x="4127" y="6648"/>
                </a:lnTo>
                <a:cubicBezTo>
                  <a:pt x="4127" y="6175"/>
                  <a:pt x="4442" y="5797"/>
                  <a:pt x="4883" y="5671"/>
                </a:cubicBezTo>
                <a:cubicBezTo>
                  <a:pt x="5009" y="5955"/>
                  <a:pt x="5230" y="6175"/>
                  <a:pt x="5513" y="6270"/>
                </a:cubicBezTo>
                <a:lnTo>
                  <a:pt x="5513" y="6648"/>
                </a:lnTo>
                <a:cubicBezTo>
                  <a:pt x="5513" y="7089"/>
                  <a:pt x="5797" y="7467"/>
                  <a:pt x="6238" y="7625"/>
                </a:cubicBezTo>
                <a:lnTo>
                  <a:pt x="6238" y="8727"/>
                </a:lnTo>
                <a:cubicBezTo>
                  <a:pt x="6238" y="8948"/>
                  <a:pt x="6396" y="9105"/>
                  <a:pt x="6585" y="9105"/>
                </a:cubicBezTo>
                <a:lnTo>
                  <a:pt x="7971" y="9105"/>
                </a:lnTo>
                <a:cubicBezTo>
                  <a:pt x="8160" y="9105"/>
                  <a:pt x="8317" y="8948"/>
                  <a:pt x="8317" y="8727"/>
                </a:cubicBezTo>
                <a:lnTo>
                  <a:pt x="8317" y="7625"/>
                </a:lnTo>
                <a:cubicBezTo>
                  <a:pt x="8695" y="7467"/>
                  <a:pt x="9010" y="7120"/>
                  <a:pt x="9010" y="6648"/>
                </a:cubicBezTo>
                <a:lnTo>
                  <a:pt x="9010" y="2426"/>
                </a:lnTo>
                <a:cubicBezTo>
                  <a:pt x="9010" y="2017"/>
                  <a:pt x="8758" y="1607"/>
                  <a:pt x="8317" y="1450"/>
                </a:cubicBezTo>
                <a:lnTo>
                  <a:pt x="8317" y="693"/>
                </a:lnTo>
                <a:lnTo>
                  <a:pt x="8664" y="693"/>
                </a:lnTo>
                <a:cubicBezTo>
                  <a:pt x="8853" y="693"/>
                  <a:pt x="9010" y="536"/>
                  <a:pt x="9010" y="347"/>
                </a:cubicBezTo>
                <a:cubicBezTo>
                  <a:pt x="9010" y="158"/>
                  <a:pt x="8853" y="0"/>
                  <a:pt x="86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2" name="Google Shape;182;p30"/>
          <p:cNvSpPr/>
          <p:nvPr/>
        </p:nvSpPr>
        <p:spPr>
          <a:xfrm>
            <a:off x="853009" y="2630957"/>
            <a:ext cx="357903" cy="353897"/>
          </a:xfrm>
          <a:custGeom>
            <a:avLst/>
            <a:gdLst/>
            <a:ahLst/>
            <a:cxnLst/>
            <a:rect l="l" t="t" r="r" b="b"/>
            <a:pathLst>
              <a:path w="11973" h="11839" extrusionOk="0">
                <a:moveTo>
                  <a:pt x="9322" y="655"/>
                </a:moveTo>
                <a:cubicBezTo>
                  <a:pt x="9413" y="655"/>
                  <a:pt x="9499" y="686"/>
                  <a:pt x="9547" y="749"/>
                </a:cubicBezTo>
                <a:lnTo>
                  <a:pt x="11027" y="2198"/>
                </a:lnTo>
                <a:cubicBezTo>
                  <a:pt x="11122" y="2324"/>
                  <a:pt x="11122" y="2545"/>
                  <a:pt x="11027" y="2671"/>
                </a:cubicBezTo>
                <a:cubicBezTo>
                  <a:pt x="10964" y="2718"/>
                  <a:pt x="10870" y="2742"/>
                  <a:pt x="10779" y="2742"/>
                </a:cubicBezTo>
                <a:cubicBezTo>
                  <a:pt x="10689" y="2742"/>
                  <a:pt x="10602" y="2718"/>
                  <a:pt x="10555" y="2671"/>
                </a:cubicBezTo>
                <a:lnTo>
                  <a:pt x="10303" y="2419"/>
                </a:lnTo>
                <a:lnTo>
                  <a:pt x="9074" y="1190"/>
                </a:lnTo>
                <a:cubicBezTo>
                  <a:pt x="8916" y="1096"/>
                  <a:pt x="8916" y="907"/>
                  <a:pt x="9074" y="749"/>
                </a:cubicBezTo>
                <a:cubicBezTo>
                  <a:pt x="9137" y="686"/>
                  <a:pt x="9232" y="655"/>
                  <a:pt x="9322" y="655"/>
                </a:cubicBezTo>
                <a:close/>
                <a:moveTo>
                  <a:pt x="9106" y="2230"/>
                </a:moveTo>
                <a:lnTo>
                  <a:pt x="9547" y="2702"/>
                </a:lnTo>
                <a:lnTo>
                  <a:pt x="9011" y="3270"/>
                </a:lnTo>
                <a:lnTo>
                  <a:pt x="8538" y="2797"/>
                </a:lnTo>
                <a:lnTo>
                  <a:pt x="9106" y="2230"/>
                </a:lnTo>
                <a:close/>
                <a:moveTo>
                  <a:pt x="6333" y="1694"/>
                </a:moveTo>
                <a:cubicBezTo>
                  <a:pt x="6396" y="1694"/>
                  <a:pt x="6522" y="1726"/>
                  <a:pt x="6554" y="1789"/>
                </a:cubicBezTo>
                <a:lnTo>
                  <a:pt x="8759" y="3994"/>
                </a:lnTo>
                <a:lnTo>
                  <a:pt x="9988" y="5223"/>
                </a:lnTo>
                <a:cubicBezTo>
                  <a:pt x="10082" y="5254"/>
                  <a:pt x="10114" y="5349"/>
                  <a:pt x="10114" y="5475"/>
                </a:cubicBezTo>
                <a:cubicBezTo>
                  <a:pt x="10114" y="5538"/>
                  <a:pt x="10082" y="5664"/>
                  <a:pt x="9988" y="5695"/>
                </a:cubicBezTo>
                <a:cubicBezTo>
                  <a:pt x="9925" y="5727"/>
                  <a:pt x="9830" y="5821"/>
                  <a:pt x="9767" y="5821"/>
                </a:cubicBezTo>
                <a:cubicBezTo>
                  <a:pt x="9673" y="5821"/>
                  <a:pt x="9547" y="5790"/>
                  <a:pt x="9515" y="5695"/>
                </a:cubicBezTo>
                <a:lnTo>
                  <a:pt x="6081" y="2261"/>
                </a:lnTo>
                <a:cubicBezTo>
                  <a:pt x="6018" y="2198"/>
                  <a:pt x="5987" y="2104"/>
                  <a:pt x="5987" y="2041"/>
                </a:cubicBezTo>
                <a:cubicBezTo>
                  <a:pt x="5987" y="1946"/>
                  <a:pt x="6018" y="1852"/>
                  <a:pt x="6081" y="1789"/>
                </a:cubicBezTo>
                <a:cubicBezTo>
                  <a:pt x="6176" y="1726"/>
                  <a:pt x="6239" y="1694"/>
                  <a:pt x="6333" y="1694"/>
                </a:cubicBezTo>
                <a:close/>
                <a:moveTo>
                  <a:pt x="6333" y="3459"/>
                </a:moveTo>
                <a:lnTo>
                  <a:pt x="8286" y="5412"/>
                </a:lnTo>
                <a:lnTo>
                  <a:pt x="7782" y="5947"/>
                </a:lnTo>
                <a:lnTo>
                  <a:pt x="7026" y="5191"/>
                </a:lnTo>
                <a:cubicBezTo>
                  <a:pt x="6979" y="5128"/>
                  <a:pt x="6892" y="5097"/>
                  <a:pt x="6802" y="5097"/>
                </a:cubicBezTo>
                <a:cubicBezTo>
                  <a:pt x="6711" y="5097"/>
                  <a:pt x="6617" y="5128"/>
                  <a:pt x="6554" y="5191"/>
                </a:cubicBezTo>
                <a:cubicBezTo>
                  <a:pt x="6459" y="5317"/>
                  <a:pt x="6459" y="5538"/>
                  <a:pt x="6554" y="5664"/>
                </a:cubicBezTo>
                <a:lnTo>
                  <a:pt x="7310" y="6420"/>
                </a:lnTo>
                <a:lnTo>
                  <a:pt x="6837" y="6893"/>
                </a:lnTo>
                <a:lnTo>
                  <a:pt x="4884" y="4908"/>
                </a:lnTo>
                <a:lnTo>
                  <a:pt x="6333" y="3459"/>
                </a:lnTo>
                <a:close/>
                <a:moveTo>
                  <a:pt x="4348" y="5506"/>
                </a:moveTo>
                <a:lnTo>
                  <a:pt x="6333" y="7460"/>
                </a:lnTo>
                <a:lnTo>
                  <a:pt x="5860" y="7932"/>
                </a:lnTo>
                <a:lnTo>
                  <a:pt x="5388" y="7460"/>
                </a:lnTo>
                <a:cubicBezTo>
                  <a:pt x="5325" y="7412"/>
                  <a:pt x="5238" y="7389"/>
                  <a:pt x="5152" y="7389"/>
                </a:cubicBezTo>
                <a:cubicBezTo>
                  <a:pt x="5065" y="7389"/>
                  <a:pt x="4978" y="7412"/>
                  <a:pt x="4915" y="7460"/>
                </a:cubicBezTo>
                <a:cubicBezTo>
                  <a:pt x="4789" y="7586"/>
                  <a:pt x="4789" y="7838"/>
                  <a:pt x="4915" y="7932"/>
                </a:cubicBezTo>
                <a:lnTo>
                  <a:pt x="5388" y="8405"/>
                </a:lnTo>
                <a:lnTo>
                  <a:pt x="5167" y="8657"/>
                </a:lnTo>
                <a:cubicBezTo>
                  <a:pt x="4915" y="8846"/>
                  <a:pt x="4632" y="8940"/>
                  <a:pt x="4360" y="8940"/>
                </a:cubicBezTo>
                <a:cubicBezTo>
                  <a:pt x="4088" y="8940"/>
                  <a:pt x="3828" y="8846"/>
                  <a:pt x="3624" y="8657"/>
                </a:cubicBezTo>
                <a:lnTo>
                  <a:pt x="3151" y="8184"/>
                </a:lnTo>
                <a:cubicBezTo>
                  <a:pt x="2742" y="7775"/>
                  <a:pt x="2742" y="7113"/>
                  <a:pt x="3151" y="6735"/>
                </a:cubicBezTo>
                <a:lnTo>
                  <a:pt x="4348" y="5506"/>
                </a:lnTo>
                <a:close/>
                <a:moveTo>
                  <a:pt x="2678" y="8657"/>
                </a:moveTo>
                <a:lnTo>
                  <a:pt x="3151" y="9129"/>
                </a:lnTo>
                <a:lnTo>
                  <a:pt x="2899" y="9350"/>
                </a:lnTo>
                <a:cubicBezTo>
                  <a:pt x="2836" y="9413"/>
                  <a:pt x="2749" y="9444"/>
                  <a:pt x="2663" y="9444"/>
                </a:cubicBezTo>
                <a:cubicBezTo>
                  <a:pt x="2576" y="9444"/>
                  <a:pt x="2489" y="9413"/>
                  <a:pt x="2426" y="9350"/>
                </a:cubicBezTo>
                <a:cubicBezTo>
                  <a:pt x="2300" y="9255"/>
                  <a:pt x="2300" y="9003"/>
                  <a:pt x="2426" y="8877"/>
                </a:cubicBezTo>
                <a:lnTo>
                  <a:pt x="2678" y="8657"/>
                </a:lnTo>
                <a:close/>
                <a:moveTo>
                  <a:pt x="9389" y="1"/>
                </a:moveTo>
                <a:cubicBezTo>
                  <a:pt x="9121" y="1"/>
                  <a:pt x="8853" y="103"/>
                  <a:pt x="8664" y="308"/>
                </a:cubicBezTo>
                <a:cubicBezTo>
                  <a:pt x="8255" y="686"/>
                  <a:pt x="8255" y="1379"/>
                  <a:pt x="8664" y="1757"/>
                </a:cubicBezTo>
                <a:lnTo>
                  <a:pt x="8097" y="2324"/>
                </a:lnTo>
                <a:lnTo>
                  <a:pt x="7121" y="1316"/>
                </a:lnTo>
                <a:cubicBezTo>
                  <a:pt x="6932" y="1127"/>
                  <a:pt x="6648" y="1001"/>
                  <a:pt x="6365" y="1001"/>
                </a:cubicBezTo>
                <a:cubicBezTo>
                  <a:pt x="6081" y="1001"/>
                  <a:pt x="5829" y="1127"/>
                  <a:pt x="5608" y="1316"/>
                </a:cubicBezTo>
                <a:cubicBezTo>
                  <a:pt x="5419" y="1537"/>
                  <a:pt x="5293" y="1789"/>
                  <a:pt x="5293" y="2072"/>
                </a:cubicBezTo>
                <a:cubicBezTo>
                  <a:pt x="5293" y="2356"/>
                  <a:pt x="5419" y="2639"/>
                  <a:pt x="5608" y="2828"/>
                </a:cubicBezTo>
                <a:lnTo>
                  <a:pt x="5860" y="3049"/>
                </a:lnTo>
                <a:lnTo>
                  <a:pt x="2678" y="6263"/>
                </a:lnTo>
                <a:cubicBezTo>
                  <a:pt x="2143" y="6767"/>
                  <a:pt x="2048" y="7460"/>
                  <a:pt x="2269" y="8090"/>
                </a:cubicBezTo>
                <a:lnTo>
                  <a:pt x="1922" y="8468"/>
                </a:lnTo>
                <a:cubicBezTo>
                  <a:pt x="1607" y="8783"/>
                  <a:pt x="1513" y="9255"/>
                  <a:pt x="1733" y="9634"/>
                </a:cubicBezTo>
                <a:lnTo>
                  <a:pt x="95" y="11240"/>
                </a:lnTo>
                <a:cubicBezTo>
                  <a:pt x="1" y="11366"/>
                  <a:pt x="1" y="11618"/>
                  <a:pt x="95" y="11713"/>
                </a:cubicBezTo>
                <a:cubicBezTo>
                  <a:pt x="190" y="11807"/>
                  <a:pt x="284" y="11839"/>
                  <a:pt x="347" y="11839"/>
                </a:cubicBezTo>
                <a:cubicBezTo>
                  <a:pt x="410" y="11839"/>
                  <a:pt x="536" y="11807"/>
                  <a:pt x="568" y="11713"/>
                </a:cubicBezTo>
                <a:lnTo>
                  <a:pt x="2206" y="10106"/>
                </a:lnTo>
                <a:cubicBezTo>
                  <a:pt x="2363" y="10201"/>
                  <a:pt x="2458" y="10232"/>
                  <a:pt x="2615" y="10232"/>
                </a:cubicBezTo>
                <a:cubicBezTo>
                  <a:pt x="2899" y="10232"/>
                  <a:pt x="3183" y="10106"/>
                  <a:pt x="3372" y="9917"/>
                </a:cubicBezTo>
                <a:lnTo>
                  <a:pt x="3718" y="9571"/>
                </a:lnTo>
                <a:cubicBezTo>
                  <a:pt x="3939" y="9634"/>
                  <a:pt x="4159" y="9665"/>
                  <a:pt x="4348" y="9665"/>
                </a:cubicBezTo>
                <a:cubicBezTo>
                  <a:pt x="4789" y="9665"/>
                  <a:pt x="5262" y="9508"/>
                  <a:pt x="5577" y="9161"/>
                </a:cubicBezTo>
                <a:lnTo>
                  <a:pt x="8759" y="5979"/>
                </a:lnTo>
                <a:lnTo>
                  <a:pt x="9011" y="6199"/>
                </a:lnTo>
                <a:cubicBezTo>
                  <a:pt x="9200" y="6420"/>
                  <a:pt x="9484" y="6515"/>
                  <a:pt x="9767" y="6515"/>
                </a:cubicBezTo>
                <a:cubicBezTo>
                  <a:pt x="10019" y="6515"/>
                  <a:pt x="10303" y="6420"/>
                  <a:pt x="10492" y="6199"/>
                </a:cubicBezTo>
                <a:cubicBezTo>
                  <a:pt x="10712" y="6010"/>
                  <a:pt x="10807" y="5727"/>
                  <a:pt x="10807" y="5475"/>
                </a:cubicBezTo>
                <a:cubicBezTo>
                  <a:pt x="10807" y="5191"/>
                  <a:pt x="10712" y="4908"/>
                  <a:pt x="10492" y="4719"/>
                </a:cubicBezTo>
                <a:lnTo>
                  <a:pt x="9515" y="3711"/>
                </a:lnTo>
                <a:lnTo>
                  <a:pt x="10082" y="3207"/>
                </a:lnTo>
                <a:cubicBezTo>
                  <a:pt x="10271" y="3427"/>
                  <a:pt x="10555" y="3522"/>
                  <a:pt x="10807" y="3522"/>
                </a:cubicBezTo>
                <a:cubicBezTo>
                  <a:pt x="11090" y="3522"/>
                  <a:pt x="11374" y="3427"/>
                  <a:pt x="11563" y="3207"/>
                </a:cubicBezTo>
                <a:cubicBezTo>
                  <a:pt x="11972" y="2828"/>
                  <a:pt x="11972" y="2167"/>
                  <a:pt x="11563" y="1757"/>
                </a:cubicBezTo>
                <a:lnTo>
                  <a:pt x="10114" y="308"/>
                </a:lnTo>
                <a:cubicBezTo>
                  <a:pt x="9925" y="103"/>
                  <a:pt x="9657" y="1"/>
                  <a:pt x="938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3" name="Google Shape;183;p30"/>
          <p:cNvSpPr/>
          <p:nvPr/>
        </p:nvSpPr>
        <p:spPr>
          <a:xfrm>
            <a:off x="3646555" y="1549332"/>
            <a:ext cx="354136" cy="354136"/>
          </a:xfrm>
          <a:custGeom>
            <a:avLst/>
            <a:gdLst/>
            <a:ahLst/>
            <a:cxnLst/>
            <a:rect l="l" t="t" r="r" b="b"/>
            <a:pathLst>
              <a:path w="11847" h="11847" extrusionOk="0">
                <a:moveTo>
                  <a:pt x="5546" y="662"/>
                </a:moveTo>
                <a:lnTo>
                  <a:pt x="5546" y="2741"/>
                </a:lnTo>
                <a:lnTo>
                  <a:pt x="4821" y="2741"/>
                </a:lnTo>
                <a:lnTo>
                  <a:pt x="4821" y="1040"/>
                </a:lnTo>
                <a:cubicBezTo>
                  <a:pt x="4821" y="819"/>
                  <a:pt x="4979" y="662"/>
                  <a:pt x="5199" y="662"/>
                </a:cubicBezTo>
                <a:close/>
                <a:moveTo>
                  <a:pt x="6932" y="662"/>
                </a:moveTo>
                <a:lnTo>
                  <a:pt x="6932" y="2773"/>
                </a:lnTo>
                <a:lnTo>
                  <a:pt x="6207" y="2773"/>
                </a:lnTo>
                <a:lnTo>
                  <a:pt x="6207" y="662"/>
                </a:lnTo>
                <a:close/>
                <a:moveTo>
                  <a:pt x="8350" y="662"/>
                </a:moveTo>
                <a:lnTo>
                  <a:pt x="8350" y="2773"/>
                </a:lnTo>
                <a:lnTo>
                  <a:pt x="7625" y="2773"/>
                </a:lnTo>
                <a:lnTo>
                  <a:pt x="7625" y="662"/>
                </a:lnTo>
                <a:close/>
                <a:moveTo>
                  <a:pt x="9704" y="662"/>
                </a:moveTo>
                <a:lnTo>
                  <a:pt x="9704" y="2773"/>
                </a:lnTo>
                <a:lnTo>
                  <a:pt x="9011" y="2773"/>
                </a:lnTo>
                <a:lnTo>
                  <a:pt x="9011" y="662"/>
                </a:lnTo>
                <a:close/>
                <a:moveTo>
                  <a:pt x="10744" y="662"/>
                </a:moveTo>
                <a:cubicBezTo>
                  <a:pt x="10933" y="662"/>
                  <a:pt x="11090" y="819"/>
                  <a:pt x="11090" y="1040"/>
                </a:cubicBezTo>
                <a:lnTo>
                  <a:pt x="11090" y="2773"/>
                </a:lnTo>
                <a:lnTo>
                  <a:pt x="10397" y="2773"/>
                </a:lnTo>
                <a:lnTo>
                  <a:pt x="10397" y="662"/>
                </a:lnTo>
                <a:close/>
                <a:moveTo>
                  <a:pt x="6270" y="5577"/>
                </a:moveTo>
                <a:lnTo>
                  <a:pt x="6270" y="9074"/>
                </a:lnTo>
                <a:lnTo>
                  <a:pt x="5546" y="9074"/>
                </a:lnTo>
                <a:lnTo>
                  <a:pt x="5546" y="5577"/>
                </a:lnTo>
                <a:close/>
                <a:moveTo>
                  <a:pt x="10397" y="5640"/>
                </a:moveTo>
                <a:lnTo>
                  <a:pt x="10397" y="6270"/>
                </a:lnTo>
                <a:lnTo>
                  <a:pt x="9358" y="6270"/>
                </a:lnTo>
                <a:cubicBezTo>
                  <a:pt x="9169" y="6270"/>
                  <a:pt x="9011" y="6427"/>
                  <a:pt x="9011" y="6616"/>
                </a:cubicBezTo>
                <a:cubicBezTo>
                  <a:pt x="9011" y="6805"/>
                  <a:pt x="9169" y="6963"/>
                  <a:pt x="9358" y="6963"/>
                </a:cubicBezTo>
                <a:lnTo>
                  <a:pt x="10397" y="6963"/>
                </a:lnTo>
                <a:lnTo>
                  <a:pt x="10397" y="7688"/>
                </a:lnTo>
                <a:lnTo>
                  <a:pt x="9358" y="7688"/>
                </a:lnTo>
                <a:cubicBezTo>
                  <a:pt x="9169" y="7688"/>
                  <a:pt x="9011" y="7845"/>
                  <a:pt x="9011" y="8034"/>
                </a:cubicBezTo>
                <a:cubicBezTo>
                  <a:pt x="9011" y="8223"/>
                  <a:pt x="9169" y="8381"/>
                  <a:pt x="9358" y="8381"/>
                </a:cubicBezTo>
                <a:lnTo>
                  <a:pt x="10397" y="8381"/>
                </a:lnTo>
                <a:lnTo>
                  <a:pt x="10397" y="9105"/>
                </a:lnTo>
                <a:lnTo>
                  <a:pt x="8287" y="9105"/>
                </a:lnTo>
                <a:lnTo>
                  <a:pt x="8287" y="5640"/>
                </a:lnTo>
                <a:close/>
                <a:moveTo>
                  <a:pt x="2080" y="7688"/>
                </a:moveTo>
                <a:cubicBezTo>
                  <a:pt x="2301" y="7688"/>
                  <a:pt x="2521" y="7719"/>
                  <a:pt x="2710" y="7845"/>
                </a:cubicBezTo>
                <a:cubicBezTo>
                  <a:pt x="2427" y="7971"/>
                  <a:pt x="2206" y="8129"/>
                  <a:pt x="1954" y="8318"/>
                </a:cubicBezTo>
                <a:lnTo>
                  <a:pt x="1923" y="8349"/>
                </a:lnTo>
                <a:cubicBezTo>
                  <a:pt x="1576" y="8696"/>
                  <a:pt x="1355" y="9200"/>
                  <a:pt x="1355" y="9767"/>
                </a:cubicBezTo>
                <a:cubicBezTo>
                  <a:pt x="1355" y="9956"/>
                  <a:pt x="1418" y="10113"/>
                  <a:pt x="1450" y="10302"/>
                </a:cubicBezTo>
                <a:cubicBezTo>
                  <a:pt x="977" y="10050"/>
                  <a:pt x="694" y="9578"/>
                  <a:pt x="694" y="9074"/>
                </a:cubicBezTo>
                <a:cubicBezTo>
                  <a:pt x="694" y="8318"/>
                  <a:pt x="1324" y="7688"/>
                  <a:pt x="2080" y="7688"/>
                </a:cubicBezTo>
                <a:close/>
                <a:moveTo>
                  <a:pt x="3403" y="8318"/>
                </a:moveTo>
                <a:cubicBezTo>
                  <a:pt x="4191" y="8349"/>
                  <a:pt x="4821" y="8979"/>
                  <a:pt x="4821" y="9735"/>
                </a:cubicBezTo>
                <a:cubicBezTo>
                  <a:pt x="4821" y="9987"/>
                  <a:pt x="4758" y="10239"/>
                  <a:pt x="4600" y="10491"/>
                </a:cubicBezTo>
                <a:lnTo>
                  <a:pt x="2679" y="8538"/>
                </a:lnTo>
                <a:cubicBezTo>
                  <a:pt x="2868" y="8381"/>
                  <a:pt x="3151" y="8318"/>
                  <a:pt x="3403" y="8318"/>
                </a:cubicBezTo>
                <a:close/>
                <a:moveTo>
                  <a:pt x="2238" y="9074"/>
                </a:moveTo>
                <a:lnTo>
                  <a:pt x="4128" y="10964"/>
                </a:lnTo>
                <a:cubicBezTo>
                  <a:pt x="3939" y="11059"/>
                  <a:pt x="3687" y="11122"/>
                  <a:pt x="3466" y="11122"/>
                </a:cubicBezTo>
                <a:cubicBezTo>
                  <a:pt x="3448" y="11122"/>
                  <a:pt x="3430" y="11123"/>
                  <a:pt x="3412" y="11123"/>
                </a:cubicBezTo>
                <a:cubicBezTo>
                  <a:pt x="2680" y="11123"/>
                  <a:pt x="2080" y="10504"/>
                  <a:pt x="2080" y="9735"/>
                </a:cubicBezTo>
                <a:cubicBezTo>
                  <a:pt x="2080" y="9483"/>
                  <a:pt x="2143" y="9263"/>
                  <a:pt x="2238" y="9074"/>
                </a:cubicBezTo>
                <a:close/>
                <a:moveTo>
                  <a:pt x="10334" y="3466"/>
                </a:moveTo>
                <a:lnTo>
                  <a:pt x="10334" y="4884"/>
                </a:lnTo>
                <a:lnTo>
                  <a:pt x="7940" y="4884"/>
                </a:lnTo>
                <a:cubicBezTo>
                  <a:pt x="7751" y="4884"/>
                  <a:pt x="7593" y="5041"/>
                  <a:pt x="7593" y="5230"/>
                </a:cubicBezTo>
                <a:lnTo>
                  <a:pt x="7593" y="9420"/>
                </a:lnTo>
                <a:cubicBezTo>
                  <a:pt x="7593" y="9609"/>
                  <a:pt x="7751" y="9767"/>
                  <a:pt x="7940" y="9767"/>
                </a:cubicBezTo>
                <a:lnTo>
                  <a:pt x="10397" y="9767"/>
                </a:lnTo>
                <a:lnTo>
                  <a:pt x="10397" y="10806"/>
                </a:lnTo>
                <a:cubicBezTo>
                  <a:pt x="10397" y="10996"/>
                  <a:pt x="10240" y="11153"/>
                  <a:pt x="10019" y="11153"/>
                </a:cubicBezTo>
                <a:lnTo>
                  <a:pt x="5861" y="11153"/>
                </a:lnTo>
                <a:cubicBezTo>
                  <a:pt x="5672" y="11153"/>
                  <a:pt x="5514" y="10996"/>
                  <a:pt x="5514" y="10806"/>
                </a:cubicBezTo>
                <a:lnTo>
                  <a:pt x="5514" y="9767"/>
                </a:lnTo>
                <a:lnTo>
                  <a:pt x="6522" y="9767"/>
                </a:lnTo>
                <a:cubicBezTo>
                  <a:pt x="6711" y="9767"/>
                  <a:pt x="6869" y="9609"/>
                  <a:pt x="6869" y="9420"/>
                </a:cubicBezTo>
                <a:lnTo>
                  <a:pt x="6869" y="5230"/>
                </a:lnTo>
                <a:cubicBezTo>
                  <a:pt x="6869" y="5041"/>
                  <a:pt x="6711" y="4884"/>
                  <a:pt x="6522" y="4884"/>
                </a:cubicBezTo>
                <a:lnTo>
                  <a:pt x="5514" y="4884"/>
                </a:lnTo>
                <a:lnTo>
                  <a:pt x="5514" y="3466"/>
                </a:lnTo>
                <a:close/>
                <a:moveTo>
                  <a:pt x="5199" y="0"/>
                </a:moveTo>
                <a:cubicBezTo>
                  <a:pt x="4600" y="0"/>
                  <a:pt x="4159" y="473"/>
                  <a:pt x="4159" y="1040"/>
                </a:cubicBezTo>
                <a:lnTo>
                  <a:pt x="4159" y="3119"/>
                </a:lnTo>
                <a:cubicBezTo>
                  <a:pt x="4159" y="3308"/>
                  <a:pt x="4317" y="3466"/>
                  <a:pt x="4506" y="3466"/>
                </a:cubicBezTo>
                <a:lnTo>
                  <a:pt x="4884" y="3466"/>
                </a:lnTo>
                <a:lnTo>
                  <a:pt x="4884" y="8192"/>
                </a:lnTo>
                <a:cubicBezTo>
                  <a:pt x="4569" y="7908"/>
                  <a:pt x="4128" y="7719"/>
                  <a:pt x="3655" y="7688"/>
                </a:cubicBezTo>
                <a:cubicBezTo>
                  <a:pt x="3277" y="7246"/>
                  <a:pt x="2710" y="6963"/>
                  <a:pt x="2080" y="6963"/>
                </a:cubicBezTo>
                <a:cubicBezTo>
                  <a:pt x="946" y="6963"/>
                  <a:pt x="1" y="7908"/>
                  <a:pt x="1" y="9074"/>
                </a:cubicBezTo>
                <a:cubicBezTo>
                  <a:pt x="1" y="10176"/>
                  <a:pt x="820" y="11027"/>
                  <a:pt x="1923" y="11153"/>
                </a:cubicBezTo>
                <a:cubicBezTo>
                  <a:pt x="2332" y="11594"/>
                  <a:pt x="2868" y="11846"/>
                  <a:pt x="3498" y="11846"/>
                </a:cubicBezTo>
                <a:cubicBezTo>
                  <a:pt x="4065" y="11846"/>
                  <a:pt x="4506" y="11657"/>
                  <a:pt x="4916" y="11311"/>
                </a:cubicBezTo>
                <a:cubicBezTo>
                  <a:pt x="4916" y="11311"/>
                  <a:pt x="4979" y="11279"/>
                  <a:pt x="4979" y="11216"/>
                </a:cubicBezTo>
                <a:cubicBezTo>
                  <a:pt x="5136" y="11594"/>
                  <a:pt x="5514" y="11846"/>
                  <a:pt x="5924" y="11846"/>
                </a:cubicBezTo>
                <a:lnTo>
                  <a:pt x="10114" y="11846"/>
                </a:lnTo>
                <a:cubicBezTo>
                  <a:pt x="10712" y="11846"/>
                  <a:pt x="11122" y="11374"/>
                  <a:pt x="11122" y="10838"/>
                </a:cubicBezTo>
                <a:lnTo>
                  <a:pt x="11122" y="3497"/>
                </a:lnTo>
                <a:lnTo>
                  <a:pt x="11500" y="3497"/>
                </a:lnTo>
                <a:cubicBezTo>
                  <a:pt x="11689" y="3497"/>
                  <a:pt x="11847" y="3340"/>
                  <a:pt x="11847" y="3151"/>
                </a:cubicBezTo>
                <a:lnTo>
                  <a:pt x="11847" y="1072"/>
                </a:lnTo>
                <a:cubicBezTo>
                  <a:pt x="11752" y="441"/>
                  <a:pt x="11343" y="0"/>
                  <a:pt x="1074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84" name="Google Shape;184;p30"/>
          <p:cNvGrpSpPr/>
          <p:nvPr/>
        </p:nvGrpSpPr>
        <p:grpSpPr>
          <a:xfrm>
            <a:off x="853006" y="1560169"/>
            <a:ext cx="356946" cy="332464"/>
            <a:chOff x="-25477800" y="2357750"/>
            <a:chExt cx="298525" cy="278050"/>
          </a:xfrm>
        </p:grpSpPr>
        <p:sp>
          <p:nvSpPr>
            <p:cNvPr id="185" name="Google Shape;185;p30"/>
            <p:cNvSpPr/>
            <p:nvPr/>
          </p:nvSpPr>
          <p:spPr>
            <a:xfrm>
              <a:off x="-25477800" y="2357750"/>
              <a:ext cx="298525" cy="278050"/>
            </a:xfrm>
            <a:custGeom>
              <a:avLst/>
              <a:gdLst/>
              <a:ahLst/>
              <a:cxnLst/>
              <a:rect l="l" t="t" r="r" b="b"/>
              <a:pathLst>
                <a:path w="11941" h="11122" extrusionOk="0">
                  <a:moveTo>
                    <a:pt x="7057" y="1229"/>
                  </a:moveTo>
                  <a:lnTo>
                    <a:pt x="7971" y="2143"/>
                  </a:lnTo>
                  <a:lnTo>
                    <a:pt x="7057" y="2143"/>
                  </a:lnTo>
                  <a:lnTo>
                    <a:pt x="7057" y="1229"/>
                  </a:lnTo>
                  <a:close/>
                  <a:moveTo>
                    <a:pt x="6333" y="756"/>
                  </a:moveTo>
                  <a:lnTo>
                    <a:pt x="6333" y="2489"/>
                  </a:lnTo>
                  <a:cubicBezTo>
                    <a:pt x="6333" y="2678"/>
                    <a:pt x="6490" y="2836"/>
                    <a:pt x="6679" y="2836"/>
                  </a:cubicBezTo>
                  <a:lnTo>
                    <a:pt x="8412" y="2836"/>
                  </a:lnTo>
                  <a:lnTo>
                    <a:pt x="8412" y="4946"/>
                  </a:lnTo>
                  <a:lnTo>
                    <a:pt x="7593" y="4946"/>
                  </a:lnTo>
                  <a:lnTo>
                    <a:pt x="7215" y="4096"/>
                  </a:lnTo>
                  <a:cubicBezTo>
                    <a:pt x="7026" y="3749"/>
                    <a:pt x="6648" y="3529"/>
                    <a:pt x="6270" y="3529"/>
                  </a:cubicBezTo>
                  <a:lnTo>
                    <a:pt x="3245" y="3529"/>
                  </a:lnTo>
                  <a:cubicBezTo>
                    <a:pt x="3119" y="3529"/>
                    <a:pt x="2993" y="3560"/>
                    <a:pt x="2867" y="3592"/>
                  </a:cubicBezTo>
                  <a:lnTo>
                    <a:pt x="2867" y="756"/>
                  </a:lnTo>
                  <a:close/>
                  <a:moveTo>
                    <a:pt x="10901" y="6994"/>
                  </a:moveTo>
                  <a:cubicBezTo>
                    <a:pt x="11027" y="6994"/>
                    <a:pt x="11090" y="7026"/>
                    <a:pt x="11184" y="7089"/>
                  </a:cubicBezTo>
                  <a:cubicBezTo>
                    <a:pt x="11247" y="7183"/>
                    <a:pt x="11247" y="7246"/>
                    <a:pt x="11247" y="7372"/>
                  </a:cubicBezTo>
                  <a:lnTo>
                    <a:pt x="10995" y="9105"/>
                  </a:lnTo>
                  <a:lnTo>
                    <a:pt x="10428" y="6994"/>
                  </a:lnTo>
                  <a:close/>
                  <a:moveTo>
                    <a:pt x="6270" y="4190"/>
                  </a:moveTo>
                  <a:cubicBezTo>
                    <a:pt x="6364" y="4190"/>
                    <a:pt x="6490" y="4253"/>
                    <a:pt x="6585" y="4379"/>
                  </a:cubicBezTo>
                  <a:lnTo>
                    <a:pt x="7089" y="5356"/>
                  </a:lnTo>
                  <a:cubicBezTo>
                    <a:pt x="7120" y="5482"/>
                    <a:pt x="7278" y="5577"/>
                    <a:pt x="7404" y="5577"/>
                  </a:cubicBezTo>
                  <a:lnTo>
                    <a:pt x="9105" y="5577"/>
                  </a:lnTo>
                  <a:cubicBezTo>
                    <a:pt x="9262" y="5577"/>
                    <a:pt x="9420" y="5671"/>
                    <a:pt x="9452" y="5829"/>
                  </a:cubicBezTo>
                  <a:lnTo>
                    <a:pt x="10586" y="10397"/>
                  </a:lnTo>
                  <a:lnTo>
                    <a:pt x="2205" y="10397"/>
                  </a:lnTo>
                  <a:lnTo>
                    <a:pt x="2205" y="10460"/>
                  </a:lnTo>
                  <a:cubicBezTo>
                    <a:pt x="2048" y="10460"/>
                    <a:pt x="1890" y="10334"/>
                    <a:pt x="1859" y="10176"/>
                  </a:cubicBezTo>
                  <a:lnTo>
                    <a:pt x="788" y="5986"/>
                  </a:lnTo>
                  <a:cubicBezTo>
                    <a:pt x="756" y="5892"/>
                    <a:pt x="788" y="5797"/>
                    <a:pt x="851" y="5734"/>
                  </a:cubicBezTo>
                  <a:cubicBezTo>
                    <a:pt x="945" y="5640"/>
                    <a:pt x="1008" y="5608"/>
                    <a:pt x="1134" y="5608"/>
                  </a:cubicBezTo>
                  <a:lnTo>
                    <a:pt x="2520" y="5608"/>
                  </a:lnTo>
                  <a:cubicBezTo>
                    <a:pt x="2709" y="5608"/>
                    <a:pt x="2867" y="5451"/>
                    <a:pt x="2867" y="5262"/>
                  </a:cubicBezTo>
                  <a:lnTo>
                    <a:pt x="2867" y="4537"/>
                  </a:lnTo>
                  <a:cubicBezTo>
                    <a:pt x="2867" y="4348"/>
                    <a:pt x="3025" y="4190"/>
                    <a:pt x="3214" y="4190"/>
                  </a:cubicBezTo>
                  <a:close/>
                  <a:moveTo>
                    <a:pt x="2489" y="0"/>
                  </a:moveTo>
                  <a:cubicBezTo>
                    <a:pt x="2268" y="0"/>
                    <a:pt x="2111" y="158"/>
                    <a:pt x="2111" y="378"/>
                  </a:cubicBezTo>
                  <a:lnTo>
                    <a:pt x="2111" y="4537"/>
                  </a:lnTo>
                  <a:lnTo>
                    <a:pt x="2111" y="4883"/>
                  </a:lnTo>
                  <a:lnTo>
                    <a:pt x="1103" y="4883"/>
                  </a:lnTo>
                  <a:cubicBezTo>
                    <a:pt x="788" y="4883"/>
                    <a:pt x="473" y="5041"/>
                    <a:pt x="284" y="5293"/>
                  </a:cubicBezTo>
                  <a:cubicBezTo>
                    <a:pt x="63" y="5514"/>
                    <a:pt x="0" y="5829"/>
                    <a:pt x="63" y="6144"/>
                  </a:cubicBezTo>
                  <a:lnTo>
                    <a:pt x="1134" y="10334"/>
                  </a:lnTo>
                  <a:cubicBezTo>
                    <a:pt x="1260" y="10806"/>
                    <a:pt x="1701" y="11121"/>
                    <a:pt x="2174" y="11121"/>
                  </a:cubicBezTo>
                  <a:lnTo>
                    <a:pt x="10995" y="11121"/>
                  </a:lnTo>
                  <a:cubicBezTo>
                    <a:pt x="11153" y="11121"/>
                    <a:pt x="11310" y="10995"/>
                    <a:pt x="11342" y="10838"/>
                  </a:cubicBezTo>
                  <a:lnTo>
                    <a:pt x="11877" y="7467"/>
                  </a:lnTo>
                  <a:cubicBezTo>
                    <a:pt x="11940" y="7152"/>
                    <a:pt x="11846" y="6868"/>
                    <a:pt x="11657" y="6616"/>
                  </a:cubicBezTo>
                  <a:cubicBezTo>
                    <a:pt x="11499" y="6427"/>
                    <a:pt x="11216" y="6301"/>
                    <a:pt x="10901" y="6301"/>
                  </a:cubicBezTo>
                  <a:lnTo>
                    <a:pt x="10239" y="6301"/>
                  </a:lnTo>
                  <a:lnTo>
                    <a:pt x="10082" y="5734"/>
                  </a:lnTo>
                  <a:cubicBezTo>
                    <a:pt x="9956" y="5262"/>
                    <a:pt x="9578" y="4946"/>
                    <a:pt x="9105" y="4883"/>
                  </a:cubicBezTo>
                  <a:lnTo>
                    <a:pt x="9105" y="2458"/>
                  </a:lnTo>
                  <a:cubicBezTo>
                    <a:pt x="9105" y="2363"/>
                    <a:pt x="9042" y="2269"/>
                    <a:pt x="8979" y="2206"/>
                  </a:cubicBezTo>
                  <a:lnTo>
                    <a:pt x="6900" y="126"/>
                  </a:lnTo>
                  <a:cubicBezTo>
                    <a:pt x="6805" y="63"/>
                    <a:pt x="6742" y="0"/>
                    <a:pt x="66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6" name="Google Shape;186;p30"/>
            <p:cNvSpPr/>
            <p:nvPr/>
          </p:nvSpPr>
          <p:spPr>
            <a:xfrm>
              <a:off x="-25388025" y="2514850"/>
              <a:ext cx="104000" cy="88650"/>
            </a:xfrm>
            <a:custGeom>
              <a:avLst/>
              <a:gdLst/>
              <a:ahLst/>
              <a:cxnLst/>
              <a:rect l="l" t="t" r="r" b="b"/>
              <a:pathLst>
                <a:path w="4160" h="3546" extrusionOk="0">
                  <a:moveTo>
                    <a:pt x="1752" y="1"/>
                  </a:moveTo>
                  <a:cubicBezTo>
                    <a:pt x="1716" y="1"/>
                    <a:pt x="1678" y="6"/>
                    <a:pt x="1639" y="17"/>
                  </a:cubicBezTo>
                  <a:cubicBezTo>
                    <a:pt x="1450" y="80"/>
                    <a:pt x="1324" y="269"/>
                    <a:pt x="1418" y="458"/>
                  </a:cubicBezTo>
                  <a:lnTo>
                    <a:pt x="1639" y="1403"/>
                  </a:lnTo>
                  <a:lnTo>
                    <a:pt x="347" y="1403"/>
                  </a:lnTo>
                  <a:cubicBezTo>
                    <a:pt x="158" y="1403"/>
                    <a:pt x="1" y="1561"/>
                    <a:pt x="1" y="1750"/>
                  </a:cubicBezTo>
                  <a:cubicBezTo>
                    <a:pt x="1" y="1970"/>
                    <a:pt x="158" y="2128"/>
                    <a:pt x="347" y="2128"/>
                  </a:cubicBezTo>
                  <a:lnTo>
                    <a:pt x="1796" y="2128"/>
                  </a:lnTo>
                  <a:lnTo>
                    <a:pt x="2080" y="3262"/>
                  </a:lnTo>
                  <a:cubicBezTo>
                    <a:pt x="2111" y="3420"/>
                    <a:pt x="2269" y="3546"/>
                    <a:pt x="2426" y="3546"/>
                  </a:cubicBezTo>
                  <a:lnTo>
                    <a:pt x="2521" y="3546"/>
                  </a:lnTo>
                  <a:cubicBezTo>
                    <a:pt x="2710" y="3483"/>
                    <a:pt x="2836" y="3294"/>
                    <a:pt x="2742" y="3105"/>
                  </a:cubicBezTo>
                  <a:lnTo>
                    <a:pt x="2521" y="2159"/>
                  </a:lnTo>
                  <a:lnTo>
                    <a:pt x="3813" y="2159"/>
                  </a:lnTo>
                  <a:cubicBezTo>
                    <a:pt x="4002" y="2159"/>
                    <a:pt x="4159" y="2002"/>
                    <a:pt x="4159" y="1813"/>
                  </a:cubicBezTo>
                  <a:cubicBezTo>
                    <a:pt x="4159" y="1561"/>
                    <a:pt x="4002" y="1403"/>
                    <a:pt x="3813" y="1403"/>
                  </a:cubicBezTo>
                  <a:lnTo>
                    <a:pt x="2363" y="1403"/>
                  </a:lnTo>
                  <a:lnTo>
                    <a:pt x="2080" y="269"/>
                  </a:lnTo>
                  <a:cubicBezTo>
                    <a:pt x="2054" y="114"/>
                    <a:pt x="1921" y="1"/>
                    <a:pt x="17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87" name="Google Shape;187;p30"/>
          <p:cNvSpPr/>
          <p:nvPr/>
        </p:nvSpPr>
        <p:spPr>
          <a:xfrm>
            <a:off x="3646540" y="3701825"/>
            <a:ext cx="357903" cy="331538"/>
          </a:xfrm>
          <a:custGeom>
            <a:avLst/>
            <a:gdLst/>
            <a:ahLst/>
            <a:cxnLst/>
            <a:rect l="l" t="t" r="r" b="b"/>
            <a:pathLst>
              <a:path w="11973" h="11091" extrusionOk="0">
                <a:moveTo>
                  <a:pt x="2143" y="694"/>
                </a:moveTo>
                <a:cubicBezTo>
                  <a:pt x="2206" y="694"/>
                  <a:pt x="2332" y="726"/>
                  <a:pt x="2363" y="820"/>
                </a:cubicBezTo>
                <a:cubicBezTo>
                  <a:pt x="2489" y="915"/>
                  <a:pt x="2489" y="1167"/>
                  <a:pt x="2363" y="1293"/>
                </a:cubicBezTo>
                <a:lnTo>
                  <a:pt x="1387" y="2269"/>
                </a:lnTo>
                <a:cubicBezTo>
                  <a:pt x="1324" y="2332"/>
                  <a:pt x="1229" y="2395"/>
                  <a:pt x="1135" y="2395"/>
                </a:cubicBezTo>
                <a:cubicBezTo>
                  <a:pt x="1072" y="2395"/>
                  <a:pt x="977" y="2332"/>
                  <a:pt x="914" y="2269"/>
                </a:cubicBezTo>
                <a:cubicBezTo>
                  <a:pt x="788" y="2143"/>
                  <a:pt x="788" y="1923"/>
                  <a:pt x="914" y="1797"/>
                </a:cubicBezTo>
                <a:lnTo>
                  <a:pt x="1891" y="820"/>
                </a:lnTo>
                <a:cubicBezTo>
                  <a:pt x="1985" y="726"/>
                  <a:pt x="2048" y="694"/>
                  <a:pt x="2143" y="694"/>
                </a:cubicBezTo>
                <a:close/>
                <a:moveTo>
                  <a:pt x="2647" y="2017"/>
                </a:moveTo>
                <a:lnTo>
                  <a:pt x="5325" y="4191"/>
                </a:lnTo>
                <a:lnTo>
                  <a:pt x="3151" y="4191"/>
                </a:lnTo>
                <a:lnTo>
                  <a:pt x="2111" y="2584"/>
                </a:lnTo>
                <a:lnTo>
                  <a:pt x="2647" y="2017"/>
                </a:lnTo>
                <a:close/>
                <a:moveTo>
                  <a:pt x="10555" y="2805"/>
                </a:moveTo>
                <a:lnTo>
                  <a:pt x="10555" y="2805"/>
                </a:lnTo>
                <a:cubicBezTo>
                  <a:pt x="10523" y="3277"/>
                  <a:pt x="10334" y="3750"/>
                  <a:pt x="10050" y="4191"/>
                </a:cubicBezTo>
                <a:lnTo>
                  <a:pt x="8318" y="4191"/>
                </a:lnTo>
                <a:cubicBezTo>
                  <a:pt x="8822" y="3403"/>
                  <a:pt x="9641" y="2931"/>
                  <a:pt x="10555" y="2805"/>
                </a:cubicBezTo>
                <a:close/>
                <a:moveTo>
                  <a:pt x="10964" y="4853"/>
                </a:moveTo>
                <a:cubicBezTo>
                  <a:pt x="11153" y="4853"/>
                  <a:pt x="11311" y="5010"/>
                  <a:pt x="11311" y="5231"/>
                </a:cubicBezTo>
                <a:cubicBezTo>
                  <a:pt x="11279" y="5294"/>
                  <a:pt x="11279" y="5388"/>
                  <a:pt x="11185" y="5420"/>
                </a:cubicBezTo>
                <a:cubicBezTo>
                  <a:pt x="11122" y="5483"/>
                  <a:pt x="11027" y="5577"/>
                  <a:pt x="10933" y="5577"/>
                </a:cubicBezTo>
                <a:lnTo>
                  <a:pt x="1198" y="5577"/>
                </a:lnTo>
                <a:cubicBezTo>
                  <a:pt x="1072" y="5577"/>
                  <a:pt x="1009" y="5546"/>
                  <a:pt x="914" y="5420"/>
                </a:cubicBezTo>
                <a:cubicBezTo>
                  <a:pt x="882" y="5325"/>
                  <a:pt x="851" y="5294"/>
                  <a:pt x="851" y="5231"/>
                </a:cubicBezTo>
                <a:cubicBezTo>
                  <a:pt x="851" y="5010"/>
                  <a:pt x="1009" y="4853"/>
                  <a:pt x="1198" y="4853"/>
                </a:cubicBezTo>
                <a:close/>
                <a:moveTo>
                  <a:pt x="10555" y="6239"/>
                </a:moveTo>
                <a:cubicBezTo>
                  <a:pt x="10428" y="7058"/>
                  <a:pt x="10082" y="8098"/>
                  <a:pt x="8759" y="9043"/>
                </a:cubicBezTo>
                <a:lnTo>
                  <a:pt x="3340" y="9043"/>
                </a:lnTo>
                <a:cubicBezTo>
                  <a:pt x="2363" y="8381"/>
                  <a:pt x="1765" y="7657"/>
                  <a:pt x="1576" y="6270"/>
                </a:cubicBezTo>
                <a:lnTo>
                  <a:pt x="9137" y="6270"/>
                </a:lnTo>
                <a:cubicBezTo>
                  <a:pt x="9074" y="6711"/>
                  <a:pt x="8822" y="7216"/>
                  <a:pt x="8192" y="7751"/>
                </a:cubicBezTo>
                <a:cubicBezTo>
                  <a:pt x="8034" y="7846"/>
                  <a:pt x="8034" y="8098"/>
                  <a:pt x="8160" y="8224"/>
                </a:cubicBezTo>
                <a:cubicBezTo>
                  <a:pt x="8223" y="8287"/>
                  <a:pt x="8318" y="8318"/>
                  <a:pt x="8444" y="8318"/>
                </a:cubicBezTo>
                <a:cubicBezTo>
                  <a:pt x="8507" y="8318"/>
                  <a:pt x="8601" y="8287"/>
                  <a:pt x="8633" y="8255"/>
                </a:cubicBezTo>
                <a:cubicBezTo>
                  <a:pt x="9483" y="7531"/>
                  <a:pt x="9767" y="6838"/>
                  <a:pt x="9861" y="6239"/>
                </a:cubicBezTo>
                <a:close/>
                <a:moveTo>
                  <a:pt x="8475" y="9704"/>
                </a:moveTo>
                <a:lnTo>
                  <a:pt x="8475" y="10051"/>
                </a:lnTo>
                <a:cubicBezTo>
                  <a:pt x="8507" y="10272"/>
                  <a:pt x="8349" y="10429"/>
                  <a:pt x="8160" y="10429"/>
                </a:cubicBezTo>
                <a:lnTo>
                  <a:pt x="3938" y="10429"/>
                </a:lnTo>
                <a:cubicBezTo>
                  <a:pt x="3749" y="10429"/>
                  <a:pt x="3592" y="10272"/>
                  <a:pt x="3592" y="10051"/>
                </a:cubicBezTo>
                <a:lnTo>
                  <a:pt x="3592" y="9704"/>
                </a:lnTo>
                <a:close/>
                <a:moveTo>
                  <a:pt x="2143" y="1"/>
                </a:moveTo>
                <a:cubicBezTo>
                  <a:pt x="1859" y="1"/>
                  <a:pt x="1576" y="127"/>
                  <a:pt x="1387" y="348"/>
                </a:cubicBezTo>
                <a:lnTo>
                  <a:pt x="410" y="1324"/>
                </a:lnTo>
                <a:cubicBezTo>
                  <a:pt x="0" y="1702"/>
                  <a:pt x="0" y="2364"/>
                  <a:pt x="410" y="2773"/>
                </a:cubicBezTo>
                <a:cubicBezTo>
                  <a:pt x="599" y="2962"/>
                  <a:pt x="882" y="3088"/>
                  <a:pt x="1135" y="3088"/>
                </a:cubicBezTo>
                <a:cubicBezTo>
                  <a:pt x="1261" y="3088"/>
                  <a:pt x="1418" y="3057"/>
                  <a:pt x="1544" y="3025"/>
                </a:cubicBezTo>
                <a:lnTo>
                  <a:pt x="2332" y="4191"/>
                </a:lnTo>
                <a:lnTo>
                  <a:pt x="1198" y="4191"/>
                </a:lnTo>
                <a:cubicBezTo>
                  <a:pt x="599" y="4191"/>
                  <a:pt x="158" y="4664"/>
                  <a:pt x="158" y="5231"/>
                </a:cubicBezTo>
                <a:cubicBezTo>
                  <a:pt x="158" y="5451"/>
                  <a:pt x="252" y="5640"/>
                  <a:pt x="347" y="5861"/>
                </a:cubicBezTo>
                <a:cubicBezTo>
                  <a:pt x="473" y="6050"/>
                  <a:pt x="662" y="6176"/>
                  <a:pt x="914" y="6207"/>
                </a:cubicBezTo>
                <a:cubicBezTo>
                  <a:pt x="977" y="6995"/>
                  <a:pt x="1229" y="7625"/>
                  <a:pt x="1544" y="8161"/>
                </a:cubicBezTo>
                <a:cubicBezTo>
                  <a:pt x="1859" y="8696"/>
                  <a:pt x="2300" y="9106"/>
                  <a:pt x="2930" y="9547"/>
                </a:cubicBezTo>
                <a:lnTo>
                  <a:pt x="2930" y="10051"/>
                </a:lnTo>
                <a:cubicBezTo>
                  <a:pt x="2930" y="10650"/>
                  <a:pt x="3403" y="11091"/>
                  <a:pt x="3938" y="11091"/>
                </a:cubicBezTo>
                <a:lnTo>
                  <a:pt x="8160" y="11091"/>
                </a:lnTo>
                <a:cubicBezTo>
                  <a:pt x="8759" y="11091"/>
                  <a:pt x="9168" y="10618"/>
                  <a:pt x="9168" y="10051"/>
                </a:cubicBezTo>
                <a:lnTo>
                  <a:pt x="9168" y="9547"/>
                </a:lnTo>
                <a:cubicBezTo>
                  <a:pt x="10428" y="8696"/>
                  <a:pt x="11122" y="7594"/>
                  <a:pt x="11216" y="6207"/>
                </a:cubicBezTo>
                <a:cubicBezTo>
                  <a:pt x="11437" y="6113"/>
                  <a:pt x="11626" y="6018"/>
                  <a:pt x="11752" y="5861"/>
                </a:cubicBezTo>
                <a:cubicBezTo>
                  <a:pt x="11846" y="5640"/>
                  <a:pt x="11941" y="5451"/>
                  <a:pt x="11941" y="5231"/>
                </a:cubicBezTo>
                <a:cubicBezTo>
                  <a:pt x="11972" y="4632"/>
                  <a:pt x="11500" y="4191"/>
                  <a:pt x="10901" y="4191"/>
                </a:cubicBezTo>
                <a:lnTo>
                  <a:pt x="10838" y="4191"/>
                </a:lnTo>
                <a:cubicBezTo>
                  <a:pt x="11122" y="3656"/>
                  <a:pt x="11279" y="3057"/>
                  <a:pt x="11279" y="2458"/>
                </a:cubicBezTo>
                <a:cubicBezTo>
                  <a:pt x="11279" y="2269"/>
                  <a:pt x="11122" y="2112"/>
                  <a:pt x="10901" y="2112"/>
                </a:cubicBezTo>
                <a:cubicBezTo>
                  <a:pt x="9452" y="2112"/>
                  <a:pt x="8160" y="2931"/>
                  <a:pt x="7530" y="4191"/>
                </a:cubicBezTo>
                <a:lnTo>
                  <a:pt x="6427" y="4191"/>
                </a:lnTo>
                <a:lnTo>
                  <a:pt x="3088" y="1482"/>
                </a:lnTo>
                <a:cubicBezTo>
                  <a:pt x="3245" y="1072"/>
                  <a:pt x="3151" y="663"/>
                  <a:pt x="2867" y="348"/>
                </a:cubicBezTo>
                <a:cubicBezTo>
                  <a:pt x="2678" y="127"/>
                  <a:pt x="2395" y="1"/>
                  <a:pt x="21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oogle Shape;212;p32"/>
          <p:cNvGrpSpPr/>
          <p:nvPr/>
        </p:nvGrpSpPr>
        <p:grpSpPr>
          <a:xfrm>
            <a:off x="820575" y="1532575"/>
            <a:ext cx="7603447" cy="2690272"/>
            <a:chOff x="820575" y="1532575"/>
            <a:chExt cx="7603447" cy="2690272"/>
          </a:xfrm>
        </p:grpSpPr>
        <p:sp>
          <p:nvSpPr>
            <p:cNvPr id="213" name="Google Shape;213;p32"/>
            <p:cNvSpPr/>
            <p:nvPr/>
          </p:nvSpPr>
          <p:spPr>
            <a:xfrm>
              <a:off x="6300079" y="1532575"/>
              <a:ext cx="2123943" cy="2688582"/>
            </a:xfrm>
            <a:custGeom>
              <a:avLst/>
              <a:gdLst/>
              <a:ahLst/>
              <a:cxnLst/>
              <a:rect l="l" t="t" r="r" b="b"/>
              <a:pathLst>
                <a:path w="79474" h="121367" extrusionOk="0">
                  <a:moveTo>
                    <a:pt x="0" y="0"/>
                  </a:moveTo>
                  <a:lnTo>
                    <a:pt x="0" y="121366"/>
                  </a:lnTo>
                  <a:lnTo>
                    <a:pt x="68729" y="121366"/>
                  </a:lnTo>
                  <a:lnTo>
                    <a:pt x="68729" y="85815"/>
                  </a:lnTo>
                  <a:cubicBezTo>
                    <a:pt x="68729" y="79588"/>
                    <a:pt x="70669" y="73514"/>
                    <a:pt x="74293" y="68448"/>
                  </a:cubicBezTo>
                  <a:lnTo>
                    <a:pt x="78249" y="62897"/>
                  </a:lnTo>
                  <a:cubicBezTo>
                    <a:pt x="79474" y="61672"/>
                    <a:pt x="79474" y="59694"/>
                    <a:pt x="78249" y="58469"/>
                  </a:cubicBezTo>
                  <a:lnTo>
                    <a:pt x="74293" y="52918"/>
                  </a:lnTo>
                  <a:cubicBezTo>
                    <a:pt x="70669" y="47840"/>
                    <a:pt x="68729" y="41778"/>
                    <a:pt x="68729" y="35551"/>
                  </a:cubicBezTo>
                  <a:lnTo>
                    <a:pt x="68729" y="0"/>
                  </a:lnTo>
                  <a:close/>
                </a:path>
              </a:pathLst>
            </a:custGeom>
            <a:solidFill>
              <a:srgbClr val="F5A0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4" name="Google Shape;214;p32"/>
            <p:cNvSpPr/>
            <p:nvPr/>
          </p:nvSpPr>
          <p:spPr>
            <a:xfrm>
              <a:off x="4473578" y="1534264"/>
              <a:ext cx="2123943" cy="2688582"/>
            </a:xfrm>
            <a:custGeom>
              <a:avLst/>
              <a:gdLst/>
              <a:ahLst/>
              <a:cxnLst/>
              <a:rect l="l" t="t" r="r" b="b"/>
              <a:pathLst>
                <a:path w="79474" h="121367" extrusionOk="0">
                  <a:moveTo>
                    <a:pt x="0" y="0"/>
                  </a:moveTo>
                  <a:lnTo>
                    <a:pt x="0" y="121366"/>
                  </a:lnTo>
                  <a:lnTo>
                    <a:pt x="68729" y="121366"/>
                  </a:lnTo>
                  <a:lnTo>
                    <a:pt x="68729" y="85815"/>
                  </a:lnTo>
                  <a:cubicBezTo>
                    <a:pt x="68729" y="79588"/>
                    <a:pt x="70669" y="73514"/>
                    <a:pt x="74293" y="68448"/>
                  </a:cubicBezTo>
                  <a:lnTo>
                    <a:pt x="78249" y="62897"/>
                  </a:lnTo>
                  <a:cubicBezTo>
                    <a:pt x="79474" y="61672"/>
                    <a:pt x="79474" y="59694"/>
                    <a:pt x="78249" y="58469"/>
                  </a:cubicBezTo>
                  <a:lnTo>
                    <a:pt x="74293" y="52918"/>
                  </a:lnTo>
                  <a:cubicBezTo>
                    <a:pt x="70669" y="47840"/>
                    <a:pt x="68729" y="41778"/>
                    <a:pt x="68729" y="35551"/>
                  </a:cubicBezTo>
                  <a:lnTo>
                    <a:pt x="687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5" name="Google Shape;215;p32"/>
            <p:cNvSpPr/>
            <p:nvPr/>
          </p:nvSpPr>
          <p:spPr>
            <a:xfrm>
              <a:off x="2647076" y="1532575"/>
              <a:ext cx="2123943" cy="2688582"/>
            </a:xfrm>
            <a:custGeom>
              <a:avLst/>
              <a:gdLst/>
              <a:ahLst/>
              <a:cxnLst/>
              <a:rect l="l" t="t" r="r" b="b"/>
              <a:pathLst>
                <a:path w="79474" h="121367" extrusionOk="0">
                  <a:moveTo>
                    <a:pt x="0" y="0"/>
                  </a:moveTo>
                  <a:lnTo>
                    <a:pt x="0" y="121366"/>
                  </a:lnTo>
                  <a:lnTo>
                    <a:pt x="68729" y="121366"/>
                  </a:lnTo>
                  <a:lnTo>
                    <a:pt x="68729" y="85815"/>
                  </a:lnTo>
                  <a:cubicBezTo>
                    <a:pt x="68729" y="79588"/>
                    <a:pt x="70669" y="73514"/>
                    <a:pt x="74293" y="68448"/>
                  </a:cubicBezTo>
                  <a:lnTo>
                    <a:pt x="78249" y="62897"/>
                  </a:lnTo>
                  <a:cubicBezTo>
                    <a:pt x="79474" y="61672"/>
                    <a:pt x="79474" y="59694"/>
                    <a:pt x="78249" y="58469"/>
                  </a:cubicBezTo>
                  <a:lnTo>
                    <a:pt x="74293" y="52918"/>
                  </a:lnTo>
                  <a:cubicBezTo>
                    <a:pt x="70669" y="47840"/>
                    <a:pt x="68729" y="41778"/>
                    <a:pt x="68729" y="35551"/>
                  </a:cubicBezTo>
                  <a:lnTo>
                    <a:pt x="68729" y="0"/>
                  </a:lnTo>
                  <a:close/>
                </a:path>
              </a:pathLst>
            </a:custGeom>
            <a:solidFill>
              <a:srgbClr val="EC63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6" name="Google Shape;216;p32"/>
            <p:cNvSpPr/>
            <p:nvPr/>
          </p:nvSpPr>
          <p:spPr>
            <a:xfrm>
              <a:off x="820575" y="1534264"/>
              <a:ext cx="2123943" cy="2688582"/>
            </a:xfrm>
            <a:custGeom>
              <a:avLst/>
              <a:gdLst/>
              <a:ahLst/>
              <a:cxnLst/>
              <a:rect l="l" t="t" r="r" b="b"/>
              <a:pathLst>
                <a:path w="79474" h="121367" extrusionOk="0">
                  <a:moveTo>
                    <a:pt x="0" y="0"/>
                  </a:moveTo>
                  <a:lnTo>
                    <a:pt x="0" y="121366"/>
                  </a:lnTo>
                  <a:lnTo>
                    <a:pt x="68729" y="121366"/>
                  </a:lnTo>
                  <a:lnTo>
                    <a:pt x="68729" y="85815"/>
                  </a:lnTo>
                  <a:cubicBezTo>
                    <a:pt x="68729" y="79588"/>
                    <a:pt x="70669" y="73514"/>
                    <a:pt x="74293" y="68448"/>
                  </a:cubicBezTo>
                  <a:lnTo>
                    <a:pt x="78249" y="62897"/>
                  </a:lnTo>
                  <a:cubicBezTo>
                    <a:pt x="79474" y="61672"/>
                    <a:pt x="79474" y="59694"/>
                    <a:pt x="78249" y="58469"/>
                  </a:cubicBezTo>
                  <a:lnTo>
                    <a:pt x="74293" y="52918"/>
                  </a:lnTo>
                  <a:cubicBezTo>
                    <a:pt x="70669" y="47840"/>
                    <a:pt x="68729" y="41778"/>
                    <a:pt x="68729" y="35551"/>
                  </a:cubicBezTo>
                  <a:lnTo>
                    <a:pt x="68729" y="0"/>
                  </a:lnTo>
                  <a:close/>
                </a:path>
              </a:pathLst>
            </a:custGeom>
            <a:solidFill>
              <a:srgbClr val="D65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17" name="Google Shape;217;p32"/>
          <p:cNvSpPr txBox="1">
            <a:spLocks noGrp="1"/>
          </p:cNvSpPr>
          <p:nvPr>
            <p:ph type="title"/>
          </p:nvPr>
        </p:nvSpPr>
        <p:spPr>
          <a:xfrm>
            <a:off x="720000" y="386400"/>
            <a:ext cx="7704000" cy="59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مواد و روش 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8" name="Google Shape;218;p32"/>
          <p:cNvSpPr txBox="1">
            <a:spLocks noGrp="1"/>
          </p:cNvSpPr>
          <p:nvPr>
            <p:ph type="subTitle" idx="4294967295"/>
          </p:nvPr>
        </p:nvSpPr>
        <p:spPr>
          <a:xfrm>
            <a:off x="4776069" y="2382020"/>
            <a:ext cx="1532700" cy="4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2000" b="1" dirty="0">
                <a:solidFill>
                  <a:schemeClr val="lt1"/>
                </a:solidFill>
                <a:latin typeface="Josefin Sans"/>
                <a:ea typeface="Josefin Sans"/>
                <a:cs typeface="B Nazanin" panose="00000400000000000000" pitchFamily="2" charset="-78"/>
                <a:sym typeface="Josefin Sans"/>
              </a:rPr>
              <a:t>عنوان در اینجا</a:t>
            </a:r>
            <a:endParaRPr sz="2000" b="1" dirty="0">
              <a:solidFill>
                <a:schemeClr val="lt1"/>
              </a:solidFill>
              <a:latin typeface="Josefin Sans"/>
              <a:ea typeface="Josefin Sans"/>
              <a:cs typeface="B Nazanin" panose="00000400000000000000" pitchFamily="2" charset="-78"/>
              <a:sym typeface="Josefin Sans"/>
            </a:endParaRPr>
          </a:p>
        </p:txBody>
      </p:sp>
      <p:sp>
        <p:nvSpPr>
          <p:cNvPr id="219" name="Google Shape;219;p32"/>
          <p:cNvSpPr txBox="1">
            <a:spLocks noGrp="1"/>
          </p:cNvSpPr>
          <p:nvPr>
            <p:ph type="subTitle" idx="4294967295"/>
          </p:nvPr>
        </p:nvSpPr>
        <p:spPr>
          <a:xfrm>
            <a:off x="4769177" y="2798860"/>
            <a:ext cx="1532700" cy="9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dirty="0">
                <a:solidFill>
                  <a:schemeClr val="lt1"/>
                </a:solidFill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20" name="Google Shape;220;p32"/>
          <p:cNvSpPr txBox="1">
            <a:spLocks noGrp="1"/>
          </p:cNvSpPr>
          <p:nvPr>
            <p:ph type="subTitle" idx="4294967295"/>
          </p:nvPr>
        </p:nvSpPr>
        <p:spPr>
          <a:xfrm>
            <a:off x="6602594" y="2382020"/>
            <a:ext cx="1532700" cy="4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2000" b="1" dirty="0">
                <a:solidFill>
                  <a:schemeClr val="lt1"/>
                </a:solidFill>
                <a:latin typeface="Josefin Sans"/>
                <a:ea typeface="Josefin Sans"/>
                <a:cs typeface="B Nazanin" panose="00000400000000000000" pitchFamily="2" charset="-78"/>
                <a:sym typeface="Josefin Sans"/>
              </a:rPr>
              <a:t>عنوان در اینجا</a:t>
            </a:r>
            <a:endParaRPr sz="2000" b="1" dirty="0">
              <a:solidFill>
                <a:schemeClr val="lt1"/>
              </a:solidFill>
              <a:latin typeface="Josefin Sans"/>
              <a:ea typeface="Josefin Sans"/>
              <a:cs typeface="B Nazanin" panose="00000400000000000000" pitchFamily="2" charset="-78"/>
              <a:sym typeface="Josefin Sans"/>
            </a:endParaRPr>
          </a:p>
        </p:txBody>
      </p:sp>
      <p:sp>
        <p:nvSpPr>
          <p:cNvPr id="221" name="Google Shape;221;p32"/>
          <p:cNvSpPr txBox="1">
            <a:spLocks noGrp="1"/>
          </p:cNvSpPr>
          <p:nvPr>
            <p:ph type="subTitle" idx="4294967295"/>
          </p:nvPr>
        </p:nvSpPr>
        <p:spPr>
          <a:xfrm>
            <a:off x="6595701" y="2798860"/>
            <a:ext cx="1532700" cy="9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dirty="0">
                <a:solidFill>
                  <a:schemeClr val="lt1"/>
                </a:solidFill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22" name="Google Shape;222;p32"/>
          <p:cNvSpPr txBox="1">
            <a:spLocks noGrp="1"/>
          </p:cNvSpPr>
          <p:nvPr>
            <p:ph type="subTitle" idx="4294967295"/>
          </p:nvPr>
        </p:nvSpPr>
        <p:spPr>
          <a:xfrm>
            <a:off x="1008705" y="2382020"/>
            <a:ext cx="1532700" cy="4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2000" b="1" dirty="0">
                <a:solidFill>
                  <a:schemeClr val="lt1"/>
                </a:solidFill>
                <a:latin typeface="Josefin Sans"/>
                <a:ea typeface="Josefin Sans"/>
                <a:cs typeface="B Nazanin" panose="00000400000000000000" pitchFamily="2" charset="-78"/>
                <a:sym typeface="Josefin Sans"/>
              </a:rPr>
              <a:t>عنوان در اینجا</a:t>
            </a:r>
            <a:endParaRPr sz="2000" b="1" dirty="0">
              <a:solidFill>
                <a:schemeClr val="lt1"/>
              </a:solidFill>
              <a:latin typeface="Josefin Sans"/>
              <a:ea typeface="Josefin Sans"/>
              <a:cs typeface="B Nazanin" panose="00000400000000000000" pitchFamily="2" charset="-78"/>
              <a:sym typeface="Josefin Sans"/>
            </a:endParaRPr>
          </a:p>
        </p:txBody>
      </p:sp>
      <p:sp>
        <p:nvSpPr>
          <p:cNvPr id="223" name="Google Shape;223;p32"/>
          <p:cNvSpPr txBox="1">
            <a:spLocks noGrp="1"/>
          </p:cNvSpPr>
          <p:nvPr>
            <p:ph type="subTitle" idx="4294967295"/>
          </p:nvPr>
        </p:nvSpPr>
        <p:spPr>
          <a:xfrm>
            <a:off x="1001812" y="2798860"/>
            <a:ext cx="1532700" cy="9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dirty="0">
                <a:solidFill>
                  <a:schemeClr val="lt1"/>
                </a:solidFill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grpSp>
        <p:nvGrpSpPr>
          <p:cNvPr id="224" name="Google Shape;224;p32"/>
          <p:cNvGrpSpPr/>
          <p:nvPr/>
        </p:nvGrpSpPr>
        <p:grpSpPr>
          <a:xfrm>
            <a:off x="1117856" y="1994858"/>
            <a:ext cx="356946" cy="332464"/>
            <a:chOff x="-25477800" y="2357750"/>
            <a:chExt cx="298525" cy="278050"/>
          </a:xfrm>
        </p:grpSpPr>
        <p:sp>
          <p:nvSpPr>
            <p:cNvPr id="225" name="Google Shape;225;p32"/>
            <p:cNvSpPr/>
            <p:nvPr/>
          </p:nvSpPr>
          <p:spPr>
            <a:xfrm>
              <a:off x="-25477800" y="2357750"/>
              <a:ext cx="298525" cy="278050"/>
            </a:xfrm>
            <a:custGeom>
              <a:avLst/>
              <a:gdLst/>
              <a:ahLst/>
              <a:cxnLst/>
              <a:rect l="l" t="t" r="r" b="b"/>
              <a:pathLst>
                <a:path w="11941" h="11122" extrusionOk="0">
                  <a:moveTo>
                    <a:pt x="7057" y="1229"/>
                  </a:moveTo>
                  <a:lnTo>
                    <a:pt x="7971" y="2143"/>
                  </a:lnTo>
                  <a:lnTo>
                    <a:pt x="7057" y="2143"/>
                  </a:lnTo>
                  <a:lnTo>
                    <a:pt x="7057" y="1229"/>
                  </a:lnTo>
                  <a:close/>
                  <a:moveTo>
                    <a:pt x="6333" y="756"/>
                  </a:moveTo>
                  <a:lnTo>
                    <a:pt x="6333" y="2489"/>
                  </a:lnTo>
                  <a:cubicBezTo>
                    <a:pt x="6333" y="2678"/>
                    <a:pt x="6490" y="2836"/>
                    <a:pt x="6679" y="2836"/>
                  </a:cubicBezTo>
                  <a:lnTo>
                    <a:pt x="8412" y="2836"/>
                  </a:lnTo>
                  <a:lnTo>
                    <a:pt x="8412" y="4946"/>
                  </a:lnTo>
                  <a:lnTo>
                    <a:pt x="7593" y="4946"/>
                  </a:lnTo>
                  <a:lnTo>
                    <a:pt x="7215" y="4096"/>
                  </a:lnTo>
                  <a:cubicBezTo>
                    <a:pt x="7026" y="3749"/>
                    <a:pt x="6648" y="3529"/>
                    <a:pt x="6270" y="3529"/>
                  </a:cubicBezTo>
                  <a:lnTo>
                    <a:pt x="3245" y="3529"/>
                  </a:lnTo>
                  <a:cubicBezTo>
                    <a:pt x="3119" y="3529"/>
                    <a:pt x="2993" y="3560"/>
                    <a:pt x="2867" y="3592"/>
                  </a:cubicBezTo>
                  <a:lnTo>
                    <a:pt x="2867" y="756"/>
                  </a:lnTo>
                  <a:close/>
                  <a:moveTo>
                    <a:pt x="10901" y="6994"/>
                  </a:moveTo>
                  <a:cubicBezTo>
                    <a:pt x="11027" y="6994"/>
                    <a:pt x="11090" y="7026"/>
                    <a:pt x="11184" y="7089"/>
                  </a:cubicBezTo>
                  <a:cubicBezTo>
                    <a:pt x="11247" y="7183"/>
                    <a:pt x="11247" y="7246"/>
                    <a:pt x="11247" y="7372"/>
                  </a:cubicBezTo>
                  <a:lnTo>
                    <a:pt x="10995" y="9105"/>
                  </a:lnTo>
                  <a:lnTo>
                    <a:pt x="10428" y="6994"/>
                  </a:lnTo>
                  <a:close/>
                  <a:moveTo>
                    <a:pt x="6270" y="4190"/>
                  </a:moveTo>
                  <a:cubicBezTo>
                    <a:pt x="6364" y="4190"/>
                    <a:pt x="6490" y="4253"/>
                    <a:pt x="6585" y="4379"/>
                  </a:cubicBezTo>
                  <a:lnTo>
                    <a:pt x="7089" y="5356"/>
                  </a:lnTo>
                  <a:cubicBezTo>
                    <a:pt x="7120" y="5482"/>
                    <a:pt x="7278" y="5577"/>
                    <a:pt x="7404" y="5577"/>
                  </a:cubicBezTo>
                  <a:lnTo>
                    <a:pt x="9105" y="5577"/>
                  </a:lnTo>
                  <a:cubicBezTo>
                    <a:pt x="9262" y="5577"/>
                    <a:pt x="9420" y="5671"/>
                    <a:pt x="9452" y="5829"/>
                  </a:cubicBezTo>
                  <a:lnTo>
                    <a:pt x="10586" y="10397"/>
                  </a:lnTo>
                  <a:lnTo>
                    <a:pt x="2205" y="10397"/>
                  </a:lnTo>
                  <a:lnTo>
                    <a:pt x="2205" y="10460"/>
                  </a:lnTo>
                  <a:cubicBezTo>
                    <a:pt x="2048" y="10460"/>
                    <a:pt x="1890" y="10334"/>
                    <a:pt x="1859" y="10176"/>
                  </a:cubicBezTo>
                  <a:lnTo>
                    <a:pt x="788" y="5986"/>
                  </a:lnTo>
                  <a:cubicBezTo>
                    <a:pt x="756" y="5892"/>
                    <a:pt x="788" y="5797"/>
                    <a:pt x="851" y="5734"/>
                  </a:cubicBezTo>
                  <a:cubicBezTo>
                    <a:pt x="945" y="5640"/>
                    <a:pt x="1008" y="5608"/>
                    <a:pt x="1134" y="5608"/>
                  </a:cubicBezTo>
                  <a:lnTo>
                    <a:pt x="2520" y="5608"/>
                  </a:lnTo>
                  <a:cubicBezTo>
                    <a:pt x="2709" y="5608"/>
                    <a:pt x="2867" y="5451"/>
                    <a:pt x="2867" y="5262"/>
                  </a:cubicBezTo>
                  <a:lnTo>
                    <a:pt x="2867" y="4537"/>
                  </a:lnTo>
                  <a:cubicBezTo>
                    <a:pt x="2867" y="4348"/>
                    <a:pt x="3025" y="4190"/>
                    <a:pt x="3214" y="4190"/>
                  </a:cubicBezTo>
                  <a:close/>
                  <a:moveTo>
                    <a:pt x="2489" y="0"/>
                  </a:moveTo>
                  <a:cubicBezTo>
                    <a:pt x="2268" y="0"/>
                    <a:pt x="2111" y="158"/>
                    <a:pt x="2111" y="378"/>
                  </a:cubicBezTo>
                  <a:lnTo>
                    <a:pt x="2111" y="4537"/>
                  </a:lnTo>
                  <a:lnTo>
                    <a:pt x="2111" y="4883"/>
                  </a:lnTo>
                  <a:lnTo>
                    <a:pt x="1103" y="4883"/>
                  </a:lnTo>
                  <a:cubicBezTo>
                    <a:pt x="788" y="4883"/>
                    <a:pt x="473" y="5041"/>
                    <a:pt x="284" y="5293"/>
                  </a:cubicBezTo>
                  <a:cubicBezTo>
                    <a:pt x="63" y="5514"/>
                    <a:pt x="0" y="5829"/>
                    <a:pt x="63" y="6144"/>
                  </a:cubicBezTo>
                  <a:lnTo>
                    <a:pt x="1134" y="10334"/>
                  </a:lnTo>
                  <a:cubicBezTo>
                    <a:pt x="1260" y="10806"/>
                    <a:pt x="1701" y="11121"/>
                    <a:pt x="2174" y="11121"/>
                  </a:cubicBezTo>
                  <a:lnTo>
                    <a:pt x="10995" y="11121"/>
                  </a:lnTo>
                  <a:cubicBezTo>
                    <a:pt x="11153" y="11121"/>
                    <a:pt x="11310" y="10995"/>
                    <a:pt x="11342" y="10838"/>
                  </a:cubicBezTo>
                  <a:lnTo>
                    <a:pt x="11877" y="7467"/>
                  </a:lnTo>
                  <a:cubicBezTo>
                    <a:pt x="11940" y="7152"/>
                    <a:pt x="11846" y="6868"/>
                    <a:pt x="11657" y="6616"/>
                  </a:cubicBezTo>
                  <a:cubicBezTo>
                    <a:pt x="11499" y="6427"/>
                    <a:pt x="11216" y="6301"/>
                    <a:pt x="10901" y="6301"/>
                  </a:cubicBezTo>
                  <a:lnTo>
                    <a:pt x="10239" y="6301"/>
                  </a:lnTo>
                  <a:lnTo>
                    <a:pt x="10082" y="5734"/>
                  </a:lnTo>
                  <a:cubicBezTo>
                    <a:pt x="9956" y="5262"/>
                    <a:pt x="9578" y="4946"/>
                    <a:pt x="9105" y="4883"/>
                  </a:cubicBezTo>
                  <a:lnTo>
                    <a:pt x="9105" y="2458"/>
                  </a:lnTo>
                  <a:cubicBezTo>
                    <a:pt x="9105" y="2363"/>
                    <a:pt x="9042" y="2269"/>
                    <a:pt x="8979" y="2206"/>
                  </a:cubicBezTo>
                  <a:lnTo>
                    <a:pt x="6900" y="126"/>
                  </a:lnTo>
                  <a:cubicBezTo>
                    <a:pt x="6805" y="63"/>
                    <a:pt x="6742" y="0"/>
                    <a:pt x="66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6" name="Google Shape;226;p32"/>
            <p:cNvSpPr/>
            <p:nvPr/>
          </p:nvSpPr>
          <p:spPr>
            <a:xfrm>
              <a:off x="-25388025" y="2514850"/>
              <a:ext cx="104000" cy="88650"/>
            </a:xfrm>
            <a:custGeom>
              <a:avLst/>
              <a:gdLst/>
              <a:ahLst/>
              <a:cxnLst/>
              <a:rect l="l" t="t" r="r" b="b"/>
              <a:pathLst>
                <a:path w="4160" h="3546" extrusionOk="0">
                  <a:moveTo>
                    <a:pt x="1752" y="1"/>
                  </a:moveTo>
                  <a:cubicBezTo>
                    <a:pt x="1716" y="1"/>
                    <a:pt x="1678" y="6"/>
                    <a:pt x="1639" y="17"/>
                  </a:cubicBezTo>
                  <a:cubicBezTo>
                    <a:pt x="1450" y="80"/>
                    <a:pt x="1324" y="269"/>
                    <a:pt x="1418" y="458"/>
                  </a:cubicBezTo>
                  <a:lnTo>
                    <a:pt x="1639" y="1403"/>
                  </a:lnTo>
                  <a:lnTo>
                    <a:pt x="347" y="1403"/>
                  </a:lnTo>
                  <a:cubicBezTo>
                    <a:pt x="158" y="1403"/>
                    <a:pt x="1" y="1561"/>
                    <a:pt x="1" y="1750"/>
                  </a:cubicBezTo>
                  <a:cubicBezTo>
                    <a:pt x="1" y="1970"/>
                    <a:pt x="158" y="2128"/>
                    <a:pt x="347" y="2128"/>
                  </a:cubicBezTo>
                  <a:lnTo>
                    <a:pt x="1796" y="2128"/>
                  </a:lnTo>
                  <a:lnTo>
                    <a:pt x="2080" y="3262"/>
                  </a:lnTo>
                  <a:cubicBezTo>
                    <a:pt x="2111" y="3420"/>
                    <a:pt x="2269" y="3546"/>
                    <a:pt x="2426" y="3546"/>
                  </a:cubicBezTo>
                  <a:lnTo>
                    <a:pt x="2521" y="3546"/>
                  </a:lnTo>
                  <a:cubicBezTo>
                    <a:pt x="2710" y="3483"/>
                    <a:pt x="2836" y="3294"/>
                    <a:pt x="2742" y="3105"/>
                  </a:cubicBezTo>
                  <a:lnTo>
                    <a:pt x="2521" y="2159"/>
                  </a:lnTo>
                  <a:lnTo>
                    <a:pt x="3813" y="2159"/>
                  </a:lnTo>
                  <a:cubicBezTo>
                    <a:pt x="4002" y="2159"/>
                    <a:pt x="4159" y="2002"/>
                    <a:pt x="4159" y="1813"/>
                  </a:cubicBezTo>
                  <a:cubicBezTo>
                    <a:pt x="4159" y="1561"/>
                    <a:pt x="4002" y="1403"/>
                    <a:pt x="3813" y="1403"/>
                  </a:cubicBezTo>
                  <a:lnTo>
                    <a:pt x="2363" y="1403"/>
                  </a:lnTo>
                  <a:lnTo>
                    <a:pt x="2080" y="269"/>
                  </a:lnTo>
                  <a:cubicBezTo>
                    <a:pt x="2054" y="114"/>
                    <a:pt x="1921" y="1"/>
                    <a:pt x="175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27" name="Google Shape;227;p32"/>
          <p:cNvGrpSpPr/>
          <p:nvPr/>
        </p:nvGrpSpPr>
        <p:grpSpPr>
          <a:xfrm>
            <a:off x="4861052" y="1973216"/>
            <a:ext cx="353180" cy="354107"/>
            <a:chOff x="-25104475" y="2340425"/>
            <a:chExt cx="295375" cy="296150"/>
          </a:xfrm>
        </p:grpSpPr>
        <p:sp>
          <p:nvSpPr>
            <p:cNvPr id="228" name="Google Shape;228;p32"/>
            <p:cNvSpPr/>
            <p:nvPr/>
          </p:nvSpPr>
          <p:spPr>
            <a:xfrm>
              <a:off x="-25104475" y="2340425"/>
              <a:ext cx="225275" cy="296150"/>
            </a:xfrm>
            <a:custGeom>
              <a:avLst/>
              <a:gdLst/>
              <a:ahLst/>
              <a:cxnLst/>
              <a:rect l="l" t="t" r="r" b="b"/>
              <a:pathLst>
                <a:path w="9011" h="11846" extrusionOk="0">
                  <a:moveTo>
                    <a:pt x="4474" y="693"/>
                  </a:moveTo>
                  <a:cubicBezTo>
                    <a:pt x="5041" y="693"/>
                    <a:pt x="5514" y="1166"/>
                    <a:pt x="5514" y="1733"/>
                  </a:cubicBezTo>
                  <a:cubicBezTo>
                    <a:pt x="5514" y="1922"/>
                    <a:pt x="5671" y="2079"/>
                    <a:pt x="5860" y="2079"/>
                  </a:cubicBezTo>
                  <a:lnTo>
                    <a:pt x="6585" y="2079"/>
                  </a:lnTo>
                  <a:cubicBezTo>
                    <a:pt x="6774" y="2079"/>
                    <a:pt x="6931" y="2237"/>
                    <a:pt x="6931" y="2426"/>
                  </a:cubicBezTo>
                  <a:lnTo>
                    <a:pt x="6931" y="2804"/>
                  </a:lnTo>
                  <a:lnTo>
                    <a:pt x="2080" y="2804"/>
                  </a:lnTo>
                  <a:lnTo>
                    <a:pt x="2080" y="2426"/>
                  </a:lnTo>
                  <a:cubicBezTo>
                    <a:pt x="2048" y="2237"/>
                    <a:pt x="2206" y="2079"/>
                    <a:pt x="2395" y="2079"/>
                  </a:cubicBezTo>
                  <a:lnTo>
                    <a:pt x="3119" y="2079"/>
                  </a:lnTo>
                  <a:cubicBezTo>
                    <a:pt x="3308" y="2079"/>
                    <a:pt x="3466" y="1922"/>
                    <a:pt x="3466" y="1733"/>
                  </a:cubicBezTo>
                  <a:cubicBezTo>
                    <a:pt x="3466" y="1134"/>
                    <a:pt x="3939" y="693"/>
                    <a:pt x="4474" y="693"/>
                  </a:cubicBezTo>
                  <a:close/>
                  <a:moveTo>
                    <a:pt x="8003" y="2804"/>
                  </a:moveTo>
                  <a:cubicBezTo>
                    <a:pt x="8192" y="2804"/>
                    <a:pt x="8349" y="2962"/>
                    <a:pt x="8349" y="3151"/>
                  </a:cubicBezTo>
                  <a:lnTo>
                    <a:pt x="8349" y="10838"/>
                  </a:lnTo>
                  <a:lnTo>
                    <a:pt x="8286" y="10838"/>
                  </a:lnTo>
                  <a:cubicBezTo>
                    <a:pt x="8286" y="11027"/>
                    <a:pt x="8129" y="11184"/>
                    <a:pt x="7940" y="11184"/>
                  </a:cubicBezTo>
                  <a:lnTo>
                    <a:pt x="1009" y="11184"/>
                  </a:lnTo>
                  <a:cubicBezTo>
                    <a:pt x="820" y="11184"/>
                    <a:pt x="662" y="11027"/>
                    <a:pt x="662" y="10838"/>
                  </a:cubicBezTo>
                  <a:lnTo>
                    <a:pt x="662" y="3151"/>
                  </a:lnTo>
                  <a:cubicBezTo>
                    <a:pt x="662" y="2962"/>
                    <a:pt x="820" y="2804"/>
                    <a:pt x="1009" y="2804"/>
                  </a:cubicBezTo>
                  <a:lnTo>
                    <a:pt x="1355" y="2804"/>
                  </a:lnTo>
                  <a:lnTo>
                    <a:pt x="1355" y="3151"/>
                  </a:lnTo>
                  <a:cubicBezTo>
                    <a:pt x="1355" y="3340"/>
                    <a:pt x="1544" y="3497"/>
                    <a:pt x="1733" y="3497"/>
                  </a:cubicBezTo>
                  <a:lnTo>
                    <a:pt x="7278" y="3497"/>
                  </a:lnTo>
                  <a:cubicBezTo>
                    <a:pt x="7467" y="3497"/>
                    <a:pt x="7625" y="3340"/>
                    <a:pt x="7625" y="3151"/>
                  </a:cubicBezTo>
                  <a:lnTo>
                    <a:pt x="7625" y="2804"/>
                  </a:lnTo>
                  <a:close/>
                  <a:moveTo>
                    <a:pt x="4474" y="0"/>
                  </a:moveTo>
                  <a:cubicBezTo>
                    <a:pt x="3655" y="0"/>
                    <a:pt x="2930" y="599"/>
                    <a:pt x="2773" y="1386"/>
                  </a:cubicBezTo>
                  <a:lnTo>
                    <a:pt x="2395" y="1386"/>
                  </a:lnTo>
                  <a:cubicBezTo>
                    <a:pt x="1954" y="1386"/>
                    <a:pt x="1576" y="1638"/>
                    <a:pt x="1418" y="2079"/>
                  </a:cubicBezTo>
                  <a:lnTo>
                    <a:pt x="1009" y="2079"/>
                  </a:lnTo>
                  <a:cubicBezTo>
                    <a:pt x="410" y="2079"/>
                    <a:pt x="0" y="2552"/>
                    <a:pt x="0" y="3119"/>
                  </a:cubicBezTo>
                  <a:lnTo>
                    <a:pt x="0" y="10838"/>
                  </a:lnTo>
                  <a:cubicBezTo>
                    <a:pt x="0" y="11405"/>
                    <a:pt x="473" y="11846"/>
                    <a:pt x="1009" y="11846"/>
                  </a:cubicBezTo>
                  <a:lnTo>
                    <a:pt x="7940" y="11846"/>
                  </a:lnTo>
                  <a:cubicBezTo>
                    <a:pt x="8538" y="11846"/>
                    <a:pt x="8979" y="11373"/>
                    <a:pt x="8979" y="10838"/>
                  </a:cubicBezTo>
                  <a:lnTo>
                    <a:pt x="8979" y="3151"/>
                  </a:lnTo>
                  <a:cubicBezTo>
                    <a:pt x="9011" y="2552"/>
                    <a:pt x="8538" y="2079"/>
                    <a:pt x="7940" y="2079"/>
                  </a:cubicBezTo>
                  <a:lnTo>
                    <a:pt x="7562" y="2079"/>
                  </a:lnTo>
                  <a:cubicBezTo>
                    <a:pt x="7404" y="1701"/>
                    <a:pt x="7026" y="1386"/>
                    <a:pt x="6553" y="1386"/>
                  </a:cubicBezTo>
                  <a:lnTo>
                    <a:pt x="6175" y="1386"/>
                  </a:lnTo>
                  <a:cubicBezTo>
                    <a:pt x="6018" y="599"/>
                    <a:pt x="5293" y="0"/>
                    <a:pt x="44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9" name="Google Shape;229;p32"/>
            <p:cNvSpPr/>
            <p:nvPr/>
          </p:nvSpPr>
          <p:spPr>
            <a:xfrm>
              <a:off x="-25001300" y="2375075"/>
              <a:ext cx="18150" cy="17350"/>
            </a:xfrm>
            <a:custGeom>
              <a:avLst/>
              <a:gdLst/>
              <a:ahLst/>
              <a:cxnLst/>
              <a:rect l="l" t="t" r="r" b="b"/>
              <a:pathLst>
                <a:path w="726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cubicBezTo>
                    <a:pt x="568" y="693"/>
                    <a:pt x="725" y="536"/>
                    <a:pt x="725" y="347"/>
                  </a:cubicBezTo>
                  <a:cubicBezTo>
                    <a:pt x="725" y="158"/>
                    <a:pt x="568" y="0"/>
                    <a:pt x="3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0" name="Google Shape;230;p32"/>
            <p:cNvSpPr/>
            <p:nvPr/>
          </p:nvSpPr>
          <p:spPr>
            <a:xfrm>
              <a:off x="-25070600" y="2444375"/>
              <a:ext cx="87450" cy="86675"/>
            </a:xfrm>
            <a:custGeom>
              <a:avLst/>
              <a:gdLst/>
              <a:ahLst/>
              <a:cxnLst/>
              <a:rect l="l" t="t" r="r" b="b"/>
              <a:pathLst>
                <a:path w="3498" h="3467" extrusionOk="0">
                  <a:moveTo>
                    <a:pt x="2773" y="725"/>
                  </a:moveTo>
                  <a:lnTo>
                    <a:pt x="2773" y="2805"/>
                  </a:lnTo>
                  <a:lnTo>
                    <a:pt x="693" y="2805"/>
                  </a:lnTo>
                  <a:lnTo>
                    <a:pt x="693" y="725"/>
                  </a:lnTo>
                  <a:close/>
                  <a:moveTo>
                    <a:pt x="378" y="1"/>
                  </a:moveTo>
                  <a:cubicBezTo>
                    <a:pt x="189" y="1"/>
                    <a:pt x="0" y="158"/>
                    <a:pt x="0" y="379"/>
                  </a:cubicBezTo>
                  <a:lnTo>
                    <a:pt x="0" y="3120"/>
                  </a:lnTo>
                  <a:cubicBezTo>
                    <a:pt x="0" y="3309"/>
                    <a:pt x="189" y="3466"/>
                    <a:pt x="378" y="3466"/>
                  </a:cubicBezTo>
                  <a:lnTo>
                    <a:pt x="3119" y="3466"/>
                  </a:lnTo>
                  <a:cubicBezTo>
                    <a:pt x="3340" y="3466"/>
                    <a:pt x="3497" y="3309"/>
                    <a:pt x="3497" y="3120"/>
                  </a:cubicBezTo>
                  <a:lnTo>
                    <a:pt x="3497" y="379"/>
                  </a:lnTo>
                  <a:cubicBezTo>
                    <a:pt x="3497" y="158"/>
                    <a:pt x="3340" y="1"/>
                    <a:pt x="31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1" name="Google Shape;231;p32"/>
            <p:cNvSpPr/>
            <p:nvPr/>
          </p:nvSpPr>
          <p:spPr>
            <a:xfrm>
              <a:off x="-24966650" y="2479025"/>
              <a:ext cx="52025" cy="18150"/>
            </a:xfrm>
            <a:custGeom>
              <a:avLst/>
              <a:gdLst/>
              <a:ahLst/>
              <a:cxnLst/>
              <a:rect l="l" t="t" r="r" b="b"/>
              <a:pathLst>
                <a:path w="2081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6"/>
                    <a:pt x="347" y="726"/>
                  </a:cubicBezTo>
                  <a:lnTo>
                    <a:pt x="1734" y="726"/>
                  </a:lnTo>
                  <a:cubicBezTo>
                    <a:pt x="1923" y="726"/>
                    <a:pt x="2080" y="568"/>
                    <a:pt x="2080" y="347"/>
                  </a:cubicBezTo>
                  <a:cubicBezTo>
                    <a:pt x="2080" y="158"/>
                    <a:pt x="1923" y="1"/>
                    <a:pt x="17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" name="Google Shape;232;p32"/>
            <p:cNvSpPr/>
            <p:nvPr/>
          </p:nvSpPr>
          <p:spPr>
            <a:xfrm>
              <a:off x="-24966650" y="2444375"/>
              <a:ext cx="52025" cy="18150"/>
            </a:xfrm>
            <a:custGeom>
              <a:avLst/>
              <a:gdLst/>
              <a:ahLst/>
              <a:cxnLst/>
              <a:rect l="l" t="t" r="r" b="b"/>
              <a:pathLst>
                <a:path w="2081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79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1734" y="725"/>
                  </a:lnTo>
                  <a:cubicBezTo>
                    <a:pt x="1923" y="725"/>
                    <a:pt x="2080" y="568"/>
                    <a:pt x="2080" y="379"/>
                  </a:cubicBezTo>
                  <a:cubicBezTo>
                    <a:pt x="2080" y="158"/>
                    <a:pt x="1923" y="1"/>
                    <a:pt x="17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" name="Google Shape;233;p32"/>
            <p:cNvSpPr/>
            <p:nvPr/>
          </p:nvSpPr>
          <p:spPr>
            <a:xfrm>
              <a:off x="-24966650" y="2513700"/>
              <a:ext cx="52025" cy="17350"/>
            </a:xfrm>
            <a:custGeom>
              <a:avLst/>
              <a:gdLst/>
              <a:ahLst/>
              <a:cxnLst/>
              <a:rect l="l" t="t" r="r" b="b"/>
              <a:pathLst>
                <a:path w="2081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lnTo>
                    <a:pt x="1734" y="693"/>
                  </a:lnTo>
                  <a:cubicBezTo>
                    <a:pt x="1923" y="693"/>
                    <a:pt x="2080" y="536"/>
                    <a:pt x="2080" y="347"/>
                  </a:cubicBezTo>
                  <a:cubicBezTo>
                    <a:pt x="2080" y="158"/>
                    <a:pt x="1923" y="0"/>
                    <a:pt x="17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" name="Google Shape;234;p32"/>
            <p:cNvSpPr/>
            <p:nvPr/>
          </p:nvSpPr>
          <p:spPr>
            <a:xfrm>
              <a:off x="-25071400" y="2549125"/>
              <a:ext cx="156775" cy="17350"/>
            </a:xfrm>
            <a:custGeom>
              <a:avLst/>
              <a:gdLst/>
              <a:ahLst/>
              <a:cxnLst/>
              <a:rect l="l" t="t" r="r" b="b"/>
              <a:pathLst>
                <a:path w="6271" h="694" extrusionOk="0">
                  <a:moveTo>
                    <a:pt x="379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6"/>
                    <a:pt x="158" y="694"/>
                    <a:pt x="379" y="694"/>
                  </a:cubicBezTo>
                  <a:lnTo>
                    <a:pt x="5924" y="694"/>
                  </a:lnTo>
                  <a:cubicBezTo>
                    <a:pt x="6113" y="694"/>
                    <a:pt x="6270" y="536"/>
                    <a:pt x="6270" y="347"/>
                  </a:cubicBezTo>
                  <a:cubicBezTo>
                    <a:pt x="6270" y="158"/>
                    <a:pt x="6113" y="1"/>
                    <a:pt x="59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" name="Google Shape;235;p32"/>
            <p:cNvSpPr/>
            <p:nvPr/>
          </p:nvSpPr>
          <p:spPr>
            <a:xfrm>
              <a:off x="-25071400" y="2583800"/>
              <a:ext cx="156775" cy="17350"/>
            </a:xfrm>
            <a:custGeom>
              <a:avLst/>
              <a:gdLst/>
              <a:ahLst/>
              <a:cxnLst/>
              <a:rect l="l" t="t" r="r" b="b"/>
              <a:pathLst>
                <a:path w="6271" h="694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79" y="693"/>
                  </a:cubicBezTo>
                  <a:lnTo>
                    <a:pt x="5924" y="693"/>
                  </a:lnTo>
                  <a:cubicBezTo>
                    <a:pt x="6113" y="693"/>
                    <a:pt x="6270" y="536"/>
                    <a:pt x="6270" y="347"/>
                  </a:cubicBezTo>
                  <a:cubicBezTo>
                    <a:pt x="6270" y="158"/>
                    <a:pt x="6113" y="0"/>
                    <a:pt x="59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" name="Google Shape;236;p32"/>
            <p:cNvSpPr/>
            <p:nvPr/>
          </p:nvSpPr>
          <p:spPr>
            <a:xfrm>
              <a:off x="-24862675" y="2375850"/>
              <a:ext cx="53575" cy="260725"/>
            </a:xfrm>
            <a:custGeom>
              <a:avLst/>
              <a:gdLst/>
              <a:ahLst/>
              <a:cxnLst/>
              <a:rect l="l" t="t" r="r" b="b"/>
              <a:pathLst>
                <a:path w="2143" h="10429" extrusionOk="0">
                  <a:moveTo>
                    <a:pt x="1103" y="1103"/>
                  </a:moveTo>
                  <a:lnTo>
                    <a:pt x="1481" y="1797"/>
                  </a:lnTo>
                  <a:lnTo>
                    <a:pt x="1481" y="7625"/>
                  </a:lnTo>
                  <a:lnTo>
                    <a:pt x="757" y="7625"/>
                  </a:lnTo>
                  <a:lnTo>
                    <a:pt x="757" y="1797"/>
                  </a:lnTo>
                  <a:lnTo>
                    <a:pt x="1103" y="1103"/>
                  </a:lnTo>
                  <a:close/>
                  <a:moveTo>
                    <a:pt x="1481" y="8255"/>
                  </a:moveTo>
                  <a:lnTo>
                    <a:pt x="1481" y="9358"/>
                  </a:lnTo>
                  <a:cubicBezTo>
                    <a:pt x="1450" y="9578"/>
                    <a:pt x="1324" y="9736"/>
                    <a:pt x="1103" y="9736"/>
                  </a:cubicBezTo>
                  <a:cubicBezTo>
                    <a:pt x="914" y="9736"/>
                    <a:pt x="757" y="9578"/>
                    <a:pt x="757" y="9358"/>
                  </a:cubicBezTo>
                  <a:lnTo>
                    <a:pt x="757" y="8255"/>
                  </a:lnTo>
                  <a:close/>
                  <a:moveTo>
                    <a:pt x="1072" y="1"/>
                  </a:moveTo>
                  <a:cubicBezTo>
                    <a:pt x="946" y="1"/>
                    <a:pt x="820" y="64"/>
                    <a:pt x="757" y="190"/>
                  </a:cubicBezTo>
                  <a:lnTo>
                    <a:pt x="32" y="1576"/>
                  </a:lnTo>
                  <a:cubicBezTo>
                    <a:pt x="0" y="1608"/>
                    <a:pt x="0" y="1702"/>
                    <a:pt x="0" y="1734"/>
                  </a:cubicBezTo>
                  <a:lnTo>
                    <a:pt x="0" y="9421"/>
                  </a:lnTo>
                  <a:cubicBezTo>
                    <a:pt x="0" y="9988"/>
                    <a:pt x="473" y="10429"/>
                    <a:pt x="1040" y="10429"/>
                  </a:cubicBezTo>
                  <a:cubicBezTo>
                    <a:pt x="1607" y="10429"/>
                    <a:pt x="2048" y="9956"/>
                    <a:pt x="2048" y="9421"/>
                  </a:cubicBezTo>
                  <a:lnTo>
                    <a:pt x="2048" y="1734"/>
                  </a:lnTo>
                  <a:cubicBezTo>
                    <a:pt x="2143" y="1639"/>
                    <a:pt x="2143" y="1608"/>
                    <a:pt x="2111" y="1576"/>
                  </a:cubicBezTo>
                  <a:lnTo>
                    <a:pt x="1387" y="190"/>
                  </a:lnTo>
                  <a:cubicBezTo>
                    <a:pt x="1355" y="64"/>
                    <a:pt x="1198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7" name="Google Shape;237;p32"/>
          <p:cNvGrpSpPr/>
          <p:nvPr/>
        </p:nvGrpSpPr>
        <p:grpSpPr>
          <a:xfrm>
            <a:off x="3026993" y="1973186"/>
            <a:ext cx="355063" cy="354136"/>
            <a:chOff x="-23229925" y="1970225"/>
            <a:chExt cx="296950" cy="296175"/>
          </a:xfrm>
        </p:grpSpPr>
        <p:sp>
          <p:nvSpPr>
            <p:cNvPr id="238" name="Google Shape;238;p32"/>
            <p:cNvSpPr/>
            <p:nvPr/>
          </p:nvSpPr>
          <p:spPr>
            <a:xfrm>
              <a:off x="-23229925" y="1970225"/>
              <a:ext cx="296950" cy="296175"/>
            </a:xfrm>
            <a:custGeom>
              <a:avLst/>
              <a:gdLst/>
              <a:ahLst/>
              <a:cxnLst/>
              <a:rect l="l" t="t" r="r" b="b"/>
              <a:pathLst>
                <a:path w="11878" h="11847" extrusionOk="0">
                  <a:moveTo>
                    <a:pt x="10145" y="694"/>
                  </a:moveTo>
                  <a:cubicBezTo>
                    <a:pt x="10743" y="694"/>
                    <a:pt x="11184" y="1167"/>
                    <a:pt x="11184" y="1734"/>
                  </a:cubicBezTo>
                  <a:lnTo>
                    <a:pt x="11184" y="10114"/>
                  </a:lnTo>
                  <a:cubicBezTo>
                    <a:pt x="11184" y="10712"/>
                    <a:pt x="10712" y="11122"/>
                    <a:pt x="10145" y="11122"/>
                  </a:cubicBezTo>
                  <a:lnTo>
                    <a:pt x="1764" y="11122"/>
                  </a:lnTo>
                  <a:cubicBezTo>
                    <a:pt x="1166" y="11122"/>
                    <a:pt x="725" y="10681"/>
                    <a:pt x="725" y="10114"/>
                  </a:cubicBezTo>
                  <a:lnTo>
                    <a:pt x="725" y="1734"/>
                  </a:lnTo>
                  <a:cubicBezTo>
                    <a:pt x="725" y="1135"/>
                    <a:pt x="1197" y="694"/>
                    <a:pt x="1764" y="694"/>
                  </a:cubicBezTo>
                  <a:close/>
                  <a:moveTo>
                    <a:pt x="1733" y="1"/>
                  </a:moveTo>
                  <a:cubicBezTo>
                    <a:pt x="788" y="1"/>
                    <a:pt x="0" y="788"/>
                    <a:pt x="0" y="1734"/>
                  </a:cubicBezTo>
                  <a:lnTo>
                    <a:pt x="0" y="10114"/>
                  </a:lnTo>
                  <a:cubicBezTo>
                    <a:pt x="0" y="11059"/>
                    <a:pt x="788" y="11847"/>
                    <a:pt x="1733" y="11847"/>
                  </a:cubicBezTo>
                  <a:lnTo>
                    <a:pt x="10113" y="11847"/>
                  </a:lnTo>
                  <a:cubicBezTo>
                    <a:pt x="11058" y="11847"/>
                    <a:pt x="11846" y="11059"/>
                    <a:pt x="11846" y="10114"/>
                  </a:cubicBezTo>
                  <a:lnTo>
                    <a:pt x="11846" y="1734"/>
                  </a:lnTo>
                  <a:cubicBezTo>
                    <a:pt x="11878" y="788"/>
                    <a:pt x="11090" y="1"/>
                    <a:pt x="101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" name="Google Shape;239;p32"/>
            <p:cNvSpPr/>
            <p:nvPr/>
          </p:nvSpPr>
          <p:spPr>
            <a:xfrm>
              <a:off x="-23196075" y="2005675"/>
              <a:ext cx="227650" cy="192200"/>
            </a:xfrm>
            <a:custGeom>
              <a:avLst/>
              <a:gdLst/>
              <a:ahLst/>
              <a:cxnLst/>
              <a:rect l="l" t="t" r="r" b="b"/>
              <a:pathLst>
                <a:path w="9106" h="7688" extrusionOk="0">
                  <a:moveTo>
                    <a:pt x="8444" y="662"/>
                  </a:moveTo>
                  <a:lnTo>
                    <a:pt x="8444" y="3435"/>
                  </a:lnTo>
                  <a:lnTo>
                    <a:pt x="6144" y="3435"/>
                  </a:lnTo>
                  <a:cubicBezTo>
                    <a:pt x="5987" y="3435"/>
                    <a:pt x="5892" y="3498"/>
                    <a:pt x="5829" y="3624"/>
                  </a:cubicBezTo>
                  <a:lnTo>
                    <a:pt x="5357" y="4852"/>
                  </a:lnTo>
                  <a:lnTo>
                    <a:pt x="4317" y="1576"/>
                  </a:lnTo>
                  <a:cubicBezTo>
                    <a:pt x="4254" y="1450"/>
                    <a:pt x="4160" y="1324"/>
                    <a:pt x="4002" y="1324"/>
                  </a:cubicBezTo>
                  <a:cubicBezTo>
                    <a:pt x="3845" y="1324"/>
                    <a:pt x="3718" y="1418"/>
                    <a:pt x="3624" y="1544"/>
                  </a:cubicBezTo>
                  <a:lnTo>
                    <a:pt x="2805" y="3435"/>
                  </a:lnTo>
                  <a:lnTo>
                    <a:pt x="757" y="3435"/>
                  </a:lnTo>
                  <a:lnTo>
                    <a:pt x="757" y="662"/>
                  </a:lnTo>
                  <a:close/>
                  <a:moveTo>
                    <a:pt x="3876" y="2678"/>
                  </a:moveTo>
                  <a:lnTo>
                    <a:pt x="4947" y="5986"/>
                  </a:lnTo>
                  <a:cubicBezTo>
                    <a:pt x="4979" y="6144"/>
                    <a:pt x="5105" y="6207"/>
                    <a:pt x="5262" y="6207"/>
                  </a:cubicBezTo>
                  <a:cubicBezTo>
                    <a:pt x="5420" y="6207"/>
                    <a:pt x="5514" y="6144"/>
                    <a:pt x="5577" y="6018"/>
                  </a:cubicBezTo>
                  <a:lnTo>
                    <a:pt x="6333" y="4159"/>
                  </a:lnTo>
                  <a:lnTo>
                    <a:pt x="8413" y="4159"/>
                  </a:lnTo>
                  <a:lnTo>
                    <a:pt x="8413" y="6995"/>
                  </a:lnTo>
                  <a:lnTo>
                    <a:pt x="757" y="6995"/>
                  </a:lnTo>
                  <a:lnTo>
                    <a:pt x="757" y="6963"/>
                  </a:lnTo>
                  <a:lnTo>
                    <a:pt x="757" y="4128"/>
                  </a:lnTo>
                  <a:lnTo>
                    <a:pt x="2994" y="4128"/>
                  </a:lnTo>
                  <a:cubicBezTo>
                    <a:pt x="3120" y="4128"/>
                    <a:pt x="3277" y="4065"/>
                    <a:pt x="3309" y="3939"/>
                  </a:cubicBezTo>
                  <a:lnTo>
                    <a:pt x="3876" y="2678"/>
                  </a:lnTo>
                  <a:close/>
                  <a:moveTo>
                    <a:pt x="379" y="1"/>
                  </a:moveTo>
                  <a:cubicBezTo>
                    <a:pt x="158" y="1"/>
                    <a:pt x="1" y="158"/>
                    <a:pt x="1" y="347"/>
                  </a:cubicBezTo>
                  <a:lnTo>
                    <a:pt x="1" y="7310"/>
                  </a:lnTo>
                  <a:cubicBezTo>
                    <a:pt x="1" y="7530"/>
                    <a:pt x="158" y="7688"/>
                    <a:pt x="379" y="7688"/>
                  </a:cubicBezTo>
                  <a:lnTo>
                    <a:pt x="8759" y="7688"/>
                  </a:lnTo>
                  <a:cubicBezTo>
                    <a:pt x="8948" y="7688"/>
                    <a:pt x="9106" y="7530"/>
                    <a:pt x="9106" y="7310"/>
                  </a:cubicBezTo>
                  <a:lnTo>
                    <a:pt x="9106" y="347"/>
                  </a:lnTo>
                  <a:cubicBezTo>
                    <a:pt x="9106" y="158"/>
                    <a:pt x="8948" y="1"/>
                    <a:pt x="8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" name="Google Shape;240;p32"/>
            <p:cNvSpPr/>
            <p:nvPr/>
          </p:nvSpPr>
          <p:spPr>
            <a:xfrm>
              <a:off x="-23142500" y="221440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" name="Google Shape;241;p32"/>
            <p:cNvSpPr/>
            <p:nvPr/>
          </p:nvSpPr>
          <p:spPr>
            <a:xfrm>
              <a:off x="-23177150" y="2214400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67" y="693"/>
                    <a:pt x="725" y="536"/>
                    <a:pt x="725" y="347"/>
                  </a:cubicBezTo>
                  <a:cubicBezTo>
                    <a:pt x="662" y="158"/>
                    <a:pt x="504" y="0"/>
                    <a:pt x="3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42" name="Google Shape;242;p32"/>
          <p:cNvSpPr txBox="1">
            <a:spLocks noGrp="1"/>
          </p:cNvSpPr>
          <p:nvPr>
            <p:ph type="subTitle" idx="4294967295"/>
          </p:nvPr>
        </p:nvSpPr>
        <p:spPr>
          <a:xfrm>
            <a:off x="2949545" y="2382020"/>
            <a:ext cx="1532700" cy="4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2000" b="1" dirty="0">
                <a:solidFill>
                  <a:schemeClr val="lt1"/>
                </a:solidFill>
                <a:latin typeface="Josefin Sans"/>
                <a:ea typeface="Josefin Sans"/>
                <a:cs typeface="B Nazanin" panose="00000400000000000000" pitchFamily="2" charset="-78"/>
                <a:sym typeface="Josefin Sans"/>
              </a:rPr>
              <a:t>عنوان در اینجا</a:t>
            </a:r>
            <a:endParaRPr sz="2000" b="1" dirty="0">
              <a:solidFill>
                <a:schemeClr val="lt1"/>
              </a:solidFill>
              <a:latin typeface="Josefin Sans"/>
              <a:ea typeface="Josefin Sans"/>
              <a:cs typeface="B Nazanin" panose="00000400000000000000" pitchFamily="2" charset="-78"/>
              <a:sym typeface="Josefin Sans"/>
            </a:endParaRPr>
          </a:p>
        </p:txBody>
      </p:sp>
      <p:sp>
        <p:nvSpPr>
          <p:cNvPr id="243" name="Google Shape;243;p32"/>
          <p:cNvSpPr txBox="1">
            <a:spLocks noGrp="1"/>
          </p:cNvSpPr>
          <p:nvPr>
            <p:ph type="subTitle" idx="4294967295"/>
          </p:nvPr>
        </p:nvSpPr>
        <p:spPr>
          <a:xfrm>
            <a:off x="2942653" y="2798860"/>
            <a:ext cx="1532700" cy="9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dirty="0">
                <a:solidFill>
                  <a:schemeClr val="lt1"/>
                </a:solidFill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grpSp>
        <p:nvGrpSpPr>
          <p:cNvPr id="244" name="Google Shape;244;p32"/>
          <p:cNvGrpSpPr/>
          <p:nvPr/>
        </p:nvGrpSpPr>
        <p:grpSpPr>
          <a:xfrm>
            <a:off x="6693228" y="1974142"/>
            <a:ext cx="332464" cy="353180"/>
            <a:chOff x="-24330250" y="2340425"/>
            <a:chExt cx="278050" cy="295375"/>
          </a:xfrm>
        </p:grpSpPr>
        <p:sp>
          <p:nvSpPr>
            <p:cNvPr id="245" name="Google Shape;245;p32"/>
            <p:cNvSpPr/>
            <p:nvPr/>
          </p:nvSpPr>
          <p:spPr>
            <a:xfrm>
              <a:off x="-24330250" y="2340425"/>
              <a:ext cx="278050" cy="295375"/>
            </a:xfrm>
            <a:custGeom>
              <a:avLst/>
              <a:gdLst/>
              <a:ahLst/>
              <a:cxnLst/>
              <a:rect l="l" t="t" r="r" b="b"/>
              <a:pathLst>
                <a:path w="11122" h="11815" extrusionOk="0">
                  <a:moveTo>
                    <a:pt x="5577" y="693"/>
                  </a:moveTo>
                  <a:cubicBezTo>
                    <a:pt x="6711" y="693"/>
                    <a:pt x="7656" y="1638"/>
                    <a:pt x="7656" y="2804"/>
                  </a:cubicBezTo>
                  <a:lnTo>
                    <a:pt x="7656" y="3151"/>
                  </a:lnTo>
                  <a:cubicBezTo>
                    <a:pt x="7656" y="3340"/>
                    <a:pt x="7499" y="3497"/>
                    <a:pt x="7310" y="3497"/>
                  </a:cubicBezTo>
                  <a:lnTo>
                    <a:pt x="5924" y="3497"/>
                  </a:lnTo>
                  <a:lnTo>
                    <a:pt x="5924" y="3151"/>
                  </a:lnTo>
                  <a:cubicBezTo>
                    <a:pt x="5924" y="2962"/>
                    <a:pt x="5766" y="2804"/>
                    <a:pt x="5577" y="2804"/>
                  </a:cubicBezTo>
                  <a:cubicBezTo>
                    <a:pt x="5357" y="2804"/>
                    <a:pt x="5199" y="2962"/>
                    <a:pt x="5199" y="3151"/>
                  </a:cubicBezTo>
                  <a:lnTo>
                    <a:pt x="5199" y="3497"/>
                  </a:lnTo>
                  <a:lnTo>
                    <a:pt x="3844" y="3497"/>
                  </a:lnTo>
                  <a:cubicBezTo>
                    <a:pt x="3624" y="3497"/>
                    <a:pt x="3466" y="3340"/>
                    <a:pt x="3466" y="3151"/>
                  </a:cubicBezTo>
                  <a:lnTo>
                    <a:pt x="3466" y="2804"/>
                  </a:lnTo>
                  <a:cubicBezTo>
                    <a:pt x="3466" y="1638"/>
                    <a:pt x="4411" y="693"/>
                    <a:pt x="5577" y="693"/>
                  </a:cubicBezTo>
                  <a:close/>
                  <a:moveTo>
                    <a:pt x="8318" y="2867"/>
                  </a:moveTo>
                  <a:cubicBezTo>
                    <a:pt x="8728" y="2993"/>
                    <a:pt x="9043" y="3371"/>
                    <a:pt x="9043" y="3844"/>
                  </a:cubicBezTo>
                  <a:lnTo>
                    <a:pt x="9043" y="8727"/>
                  </a:lnTo>
                  <a:cubicBezTo>
                    <a:pt x="9043" y="9326"/>
                    <a:pt x="8570" y="9767"/>
                    <a:pt x="8003" y="9767"/>
                  </a:cubicBezTo>
                  <a:lnTo>
                    <a:pt x="5924" y="9767"/>
                  </a:lnTo>
                  <a:lnTo>
                    <a:pt x="5924" y="7309"/>
                  </a:lnTo>
                  <a:cubicBezTo>
                    <a:pt x="5924" y="7120"/>
                    <a:pt x="5766" y="6963"/>
                    <a:pt x="5577" y="6963"/>
                  </a:cubicBezTo>
                  <a:cubicBezTo>
                    <a:pt x="5357" y="6963"/>
                    <a:pt x="5199" y="7120"/>
                    <a:pt x="5199" y="7309"/>
                  </a:cubicBezTo>
                  <a:lnTo>
                    <a:pt x="5199" y="9767"/>
                  </a:lnTo>
                  <a:lnTo>
                    <a:pt x="3120" y="9767"/>
                  </a:lnTo>
                  <a:cubicBezTo>
                    <a:pt x="2521" y="9767"/>
                    <a:pt x="2112" y="9294"/>
                    <a:pt x="2112" y="8727"/>
                  </a:cubicBezTo>
                  <a:lnTo>
                    <a:pt x="2112" y="3844"/>
                  </a:lnTo>
                  <a:cubicBezTo>
                    <a:pt x="2112" y="3434"/>
                    <a:pt x="2364" y="3025"/>
                    <a:pt x="2805" y="2867"/>
                  </a:cubicBezTo>
                  <a:lnTo>
                    <a:pt x="2805" y="3151"/>
                  </a:lnTo>
                  <a:cubicBezTo>
                    <a:pt x="2805" y="3749"/>
                    <a:pt x="3277" y="4159"/>
                    <a:pt x="3844" y="4159"/>
                  </a:cubicBezTo>
                  <a:lnTo>
                    <a:pt x="7310" y="4159"/>
                  </a:lnTo>
                  <a:cubicBezTo>
                    <a:pt x="7877" y="4159"/>
                    <a:pt x="8318" y="3686"/>
                    <a:pt x="8318" y="3151"/>
                  </a:cubicBezTo>
                  <a:lnTo>
                    <a:pt x="8318" y="2867"/>
                  </a:lnTo>
                  <a:close/>
                  <a:moveTo>
                    <a:pt x="7972" y="693"/>
                  </a:moveTo>
                  <a:cubicBezTo>
                    <a:pt x="9326" y="693"/>
                    <a:pt x="10429" y="1796"/>
                    <a:pt x="10429" y="3151"/>
                  </a:cubicBezTo>
                  <a:lnTo>
                    <a:pt x="10429" y="8727"/>
                  </a:lnTo>
                  <a:lnTo>
                    <a:pt x="10397" y="8727"/>
                  </a:lnTo>
                  <a:cubicBezTo>
                    <a:pt x="10397" y="10082"/>
                    <a:pt x="9295" y="11184"/>
                    <a:pt x="7972" y="11184"/>
                  </a:cubicBezTo>
                  <a:lnTo>
                    <a:pt x="3120" y="11184"/>
                  </a:lnTo>
                  <a:cubicBezTo>
                    <a:pt x="1797" y="11184"/>
                    <a:pt x="694" y="10082"/>
                    <a:pt x="694" y="8727"/>
                  </a:cubicBezTo>
                  <a:lnTo>
                    <a:pt x="694" y="3151"/>
                  </a:lnTo>
                  <a:cubicBezTo>
                    <a:pt x="694" y="1796"/>
                    <a:pt x="1797" y="693"/>
                    <a:pt x="3120" y="693"/>
                  </a:cubicBezTo>
                  <a:lnTo>
                    <a:pt x="3718" y="693"/>
                  </a:lnTo>
                  <a:cubicBezTo>
                    <a:pt x="3277" y="1071"/>
                    <a:pt x="2994" y="1575"/>
                    <a:pt x="2868" y="2111"/>
                  </a:cubicBezTo>
                  <a:cubicBezTo>
                    <a:pt x="2017" y="2237"/>
                    <a:pt x="1387" y="2993"/>
                    <a:pt x="1387" y="3844"/>
                  </a:cubicBezTo>
                  <a:lnTo>
                    <a:pt x="1387" y="8727"/>
                  </a:lnTo>
                  <a:cubicBezTo>
                    <a:pt x="1387" y="9672"/>
                    <a:pt x="2175" y="10460"/>
                    <a:pt x="3120" y="10460"/>
                  </a:cubicBezTo>
                  <a:lnTo>
                    <a:pt x="7972" y="10460"/>
                  </a:lnTo>
                  <a:cubicBezTo>
                    <a:pt x="8917" y="10460"/>
                    <a:pt x="9704" y="9672"/>
                    <a:pt x="9704" y="8727"/>
                  </a:cubicBezTo>
                  <a:lnTo>
                    <a:pt x="9704" y="3844"/>
                  </a:lnTo>
                  <a:cubicBezTo>
                    <a:pt x="9704" y="2993"/>
                    <a:pt x="9074" y="2237"/>
                    <a:pt x="8255" y="2111"/>
                  </a:cubicBezTo>
                  <a:cubicBezTo>
                    <a:pt x="8098" y="1575"/>
                    <a:pt x="7814" y="1071"/>
                    <a:pt x="7373" y="693"/>
                  </a:cubicBezTo>
                  <a:close/>
                  <a:moveTo>
                    <a:pt x="3120" y="0"/>
                  </a:moveTo>
                  <a:cubicBezTo>
                    <a:pt x="1387" y="0"/>
                    <a:pt x="1" y="1418"/>
                    <a:pt x="1" y="3119"/>
                  </a:cubicBezTo>
                  <a:lnTo>
                    <a:pt x="1" y="8695"/>
                  </a:lnTo>
                  <a:cubicBezTo>
                    <a:pt x="1" y="10428"/>
                    <a:pt x="1418" y="11814"/>
                    <a:pt x="3120" y="11814"/>
                  </a:cubicBezTo>
                  <a:lnTo>
                    <a:pt x="7972" y="11814"/>
                  </a:lnTo>
                  <a:cubicBezTo>
                    <a:pt x="9704" y="11814"/>
                    <a:pt x="11091" y="10397"/>
                    <a:pt x="11091" y="8695"/>
                  </a:cubicBezTo>
                  <a:lnTo>
                    <a:pt x="11091" y="3119"/>
                  </a:lnTo>
                  <a:cubicBezTo>
                    <a:pt x="11122" y="1418"/>
                    <a:pt x="9704" y="0"/>
                    <a:pt x="79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" name="Google Shape;246;p32"/>
            <p:cNvSpPr/>
            <p:nvPr/>
          </p:nvSpPr>
          <p:spPr>
            <a:xfrm>
              <a:off x="-24225500" y="2375850"/>
              <a:ext cx="68550" cy="34700"/>
            </a:xfrm>
            <a:custGeom>
              <a:avLst/>
              <a:gdLst/>
              <a:ahLst/>
              <a:cxnLst/>
              <a:rect l="l" t="t" r="r" b="b"/>
              <a:pathLst>
                <a:path w="2742" h="1388" extrusionOk="0">
                  <a:moveTo>
                    <a:pt x="1387" y="1"/>
                  </a:moveTo>
                  <a:cubicBezTo>
                    <a:pt x="789" y="1"/>
                    <a:pt x="284" y="347"/>
                    <a:pt x="64" y="914"/>
                  </a:cubicBezTo>
                  <a:cubicBezTo>
                    <a:pt x="1" y="1103"/>
                    <a:pt x="64" y="1293"/>
                    <a:pt x="284" y="1324"/>
                  </a:cubicBezTo>
                  <a:cubicBezTo>
                    <a:pt x="330" y="1347"/>
                    <a:pt x="375" y="1357"/>
                    <a:pt x="418" y="1357"/>
                  </a:cubicBezTo>
                  <a:cubicBezTo>
                    <a:pt x="555" y="1357"/>
                    <a:pt x="670" y="1255"/>
                    <a:pt x="694" y="1135"/>
                  </a:cubicBezTo>
                  <a:cubicBezTo>
                    <a:pt x="789" y="851"/>
                    <a:pt x="1072" y="662"/>
                    <a:pt x="1387" y="662"/>
                  </a:cubicBezTo>
                  <a:cubicBezTo>
                    <a:pt x="1639" y="662"/>
                    <a:pt x="1923" y="851"/>
                    <a:pt x="2049" y="1135"/>
                  </a:cubicBezTo>
                  <a:cubicBezTo>
                    <a:pt x="2080" y="1293"/>
                    <a:pt x="2238" y="1387"/>
                    <a:pt x="2364" y="1387"/>
                  </a:cubicBezTo>
                  <a:cubicBezTo>
                    <a:pt x="2395" y="1387"/>
                    <a:pt x="2427" y="1387"/>
                    <a:pt x="2490" y="1324"/>
                  </a:cubicBezTo>
                  <a:cubicBezTo>
                    <a:pt x="2679" y="1261"/>
                    <a:pt x="2742" y="1072"/>
                    <a:pt x="2679" y="914"/>
                  </a:cubicBezTo>
                  <a:cubicBezTo>
                    <a:pt x="2490" y="347"/>
                    <a:pt x="1954" y="1"/>
                    <a:pt x="1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" name="Google Shape;247;p32"/>
            <p:cNvSpPr/>
            <p:nvPr/>
          </p:nvSpPr>
          <p:spPr>
            <a:xfrm>
              <a:off x="-24260925" y="2462500"/>
              <a:ext cx="138650" cy="17350"/>
            </a:xfrm>
            <a:custGeom>
              <a:avLst/>
              <a:gdLst/>
              <a:ahLst/>
              <a:cxnLst/>
              <a:rect l="l" t="t" r="r" b="b"/>
              <a:pathLst>
                <a:path w="5546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lnTo>
                    <a:pt x="5199" y="693"/>
                  </a:lnTo>
                  <a:cubicBezTo>
                    <a:pt x="5388" y="693"/>
                    <a:pt x="5545" y="536"/>
                    <a:pt x="5545" y="347"/>
                  </a:cubicBezTo>
                  <a:cubicBezTo>
                    <a:pt x="5545" y="158"/>
                    <a:pt x="5388" y="0"/>
                    <a:pt x="51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" name="Google Shape;248;p32"/>
            <p:cNvSpPr/>
            <p:nvPr/>
          </p:nvSpPr>
          <p:spPr>
            <a:xfrm>
              <a:off x="-24260150" y="2515275"/>
              <a:ext cx="43350" cy="18125"/>
            </a:xfrm>
            <a:custGeom>
              <a:avLst/>
              <a:gdLst/>
              <a:ahLst/>
              <a:cxnLst/>
              <a:rect l="l" t="t" r="r" b="b"/>
              <a:pathLst>
                <a:path w="173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78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387" y="725"/>
                  </a:lnTo>
                  <a:cubicBezTo>
                    <a:pt x="1576" y="725"/>
                    <a:pt x="1733" y="567"/>
                    <a:pt x="1733" y="378"/>
                  </a:cubicBezTo>
                  <a:cubicBezTo>
                    <a:pt x="1702" y="158"/>
                    <a:pt x="1544" y="0"/>
                    <a:pt x="13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" name="Google Shape;249;p32"/>
            <p:cNvSpPr/>
            <p:nvPr/>
          </p:nvSpPr>
          <p:spPr>
            <a:xfrm>
              <a:off x="-24260925" y="25499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71" y="725"/>
                  </a:lnTo>
                  <a:cubicBezTo>
                    <a:pt x="1260" y="725"/>
                    <a:pt x="1418" y="567"/>
                    <a:pt x="1418" y="347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" name="Google Shape;250;p32"/>
            <p:cNvSpPr/>
            <p:nvPr/>
          </p:nvSpPr>
          <p:spPr>
            <a:xfrm>
              <a:off x="-24165625" y="2515275"/>
              <a:ext cx="43350" cy="18125"/>
            </a:xfrm>
            <a:custGeom>
              <a:avLst/>
              <a:gdLst/>
              <a:ahLst/>
              <a:cxnLst/>
              <a:rect l="l" t="t" r="r" b="b"/>
              <a:pathLst>
                <a:path w="1734" h="725" extrusionOk="0">
                  <a:moveTo>
                    <a:pt x="378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78" y="725"/>
                  </a:cubicBezTo>
                  <a:lnTo>
                    <a:pt x="1387" y="725"/>
                  </a:lnTo>
                  <a:cubicBezTo>
                    <a:pt x="1576" y="725"/>
                    <a:pt x="1733" y="567"/>
                    <a:pt x="1733" y="378"/>
                  </a:cubicBezTo>
                  <a:cubicBezTo>
                    <a:pt x="1733" y="158"/>
                    <a:pt x="1576" y="0"/>
                    <a:pt x="13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" name="Google Shape;251;p32"/>
            <p:cNvSpPr/>
            <p:nvPr/>
          </p:nvSpPr>
          <p:spPr>
            <a:xfrm>
              <a:off x="-24157750" y="2549925"/>
              <a:ext cx="35475" cy="18125"/>
            </a:xfrm>
            <a:custGeom>
              <a:avLst/>
              <a:gdLst/>
              <a:ahLst/>
              <a:cxnLst/>
              <a:rect l="l" t="t" r="r" b="b"/>
              <a:pathLst>
                <a:path w="1419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72" y="725"/>
                  </a:lnTo>
                  <a:cubicBezTo>
                    <a:pt x="1261" y="725"/>
                    <a:pt x="1418" y="567"/>
                    <a:pt x="1418" y="347"/>
                  </a:cubicBezTo>
                  <a:cubicBezTo>
                    <a:pt x="1418" y="158"/>
                    <a:pt x="1261" y="0"/>
                    <a:pt x="10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5"/>
          <p:cNvSpPr/>
          <p:nvPr/>
        </p:nvSpPr>
        <p:spPr>
          <a:xfrm>
            <a:off x="4854600" y="1353275"/>
            <a:ext cx="3569400" cy="29340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aphicFrame>
        <p:nvGraphicFramePr>
          <p:cNvPr id="278" name="Google Shape;278;p35"/>
          <p:cNvGraphicFramePr/>
          <p:nvPr>
            <p:extLst>
              <p:ext uri="{D42A27DB-BD31-4B8C-83A1-F6EECF244321}">
                <p14:modId xmlns:p14="http://schemas.microsoft.com/office/powerpoint/2010/main" val="1724605109"/>
              </p:ext>
            </p:extLst>
          </p:nvPr>
        </p:nvGraphicFramePr>
        <p:xfrm>
          <a:off x="250288" y="1383693"/>
          <a:ext cx="4321700" cy="2676950"/>
        </p:xfrm>
        <a:graphic>
          <a:graphicData uri="http://schemas.openxmlformats.org/drawingml/2006/table">
            <a:tbl>
              <a:tblPr>
                <a:noFill/>
                <a:tableStyleId>{68F05AEC-96E0-4697-8228-5E08F9883A49}</a:tableStyleId>
              </a:tblPr>
              <a:tblGrid>
                <a:gridCol w="198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400">
                <a:tc>
                  <a:txBody>
                    <a:bodyPr/>
                    <a:lstStyle/>
                    <a:p>
                      <a:pPr marL="0" marR="18288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b="1" dirty="0">
                          <a:solidFill>
                            <a:schemeClr val="dk1"/>
                          </a:solidFill>
                          <a:latin typeface="Josefin Sans"/>
                          <a:ea typeface="Josefin Sans"/>
                          <a:cs typeface="B Nazanin" panose="00000400000000000000" pitchFamily="2" charset="-78"/>
                          <a:sym typeface="Josefin Sans"/>
                        </a:rPr>
                        <a:t>عنوان</a:t>
                      </a:r>
                      <a:endParaRPr sz="2000" b="1" dirty="0">
                        <a:solidFill>
                          <a:schemeClr val="dk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b="1" dirty="0">
                          <a:solidFill>
                            <a:schemeClr val="dk1"/>
                          </a:solidFill>
                          <a:latin typeface="Josefin Sans"/>
                          <a:ea typeface="Josefin Sans"/>
                          <a:cs typeface="B Nazanin" panose="00000400000000000000" pitchFamily="2" charset="-78"/>
                          <a:sym typeface="Josefin Sans"/>
                        </a:rPr>
                        <a:t>عنوان</a:t>
                      </a:r>
                      <a:endParaRPr sz="2000" b="1" dirty="0">
                        <a:solidFill>
                          <a:schemeClr val="dk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325">
                <a:tc>
                  <a:txBody>
                    <a:bodyPr/>
                    <a:lstStyle/>
                    <a:p>
                      <a:pPr marL="0" marR="182880" lvl="0" indent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25">
                <a:tc>
                  <a:txBody>
                    <a:bodyPr/>
                    <a:lstStyle/>
                    <a:p>
                      <a:pPr marL="0" marR="182880" lvl="0" indent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325">
                <a:tc>
                  <a:txBody>
                    <a:bodyPr/>
                    <a:lstStyle/>
                    <a:p>
                      <a:pPr marL="0" marR="182880" lvl="0" indent="0" algn="l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325">
                <a:tc>
                  <a:txBody>
                    <a:bodyPr/>
                    <a:lstStyle/>
                    <a:p>
                      <a:pPr marL="0" marR="18288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9" name="Google Shape;279;p35"/>
          <p:cNvSpPr txBox="1">
            <a:spLocks noGrp="1"/>
          </p:cNvSpPr>
          <p:nvPr>
            <p:ph type="title"/>
          </p:nvPr>
        </p:nvSpPr>
        <p:spPr>
          <a:xfrm>
            <a:off x="-912154" y="-27509"/>
            <a:ext cx="7704000" cy="59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عواملی که باید در نظر گرفته شوند</a:t>
            </a:r>
            <a:endParaRPr dirty="0">
              <a:cs typeface="B Nazanin" panose="00000400000000000000" pitchFamily="2" charset="-78"/>
            </a:endParaRPr>
          </a:p>
        </p:txBody>
      </p:sp>
      <p:cxnSp>
        <p:nvCxnSpPr>
          <p:cNvPr id="280" name="Google Shape;280;p35"/>
          <p:cNvCxnSpPr/>
          <p:nvPr/>
        </p:nvCxnSpPr>
        <p:spPr>
          <a:xfrm>
            <a:off x="820738" y="1871380"/>
            <a:ext cx="36003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1" name="Google Shape;281;p35"/>
          <p:cNvCxnSpPr/>
          <p:nvPr/>
        </p:nvCxnSpPr>
        <p:spPr>
          <a:xfrm>
            <a:off x="820575" y="2966014"/>
            <a:ext cx="36003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2" name="Google Shape;282;p35"/>
          <p:cNvCxnSpPr/>
          <p:nvPr/>
        </p:nvCxnSpPr>
        <p:spPr>
          <a:xfrm>
            <a:off x="2234400" y="1539805"/>
            <a:ext cx="0" cy="24756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3" name="Google Shape;283;p35"/>
          <p:cNvCxnSpPr/>
          <p:nvPr/>
        </p:nvCxnSpPr>
        <p:spPr>
          <a:xfrm>
            <a:off x="851768" y="3513330"/>
            <a:ext cx="36003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Google Shape;284;p35"/>
          <p:cNvCxnSpPr/>
          <p:nvPr/>
        </p:nvCxnSpPr>
        <p:spPr>
          <a:xfrm>
            <a:off x="820575" y="2418697"/>
            <a:ext cx="36003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85" name="Google Shape;285;p35"/>
          <p:cNvGrpSpPr/>
          <p:nvPr/>
        </p:nvGrpSpPr>
        <p:grpSpPr>
          <a:xfrm>
            <a:off x="1437810" y="2031551"/>
            <a:ext cx="354107" cy="226974"/>
            <a:chOff x="-26585200" y="2025375"/>
            <a:chExt cx="296150" cy="189825"/>
          </a:xfrm>
        </p:grpSpPr>
        <p:sp>
          <p:nvSpPr>
            <p:cNvPr id="286" name="Google Shape;286;p35"/>
            <p:cNvSpPr/>
            <p:nvPr/>
          </p:nvSpPr>
          <p:spPr>
            <a:xfrm>
              <a:off x="-26340250" y="2127750"/>
              <a:ext cx="51200" cy="70125"/>
            </a:xfrm>
            <a:custGeom>
              <a:avLst/>
              <a:gdLst/>
              <a:ahLst/>
              <a:cxnLst/>
              <a:rect l="l" t="t" r="r" b="b"/>
              <a:pathLst>
                <a:path w="2048" h="2805" extrusionOk="0">
                  <a:moveTo>
                    <a:pt x="1008" y="977"/>
                  </a:moveTo>
                  <a:cubicBezTo>
                    <a:pt x="1229" y="1324"/>
                    <a:pt x="1386" y="1608"/>
                    <a:pt x="1386" y="1734"/>
                  </a:cubicBezTo>
                  <a:cubicBezTo>
                    <a:pt x="1323" y="1923"/>
                    <a:pt x="1166" y="2080"/>
                    <a:pt x="1008" y="2080"/>
                  </a:cubicBezTo>
                  <a:cubicBezTo>
                    <a:pt x="819" y="2080"/>
                    <a:pt x="662" y="1923"/>
                    <a:pt x="662" y="1734"/>
                  </a:cubicBezTo>
                  <a:cubicBezTo>
                    <a:pt x="662" y="1608"/>
                    <a:pt x="819" y="1324"/>
                    <a:pt x="1008" y="977"/>
                  </a:cubicBezTo>
                  <a:close/>
                  <a:moveTo>
                    <a:pt x="1008" y="1"/>
                  </a:moveTo>
                  <a:cubicBezTo>
                    <a:pt x="914" y="1"/>
                    <a:pt x="788" y="32"/>
                    <a:pt x="756" y="158"/>
                  </a:cubicBezTo>
                  <a:cubicBezTo>
                    <a:pt x="756" y="158"/>
                    <a:pt x="536" y="442"/>
                    <a:pt x="378" y="757"/>
                  </a:cubicBezTo>
                  <a:cubicBezTo>
                    <a:pt x="32" y="1324"/>
                    <a:pt x="0" y="1608"/>
                    <a:pt x="0" y="1765"/>
                  </a:cubicBezTo>
                  <a:cubicBezTo>
                    <a:pt x="0" y="2364"/>
                    <a:pt x="473" y="2805"/>
                    <a:pt x="1008" y="2805"/>
                  </a:cubicBezTo>
                  <a:cubicBezTo>
                    <a:pt x="1607" y="2805"/>
                    <a:pt x="2048" y="2332"/>
                    <a:pt x="2048" y="1765"/>
                  </a:cubicBezTo>
                  <a:cubicBezTo>
                    <a:pt x="2048" y="1608"/>
                    <a:pt x="2016" y="1387"/>
                    <a:pt x="1638" y="757"/>
                  </a:cubicBezTo>
                  <a:cubicBezTo>
                    <a:pt x="1449" y="442"/>
                    <a:pt x="1292" y="158"/>
                    <a:pt x="1292" y="158"/>
                  </a:cubicBezTo>
                  <a:cubicBezTo>
                    <a:pt x="1229" y="64"/>
                    <a:pt x="1134" y="1"/>
                    <a:pt x="10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" name="Google Shape;287;p35"/>
            <p:cNvSpPr/>
            <p:nvPr/>
          </p:nvSpPr>
          <p:spPr>
            <a:xfrm>
              <a:off x="-26585200" y="2025375"/>
              <a:ext cx="295375" cy="189825"/>
            </a:xfrm>
            <a:custGeom>
              <a:avLst/>
              <a:gdLst/>
              <a:ahLst/>
              <a:cxnLst/>
              <a:rect l="l" t="t" r="r" b="b"/>
              <a:pathLst>
                <a:path w="11815" h="7593" extrusionOk="0">
                  <a:moveTo>
                    <a:pt x="10775" y="2016"/>
                  </a:moveTo>
                  <a:cubicBezTo>
                    <a:pt x="10964" y="2016"/>
                    <a:pt x="11121" y="2174"/>
                    <a:pt x="11121" y="2363"/>
                  </a:cubicBezTo>
                  <a:cubicBezTo>
                    <a:pt x="11121" y="2552"/>
                    <a:pt x="10964" y="2710"/>
                    <a:pt x="10775" y="2710"/>
                  </a:cubicBezTo>
                  <a:lnTo>
                    <a:pt x="9830" y="2710"/>
                  </a:lnTo>
                  <a:lnTo>
                    <a:pt x="9987" y="2016"/>
                  </a:lnTo>
                  <a:close/>
                  <a:moveTo>
                    <a:pt x="6238" y="693"/>
                  </a:moveTo>
                  <a:cubicBezTo>
                    <a:pt x="6081" y="1103"/>
                    <a:pt x="5734" y="1418"/>
                    <a:pt x="5261" y="1418"/>
                  </a:cubicBezTo>
                  <a:lnTo>
                    <a:pt x="3875" y="1418"/>
                  </a:lnTo>
                  <a:cubicBezTo>
                    <a:pt x="3686" y="1418"/>
                    <a:pt x="3529" y="1575"/>
                    <a:pt x="3529" y="1764"/>
                  </a:cubicBezTo>
                  <a:cubicBezTo>
                    <a:pt x="3529" y="1953"/>
                    <a:pt x="3686" y="2111"/>
                    <a:pt x="3875" y="2111"/>
                  </a:cubicBezTo>
                  <a:lnTo>
                    <a:pt x="9326" y="2111"/>
                  </a:lnTo>
                  <a:lnTo>
                    <a:pt x="9168" y="2836"/>
                  </a:lnTo>
                  <a:lnTo>
                    <a:pt x="5923" y="2836"/>
                  </a:lnTo>
                  <a:lnTo>
                    <a:pt x="5923" y="2710"/>
                  </a:lnTo>
                  <a:cubicBezTo>
                    <a:pt x="5734" y="2710"/>
                    <a:pt x="5576" y="2867"/>
                    <a:pt x="5576" y="3056"/>
                  </a:cubicBezTo>
                  <a:cubicBezTo>
                    <a:pt x="5576" y="3277"/>
                    <a:pt x="5734" y="3434"/>
                    <a:pt x="5923" y="3434"/>
                  </a:cubicBezTo>
                  <a:lnTo>
                    <a:pt x="8034" y="3434"/>
                  </a:lnTo>
                  <a:cubicBezTo>
                    <a:pt x="8223" y="3434"/>
                    <a:pt x="8380" y="3592"/>
                    <a:pt x="8380" y="3781"/>
                  </a:cubicBezTo>
                  <a:cubicBezTo>
                    <a:pt x="8380" y="3970"/>
                    <a:pt x="8223" y="4127"/>
                    <a:pt x="8034" y="4127"/>
                  </a:cubicBezTo>
                  <a:lnTo>
                    <a:pt x="5923" y="4127"/>
                  </a:lnTo>
                  <a:cubicBezTo>
                    <a:pt x="5734" y="4127"/>
                    <a:pt x="5576" y="4285"/>
                    <a:pt x="5576" y="4474"/>
                  </a:cubicBezTo>
                  <a:cubicBezTo>
                    <a:pt x="5576" y="4694"/>
                    <a:pt x="5734" y="4852"/>
                    <a:pt x="5923" y="4852"/>
                  </a:cubicBezTo>
                  <a:lnTo>
                    <a:pt x="7309" y="4852"/>
                  </a:lnTo>
                  <a:cubicBezTo>
                    <a:pt x="7498" y="4852"/>
                    <a:pt x="7656" y="5009"/>
                    <a:pt x="7656" y="5198"/>
                  </a:cubicBezTo>
                  <a:cubicBezTo>
                    <a:pt x="7656" y="5388"/>
                    <a:pt x="7498" y="5545"/>
                    <a:pt x="7309" y="5545"/>
                  </a:cubicBezTo>
                  <a:lnTo>
                    <a:pt x="5923" y="5545"/>
                  </a:lnTo>
                  <a:cubicBezTo>
                    <a:pt x="5734" y="5545"/>
                    <a:pt x="5576" y="5703"/>
                    <a:pt x="5576" y="5892"/>
                  </a:cubicBezTo>
                  <a:cubicBezTo>
                    <a:pt x="5576" y="6112"/>
                    <a:pt x="5734" y="6270"/>
                    <a:pt x="5923" y="6270"/>
                  </a:cubicBezTo>
                  <a:lnTo>
                    <a:pt x="6648" y="6270"/>
                  </a:lnTo>
                  <a:cubicBezTo>
                    <a:pt x="6837" y="6270"/>
                    <a:pt x="6994" y="6427"/>
                    <a:pt x="6994" y="6616"/>
                  </a:cubicBezTo>
                  <a:cubicBezTo>
                    <a:pt x="6994" y="6805"/>
                    <a:pt x="6837" y="6963"/>
                    <a:pt x="6648" y="6963"/>
                  </a:cubicBezTo>
                  <a:lnTo>
                    <a:pt x="3151" y="6963"/>
                  </a:lnTo>
                  <a:cubicBezTo>
                    <a:pt x="1796" y="6963"/>
                    <a:pt x="693" y="5860"/>
                    <a:pt x="693" y="4537"/>
                  </a:cubicBezTo>
                  <a:lnTo>
                    <a:pt x="693" y="3151"/>
                  </a:lnTo>
                  <a:cubicBezTo>
                    <a:pt x="693" y="1796"/>
                    <a:pt x="1796" y="693"/>
                    <a:pt x="3151" y="693"/>
                  </a:cubicBezTo>
                  <a:close/>
                  <a:moveTo>
                    <a:pt x="3088" y="0"/>
                  </a:moveTo>
                  <a:cubicBezTo>
                    <a:pt x="1355" y="0"/>
                    <a:pt x="0" y="1418"/>
                    <a:pt x="0" y="3119"/>
                  </a:cubicBezTo>
                  <a:lnTo>
                    <a:pt x="0" y="4474"/>
                  </a:lnTo>
                  <a:cubicBezTo>
                    <a:pt x="0" y="6207"/>
                    <a:pt x="1418" y="7593"/>
                    <a:pt x="3088" y="7593"/>
                  </a:cubicBezTo>
                  <a:lnTo>
                    <a:pt x="6616" y="7593"/>
                  </a:lnTo>
                  <a:cubicBezTo>
                    <a:pt x="7183" y="7593"/>
                    <a:pt x="7624" y="7120"/>
                    <a:pt x="7624" y="6585"/>
                  </a:cubicBezTo>
                  <a:cubicBezTo>
                    <a:pt x="7624" y="6459"/>
                    <a:pt x="7593" y="6301"/>
                    <a:pt x="7561" y="6175"/>
                  </a:cubicBezTo>
                  <a:cubicBezTo>
                    <a:pt x="7971" y="6049"/>
                    <a:pt x="8317" y="5671"/>
                    <a:pt x="8317" y="5198"/>
                  </a:cubicBezTo>
                  <a:cubicBezTo>
                    <a:pt x="8317" y="5072"/>
                    <a:pt x="8254" y="4915"/>
                    <a:pt x="8223" y="4789"/>
                  </a:cubicBezTo>
                  <a:cubicBezTo>
                    <a:pt x="8664" y="4694"/>
                    <a:pt x="8979" y="4285"/>
                    <a:pt x="8979" y="3812"/>
                  </a:cubicBezTo>
                  <a:cubicBezTo>
                    <a:pt x="8979" y="3686"/>
                    <a:pt x="8948" y="3592"/>
                    <a:pt x="8884" y="3466"/>
                  </a:cubicBezTo>
                  <a:lnTo>
                    <a:pt x="9389" y="3403"/>
                  </a:lnTo>
                  <a:lnTo>
                    <a:pt x="10775" y="3403"/>
                  </a:lnTo>
                  <a:cubicBezTo>
                    <a:pt x="11373" y="3403"/>
                    <a:pt x="11814" y="2930"/>
                    <a:pt x="11814" y="2395"/>
                  </a:cubicBezTo>
                  <a:cubicBezTo>
                    <a:pt x="11814" y="1796"/>
                    <a:pt x="11342" y="1386"/>
                    <a:pt x="10775" y="1386"/>
                  </a:cubicBezTo>
                  <a:lnTo>
                    <a:pt x="6616" y="1386"/>
                  </a:lnTo>
                  <a:cubicBezTo>
                    <a:pt x="6837" y="1103"/>
                    <a:pt x="6963" y="693"/>
                    <a:pt x="6963" y="347"/>
                  </a:cubicBezTo>
                  <a:cubicBezTo>
                    <a:pt x="6963" y="158"/>
                    <a:pt x="6805" y="0"/>
                    <a:pt x="66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" name="Google Shape;288;p35"/>
            <p:cNvSpPr/>
            <p:nvPr/>
          </p:nvSpPr>
          <p:spPr>
            <a:xfrm>
              <a:off x="-26480450" y="2093100"/>
              <a:ext cx="18125" cy="18150"/>
            </a:xfrm>
            <a:custGeom>
              <a:avLst/>
              <a:gdLst/>
              <a:ahLst/>
              <a:cxnLst/>
              <a:rect l="l" t="t" r="r" b="b"/>
              <a:pathLst>
                <a:path w="725" h="726" extrusionOk="0">
                  <a:moveTo>
                    <a:pt x="378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68"/>
                    <a:pt x="158" y="725"/>
                    <a:pt x="378" y="725"/>
                  </a:cubicBezTo>
                  <a:cubicBezTo>
                    <a:pt x="567" y="725"/>
                    <a:pt x="725" y="568"/>
                    <a:pt x="725" y="347"/>
                  </a:cubicBezTo>
                  <a:cubicBezTo>
                    <a:pt x="725" y="158"/>
                    <a:pt x="567" y="1"/>
                    <a:pt x="3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" name="Google Shape;289;p35"/>
            <p:cNvSpPr/>
            <p:nvPr/>
          </p:nvSpPr>
          <p:spPr>
            <a:xfrm>
              <a:off x="-26480450" y="2127750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78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78" y="694"/>
                  </a:cubicBezTo>
                  <a:cubicBezTo>
                    <a:pt x="567" y="694"/>
                    <a:pt x="725" y="536"/>
                    <a:pt x="725" y="347"/>
                  </a:cubicBezTo>
                  <a:cubicBezTo>
                    <a:pt x="725" y="158"/>
                    <a:pt x="567" y="1"/>
                    <a:pt x="3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" name="Google Shape;290;p35"/>
            <p:cNvSpPr/>
            <p:nvPr/>
          </p:nvSpPr>
          <p:spPr>
            <a:xfrm>
              <a:off x="-26480450" y="2162425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78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78" y="693"/>
                  </a:cubicBezTo>
                  <a:cubicBezTo>
                    <a:pt x="567" y="693"/>
                    <a:pt x="725" y="536"/>
                    <a:pt x="725" y="347"/>
                  </a:cubicBezTo>
                  <a:cubicBezTo>
                    <a:pt x="725" y="158"/>
                    <a:pt x="567" y="0"/>
                    <a:pt x="3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1" name="Google Shape;291;p35"/>
          <p:cNvGrpSpPr/>
          <p:nvPr/>
        </p:nvGrpSpPr>
        <p:grpSpPr>
          <a:xfrm>
            <a:off x="1441532" y="3609446"/>
            <a:ext cx="360713" cy="353210"/>
            <a:chOff x="-22881800" y="1971800"/>
            <a:chExt cx="301675" cy="295400"/>
          </a:xfrm>
        </p:grpSpPr>
        <p:sp>
          <p:nvSpPr>
            <p:cNvPr id="292" name="Google Shape;292;p35"/>
            <p:cNvSpPr/>
            <p:nvPr/>
          </p:nvSpPr>
          <p:spPr>
            <a:xfrm>
              <a:off x="-22773100" y="2041900"/>
              <a:ext cx="86650" cy="86675"/>
            </a:xfrm>
            <a:custGeom>
              <a:avLst/>
              <a:gdLst/>
              <a:ahLst/>
              <a:cxnLst/>
              <a:rect l="l" t="t" r="r" b="b"/>
              <a:pathLst>
                <a:path w="3466" h="3467" extrusionOk="0">
                  <a:moveTo>
                    <a:pt x="1733" y="725"/>
                  </a:moveTo>
                  <a:cubicBezTo>
                    <a:pt x="2268" y="725"/>
                    <a:pt x="2741" y="1198"/>
                    <a:pt x="2741" y="1734"/>
                  </a:cubicBezTo>
                  <a:cubicBezTo>
                    <a:pt x="2741" y="2269"/>
                    <a:pt x="2300" y="2742"/>
                    <a:pt x="1733" y="2742"/>
                  </a:cubicBezTo>
                  <a:cubicBezTo>
                    <a:pt x="1134" y="2742"/>
                    <a:pt x="693" y="2269"/>
                    <a:pt x="693" y="1734"/>
                  </a:cubicBezTo>
                  <a:cubicBezTo>
                    <a:pt x="693" y="1198"/>
                    <a:pt x="1166" y="725"/>
                    <a:pt x="1733" y="725"/>
                  </a:cubicBezTo>
                  <a:close/>
                  <a:moveTo>
                    <a:pt x="1733" y="1"/>
                  </a:moveTo>
                  <a:cubicBezTo>
                    <a:pt x="788" y="1"/>
                    <a:pt x="0" y="788"/>
                    <a:pt x="0" y="1734"/>
                  </a:cubicBezTo>
                  <a:cubicBezTo>
                    <a:pt x="0" y="2679"/>
                    <a:pt x="788" y="3466"/>
                    <a:pt x="1733" y="3466"/>
                  </a:cubicBezTo>
                  <a:cubicBezTo>
                    <a:pt x="2678" y="3466"/>
                    <a:pt x="3466" y="2679"/>
                    <a:pt x="3466" y="1734"/>
                  </a:cubicBezTo>
                  <a:cubicBezTo>
                    <a:pt x="3466" y="757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3" name="Google Shape;293;p35"/>
            <p:cNvSpPr/>
            <p:nvPr/>
          </p:nvSpPr>
          <p:spPr>
            <a:xfrm>
              <a:off x="-22737675" y="2145075"/>
              <a:ext cx="51225" cy="51225"/>
            </a:xfrm>
            <a:custGeom>
              <a:avLst/>
              <a:gdLst/>
              <a:ahLst/>
              <a:cxnLst/>
              <a:rect l="l" t="t" r="r" b="b"/>
              <a:pathLst>
                <a:path w="2049" h="2049" extrusionOk="0">
                  <a:moveTo>
                    <a:pt x="1009" y="726"/>
                  </a:moveTo>
                  <a:cubicBezTo>
                    <a:pt x="1198" y="726"/>
                    <a:pt x="1387" y="883"/>
                    <a:pt x="1387" y="1072"/>
                  </a:cubicBezTo>
                  <a:cubicBezTo>
                    <a:pt x="1387" y="1261"/>
                    <a:pt x="1198" y="1419"/>
                    <a:pt x="1009" y="1419"/>
                  </a:cubicBezTo>
                  <a:cubicBezTo>
                    <a:pt x="820" y="1419"/>
                    <a:pt x="662" y="1261"/>
                    <a:pt x="662" y="1072"/>
                  </a:cubicBezTo>
                  <a:cubicBezTo>
                    <a:pt x="662" y="883"/>
                    <a:pt x="820" y="726"/>
                    <a:pt x="1009" y="726"/>
                  </a:cubicBezTo>
                  <a:close/>
                  <a:moveTo>
                    <a:pt x="1009" y="1"/>
                  </a:moveTo>
                  <a:cubicBezTo>
                    <a:pt x="410" y="1"/>
                    <a:pt x="1" y="473"/>
                    <a:pt x="1" y="1041"/>
                  </a:cubicBezTo>
                  <a:cubicBezTo>
                    <a:pt x="1" y="1608"/>
                    <a:pt x="473" y="2049"/>
                    <a:pt x="1009" y="2049"/>
                  </a:cubicBezTo>
                  <a:cubicBezTo>
                    <a:pt x="1576" y="2049"/>
                    <a:pt x="2049" y="1576"/>
                    <a:pt x="2049" y="1041"/>
                  </a:cubicBezTo>
                  <a:cubicBezTo>
                    <a:pt x="2049" y="473"/>
                    <a:pt x="1576" y="1"/>
                    <a:pt x="10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" name="Google Shape;294;p35"/>
            <p:cNvSpPr/>
            <p:nvPr/>
          </p:nvSpPr>
          <p:spPr>
            <a:xfrm>
              <a:off x="-22807775" y="2110425"/>
              <a:ext cx="17350" cy="18150"/>
            </a:xfrm>
            <a:custGeom>
              <a:avLst/>
              <a:gdLst/>
              <a:ahLst/>
              <a:cxnLst/>
              <a:rect l="l" t="t" r="r" b="b"/>
              <a:pathLst>
                <a:path w="694" h="726" extrusionOk="0">
                  <a:moveTo>
                    <a:pt x="347" y="1"/>
                  </a:moveTo>
                  <a:cubicBezTo>
                    <a:pt x="158" y="1"/>
                    <a:pt x="1" y="190"/>
                    <a:pt x="1" y="379"/>
                  </a:cubicBezTo>
                  <a:cubicBezTo>
                    <a:pt x="1" y="568"/>
                    <a:pt x="158" y="725"/>
                    <a:pt x="347" y="725"/>
                  </a:cubicBezTo>
                  <a:cubicBezTo>
                    <a:pt x="536" y="725"/>
                    <a:pt x="694" y="568"/>
                    <a:pt x="694" y="379"/>
                  </a:cubicBezTo>
                  <a:cubicBezTo>
                    <a:pt x="694" y="190"/>
                    <a:pt x="536" y="1"/>
                    <a:pt x="3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" name="Google Shape;295;p35"/>
            <p:cNvSpPr/>
            <p:nvPr/>
          </p:nvSpPr>
          <p:spPr>
            <a:xfrm>
              <a:off x="-22773100" y="216320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cubicBezTo>
                    <a:pt x="536" y="694"/>
                    <a:pt x="693" y="536"/>
                    <a:pt x="693" y="347"/>
                  </a:cubicBez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" name="Google Shape;296;p35"/>
            <p:cNvSpPr/>
            <p:nvPr/>
          </p:nvSpPr>
          <p:spPr>
            <a:xfrm>
              <a:off x="-22669150" y="2110425"/>
              <a:ext cx="18150" cy="18150"/>
            </a:xfrm>
            <a:custGeom>
              <a:avLst/>
              <a:gdLst/>
              <a:ahLst/>
              <a:cxnLst/>
              <a:rect l="l" t="t" r="r" b="b"/>
              <a:pathLst>
                <a:path w="726" h="726" extrusionOk="0">
                  <a:moveTo>
                    <a:pt x="347" y="1"/>
                  </a:moveTo>
                  <a:cubicBezTo>
                    <a:pt x="158" y="1"/>
                    <a:pt x="1" y="190"/>
                    <a:pt x="1" y="379"/>
                  </a:cubicBezTo>
                  <a:cubicBezTo>
                    <a:pt x="1" y="568"/>
                    <a:pt x="158" y="725"/>
                    <a:pt x="347" y="725"/>
                  </a:cubicBezTo>
                  <a:cubicBezTo>
                    <a:pt x="568" y="725"/>
                    <a:pt x="725" y="568"/>
                    <a:pt x="725" y="379"/>
                  </a:cubicBezTo>
                  <a:cubicBezTo>
                    <a:pt x="662" y="190"/>
                    <a:pt x="568" y="1"/>
                    <a:pt x="3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" name="Google Shape;297;p35"/>
            <p:cNvSpPr/>
            <p:nvPr/>
          </p:nvSpPr>
          <p:spPr>
            <a:xfrm>
              <a:off x="-22881800" y="1971800"/>
              <a:ext cx="301675" cy="295400"/>
            </a:xfrm>
            <a:custGeom>
              <a:avLst/>
              <a:gdLst/>
              <a:ahLst/>
              <a:cxnLst/>
              <a:rect l="l" t="t" r="r" b="b"/>
              <a:pathLst>
                <a:path w="12067" h="11816" extrusionOk="0">
                  <a:moveTo>
                    <a:pt x="6081" y="2112"/>
                  </a:moveTo>
                  <a:cubicBezTo>
                    <a:pt x="6553" y="2112"/>
                    <a:pt x="6963" y="2175"/>
                    <a:pt x="7373" y="2332"/>
                  </a:cubicBezTo>
                  <a:cubicBezTo>
                    <a:pt x="8633" y="2805"/>
                    <a:pt x="9578" y="3907"/>
                    <a:pt x="9798" y="5262"/>
                  </a:cubicBezTo>
                  <a:cubicBezTo>
                    <a:pt x="9861" y="5451"/>
                    <a:pt x="9861" y="5672"/>
                    <a:pt x="9861" y="5924"/>
                  </a:cubicBezTo>
                  <a:cubicBezTo>
                    <a:pt x="9861" y="6144"/>
                    <a:pt x="9861" y="6333"/>
                    <a:pt x="9798" y="6585"/>
                  </a:cubicBezTo>
                  <a:cubicBezTo>
                    <a:pt x="9609" y="7909"/>
                    <a:pt x="8633" y="9043"/>
                    <a:pt x="7373" y="9484"/>
                  </a:cubicBezTo>
                  <a:cubicBezTo>
                    <a:pt x="6963" y="9673"/>
                    <a:pt x="6522" y="9736"/>
                    <a:pt x="6081" y="9736"/>
                  </a:cubicBezTo>
                  <a:cubicBezTo>
                    <a:pt x="5640" y="9736"/>
                    <a:pt x="5167" y="9673"/>
                    <a:pt x="4758" y="9484"/>
                  </a:cubicBezTo>
                  <a:cubicBezTo>
                    <a:pt x="3497" y="9043"/>
                    <a:pt x="2552" y="7909"/>
                    <a:pt x="2332" y="6585"/>
                  </a:cubicBezTo>
                  <a:cubicBezTo>
                    <a:pt x="2300" y="6396"/>
                    <a:pt x="2300" y="6144"/>
                    <a:pt x="2300" y="5924"/>
                  </a:cubicBezTo>
                  <a:cubicBezTo>
                    <a:pt x="2300" y="5672"/>
                    <a:pt x="2300" y="5483"/>
                    <a:pt x="2332" y="5262"/>
                  </a:cubicBezTo>
                  <a:cubicBezTo>
                    <a:pt x="2552" y="3907"/>
                    <a:pt x="3497" y="2805"/>
                    <a:pt x="4758" y="2332"/>
                  </a:cubicBezTo>
                  <a:cubicBezTo>
                    <a:pt x="5167" y="2175"/>
                    <a:pt x="5608" y="2112"/>
                    <a:pt x="6081" y="2112"/>
                  </a:cubicBezTo>
                  <a:close/>
                  <a:moveTo>
                    <a:pt x="5329" y="1"/>
                  </a:moveTo>
                  <a:cubicBezTo>
                    <a:pt x="5238" y="1"/>
                    <a:pt x="5151" y="32"/>
                    <a:pt x="5104" y="95"/>
                  </a:cubicBezTo>
                  <a:cubicBezTo>
                    <a:pt x="4978" y="221"/>
                    <a:pt x="4978" y="442"/>
                    <a:pt x="5104" y="568"/>
                  </a:cubicBezTo>
                  <a:cubicBezTo>
                    <a:pt x="5356" y="851"/>
                    <a:pt x="5577" y="1072"/>
                    <a:pt x="5640" y="1387"/>
                  </a:cubicBezTo>
                  <a:cubicBezTo>
                    <a:pt x="5356" y="1419"/>
                    <a:pt x="5041" y="1482"/>
                    <a:pt x="4789" y="1545"/>
                  </a:cubicBezTo>
                  <a:cubicBezTo>
                    <a:pt x="4506" y="1041"/>
                    <a:pt x="4096" y="851"/>
                    <a:pt x="3592" y="599"/>
                  </a:cubicBezTo>
                  <a:cubicBezTo>
                    <a:pt x="3551" y="583"/>
                    <a:pt x="3506" y="575"/>
                    <a:pt x="3461" y="575"/>
                  </a:cubicBezTo>
                  <a:cubicBezTo>
                    <a:pt x="3329" y="575"/>
                    <a:pt x="3189" y="640"/>
                    <a:pt x="3119" y="757"/>
                  </a:cubicBezTo>
                  <a:cubicBezTo>
                    <a:pt x="3056" y="914"/>
                    <a:pt x="3119" y="1167"/>
                    <a:pt x="3277" y="1230"/>
                  </a:cubicBezTo>
                  <a:cubicBezTo>
                    <a:pt x="3623" y="1387"/>
                    <a:pt x="3907" y="1545"/>
                    <a:pt x="4065" y="1828"/>
                  </a:cubicBezTo>
                  <a:cubicBezTo>
                    <a:pt x="3781" y="1954"/>
                    <a:pt x="3560" y="2112"/>
                    <a:pt x="3308" y="2269"/>
                  </a:cubicBezTo>
                  <a:cubicBezTo>
                    <a:pt x="2899" y="1860"/>
                    <a:pt x="2426" y="1828"/>
                    <a:pt x="1891" y="1734"/>
                  </a:cubicBezTo>
                  <a:cubicBezTo>
                    <a:pt x="1702" y="1734"/>
                    <a:pt x="1544" y="1860"/>
                    <a:pt x="1513" y="2049"/>
                  </a:cubicBezTo>
                  <a:cubicBezTo>
                    <a:pt x="1513" y="2269"/>
                    <a:pt x="1639" y="2427"/>
                    <a:pt x="1828" y="2458"/>
                  </a:cubicBezTo>
                  <a:cubicBezTo>
                    <a:pt x="2206" y="2490"/>
                    <a:pt x="2489" y="2521"/>
                    <a:pt x="2773" y="2742"/>
                  </a:cubicBezTo>
                  <a:cubicBezTo>
                    <a:pt x="2584" y="2931"/>
                    <a:pt x="2363" y="3151"/>
                    <a:pt x="2206" y="3403"/>
                  </a:cubicBezTo>
                  <a:cubicBezTo>
                    <a:pt x="1964" y="3318"/>
                    <a:pt x="1741" y="3284"/>
                    <a:pt x="1524" y="3284"/>
                  </a:cubicBezTo>
                  <a:cubicBezTo>
                    <a:pt x="1259" y="3284"/>
                    <a:pt x="1002" y="3334"/>
                    <a:pt x="725" y="3403"/>
                  </a:cubicBezTo>
                  <a:cubicBezTo>
                    <a:pt x="536" y="3435"/>
                    <a:pt x="441" y="3624"/>
                    <a:pt x="473" y="3844"/>
                  </a:cubicBezTo>
                  <a:cubicBezTo>
                    <a:pt x="526" y="4003"/>
                    <a:pt x="667" y="4073"/>
                    <a:pt x="823" y="4073"/>
                  </a:cubicBezTo>
                  <a:cubicBezTo>
                    <a:pt x="853" y="4073"/>
                    <a:pt x="883" y="4070"/>
                    <a:pt x="914" y="4065"/>
                  </a:cubicBezTo>
                  <a:cubicBezTo>
                    <a:pt x="1162" y="3989"/>
                    <a:pt x="1352" y="3947"/>
                    <a:pt x="1534" y="3947"/>
                  </a:cubicBezTo>
                  <a:cubicBezTo>
                    <a:pt x="1652" y="3947"/>
                    <a:pt x="1766" y="3965"/>
                    <a:pt x="1891" y="4002"/>
                  </a:cubicBezTo>
                  <a:cubicBezTo>
                    <a:pt x="1796" y="4254"/>
                    <a:pt x="1670" y="4538"/>
                    <a:pt x="1639" y="4821"/>
                  </a:cubicBezTo>
                  <a:cubicBezTo>
                    <a:pt x="1040" y="4821"/>
                    <a:pt x="630" y="5042"/>
                    <a:pt x="221" y="5357"/>
                  </a:cubicBezTo>
                  <a:cubicBezTo>
                    <a:pt x="63" y="5483"/>
                    <a:pt x="0" y="5672"/>
                    <a:pt x="126" y="5829"/>
                  </a:cubicBezTo>
                  <a:cubicBezTo>
                    <a:pt x="221" y="5924"/>
                    <a:pt x="284" y="5987"/>
                    <a:pt x="410" y="5987"/>
                  </a:cubicBezTo>
                  <a:cubicBezTo>
                    <a:pt x="473" y="5987"/>
                    <a:pt x="567" y="5955"/>
                    <a:pt x="599" y="5924"/>
                  </a:cubicBezTo>
                  <a:cubicBezTo>
                    <a:pt x="914" y="5672"/>
                    <a:pt x="1198" y="5514"/>
                    <a:pt x="1513" y="5514"/>
                  </a:cubicBezTo>
                  <a:lnTo>
                    <a:pt x="1513" y="5924"/>
                  </a:lnTo>
                  <a:cubicBezTo>
                    <a:pt x="1513" y="6081"/>
                    <a:pt x="1513" y="6239"/>
                    <a:pt x="1544" y="6396"/>
                  </a:cubicBezTo>
                  <a:cubicBezTo>
                    <a:pt x="1009" y="6585"/>
                    <a:pt x="725" y="6932"/>
                    <a:pt x="410" y="7373"/>
                  </a:cubicBezTo>
                  <a:cubicBezTo>
                    <a:pt x="284" y="7531"/>
                    <a:pt x="315" y="7720"/>
                    <a:pt x="473" y="7846"/>
                  </a:cubicBezTo>
                  <a:cubicBezTo>
                    <a:pt x="567" y="7877"/>
                    <a:pt x="599" y="7940"/>
                    <a:pt x="694" y="7940"/>
                  </a:cubicBezTo>
                  <a:cubicBezTo>
                    <a:pt x="788" y="7940"/>
                    <a:pt x="914" y="7877"/>
                    <a:pt x="946" y="7783"/>
                  </a:cubicBezTo>
                  <a:cubicBezTo>
                    <a:pt x="1198" y="7467"/>
                    <a:pt x="1355" y="7215"/>
                    <a:pt x="1670" y="7089"/>
                  </a:cubicBezTo>
                  <a:cubicBezTo>
                    <a:pt x="1733" y="7373"/>
                    <a:pt x="1828" y="7657"/>
                    <a:pt x="1985" y="7940"/>
                  </a:cubicBezTo>
                  <a:cubicBezTo>
                    <a:pt x="1544" y="8287"/>
                    <a:pt x="1387" y="8728"/>
                    <a:pt x="1229" y="9232"/>
                  </a:cubicBezTo>
                  <a:cubicBezTo>
                    <a:pt x="1198" y="9421"/>
                    <a:pt x="1324" y="9610"/>
                    <a:pt x="1481" y="9673"/>
                  </a:cubicBezTo>
                  <a:lnTo>
                    <a:pt x="1544" y="9673"/>
                  </a:lnTo>
                  <a:cubicBezTo>
                    <a:pt x="1702" y="9673"/>
                    <a:pt x="1828" y="9547"/>
                    <a:pt x="1891" y="9389"/>
                  </a:cubicBezTo>
                  <a:cubicBezTo>
                    <a:pt x="2017" y="8980"/>
                    <a:pt x="2111" y="8728"/>
                    <a:pt x="2332" y="8476"/>
                  </a:cubicBezTo>
                  <a:cubicBezTo>
                    <a:pt x="2489" y="8728"/>
                    <a:pt x="2678" y="8948"/>
                    <a:pt x="2899" y="9137"/>
                  </a:cubicBezTo>
                  <a:cubicBezTo>
                    <a:pt x="2584" y="9610"/>
                    <a:pt x="2615" y="10082"/>
                    <a:pt x="2647" y="10649"/>
                  </a:cubicBezTo>
                  <a:cubicBezTo>
                    <a:pt x="2647" y="10839"/>
                    <a:pt x="2804" y="10965"/>
                    <a:pt x="2993" y="10965"/>
                  </a:cubicBezTo>
                  <a:lnTo>
                    <a:pt x="3056" y="10965"/>
                  </a:lnTo>
                  <a:cubicBezTo>
                    <a:pt x="3245" y="10965"/>
                    <a:pt x="3371" y="10775"/>
                    <a:pt x="3371" y="10555"/>
                  </a:cubicBezTo>
                  <a:cubicBezTo>
                    <a:pt x="3308" y="10177"/>
                    <a:pt x="3308" y="9862"/>
                    <a:pt x="3434" y="9578"/>
                  </a:cubicBezTo>
                  <a:cubicBezTo>
                    <a:pt x="3686" y="9736"/>
                    <a:pt x="3907" y="9893"/>
                    <a:pt x="4191" y="10019"/>
                  </a:cubicBezTo>
                  <a:cubicBezTo>
                    <a:pt x="4065" y="10555"/>
                    <a:pt x="4222" y="10996"/>
                    <a:pt x="4474" y="11500"/>
                  </a:cubicBezTo>
                  <a:cubicBezTo>
                    <a:pt x="4506" y="11626"/>
                    <a:pt x="4663" y="11721"/>
                    <a:pt x="4789" y="11721"/>
                  </a:cubicBezTo>
                  <a:cubicBezTo>
                    <a:pt x="4821" y="11721"/>
                    <a:pt x="4884" y="11721"/>
                    <a:pt x="4947" y="11658"/>
                  </a:cubicBezTo>
                  <a:cubicBezTo>
                    <a:pt x="5104" y="11595"/>
                    <a:pt x="5167" y="11406"/>
                    <a:pt x="5104" y="11185"/>
                  </a:cubicBezTo>
                  <a:cubicBezTo>
                    <a:pt x="4947" y="10839"/>
                    <a:pt x="4821" y="10555"/>
                    <a:pt x="4852" y="10240"/>
                  </a:cubicBezTo>
                  <a:lnTo>
                    <a:pt x="4852" y="10240"/>
                  </a:lnTo>
                  <a:cubicBezTo>
                    <a:pt x="5136" y="10334"/>
                    <a:pt x="5419" y="10366"/>
                    <a:pt x="5734" y="10397"/>
                  </a:cubicBezTo>
                  <a:cubicBezTo>
                    <a:pt x="5797" y="10965"/>
                    <a:pt x="6112" y="11311"/>
                    <a:pt x="6522" y="11721"/>
                  </a:cubicBezTo>
                  <a:cubicBezTo>
                    <a:pt x="6585" y="11784"/>
                    <a:pt x="6679" y="11815"/>
                    <a:pt x="6742" y="11815"/>
                  </a:cubicBezTo>
                  <a:cubicBezTo>
                    <a:pt x="6837" y="11815"/>
                    <a:pt x="6931" y="11784"/>
                    <a:pt x="6994" y="11721"/>
                  </a:cubicBezTo>
                  <a:cubicBezTo>
                    <a:pt x="7089" y="11595"/>
                    <a:pt x="7089" y="11343"/>
                    <a:pt x="6994" y="11248"/>
                  </a:cubicBezTo>
                  <a:cubicBezTo>
                    <a:pt x="6711" y="10965"/>
                    <a:pt x="6522" y="10712"/>
                    <a:pt x="6427" y="10397"/>
                  </a:cubicBezTo>
                  <a:cubicBezTo>
                    <a:pt x="6711" y="10366"/>
                    <a:pt x="7026" y="10334"/>
                    <a:pt x="7310" y="10240"/>
                  </a:cubicBezTo>
                  <a:cubicBezTo>
                    <a:pt x="7562" y="10775"/>
                    <a:pt x="7971" y="10965"/>
                    <a:pt x="8475" y="11185"/>
                  </a:cubicBezTo>
                  <a:cubicBezTo>
                    <a:pt x="8507" y="11248"/>
                    <a:pt x="8570" y="11248"/>
                    <a:pt x="8633" y="11248"/>
                  </a:cubicBezTo>
                  <a:cubicBezTo>
                    <a:pt x="8759" y="11248"/>
                    <a:pt x="8885" y="11154"/>
                    <a:pt x="8948" y="11028"/>
                  </a:cubicBezTo>
                  <a:cubicBezTo>
                    <a:pt x="9042" y="10870"/>
                    <a:pt x="8948" y="10649"/>
                    <a:pt x="8790" y="10555"/>
                  </a:cubicBezTo>
                  <a:cubicBezTo>
                    <a:pt x="8444" y="10397"/>
                    <a:pt x="8160" y="10240"/>
                    <a:pt x="8003" y="9988"/>
                  </a:cubicBezTo>
                  <a:cubicBezTo>
                    <a:pt x="8286" y="9862"/>
                    <a:pt x="8507" y="9704"/>
                    <a:pt x="8759" y="9547"/>
                  </a:cubicBezTo>
                  <a:cubicBezTo>
                    <a:pt x="9200" y="9925"/>
                    <a:pt x="9672" y="9988"/>
                    <a:pt x="10176" y="10051"/>
                  </a:cubicBezTo>
                  <a:lnTo>
                    <a:pt x="10208" y="10051"/>
                  </a:lnTo>
                  <a:cubicBezTo>
                    <a:pt x="10397" y="10051"/>
                    <a:pt x="10523" y="9925"/>
                    <a:pt x="10555" y="9736"/>
                  </a:cubicBezTo>
                  <a:cubicBezTo>
                    <a:pt x="10555" y="9547"/>
                    <a:pt x="10460" y="9389"/>
                    <a:pt x="10240" y="9358"/>
                  </a:cubicBezTo>
                  <a:cubicBezTo>
                    <a:pt x="9861" y="9295"/>
                    <a:pt x="9578" y="9263"/>
                    <a:pt x="9294" y="9074"/>
                  </a:cubicBezTo>
                  <a:cubicBezTo>
                    <a:pt x="9515" y="8885"/>
                    <a:pt x="9704" y="8633"/>
                    <a:pt x="9861" y="8413"/>
                  </a:cubicBezTo>
                  <a:cubicBezTo>
                    <a:pt x="10082" y="8476"/>
                    <a:pt x="10303" y="8507"/>
                    <a:pt x="10523" y="8507"/>
                  </a:cubicBezTo>
                  <a:cubicBezTo>
                    <a:pt x="10807" y="8507"/>
                    <a:pt x="11090" y="8444"/>
                    <a:pt x="11405" y="8350"/>
                  </a:cubicBezTo>
                  <a:cubicBezTo>
                    <a:pt x="11594" y="8318"/>
                    <a:pt x="11657" y="8129"/>
                    <a:pt x="11626" y="7940"/>
                  </a:cubicBezTo>
                  <a:cubicBezTo>
                    <a:pt x="11599" y="7754"/>
                    <a:pt x="11461" y="7680"/>
                    <a:pt x="11287" y="7680"/>
                  </a:cubicBezTo>
                  <a:cubicBezTo>
                    <a:pt x="11254" y="7680"/>
                    <a:pt x="11220" y="7683"/>
                    <a:pt x="11185" y="7688"/>
                  </a:cubicBezTo>
                  <a:cubicBezTo>
                    <a:pt x="10933" y="7772"/>
                    <a:pt x="10723" y="7814"/>
                    <a:pt x="10517" y="7814"/>
                  </a:cubicBezTo>
                  <a:cubicBezTo>
                    <a:pt x="10415" y="7814"/>
                    <a:pt x="10313" y="7804"/>
                    <a:pt x="10208" y="7783"/>
                  </a:cubicBezTo>
                  <a:cubicBezTo>
                    <a:pt x="10334" y="7499"/>
                    <a:pt x="10460" y="7215"/>
                    <a:pt x="10492" y="6932"/>
                  </a:cubicBezTo>
                  <a:lnTo>
                    <a:pt x="10523" y="6932"/>
                  </a:lnTo>
                  <a:cubicBezTo>
                    <a:pt x="11090" y="6932"/>
                    <a:pt x="11468" y="6711"/>
                    <a:pt x="11909" y="6396"/>
                  </a:cubicBezTo>
                  <a:cubicBezTo>
                    <a:pt x="12004" y="6333"/>
                    <a:pt x="12067" y="6144"/>
                    <a:pt x="11941" y="5987"/>
                  </a:cubicBezTo>
                  <a:cubicBezTo>
                    <a:pt x="11867" y="5895"/>
                    <a:pt x="11773" y="5846"/>
                    <a:pt x="11675" y="5846"/>
                  </a:cubicBezTo>
                  <a:cubicBezTo>
                    <a:pt x="11605" y="5846"/>
                    <a:pt x="11534" y="5871"/>
                    <a:pt x="11468" y="5924"/>
                  </a:cubicBezTo>
                  <a:cubicBezTo>
                    <a:pt x="11153" y="6144"/>
                    <a:pt x="10870" y="6302"/>
                    <a:pt x="10555" y="6302"/>
                  </a:cubicBezTo>
                  <a:lnTo>
                    <a:pt x="10555" y="5924"/>
                  </a:lnTo>
                  <a:cubicBezTo>
                    <a:pt x="10555" y="5766"/>
                    <a:pt x="10555" y="5609"/>
                    <a:pt x="10523" y="5451"/>
                  </a:cubicBezTo>
                  <a:cubicBezTo>
                    <a:pt x="11090" y="5262"/>
                    <a:pt x="11342" y="4884"/>
                    <a:pt x="11657" y="4475"/>
                  </a:cubicBezTo>
                  <a:cubicBezTo>
                    <a:pt x="11783" y="4317"/>
                    <a:pt x="11752" y="4096"/>
                    <a:pt x="11594" y="4002"/>
                  </a:cubicBezTo>
                  <a:cubicBezTo>
                    <a:pt x="11528" y="3949"/>
                    <a:pt x="11457" y="3924"/>
                    <a:pt x="11387" y="3924"/>
                  </a:cubicBezTo>
                  <a:cubicBezTo>
                    <a:pt x="11290" y="3924"/>
                    <a:pt x="11195" y="3973"/>
                    <a:pt x="11122" y="4065"/>
                  </a:cubicBezTo>
                  <a:cubicBezTo>
                    <a:pt x="10870" y="4380"/>
                    <a:pt x="10712" y="4632"/>
                    <a:pt x="10397" y="4727"/>
                  </a:cubicBezTo>
                  <a:cubicBezTo>
                    <a:pt x="10334" y="4475"/>
                    <a:pt x="10240" y="4191"/>
                    <a:pt x="10082" y="3907"/>
                  </a:cubicBezTo>
                  <a:cubicBezTo>
                    <a:pt x="10523" y="3561"/>
                    <a:pt x="10681" y="3120"/>
                    <a:pt x="10838" y="2616"/>
                  </a:cubicBezTo>
                  <a:cubicBezTo>
                    <a:pt x="10870" y="2427"/>
                    <a:pt x="10775" y="2206"/>
                    <a:pt x="10618" y="2175"/>
                  </a:cubicBezTo>
                  <a:cubicBezTo>
                    <a:pt x="10595" y="2171"/>
                    <a:pt x="10572" y="2170"/>
                    <a:pt x="10550" y="2170"/>
                  </a:cubicBezTo>
                  <a:cubicBezTo>
                    <a:pt x="10359" y="2170"/>
                    <a:pt x="10205" y="2286"/>
                    <a:pt x="10176" y="2427"/>
                  </a:cubicBezTo>
                  <a:cubicBezTo>
                    <a:pt x="10050" y="2805"/>
                    <a:pt x="9987" y="3088"/>
                    <a:pt x="9735" y="3309"/>
                  </a:cubicBezTo>
                  <a:cubicBezTo>
                    <a:pt x="9578" y="3088"/>
                    <a:pt x="9389" y="2836"/>
                    <a:pt x="9200" y="2647"/>
                  </a:cubicBezTo>
                  <a:cubicBezTo>
                    <a:pt x="9515" y="2175"/>
                    <a:pt x="9452" y="1702"/>
                    <a:pt x="9420" y="1167"/>
                  </a:cubicBezTo>
                  <a:cubicBezTo>
                    <a:pt x="9420" y="946"/>
                    <a:pt x="9231" y="851"/>
                    <a:pt x="9042" y="851"/>
                  </a:cubicBezTo>
                  <a:cubicBezTo>
                    <a:pt x="8822" y="851"/>
                    <a:pt x="8727" y="1041"/>
                    <a:pt x="8727" y="1230"/>
                  </a:cubicBezTo>
                  <a:cubicBezTo>
                    <a:pt x="8759" y="1639"/>
                    <a:pt x="8759" y="1954"/>
                    <a:pt x="8633" y="2206"/>
                  </a:cubicBezTo>
                  <a:cubicBezTo>
                    <a:pt x="8412" y="2049"/>
                    <a:pt x="8160" y="1891"/>
                    <a:pt x="7877" y="1797"/>
                  </a:cubicBezTo>
                  <a:cubicBezTo>
                    <a:pt x="8003" y="1230"/>
                    <a:pt x="7845" y="788"/>
                    <a:pt x="7625" y="284"/>
                  </a:cubicBezTo>
                  <a:cubicBezTo>
                    <a:pt x="7554" y="168"/>
                    <a:pt x="7432" y="103"/>
                    <a:pt x="7297" y="103"/>
                  </a:cubicBezTo>
                  <a:cubicBezTo>
                    <a:pt x="7250" y="103"/>
                    <a:pt x="7201" y="111"/>
                    <a:pt x="7152" y="127"/>
                  </a:cubicBezTo>
                  <a:cubicBezTo>
                    <a:pt x="6994" y="221"/>
                    <a:pt x="6900" y="410"/>
                    <a:pt x="6994" y="599"/>
                  </a:cubicBezTo>
                  <a:cubicBezTo>
                    <a:pt x="7152" y="946"/>
                    <a:pt x="7247" y="1230"/>
                    <a:pt x="7215" y="1545"/>
                  </a:cubicBezTo>
                  <a:cubicBezTo>
                    <a:pt x="6931" y="1482"/>
                    <a:pt x="6679" y="1419"/>
                    <a:pt x="6364" y="1387"/>
                  </a:cubicBezTo>
                  <a:cubicBezTo>
                    <a:pt x="6270" y="851"/>
                    <a:pt x="5955" y="473"/>
                    <a:pt x="5577" y="95"/>
                  </a:cubicBezTo>
                  <a:cubicBezTo>
                    <a:pt x="5514" y="32"/>
                    <a:pt x="5419" y="1"/>
                    <a:pt x="53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8" name="Google Shape;298;p35"/>
          <p:cNvGrpSpPr/>
          <p:nvPr/>
        </p:nvGrpSpPr>
        <p:grpSpPr>
          <a:xfrm>
            <a:off x="1437793" y="2515761"/>
            <a:ext cx="354136" cy="353180"/>
            <a:chOff x="-26215025" y="1971025"/>
            <a:chExt cx="296175" cy="295375"/>
          </a:xfrm>
        </p:grpSpPr>
        <p:sp>
          <p:nvSpPr>
            <p:cNvPr id="299" name="Google Shape;299;p35"/>
            <p:cNvSpPr/>
            <p:nvPr/>
          </p:nvSpPr>
          <p:spPr>
            <a:xfrm>
              <a:off x="-26092950" y="1971025"/>
              <a:ext cx="51225" cy="225275"/>
            </a:xfrm>
            <a:custGeom>
              <a:avLst/>
              <a:gdLst/>
              <a:ahLst/>
              <a:cxnLst/>
              <a:rect l="l" t="t" r="r" b="b"/>
              <a:pathLst>
                <a:path w="2049" h="9011" extrusionOk="0">
                  <a:moveTo>
                    <a:pt x="1009" y="7246"/>
                  </a:moveTo>
                  <a:cubicBezTo>
                    <a:pt x="1198" y="7593"/>
                    <a:pt x="1355" y="7877"/>
                    <a:pt x="1355" y="8003"/>
                  </a:cubicBezTo>
                  <a:cubicBezTo>
                    <a:pt x="1355" y="8192"/>
                    <a:pt x="1198" y="8349"/>
                    <a:pt x="1009" y="8349"/>
                  </a:cubicBezTo>
                  <a:cubicBezTo>
                    <a:pt x="820" y="8349"/>
                    <a:pt x="662" y="8192"/>
                    <a:pt x="662" y="8003"/>
                  </a:cubicBezTo>
                  <a:cubicBezTo>
                    <a:pt x="694" y="7877"/>
                    <a:pt x="820" y="7562"/>
                    <a:pt x="1009" y="7246"/>
                  </a:cubicBezTo>
                  <a:close/>
                  <a:moveTo>
                    <a:pt x="977" y="0"/>
                  </a:moveTo>
                  <a:cubicBezTo>
                    <a:pt x="788" y="0"/>
                    <a:pt x="631" y="158"/>
                    <a:pt x="631" y="347"/>
                  </a:cubicBezTo>
                  <a:lnTo>
                    <a:pt x="631" y="6490"/>
                  </a:lnTo>
                  <a:cubicBezTo>
                    <a:pt x="536" y="6616"/>
                    <a:pt x="410" y="6774"/>
                    <a:pt x="316" y="6963"/>
                  </a:cubicBezTo>
                  <a:cubicBezTo>
                    <a:pt x="32" y="7562"/>
                    <a:pt x="1" y="7845"/>
                    <a:pt x="1" y="8003"/>
                  </a:cubicBezTo>
                  <a:cubicBezTo>
                    <a:pt x="1" y="8601"/>
                    <a:pt x="473" y="9011"/>
                    <a:pt x="1009" y="9011"/>
                  </a:cubicBezTo>
                  <a:cubicBezTo>
                    <a:pt x="1576" y="9011"/>
                    <a:pt x="2048" y="8538"/>
                    <a:pt x="2048" y="8003"/>
                  </a:cubicBezTo>
                  <a:cubicBezTo>
                    <a:pt x="2048" y="7845"/>
                    <a:pt x="1985" y="7593"/>
                    <a:pt x="1639" y="6963"/>
                  </a:cubicBezTo>
                  <a:cubicBezTo>
                    <a:pt x="1513" y="6774"/>
                    <a:pt x="1418" y="6585"/>
                    <a:pt x="1324" y="6490"/>
                  </a:cubicBezTo>
                  <a:lnTo>
                    <a:pt x="1324" y="347"/>
                  </a:lnTo>
                  <a:cubicBezTo>
                    <a:pt x="1324" y="158"/>
                    <a:pt x="1166" y="0"/>
                    <a:pt x="9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" name="Google Shape;300;p35"/>
            <p:cNvSpPr/>
            <p:nvPr/>
          </p:nvSpPr>
          <p:spPr>
            <a:xfrm>
              <a:off x="-26179575" y="221440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" name="Google Shape;301;p35"/>
            <p:cNvSpPr/>
            <p:nvPr/>
          </p:nvSpPr>
          <p:spPr>
            <a:xfrm>
              <a:off x="-26163050" y="217895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6"/>
                    <a:pt x="158" y="694"/>
                    <a:pt x="347" y="694"/>
                  </a:cubicBezTo>
                  <a:cubicBezTo>
                    <a:pt x="536" y="694"/>
                    <a:pt x="694" y="536"/>
                    <a:pt x="694" y="347"/>
                  </a:cubicBezTo>
                  <a:cubicBezTo>
                    <a:pt x="694" y="158"/>
                    <a:pt x="536" y="1"/>
                    <a:pt x="3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" name="Google Shape;302;p35"/>
            <p:cNvSpPr/>
            <p:nvPr/>
          </p:nvSpPr>
          <p:spPr>
            <a:xfrm>
              <a:off x="-26145725" y="2214400"/>
              <a:ext cx="18150" cy="17350"/>
            </a:xfrm>
            <a:custGeom>
              <a:avLst/>
              <a:gdLst/>
              <a:ahLst/>
              <a:cxnLst/>
              <a:rect l="l" t="t" r="r" b="b"/>
              <a:pathLst>
                <a:path w="726" h="694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79" y="693"/>
                  </a:cubicBezTo>
                  <a:cubicBezTo>
                    <a:pt x="568" y="693"/>
                    <a:pt x="725" y="536"/>
                    <a:pt x="725" y="347"/>
                  </a:cubicBezTo>
                  <a:cubicBezTo>
                    <a:pt x="725" y="158"/>
                    <a:pt x="568" y="0"/>
                    <a:pt x="3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" name="Google Shape;303;p35"/>
            <p:cNvSpPr/>
            <p:nvPr/>
          </p:nvSpPr>
          <p:spPr>
            <a:xfrm>
              <a:off x="-25988975" y="2178950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cubicBezTo>
                    <a:pt x="567" y="694"/>
                    <a:pt x="725" y="536"/>
                    <a:pt x="725" y="347"/>
                  </a:cubicBezTo>
                  <a:cubicBezTo>
                    <a:pt x="662" y="158"/>
                    <a:pt x="504" y="1"/>
                    <a:pt x="3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" name="Google Shape;304;p35"/>
            <p:cNvSpPr/>
            <p:nvPr/>
          </p:nvSpPr>
          <p:spPr>
            <a:xfrm>
              <a:off x="-26006300" y="221440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36" y="693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" name="Google Shape;305;p35"/>
            <p:cNvSpPr/>
            <p:nvPr/>
          </p:nvSpPr>
          <p:spPr>
            <a:xfrm>
              <a:off x="-25972450" y="2214400"/>
              <a:ext cx="18150" cy="17350"/>
            </a:xfrm>
            <a:custGeom>
              <a:avLst/>
              <a:gdLst/>
              <a:ahLst/>
              <a:cxnLst/>
              <a:rect l="l" t="t" r="r" b="b"/>
              <a:pathLst>
                <a:path w="726" h="694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79" y="693"/>
                  </a:cubicBezTo>
                  <a:cubicBezTo>
                    <a:pt x="568" y="693"/>
                    <a:pt x="726" y="536"/>
                    <a:pt x="726" y="347"/>
                  </a:cubicBezTo>
                  <a:cubicBezTo>
                    <a:pt x="726" y="158"/>
                    <a:pt x="568" y="0"/>
                    <a:pt x="3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6" name="Google Shape;306;p35"/>
            <p:cNvSpPr/>
            <p:nvPr/>
          </p:nvSpPr>
          <p:spPr>
            <a:xfrm>
              <a:off x="-26215025" y="2108850"/>
              <a:ext cx="296175" cy="157550"/>
            </a:xfrm>
            <a:custGeom>
              <a:avLst/>
              <a:gdLst/>
              <a:ahLst/>
              <a:cxnLst/>
              <a:rect l="l" t="t" r="r" b="b"/>
              <a:pathLst>
                <a:path w="11847" h="6302" extrusionOk="0">
                  <a:moveTo>
                    <a:pt x="4128" y="725"/>
                  </a:moveTo>
                  <a:cubicBezTo>
                    <a:pt x="3970" y="946"/>
                    <a:pt x="3844" y="1198"/>
                    <a:pt x="3781" y="1418"/>
                  </a:cubicBezTo>
                  <a:cubicBezTo>
                    <a:pt x="3781" y="1450"/>
                    <a:pt x="3749" y="1513"/>
                    <a:pt x="3749" y="1544"/>
                  </a:cubicBezTo>
                  <a:cubicBezTo>
                    <a:pt x="3403" y="1355"/>
                    <a:pt x="2993" y="1261"/>
                    <a:pt x="2615" y="1261"/>
                  </a:cubicBezTo>
                  <a:cubicBezTo>
                    <a:pt x="2111" y="1261"/>
                    <a:pt x="1450" y="1418"/>
                    <a:pt x="1166" y="1891"/>
                  </a:cubicBezTo>
                  <a:cubicBezTo>
                    <a:pt x="1040" y="2080"/>
                    <a:pt x="851" y="2175"/>
                    <a:pt x="694" y="2175"/>
                  </a:cubicBezTo>
                  <a:lnTo>
                    <a:pt x="694" y="1072"/>
                  </a:lnTo>
                  <a:cubicBezTo>
                    <a:pt x="694" y="851"/>
                    <a:pt x="851" y="725"/>
                    <a:pt x="1040" y="725"/>
                  </a:cubicBezTo>
                  <a:close/>
                  <a:moveTo>
                    <a:pt x="10775" y="725"/>
                  </a:moveTo>
                  <a:cubicBezTo>
                    <a:pt x="10964" y="725"/>
                    <a:pt x="11122" y="883"/>
                    <a:pt x="11122" y="1072"/>
                  </a:cubicBezTo>
                  <a:lnTo>
                    <a:pt x="11122" y="2175"/>
                  </a:lnTo>
                  <a:cubicBezTo>
                    <a:pt x="10933" y="2175"/>
                    <a:pt x="10775" y="2080"/>
                    <a:pt x="10649" y="1891"/>
                  </a:cubicBezTo>
                  <a:cubicBezTo>
                    <a:pt x="10429" y="1513"/>
                    <a:pt x="10050" y="1261"/>
                    <a:pt x="9546" y="1261"/>
                  </a:cubicBezTo>
                  <a:cubicBezTo>
                    <a:pt x="9074" y="1261"/>
                    <a:pt x="8696" y="1513"/>
                    <a:pt x="8444" y="1891"/>
                  </a:cubicBezTo>
                  <a:cubicBezTo>
                    <a:pt x="8412" y="1985"/>
                    <a:pt x="8349" y="2049"/>
                    <a:pt x="8286" y="2143"/>
                  </a:cubicBezTo>
                  <a:cubicBezTo>
                    <a:pt x="8255" y="1828"/>
                    <a:pt x="8097" y="1355"/>
                    <a:pt x="7719" y="725"/>
                  </a:cubicBezTo>
                  <a:close/>
                  <a:moveTo>
                    <a:pt x="9609" y="1922"/>
                  </a:moveTo>
                  <a:cubicBezTo>
                    <a:pt x="9830" y="1922"/>
                    <a:pt x="9987" y="2049"/>
                    <a:pt x="10113" y="2206"/>
                  </a:cubicBezTo>
                  <a:cubicBezTo>
                    <a:pt x="10334" y="2616"/>
                    <a:pt x="10744" y="2836"/>
                    <a:pt x="11185" y="2836"/>
                  </a:cubicBezTo>
                  <a:lnTo>
                    <a:pt x="11185" y="5546"/>
                  </a:lnTo>
                  <a:lnTo>
                    <a:pt x="694" y="5546"/>
                  </a:lnTo>
                  <a:lnTo>
                    <a:pt x="694" y="2931"/>
                  </a:lnTo>
                  <a:cubicBezTo>
                    <a:pt x="1135" y="2931"/>
                    <a:pt x="1576" y="2679"/>
                    <a:pt x="1765" y="2301"/>
                  </a:cubicBezTo>
                  <a:cubicBezTo>
                    <a:pt x="1828" y="2143"/>
                    <a:pt x="2143" y="2017"/>
                    <a:pt x="2615" y="2017"/>
                  </a:cubicBezTo>
                  <a:cubicBezTo>
                    <a:pt x="3056" y="2017"/>
                    <a:pt x="3371" y="2175"/>
                    <a:pt x="3497" y="2301"/>
                  </a:cubicBezTo>
                  <a:lnTo>
                    <a:pt x="3529" y="2364"/>
                  </a:lnTo>
                  <a:cubicBezTo>
                    <a:pt x="3529" y="2395"/>
                    <a:pt x="3560" y="2395"/>
                    <a:pt x="3560" y="2395"/>
                  </a:cubicBezTo>
                  <a:cubicBezTo>
                    <a:pt x="3560" y="2868"/>
                    <a:pt x="3686" y="3309"/>
                    <a:pt x="3939" y="3718"/>
                  </a:cubicBezTo>
                  <a:cubicBezTo>
                    <a:pt x="4317" y="4380"/>
                    <a:pt x="4947" y="4758"/>
                    <a:pt x="5671" y="4852"/>
                  </a:cubicBezTo>
                  <a:lnTo>
                    <a:pt x="5923" y="4852"/>
                  </a:lnTo>
                  <a:cubicBezTo>
                    <a:pt x="7121" y="4852"/>
                    <a:pt x="8097" y="4033"/>
                    <a:pt x="8286" y="2868"/>
                  </a:cubicBezTo>
                  <a:cubicBezTo>
                    <a:pt x="8727" y="2773"/>
                    <a:pt x="8916" y="2458"/>
                    <a:pt x="9074" y="2206"/>
                  </a:cubicBezTo>
                  <a:cubicBezTo>
                    <a:pt x="9200" y="2017"/>
                    <a:pt x="9357" y="1922"/>
                    <a:pt x="9609" y="1922"/>
                  </a:cubicBezTo>
                  <a:close/>
                  <a:moveTo>
                    <a:pt x="1040" y="1"/>
                  </a:moveTo>
                  <a:cubicBezTo>
                    <a:pt x="473" y="1"/>
                    <a:pt x="0" y="473"/>
                    <a:pt x="0" y="1072"/>
                  </a:cubicBezTo>
                  <a:lnTo>
                    <a:pt x="0" y="5955"/>
                  </a:lnTo>
                  <a:cubicBezTo>
                    <a:pt x="0" y="6144"/>
                    <a:pt x="158" y="6302"/>
                    <a:pt x="347" y="6302"/>
                  </a:cubicBezTo>
                  <a:lnTo>
                    <a:pt x="11500" y="6302"/>
                  </a:lnTo>
                  <a:cubicBezTo>
                    <a:pt x="11689" y="6302"/>
                    <a:pt x="11846" y="6144"/>
                    <a:pt x="11846" y="5955"/>
                  </a:cubicBezTo>
                  <a:lnTo>
                    <a:pt x="11846" y="1072"/>
                  </a:lnTo>
                  <a:cubicBezTo>
                    <a:pt x="11846" y="505"/>
                    <a:pt x="11374" y="1"/>
                    <a:pt x="10775" y="1"/>
                  </a:cubicBezTo>
                  <a:lnTo>
                    <a:pt x="7089" y="1"/>
                  </a:lnTo>
                  <a:cubicBezTo>
                    <a:pt x="6963" y="1"/>
                    <a:pt x="6837" y="64"/>
                    <a:pt x="6774" y="190"/>
                  </a:cubicBezTo>
                  <a:cubicBezTo>
                    <a:pt x="6679" y="316"/>
                    <a:pt x="6711" y="442"/>
                    <a:pt x="6774" y="568"/>
                  </a:cubicBezTo>
                  <a:lnTo>
                    <a:pt x="6805" y="599"/>
                  </a:lnTo>
                  <a:cubicBezTo>
                    <a:pt x="7341" y="1387"/>
                    <a:pt x="7625" y="2017"/>
                    <a:pt x="7625" y="2490"/>
                  </a:cubicBezTo>
                  <a:cubicBezTo>
                    <a:pt x="7625" y="3435"/>
                    <a:pt x="6868" y="4191"/>
                    <a:pt x="5923" y="4191"/>
                  </a:cubicBezTo>
                  <a:lnTo>
                    <a:pt x="5734" y="4191"/>
                  </a:lnTo>
                  <a:cubicBezTo>
                    <a:pt x="5230" y="4128"/>
                    <a:pt x="4789" y="3813"/>
                    <a:pt x="4506" y="3340"/>
                  </a:cubicBezTo>
                  <a:cubicBezTo>
                    <a:pt x="4191" y="2836"/>
                    <a:pt x="4159" y="2206"/>
                    <a:pt x="4411" y="1702"/>
                  </a:cubicBezTo>
                  <a:cubicBezTo>
                    <a:pt x="4506" y="1387"/>
                    <a:pt x="4758" y="977"/>
                    <a:pt x="5041" y="599"/>
                  </a:cubicBezTo>
                  <a:lnTo>
                    <a:pt x="5073" y="568"/>
                  </a:lnTo>
                  <a:cubicBezTo>
                    <a:pt x="5136" y="442"/>
                    <a:pt x="5136" y="316"/>
                    <a:pt x="5073" y="190"/>
                  </a:cubicBezTo>
                  <a:cubicBezTo>
                    <a:pt x="4978" y="95"/>
                    <a:pt x="4884" y="1"/>
                    <a:pt x="47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7" name="Google Shape;307;p35"/>
          <p:cNvGrpSpPr/>
          <p:nvPr/>
        </p:nvGrpSpPr>
        <p:grpSpPr>
          <a:xfrm>
            <a:off x="1479716" y="3062133"/>
            <a:ext cx="270318" cy="355063"/>
            <a:chOff x="-23177950" y="2340425"/>
            <a:chExt cx="226075" cy="296950"/>
          </a:xfrm>
        </p:grpSpPr>
        <p:sp>
          <p:nvSpPr>
            <p:cNvPr id="308" name="Google Shape;308;p35"/>
            <p:cNvSpPr/>
            <p:nvPr/>
          </p:nvSpPr>
          <p:spPr>
            <a:xfrm>
              <a:off x="-23177950" y="2340425"/>
              <a:ext cx="226075" cy="296950"/>
            </a:xfrm>
            <a:custGeom>
              <a:avLst/>
              <a:gdLst/>
              <a:ahLst/>
              <a:cxnLst/>
              <a:rect l="l" t="t" r="r" b="b"/>
              <a:pathLst>
                <a:path w="9043" h="11878" extrusionOk="0">
                  <a:moveTo>
                    <a:pt x="1418" y="693"/>
                  </a:moveTo>
                  <a:lnTo>
                    <a:pt x="1418" y="1449"/>
                  </a:lnTo>
                  <a:cubicBezTo>
                    <a:pt x="1418" y="2048"/>
                    <a:pt x="1891" y="2457"/>
                    <a:pt x="2426" y="2457"/>
                  </a:cubicBezTo>
                  <a:lnTo>
                    <a:pt x="2804" y="2457"/>
                  </a:lnTo>
                  <a:cubicBezTo>
                    <a:pt x="2899" y="2457"/>
                    <a:pt x="2993" y="2426"/>
                    <a:pt x="3057" y="2300"/>
                  </a:cubicBezTo>
                  <a:cubicBezTo>
                    <a:pt x="3340" y="1953"/>
                    <a:pt x="3750" y="1764"/>
                    <a:pt x="4159" y="1764"/>
                  </a:cubicBezTo>
                  <a:cubicBezTo>
                    <a:pt x="6459" y="1764"/>
                    <a:pt x="8349" y="3623"/>
                    <a:pt x="8349" y="5923"/>
                  </a:cubicBezTo>
                  <a:cubicBezTo>
                    <a:pt x="8349" y="8254"/>
                    <a:pt x="6491" y="10113"/>
                    <a:pt x="4159" y="10113"/>
                  </a:cubicBezTo>
                  <a:cubicBezTo>
                    <a:pt x="3750" y="10113"/>
                    <a:pt x="3340" y="9924"/>
                    <a:pt x="3057" y="9578"/>
                  </a:cubicBezTo>
                  <a:cubicBezTo>
                    <a:pt x="2993" y="9483"/>
                    <a:pt x="2899" y="9389"/>
                    <a:pt x="2804" y="9389"/>
                  </a:cubicBezTo>
                  <a:lnTo>
                    <a:pt x="2426" y="9389"/>
                  </a:lnTo>
                  <a:cubicBezTo>
                    <a:pt x="1859" y="9389"/>
                    <a:pt x="1418" y="9861"/>
                    <a:pt x="1418" y="10428"/>
                  </a:cubicBezTo>
                  <a:lnTo>
                    <a:pt x="1418" y="11153"/>
                  </a:lnTo>
                  <a:lnTo>
                    <a:pt x="694" y="11153"/>
                  </a:lnTo>
                  <a:lnTo>
                    <a:pt x="694" y="10428"/>
                  </a:lnTo>
                  <a:cubicBezTo>
                    <a:pt x="694" y="9483"/>
                    <a:pt x="1481" y="8695"/>
                    <a:pt x="2426" y="8695"/>
                  </a:cubicBezTo>
                  <a:lnTo>
                    <a:pt x="2489" y="8695"/>
                  </a:lnTo>
                  <a:cubicBezTo>
                    <a:pt x="2647" y="8695"/>
                    <a:pt x="2804" y="8569"/>
                    <a:pt x="2836" y="8412"/>
                  </a:cubicBezTo>
                  <a:cubicBezTo>
                    <a:pt x="2962" y="7782"/>
                    <a:pt x="3529" y="7309"/>
                    <a:pt x="4222" y="7309"/>
                  </a:cubicBezTo>
                  <a:cubicBezTo>
                    <a:pt x="4947" y="7309"/>
                    <a:pt x="5577" y="6679"/>
                    <a:pt x="5577" y="5923"/>
                  </a:cubicBezTo>
                  <a:cubicBezTo>
                    <a:pt x="5577" y="5198"/>
                    <a:pt x="4947" y="4568"/>
                    <a:pt x="4222" y="4568"/>
                  </a:cubicBezTo>
                  <a:cubicBezTo>
                    <a:pt x="3529" y="4568"/>
                    <a:pt x="2993" y="4096"/>
                    <a:pt x="2836" y="3466"/>
                  </a:cubicBezTo>
                  <a:cubicBezTo>
                    <a:pt x="2804" y="3308"/>
                    <a:pt x="2678" y="3182"/>
                    <a:pt x="2489" y="3182"/>
                  </a:cubicBezTo>
                  <a:lnTo>
                    <a:pt x="2426" y="3182"/>
                  </a:lnTo>
                  <a:cubicBezTo>
                    <a:pt x="1481" y="3182"/>
                    <a:pt x="694" y="2394"/>
                    <a:pt x="694" y="1449"/>
                  </a:cubicBezTo>
                  <a:lnTo>
                    <a:pt x="694" y="693"/>
                  </a:lnTo>
                  <a:close/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1449"/>
                  </a:lnTo>
                  <a:cubicBezTo>
                    <a:pt x="1" y="2710"/>
                    <a:pt x="977" y="3749"/>
                    <a:pt x="2206" y="3844"/>
                  </a:cubicBezTo>
                  <a:cubicBezTo>
                    <a:pt x="2489" y="4694"/>
                    <a:pt x="3277" y="5261"/>
                    <a:pt x="4159" y="5261"/>
                  </a:cubicBezTo>
                  <a:cubicBezTo>
                    <a:pt x="4569" y="5261"/>
                    <a:pt x="4884" y="5576"/>
                    <a:pt x="4884" y="5986"/>
                  </a:cubicBezTo>
                  <a:cubicBezTo>
                    <a:pt x="4884" y="6364"/>
                    <a:pt x="4569" y="6679"/>
                    <a:pt x="4159" y="6679"/>
                  </a:cubicBezTo>
                  <a:cubicBezTo>
                    <a:pt x="3277" y="6679"/>
                    <a:pt x="2489" y="7278"/>
                    <a:pt x="2206" y="8097"/>
                  </a:cubicBezTo>
                  <a:cubicBezTo>
                    <a:pt x="977" y="8223"/>
                    <a:pt x="1" y="9263"/>
                    <a:pt x="1" y="10523"/>
                  </a:cubicBezTo>
                  <a:lnTo>
                    <a:pt x="1" y="11531"/>
                  </a:lnTo>
                  <a:cubicBezTo>
                    <a:pt x="1" y="11720"/>
                    <a:pt x="158" y="11877"/>
                    <a:pt x="347" y="11877"/>
                  </a:cubicBezTo>
                  <a:lnTo>
                    <a:pt x="1733" y="11877"/>
                  </a:lnTo>
                  <a:cubicBezTo>
                    <a:pt x="1922" y="11877"/>
                    <a:pt x="2080" y="11720"/>
                    <a:pt x="2080" y="11531"/>
                  </a:cubicBezTo>
                  <a:lnTo>
                    <a:pt x="2080" y="10523"/>
                  </a:lnTo>
                  <a:cubicBezTo>
                    <a:pt x="2080" y="10302"/>
                    <a:pt x="2237" y="10145"/>
                    <a:pt x="2426" y="10145"/>
                  </a:cubicBezTo>
                  <a:lnTo>
                    <a:pt x="2647" y="10145"/>
                  </a:lnTo>
                  <a:cubicBezTo>
                    <a:pt x="3025" y="10586"/>
                    <a:pt x="3592" y="10869"/>
                    <a:pt x="4159" y="10869"/>
                  </a:cubicBezTo>
                  <a:cubicBezTo>
                    <a:pt x="6837" y="10869"/>
                    <a:pt x="9011" y="8695"/>
                    <a:pt x="9011" y="6018"/>
                  </a:cubicBezTo>
                  <a:cubicBezTo>
                    <a:pt x="9042" y="3277"/>
                    <a:pt x="6837" y="1103"/>
                    <a:pt x="4159" y="1103"/>
                  </a:cubicBezTo>
                  <a:cubicBezTo>
                    <a:pt x="3592" y="1103"/>
                    <a:pt x="3025" y="1323"/>
                    <a:pt x="2647" y="1796"/>
                  </a:cubicBezTo>
                  <a:lnTo>
                    <a:pt x="2426" y="1796"/>
                  </a:lnTo>
                  <a:cubicBezTo>
                    <a:pt x="2237" y="1796"/>
                    <a:pt x="2080" y="1638"/>
                    <a:pt x="2080" y="1449"/>
                  </a:cubicBezTo>
                  <a:lnTo>
                    <a:pt x="2080" y="347"/>
                  </a:lnTo>
                  <a:cubicBezTo>
                    <a:pt x="2080" y="158"/>
                    <a:pt x="1922" y="0"/>
                    <a:pt x="17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" name="Google Shape;309;p35"/>
            <p:cNvSpPr/>
            <p:nvPr/>
          </p:nvSpPr>
          <p:spPr>
            <a:xfrm>
              <a:off x="-23081850" y="2425475"/>
              <a:ext cx="96100" cy="151250"/>
            </a:xfrm>
            <a:custGeom>
              <a:avLst/>
              <a:gdLst/>
              <a:ahLst/>
              <a:cxnLst/>
              <a:rect l="l" t="t" r="r" b="b"/>
              <a:pathLst>
                <a:path w="3844" h="6050" extrusionOk="0">
                  <a:moveTo>
                    <a:pt x="2568" y="1"/>
                  </a:moveTo>
                  <a:cubicBezTo>
                    <a:pt x="2481" y="1"/>
                    <a:pt x="2395" y="32"/>
                    <a:pt x="2332" y="95"/>
                  </a:cubicBezTo>
                  <a:cubicBezTo>
                    <a:pt x="2205" y="221"/>
                    <a:pt x="2205" y="442"/>
                    <a:pt x="2332" y="568"/>
                  </a:cubicBezTo>
                  <a:cubicBezTo>
                    <a:pt x="2867" y="1072"/>
                    <a:pt x="3151" y="1796"/>
                    <a:pt x="3151" y="2553"/>
                  </a:cubicBezTo>
                  <a:cubicBezTo>
                    <a:pt x="3151" y="3277"/>
                    <a:pt x="2899" y="3970"/>
                    <a:pt x="2332" y="4506"/>
                  </a:cubicBezTo>
                  <a:cubicBezTo>
                    <a:pt x="1827" y="5010"/>
                    <a:pt x="1134" y="5325"/>
                    <a:pt x="378" y="5325"/>
                  </a:cubicBezTo>
                  <a:cubicBezTo>
                    <a:pt x="189" y="5325"/>
                    <a:pt x="0" y="5482"/>
                    <a:pt x="0" y="5703"/>
                  </a:cubicBezTo>
                  <a:cubicBezTo>
                    <a:pt x="0" y="5892"/>
                    <a:pt x="189" y="6050"/>
                    <a:pt x="378" y="6050"/>
                  </a:cubicBezTo>
                  <a:cubicBezTo>
                    <a:pt x="1292" y="6050"/>
                    <a:pt x="2174" y="5703"/>
                    <a:pt x="2804" y="5010"/>
                  </a:cubicBezTo>
                  <a:cubicBezTo>
                    <a:pt x="3466" y="4348"/>
                    <a:pt x="3844" y="3498"/>
                    <a:pt x="3844" y="2584"/>
                  </a:cubicBezTo>
                  <a:cubicBezTo>
                    <a:pt x="3844" y="1670"/>
                    <a:pt x="3434" y="757"/>
                    <a:pt x="2804" y="95"/>
                  </a:cubicBezTo>
                  <a:cubicBezTo>
                    <a:pt x="2741" y="32"/>
                    <a:pt x="2654" y="1"/>
                    <a:pt x="25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pic>
        <p:nvPicPr>
          <p:cNvPr id="310" name="Google Shape;310;p35"/>
          <p:cNvPicPr preferRelativeResize="0"/>
          <p:nvPr/>
        </p:nvPicPr>
        <p:blipFill rotWithShape="1">
          <a:blip r:embed="rId3">
            <a:alphaModFix/>
          </a:blip>
          <a:srcRect l="27150" t="10499" r="38801" b="10499"/>
          <a:stretch/>
        </p:blipFill>
        <p:spPr>
          <a:xfrm>
            <a:off x="5082588" y="540000"/>
            <a:ext cx="3113424" cy="40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2"/>
          <p:cNvSpPr/>
          <p:nvPr/>
        </p:nvSpPr>
        <p:spPr>
          <a:xfrm>
            <a:off x="6590122" y="1229025"/>
            <a:ext cx="1634700" cy="32079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pic>
        <p:nvPicPr>
          <p:cNvPr id="454" name="Google Shape;454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5323551" y="1395000"/>
            <a:ext cx="2656949" cy="1494474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Google Shape;455;p42"/>
          <p:cNvSpPr/>
          <p:nvPr/>
        </p:nvSpPr>
        <p:spPr>
          <a:xfrm>
            <a:off x="953625" y="1229025"/>
            <a:ext cx="1634700" cy="32079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pic>
        <p:nvPicPr>
          <p:cNvPr id="456" name="Google Shape;456;p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1182476" y="1395000"/>
            <a:ext cx="2656949" cy="1494474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42"/>
          <p:cNvSpPr txBox="1">
            <a:spLocks noGrp="1"/>
          </p:cNvSpPr>
          <p:nvPr>
            <p:ph type="title"/>
          </p:nvPr>
        </p:nvSpPr>
        <p:spPr>
          <a:xfrm>
            <a:off x="720000" y="396232"/>
            <a:ext cx="7704000" cy="59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نتایج</a:t>
            </a:r>
            <a:endParaRPr dirty="0">
              <a:cs typeface="B Nazanin" panose="00000400000000000000" pitchFamily="2" charset="-78"/>
            </a:endParaRPr>
          </a:p>
        </p:txBody>
      </p:sp>
      <p:graphicFrame>
        <p:nvGraphicFramePr>
          <p:cNvPr id="458" name="Google Shape;458;p42"/>
          <p:cNvGraphicFramePr/>
          <p:nvPr>
            <p:extLst>
              <p:ext uri="{D42A27DB-BD31-4B8C-83A1-F6EECF244321}">
                <p14:modId xmlns:p14="http://schemas.microsoft.com/office/powerpoint/2010/main" val="2455308737"/>
              </p:ext>
            </p:extLst>
          </p:nvPr>
        </p:nvGraphicFramePr>
        <p:xfrm>
          <a:off x="719988" y="2627038"/>
          <a:ext cx="3547900" cy="1976450"/>
        </p:xfrm>
        <a:graphic>
          <a:graphicData uri="http://schemas.openxmlformats.org/drawingml/2006/table">
            <a:tbl>
              <a:tblPr>
                <a:noFill/>
                <a:tableStyleId>{68F05AEC-96E0-4697-8228-5E08F9883A49}</a:tableStyleId>
              </a:tblPr>
              <a:tblGrid>
                <a:gridCol w="137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50">
                <a:tc gridSpan="4">
                  <a:txBody>
                    <a:bodyPr/>
                    <a:lstStyle/>
                    <a:p>
                      <a:pPr marL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b="1" dirty="0">
                          <a:solidFill>
                            <a:schemeClr val="accent4"/>
                          </a:solidFill>
                          <a:latin typeface="Josefin Sans"/>
                          <a:ea typeface="Josefin Sans"/>
                          <a:cs typeface="B Nazanin" panose="00000400000000000000" pitchFamily="2" charset="-78"/>
                          <a:sym typeface="Josefin Sans"/>
                        </a:rPr>
                        <a:t>نتیجه</a:t>
                      </a:r>
                      <a:endParaRPr sz="2000" b="1" dirty="0">
                        <a:solidFill>
                          <a:schemeClr val="accent4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رفتار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تست</a:t>
                      </a: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1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تست</a:t>
                      </a: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2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تست</a:t>
                      </a: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3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گروه</a:t>
                      </a: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1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250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450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200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گروه</a:t>
                      </a: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2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450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500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120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گروه</a:t>
                      </a: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3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450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600</a:t>
                      </a:r>
                      <a:endParaRPr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accent4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201</a:t>
                      </a:r>
                      <a:endParaRPr dirty="0">
                        <a:solidFill>
                          <a:schemeClr val="accent4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459" name="Google Shape;459;p42"/>
          <p:cNvCxnSpPr/>
          <p:nvPr/>
        </p:nvCxnSpPr>
        <p:spPr>
          <a:xfrm>
            <a:off x="875200" y="3114700"/>
            <a:ext cx="32715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0" name="Google Shape;460;p42"/>
          <p:cNvCxnSpPr/>
          <p:nvPr/>
        </p:nvCxnSpPr>
        <p:spPr>
          <a:xfrm>
            <a:off x="875200" y="3486900"/>
            <a:ext cx="32715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461" name="Google Shape;461;p42"/>
          <p:cNvGraphicFramePr/>
          <p:nvPr>
            <p:extLst>
              <p:ext uri="{D42A27DB-BD31-4B8C-83A1-F6EECF244321}">
                <p14:modId xmlns:p14="http://schemas.microsoft.com/office/powerpoint/2010/main" val="3466021404"/>
              </p:ext>
            </p:extLst>
          </p:nvPr>
        </p:nvGraphicFramePr>
        <p:xfrm>
          <a:off x="4880063" y="2627038"/>
          <a:ext cx="3543925" cy="1976450"/>
        </p:xfrm>
        <a:graphic>
          <a:graphicData uri="http://schemas.openxmlformats.org/drawingml/2006/table">
            <a:tbl>
              <a:tblPr>
                <a:noFill/>
                <a:tableStyleId>{68F05AEC-96E0-4697-8228-5E08F9883A49}</a:tableStyleId>
              </a:tblPr>
              <a:tblGrid>
                <a:gridCol w="137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50">
                <a:tc gridSpan="4">
                  <a:txBody>
                    <a:bodyPr/>
                    <a:lstStyle/>
                    <a:p>
                      <a:pPr marL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b="1" dirty="0">
                          <a:solidFill>
                            <a:schemeClr val="lt1"/>
                          </a:solidFill>
                          <a:latin typeface="Josefin Sans"/>
                          <a:ea typeface="Josefin Sans"/>
                          <a:cs typeface="B Nazanin" panose="00000400000000000000" pitchFamily="2" charset="-78"/>
                          <a:sym typeface="Josefin Sans"/>
                        </a:rPr>
                        <a:t>نتیجه</a:t>
                      </a:r>
                      <a:endParaRPr sz="2000" b="1" dirty="0">
                        <a:solidFill>
                          <a:schemeClr val="lt1"/>
                        </a:solidFill>
                        <a:latin typeface="Josefin Sans"/>
                        <a:ea typeface="Josefin Sans"/>
                        <a:cs typeface="B Nazanin" panose="00000400000000000000" pitchFamily="2" charset="-78"/>
                        <a:sym typeface="Josefin Sans"/>
                      </a:endParaRPr>
                    </a:p>
                  </a:txBody>
                  <a:tcPr marL="91425" marR="182875" marT="91425" marB="91425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رفتار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تست</a:t>
                      </a:r>
                      <a:r>
                        <a:rPr lang="en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1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تست</a:t>
                      </a:r>
                      <a:r>
                        <a:rPr lang="en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2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تست</a:t>
                      </a:r>
                      <a:r>
                        <a:rPr lang="en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3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گروه 1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400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450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57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گروه</a:t>
                      </a:r>
                      <a:r>
                        <a:rPr lang="en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2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450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520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120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00">
                <a:tc>
                  <a:txBody>
                    <a:bodyPr/>
                    <a:lstStyle/>
                    <a:p>
                      <a:pPr marL="0" marR="18288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گروه</a:t>
                      </a:r>
                      <a:r>
                        <a:rPr lang="en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 3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240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100</a:t>
                      </a:r>
                      <a:endParaRPr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  <a:latin typeface="Josefin Slab SemiBold"/>
                          <a:ea typeface="Josefin Slab SemiBold"/>
                          <a:cs typeface="B Nazanin" panose="00000400000000000000" pitchFamily="2" charset="-78"/>
                          <a:sym typeface="Josefin Slab SemiBold"/>
                        </a:rPr>
                        <a:t>400</a:t>
                      </a:r>
                      <a:endParaRPr dirty="0">
                        <a:solidFill>
                          <a:schemeClr val="lt1"/>
                        </a:solidFill>
                        <a:latin typeface="Josefin Slab SemiBold"/>
                        <a:ea typeface="Josefin Slab SemiBold"/>
                        <a:cs typeface="B Nazanin" panose="00000400000000000000" pitchFamily="2" charset="-78"/>
                        <a:sym typeface="Josefin Slab SemiBold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462" name="Google Shape;462;p42"/>
          <p:cNvCxnSpPr/>
          <p:nvPr/>
        </p:nvCxnSpPr>
        <p:spPr>
          <a:xfrm>
            <a:off x="5035275" y="3114700"/>
            <a:ext cx="32715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3" name="Google Shape;463;p42"/>
          <p:cNvCxnSpPr/>
          <p:nvPr/>
        </p:nvCxnSpPr>
        <p:spPr>
          <a:xfrm>
            <a:off x="5035275" y="3486900"/>
            <a:ext cx="32715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49"/>
          <p:cNvSpPr txBox="1">
            <a:spLocks noGrp="1"/>
          </p:cNvSpPr>
          <p:nvPr>
            <p:ph type="title"/>
          </p:nvPr>
        </p:nvSpPr>
        <p:spPr>
          <a:xfrm>
            <a:off x="5094300" y="1447038"/>
            <a:ext cx="33297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نتیجه گیری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76" name="Google Shape;676;p49"/>
          <p:cNvSpPr txBox="1">
            <a:spLocks noGrp="1"/>
          </p:cNvSpPr>
          <p:nvPr>
            <p:ph type="subTitle" idx="1"/>
          </p:nvPr>
        </p:nvSpPr>
        <p:spPr>
          <a:xfrm>
            <a:off x="5094300" y="2285238"/>
            <a:ext cx="3329700" cy="14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677" name="Google Shape;677;p49"/>
          <p:cNvPicPr preferRelativeResize="0"/>
          <p:nvPr/>
        </p:nvPicPr>
        <p:blipFill rotWithShape="1">
          <a:blip r:embed="rId3">
            <a:alphaModFix/>
          </a:blip>
          <a:srcRect t="8862" b="8853"/>
          <a:stretch/>
        </p:blipFill>
        <p:spPr>
          <a:xfrm>
            <a:off x="923275" y="617638"/>
            <a:ext cx="3597048" cy="3946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09A2B-9EEC-E6BA-0691-E99F4D270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046" y="286344"/>
            <a:ext cx="7704000" cy="803902"/>
          </a:xfrm>
        </p:spPr>
        <p:txBody>
          <a:bodyPr/>
          <a:lstStyle/>
          <a:p>
            <a:pPr marL="0" indent="0" rtl="1"/>
            <a:r>
              <a:rPr lang="fa-IR" sz="3200" dirty="0">
                <a:solidFill>
                  <a:schemeClr val="bg1"/>
                </a:solidFill>
                <a:latin typeface="Arial"/>
                <a:cs typeface="B Nazanin" panose="00000700000000000000" pitchFamily="2" charset="-78"/>
              </a:rPr>
              <a:t>مجموعه آیکون های کاملاً قابل ویرایش: </a:t>
            </a:r>
            <a:r>
              <a:rPr lang="en-US" sz="3200" dirty="0">
                <a:solidFill>
                  <a:schemeClr val="bg1"/>
                </a:solidFill>
                <a:latin typeface="Arial"/>
                <a:cs typeface="B Nazanin" panose="00000700000000000000" pitchFamily="2" charset="-78"/>
              </a:rPr>
              <a:t>C</a:t>
            </a:r>
          </a:p>
        </p:txBody>
      </p:sp>
      <p:sp>
        <p:nvSpPr>
          <p:cNvPr id="2" name="Isosceles Triangle 68">
            <a:extLst>
              <a:ext uri="{FF2B5EF4-FFF2-40B4-BE49-F238E27FC236}">
                <a16:creationId xmlns:a16="http://schemas.microsoft.com/office/drawing/2014/main" id="{17271AC7-A329-CF57-28DA-3C26EDB6F2A8}"/>
              </a:ext>
            </a:extLst>
          </p:cNvPr>
          <p:cNvSpPr/>
          <p:nvPr/>
        </p:nvSpPr>
        <p:spPr>
          <a:xfrm rot="10799991">
            <a:off x="4999982" y="3694424"/>
            <a:ext cx="187278" cy="583231"/>
          </a:xfrm>
          <a:custGeom>
            <a:avLst/>
            <a:gdLst>
              <a:gd name="f0" fmla="val w"/>
              <a:gd name="f1" fmla="val h"/>
              <a:gd name="f2" fmla="val 0"/>
              <a:gd name="f3" fmla="val 1040400"/>
              <a:gd name="f4" fmla="val 3240000"/>
              <a:gd name="f5" fmla="val 41345"/>
              <a:gd name="f6" fmla="val 940666"/>
              <a:gd name="f7" fmla="val 1242"/>
              <a:gd name="f8" fmla="val 653403"/>
              <a:gd name="f9" fmla="val 1057"/>
              <a:gd name="f10" fmla="val 652077"/>
              <a:gd name="f11" fmla="val 447"/>
              <a:gd name="f12" fmla="val 647712"/>
              <a:gd name="f13" fmla="val 4531"/>
              <a:gd name="f14" fmla="val 520200"/>
              <a:gd name="f15" fmla="val 659109"/>
              <a:gd name="f16" fmla="val 174478"/>
              <a:gd name="f17" fmla="val 101622"/>
              <a:gd name="f18" fmla="val 1372451"/>
              <a:gd name="f19" fmla="val 61820"/>
              <a:gd name="f20" fmla="val 1087335"/>
              <a:gd name="f21" fmla="val 728036"/>
              <a:gd name="f22" fmla="val 261055"/>
              <a:gd name="f23" fmla="val 870500"/>
              <a:gd name="f24" fmla="val 439998"/>
              <a:gd name="f25" fmla="val 860164"/>
              <a:gd name="f26" fmla="val 431664"/>
              <a:gd name="f27" fmla="val 161365"/>
              <a:gd name="f28" fmla="val 1800403"/>
              <a:gd name="f29" fmla="val 122098"/>
              <a:gd name="f30" fmla="val 1519120"/>
              <a:gd name="f31" fmla="val 930953"/>
              <a:gd name="f32" fmla="val 515931"/>
              <a:gd name="f33" fmla="val 1035869"/>
              <a:gd name="f34" fmla="val 1039954"/>
              <a:gd name="f35" fmla="val 1039345"/>
              <a:gd name="f36" fmla="val 652078"/>
              <a:gd name="f37" fmla="val 1039160"/>
              <a:gd name="f38" fmla="val 1029316"/>
              <a:gd name="f39" fmla="val 723920"/>
              <a:gd name="f40" fmla="val 217894"/>
              <a:gd name="f41" fmla="val 2205330"/>
              <a:gd name="f42" fmla="val 181840"/>
              <a:gd name="f43" fmla="val 1947070"/>
              <a:gd name="f44" fmla="val 1000266"/>
              <a:gd name="f45" fmla="val 932012"/>
              <a:gd name="f46" fmla="val 949113"/>
              <a:gd name="f47" fmla="val 1298429"/>
              <a:gd name="f48" fmla="val 330192"/>
              <a:gd name="f49" fmla="val 2564220"/>
              <a:gd name="f50" fmla="val 267995"/>
              <a:gd name="f51" fmla="val 237100"/>
              <a:gd name="f52" fmla="val 2342912"/>
              <a:gd name="f53" fmla="val 242309"/>
              <a:gd name="f54" fmla="val 2347112"/>
              <a:gd name="f55" fmla="val 920063"/>
              <a:gd name="f56" fmla="val 1506522"/>
              <a:gd name="f57" fmla="val 865005"/>
              <a:gd name="f58" fmla="val 1900914"/>
              <a:gd name="f59" fmla="val 772406"/>
              <a:gd name="f60" fmla="val 468924"/>
              <a:gd name="f61" fmla="val 835955"/>
              <a:gd name="f62" fmla="val 2109008"/>
              <a:gd name="f63" fmla="val 892044"/>
              <a:gd name="f64" fmla="val 148356"/>
              <a:gd name="f65" fmla="val 276144"/>
              <a:gd name="f66" fmla="val 2663936"/>
              <a:gd name="f67" fmla="val 764256"/>
              <a:gd name="f68" fmla="*/ f0 1 1040400"/>
              <a:gd name="f69" fmla="*/ f1 1 3240000"/>
              <a:gd name="f70" fmla="val f2"/>
              <a:gd name="f71" fmla="val f3"/>
              <a:gd name="f72" fmla="val f4"/>
              <a:gd name="f73" fmla="+- f72 0 f70"/>
              <a:gd name="f74" fmla="+- f71 0 f70"/>
              <a:gd name="f75" fmla="*/ f74 1 1040400"/>
              <a:gd name="f76" fmla="*/ f73 1 3240000"/>
              <a:gd name="f77" fmla="*/ f70 1 f75"/>
              <a:gd name="f78" fmla="*/ f71 1 f75"/>
              <a:gd name="f79" fmla="*/ f70 1 f76"/>
              <a:gd name="f80" fmla="*/ f72 1 f76"/>
              <a:gd name="f81" fmla="*/ f77 f68 1"/>
              <a:gd name="f82" fmla="*/ f78 f68 1"/>
              <a:gd name="f83" fmla="*/ f80 f69 1"/>
              <a:gd name="f84" fmla="*/ f79 f6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1" t="f84" r="f82" b="f83"/>
            <a:pathLst>
              <a:path w="1040400" h="3240000">
                <a:moveTo>
                  <a:pt x="f5" y="f6"/>
                </a:moveTo>
                <a:lnTo>
                  <a:pt x="f7" y="f8"/>
                </a:lnTo>
                <a:lnTo>
                  <a:pt x="f2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2"/>
                </a:lnTo>
                <a:lnTo>
                  <a:pt x="f14" y="f2"/>
                </a:lnTo>
                <a:lnTo>
                  <a:pt x="f15" y="f16"/>
                </a:lnTo>
                <a:close/>
                <a:moveTo>
                  <a:pt x="f17" y="f18"/>
                </a:move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close/>
                <a:moveTo>
                  <a:pt x="f27" y="f28"/>
                </a:moveTo>
                <a:lnTo>
                  <a:pt x="f29" y="f30"/>
                </a:lnTo>
                <a:lnTo>
                  <a:pt x="f31" y="f32"/>
                </a:lnTo>
                <a:lnTo>
                  <a:pt x="f33" y="f12"/>
                </a:lnTo>
                <a:lnTo>
                  <a:pt x="f34" y="f12"/>
                </a:lnTo>
                <a:lnTo>
                  <a:pt x="f35" y="f36"/>
                </a:lnTo>
                <a:lnTo>
                  <a:pt x="f3" y="f8"/>
                </a:lnTo>
                <a:lnTo>
                  <a:pt x="f37" y="f8"/>
                </a:lnTo>
                <a:lnTo>
                  <a:pt x="f38" y="f39"/>
                </a:lnTo>
                <a:close/>
                <a:moveTo>
                  <a:pt x="f40" y="f41"/>
                </a:move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close/>
                <a:moveTo>
                  <a:pt x="f48" y="f49"/>
                </a:moveTo>
                <a:lnTo>
                  <a:pt x="f50" y="f49"/>
                </a:lnTo>
                <a:lnTo>
                  <a:pt x="f51" y="f52"/>
                </a:lnTo>
                <a:lnTo>
                  <a:pt x="f53" y="f54"/>
                </a:lnTo>
                <a:lnTo>
                  <a:pt x="f55" y="f56"/>
                </a:lnTo>
                <a:lnTo>
                  <a:pt x="f57" y="f58"/>
                </a:lnTo>
                <a:close/>
                <a:moveTo>
                  <a:pt x="f59" y="f49"/>
                </a:moveTo>
                <a:lnTo>
                  <a:pt x="f60" y="f49"/>
                </a:lnTo>
                <a:lnTo>
                  <a:pt x="f61" y="f62"/>
                </a:lnTo>
                <a:close/>
                <a:moveTo>
                  <a:pt x="f63" y="f4"/>
                </a:moveTo>
                <a:lnTo>
                  <a:pt x="f64" y="f4"/>
                </a:lnTo>
                <a:lnTo>
                  <a:pt x="f65" y="f66"/>
                </a:lnTo>
                <a:lnTo>
                  <a:pt x="f67" y="f66"/>
                </a:ln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DB3692D-FB97-CA20-DCE6-9516A689A13C}"/>
              </a:ext>
            </a:extLst>
          </p:cNvPr>
          <p:cNvSpPr/>
          <p:nvPr/>
        </p:nvSpPr>
        <p:spPr>
          <a:xfrm>
            <a:off x="5478233" y="3761759"/>
            <a:ext cx="449290" cy="448558"/>
          </a:xfrm>
          <a:custGeom>
            <a:avLst/>
            <a:gdLst>
              <a:gd name="f0" fmla="val w"/>
              <a:gd name="f1" fmla="val h"/>
              <a:gd name="f2" fmla="val 0"/>
              <a:gd name="f3" fmla="val 3228210"/>
              <a:gd name="f4" fmla="val 3222968"/>
              <a:gd name="f5" fmla="val 1619999"/>
              <a:gd name="f6" fmla="val 642446"/>
              <a:gd name="f7" fmla="val 2664115"/>
              <a:gd name="f8" fmla="val 1686562"/>
              <a:gd name="f9" fmla="val 2664116"/>
              <a:gd name="f10" fmla="val 2015013"/>
              <a:gd name="f11" fmla="val 2511495"/>
              <a:gd name="f12" fmla="val 2399422"/>
              <a:gd name="f13" fmla="val 1924159"/>
              <a:gd name="f14" fmla="val 2308568"/>
              <a:gd name="f15" fmla="val 1812086"/>
              <a:gd name="f16" fmla="val 1427912"/>
              <a:gd name="f17" fmla="val 1315839"/>
              <a:gd name="f18" fmla="val 1224985"/>
              <a:gd name="f19" fmla="val 575882"/>
              <a:gd name="f20" fmla="val 575884"/>
              <a:gd name="f21" fmla="val 509997"/>
              <a:gd name="f22" fmla="val 122689"/>
              <a:gd name="f23" fmla="val 942045"/>
              <a:gd name="f24" fmla="val 542556"/>
              <a:gd name="f25" fmla="val 974604"/>
              <a:gd name="f26" fmla="val 1620001"/>
              <a:gd name="f27" fmla="val 7099"/>
              <a:gd name="f28" fmla="val 1686560"/>
              <a:gd name="f29" fmla="val 2900441"/>
              <a:gd name="f30" fmla="val 349390"/>
              <a:gd name="f31" fmla="val 342291"/>
              <a:gd name="f32" fmla="val 330172"/>
              <a:gd name="f33" fmla="val 1679462"/>
              <a:gd name="f34" fmla="*/ f0 1 3228210"/>
              <a:gd name="f35" fmla="*/ f1 1 3222968"/>
              <a:gd name="f36" fmla="val f2"/>
              <a:gd name="f37" fmla="val f3"/>
              <a:gd name="f38" fmla="val f4"/>
              <a:gd name="f39" fmla="+- f38 0 f36"/>
              <a:gd name="f40" fmla="+- f37 0 f36"/>
              <a:gd name="f41" fmla="*/ f40 1 3228210"/>
              <a:gd name="f42" fmla="*/ f39 1 3222968"/>
              <a:gd name="f43" fmla="*/ f36 1 f41"/>
              <a:gd name="f44" fmla="*/ f37 1 f41"/>
              <a:gd name="f45" fmla="*/ f36 1 f42"/>
              <a:gd name="f46" fmla="*/ f38 1 f42"/>
              <a:gd name="f47" fmla="*/ f43 f34 1"/>
              <a:gd name="f48" fmla="*/ f44 f34 1"/>
              <a:gd name="f49" fmla="*/ f46 f35 1"/>
              <a:gd name="f50" fmla="*/ f45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7" t="f50" r="f48" b="f49"/>
            <a:pathLst>
              <a:path w="3228210" h="3222968">
                <a:moveTo>
                  <a:pt x="f5" y="f6"/>
                </a:moveTo>
                <a:lnTo>
                  <a:pt x="f7" y="f8"/>
                </a:lnTo>
                <a:lnTo>
                  <a:pt x="f9" y="f8"/>
                </a:lnTo>
                <a:lnTo>
                  <a:pt x="f9" y="f4"/>
                </a:lnTo>
                <a:lnTo>
                  <a:pt x="f10" y="f4"/>
                </a:lnTo>
                <a:lnTo>
                  <a:pt x="f10" y="f11"/>
                </a:lnTo>
                <a:cubicBezTo>
                  <a:pt x="f10" y="f12"/>
                  <a:pt x="f13" y="f14"/>
                  <a:pt x="f15" y="f14"/>
                </a:cubicBezTo>
                <a:lnTo>
                  <a:pt x="f16" y="f14"/>
                </a:lnTo>
                <a:cubicBezTo>
                  <a:pt x="f17" y="f14"/>
                  <a:pt x="f18" y="f12"/>
                  <a:pt x="f18" y="f11"/>
                </a:cubicBezTo>
                <a:lnTo>
                  <a:pt x="f18" y="f4"/>
                </a:lnTo>
                <a:lnTo>
                  <a:pt x="f19" y="f4"/>
                </a:lnTo>
                <a:lnTo>
                  <a:pt x="f19" y="f8"/>
                </a:lnTo>
                <a:lnTo>
                  <a:pt x="f20" y="f8"/>
                </a:lnTo>
                <a:close/>
                <a:moveTo>
                  <a:pt x="f21" y="f22"/>
                </a:moveTo>
                <a:lnTo>
                  <a:pt x="f23" y="f22"/>
                </a:lnTo>
                <a:lnTo>
                  <a:pt x="f23" y="f24"/>
                </a:lnTo>
                <a:lnTo>
                  <a:pt x="f21" y="f25"/>
                </a:lnTo>
                <a:close/>
                <a:moveTo>
                  <a:pt x="f26" y="f27"/>
                </a:moveTo>
                <a:lnTo>
                  <a:pt x="f3" y="f28"/>
                </a:lnTo>
                <a:lnTo>
                  <a:pt x="f29" y="f28"/>
                </a:lnTo>
                <a:lnTo>
                  <a:pt x="f26" y="f30"/>
                </a:lnTo>
                <a:close/>
                <a:moveTo>
                  <a:pt x="f5" y="f2"/>
                </a:moveTo>
                <a:lnTo>
                  <a:pt x="f5" y="f31"/>
                </a:lnTo>
                <a:lnTo>
                  <a:pt x="f32" y="f33"/>
                </a:lnTo>
                <a:lnTo>
                  <a:pt x="f2" y="f33"/>
                </a:ln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4" name="Freeform 18">
            <a:extLst>
              <a:ext uri="{FF2B5EF4-FFF2-40B4-BE49-F238E27FC236}">
                <a16:creationId xmlns:a16="http://schemas.microsoft.com/office/drawing/2014/main" id="{DA3EFB70-13F1-19CA-77AB-3DD31DF834B2}"/>
              </a:ext>
            </a:extLst>
          </p:cNvPr>
          <p:cNvSpPr/>
          <p:nvPr/>
        </p:nvSpPr>
        <p:spPr>
          <a:xfrm>
            <a:off x="6894840" y="3810954"/>
            <a:ext cx="433891" cy="350187"/>
          </a:xfrm>
          <a:custGeom>
            <a:avLst/>
            <a:gdLst>
              <a:gd name="f0" fmla="val w"/>
              <a:gd name="f1" fmla="val h"/>
              <a:gd name="f2" fmla="val 0"/>
              <a:gd name="f3" fmla="val 3307788"/>
              <a:gd name="f4" fmla="val 2669631"/>
              <a:gd name="f5" fmla="val 2793832"/>
              <a:gd name="f6" fmla="val 1478391"/>
              <a:gd name="f7" fmla="val 2772990"/>
              <a:gd name="f8" fmla="val 1635402"/>
              <a:gd name="f9" fmla="val 2717678"/>
              <a:gd name="f10" fmla="val 1784517"/>
              <a:gd name="f11" fmla="val 2633007"/>
              <a:gd name="f12" fmla="val 1915952"/>
              <a:gd name="f13" fmla="val 2695386"/>
              <a:gd name="f14" fmla="val 1951862"/>
              <a:gd name="f15" fmla="val 2772768"/>
              <a:gd name="f16" fmla="val 1955673"/>
              <a:gd name="f17" fmla="val 2841607"/>
              <a:gd name="f18" fmla="val 1924185"/>
              <a:gd name="f19" fmla="val 2943442"/>
              <a:gd name="f20" fmla="val 1877605"/>
              <a:gd name="f21" fmla="val 2999062"/>
              <a:gd name="f22" fmla="val 1766364"/>
              <a:gd name="f23" fmla="val 2975226"/>
              <a:gd name="f24" fmla="val 1656948"/>
              <a:gd name="f25" fmla="val 2955176"/>
              <a:gd name="f26" fmla="val 1564911"/>
              <a:gd name="f27" fmla="val 2883463"/>
              <a:gd name="f28" fmla="val 1495086"/>
              <a:gd name="f29" fmla="val 2807611"/>
              <a:gd name="f30" fmla="val 1247700"/>
              <a:gd name="f31" fmla="val 2807472"/>
              <a:gd name="f32" fmla="val 1256060"/>
              <a:gd name="f33" fmla="val 2994195"/>
              <a:gd name="f34" fmla="val 1281771"/>
              <a:gd name="f35" fmla="val 3148201"/>
              <a:gd name="f36" fmla="val 1421768"/>
              <a:gd name="f37" fmla="val 3189276"/>
              <a:gd name="f38" fmla="val 1610317"/>
              <a:gd name="f39" fmla="val 3235041"/>
              <a:gd name="f40" fmla="val 1820393"/>
              <a:gd name="f41" fmla="val 3128252"/>
              <a:gd name="f42" fmla="val 2033972"/>
              <a:gd name="f43" fmla="val 2932732"/>
              <a:gd name="f44" fmla="val 2123406"/>
              <a:gd name="f45" fmla="val 2789297"/>
              <a:gd name="f46" fmla="val 2189015"/>
              <a:gd name="f47" fmla="val 2626543"/>
              <a:gd name="f48" fmla="val 2174805"/>
              <a:gd name="f49" fmla="val 2499470"/>
              <a:gd name="f50" fmla="val 2094044"/>
              <a:gd name="f51" fmla="val 2427194"/>
              <a:gd name="f52" fmla="val 2172627"/>
              <a:gd name="f53" fmla="val 2343030"/>
              <a:gd name="f54" fmla="val 2241391"/>
              <a:gd name="f55" fmla="val 2248861"/>
              <a:gd name="f56" fmla="val 2297980"/>
              <a:gd name="f57" fmla="val 2178351"/>
              <a:gd name="f58" fmla="val 2340352"/>
              <a:gd name="f59" fmla="val 2104446"/>
              <a:gd name="f60" fmla="val 2374567"/>
              <a:gd name="f61" fmla="val 2027600"/>
              <a:gd name="f62" fmla="val 2398134"/>
              <a:gd name="f63" fmla="val 2397615"/>
              <a:gd name="f64" fmla="val 3265361"/>
              <a:gd name="f65" fmla="val 2549905"/>
              <a:gd name="f66" fmla="val 2537441"/>
              <a:gd name="f67" fmla="val 2669620"/>
              <a:gd name="f68" fmla="val 1653814"/>
              <a:gd name="f69" fmla="val 773102"/>
              <a:gd name="f70" fmla="val 2669642"/>
              <a:gd name="f71" fmla="val 46417"/>
              <a:gd name="f72" fmla="val 2550707"/>
              <a:gd name="f73" fmla="val 2398955"/>
              <a:gd name="f74" fmla="val 1280678"/>
              <a:gd name="f75" fmla="val 2398436"/>
              <a:gd name="f76" fmla="val 1203764"/>
              <a:gd name="f77" fmla="val 2374915"/>
              <a:gd name="f78" fmla="val 1129786"/>
              <a:gd name="f79" fmla="val 2340732"/>
              <a:gd name="f80" fmla="val 1059201"/>
              <a:gd name="f81" fmla="val 2298380"/>
              <a:gd name="f82" fmla="val 693039"/>
              <a:gd name="f83" fmla="val 2078675"/>
              <a:gd name="f84" fmla="val 477900"/>
              <a:gd name="f85" fmla="val 1674935"/>
              <a:gd name="f86" fmla="val 499745"/>
              <a:gd name="f87" fmla="val 1248476"/>
              <a:gd name="f88" fmla="val 1331611"/>
              <a:gd name="f89" fmla="val 201752"/>
              <a:gd name="f90" fmla="val 1206335"/>
              <a:gd name="f91" fmla="val 290902"/>
              <a:gd name="f92" fmla="val 1124761"/>
              <a:gd name="f93" fmla="val 308382"/>
              <a:gd name="f94" fmla="val 1132336"/>
              <a:gd name="f95" fmla="val 435988"/>
              <a:gd name="f96" fmla="val 1160888"/>
              <a:gd name="f97" fmla="val 640507"/>
              <a:gd name="f98" fmla="val 1527973"/>
              <a:gd name="f99" fmla="val 617783"/>
              <a:gd name="f100" fmla="val 1498839"/>
              <a:gd name="f101" fmla="val 840365"/>
              <a:gd name="f102" fmla="val 1455138"/>
              <a:gd name="f103" fmla="val 960979"/>
              <a:gd name="f104" fmla="val 1395705"/>
              <a:gd name="f105" fmla="val 987199"/>
              <a:gd name="f106" fmla="val 1213910"/>
              <a:gd name="f107" fmla="val 1052459"/>
              <a:gd name="f108" fmla="val 1331028"/>
              <a:gd name="f109" fmla="val 972050"/>
              <a:gd name="f110" fmla="val 1364241"/>
              <a:gd name="f111" fmla="val 921357"/>
              <a:gd name="f112" fmla="val 1360745"/>
              <a:gd name="f113" fmla="val 809484"/>
              <a:gd name="f114" fmla="val 1360746"/>
              <a:gd name="f115" fmla="val 646916"/>
              <a:gd name="f116" fmla="val 1111360"/>
              <a:gd name="f117" fmla="val 626523"/>
              <a:gd name="f118" fmla="val 1020462"/>
              <a:gd name="f119" fmla="val 495421"/>
              <a:gd name="f120" fmla="val 941218"/>
              <a:gd name="f121" fmla="val 374224"/>
              <a:gd name="f122" fmla="val 1061250"/>
              <a:gd name="f123" fmla="val 280996"/>
              <a:gd name="f124" fmla="val 2164365"/>
              <a:gd name="f125" fmla="val 80223"/>
              <a:gd name="f126" fmla="val 2021192"/>
              <a:gd name="f127" fmla="val 182108"/>
              <a:gd name="f128" fmla="val 1927964"/>
              <a:gd name="f129" fmla="val 202086"/>
              <a:gd name="f130" fmla="val 1936621"/>
              <a:gd name="f131" fmla="val 347922"/>
              <a:gd name="f132" fmla="val 1969252"/>
              <a:gd name="f133" fmla="val 581657"/>
              <a:gd name="f134" fmla="val 2388778"/>
              <a:gd name="f135" fmla="val 555687"/>
              <a:gd name="f136" fmla="val 2355482"/>
              <a:gd name="f137" fmla="val 810066"/>
              <a:gd name="f138" fmla="val 2305538"/>
              <a:gd name="f139" fmla="val 947910"/>
              <a:gd name="f140" fmla="val 2237615"/>
              <a:gd name="f141" fmla="val 977876"/>
              <a:gd name="f142" fmla="val 2029849"/>
              <a:gd name="f143" fmla="val 2163698"/>
              <a:gd name="f144" fmla="val 960563"/>
              <a:gd name="f145" fmla="val 2201656"/>
              <a:gd name="f146" fmla="val 902628"/>
              <a:gd name="f147" fmla="val 2197660"/>
              <a:gd name="f148" fmla="val 774773"/>
              <a:gd name="f149" fmla="val 2197661"/>
              <a:gd name="f150" fmla="val 588982"/>
              <a:gd name="f151" fmla="val 1912649"/>
              <a:gd name="f152" fmla="val 565676"/>
              <a:gd name="f153" fmla="val 1808765"/>
              <a:gd name="f154" fmla="val 415844"/>
              <a:gd name="f155" fmla="val 1718201"/>
              <a:gd name="f156" fmla="val 277334"/>
              <a:gd name="f157" fmla="val 1855380"/>
              <a:gd name="f158" fmla="val 170787"/>
              <a:gd name="f159" fmla="val 1754169"/>
              <a:gd name="f160" fmla="val 1583512"/>
              <a:gd name="f161" fmla="val 121444"/>
              <a:gd name="f162" fmla="val 1472387"/>
              <a:gd name="f163" fmla="val 145257"/>
              <a:gd name="f164" fmla="val 1482706"/>
              <a:gd name="f165" fmla="val 319088"/>
              <a:gd name="f166" fmla="val 1521601"/>
              <a:gd name="f167" fmla="val 597693"/>
              <a:gd name="f168" fmla="val 2021663"/>
              <a:gd name="f169" fmla="val 566738"/>
              <a:gd name="f170" fmla="val 1981975"/>
              <a:gd name="f171" fmla="val 869950"/>
              <a:gd name="f172" fmla="val 1922443"/>
              <a:gd name="f173" fmla="val 1034256"/>
              <a:gd name="f174" fmla="val 1841481"/>
              <a:gd name="f175" fmla="val 1069974"/>
              <a:gd name="f176" fmla="val 1593831"/>
              <a:gd name="f177" fmla="val 1158875"/>
              <a:gd name="f178" fmla="val 1753374"/>
              <a:gd name="f179" fmla="val 1049338"/>
              <a:gd name="f180" fmla="val 1798619"/>
              <a:gd name="f181" fmla="val 980281"/>
              <a:gd name="f182" fmla="val 1793856"/>
              <a:gd name="f183" fmla="val 827882"/>
              <a:gd name="f184" fmla="val 1793857"/>
              <a:gd name="f185" fmla="val 606424"/>
              <a:gd name="f186" fmla="val 1454132"/>
              <a:gd name="f187" fmla="val 578644"/>
              <a:gd name="f188" fmla="val 1330306"/>
              <a:gd name="f189" fmla="val 400050"/>
              <a:gd name="f190" fmla="val 1222356"/>
              <a:gd name="f191" fmla="val 234950"/>
              <a:gd name="f192" fmla="val 1385869"/>
              <a:gd name="f193" fmla="val 107950"/>
              <a:gd name="f194" fmla="*/ f0 1 3307788"/>
              <a:gd name="f195" fmla="*/ f1 1 2669631"/>
              <a:gd name="f196" fmla="val f2"/>
              <a:gd name="f197" fmla="val f3"/>
              <a:gd name="f198" fmla="val f4"/>
              <a:gd name="f199" fmla="+- f198 0 f196"/>
              <a:gd name="f200" fmla="+- f197 0 f196"/>
              <a:gd name="f201" fmla="*/ f200 1 3307788"/>
              <a:gd name="f202" fmla="*/ f199 1 2669631"/>
              <a:gd name="f203" fmla="*/ f196 1 f201"/>
              <a:gd name="f204" fmla="*/ f197 1 f201"/>
              <a:gd name="f205" fmla="*/ f196 1 f202"/>
              <a:gd name="f206" fmla="*/ f198 1 f202"/>
              <a:gd name="f207" fmla="*/ f203 f194 1"/>
              <a:gd name="f208" fmla="*/ f204 f194 1"/>
              <a:gd name="f209" fmla="*/ f206 f195 1"/>
              <a:gd name="f210" fmla="*/ f205 f19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7" t="f210" r="f208" b="f209"/>
            <a:pathLst>
              <a:path w="3307788" h="2669631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5" y="f6"/>
                </a:cubicBezTo>
                <a:close/>
                <a:moveTo>
                  <a:pt x="f29" y="f30"/>
                </a:moveTo>
                <a:lnTo>
                  <a:pt x="f31" y="f32"/>
                </a:ln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lnTo>
                  <a:pt x="f3" y="f63"/>
                </a:lnTo>
                <a:cubicBezTo>
                  <a:pt x="f64" y="f65"/>
                  <a:pt x="f66" y="f67"/>
                  <a:pt x="f68" y="f4"/>
                </a:cubicBezTo>
                <a:cubicBezTo>
                  <a:pt x="f69" y="f70"/>
                  <a:pt x="f71" y="f72"/>
                  <a:pt x="f2" y="f73"/>
                </a:cubicBezTo>
                <a:lnTo>
                  <a:pt x="f74" y="f75"/>
                </a:ln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lose/>
                <a:moveTo>
                  <a:pt x="f88" y="f89"/>
                </a:move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cubicBezTo>
                  <a:pt x="f114" y="f115"/>
                  <a:pt x="f116" y="f117"/>
                  <a:pt x="f118" y="f119"/>
                </a:cubicBezTo>
                <a:cubicBezTo>
                  <a:pt x="f120" y="f121"/>
                  <a:pt x="f122" y="f123"/>
                  <a:pt x="f88" y="f89"/>
                </a:cubicBezTo>
                <a:close/>
                <a:moveTo>
                  <a:pt x="f124" y="f125"/>
                </a:move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07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24" y="f125"/>
                </a:cubicBezTo>
                <a:close/>
                <a:moveTo>
                  <a:pt x="f159" y="f2"/>
                </a:move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5"/>
                  <a:pt x="f176" y="f177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59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5" name="Rounded Rectangle 25">
            <a:extLst>
              <a:ext uri="{FF2B5EF4-FFF2-40B4-BE49-F238E27FC236}">
                <a16:creationId xmlns:a16="http://schemas.microsoft.com/office/drawing/2014/main" id="{DFB6C849-AD4D-CCB0-4A99-59C2A14528FE}"/>
              </a:ext>
            </a:extLst>
          </p:cNvPr>
          <p:cNvSpPr/>
          <p:nvPr/>
        </p:nvSpPr>
        <p:spPr>
          <a:xfrm>
            <a:off x="6938758" y="4712013"/>
            <a:ext cx="498091" cy="365028"/>
          </a:xfrm>
          <a:custGeom>
            <a:avLst/>
            <a:gdLst>
              <a:gd name="f0" fmla="val w"/>
              <a:gd name="f1" fmla="val h"/>
              <a:gd name="f2" fmla="val 0"/>
              <a:gd name="f3" fmla="val 3248842"/>
              <a:gd name="f4" fmla="val 2380886"/>
              <a:gd name="f5" fmla="val 1194785"/>
              <a:gd name="f6" fmla="val 1472263"/>
              <a:gd name="f7" fmla="val 1150014"/>
              <a:gd name="f8" fmla="val 1113720"/>
              <a:gd name="f9" fmla="val 1508557"/>
              <a:gd name="f10" fmla="val 1553328"/>
              <a:gd name="f11" fmla="val 1600880"/>
              <a:gd name="f12" fmla="val 1645651"/>
              <a:gd name="f13" fmla="val 1681945"/>
              <a:gd name="f14" fmla="val 2067186"/>
              <a:gd name="f15" fmla="val 2111957"/>
              <a:gd name="f16" fmla="val 2148251"/>
              <a:gd name="f17" fmla="val 2582402"/>
              <a:gd name="f18" fmla="val 986449"/>
              <a:gd name="f19" fmla="val 2477247"/>
              <a:gd name="f20" fmla="val 2392002"/>
              <a:gd name="f21" fmla="val 1071694"/>
              <a:gd name="f22" fmla="val 1176848"/>
              <a:gd name="f23" fmla="val 1282003"/>
              <a:gd name="f24" fmla="val 1367248"/>
              <a:gd name="f25" fmla="val 2687557"/>
              <a:gd name="f26" fmla="val 2772801"/>
              <a:gd name="f27" fmla="val 679570"/>
              <a:gd name="f28" fmla="val 574415"/>
              <a:gd name="f29" fmla="val 489171"/>
              <a:gd name="f30" fmla="val 784725"/>
              <a:gd name="f31" fmla="val 869970"/>
              <a:gd name="f32" fmla="val 867954"/>
              <a:gd name="f33" fmla="val 155801"/>
              <a:gd name="f34" fmla="val 726849"/>
              <a:gd name="f35" fmla="val 858549"/>
              <a:gd name="f36" fmla="val 2535122"/>
              <a:gd name="f37" fmla="val 2394017"/>
              <a:gd name="f38" fmla="val 677268"/>
              <a:gd name="f39" fmla="val 2584703"/>
              <a:gd name="f40" fmla="val 2736658"/>
              <a:gd name="f41" fmla="val 607820"/>
              <a:gd name="f42" fmla="val 2766265"/>
              <a:gd name="f43" fmla="val 579906"/>
              <a:gd name="f44" fmla="val 2806392"/>
              <a:gd name="f45" fmla="val 564164"/>
              <a:gd name="f46" fmla="val 2850195"/>
              <a:gd name="f47" fmla="val 3069929"/>
              <a:gd name="f48" fmla="val 3168740"/>
              <a:gd name="f49" fmla="val 644266"/>
              <a:gd name="f50" fmla="val 743077"/>
              <a:gd name="f51" fmla="val 792706"/>
              <a:gd name="f52" fmla="val 891517"/>
              <a:gd name="f53" fmla="val 971619"/>
              <a:gd name="f54" fmla="val 3054536"/>
              <a:gd name="f55" fmla="val 3060628"/>
              <a:gd name="f56" fmla="val 989042"/>
              <a:gd name="f57" fmla="val 3063411"/>
              <a:gd name="f58" fmla="val 1007758"/>
              <a:gd name="f59" fmla="val 1027125"/>
              <a:gd name="f60" fmla="val 2015961"/>
              <a:gd name="f61" fmla="val 2889080"/>
              <a:gd name="f62" fmla="val 2260325"/>
              <a:gd name="f63" fmla="val 2326909"/>
              <a:gd name="f64" fmla="val 2835102"/>
              <a:gd name="f65" fmla="val 2768518"/>
              <a:gd name="f66" fmla="val 2286284"/>
              <a:gd name="f67" fmla="val 2219700"/>
              <a:gd name="f68" fmla="val 2165723"/>
              <a:gd name="f69" fmla="val 1096248"/>
              <a:gd name="f70" fmla="val 1042270"/>
              <a:gd name="f71" fmla="val 975686"/>
              <a:gd name="f72" fmla="val 493453"/>
              <a:gd name="f73" fmla="val 426869"/>
              <a:gd name="f74" fmla="val 372891"/>
              <a:gd name="f75" fmla="val 198560"/>
              <a:gd name="f76" fmla="val 201343"/>
              <a:gd name="f77" fmla="val 207435"/>
              <a:gd name="f78" fmla="val 178913"/>
              <a:gd name="f79" fmla="val 80102"/>
              <a:gd name="f80" fmla="val 398647"/>
              <a:gd name="f81" fmla="val 447310"/>
              <a:gd name="f82" fmla="val 491436"/>
              <a:gd name="f83" fmla="val 583593"/>
              <a:gd name="f84" fmla="val 523419"/>
              <a:gd name="f85" fmla="val 615395"/>
              <a:gd name="f86" fmla="*/ f0 1 3248842"/>
              <a:gd name="f87" fmla="*/ f1 1 2380886"/>
              <a:gd name="f88" fmla="val f2"/>
              <a:gd name="f89" fmla="val f3"/>
              <a:gd name="f90" fmla="val f4"/>
              <a:gd name="f91" fmla="+- f90 0 f88"/>
              <a:gd name="f92" fmla="+- f89 0 f88"/>
              <a:gd name="f93" fmla="*/ f92 1 3248842"/>
              <a:gd name="f94" fmla="*/ f91 1 2380886"/>
              <a:gd name="f95" fmla="*/ f88 1 f93"/>
              <a:gd name="f96" fmla="*/ f89 1 f93"/>
              <a:gd name="f97" fmla="*/ f88 1 f94"/>
              <a:gd name="f98" fmla="*/ f90 1 f94"/>
              <a:gd name="f99" fmla="*/ f95 f86 1"/>
              <a:gd name="f100" fmla="*/ f96 f86 1"/>
              <a:gd name="f101" fmla="*/ f98 f87 1"/>
              <a:gd name="f102" fmla="*/ f97 f8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9" t="f102" r="f100" b="f101"/>
            <a:pathLst>
              <a:path w="3248842" h="2380886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cubicBezTo>
                  <a:pt x="f8" y="f12"/>
                  <a:pt x="f7" y="f13"/>
                  <a:pt x="f5" y="f13"/>
                </a:cubicBezTo>
                <a:lnTo>
                  <a:pt x="f14" y="f13"/>
                </a:lnTo>
                <a:cubicBezTo>
                  <a:pt x="f15" y="f13"/>
                  <a:pt x="f16" y="f12"/>
                  <a:pt x="f16" y="f11"/>
                </a:cubicBezTo>
                <a:lnTo>
                  <a:pt x="f16" y="f10"/>
                </a:lnTo>
                <a:cubicBezTo>
                  <a:pt x="f16" y="f9"/>
                  <a:pt x="f15" y="f6"/>
                  <a:pt x="f14" y="f6"/>
                </a:cubicBezTo>
                <a:close/>
                <a:moveTo>
                  <a:pt x="f17" y="f18"/>
                </a:moveTo>
                <a:cubicBezTo>
                  <a:pt x="f19" y="f18"/>
                  <a:pt x="f20" y="f21"/>
                  <a:pt x="f20" y="f22"/>
                </a:cubicBezTo>
                <a:cubicBezTo>
                  <a:pt x="f20" y="f23"/>
                  <a:pt x="f19" y="f24"/>
                  <a:pt x="f17" y="f24"/>
                </a:cubicBezTo>
                <a:cubicBezTo>
                  <a:pt x="f25" y="f24"/>
                  <a:pt x="f26" y="f23"/>
                  <a:pt x="f26" y="f22"/>
                </a:cubicBezTo>
                <a:cubicBezTo>
                  <a:pt x="f26" y="f21"/>
                  <a:pt x="f25" y="f18"/>
                  <a:pt x="f17" y="f18"/>
                </a:cubicBezTo>
                <a:close/>
                <a:moveTo>
                  <a:pt x="f27" y="f18"/>
                </a:moveTo>
                <a:cubicBezTo>
                  <a:pt x="f28" y="f18"/>
                  <a:pt x="f29" y="f21"/>
                  <a:pt x="f29" y="f22"/>
                </a:cubicBezTo>
                <a:cubicBezTo>
                  <a:pt x="f29" y="f23"/>
                  <a:pt x="f28" y="f24"/>
                  <a:pt x="f27" y="f24"/>
                </a:cubicBezTo>
                <a:cubicBezTo>
                  <a:pt x="f30" y="f24"/>
                  <a:pt x="f31" y="f23"/>
                  <a:pt x="f31" y="f22"/>
                </a:cubicBezTo>
                <a:cubicBezTo>
                  <a:pt x="f31" y="f21"/>
                  <a:pt x="f30" y="f18"/>
                  <a:pt x="f27" y="f18"/>
                </a:cubicBezTo>
                <a:close/>
                <a:moveTo>
                  <a:pt x="f32" y="f33"/>
                </a:moveTo>
                <a:lnTo>
                  <a:pt x="f34" y="f35"/>
                </a:lnTo>
                <a:lnTo>
                  <a:pt x="f36" y="f35"/>
                </a:lnTo>
                <a:lnTo>
                  <a:pt x="f37" y="f33"/>
                </a:lnTo>
                <a:close/>
                <a:moveTo>
                  <a:pt x="f38" y="f2"/>
                </a:moveTo>
                <a:lnTo>
                  <a:pt x="f39" y="f2"/>
                </a:lnTo>
                <a:lnTo>
                  <a:pt x="f40" y="f41"/>
                </a:lnTo>
                <a:cubicBezTo>
                  <a:pt x="f42" y="f43"/>
                  <a:pt x="f44" y="f45"/>
                  <a:pt x="f46" y="f45"/>
                </a:cubicBezTo>
                <a:lnTo>
                  <a:pt x="f47" y="f45"/>
                </a:lnTo>
                <a:cubicBezTo>
                  <a:pt x="f48" y="f45"/>
                  <a:pt x="f3" y="f49"/>
                  <a:pt x="f3" y="f50"/>
                </a:cubicBezTo>
                <a:lnTo>
                  <a:pt x="f3" y="f51"/>
                </a:lnTo>
                <a:cubicBezTo>
                  <a:pt x="f3" y="f52"/>
                  <a:pt x="f48" y="f53"/>
                  <a:pt x="f47" y="f53"/>
                </a:cubicBezTo>
                <a:lnTo>
                  <a:pt x="f54" y="f53"/>
                </a:lnTo>
                <a:cubicBezTo>
                  <a:pt x="f55" y="f56"/>
                  <a:pt x="f57" y="f58"/>
                  <a:pt x="f57" y="f59"/>
                </a:cubicBezTo>
                <a:lnTo>
                  <a:pt x="f57" y="f60"/>
                </a:lnTo>
                <a:lnTo>
                  <a:pt x="f61" y="f60"/>
                </a:lnTo>
                <a:lnTo>
                  <a:pt x="f61" y="f62"/>
                </a:lnTo>
                <a:cubicBezTo>
                  <a:pt x="f61" y="f63"/>
                  <a:pt x="f64" y="f4"/>
                  <a:pt x="f65" y="f4"/>
                </a:cubicBezTo>
                <a:lnTo>
                  <a:pt x="f66" y="f4"/>
                </a:lnTo>
                <a:cubicBezTo>
                  <a:pt x="f67" y="f4"/>
                  <a:pt x="f68" y="f63"/>
                  <a:pt x="f68" y="f62"/>
                </a:cubicBezTo>
                <a:lnTo>
                  <a:pt x="f68" y="f60"/>
                </a:lnTo>
                <a:lnTo>
                  <a:pt x="f69" y="f60"/>
                </a:lnTo>
                <a:lnTo>
                  <a:pt x="f69" y="f62"/>
                </a:lnTo>
                <a:cubicBezTo>
                  <a:pt x="f69" y="f63"/>
                  <a:pt x="f70" y="f4"/>
                  <a:pt x="f71" y="f4"/>
                </a:cubicBezTo>
                <a:lnTo>
                  <a:pt x="f72" y="f4"/>
                </a:lnTo>
                <a:cubicBezTo>
                  <a:pt x="f73" y="f4"/>
                  <a:pt x="f74" y="f63"/>
                  <a:pt x="f74" y="f62"/>
                </a:cubicBezTo>
                <a:lnTo>
                  <a:pt x="f74" y="f60"/>
                </a:lnTo>
                <a:lnTo>
                  <a:pt x="f75" y="f60"/>
                </a:lnTo>
                <a:lnTo>
                  <a:pt x="f75" y="f59"/>
                </a:lnTo>
                <a:cubicBezTo>
                  <a:pt x="f75" y="f58"/>
                  <a:pt x="f76" y="f56"/>
                  <a:pt x="f77" y="f53"/>
                </a:cubicBezTo>
                <a:lnTo>
                  <a:pt x="f78" y="f53"/>
                </a:lnTo>
                <a:cubicBezTo>
                  <a:pt x="f79" y="f53"/>
                  <a:pt x="f2" y="f52"/>
                  <a:pt x="f2" y="f51"/>
                </a:cubicBezTo>
                <a:lnTo>
                  <a:pt x="f2" y="f50"/>
                </a:lnTo>
                <a:cubicBezTo>
                  <a:pt x="f2" y="f49"/>
                  <a:pt x="f79" y="f45"/>
                  <a:pt x="f78" y="f45"/>
                </a:cubicBezTo>
                <a:lnTo>
                  <a:pt x="f80" y="f45"/>
                </a:lnTo>
                <a:cubicBezTo>
                  <a:pt x="f81" y="f45"/>
                  <a:pt x="f82" y="f83"/>
                  <a:pt x="f84" y="f8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" name="Donut 39">
            <a:extLst>
              <a:ext uri="{FF2B5EF4-FFF2-40B4-BE49-F238E27FC236}">
                <a16:creationId xmlns:a16="http://schemas.microsoft.com/office/drawing/2014/main" id="{C6A787E0-575C-743F-DDA4-A7D85DD39EB6}"/>
              </a:ext>
            </a:extLst>
          </p:cNvPr>
          <p:cNvSpPr/>
          <p:nvPr/>
        </p:nvSpPr>
        <p:spPr>
          <a:xfrm>
            <a:off x="1843447" y="3741854"/>
            <a:ext cx="488381" cy="488381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1152300"/>
              <a:gd name="f5" fmla="val 922782"/>
              <a:gd name="f6" fmla="val 2354400"/>
              <a:gd name="f7" fmla="val 1620000"/>
              <a:gd name="f8" fmla="val 2317218"/>
              <a:gd name="f9" fmla="val 342403"/>
              <a:gd name="f10" fmla="val 914403"/>
              <a:gd name="f11" fmla="val 2325597"/>
              <a:gd name="f12" fmla="val 2897597"/>
              <a:gd name="f13" fmla="val 2514701"/>
              <a:gd name="f14" fmla="val 725299"/>
              <a:gd name="f15" fmla="*/ f0 1 3240000"/>
              <a:gd name="f16" fmla="*/ f1 1 3240000"/>
              <a:gd name="f17" fmla="val f2"/>
              <a:gd name="f18" fmla="val f3"/>
              <a:gd name="f19" fmla="+- f18 0 f17"/>
              <a:gd name="f20" fmla="*/ f19 1 3240000"/>
              <a:gd name="f21" fmla="*/ f17 1 f20"/>
              <a:gd name="f22" fmla="*/ f18 1 f20"/>
              <a:gd name="f23" fmla="*/ f21 f15 1"/>
              <a:gd name="f24" fmla="*/ f22 f15 1"/>
              <a:gd name="f25" fmla="*/ f22 f16 1"/>
              <a:gd name="f26" fmla="*/ f2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6" r="f24" b="f25"/>
            <a:pathLst>
              <a:path w="3240000" h="3240000">
                <a:moveTo>
                  <a:pt x="f4" y="f5"/>
                </a:moveTo>
                <a:lnTo>
                  <a:pt x="f6" y="f7"/>
                </a:lnTo>
                <a:lnTo>
                  <a:pt x="f4" y="f8"/>
                </a:lnTo>
                <a:close/>
                <a:moveTo>
                  <a:pt x="f7" y="f9"/>
                </a:moveTo>
                <a:cubicBezTo>
                  <a:pt x="f10" y="f9"/>
                  <a:pt x="f9" y="f10"/>
                  <a:pt x="f9" y="f7"/>
                </a:cubicBezTo>
                <a:cubicBezTo>
                  <a:pt x="f9" y="f11"/>
                  <a:pt x="f10" y="f12"/>
                  <a:pt x="f7" y="f12"/>
                </a:cubicBezTo>
                <a:cubicBezTo>
                  <a:pt x="f11" y="f12"/>
                  <a:pt x="f12" y="f11"/>
                  <a:pt x="f12" y="f7"/>
                </a:cubicBezTo>
                <a:cubicBezTo>
                  <a:pt x="f12" y="f10"/>
                  <a:pt x="f11" y="f9"/>
                  <a:pt x="f7" y="f9"/>
                </a:cubicBezTo>
                <a:close/>
                <a:moveTo>
                  <a:pt x="f7" y="f2"/>
                </a:moveTo>
                <a:cubicBezTo>
                  <a:pt x="f13" y="f2"/>
                  <a:pt x="f3" y="f14"/>
                  <a:pt x="f3" y="f7"/>
                </a:cubicBezTo>
                <a:cubicBezTo>
                  <a:pt x="f3" y="f13"/>
                  <a:pt x="f13" y="f3"/>
                  <a:pt x="f7" y="f3"/>
                </a:cubicBezTo>
                <a:cubicBezTo>
                  <a:pt x="f14" y="f3"/>
                  <a:pt x="f2" y="f13"/>
                  <a:pt x="f2" y="f7"/>
                </a:cubicBezTo>
                <a:cubicBezTo>
                  <a:pt x="f2" y="f14"/>
                  <a:pt x="f14" y="f2"/>
                  <a:pt x="f7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8" name="Chord 38">
            <a:extLst>
              <a:ext uri="{FF2B5EF4-FFF2-40B4-BE49-F238E27FC236}">
                <a16:creationId xmlns:a16="http://schemas.microsoft.com/office/drawing/2014/main" id="{274F7DBA-641F-4A16-86E1-78F071EBC738}"/>
              </a:ext>
            </a:extLst>
          </p:cNvPr>
          <p:cNvSpPr/>
          <p:nvPr/>
        </p:nvSpPr>
        <p:spPr>
          <a:xfrm>
            <a:off x="3707871" y="4552259"/>
            <a:ext cx="411498" cy="529154"/>
          </a:xfrm>
          <a:custGeom>
            <a:avLst/>
            <a:gdLst>
              <a:gd name="f0" fmla="val w"/>
              <a:gd name="f1" fmla="val h"/>
              <a:gd name="f2" fmla="val 0"/>
              <a:gd name="f3" fmla="val 2519554"/>
              <a:gd name="f4" fmla="val 3240000"/>
              <a:gd name="f5" fmla="val 1259778"/>
              <a:gd name="f6" fmla="val 1299543"/>
              <a:gd name="f7" fmla="val 1331778"/>
              <a:gd name="f8" fmla="val 32235"/>
              <a:gd name="f9" fmla="val 72000"/>
              <a:gd name="f10" fmla="val 292696"/>
              <a:gd name="f11" fmla="val 1526887"/>
              <a:gd name="f12" fmla="val 301316"/>
              <a:gd name="f13" fmla="val 1719796"/>
              <a:gd name="f14" fmla="val 357828"/>
              <a:gd name="f15" fmla="val 1894309"/>
              <a:gd name="f16" fmla="val 459601"/>
              <a:gd name="f17" fmla="val 2284331"/>
              <a:gd name="f18" fmla="val 687055"/>
              <a:gd name="f19" fmla="val 2522839"/>
              <a:gd name="f20" fmla="val 1105809"/>
              <a:gd name="f21" fmla="val 2519520"/>
              <a:gd name="f22" fmla="val 1557297"/>
              <a:gd name="f23" fmla="val 2509882"/>
              <a:gd name="f24" fmla="val 1557270"/>
              <a:gd name="f25" fmla="val 2413806"/>
              <a:gd name="f26" fmla="val 1435449"/>
              <a:gd name="f27" fmla="val 2264527"/>
              <a:gd name="f28" fmla="val 1358626"/>
              <a:gd name="f29" fmla="val 2097304"/>
              <a:gd name="f30" fmla="val 1931567"/>
              <a:gd name="f31" fmla="val 1783455"/>
              <a:gd name="f32" fmla="val 1434091"/>
              <a:gd name="f33" fmla="val 1688484"/>
              <a:gd name="f34" fmla="val 1554913"/>
              <a:gd name="f35" fmla="val 1657888"/>
              <a:gd name="f36" fmla="val 1554825"/>
              <a:gd name="f37" fmla="val 1579123"/>
              <a:gd name="f38" fmla="val 1454657"/>
              <a:gd name="f39" fmla="val 1463823"/>
              <a:gd name="f40" fmla="val 1385682"/>
              <a:gd name="f41" fmla="val 1368008"/>
              <a:gd name="f42" fmla="val 2507895"/>
              <a:gd name="f43" fmla="val 1356113"/>
              <a:gd name="f44" fmla="val 2868215"/>
              <a:gd name="f45" fmla="val 1353558"/>
              <a:gd name="f46" fmla="val 1347515"/>
              <a:gd name="f47" fmla="val 3074779"/>
              <a:gd name="f48" fmla="val 1177830"/>
              <a:gd name="f49" fmla="val 969556"/>
              <a:gd name="f50" fmla="val 759529"/>
              <a:gd name="f51" fmla="val 588743"/>
              <a:gd name="f52" fmla="val 3071985"/>
              <a:gd name="f53" fmla="val 585029"/>
              <a:gd name="f54" fmla="val 2863014"/>
              <a:gd name="f55" fmla="val 584214"/>
              <a:gd name="f56" fmla="val 2861474"/>
              <a:gd name="f57" fmla="val 584183"/>
              <a:gd name="f58" fmla="val 2859896"/>
              <a:gd name="f59" fmla="val 2858310"/>
              <a:gd name="f60" fmla="val 584422"/>
              <a:gd name="f61" fmla="val 2856985"/>
              <a:gd name="f62" fmla="val 584186"/>
              <a:gd name="f63" fmla="val 2856201"/>
              <a:gd name="f64" fmla="val 584184"/>
              <a:gd name="f65" fmla="val 2855415"/>
              <a:gd name="f66" fmla="val 2854628"/>
              <a:gd name="f67" fmla="val 584846"/>
              <a:gd name="f68" fmla="val 585977"/>
              <a:gd name="f69" fmla="val 2797047"/>
              <a:gd name="f70" fmla="val 628115"/>
              <a:gd name="f71" fmla="val 2750982"/>
              <a:gd name="f72" fmla="val 679843"/>
              <a:gd name="f73" fmla="val 731571"/>
              <a:gd name="f74" fmla="val 773709"/>
              <a:gd name="f75" fmla="val 774841"/>
              <a:gd name="f76" fmla="val 776870"/>
              <a:gd name="f77" fmla="val 2961046"/>
              <a:gd name="f78" fmla="val 863138"/>
              <a:gd name="f79" fmla="val 3047314"/>
              <a:gd name="f80" fmla="val 1075974"/>
              <a:gd name="f81" fmla="val 1162242"/>
              <a:gd name="f82" fmla="val 1163439"/>
              <a:gd name="f83" fmla="val 1187778"/>
              <a:gd name="f84" fmla="val 1365548"/>
              <a:gd name="f85" fmla="val 1048083"/>
              <a:gd name="f86" fmla="val 1378241"/>
              <a:gd name="f87" fmla="val 925400"/>
              <a:gd name="f88" fmla="val 1448176"/>
              <a:gd name="f89" fmla="val 842602"/>
              <a:gd name="f90" fmla="val 1552487"/>
              <a:gd name="f91" fmla="val 807450"/>
              <a:gd name="f92" fmla="val 1552386"/>
              <a:gd name="f93" fmla="val 712615"/>
              <a:gd name="f94" fmla="val 1432960"/>
              <a:gd name="f95" fmla="val 565486"/>
              <a:gd name="f96" fmla="val 400996"/>
              <a:gd name="f97" fmla="val 240343"/>
              <a:gd name="f98" fmla="val 96251"/>
              <a:gd name="f99" fmla="val 1429532"/>
              <a:gd name="f100" fmla="val 1543232"/>
              <a:gd name="f101" fmla="val 1264"/>
              <a:gd name="f102" fmla="val 1094357"/>
              <a:gd name="f103" fmla="val 241710"/>
              <a:gd name="f104" fmla="val 680052"/>
              <a:gd name="f105" fmla="val 631054"/>
              <a:gd name="f106" fmla="val 455977"/>
              <a:gd name="f107" fmla="val 804121"/>
              <a:gd name="f108" fmla="val 356374"/>
              <a:gd name="f109" fmla="val 994908"/>
              <a:gd name="f110" fmla="val 301092"/>
              <a:gd name="f111" fmla="val 292721"/>
              <a:gd name="f112" fmla="val 1220013"/>
              <a:gd name="f113" fmla="*/ f0 1 2519554"/>
              <a:gd name="f114" fmla="*/ f1 1 3240000"/>
              <a:gd name="f115" fmla="val f2"/>
              <a:gd name="f116" fmla="val f3"/>
              <a:gd name="f117" fmla="val f4"/>
              <a:gd name="f118" fmla="+- f117 0 f115"/>
              <a:gd name="f119" fmla="+- f116 0 f115"/>
              <a:gd name="f120" fmla="*/ f119 1 2519554"/>
              <a:gd name="f121" fmla="*/ f118 1 3240000"/>
              <a:gd name="f122" fmla="*/ f115 1 f120"/>
              <a:gd name="f123" fmla="*/ f116 1 f120"/>
              <a:gd name="f124" fmla="*/ f115 1 f121"/>
              <a:gd name="f125" fmla="*/ f117 1 f121"/>
              <a:gd name="f126" fmla="*/ f122 f113 1"/>
              <a:gd name="f127" fmla="*/ f123 f113 1"/>
              <a:gd name="f128" fmla="*/ f125 f114 1"/>
              <a:gd name="f129" fmla="*/ f124 f1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6" t="f129" r="f127" b="f128"/>
            <a:pathLst>
              <a:path w="2519554" h="3240000">
                <a:moveTo>
                  <a:pt x="f5" y="f2"/>
                </a:moveTo>
                <a:cubicBezTo>
                  <a:pt x="f6" y="f2"/>
                  <a:pt x="f7" y="f8"/>
                  <a:pt x="f7" y="f9"/>
                </a:cubicBezTo>
                <a:lnTo>
                  <a:pt x="f7" y="f10"/>
                </a:ln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28"/>
                </a:cubicBezTo>
                <a:cubicBezTo>
                  <a:pt x="f30" y="f28"/>
                  <a:pt x="f31" y="f32"/>
                  <a:pt x="f33" y="f34"/>
                </a:cubicBezTo>
                <a:lnTo>
                  <a:pt x="f35" y="f36"/>
                </a:lnTo>
                <a:cubicBezTo>
                  <a:pt x="f37" y="f38"/>
                  <a:pt x="f39" y="f40"/>
                  <a:pt x="f7" y="f41"/>
                </a:cubicBezTo>
                <a:lnTo>
                  <a:pt x="f7" y="f42"/>
                </a:lnTo>
                <a:lnTo>
                  <a:pt x="f43" y="f42"/>
                </a:lnTo>
                <a:lnTo>
                  <a:pt x="f43" y="f44"/>
                </a:lnTo>
                <a:lnTo>
                  <a:pt x="f45" y="f44"/>
                </a:lnTo>
                <a:cubicBezTo>
                  <a:pt x="f46" y="f47"/>
                  <a:pt x="f48" y="f4"/>
                  <a:pt x="f49" y="f4"/>
                </a:cubicBezTo>
                <a:cubicBezTo>
                  <a:pt x="f50" y="f4"/>
                  <a:pt x="f51" y="f52"/>
                  <a:pt x="f53" y="f54"/>
                </a:cubicBezTo>
                <a:cubicBezTo>
                  <a:pt x="f55" y="f56"/>
                  <a:pt x="f57" y="f58"/>
                  <a:pt x="f57" y="f59"/>
                </a:cubicBezTo>
                <a:lnTo>
                  <a:pt x="f60" y="f61"/>
                </a:lnTo>
                <a:cubicBezTo>
                  <a:pt x="f62" y="f63"/>
                  <a:pt x="f64" y="f65"/>
                  <a:pt x="f64" y="f66"/>
                </a:cubicBezTo>
                <a:lnTo>
                  <a:pt x="f67" y="f66"/>
                </a:lnTo>
                <a:cubicBezTo>
                  <a:pt x="f68" y="f69"/>
                  <a:pt x="f70" y="f71"/>
                  <a:pt x="f72" y="f71"/>
                </a:cubicBezTo>
                <a:cubicBezTo>
                  <a:pt x="f73" y="f71"/>
                  <a:pt x="f74" y="f69"/>
                  <a:pt x="f75" y="f66"/>
                </a:cubicBezTo>
                <a:lnTo>
                  <a:pt x="f76" y="f66"/>
                </a:lnTo>
                <a:cubicBezTo>
                  <a:pt x="f76" y="f77"/>
                  <a:pt x="f78" y="f79"/>
                  <a:pt x="f49" y="f79"/>
                </a:cubicBezTo>
                <a:cubicBezTo>
                  <a:pt x="f80" y="f79"/>
                  <a:pt x="f81" y="f77"/>
                  <a:pt x="f81" y="f66"/>
                </a:cubicBezTo>
                <a:lnTo>
                  <a:pt x="f82" y="f66"/>
                </a:lnTo>
                <a:lnTo>
                  <a:pt x="f82" y="f42"/>
                </a:lnTo>
                <a:lnTo>
                  <a:pt x="f83" y="f42"/>
                </a:lnTo>
                <a:lnTo>
                  <a:pt x="f83" y="f84"/>
                </a:lnTo>
                <a:cubicBezTo>
                  <a:pt x="f85" y="f86"/>
                  <a:pt x="f87" y="f88"/>
                  <a:pt x="f89" y="f90"/>
                </a:cubicBezTo>
                <a:lnTo>
                  <a:pt x="f91" y="f92"/>
                </a:lnTo>
                <a:cubicBezTo>
                  <a:pt x="f93" y="f94"/>
                  <a:pt x="f95" y="f28"/>
                  <a:pt x="f96" y="f28"/>
                </a:cubicBezTo>
                <a:cubicBezTo>
                  <a:pt x="f97" y="f28"/>
                  <a:pt x="f98" y="f99"/>
                  <a:pt x="f2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83" y="f111"/>
                </a:cubicBezTo>
                <a:lnTo>
                  <a:pt x="f83" y="f9"/>
                </a:lnTo>
                <a:cubicBezTo>
                  <a:pt x="f83" y="f8"/>
                  <a:pt x="f112" y="f2"/>
                  <a:pt x="f5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B76E629D-4BCB-3770-5A04-1CABCDE77CAB}"/>
              </a:ext>
            </a:extLst>
          </p:cNvPr>
          <p:cNvSpPr/>
          <p:nvPr/>
        </p:nvSpPr>
        <p:spPr>
          <a:xfrm>
            <a:off x="4335955" y="4680037"/>
            <a:ext cx="431039" cy="426521"/>
          </a:xfrm>
          <a:custGeom>
            <a:avLst/>
            <a:gdLst>
              <a:gd name="f0" fmla="val w"/>
              <a:gd name="f1" fmla="val h"/>
              <a:gd name="f2" fmla="val 0"/>
              <a:gd name="f3" fmla="val 3220460"/>
              <a:gd name="f4" fmla="val 3186731"/>
              <a:gd name="f5" fmla="val 1762834"/>
              <a:gd name="f6" fmla="val 1282034"/>
              <a:gd name="f7" fmla="val 273698"/>
              <a:gd name="f8" fmla="val 2771171"/>
              <a:gd name="f9" fmla="val 253145"/>
              <a:gd name="f10" fmla="val 2791724"/>
              <a:gd name="f11" fmla="val 2825048"/>
              <a:gd name="f12" fmla="val 2845601"/>
              <a:gd name="f13" fmla="val 294251"/>
              <a:gd name="f14" fmla="val 2866154"/>
              <a:gd name="f15" fmla="val 327575"/>
              <a:gd name="f16" fmla="val 348128"/>
              <a:gd name="f17" fmla="val 1830131"/>
              <a:gd name="f18" fmla="val 1363598"/>
              <a:gd name="f19" fmla="val 2703218"/>
              <a:gd name="f20" fmla="val 237332"/>
              <a:gd name="f21" fmla="val 2623680"/>
              <a:gd name="f22" fmla="val 2559202"/>
              <a:gd name="f23" fmla="val 301810"/>
              <a:gd name="f24" fmla="val 381348"/>
              <a:gd name="f25" fmla="val 460886"/>
              <a:gd name="f26" fmla="val 525364"/>
              <a:gd name="f27" fmla="val 2782756"/>
              <a:gd name="f28" fmla="val 2847234"/>
              <a:gd name="f29" fmla="val 2413103"/>
              <a:gd name="f30" fmla="val 2858994"/>
              <a:gd name="f31" fmla="val 361466"/>
              <a:gd name="f32" fmla="val 807357"/>
              <a:gd name="f33" fmla="val 1253248"/>
              <a:gd name="f34" fmla="val 1614714"/>
              <a:gd name="f35" fmla="val 2305542"/>
              <a:gd name="f36" fmla="val 2202893"/>
              <a:gd name="f37" fmla="val 1593680"/>
              <a:gd name="f38" fmla="val 2109223"/>
              <a:gd name="f39" fmla="val 1555067"/>
              <a:gd name="f40" fmla="val 2191945"/>
              <a:gd name="f41" fmla="val 1637789"/>
              <a:gd name="f42" fmla="val 2226856"/>
              <a:gd name="f43" fmla="val 1672699"/>
              <a:gd name="f44" fmla="val 2226855"/>
              <a:gd name="f45" fmla="val 1729300"/>
              <a:gd name="f46" fmla="val 1764210"/>
              <a:gd name="f47" fmla="val 2045068"/>
              <a:gd name="f48" fmla="val 1911087"/>
              <a:gd name="f49" fmla="val 2010158"/>
              <a:gd name="f50" fmla="val 1945998"/>
              <a:gd name="f51" fmla="val 1953557"/>
              <a:gd name="f52" fmla="val 1918647"/>
              <a:gd name="f53" fmla="val 1799123"/>
              <a:gd name="f54" fmla="val 1791564"/>
              <a:gd name="f55" fmla="val 1749496"/>
              <a:gd name="f56" fmla="val 1841190"/>
              <a:gd name="f57" fmla="val 1832980"/>
              <a:gd name="f58" fmla="val 1924673"/>
              <a:gd name="f59" fmla="val 1761893"/>
              <a:gd name="f60" fmla="val 1995760"/>
              <a:gd name="f61" fmla="val 1678410"/>
              <a:gd name="f62" fmla="val 1912277"/>
              <a:gd name="f63" fmla="val 1650246"/>
              <a:gd name="f64" fmla="val 1940441"/>
              <a:gd name="f65" fmla="val 1735612"/>
              <a:gd name="f66" fmla="val 2025807"/>
              <a:gd name="f67" fmla="val 1573330"/>
              <a:gd name="f68" fmla="val 2188089"/>
              <a:gd name="f69" fmla="val 1487964"/>
              <a:gd name="f70" fmla="val 2102723"/>
              <a:gd name="f71" fmla="val 1451742"/>
              <a:gd name="f72" fmla="val 2138944"/>
              <a:gd name="f73" fmla="val 1537109"/>
              <a:gd name="f74" fmla="val 2224311"/>
              <a:gd name="f75" fmla="val 1374830"/>
              <a:gd name="f76" fmla="val 2386590"/>
              <a:gd name="f77" fmla="val 1289463"/>
              <a:gd name="f78" fmla="val 2301223"/>
              <a:gd name="f79" fmla="val 1225079"/>
              <a:gd name="f80" fmla="val 2365608"/>
              <a:gd name="f81" fmla="val 1310445"/>
              <a:gd name="f82" fmla="val 2450974"/>
              <a:gd name="f83" fmla="val 1239358"/>
              <a:gd name="f84" fmla="val 2522061"/>
              <a:gd name="f85" fmla="val 1153992"/>
              <a:gd name="f86" fmla="val 2436695"/>
              <a:gd name="f87" fmla="val 1104364"/>
              <a:gd name="f88" fmla="val 2486322"/>
              <a:gd name="f89" fmla="val 1189730"/>
              <a:gd name="f90" fmla="val 2571689"/>
              <a:gd name="f91" fmla="val 1034153"/>
              <a:gd name="f92" fmla="val 2727266"/>
              <a:gd name="f93" fmla="val 948787"/>
              <a:gd name="f94" fmla="val 2641900"/>
              <a:gd name="f95" fmla="val 905863"/>
              <a:gd name="f96" fmla="val 2684824"/>
              <a:gd name="f97" fmla="val 991230"/>
              <a:gd name="f98" fmla="val 2770191"/>
              <a:gd name="f99" fmla="val 842353"/>
              <a:gd name="f100" fmla="val 2919067"/>
              <a:gd name="f101" fmla="val 756986"/>
              <a:gd name="f102" fmla="val 2833700"/>
              <a:gd name="f103" fmla="val 692119"/>
              <a:gd name="f104" fmla="val 2898567"/>
              <a:gd name="f105" fmla="val 777486"/>
              <a:gd name="f106" fmla="val 2983934"/>
              <a:gd name="f107" fmla="val 628610"/>
              <a:gd name="f108" fmla="val 3132811"/>
              <a:gd name="f109" fmla="val 618557"/>
              <a:gd name="f110" fmla="val 3122757"/>
              <a:gd name="f111" fmla="val 622830"/>
              <a:gd name="f112" fmla="val 3134825"/>
              <a:gd name="f113" fmla="val 346551"/>
              <a:gd name="f114" fmla="val 3150831"/>
              <a:gd name="f115" fmla="val 51749"/>
              <a:gd name="f116" fmla="val 2750557"/>
              <a:gd name="f117" fmla="val 48979"/>
              <a:gd name="f118" fmla="val 2747788"/>
              <a:gd name="f119" fmla="val 52495"/>
              <a:gd name="f120" fmla="val 2744272"/>
              <a:gd name="f121" fmla="val 52938"/>
              <a:gd name="f122" fmla="val 2740533"/>
              <a:gd name="f123" fmla="val 54575"/>
              <a:gd name="f124" fmla="val 2742192"/>
              <a:gd name="f125" fmla="val 1671288"/>
              <a:gd name="f126" fmla="val 1125479"/>
              <a:gd name="f127" fmla="val 1628971"/>
              <a:gd name="f128" fmla="val 1027979"/>
              <a:gd name="f129" fmla="val 1605746"/>
              <a:gd name="f130" fmla="val 920380"/>
              <a:gd name="f131" fmla="val 1967212"/>
              <a:gd name="f132" fmla="*/ f0 1 3220460"/>
              <a:gd name="f133" fmla="*/ f1 1 3186731"/>
              <a:gd name="f134" fmla="val f2"/>
              <a:gd name="f135" fmla="val f3"/>
              <a:gd name="f136" fmla="val f4"/>
              <a:gd name="f137" fmla="+- f136 0 f134"/>
              <a:gd name="f138" fmla="+- f135 0 f134"/>
              <a:gd name="f139" fmla="*/ f138 1 3220460"/>
              <a:gd name="f140" fmla="*/ f137 1 3186731"/>
              <a:gd name="f141" fmla="*/ f134 1 f139"/>
              <a:gd name="f142" fmla="*/ f135 1 f139"/>
              <a:gd name="f143" fmla="*/ f134 1 f140"/>
              <a:gd name="f144" fmla="*/ f136 1 f140"/>
              <a:gd name="f145" fmla="*/ f141 f132 1"/>
              <a:gd name="f146" fmla="*/ f142 f132 1"/>
              <a:gd name="f147" fmla="*/ f144 f133 1"/>
              <a:gd name="f148" fmla="*/ f143 f1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5" t="f148" r="f146" b="f147"/>
            <a:pathLst>
              <a:path w="3220460" h="3186731">
                <a:moveTo>
                  <a:pt x="f5" y="f6"/>
                </a:moveTo>
                <a:lnTo>
                  <a:pt x="f7" y="f8"/>
                </a:lnTo>
                <a:cubicBezTo>
                  <a:pt x="f9" y="f10"/>
                  <a:pt x="f9" y="f11"/>
                  <a:pt x="f7" y="f12"/>
                </a:cubicBezTo>
                <a:cubicBezTo>
                  <a:pt x="f13" y="f14"/>
                  <a:pt x="f15" y="f14"/>
                  <a:pt x="f16" y="f12"/>
                </a:cubicBezTo>
                <a:lnTo>
                  <a:pt x="f17" y="f18"/>
                </a:lnTo>
                <a:close/>
                <a:moveTo>
                  <a:pt x="f19" y="f20"/>
                </a:moveTo>
                <a:cubicBezTo>
                  <a:pt x="f21" y="f20"/>
                  <a:pt x="f22" y="f23"/>
                  <a:pt x="f22" y="f24"/>
                </a:cubicBezTo>
                <a:cubicBezTo>
                  <a:pt x="f22" y="f25"/>
                  <a:pt x="f21" y="f26"/>
                  <a:pt x="f19" y="f26"/>
                </a:cubicBezTo>
                <a:cubicBezTo>
                  <a:pt x="f27" y="f26"/>
                  <a:pt x="f28" y="f25"/>
                  <a:pt x="f28" y="f24"/>
                </a:cubicBezTo>
                <a:cubicBezTo>
                  <a:pt x="f28" y="f23"/>
                  <a:pt x="f27" y="f20"/>
                  <a:pt x="f19" y="f20"/>
                </a:cubicBezTo>
                <a:close/>
                <a:moveTo>
                  <a:pt x="f29" y="f2"/>
                </a:moveTo>
                <a:cubicBezTo>
                  <a:pt x="f30" y="f2"/>
                  <a:pt x="f3" y="f31"/>
                  <a:pt x="f3" y="f32"/>
                </a:cubicBezTo>
                <a:cubicBezTo>
                  <a:pt x="f3" y="f33"/>
                  <a:pt x="f30" y="f34"/>
                  <a:pt x="f29" y="f34"/>
                </a:cubicBezTo>
                <a:cubicBezTo>
                  <a:pt x="f35" y="f34"/>
                  <a:pt x="f36" y="f37"/>
                  <a:pt x="f38" y="f39"/>
                </a:cubicBezTo>
                <a:lnTo>
                  <a:pt x="f40" y="f41"/>
                </a:lnTo>
                <a:cubicBezTo>
                  <a:pt x="f42" y="f43"/>
                  <a:pt x="f44" y="f45"/>
                  <a:pt x="f40" y="f46"/>
                </a:cubicBezTo>
                <a:lnTo>
                  <a:pt x="f47" y="f48"/>
                </a:lnTo>
                <a:cubicBezTo>
                  <a:pt x="f49" y="f50"/>
                  <a:pt x="f51" y="f50"/>
                  <a:pt x="f52" y="f48"/>
                </a:cubicBezTo>
                <a:lnTo>
                  <a:pt x="f53" y="f54"/>
                </a:lnTo>
                <a:lnTo>
                  <a:pt x="f55" y="f56"/>
                </a:lnTo>
                <a:lnTo>
                  <a:pt x="f57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5" y="f66"/>
                </a:lnTo>
                <a:lnTo>
                  <a:pt x="f67" y="f68"/>
                </a:lnTo>
                <a:lnTo>
                  <a:pt x="f69" y="f70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89" y="f90"/>
                </a:lnTo>
                <a:lnTo>
                  <a:pt x="f91" y="f92"/>
                </a:lnTo>
                <a:lnTo>
                  <a:pt x="f93" y="f94"/>
                </a:lnTo>
                <a:lnTo>
                  <a:pt x="f95" y="f96"/>
                </a:lnTo>
                <a:lnTo>
                  <a:pt x="f97" y="f98"/>
                </a:lnTo>
                <a:lnTo>
                  <a:pt x="f99" y="f100"/>
                </a:lnTo>
                <a:lnTo>
                  <a:pt x="f101" y="f102"/>
                </a:lnTo>
                <a:lnTo>
                  <a:pt x="f103" y="f104"/>
                </a:lnTo>
                <a:lnTo>
                  <a:pt x="f105" y="f106"/>
                </a:lnTo>
                <a:lnTo>
                  <a:pt x="f107" y="f108"/>
                </a:lnTo>
                <a:lnTo>
                  <a:pt x="f109" y="f110"/>
                </a:lnTo>
                <a:lnTo>
                  <a:pt x="f111" y="f112"/>
                </a:lnTo>
                <a:lnTo>
                  <a:pt x="f113" y="f114"/>
                </a:lnTo>
                <a:lnTo>
                  <a:pt x="f2" y="f4"/>
                </a:lnTo>
                <a:lnTo>
                  <a:pt x="f115" y="f116"/>
                </a:lnTo>
                <a:lnTo>
                  <a:pt x="f117" y="f118"/>
                </a:lnTo>
                <a:lnTo>
                  <a:pt x="f119" y="f120"/>
                </a:lnTo>
                <a:lnTo>
                  <a:pt x="f121" y="f122"/>
                </a:lnTo>
                <a:lnTo>
                  <a:pt x="f123" y="f124"/>
                </a:lnTo>
                <a:lnTo>
                  <a:pt x="f125" y="f126"/>
                </a:lnTo>
                <a:cubicBezTo>
                  <a:pt x="f127" y="f128"/>
                  <a:pt x="f129" y="f130"/>
                  <a:pt x="f129" y="f32"/>
                </a:cubicBezTo>
                <a:cubicBezTo>
                  <a:pt x="f129" y="f31"/>
                  <a:pt x="f131" y="f2"/>
                  <a:pt x="f29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0" name="Block Arc 25">
            <a:extLst>
              <a:ext uri="{FF2B5EF4-FFF2-40B4-BE49-F238E27FC236}">
                <a16:creationId xmlns:a16="http://schemas.microsoft.com/office/drawing/2014/main" id="{16EE8482-5CF9-0FB4-1526-263EFFB6D55D}"/>
              </a:ext>
            </a:extLst>
          </p:cNvPr>
          <p:cNvSpPr/>
          <p:nvPr/>
        </p:nvSpPr>
        <p:spPr>
          <a:xfrm>
            <a:off x="2552126" y="4600593"/>
            <a:ext cx="296549" cy="428432"/>
          </a:xfrm>
          <a:custGeom>
            <a:avLst/>
            <a:gdLst>
              <a:gd name="f0" fmla="val w"/>
              <a:gd name="f1" fmla="val h"/>
              <a:gd name="f2" fmla="val 0"/>
              <a:gd name="f3" fmla="val 2215656"/>
              <a:gd name="f4" fmla="val 3200962"/>
              <a:gd name="f5" fmla="val 1107829"/>
              <a:gd name="f6" fmla="val 2097026"/>
              <a:gd name="f7" fmla="val 1025315"/>
              <a:gd name="f8" fmla="val 958423"/>
              <a:gd name="f9" fmla="val 2163918"/>
              <a:gd name="f10" fmla="val 2246432"/>
              <a:gd name="f11" fmla="val 2302715"/>
              <a:gd name="f12" fmla="val 989546"/>
              <a:gd name="f13" fmla="val 2351730"/>
              <a:gd name="f14" fmla="val 1036590"/>
              <a:gd name="f15" fmla="val 2375275"/>
              <a:gd name="f16" fmla="val 985422"/>
              <a:gd name="f17" fmla="val 2684898"/>
              <a:gd name="f18" fmla="val 1230236"/>
              <a:gd name="f19" fmla="val 1179068"/>
              <a:gd name="f20" fmla="val 1226112"/>
              <a:gd name="f21" fmla="val 1257234"/>
              <a:gd name="f22" fmla="val 1190343"/>
              <a:gd name="f23" fmla="val 1102513"/>
              <a:gd name="f24" fmla="val 266871"/>
              <a:gd name="f25" fmla="val 874876"/>
              <a:gd name="f26" fmla="val 269781"/>
              <a:gd name="f27" fmla="val 691868"/>
              <a:gd name="f28" fmla="val 455143"/>
              <a:gd name="f29" fmla="val 682798"/>
              <a:gd name="f30" fmla="val 690469"/>
              <a:gd name="f31" fmla="val 1580962"/>
              <a:gd name="f32" fmla="val 1525188"/>
              <a:gd name="f33" fmla="val 672127"/>
              <a:gd name="f34" fmla="val 1523654"/>
              <a:gd name="f35" fmla="val 672166"/>
              <a:gd name="f36" fmla="val 1517835"/>
              <a:gd name="f37" fmla="val 444585"/>
              <a:gd name="f38" fmla="val 1330149"/>
              <a:gd name="f39" fmla="val 263961"/>
              <a:gd name="f40" fmla="val 1099102"/>
              <a:gd name="f41" fmla="val 56"/>
              <a:gd name="f42" fmla="val 1472767"/>
              <a:gd name="f43" fmla="val -4720"/>
              <a:gd name="f44" fmla="val 1780852"/>
              <a:gd name="f45" fmla="val 291773"/>
              <a:gd name="f46" fmla="val 1790404"/>
              <a:gd name="f47" fmla="val 665346"/>
              <a:gd name="f48" fmla="val 1742843"/>
              <a:gd name="f49" fmla="val 666562"/>
              <a:gd name="f50" fmla="val 1790627"/>
              <a:gd name="f51" fmla="val 2041344"/>
              <a:gd name="f52" fmla="val 2137614"/>
              <a:gd name="f53" fmla="val 1659004"/>
              <a:gd name="f54" fmla="val 1755274"/>
              <a:gd name="f55" fmla="val 3026650"/>
              <a:gd name="f56" fmla="val 3122920"/>
              <a:gd name="f57" fmla="val 174312"/>
              <a:gd name="f58" fmla="val 78042"/>
              <a:gd name="f59" fmla="val 425030"/>
              <a:gd name="f60" fmla="val 676764"/>
              <a:gd name="f61" fmla="val 425634"/>
              <a:gd name="f62" fmla="val 428273"/>
              <a:gd name="f63" fmla="val 305830"/>
              <a:gd name="f64" fmla="val 727452"/>
              <a:gd name="f65" fmla="val 4806"/>
              <a:gd name="f66" fmla="*/ f0 1 2215656"/>
              <a:gd name="f67" fmla="*/ f1 1 3200962"/>
              <a:gd name="f68" fmla="val f2"/>
              <a:gd name="f69" fmla="val f3"/>
              <a:gd name="f70" fmla="val f4"/>
              <a:gd name="f71" fmla="+- f70 0 f68"/>
              <a:gd name="f72" fmla="+- f69 0 f68"/>
              <a:gd name="f73" fmla="*/ f72 1 2215656"/>
              <a:gd name="f74" fmla="*/ f71 1 3200962"/>
              <a:gd name="f75" fmla="*/ f68 1 f73"/>
              <a:gd name="f76" fmla="*/ f69 1 f73"/>
              <a:gd name="f77" fmla="*/ f68 1 f74"/>
              <a:gd name="f78" fmla="*/ f70 1 f74"/>
              <a:gd name="f79" fmla="*/ f75 f66 1"/>
              <a:gd name="f80" fmla="*/ f76 f66 1"/>
              <a:gd name="f81" fmla="*/ f78 f67 1"/>
              <a:gd name="f82" fmla="*/ f7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215656" h="320096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12" y="f13"/>
                  <a:pt x="f14" y="f15"/>
                </a:cubicBezTo>
                <a:lnTo>
                  <a:pt x="f16" y="f17"/>
                </a:lnTo>
                <a:lnTo>
                  <a:pt x="f18" y="f17"/>
                </a:lnTo>
                <a:lnTo>
                  <a:pt x="f19" y="f15"/>
                </a:lnTo>
                <a:cubicBezTo>
                  <a:pt x="f20" y="f13"/>
                  <a:pt x="f21" y="f11"/>
                  <a:pt x="f21" y="f10"/>
                </a:cubicBezTo>
                <a:cubicBezTo>
                  <a:pt x="f21" y="f9"/>
                  <a:pt x="f22" y="f6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7" y="f29"/>
                </a:cubicBezTo>
                <a:lnTo>
                  <a:pt x="f30" y="f29"/>
                </a:lnTo>
                <a:lnTo>
                  <a:pt x="f30" y="f31"/>
                </a:lnTo>
                <a:lnTo>
                  <a:pt x="f32" y="f31"/>
                </a:lnTo>
                <a:lnTo>
                  <a:pt x="f32" y="f33"/>
                </a:lnTo>
                <a:lnTo>
                  <a:pt x="f34" y="f35"/>
                </a:lnTo>
                <a:cubicBezTo>
                  <a:pt x="f36" y="f37"/>
                  <a:pt x="f38" y="f39"/>
                  <a:pt x="f23" y="f24"/>
                </a:cubicBezTo>
                <a:close/>
                <a:moveTo>
                  <a:pt x="f40" y="f41"/>
                </a:moveTo>
                <a:cubicBezTo>
                  <a:pt x="f42" y="f43"/>
                  <a:pt x="f44" y="f45"/>
                  <a:pt x="f46" y="f47"/>
                </a:cubicBezTo>
                <a:lnTo>
                  <a:pt x="f48" y="f49"/>
                </a:lnTo>
                <a:lnTo>
                  <a:pt x="f50" y="f49"/>
                </a:lnTo>
                <a:lnTo>
                  <a:pt x="f50" y="f31"/>
                </a:lnTo>
                <a:lnTo>
                  <a:pt x="f51" y="f31"/>
                </a:lnTo>
                <a:cubicBezTo>
                  <a:pt x="f52" y="f31"/>
                  <a:pt x="f3" y="f53"/>
                  <a:pt x="f3" y="f54"/>
                </a:cubicBezTo>
                <a:lnTo>
                  <a:pt x="f3" y="f55"/>
                </a:lnTo>
                <a:cubicBezTo>
                  <a:pt x="f3" y="f56"/>
                  <a:pt x="f52" y="f4"/>
                  <a:pt x="f51" y="f4"/>
                </a:cubicBezTo>
                <a:lnTo>
                  <a:pt x="f57" y="f4"/>
                </a:lnTo>
                <a:cubicBezTo>
                  <a:pt x="f58" y="f4"/>
                  <a:pt x="f2" y="f56"/>
                  <a:pt x="f2" y="f55"/>
                </a:cubicBezTo>
                <a:lnTo>
                  <a:pt x="f2" y="f54"/>
                </a:lnTo>
                <a:cubicBezTo>
                  <a:pt x="f2" y="f53"/>
                  <a:pt x="f58" y="f31"/>
                  <a:pt x="f57" y="f31"/>
                </a:cubicBezTo>
                <a:lnTo>
                  <a:pt x="f59" y="f31"/>
                </a:lnTo>
                <a:lnTo>
                  <a:pt x="f59" y="f60"/>
                </a:lnTo>
                <a:lnTo>
                  <a:pt x="f61" y="f60"/>
                </a:lnTo>
                <a:cubicBezTo>
                  <a:pt x="f62" y="f63"/>
                  <a:pt x="f64" y="f65"/>
                  <a:pt x="f40" y="f4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1" name="Block Arc 31">
            <a:extLst>
              <a:ext uri="{FF2B5EF4-FFF2-40B4-BE49-F238E27FC236}">
                <a16:creationId xmlns:a16="http://schemas.microsoft.com/office/drawing/2014/main" id="{B9045E60-3AEB-237D-B5BD-46F29AFD1D45}"/>
              </a:ext>
            </a:extLst>
          </p:cNvPr>
          <p:cNvSpPr/>
          <p:nvPr/>
        </p:nvSpPr>
        <p:spPr>
          <a:xfrm>
            <a:off x="4970466" y="4632296"/>
            <a:ext cx="386910" cy="428432"/>
          </a:xfrm>
          <a:custGeom>
            <a:avLst/>
            <a:gdLst>
              <a:gd name="f0" fmla="val w"/>
              <a:gd name="f1" fmla="val h"/>
              <a:gd name="f2" fmla="val 0"/>
              <a:gd name="f3" fmla="val 2890784"/>
              <a:gd name="f4" fmla="val 3200962"/>
              <a:gd name="f5" fmla="val 1107828"/>
              <a:gd name="f6" fmla="val 2097026"/>
              <a:gd name="f7" fmla="val 1025313"/>
              <a:gd name="f8" fmla="val 958422"/>
              <a:gd name="f9" fmla="val 2163918"/>
              <a:gd name="f10" fmla="val 2246432"/>
              <a:gd name="f11" fmla="val 2302715"/>
              <a:gd name="f12" fmla="val 989545"/>
              <a:gd name="f13" fmla="val 2351730"/>
              <a:gd name="f14" fmla="val 1036589"/>
              <a:gd name="f15" fmla="val 2375275"/>
              <a:gd name="f16" fmla="val 985421"/>
              <a:gd name="f17" fmla="val 2684898"/>
              <a:gd name="f18" fmla="val 1230235"/>
              <a:gd name="f19" fmla="val 1179067"/>
              <a:gd name="f20" fmla="val 1226111"/>
              <a:gd name="f21" fmla="val 1257233"/>
              <a:gd name="f22" fmla="val 1190342"/>
              <a:gd name="f23" fmla="val 2199259"/>
              <a:gd name="f24" fmla="val 56"/>
              <a:gd name="f25" fmla="val 2572924"/>
              <a:gd name="f26" fmla="val -4720"/>
              <a:gd name="f27" fmla="val 2881009"/>
              <a:gd name="f28" fmla="val 291773"/>
              <a:gd name="f29" fmla="val 2890561"/>
              <a:gd name="f30" fmla="val 665346"/>
              <a:gd name="f31" fmla="val 2843000"/>
              <a:gd name="f32" fmla="val 666562"/>
              <a:gd name="f33" fmla="val 1580962"/>
              <a:gd name="f34" fmla="val 2625345"/>
              <a:gd name="f35" fmla="val 672127"/>
              <a:gd name="f36" fmla="val 2623811"/>
              <a:gd name="f37" fmla="val 672166"/>
              <a:gd name="f38" fmla="val 2617992"/>
              <a:gd name="f39" fmla="val 444585"/>
              <a:gd name="f40" fmla="val 2430306"/>
              <a:gd name="f41" fmla="val 263961"/>
              <a:gd name="f42" fmla="val 2202670"/>
              <a:gd name="f43" fmla="val 266871"/>
              <a:gd name="f44" fmla="val 1975033"/>
              <a:gd name="f45" fmla="val 269781"/>
              <a:gd name="f46" fmla="val 1792025"/>
              <a:gd name="f47" fmla="val 455143"/>
              <a:gd name="f48" fmla="val 682798"/>
              <a:gd name="f49" fmla="val 1790626"/>
              <a:gd name="f50" fmla="val 2041344"/>
              <a:gd name="f51" fmla="val 2137614"/>
              <a:gd name="f52" fmla="val 2215656"/>
              <a:gd name="f53" fmla="val 1659004"/>
              <a:gd name="f54" fmla="val 1755274"/>
              <a:gd name="f55" fmla="val 3026650"/>
              <a:gd name="f56" fmla="val 3122920"/>
              <a:gd name="f57" fmla="val 174312"/>
              <a:gd name="f58" fmla="val 78042"/>
              <a:gd name="f59" fmla="val 1525187"/>
              <a:gd name="f60" fmla="val 676764"/>
              <a:gd name="f61" fmla="val 1525791"/>
              <a:gd name="f62" fmla="val 1528430"/>
              <a:gd name="f63" fmla="val 305830"/>
              <a:gd name="f64" fmla="val 1827609"/>
              <a:gd name="f65" fmla="val 4806"/>
              <a:gd name="f66" fmla="*/ f0 1 2890784"/>
              <a:gd name="f67" fmla="*/ f1 1 3200962"/>
              <a:gd name="f68" fmla="val f2"/>
              <a:gd name="f69" fmla="val f3"/>
              <a:gd name="f70" fmla="val f4"/>
              <a:gd name="f71" fmla="+- f70 0 f68"/>
              <a:gd name="f72" fmla="+- f69 0 f68"/>
              <a:gd name="f73" fmla="*/ f72 1 2890784"/>
              <a:gd name="f74" fmla="*/ f71 1 3200962"/>
              <a:gd name="f75" fmla="*/ f68 1 f73"/>
              <a:gd name="f76" fmla="*/ f69 1 f73"/>
              <a:gd name="f77" fmla="*/ f68 1 f74"/>
              <a:gd name="f78" fmla="*/ f70 1 f74"/>
              <a:gd name="f79" fmla="*/ f75 f66 1"/>
              <a:gd name="f80" fmla="*/ f76 f66 1"/>
              <a:gd name="f81" fmla="*/ f78 f67 1"/>
              <a:gd name="f82" fmla="*/ f7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890784" h="320096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12" y="f13"/>
                  <a:pt x="f14" y="f15"/>
                </a:cubicBezTo>
                <a:lnTo>
                  <a:pt x="f16" y="f17"/>
                </a:lnTo>
                <a:lnTo>
                  <a:pt x="f18" y="f17"/>
                </a:lnTo>
                <a:lnTo>
                  <a:pt x="f19" y="f15"/>
                </a:lnTo>
                <a:cubicBezTo>
                  <a:pt x="f20" y="f13"/>
                  <a:pt x="f21" y="f11"/>
                  <a:pt x="f21" y="f10"/>
                </a:cubicBezTo>
                <a:cubicBezTo>
                  <a:pt x="f21" y="f9"/>
                  <a:pt x="f22" y="f6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9" y="f30"/>
                </a:cubicBezTo>
                <a:lnTo>
                  <a:pt x="f31" y="f32"/>
                </a:lnTo>
                <a:lnTo>
                  <a:pt x="f3" y="f32"/>
                </a:lnTo>
                <a:lnTo>
                  <a:pt x="f3" y="f33"/>
                </a:lnTo>
                <a:lnTo>
                  <a:pt x="f34" y="f33"/>
                </a:lnTo>
                <a:lnTo>
                  <a:pt x="f34" y="f35"/>
                </a:lnTo>
                <a:lnTo>
                  <a:pt x="f36" y="f37"/>
                </a:ln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6" y="f48"/>
                </a:cubicBezTo>
                <a:lnTo>
                  <a:pt x="f49" y="f48"/>
                </a:lnTo>
                <a:lnTo>
                  <a:pt x="f49" y="f33"/>
                </a:lnTo>
                <a:lnTo>
                  <a:pt x="f50" y="f33"/>
                </a:lnTo>
                <a:cubicBezTo>
                  <a:pt x="f51" y="f33"/>
                  <a:pt x="f52" y="f53"/>
                  <a:pt x="f52" y="f54"/>
                </a:cubicBezTo>
                <a:lnTo>
                  <a:pt x="f52" y="f55"/>
                </a:lnTo>
                <a:cubicBezTo>
                  <a:pt x="f52" y="f56"/>
                  <a:pt x="f51" y="f4"/>
                  <a:pt x="f50" y="f4"/>
                </a:cubicBezTo>
                <a:lnTo>
                  <a:pt x="f57" y="f4"/>
                </a:lnTo>
                <a:cubicBezTo>
                  <a:pt x="f58" y="f4"/>
                  <a:pt x="f2" y="f56"/>
                  <a:pt x="f2" y="f55"/>
                </a:cubicBezTo>
                <a:lnTo>
                  <a:pt x="f2" y="f54"/>
                </a:lnTo>
                <a:cubicBezTo>
                  <a:pt x="f2" y="f53"/>
                  <a:pt x="f58" y="f33"/>
                  <a:pt x="f57" y="f33"/>
                </a:cubicBezTo>
                <a:lnTo>
                  <a:pt x="f59" y="f33"/>
                </a:lnTo>
                <a:lnTo>
                  <a:pt x="f59" y="f60"/>
                </a:lnTo>
                <a:lnTo>
                  <a:pt x="f61" y="f60"/>
                </a:lnTo>
                <a:cubicBezTo>
                  <a:pt x="f62" y="f63"/>
                  <a:pt x="f64" y="f65"/>
                  <a:pt x="f23" y="f2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2" name="Freeform 53">
            <a:extLst>
              <a:ext uri="{FF2B5EF4-FFF2-40B4-BE49-F238E27FC236}">
                <a16:creationId xmlns:a16="http://schemas.microsoft.com/office/drawing/2014/main" id="{FADA0132-6F39-AAC7-918A-F93A8419EFFE}"/>
              </a:ext>
            </a:extLst>
          </p:cNvPr>
          <p:cNvSpPr/>
          <p:nvPr/>
        </p:nvSpPr>
        <p:spPr>
          <a:xfrm>
            <a:off x="6265614" y="4658622"/>
            <a:ext cx="423998" cy="43473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296406"/>
              <a:gd name="f7" fmla="val 2354521"/>
              <a:gd name="f8" fmla="val 2279640"/>
              <a:gd name="f9" fmla="val 1747818"/>
              <a:gd name="f10" fmla="val 1827546"/>
              <a:gd name="f11" fmla="val 1826304"/>
              <a:gd name="f12" fmla="val 1873723"/>
              <a:gd name="f13" fmla="val 1907635"/>
              <a:gd name="f14" fmla="val 1985737"/>
              <a:gd name="f15" fmla="val 2047488"/>
              <a:gd name="f16" fmla="val 1955104"/>
              <a:gd name="f17" fmla="val 2095900"/>
              <a:gd name="f18" fmla="val 1897166"/>
              <a:gd name="f19" fmla="val 2139232"/>
              <a:gd name="f20" fmla="val 1773393"/>
              <a:gd name="f21" fmla="val 2006999"/>
              <a:gd name="f22" fmla="val 1682537"/>
              <a:gd name="f23" fmla="val 1962549"/>
              <a:gd name="f24" fmla="val 1528613"/>
              <a:gd name="f25" fmla="val 1380482"/>
              <a:gd name="f26" fmla="val 2120816"/>
              <a:gd name="f27" fmla="val 1495542"/>
              <a:gd name="f28" fmla="val 1788127"/>
              <a:gd name="f29" fmla="val 909489"/>
              <a:gd name="f30" fmla="val 1225390"/>
              <a:gd name="f31" fmla="val 414951"/>
              <a:gd name="f32" fmla="val 2322212"/>
              <a:gd name="f33" fmla="val 293184"/>
              <a:gd name="f34" fmla="val 2052845"/>
              <a:gd name="f35" fmla="val 520411"/>
              <a:gd name="f36" fmla="val 767428"/>
              <a:gd name="f37" fmla="val 325060"/>
              <a:gd name="f38" fmla="val 542715"/>
              <a:gd name="f39" fmla="val -71458"/>
              <a:gd name="f40" fmla="val 102202"/>
              <a:gd name="f41" fmla="val 11167"/>
              <a:gd name="f42" fmla="val 5505"/>
              <a:gd name="f43" fmla="val 111065"/>
              <a:gd name="f44" fmla="val -52229"/>
              <a:gd name="f45" fmla="val 554777"/>
              <a:gd name="f46" fmla="val 358209"/>
              <a:gd name="f47" fmla="val 771719"/>
              <a:gd name="f48" fmla="val 578452"/>
              <a:gd name="f49" fmla="val 2041440"/>
              <a:gd name="f50" fmla="val 514597"/>
              <a:gd name="f51" fmla="val 662729"/>
              <a:gd name="f52" fmla="val 1124906"/>
              <a:gd name="f53" fmla="val 1004182"/>
              <a:gd name="f54" fmla="val 1676517"/>
              <a:gd name="f55" fmla="val 1608523"/>
              <a:gd name="f56" fmla="val 1795262"/>
              <a:gd name="f57" fmla="val 1589016"/>
              <a:gd name="f58" fmla="val 2094931"/>
              <a:gd name="f59" fmla="val 1557316"/>
              <a:gd name="f60" fmla="+- 0 0 -90"/>
              <a:gd name="f61" fmla="*/ f3 1 2296406"/>
              <a:gd name="f62" fmla="*/ f4 1 2354521"/>
              <a:gd name="f63" fmla="val f5"/>
              <a:gd name="f64" fmla="val f6"/>
              <a:gd name="f65" fmla="val f7"/>
              <a:gd name="f66" fmla="*/ f60 f0 1"/>
              <a:gd name="f67" fmla="+- f65 0 f63"/>
              <a:gd name="f68" fmla="+- f64 0 f63"/>
              <a:gd name="f69" fmla="*/ f66 1 f2"/>
              <a:gd name="f70" fmla="*/ f68 1 2296406"/>
              <a:gd name="f71" fmla="*/ f67 1 2354521"/>
              <a:gd name="f72" fmla="*/ 1495542 f68 1"/>
              <a:gd name="f73" fmla="*/ 909489 f68 1"/>
              <a:gd name="f74" fmla="*/ 414951 f68 1"/>
              <a:gd name="f75" fmla="*/ 293184 f68 1"/>
              <a:gd name="f76" fmla="*/ 520411 f68 1"/>
              <a:gd name="f77" fmla="*/ 11167 f68 1"/>
              <a:gd name="f78" fmla="*/ 771719 f68 1"/>
              <a:gd name="f79" fmla="*/ 2041440 f68 1"/>
              <a:gd name="f80" fmla="*/ 2296406 f68 1"/>
              <a:gd name="f81" fmla="*/ 1124906 f68 1"/>
              <a:gd name="f82" fmla="*/ 1676517 f68 1"/>
              <a:gd name="f83" fmla="*/ 2279640 f68 1"/>
              <a:gd name="f84" fmla="*/ 2094931 f68 1"/>
              <a:gd name="f85" fmla="*/ 1380482 f68 1"/>
              <a:gd name="f86" fmla="*/ 1747818 f67 1"/>
              <a:gd name="f87" fmla="*/ 1528613 f68 1"/>
              <a:gd name="f88" fmla="*/ 2354521 f67 1"/>
              <a:gd name="f89" fmla="*/ 2120816 f67 1"/>
              <a:gd name="f90" fmla="*/ 1788127 f67 1"/>
              <a:gd name="f91" fmla="*/ 1225390 f67 1"/>
              <a:gd name="f92" fmla="*/ 2322212 f67 1"/>
              <a:gd name="f93" fmla="*/ 2052845 f67 1"/>
              <a:gd name="f94" fmla="*/ 767428 f67 1"/>
              <a:gd name="f95" fmla="*/ 5505 f67 1"/>
              <a:gd name="f96" fmla="*/ 578452 f67 1"/>
              <a:gd name="f97" fmla="*/ 514597 f67 1"/>
              <a:gd name="f98" fmla="*/ 662729 f67 1"/>
              <a:gd name="f99" fmla="*/ 1004182 f67 1"/>
              <a:gd name="f100" fmla="*/ 1608523 f67 1"/>
              <a:gd name="f101" fmla="*/ 1557316 f67 1"/>
              <a:gd name="f102" fmla="*/ 1682537 f68 1"/>
              <a:gd name="f103" fmla="*/ 1962549 f67 1"/>
              <a:gd name="f104" fmla="*/ 1955104 f68 1"/>
              <a:gd name="f105" fmla="*/ 2095900 f67 1"/>
              <a:gd name="f106" fmla="*/ 1827546 f68 1"/>
              <a:gd name="f107" fmla="*/ 1826304 f67 1"/>
              <a:gd name="f108" fmla="+- f69 0 f1"/>
              <a:gd name="f109" fmla="*/ f72 1 2296406"/>
              <a:gd name="f110" fmla="*/ f73 1 2296406"/>
              <a:gd name="f111" fmla="*/ f74 1 2296406"/>
              <a:gd name="f112" fmla="*/ f75 1 2296406"/>
              <a:gd name="f113" fmla="*/ f76 1 2296406"/>
              <a:gd name="f114" fmla="*/ f77 1 2296406"/>
              <a:gd name="f115" fmla="*/ f78 1 2296406"/>
              <a:gd name="f116" fmla="*/ f79 1 2296406"/>
              <a:gd name="f117" fmla="*/ f80 1 2296406"/>
              <a:gd name="f118" fmla="*/ f81 1 2296406"/>
              <a:gd name="f119" fmla="*/ f82 1 2296406"/>
              <a:gd name="f120" fmla="*/ f83 1 2296406"/>
              <a:gd name="f121" fmla="*/ f84 1 2296406"/>
              <a:gd name="f122" fmla="*/ f85 1 2296406"/>
              <a:gd name="f123" fmla="*/ f86 1 2354521"/>
              <a:gd name="f124" fmla="*/ f87 1 2296406"/>
              <a:gd name="f125" fmla="*/ f88 1 2354521"/>
              <a:gd name="f126" fmla="*/ f89 1 2354521"/>
              <a:gd name="f127" fmla="*/ f90 1 2354521"/>
              <a:gd name="f128" fmla="*/ f91 1 2354521"/>
              <a:gd name="f129" fmla="*/ f92 1 2354521"/>
              <a:gd name="f130" fmla="*/ f93 1 2354521"/>
              <a:gd name="f131" fmla="*/ f94 1 2354521"/>
              <a:gd name="f132" fmla="*/ f95 1 2354521"/>
              <a:gd name="f133" fmla="*/ f96 1 2354521"/>
              <a:gd name="f134" fmla="*/ f97 1 2354521"/>
              <a:gd name="f135" fmla="*/ f98 1 2354521"/>
              <a:gd name="f136" fmla="*/ f99 1 2354521"/>
              <a:gd name="f137" fmla="*/ f100 1 2354521"/>
              <a:gd name="f138" fmla="*/ f101 1 2354521"/>
              <a:gd name="f139" fmla="*/ f102 1 2296406"/>
              <a:gd name="f140" fmla="*/ f103 1 2354521"/>
              <a:gd name="f141" fmla="*/ f104 1 2296406"/>
              <a:gd name="f142" fmla="*/ f105 1 2354521"/>
              <a:gd name="f143" fmla="*/ f106 1 2296406"/>
              <a:gd name="f144" fmla="*/ f107 1 2354521"/>
              <a:gd name="f145" fmla="*/ f63 1 f70"/>
              <a:gd name="f146" fmla="*/ f64 1 f70"/>
              <a:gd name="f147" fmla="*/ f63 1 f71"/>
              <a:gd name="f148" fmla="*/ f65 1 f71"/>
              <a:gd name="f149" fmla="*/ f120 1 f70"/>
              <a:gd name="f150" fmla="*/ f123 1 f71"/>
              <a:gd name="f151" fmla="*/ f143 1 f70"/>
              <a:gd name="f152" fmla="*/ f144 1 f71"/>
              <a:gd name="f153" fmla="*/ f141 1 f70"/>
              <a:gd name="f154" fmla="*/ f142 1 f71"/>
              <a:gd name="f155" fmla="*/ f139 1 f70"/>
              <a:gd name="f156" fmla="*/ f140 1 f71"/>
              <a:gd name="f157" fmla="*/ f124 1 f70"/>
              <a:gd name="f158" fmla="*/ f125 1 f71"/>
              <a:gd name="f159" fmla="*/ f122 1 f70"/>
              <a:gd name="f160" fmla="*/ f126 1 f71"/>
              <a:gd name="f161" fmla="*/ f109 1 f70"/>
              <a:gd name="f162" fmla="*/ f127 1 f71"/>
              <a:gd name="f163" fmla="*/ f110 1 f70"/>
              <a:gd name="f164" fmla="*/ f128 1 f71"/>
              <a:gd name="f165" fmla="*/ f111 1 f70"/>
              <a:gd name="f166" fmla="*/ f129 1 f71"/>
              <a:gd name="f167" fmla="*/ f112 1 f70"/>
              <a:gd name="f168" fmla="*/ f130 1 f71"/>
              <a:gd name="f169" fmla="*/ f113 1 f70"/>
              <a:gd name="f170" fmla="*/ f131 1 f71"/>
              <a:gd name="f171" fmla="*/ f114 1 f70"/>
              <a:gd name="f172" fmla="*/ f132 1 f71"/>
              <a:gd name="f173" fmla="*/ f115 1 f70"/>
              <a:gd name="f174" fmla="*/ f133 1 f71"/>
              <a:gd name="f175" fmla="*/ f116 1 f70"/>
              <a:gd name="f176" fmla="*/ f134 1 f71"/>
              <a:gd name="f177" fmla="*/ f117 1 f70"/>
              <a:gd name="f178" fmla="*/ f135 1 f71"/>
              <a:gd name="f179" fmla="*/ f118 1 f70"/>
              <a:gd name="f180" fmla="*/ f136 1 f71"/>
              <a:gd name="f181" fmla="*/ f119 1 f70"/>
              <a:gd name="f182" fmla="*/ f137 1 f71"/>
              <a:gd name="f183" fmla="*/ f121 1 f70"/>
              <a:gd name="f184" fmla="*/ f138 1 f71"/>
              <a:gd name="f185" fmla="*/ f145 f61 1"/>
              <a:gd name="f186" fmla="*/ f146 f61 1"/>
              <a:gd name="f187" fmla="*/ f148 f62 1"/>
              <a:gd name="f188" fmla="*/ f147 f62 1"/>
              <a:gd name="f189" fmla="*/ f149 f61 1"/>
              <a:gd name="f190" fmla="*/ f150 f62 1"/>
              <a:gd name="f191" fmla="*/ f151 f61 1"/>
              <a:gd name="f192" fmla="*/ f152 f62 1"/>
              <a:gd name="f193" fmla="*/ f153 f61 1"/>
              <a:gd name="f194" fmla="*/ f154 f62 1"/>
              <a:gd name="f195" fmla="*/ f155 f61 1"/>
              <a:gd name="f196" fmla="*/ f156 f62 1"/>
              <a:gd name="f197" fmla="*/ f157 f61 1"/>
              <a:gd name="f198" fmla="*/ f158 f62 1"/>
              <a:gd name="f199" fmla="*/ f159 f61 1"/>
              <a:gd name="f200" fmla="*/ f160 f62 1"/>
              <a:gd name="f201" fmla="*/ f161 f61 1"/>
              <a:gd name="f202" fmla="*/ f162 f62 1"/>
              <a:gd name="f203" fmla="*/ f163 f61 1"/>
              <a:gd name="f204" fmla="*/ f164 f62 1"/>
              <a:gd name="f205" fmla="*/ f165 f61 1"/>
              <a:gd name="f206" fmla="*/ f166 f62 1"/>
              <a:gd name="f207" fmla="*/ f167 f61 1"/>
              <a:gd name="f208" fmla="*/ f168 f62 1"/>
              <a:gd name="f209" fmla="*/ f169 f61 1"/>
              <a:gd name="f210" fmla="*/ f170 f62 1"/>
              <a:gd name="f211" fmla="*/ f171 f61 1"/>
              <a:gd name="f212" fmla="*/ f172 f62 1"/>
              <a:gd name="f213" fmla="*/ f173 f61 1"/>
              <a:gd name="f214" fmla="*/ f174 f62 1"/>
              <a:gd name="f215" fmla="*/ f175 f61 1"/>
              <a:gd name="f216" fmla="*/ f176 f62 1"/>
              <a:gd name="f217" fmla="*/ f177 f61 1"/>
              <a:gd name="f218" fmla="*/ f178 f62 1"/>
              <a:gd name="f219" fmla="*/ f179 f61 1"/>
              <a:gd name="f220" fmla="*/ f180 f62 1"/>
              <a:gd name="f221" fmla="*/ f181 f61 1"/>
              <a:gd name="f222" fmla="*/ f182 f62 1"/>
              <a:gd name="f223" fmla="*/ f183 f61 1"/>
              <a:gd name="f224" fmla="*/ f184 f6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8">
                <a:pos x="f189" y="f190"/>
              </a:cxn>
              <a:cxn ang="f108">
                <a:pos x="f191" y="f192"/>
              </a:cxn>
              <a:cxn ang="f108">
                <a:pos x="f193" y="f194"/>
              </a:cxn>
              <a:cxn ang="f108">
                <a:pos x="f195" y="f196"/>
              </a:cxn>
              <a:cxn ang="f108">
                <a:pos x="f197" y="f198"/>
              </a:cxn>
              <a:cxn ang="f108">
                <a:pos x="f199" y="f200"/>
              </a:cxn>
              <a:cxn ang="f108">
                <a:pos x="f201" y="f202"/>
              </a:cxn>
              <a:cxn ang="f108">
                <a:pos x="f203" y="f204"/>
              </a:cxn>
              <a:cxn ang="f108">
                <a:pos x="f205" y="f206"/>
              </a:cxn>
              <a:cxn ang="f108">
                <a:pos x="f207" y="f208"/>
              </a:cxn>
              <a:cxn ang="f108">
                <a:pos x="f209" y="f210"/>
              </a:cxn>
              <a:cxn ang="f108">
                <a:pos x="f211" y="f212"/>
              </a:cxn>
              <a:cxn ang="f108">
                <a:pos x="f213" y="f214"/>
              </a:cxn>
              <a:cxn ang="f108">
                <a:pos x="f215" y="f216"/>
              </a:cxn>
              <a:cxn ang="f108">
                <a:pos x="f217" y="f218"/>
              </a:cxn>
              <a:cxn ang="f108">
                <a:pos x="f219" y="f220"/>
              </a:cxn>
              <a:cxn ang="f108">
                <a:pos x="f221" y="f222"/>
              </a:cxn>
              <a:cxn ang="f108">
                <a:pos x="f223" y="f224"/>
              </a:cxn>
            </a:cxnLst>
            <a:rect l="f185" t="f188" r="f186" b="f187"/>
            <a:pathLst>
              <a:path w="2296406" h="2354521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7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lnTo>
                  <a:pt x="f49" y="f50"/>
                </a:lnTo>
                <a:lnTo>
                  <a:pt x="f6" y="f51"/>
                </a:lnTo>
                <a:lnTo>
                  <a:pt x="f52" y="f53"/>
                </a:lnTo>
                <a:lnTo>
                  <a:pt x="f54" y="f55"/>
                </a:lnTo>
                <a:cubicBezTo>
                  <a:pt x="f56" y="f57"/>
                  <a:pt x="f58" y="f59"/>
                  <a:pt x="f58" y="f59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3" name="Block Arc 10">
            <a:extLst>
              <a:ext uri="{FF2B5EF4-FFF2-40B4-BE49-F238E27FC236}">
                <a16:creationId xmlns:a16="http://schemas.microsoft.com/office/drawing/2014/main" id="{33D2E88D-C745-E72F-4C3F-9F02DC34AFE3}"/>
              </a:ext>
            </a:extLst>
          </p:cNvPr>
          <p:cNvSpPr/>
          <p:nvPr/>
        </p:nvSpPr>
        <p:spPr>
          <a:xfrm>
            <a:off x="2451148" y="3839739"/>
            <a:ext cx="521464" cy="353214"/>
          </a:xfrm>
          <a:custGeom>
            <a:avLst/>
            <a:gdLst>
              <a:gd name="f0" fmla="val w"/>
              <a:gd name="f1" fmla="val h"/>
              <a:gd name="f2" fmla="val 0"/>
              <a:gd name="f3" fmla="val 3219104"/>
              <a:gd name="f4" fmla="val 2180445"/>
              <a:gd name="f5" fmla="val 631935"/>
              <a:gd name="f6" fmla="val 660566"/>
              <a:gd name="f7" fmla="val 582229"/>
              <a:gd name="f8" fmla="val 541935"/>
              <a:gd name="f9" fmla="val 700860"/>
              <a:gd name="f10" fmla="val 750566"/>
              <a:gd name="f11" fmla="val 800272"/>
              <a:gd name="f12" fmla="val 840566"/>
              <a:gd name="f13" fmla="val 681641"/>
              <a:gd name="f14" fmla="val 721935"/>
              <a:gd name="f15" fmla="val 2920524"/>
              <a:gd name="f16" fmla="val 132986"/>
              <a:gd name="f17" fmla="val 2884582"/>
              <a:gd name="f18" fmla="val 2855445"/>
              <a:gd name="f19" fmla="val 171564"/>
              <a:gd name="f20" fmla="val 219152"/>
              <a:gd name="f21" fmla="val 266740"/>
              <a:gd name="f22" fmla="val 305318"/>
              <a:gd name="f23" fmla="val 2956466"/>
              <a:gd name="f24" fmla="val 2985603"/>
              <a:gd name="f25" fmla="val 1840097"/>
              <a:gd name="f26" fmla="val 123357"/>
              <a:gd name="f27" fmla="val 1690593"/>
              <a:gd name="f28" fmla="val 125267"/>
              <a:gd name="f29" fmla="val 1541569"/>
              <a:gd name="f30" fmla="val 163386"/>
              <a:gd name="f31" fmla="val 1407089"/>
              <a:gd name="f32" fmla="val 237534"/>
              <a:gd name="f33" fmla="val 1442443"/>
              <a:gd name="f34" fmla="val 299445"/>
              <a:gd name="f35" fmla="val 1690026"/>
              <a:gd name="f36" fmla="val 162934"/>
              <a:gd name="f37" fmla="val 1991162"/>
              <a:gd name="f38" fmla="val 159087"/>
              <a:gd name="f39" fmla="val 2242273"/>
              <a:gd name="f40" fmla="val 289227"/>
              <a:gd name="f41" fmla="val 2275978"/>
              <a:gd name="f42" fmla="val 226435"/>
              <a:gd name="f43" fmla="val 2139582"/>
              <a:gd name="f44" fmla="val 155746"/>
              <a:gd name="f45" fmla="val 1989600"/>
              <a:gd name="f46" fmla="val 121447"/>
              <a:gd name="f47" fmla="val 1808744"/>
              <a:gd name="f48" fmla="val 1233"/>
              <a:gd name="f49" fmla="val 2156106"/>
              <a:gd name="f50" fmla="val -14520"/>
              <a:gd name="f51" fmla="val 2554236"/>
              <a:gd name="f52" fmla="val 122009"/>
              <a:gd name="f53" fmla="val 2727916"/>
              <a:gd name="f54" fmla="val 332053"/>
              <a:gd name="f55" fmla="val 2797407"/>
              <a:gd name="f56" fmla="val 426906"/>
              <a:gd name="f57" fmla="val 2816730"/>
              <a:gd name="f58" fmla="val 407744"/>
              <a:gd name="f59" fmla="val 2822914"/>
              <a:gd name="f60" fmla="val 396798"/>
              <a:gd name="f61" fmla="val 2848347"/>
              <a:gd name="f62" fmla="val 374270"/>
              <a:gd name="f63" fmla="val 2789714"/>
              <a:gd name="f64" fmla="val 335227"/>
              <a:gd name="f65" fmla="val 2770554"/>
              <a:gd name="f66" fmla="val 301522"/>
              <a:gd name="f67" fmla="val 211287"/>
              <a:gd name="f68" fmla="val 109060"/>
              <a:gd name="f69" fmla="val 2826850"/>
              <a:gd name="f70" fmla="val 34523"/>
              <a:gd name="f71" fmla="val 2918697"/>
              <a:gd name="f72" fmla="val 33333"/>
              <a:gd name="f73" fmla="val 3010544"/>
              <a:gd name="f74" fmla="val 32143"/>
              <a:gd name="f75" fmla="val 3068737"/>
              <a:gd name="f76" fmla="val 122977"/>
              <a:gd name="f77" fmla="val 3064459"/>
              <a:gd name="f78" fmla="val 218431"/>
              <a:gd name="f79" fmla="val 3062319"/>
              <a:gd name="f80" fmla="val 266188"/>
              <a:gd name="f81" fmla="val 3063213"/>
              <a:gd name="f82" fmla="val 242475"/>
              <a:gd name="f83" fmla="val 3054577"/>
              <a:gd name="f84" fmla="val 285936"/>
              <a:gd name="f85" fmla="val 3088600"/>
              <a:gd name="f86" fmla="val 260795"/>
              <a:gd name="f87" fmla="val 3146396"/>
              <a:gd name="f88" fmla="val 297212"/>
              <a:gd name="f89" fmla="val 3198377"/>
              <a:gd name="f90" fmla="val 27802"/>
              <a:gd name="f91" fmla="val 3270974"/>
              <a:gd name="f92" fmla="val 270322"/>
              <a:gd name="f93" fmla="val 3142267"/>
              <a:gd name="f94" fmla="val 378871"/>
              <a:gd name="f95" fmla="val 2977023"/>
              <a:gd name="f96" fmla="val 405424"/>
              <a:gd name="f97" fmla="val 2937650"/>
              <a:gd name="f98" fmla="val 455263"/>
              <a:gd name="f99" fmla="val 2906651"/>
              <a:gd name="f100" fmla="val 507366"/>
              <a:gd name="f101" fmla="val 2854455"/>
              <a:gd name="f102" fmla="val 531728"/>
              <a:gd name="f103" fmla="val 2854593"/>
              <a:gd name="f104" fmla="val 531917"/>
              <a:gd name="f105" fmla="val 2854687"/>
              <a:gd name="f106" fmla="val 532126"/>
              <a:gd name="f107" fmla="val 2854781"/>
              <a:gd name="f108" fmla="val 532336"/>
              <a:gd name="f109" fmla="val 2914835"/>
              <a:gd name="f110" fmla="val 719911"/>
              <a:gd name="f111" fmla="val 2982387"/>
              <a:gd name="f112" fmla="val 1030651"/>
              <a:gd name="f113" fmla="val 2875068"/>
              <a:gd name="f114" fmla="val 1334999"/>
              <a:gd name="f115" fmla="val 2751965"/>
              <a:gd name="f116" fmla="val 1458417"/>
              <a:gd name="f117" fmla="val 2718119"/>
              <a:gd name="f118" fmla="val 1752479"/>
              <a:gd name="f119" fmla="val 2636178"/>
              <a:gd name="f120" fmla="val 1904762"/>
              <a:gd name="f121" fmla="val 2564924"/>
              <a:gd name="f122" fmla="val 2133185"/>
              <a:gd name="f123" fmla="val 2548001"/>
              <a:gd name="f124" fmla="val 2174319"/>
              <a:gd name="f125" fmla="val 2290597"/>
              <a:gd name="f126" fmla="val 2162941"/>
              <a:gd name="f127" fmla="val 2284362"/>
              <a:gd name="f128" fmla="val 2130560"/>
              <a:gd name="f129" fmla="val 2253189"/>
              <a:gd name="f130" fmla="val 1989654"/>
              <a:gd name="f131" fmla="val 2205984"/>
              <a:gd name="f132" fmla="val 1832997"/>
              <a:gd name="f133" fmla="val 2190842"/>
              <a:gd name="f134" fmla="val 1681589"/>
              <a:gd name="f135" fmla="val 1937891"/>
              <a:gd name="f136" fmla="val 1727975"/>
              <a:gd name="f137" fmla="val 1628829"/>
              <a:gd name="f138" fmla="val 1727099"/>
              <a:gd name="f139" fmla="val 1429318"/>
              <a:gd name="f140" fmla="val 1710471"/>
              <a:gd name="f141" fmla="val 1387456"/>
              <a:gd name="f142" fmla="val 1891634"/>
              <a:gd name="f143" fmla="val 1268107"/>
              <a:gd name="f144" fmla="val 2057044"/>
              <a:gd name="f145" fmla="val 1143413"/>
              <a:gd name="f146" fmla="val 943012"/>
              <a:gd name="f147" fmla="val 894916"/>
              <a:gd name="f148" fmla="val 2170818"/>
              <a:gd name="f149" fmla="val 902932"/>
              <a:gd name="f150" fmla="val 1825120"/>
              <a:gd name="f151" fmla="val 910948"/>
              <a:gd name="f152" fmla="val 1650083"/>
              <a:gd name="f153" fmla="val 600994"/>
              <a:gd name="f154" fmla="val 1508303"/>
              <a:gd name="f155" fmla="val -80369"/>
              <a:gd name="f156" fmla="val 1319263"/>
              <a:gd name="f157" fmla="val 7807"/>
              <a:gd name="f158" fmla="val 838786"/>
              <a:gd name="f159" fmla="val 13151"/>
              <a:gd name="f160" fmla="val 796777"/>
              <a:gd name="f161" fmla="val 184160"/>
              <a:gd name="f162" fmla="val 802028"/>
              <a:gd name="f163" fmla="val 275009"/>
              <a:gd name="f164" fmla="val 799402"/>
              <a:gd name="f165" fmla="val 369419"/>
              <a:gd name="f166" fmla="val 659373"/>
              <a:gd name="f167" fmla="val 418407"/>
              <a:gd name="f168" fmla="val 582356"/>
              <a:gd name="f169" fmla="val 555570"/>
              <a:gd name="f170" fmla="val 465957"/>
              <a:gd name="f171" fmla="val 547554"/>
              <a:gd name="f172" fmla="val 374062"/>
              <a:gd name="f173" fmla="val 496786"/>
              <a:gd name="f174" fmla="val 206026"/>
              <a:gd name="f175" fmla="val 531522"/>
              <a:gd name="f176" fmla="val 190273"/>
              <a:gd name="f177" fmla="val 764877"/>
              <a:gd name="f178" fmla="val 64246"/>
              <a:gd name="f179" fmla="val 803177"/>
              <a:gd name="f180" fmla="val 250661"/>
              <a:gd name="f181" fmla="val 924308"/>
              <a:gd name="f182" fmla="val 355683"/>
              <a:gd name="f183" fmla="val 1130053"/>
              <a:gd name="f184" fmla="val 143013"/>
              <a:gd name="f185" fmla="val 1554903"/>
              <a:gd name="f186" fmla="val 11735"/>
              <a:gd name="f187" fmla="*/ f0 1 3219104"/>
              <a:gd name="f188" fmla="*/ f1 1 2180445"/>
              <a:gd name="f189" fmla="val f2"/>
              <a:gd name="f190" fmla="val f3"/>
              <a:gd name="f191" fmla="val f4"/>
              <a:gd name="f192" fmla="+- f191 0 f189"/>
              <a:gd name="f193" fmla="+- f190 0 f189"/>
              <a:gd name="f194" fmla="*/ f193 1 3219104"/>
              <a:gd name="f195" fmla="*/ f192 1 2180445"/>
              <a:gd name="f196" fmla="*/ f189 1 f194"/>
              <a:gd name="f197" fmla="*/ f190 1 f194"/>
              <a:gd name="f198" fmla="*/ f189 1 f195"/>
              <a:gd name="f199" fmla="*/ f191 1 f195"/>
              <a:gd name="f200" fmla="*/ f196 f187 1"/>
              <a:gd name="f201" fmla="*/ f197 f187 1"/>
              <a:gd name="f202" fmla="*/ f199 f188 1"/>
              <a:gd name="f203" fmla="*/ f198 f18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0" t="f203" r="f201" b="f202"/>
            <a:pathLst>
              <a:path w="3219104" h="2180445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16"/>
                </a:moveTo>
                <a:cubicBezTo>
                  <a:pt x="f17" y="f16"/>
                  <a:pt x="f18" y="f19"/>
                  <a:pt x="f18" y="f20"/>
                </a:cubicBezTo>
                <a:cubicBezTo>
                  <a:pt x="f18" y="f21"/>
                  <a:pt x="f17" y="f22"/>
                  <a:pt x="f15" y="f22"/>
                </a:cubicBezTo>
                <a:cubicBezTo>
                  <a:pt x="f23" y="f22"/>
                  <a:pt x="f24" y="f21"/>
                  <a:pt x="f24" y="f20"/>
                </a:cubicBezTo>
                <a:cubicBezTo>
                  <a:pt x="f24" y="f19"/>
                  <a:pt x="f23" y="f16"/>
                  <a:pt x="f15" y="f16"/>
                </a:cubicBezTo>
                <a:close/>
                <a:moveTo>
                  <a:pt x="f25" y="f26"/>
                </a:move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lnTo>
                  <a:pt x="f41" y="f42"/>
                </a:lnTo>
                <a:cubicBezTo>
                  <a:pt x="f43" y="f44"/>
                  <a:pt x="f45" y="f46"/>
                  <a:pt x="f25" y="f26"/>
                </a:cubicBezTo>
                <a:close/>
                <a:moveTo>
                  <a:pt x="f47" y="f48"/>
                </a:moveTo>
                <a:cubicBezTo>
                  <a:pt x="f49" y="f50"/>
                  <a:pt x="f51" y="f52"/>
                  <a:pt x="f53" y="f54"/>
                </a:cubicBezTo>
                <a:lnTo>
                  <a:pt x="f55" y="f56"/>
                </a:ln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5" y="f67"/>
                </a:cubicBezTo>
                <a:cubicBezTo>
                  <a:pt x="f65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lnTo>
                  <a:pt x="f109" y="f110"/>
                </a:ln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4"/>
                </a:cubicBezTo>
                <a:lnTo>
                  <a:pt x="f146" y="f4"/>
                </a:lnTo>
                <a:cubicBezTo>
                  <a:pt x="f147" y="f148"/>
                  <a:pt x="f149" y="f150"/>
                  <a:pt x="f151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47" y="f4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4" name="Freeform 55">
            <a:extLst>
              <a:ext uri="{FF2B5EF4-FFF2-40B4-BE49-F238E27FC236}">
                <a16:creationId xmlns:a16="http://schemas.microsoft.com/office/drawing/2014/main" id="{13EA2302-0EF3-BC35-632D-EE7F0207A62F}"/>
              </a:ext>
            </a:extLst>
          </p:cNvPr>
          <p:cNvSpPr/>
          <p:nvPr/>
        </p:nvSpPr>
        <p:spPr>
          <a:xfrm>
            <a:off x="1993344" y="4486111"/>
            <a:ext cx="268284" cy="657389"/>
          </a:xfrm>
          <a:custGeom>
            <a:avLst/>
            <a:gdLst>
              <a:gd name="f0" fmla="val w"/>
              <a:gd name="f1" fmla="val h"/>
              <a:gd name="f2" fmla="val 0"/>
              <a:gd name="f3" fmla="val 1060423"/>
              <a:gd name="f4" fmla="val 2598393"/>
              <a:gd name="f5" fmla="val 511607"/>
              <a:gd name="f6" fmla="val 1989888"/>
              <a:gd name="f7" fmla="val 421916"/>
              <a:gd name="f8" fmla="val 2038892"/>
              <a:gd name="f9" fmla="val 392123"/>
              <a:gd name="f10" fmla="val 2248491"/>
              <a:gd name="f11" fmla="val 577615"/>
              <a:gd name="f12" fmla="val 2379095"/>
              <a:gd name="f13" fmla="val 531205"/>
              <a:gd name="f14" fmla="val 2257454"/>
              <a:gd name="f15" fmla="val 562054"/>
              <a:gd name="f16" fmla="val 2197447"/>
              <a:gd name="f17" fmla="val 592034"/>
              <a:gd name="f18" fmla="val 2136572"/>
              <a:gd name="f19" fmla="val 592534"/>
              <a:gd name="f20" fmla="val 2167519"/>
              <a:gd name="f21" fmla="val 560915"/>
              <a:gd name="f22" fmla="val 2234057"/>
              <a:gd name="f23" fmla="val 638675"/>
              <a:gd name="f24" fmla="val 2272816"/>
              <a:gd name="f25" fmla="val 602283"/>
              <a:gd name="f26" fmla="val 2156226"/>
              <a:gd name="f27" fmla="val 756001"/>
              <a:gd name="f28" fmla="val 2119500"/>
              <a:gd name="f29" fmla="val 594605"/>
              <a:gd name="f30" fmla="val 1990756"/>
              <a:gd name="f31" fmla="val 828052"/>
              <a:gd name="f32" fmla="val 2024484"/>
              <a:gd name="f33" fmla="val 759407"/>
              <a:gd name="f34" fmla="val 2143283"/>
              <a:gd name="f35" fmla="val 814896"/>
              <a:gd name="f36" fmla="val 2262952"/>
              <a:gd name="f37" fmla="val 774295"/>
              <a:gd name="f38" fmla="val 2270013"/>
              <a:gd name="f39" fmla="val 715464"/>
              <a:gd name="f40" fmla="val 2161619"/>
              <a:gd name="f41" fmla="val 728685"/>
              <a:gd name="f42" fmla="val 2212952"/>
              <a:gd name="f43" fmla="val 798068"/>
              <a:gd name="f44" fmla="val 2415798"/>
              <a:gd name="f45" fmla="val 590532"/>
              <a:gd name="f46" fmla="val 2421590"/>
              <a:gd name="f47" fmla="val 656442"/>
              <a:gd name="f48" fmla="val 451592"/>
              <a:gd name="f49" fmla="val 2586815"/>
              <a:gd name="f50" fmla="val 511509"/>
              <a:gd name="f51" fmla="val 2396411"/>
              <a:gd name="f52" fmla="val 415171"/>
              <a:gd name="f53" fmla="val 2350110"/>
              <a:gd name="f54" fmla="val 389023"/>
              <a:gd name="f55" fmla="val 2345435"/>
              <a:gd name="f56" fmla="val 357666"/>
              <a:gd name="f57" fmla="val 2366802"/>
              <a:gd name="f58" fmla="val 415723"/>
              <a:gd name="f59" fmla="val 2461957"/>
              <a:gd name="f60" fmla="val 77590"/>
              <a:gd name="f61" fmla="val 2209980"/>
              <a:gd name="f62" fmla="val 314998"/>
              <a:gd name="f63" fmla="val 2004011"/>
              <a:gd name="f64" fmla="val 344786"/>
              <a:gd name="f65" fmla="val 1884983"/>
              <a:gd name="f66" fmla="val 722598"/>
              <a:gd name="f67" fmla="val 716460"/>
              <a:gd name="f68" fmla="val 1906965"/>
              <a:gd name="f69" fmla="val 711917"/>
              <a:gd name="f70" fmla="val 1928321"/>
              <a:gd name="f71" fmla="val 707988"/>
              <a:gd name="f72" fmla="val 1948728"/>
              <a:gd name="f73" fmla="val 357819"/>
              <a:gd name="f74" fmla="val 1948059"/>
              <a:gd name="f75" fmla="val 530212"/>
              <a:gd name="f76" fmla="val 651224"/>
              <a:gd name="f77" fmla="val 585486"/>
              <a:gd name="f78" fmla="val 630294"/>
              <a:gd name="f79" fmla="val 696033"/>
              <a:gd name="f80" fmla="val 751307"/>
              <a:gd name="f81" fmla="val 806581"/>
              <a:gd name="f82" fmla="val 851389"/>
              <a:gd name="f83" fmla="val 474938"/>
              <a:gd name="f84" fmla="val 430129"/>
              <a:gd name="f85" fmla="val 551141"/>
              <a:gd name="f86" fmla="val 419664"/>
              <a:gd name="f87" fmla="val 330046"/>
              <a:gd name="f88" fmla="val 640759"/>
              <a:gd name="f89" fmla="val 861855"/>
              <a:gd name="f90" fmla="val 951472"/>
              <a:gd name="f91" fmla="val 640760"/>
              <a:gd name="f92" fmla="val 730377"/>
              <a:gd name="f93" fmla="val 286245"/>
              <a:gd name="f94" fmla="val 353827"/>
              <a:gd name="f95" fmla="val 438132"/>
              <a:gd name="f96" fmla="val 439406"/>
              <a:gd name="f97" fmla="val 623290"/>
              <a:gd name="f98" fmla="val 440561"/>
              <a:gd name="f99" fmla="val 776100"/>
              <a:gd name="f100" fmla="val 356932"/>
              <a:gd name="f101" fmla="val 941305"/>
              <a:gd name="f102" fmla="val 720175"/>
              <a:gd name="f103" fmla="val 898096"/>
              <a:gd name="f104" fmla="val 1115325"/>
              <a:gd name="f105" fmla="val 825241"/>
              <a:gd name="f106" fmla="val 1447764"/>
              <a:gd name="f107" fmla="val 1673413"/>
              <a:gd name="f108" fmla="val 1021935"/>
              <a:gd name="f109" fmla="val 1978110"/>
              <a:gd name="f110" fmla="val 745125"/>
              <a:gd name="f111" fmla="val 1786699"/>
              <a:gd name="f112" fmla="val 734250"/>
              <a:gd name="f113" fmla="val 1834148"/>
              <a:gd name="f114" fmla="val 332991"/>
              <a:gd name="f115" fmla="val 330005"/>
              <a:gd name="f116" fmla="val 1820736"/>
              <a:gd name="f117" fmla="val 326662"/>
              <a:gd name="f118" fmla="val 1807037"/>
              <a:gd name="f119" fmla="val 323192"/>
              <a:gd name="f120" fmla="val 1793020"/>
              <a:gd name="f121" fmla="val 38489"/>
              <a:gd name="f122" fmla="val 1685191"/>
              <a:gd name="f123" fmla="val 237343"/>
              <a:gd name="f124" fmla="val 1457469"/>
              <a:gd name="f125" fmla="val 238009"/>
              <a:gd name="f126" fmla="val 1459571"/>
              <a:gd name="f127" fmla="val 242012"/>
              <a:gd name="f128" fmla="val 1446515"/>
              <a:gd name="f129" fmla="val 171205"/>
              <a:gd name="f130" fmla="val 1115067"/>
              <a:gd name="f131" fmla="val 127758"/>
              <a:gd name="f132" fmla="val 714059"/>
              <a:gd name="f133" fmla="val 527942"/>
              <a:gd name="f134" fmla="val 622760"/>
              <a:gd name="f135" fmla="val 95693"/>
              <a:gd name="f136" fmla="val 695048"/>
              <a:gd name="f137" fmla="val 196745"/>
              <a:gd name="f138" fmla="val 748164"/>
              <a:gd name="f139" fmla="val 301374"/>
              <a:gd name="f140" fmla="val 612692"/>
              <a:gd name="f141" fmla="val 376844"/>
              <a:gd name="f142" fmla="val 447588"/>
              <a:gd name="f143" fmla="val 375495"/>
              <a:gd name="f144" fmla="val 312997"/>
              <a:gd name="f145" fmla="val 298024"/>
              <a:gd name="f146" fmla="val 364591"/>
              <a:gd name="f147" fmla="val 193505"/>
              <a:gd name="f148" fmla="val 435080"/>
              <a:gd name="f149" fmla="val 93397"/>
              <a:gd name="f150" fmla="*/ f0 1 1060423"/>
              <a:gd name="f151" fmla="*/ f1 1 2598393"/>
              <a:gd name="f152" fmla="val f2"/>
              <a:gd name="f153" fmla="val f3"/>
              <a:gd name="f154" fmla="val f4"/>
              <a:gd name="f155" fmla="+- f154 0 f152"/>
              <a:gd name="f156" fmla="+- f153 0 f152"/>
              <a:gd name="f157" fmla="*/ f156 1 1060423"/>
              <a:gd name="f158" fmla="*/ f155 1 2598393"/>
              <a:gd name="f159" fmla="*/ f152 1 f157"/>
              <a:gd name="f160" fmla="*/ f153 1 f157"/>
              <a:gd name="f161" fmla="*/ f152 1 f158"/>
              <a:gd name="f162" fmla="*/ f154 1 f158"/>
              <a:gd name="f163" fmla="*/ f159 f150 1"/>
              <a:gd name="f164" fmla="*/ f160 f150 1"/>
              <a:gd name="f165" fmla="*/ f162 f151 1"/>
              <a:gd name="f166" fmla="*/ f161 f1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3" t="f166" r="f164" b="f165"/>
            <a:pathLst>
              <a:path w="1060423" h="2598393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5" y="f6"/>
                </a:cubicBezTo>
                <a:close/>
                <a:moveTo>
                  <a:pt x="f64" y="f65"/>
                </a:moveTo>
                <a:lnTo>
                  <a:pt x="f66" y="f65"/>
                </a:lnTo>
                <a:cubicBezTo>
                  <a:pt x="f67" y="f68"/>
                  <a:pt x="f69" y="f70"/>
                  <a:pt x="f71" y="f72"/>
                </a:cubicBezTo>
                <a:lnTo>
                  <a:pt x="f73" y="f74"/>
                </a:lnTo>
                <a:close/>
                <a:moveTo>
                  <a:pt x="f75" y="f76"/>
                </a:moveTo>
                <a:cubicBezTo>
                  <a:pt x="f77" y="f76"/>
                  <a:pt x="f78" y="f79"/>
                  <a:pt x="f78" y="f80"/>
                </a:cubicBezTo>
                <a:cubicBezTo>
                  <a:pt x="f78" y="f81"/>
                  <a:pt x="f77" y="f82"/>
                  <a:pt x="f75" y="f82"/>
                </a:cubicBezTo>
                <a:cubicBezTo>
                  <a:pt x="f83" y="f82"/>
                  <a:pt x="f84" y="f81"/>
                  <a:pt x="f84" y="f80"/>
                </a:cubicBezTo>
                <a:cubicBezTo>
                  <a:pt x="f84" y="f79"/>
                  <a:pt x="f83" y="f76"/>
                  <a:pt x="f75" y="f76"/>
                </a:cubicBezTo>
                <a:close/>
                <a:moveTo>
                  <a:pt x="f75" y="f85"/>
                </a:moveTo>
                <a:cubicBezTo>
                  <a:pt x="f86" y="f85"/>
                  <a:pt x="f87" y="f88"/>
                  <a:pt x="f87" y="f80"/>
                </a:cubicBezTo>
                <a:cubicBezTo>
                  <a:pt x="f87" y="f89"/>
                  <a:pt x="f86" y="f90"/>
                  <a:pt x="f75" y="f90"/>
                </a:cubicBezTo>
                <a:cubicBezTo>
                  <a:pt x="f91" y="f90"/>
                  <a:pt x="f92" y="f89"/>
                  <a:pt x="f92" y="f80"/>
                </a:cubicBezTo>
                <a:cubicBezTo>
                  <a:pt x="f92" y="f88"/>
                  <a:pt x="f91" y="f85"/>
                  <a:pt x="f75" y="f85"/>
                </a:cubicBezTo>
                <a:close/>
                <a:moveTo>
                  <a:pt x="f93" y="f94"/>
                </a:move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lnTo>
                  <a:pt x="f3" y="f107"/>
                </a:lnTo>
                <a:lnTo>
                  <a:pt x="f108" y="f109"/>
                </a:lnTo>
                <a:lnTo>
                  <a:pt x="f110" y="f111"/>
                </a:lnTo>
                <a:lnTo>
                  <a:pt x="f112" y="f113"/>
                </a:lnTo>
                <a:lnTo>
                  <a:pt x="f114" y="f113"/>
                </a:lnTo>
                <a:cubicBezTo>
                  <a:pt x="f115" y="f116"/>
                  <a:pt x="f117" y="f118"/>
                  <a:pt x="f119" y="f120"/>
                </a:cubicBezTo>
                <a:lnTo>
                  <a:pt x="f121" y="f6"/>
                </a:lnTo>
                <a:lnTo>
                  <a:pt x="f2" y="f122"/>
                </a:lnTo>
                <a:lnTo>
                  <a:pt x="f123" y="f124"/>
                </a:lnTo>
                <a:lnTo>
                  <a:pt x="f125" y="f126"/>
                </a:lnTo>
                <a:lnTo>
                  <a:pt x="f127" y="f128"/>
                </a:lnTo>
                <a:cubicBezTo>
                  <a:pt x="f129" y="f130"/>
                  <a:pt x="f131" y="f132"/>
                  <a:pt x="f93" y="f94"/>
                </a:cubicBezTo>
                <a:close/>
                <a:moveTo>
                  <a:pt x="f133" y="f2"/>
                </a:moveTo>
                <a:cubicBezTo>
                  <a:pt x="f134" y="f135"/>
                  <a:pt x="f136" y="f137"/>
                  <a:pt x="f138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9"/>
                  <a:pt x="f133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5" name="Round Same Side Corner Rectangle 36">
            <a:extLst>
              <a:ext uri="{FF2B5EF4-FFF2-40B4-BE49-F238E27FC236}">
                <a16:creationId xmlns:a16="http://schemas.microsoft.com/office/drawing/2014/main" id="{19B1DA3D-9339-9F4B-8961-79A70BC36913}"/>
              </a:ext>
            </a:extLst>
          </p:cNvPr>
          <p:cNvSpPr/>
          <p:nvPr/>
        </p:nvSpPr>
        <p:spPr>
          <a:xfrm>
            <a:off x="5524896" y="4658613"/>
            <a:ext cx="491581" cy="388647"/>
          </a:xfrm>
          <a:custGeom>
            <a:avLst/>
            <a:gdLst>
              <a:gd name="f0" fmla="val w"/>
              <a:gd name="f1" fmla="val h"/>
              <a:gd name="f2" fmla="val 0"/>
              <a:gd name="f3" fmla="val 3219104"/>
              <a:gd name="f4" fmla="val 2545072"/>
              <a:gd name="f5" fmla="val 2779672"/>
              <a:gd name="f6" fmla="val 457200"/>
              <a:gd name="f7" fmla="val 2975888"/>
              <a:gd name="f8" fmla="val 3110212"/>
              <a:gd name="f9" fmla="val 566092"/>
              <a:gd name="f10" fmla="val 700416"/>
              <a:gd name="f11" fmla="val 2301856"/>
              <a:gd name="f12" fmla="val 2436180"/>
              <a:gd name="f13" fmla="val 243216"/>
              <a:gd name="f14" fmla="val 439432"/>
              <a:gd name="f15" fmla="val 108892"/>
              <a:gd name="f16" fmla="val 1428476"/>
              <a:gd name="f17" fmla="val 174246"/>
              <a:gd name="f18" fmla="val 1372210"/>
              <a:gd name="f19" fmla="val 1326598"/>
              <a:gd name="f20" fmla="val 219858"/>
              <a:gd name="f21" fmla="val 276124"/>
              <a:gd name="f22" fmla="val 1892506"/>
              <a:gd name="f23" fmla="val 1846894"/>
              <a:gd name="f24" fmla="val 1790628"/>
              <a:gd name="f25" fmla="val 1285704"/>
              <a:gd name="f26" fmla="val 1933400"/>
              <a:gd name="f27" fmla="val 2007048"/>
              <a:gd name="f28" fmla="val 2066752"/>
              <a:gd name="f29" fmla="val 59704"/>
              <a:gd name="f30" fmla="val 133352"/>
              <a:gd name="f31" fmla="val 2599672"/>
              <a:gd name="f32" fmla="val 619432"/>
              <a:gd name="f33" fmla="val 1152352"/>
              <a:gd name="f34" fmla="val 1212056"/>
              <a:gd name="f35" fmla="*/ f0 1 3219104"/>
              <a:gd name="f36" fmla="*/ f1 1 2545072"/>
              <a:gd name="f37" fmla="val f2"/>
              <a:gd name="f38" fmla="val f3"/>
              <a:gd name="f39" fmla="val f4"/>
              <a:gd name="f40" fmla="+- f39 0 f37"/>
              <a:gd name="f41" fmla="+- f38 0 f37"/>
              <a:gd name="f42" fmla="*/ f41 1 3219104"/>
              <a:gd name="f43" fmla="*/ f40 1 2545072"/>
              <a:gd name="f44" fmla="*/ f37 1 f42"/>
              <a:gd name="f45" fmla="*/ f38 1 f42"/>
              <a:gd name="f46" fmla="*/ f37 1 f43"/>
              <a:gd name="f47" fmla="*/ f39 1 f43"/>
              <a:gd name="f48" fmla="*/ f44 f35 1"/>
              <a:gd name="f49" fmla="*/ f45 f35 1"/>
              <a:gd name="f50" fmla="*/ f47 f36 1"/>
              <a:gd name="f51" fmla="*/ f46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" t="f51" r="f49" b="f50"/>
            <a:pathLst>
              <a:path w="3219104" h="2545072">
                <a:moveTo>
                  <a:pt x="f5" y="f6"/>
                </a:moveTo>
                <a:lnTo>
                  <a:pt x="f7" y="f6"/>
                </a:lnTo>
                <a:cubicBezTo>
                  <a:pt x="f8" y="f6"/>
                  <a:pt x="f3" y="f9"/>
                  <a:pt x="f3" y="f10"/>
                </a:cubicBezTo>
                <a:lnTo>
                  <a:pt x="f3" y="f11"/>
                </a:lnTo>
                <a:cubicBezTo>
                  <a:pt x="f3" y="f12"/>
                  <a:pt x="f8" y="f4"/>
                  <a:pt x="f7" y="f4"/>
                </a:cubicBezTo>
                <a:lnTo>
                  <a:pt x="f5" y="f4"/>
                </a:lnTo>
                <a:close/>
                <a:moveTo>
                  <a:pt x="f13" y="f6"/>
                </a:moveTo>
                <a:lnTo>
                  <a:pt x="f14" y="f6"/>
                </a:lnTo>
                <a:lnTo>
                  <a:pt x="f14" y="f4"/>
                </a:lnTo>
                <a:lnTo>
                  <a:pt x="f13" y="f4"/>
                </a:lnTo>
                <a:cubicBezTo>
                  <a:pt x="f15" y="f4"/>
                  <a:pt x="f2" y="f12"/>
                  <a:pt x="f2" y="f11"/>
                </a:cubicBezTo>
                <a:lnTo>
                  <a:pt x="f2" y="f10"/>
                </a:lnTo>
                <a:cubicBezTo>
                  <a:pt x="f2" y="f9"/>
                  <a:pt x="f15" y="f6"/>
                  <a:pt x="f13" y="f6"/>
                </a:cubicBezTo>
                <a:close/>
                <a:moveTo>
                  <a:pt x="f16" y="f17"/>
                </a:moveTo>
                <a:cubicBezTo>
                  <a:pt x="f18" y="f17"/>
                  <a:pt x="f19" y="f20"/>
                  <a:pt x="f19" y="f21"/>
                </a:cubicBezTo>
                <a:lnTo>
                  <a:pt x="f19" y="f6"/>
                </a:lnTo>
                <a:lnTo>
                  <a:pt x="f22" y="f6"/>
                </a:lnTo>
                <a:lnTo>
                  <a:pt x="f22" y="f21"/>
                </a:lnTo>
                <a:cubicBezTo>
                  <a:pt x="f22" y="f20"/>
                  <a:pt x="f23" y="f17"/>
                  <a:pt x="f24" y="f17"/>
                </a:cubicBezTo>
                <a:close/>
                <a:moveTo>
                  <a:pt x="f25" y="f2"/>
                </a:moveTo>
                <a:lnTo>
                  <a:pt x="f26" y="f2"/>
                </a:lnTo>
                <a:cubicBezTo>
                  <a:pt x="f27" y="f2"/>
                  <a:pt x="f28" y="f29"/>
                  <a:pt x="f28" y="f30"/>
                </a:cubicBezTo>
                <a:lnTo>
                  <a:pt x="f28" y="f6"/>
                </a:lnTo>
                <a:lnTo>
                  <a:pt x="f31" y="f6"/>
                </a:lnTo>
                <a:lnTo>
                  <a:pt x="f31" y="f4"/>
                </a:lnTo>
                <a:lnTo>
                  <a:pt x="f32" y="f4"/>
                </a:lnTo>
                <a:lnTo>
                  <a:pt x="f32" y="f6"/>
                </a:lnTo>
                <a:lnTo>
                  <a:pt x="f33" y="f6"/>
                </a:lnTo>
                <a:lnTo>
                  <a:pt x="f33" y="f30"/>
                </a:lnTo>
                <a:cubicBezTo>
                  <a:pt x="f33" y="f29"/>
                  <a:pt x="f34" y="f2"/>
                  <a:pt x="f25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6" name="Oval 21">
            <a:extLst>
              <a:ext uri="{FF2B5EF4-FFF2-40B4-BE49-F238E27FC236}">
                <a16:creationId xmlns:a16="http://schemas.microsoft.com/office/drawing/2014/main" id="{8F0C833F-43A0-3AAE-D087-707B1C626F94}"/>
              </a:ext>
            </a:extLst>
          </p:cNvPr>
          <p:cNvSpPr/>
          <p:nvPr/>
        </p:nvSpPr>
        <p:spPr>
          <a:xfrm>
            <a:off x="3128801" y="4639182"/>
            <a:ext cx="404704" cy="408087"/>
          </a:xfrm>
          <a:custGeom>
            <a:avLst/>
            <a:gdLst>
              <a:gd name="f0" fmla="val w"/>
              <a:gd name="f1" fmla="val h"/>
              <a:gd name="f2" fmla="val 0"/>
              <a:gd name="f3" fmla="val 1652142"/>
              <a:gd name="f4" fmla="val 1665940"/>
              <a:gd name="f5" fmla="val 898689"/>
              <a:gd name="f6" fmla="val 548008"/>
              <a:gd name="f7" fmla="val 737950"/>
              <a:gd name="f8" fmla="val 504938"/>
              <a:gd name="f9" fmla="val 572731"/>
              <a:gd name="f10" fmla="val 600328"/>
              <a:gd name="f11" fmla="val 529661"/>
              <a:gd name="f12" fmla="val 761066"/>
              <a:gd name="f13" fmla="val 486591"/>
              <a:gd name="f14" fmla="val 921805"/>
              <a:gd name="f15" fmla="val 581980"/>
              <a:gd name="f16" fmla="val 1087025"/>
              <a:gd name="f17" fmla="val 742719"/>
              <a:gd name="f18" fmla="val 1130094"/>
              <a:gd name="f19" fmla="val 903458"/>
              <a:gd name="f20" fmla="val 1173164"/>
              <a:gd name="f21" fmla="val 1068677"/>
              <a:gd name="f22" fmla="val 1077775"/>
              <a:gd name="f23" fmla="val 1111747"/>
              <a:gd name="f24" fmla="val 917036"/>
              <a:gd name="f25" fmla="val 1154817"/>
              <a:gd name="f26" fmla="val 756297"/>
              <a:gd name="f27" fmla="val 1059428"/>
              <a:gd name="f28" fmla="val 591077"/>
              <a:gd name="f29" fmla="val 952303"/>
              <a:gd name="f30" fmla="val 347916"/>
              <a:gd name="f31" fmla="val 1223549"/>
              <a:gd name="f32" fmla="val 420596"/>
              <a:gd name="f33" fmla="val 1384519"/>
              <a:gd name="f34" fmla="val 699404"/>
              <a:gd name="f35" fmla="val 1311839"/>
              <a:gd name="f36" fmla="val 970650"/>
              <a:gd name="f37" fmla="val 1239159"/>
              <a:gd name="f38" fmla="val 1241896"/>
              <a:gd name="f39" fmla="val 960351"/>
              <a:gd name="f40" fmla="val 1402866"/>
              <a:gd name="f41" fmla="val 689105"/>
              <a:gd name="f42" fmla="val 1330186"/>
              <a:gd name="f43" fmla="val 417859"/>
              <a:gd name="f44" fmla="val 1257506"/>
              <a:gd name="f45" fmla="val 256889"/>
              <a:gd name="f46" fmla="val 978698"/>
              <a:gd name="f47" fmla="val 329569"/>
              <a:gd name="f48" fmla="val 707451"/>
              <a:gd name="f49" fmla="val 402249"/>
              <a:gd name="f50" fmla="val 436205"/>
              <a:gd name="f51" fmla="val 681057"/>
              <a:gd name="f52" fmla="val 275235"/>
              <a:gd name="f53" fmla="val 971799"/>
              <a:gd name="f54" fmla="val 275155"/>
              <a:gd name="f55" fmla="val 660368"/>
              <a:gd name="f56" fmla="val 191707"/>
              <a:gd name="f57" fmla="val 340256"/>
              <a:gd name="f58" fmla="val 376524"/>
              <a:gd name="f59" fmla="val 256808"/>
              <a:gd name="f60" fmla="val 687955"/>
              <a:gd name="f61" fmla="val 173361"/>
              <a:gd name="f62" fmla="val 999387"/>
              <a:gd name="f63" fmla="val 358178"/>
              <a:gd name="f64" fmla="val 1319499"/>
              <a:gd name="f65" fmla="val 669609"/>
              <a:gd name="f66" fmla="val 1402947"/>
              <a:gd name="f67" fmla="val 981040"/>
              <a:gd name="f68" fmla="val 1486395"/>
              <a:gd name="f69" fmla="val 1301152"/>
              <a:gd name="f70" fmla="val 1301577"/>
              <a:gd name="f71" fmla="val 1384600"/>
              <a:gd name="f72" fmla="val 990146"/>
              <a:gd name="f73" fmla="val 1468047"/>
              <a:gd name="f74" fmla="val 678715"/>
              <a:gd name="f75" fmla="val 1283230"/>
              <a:gd name="f76" fmla="val 358603"/>
              <a:gd name="f77" fmla="val 394531"/>
              <a:gd name="f78" fmla="val 1649662"/>
              <a:gd name="f79" fmla="val 403784"/>
              <a:gd name="f80" fmla="val 1647140"/>
              <a:gd name="f81" fmla="val 399895"/>
              <a:gd name="f82" fmla="val 1158157"/>
              <a:gd name="f83" fmla="val 65026"/>
              <a:gd name="f84" fmla="val 1154679"/>
              <a:gd name="f85" fmla="val 271718"/>
              <a:gd name="f86" fmla="val 1148331"/>
              <a:gd name="f87" fmla="val 270017"/>
              <a:gd name="f88" fmla="val 1200055"/>
              <a:gd name="f89" fmla="val 299127"/>
              <a:gd name="f90" fmla="val 1246804"/>
              <a:gd name="f91" fmla="val 334821"/>
              <a:gd name="f92" fmla="val 1286346"/>
              <a:gd name="f93" fmla="val 377149"/>
              <a:gd name="f94" fmla="val 1470353"/>
              <a:gd name="f95" fmla="val 331395"/>
              <a:gd name="f96" fmla="val 1588305"/>
              <a:gd name="f97" fmla="val 553229"/>
              <a:gd name="f98" fmla="val 1457194"/>
              <a:gd name="f99" fmla="val 671432"/>
              <a:gd name="f100" fmla="val 1473630"/>
              <a:gd name="f101" fmla="val 731297"/>
              <a:gd name="f102" fmla="val 1481376"/>
              <a:gd name="f103" fmla="val 793983"/>
              <a:gd name="f104" fmla="val 1478595"/>
              <a:gd name="f105" fmla="val 857704"/>
              <a:gd name="f106" fmla="val 1642362"/>
              <a:gd name="f107" fmla="val 948616"/>
              <a:gd name="f108" fmla="val 1577335"/>
              <a:gd name="f109" fmla="val 1191298"/>
              <a:gd name="f110" fmla="val 1378614"/>
              <a:gd name="f111" fmla="val 1187955"/>
              <a:gd name="f112" fmla="val 1353489"/>
              <a:gd name="f113" fmla="val 1229936"/>
              <a:gd name="f114" fmla="val 1323048"/>
              <a:gd name="f115" fmla="val 1267799"/>
              <a:gd name="f116" fmla="val 1288939"/>
              <a:gd name="f117" fmla="val 1301599"/>
              <a:gd name="f118" fmla="val 1354201"/>
              <a:gd name="f119" fmla="val 1471932"/>
              <a:gd name="f120" fmla="val 1148396"/>
              <a:gd name="f121" fmla="val 1616039"/>
              <a:gd name="f122" fmla="val 992294"/>
              <a:gd name="f123" fmla="val 1480516"/>
              <a:gd name="f124" fmla="val 1011291"/>
              <a:gd name="f125" fmla="val 1467215"/>
              <a:gd name="f126" fmla="val 951500"/>
              <a:gd name="f127" fmla="val 1486565"/>
              <a:gd name="f128" fmla="val 888271"/>
              <a:gd name="f129" fmla="val 1495869"/>
              <a:gd name="f130" fmla="val 823805"/>
              <a:gd name="f131" fmla="val 1495510"/>
              <a:gd name="f132" fmla="val 729193"/>
              <a:gd name="f133" fmla="val 486511"/>
              <a:gd name="f134" fmla="val 1600914"/>
              <a:gd name="f135" fmla="val 489790"/>
              <a:gd name="f136" fmla="val 1406012"/>
              <a:gd name="f137" fmla="val 438364"/>
              <a:gd name="f138" fmla="val 1376702"/>
              <a:gd name="f139" fmla="val 391917"/>
              <a:gd name="f140" fmla="val 1340859"/>
              <a:gd name="f141" fmla="val 352658"/>
              <a:gd name="f142" fmla="val 1298452"/>
              <a:gd name="f143" fmla="val 355803"/>
              <a:gd name="f144" fmla="val 1305197"/>
              <a:gd name="f145" fmla="val 152856"/>
              <a:gd name="f146" fmla="val 1344512"/>
              <a:gd name="f147" fmla="val 46675"/>
              <a:gd name="f148" fmla="val 1116809"/>
              <a:gd name="f149" fmla="val 183929"/>
              <a:gd name="f150" fmla="val 1005520"/>
              <a:gd name="f151" fmla="val 169279"/>
              <a:gd name="f152" fmla="val 951824"/>
              <a:gd name="f153" fmla="val 161626"/>
              <a:gd name="f154" fmla="val 895865"/>
              <a:gd name="f155" fmla="val 161615"/>
              <a:gd name="f156" fmla="val 838915"/>
              <a:gd name="f157" fmla="val 749197"/>
              <a:gd name="f158" fmla="val 506515"/>
              <a:gd name="f159" fmla="val 250227"/>
              <a:gd name="f160" fmla="val 509630"/>
              <a:gd name="f161" fmla="val 275353"/>
              <a:gd name="f162" fmla="val 465291"/>
              <a:gd name="f163" fmla="val 305693"/>
              <a:gd name="f164" fmla="val 424864"/>
              <a:gd name="f165" fmla="val 340015"/>
              <a:gd name="f166" fmla="val 388679"/>
              <a:gd name="f167" fmla="val 277984"/>
              <a:gd name="f168" fmla="val 197357"/>
              <a:gd name="f169" fmla="val 491050"/>
              <a:gd name="f170" fmla="val 64219"/>
              <a:gd name="f171" fmla="val 639843"/>
              <a:gd name="f172" fmla="val 207726"/>
              <a:gd name="f173" fmla="val 638348"/>
              <a:gd name="f174" fmla="val 208660"/>
              <a:gd name="f175" fmla="val 696840"/>
              <a:gd name="f176" fmla="val 190256"/>
              <a:gd name="f177" fmla="val 758594"/>
              <a:gd name="f178" fmla="val 181748"/>
              <a:gd name="f179" fmla="val 821488"/>
              <a:gd name="f180" fmla="val 182440"/>
              <a:gd name="f181" fmla="val 815140"/>
              <a:gd name="f182" fmla="val 180739"/>
              <a:gd name="f183" fmla="val 915476"/>
              <a:gd name="f184" fmla="*/ f0 1 1652142"/>
              <a:gd name="f185" fmla="*/ f1 1 1665940"/>
              <a:gd name="f186" fmla="val f2"/>
              <a:gd name="f187" fmla="val f3"/>
              <a:gd name="f188" fmla="val f4"/>
              <a:gd name="f189" fmla="+- f188 0 f186"/>
              <a:gd name="f190" fmla="+- f187 0 f186"/>
              <a:gd name="f191" fmla="*/ f190 1 1652142"/>
              <a:gd name="f192" fmla="*/ f189 1 1665940"/>
              <a:gd name="f193" fmla="*/ f186 1 f191"/>
              <a:gd name="f194" fmla="*/ f187 1 f191"/>
              <a:gd name="f195" fmla="*/ f186 1 f192"/>
              <a:gd name="f196" fmla="*/ f188 1 f192"/>
              <a:gd name="f197" fmla="*/ f193 f184 1"/>
              <a:gd name="f198" fmla="*/ f194 f184 1"/>
              <a:gd name="f199" fmla="*/ f196 f185 1"/>
              <a:gd name="f200" fmla="*/ f195 f1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7" t="f200" r="f198" b="f199"/>
            <a:pathLst>
              <a:path w="1652142" h="1665940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5" y="f6"/>
                </a:cubicBezTo>
                <a:close/>
                <a:moveTo>
                  <a:pt x="f29" y="f30"/>
                </a:move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29" y="f30"/>
                </a:cubicBezTo>
                <a:close/>
                <a:moveTo>
                  <a:pt x="f53" y="f54"/>
                </a:move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53" y="f54"/>
                </a:cubicBezTo>
                <a:close/>
                <a:moveTo>
                  <a:pt x="f3" y="f77"/>
                </a:moveTo>
                <a:lnTo>
                  <a:pt x="f78" y="f79"/>
                </a:lnTo>
                <a:lnTo>
                  <a:pt x="f80" y="f81"/>
                </a:lnTo>
                <a:close/>
                <a:moveTo>
                  <a:pt x="f82" y="f83"/>
                </a:moveTo>
                <a:lnTo>
                  <a:pt x="f84" y="f85"/>
                </a:lnTo>
                <a:lnTo>
                  <a:pt x="f86" y="f87"/>
                </a:lnTo>
                <a:cubicBezTo>
                  <a:pt x="f88" y="f89"/>
                  <a:pt x="f90" y="f91"/>
                  <a:pt x="f92" y="f93"/>
                </a:cubicBezTo>
                <a:lnTo>
                  <a:pt x="f94" y="f95"/>
                </a:lnTo>
                <a:lnTo>
                  <a:pt x="f96" y="f97"/>
                </a:lnTo>
                <a:lnTo>
                  <a:pt x="f98" y="f99"/>
                </a:lnTo>
                <a:cubicBezTo>
                  <a:pt x="f100" y="f101"/>
                  <a:pt x="f102" y="f103"/>
                  <a:pt x="f104" y="f105"/>
                </a:cubicBezTo>
                <a:lnTo>
                  <a:pt x="f106" y="f107"/>
                </a:lnTo>
                <a:lnTo>
                  <a:pt x="f108" y="f109"/>
                </a:lnTo>
                <a:lnTo>
                  <a:pt x="f110" y="f111"/>
                </a:lnTo>
                <a:cubicBezTo>
                  <a:pt x="f112" y="f113"/>
                  <a:pt x="f114" y="f115"/>
                  <a:pt x="f116" y="f117"/>
                </a:cubicBezTo>
                <a:lnTo>
                  <a:pt x="f118" y="f119"/>
                </a:lnTo>
                <a:lnTo>
                  <a:pt x="f120" y="f121"/>
                </a:lnTo>
                <a:lnTo>
                  <a:pt x="f122" y="f123"/>
                </a:lnTo>
                <a:lnTo>
                  <a:pt x="f124" y="f125"/>
                </a:lnTo>
                <a:cubicBezTo>
                  <a:pt x="f126" y="f127"/>
                  <a:pt x="f128" y="f129"/>
                  <a:pt x="f130" y="f131"/>
                </a:cubicBezTo>
                <a:lnTo>
                  <a:pt x="f132" y="f4"/>
                </a:lnTo>
                <a:lnTo>
                  <a:pt x="f133" y="f134"/>
                </a:lnTo>
                <a:lnTo>
                  <a:pt x="f135" y="f136"/>
                </a:lnTo>
                <a:cubicBezTo>
                  <a:pt x="f137" y="f138"/>
                  <a:pt x="f139" y="f140"/>
                  <a:pt x="f141" y="f142"/>
                </a:cubicBezTo>
                <a:lnTo>
                  <a:pt x="f143" y="f144"/>
                </a:lnTo>
                <a:lnTo>
                  <a:pt x="f145" y="f146"/>
                </a:lnTo>
                <a:lnTo>
                  <a:pt x="f147" y="f148"/>
                </a:lnTo>
                <a:lnTo>
                  <a:pt x="f149" y="f150"/>
                </a:lnTo>
                <a:cubicBezTo>
                  <a:pt x="f151" y="f152"/>
                  <a:pt x="f153" y="f154"/>
                  <a:pt x="f155" y="f156"/>
                </a:cubicBezTo>
                <a:lnTo>
                  <a:pt x="f2" y="f157"/>
                </a:lnTo>
                <a:lnTo>
                  <a:pt x="f83" y="f158"/>
                </a:lnTo>
                <a:lnTo>
                  <a:pt x="f159" y="f160"/>
                </a:lnTo>
                <a:cubicBezTo>
                  <a:pt x="f161" y="f162"/>
                  <a:pt x="f163" y="f164"/>
                  <a:pt x="f165" y="f166"/>
                </a:cubicBezTo>
                <a:lnTo>
                  <a:pt x="f167" y="f168"/>
                </a:lnTo>
                <a:lnTo>
                  <a:pt x="f169" y="f170"/>
                </a:lnTo>
                <a:lnTo>
                  <a:pt x="f171" y="f172"/>
                </a:lnTo>
                <a:lnTo>
                  <a:pt x="f173" y="f174"/>
                </a:lnTo>
                <a:cubicBezTo>
                  <a:pt x="f175" y="f176"/>
                  <a:pt x="f177" y="f178"/>
                  <a:pt x="f179" y="f180"/>
                </a:cubicBezTo>
                <a:lnTo>
                  <a:pt x="f181" y="f182"/>
                </a:lnTo>
                <a:lnTo>
                  <a:pt x="f183" y="f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7" name="Oval 32">
            <a:extLst>
              <a:ext uri="{FF2B5EF4-FFF2-40B4-BE49-F238E27FC236}">
                <a16:creationId xmlns:a16="http://schemas.microsoft.com/office/drawing/2014/main" id="{D349D91E-0770-F5BB-F6CF-FAF5A2D8E302}"/>
              </a:ext>
            </a:extLst>
          </p:cNvPr>
          <p:cNvSpPr/>
          <p:nvPr/>
        </p:nvSpPr>
        <p:spPr>
          <a:xfrm>
            <a:off x="6218504" y="3754244"/>
            <a:ext cx="385355" cy="463591"/>
          </a:xfrm>
          <a:custGeom>
            <a:avLst/>
            <a:gdLst>
              <a:gd name="f0" fmla="val w"/>
              <a:gd name="f1" fmla="val h"/>
              <a:gd name="f2" fmla="val 0"/>
              <a:gd name="f3" fmla="val 2671236"/>
              <a:gd name="f4" fmla="val 3213546"/>
              <a:gd name="f5" fmla="val 1336943"/>
              <a:gd name="f6" fmla="val 151152"/>
              <a:gd name="f7" fmla="val 1223677"/>
              <a:gd name="f8" fmla="val 1131857"/>
              <a:gd name="f9" fmla="val 242973"/>
              <a:gd name="f10" fmla="val 356239"/>
              <a:gd name="f11" fmla="val 469506"/>
              <a:gd name="f12" fmla="val 561326"/>
              <a:gd name="f13" fmla="val 1450210"/>
              <a:gd name="f14" fmla="val 1542030"/>
              <a:gd name="f15" fmla="val 1533689"/>
              <a:gd name="f16" fmla="val 1693182"/>
              <a:gd name="f17" fmla="val 159493"/>
              <a:gd name="f18" fmla="val 499348"/>
              <a:gd name="f19" fmla="val 1608797"/>
              <a:gd name="f20" fmla="val 622748"/>
              <a:gd name="f21" fmla="val 1486649"/>
              <a:gd name="f22" fmla="val 678491"/>
              <a:gd name="f23" fmla="val 1504985"/>
              <a:gd name="f24" fmla="val 861628"/>
              <a:gd name="f25" fmla="val 2050955"/>
              <a:gd name="f26" fmla="val 2073924"/>
              <a:gd name="f27" fmla="val 808095"/>
              <a:gd name="f28" fmla="val 2127168"/>
              <a:gd name="f29" fmla="val 770742"/>
              <a:gd name="f30" fmla="val 2189136"/>
              <a:gd name="f31" fmla="val 2272476"/>
              <a:gd name="f32" fmla="val 2340037"/>
              <a:gd name="f33" fmla="val 838303"/>
              <a:gd name="f34" fmla="val 921643"/>
              <a:gd name="f35" fmla="val 1004983"/>
              <a:gd name="f36" fmla="val 1072544"/>
              <a:gd name="f37" fmla="val 1035191"/>
              <a:gd name="f38" fmla="val 981658"/>
              <a:gd name="f39" fmla="val 1517002"/>
              <a:gd name="f40" fmla="val 1678124"/>
              <a:gd name="f41" fmla="val 2590970"/>
              <a:gd name="f42" fmla="val 2063444"/>
              <a:gd name="f43" fmla="val 2451708"/>
              <a:gd name="f44" fmla="val 2360829"/>
              <a:gd name="f45" fmla="val 2287813"/>
              <a:gd name="f46" fmla="val 2381761"/>
              <a:gd name="f47" fmla="val 1860600"/>
              <a:gd name="f48" fmla="val 2329006"/>
              <a:gd name="f49" fmla="val 1862811"/>
              <a:gd name="f50" fmla="val 2276981"/>
              <a:gd name="f51" fmla="val 1871755"/>
              <a:gd name="f52" fmla="val 2228094"/>
              <a:gd name="f53" fmla="val 1886075"/>
              <a:gd name="f54" fmla="val 2324645"/>
              <a:gd name="f55" fmla="val 1771974"/>
              <a:gd name="f56" fmla="val 2415523"/>
              <a:gd name="f57" fmla="val 1665436"/>
              <a:gd name="f58" fmla="val 2449665"/>
              <a:gd name="f59" fmla="val 1504055"/>
              <a:gd name="f60" fmla="val 2485699"/>
              <a:gd name="f61" fmla="val 1663545"/>
              <a:gd name="f62" fmla="val 2574685"/>
              <a:gd name="f63" fmla="val 1764408"/>
              <a:gd name="f64" fmla="val 2622475"/>
              <a:gd name="f65" fmla="val 1872164"/>
              <a:gd name="f66" fmla="val 2568855"/>
              <a:gd name="f67" fmla="val 1862858"/>
              <a:gd name="f68" fmla="val 2513341"/>
              <a:gd name="f69" fmla="val 1860541"/>
              <a:gd name="f70" fmla="val 2486075"/>
              <a:gd name="f71" fmla="val 2436981"/>
              <a:gd name="f72" fmla="val 2151724"/>
              <a:gd name="f73" fmla="val 2992040"/>
              <a:gd name="f74" fmla="val 1522375"/>
              <a:gd name="f75" fmla="val 3040581"/>
              <a:gd name="f76" fmla="val 1427529"/>
              <a:gd name="f77" fmla="val 3119259"/>
              <a:gd name="f78" fmla="val 1392747"/>
              <a:gd name="f79" fmla="val 3155891"/>
              <a:gd name="f80" fmla="val 1284048"/>
              <a:gd name="f81" fmla="val 3153728"/>
              <a:gd name="f82" fmla="val 1252174"/>
              <a:gd name="f83" fmla="val 3120936"/>
              <a:gd name="f84" fmla="val 1157234"/>
              <a:gd name="f85" fmla="val 3046101"/>
              <a:gd name="f86" fmla="val 592479"/>
              <a:gd name="f87" fmla="val 2980043"/>
              <a:gd name="f88" fmla="val 187829"/>
              <a:gd name="f89" fmla="val 2438320"/>
              <a:gd name="f90" fmla="val 160409"/>
              <a:gd name="f91" fmla="val 1860193"/>
              <a:gd name="f92" fmla="val 105366"/>
              <a:gd name="f93" fmla="val 1862056"/>
              <a:gd name="f94" fmla="val 50978"/>
              <a:gd name="f95" fmla="val 1871143"/>
              <a:gd name="f96" fmla="val 96552"/>
              <a:gd name="f97" fmla="val 187429"/>
              <a:gd name="f98" fmla="val 221571"/>
              <a:gd name="f99" fmla="val 257605"/>
              <a:gd name="f100" fmla="val 346591"/>
              <a:gd name="f101" fmla="val 443143"/>
              <a:gd name="f102" fmla="val 396276"/>
              <a:gd name="f103" fmla="val 1872705"/>
              <a:gd name="f104" fmla="val 344922"/>
              <a:gd name="f105" fmla="val 1863589"/>
              <a:gd name="f106" fmla="val 291687"/>
              <a:gd name="f107" fmla="val 1860996"/>
              <a:gd name="f108" fmla="val 313360"/>
              <a:gd name="f109" fmla="val 2289054"/>
              <a:gd name="f110" fmla="val 617325"/>
              <a:gd name="f111" fmla="val 2454996"/>
              <a:gd name="f112" fmla="val 1001768"/>
              <a:gd name="f113" fmla="val 2593980"/>
              <a:gd name="f114" fmla="val 1157883"/>
              <a:gd name="f115" fmla="val 666108"/>
              <a:gd name="f116" fmla="val 643139"/>
              <a:gd name="f117" fmla="val 589896"/>
              <a:gd name="f118" fmla="val 1072543"/>
              <a:gd name="f119" fmla="val 527928"/>
              <a:gd name="f120" fmla="val 444588"/>
              <a:gd name="f121" fmla="val 377027"/>
              <a:gd name="f122" fmla="val 1004982"/>
              <a:gd name="f123" fmla="val 921642"/>
              <a:gd name="f124" fmla="val 838302"/>
              <a:gd name="f125" fmla="val 770741"/>
              <a:gd name="f126" fmla="val 643141"/>
              <a:gd name="f127" fmla="val 666110"/>
              <a:gd name="f128" fmla="val 1169505"/>
              <a:gd name="f129" fmla="val 1187237"/>
              <a:gd name="f130" fmla="val 1065090"/>
              <a:gd name="f131" fmla="val 980704"/>
              <a:gd name="f132" fmla="val 1140198"/>
              <a:gd name="f133" fmla="*/ f0 1 2671236"/>
              <a:gd name="f134" fmla="*/ f1 1 3213546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2671236"/>
              <a:gd name="f141" fmla="*/ f138 1 3213546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2671236" h="3213546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5" y="f2"/>
                </a:moveTo>
                <a:cubicBezTo>
                  <a:pt x="f15" y="f2"/>
                  <a:pt x="f16" y="f17"/>
                  <a:pt x="f16" y="f10"/>
                </a:cubicBezTo>
                <a:cubicBezTo>
                  <a:pt x="f16" y="f18"/>
                  <a:pt x="f19" y="f20"/>
                  <a:pt x="f21" y="f22"/>
                </a:cubicBezTo>
                <a:lnTo>
                  <a:pt x="f23" y="f24"/>
                </a:lnTo>
                <a:lnTo>
                  <a:pt x="f25" y="f24"/>
                </a:lnTo>
                <a:cubicBezTo>
                  <a:pt x="f26" y="f27"/>
                  <a:pt x="f28" y="f29"/>
                  <a:pt x="f30" y="f29"/>
                </a:cubicBezTo>
                <a:cubicBezTo>
                  <a:pt x="f31" y="f29"/>
                  <a:pt x="f32" y="f33"/>
                  <a:pt x="f32" y="f34"/>
                </a:cubicBezTo>
                <a:cubicBezTo>
                  <a:pt x="f32" y="f35"/>
                  <a:pt x="f31" y="f36"/>
                  <a:pt x="f30" y="f36"/>
                </a:cubicBezTo>
                <a:cubicBezTo>
                  <a:pt x="f28" y="f36"/>
                  <a:pt x="f26" y="f37"/>
                  <a:pt x="f25" y="f38"/>
                </a:cubicBezTo>
                <a:lnTo>
                  <a:pt x="f39" y="f38"/>
                </a:lnTo>
                <a:lnTo>
                  <a:pt x="f40" y="f41"/>
                </a:ln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3" y="f5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5" y="f4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2" y="f53"/>
                </a:cubicBezTo>
                <a:cubicBezTo>
                  <a:pt x="f96" y="f55"/>
                  <a:pt x="f97" y="f57"/>
                  <a:pt x="f98" y="f59"/>
                </a:cubicBezTo>
                <a:cubicBezTo>
                  <a:pt x="f99" y="f61"/>
                  <a:pt x="f100" y="f63"/>
                  <a:pt x="f101" y="f53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lnTo>
                  <a:pt x="f114" y="f38"/>
                </a:lnTo>
                <a:lnTo>
                  <a:pt x="f115" y="f38"/>
                </a:lnTo>
                <a:cubicBezTo>
                  <a:pt x="f116" y="f37"/>
                  <a:pt x="f117" y="f118"/>
                  <a:pt x="f119" y="f118"/>
                </a:cubicBezTo>
                <a:cubicBezTo>
                  <a:pt x="f120" y="f118"/>
                  <a:pt x="f121" y="f122"/>
                  <a:pt x="f121" y="f123"/>
                </a:cubicBezTo>
                <a:cubicBezTo>
                  <a:pt x="f121" y="f124"/>
                  <a:pt x="f120" y="f125"/>
                  <a:pt x="f119" y="f125"/>
                </a:cubicBezTo>
                <a:cubicBezTo>
                  <a:pt x="f117" y="f125"/>
                  <a:pt x="f126" y="f27"/>
                  <a:pt x="f127" y="f24"/>
                </a:cubicBezTo>
                <a:lnTo>
                  <a:pt x="f128" y="f24"/>
                </a:lnTo>
                <a:lnTo>
                  <a:pt x="f129" y="f22"/>
                </a:lnTo>
                <a:cubicBezTo>
                  <a:pt x="f130" y="f20"/>
                  <a:pt x="f131" y="f18"/>
                  <a:pt x="f131" y="f10"/>
                </a:cubicBezTo>
                <a:cubicBezTo>
                  <a:pt x="f131" y="f17"/>
                  <a:pt x="f132" y="f2"/>
                  <a:pt x="f5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chemeClr val="bg1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grpSp>
        <p:nvGrpSpPr>
          <p:cNvPr id="18" name="Google Shape;6783;p88">
            <a:extLst>
              <a:ext uri="{FF2B5EF4-FFF2-40B4-BE49-F238E27FC236}">
                <a16:creationId xmlns:a16="http://schemas.microsoft.com/office/drawing/2014/main" id="{18310693-6F65-1D25-C3D5-53BA3F238E03}"/>
              </a:ext>
            </a:extLst>
          </p:cNvPr>
          <p:cNvGrpSpPr/>
          <p:nvPr/>
        </p:nvGrpSpPr>
        <p:grpSpPr>
          <a:xfrm>
            <a:off x="6915523" y="1251393"/>
            <a:ext cx="425141" cy="424848"/>
            <a:chOff x="8211055" y="926488"/>
            <a:chExt cx="425141" cy="424848"/>
          </a:xfrm>
          <a:solidFill>
            <a:schemeClr val="bg2"/>
          </a:solidFill>
        </p:grpSpPr>
        <p:sp>
          <p:nvSpPr>
            <p:cNvPr id="19" name="Google Shape;6784;p88">
              <a:extLst>
                <a:ext uri="{FF2B5EF4-FFF2-40B4-BE49-F238E27FC236}">
                  <a16:creationId xmlns:a16="http://schemas.microsoft.com/office/drawing/2014/main" id="{CD796174-4EBE-035B-9C5A-D64C381C6555}"/>
                </a:ext>
              </a:extLst>
            </p:cNvPr>
            <p:cNvSpPr/>
            <p:nvPr/>
          </p:nvSpPr>
          <p:spPr>
            <a:xfrm>
              <a:off x="8461976" y="926488"/>
              <a:ext cx="150144" cy="22433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6168"/>
                <a:gd name="f5" fmla="val 2426"/>
                <a:gd name="f6" fmla="val 1"/>
                <a:gd name="f7" fmla="val 2286"/>
                <a:gd name="f8" fmla="val 2136"/>
                <a:gd name="f9" fmla="val 77"/>
                <a:gd name="f10" fmla="val 2112"/>
                <a:gd name="f11" fmla="val 244"/>
                <a:gd name="f12" fmla="val 64"/>
                <a:gd name="f13" fmla="val 5064"/>
                <a:gd name="f14" fmla="val 5222"/>
                <a:gd name="f15" fmla="val 5474"/>
                <a:gd name="f16" fmla="val 253"/>
                <a:gd name="f17" fmla="val 5506"/>
                <a:gd name="f18" fmla="val 295"/>
                <a:gd name="f19" fmla="val 5531"/>
                <a:gd name="f20" fmla="val 342"/>
                <a:gd name="f21" fmla="val 5543"/>
                <a:gd name="f22" fmla="val 389"/>
                <a:gd name="f23" fmla="val 517"/>
                <a:gd name="f24" fmla="val 648"/>
                <a:gd name="f25" fmla="val 5455"/>
                <a:gd name="f26" fmla="val 694"/>
                <a:gd name="f27" fmla="val 5317"/>
                <a:gd name="f28" fmla="val 1261"/>
                <a:gd name="f29" fmla="val 4025"/>
                <a:gd name="f30" fmla="val 1419"/>
                <a:gd name="f31" fmla="val 4088"/>
                <a:gd name="f32" fmla="val 1576"/>
                <a:gd name="f33" fmla="val 4119"/>
                <a:gd name="f34" fmla="val 1765"/>
                <a:gd name="f35" fmla="val 1891"/>
                <a:gd name="f36" fmla="val 1986"/>
                <a:gd name="f37" fmla="val 4056"/>
                <a:gd name="f38" fmla="val 4844"/>
                <a:gd name="f39" fmla="val 1450"/>
                <a:gd name="f40" fmla="val 4970"/>
                <a:gd name="f41" fmla="val 946"/>
                <a:gd name="f42" fmla="val 789"/>
                <a:gd name="f43" fmla="val 6167"/>
                <a:gd name="f44" fmla="val 4002"/>
                <a:gd name="f45" fmla="val 3466"/>
                <a:gd name="f46" fmla="val 5001"/>
                <a:gd name="f47" fmla="val 2773"/>
                <a:gd name="f48" fmla="val 3143"/>
                <a:gd name="f49" fmla="val 2670"/>
                <a:gd name="f50" fmla="val 2458"/>
                <a:gd name="f51" fmla="val 2324"/>
                <a:gd name="f52" fmla="val 2080"/>
                <a:gd name="f53" fmla="val 2166"/>
                <a:gd name="f54" fmla="val 496"/>
                <a:gd name="f55" fmla="val 307"/>
                <a:gd name="f56" fmla="val 2710"/>
                <a:gd name="f57" fmla="val 118"/>
                <a:gd name="f58" fmla="val 2553"/>
                <a:gd name="f59" fmla="val 24"/>
                <a:gd name="f60" fmla="val 2515"/>
                <a:gd name="f61" fmla="val 8"/>
                <a:gd name="f62" fmla="val 2471"/>
                <a:gd name="f63" fmla="*/ f0 1 4128"/>
                <a:gd name="f64" fmla="*/ f1 1 6168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4128"/>
                <a:gd name="f71" fmla="*/ f68 1 6168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4128" h="616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12" y="f15"/>
                    <a:pt x="f16" y="f17"/>
                  </a:cubicBez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25"/>
                    <a:pt x="f26" y="f27"/>
                  </a:cubicBezTo>
                  <a:lnTo>
                    <a:pt x="f28" y="f29"/>
                  </a:lnTo>
                  <a:cubicBezTo>
                    <a:pt x="f30" y="f31"/>
                    <a:pt x="f32" y="f33"/>
                    <a:pt x="f34" y="f33"/>
                  </a:cubicBezTo>
                  <a:cubicBezTo>
                    <a:pt x="f35" y="f33"/>
                    <a:pt x="f36" y="f31"/>
                    <a:pt x="f10" y="f37"/>
                  </a:cubicBezTo>
                  <a:lnTo>
                    <a:pt x="f10" y="f38"/>
                  </a:lnTo>
                  <a:cubicBezTo>
                    <a:pt x="f39" y="f40"/>
                    <a:pt x="f41" y="f17"/>
                    <a:pt x="f42" y="f43"/>
                  </a:cubicBezTo>
                  <a:lnTo>
                    <a:pt x="f3" y="f43"/>
                  </a:lnTo>
                  <a:cubicBezTo>
                    <a:pt x="f44" y="f17"/>
                    <a:pt x="f45" y="f46"/>
                    <a:pt x="f47" y="f38"/>
                  </a:cubicBezTo>
                  <a:lnTo>
                    <a:pt x="f47" y="f48"/>
                  </a:lnTo>
                  <a:cubicBezTo>
                    <a:pt x="f47" y="f49"/>
                    <a:pt x="f50" y="f51"/>
                    <a:pt x="f52" y="f53"/>
                  </a:cubicBezTo>
                  <a:lnTo>
                    <a:pt x="f47" y="f54"/>
                  </a:lnTo>
                  <a:cubicBezTo>
                    <a:pt x="f47" y="f55"/>
                    <a:pt x="f56" y="f57"/>
                    <a:pt x="f58" y="f59"/>
                  </a:cubicBezTo>
                  <a:cubicBezTo>
                    <a:pt x="f60" y="f61"/>
                    <a:pt x="f6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" name="Google Shape;6785;p88">
              <a:extLst>
                <a:ext uri="{FF2B5EF4-FFF2-40B4-BE49-F238E27FC236}">
                  <a16:creationId xmlns:a16="http://schemas.microsoft.com/office/drawing/2014/main" id="{4A6E6C71-9BD2-88A1-9B8B-15B0D213E8FA}"/>
                </a:ext>
              </a:extLst>
            </p:cNvPr>
            <p:cNvSpPr/>
            <p:nvPr/>
          </p:nvSpPr>
          <p:spPr>
            <a:xfrm>
              <a:off x="8211055" y="1078589"/>
              <a:ext cx="225756" cy="2727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7"/>
                <a:gd name="f4" fmla="val 7499"/>
                <a:gd name="f5" fmla="val 693"/>
                <a:gd name="f6" fmla="val 315"/>
                <a:gd name="f7" fmla="val 662"/>
                <a:gd name="f8" fmla="val 6490"/>
                <a:gd name="f9" fmla="val 32"/>
                <a:gd name="f10" fmla="val 7026"/>
                <a:gd name="f11" fmla="val 504"/>
                <a:gd name="f12" fmla="val 7498"/>
                <a:gd name="f13" fmla="val 1103"/>
                <a:gd name="f14" fmla="val 5797"/>
                <a:gd name="f15" fmla="val 5608"/>
                <a:gd name="f16" fmla="val 6049"/>
                <a:gd name="f17" fmla="val 5451"/>
                <a:gd name="f18" fmla="val 5860"/>
                <a:gd name="f19" fmla="val 1765"/>
                <a:gd name="f20" fmla="val 1576"/>
                <a:gd name="f21" fmla="val 1418"/>
                <a:gd name="f22" fmla="val 5293"/>
                <a:gd name="f23" fmla="val 5104"/>
                <a:gd name="f24" fmla="val 252"/>
                <a:gd name="f25" fmla="*/ f0 1 6207"/>
                <a:gd name="f26" fmla="*/ f1 1 7499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6207"/>
                <a:gd name="f33" fmla="*/ f30 1 7499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6207" h="7499">
                  <a:moveTo>
                    <a:pt x="f5" y="f2"/>
                  </a:moveTo>
                  <a:cubicBezTo>
                    <a:pt x="f6" y="f2"/>
                    <a:pt x="f2" y="f6"/>
                    <a:pt x="f2" y="f7"/>
                  </a:cubicBezTo>
                  <a:lnTo>
                    <a:pt x="f2" y="f8"/>
                  </a:lnTo>
                  <a:cubicBezTo>
                    <a:pt x="f9" y="f10"/>
                    <a:pt x="f11" y="f12"/>
                    <a:pt x="f13" y="f12"/>
                  </a:cubicBezTo>
                  <a:lnTo>
                    <a:pt x="f3" y="f12"/>
                  </a:lnTo>
                  <a:lnTo>
                    <a:pt x="f3" y="f14"/>
                  </a:lnTo>
                  <a:cubicBezTo>
                    <a:pt x="f3" y="f15"/>
                    <a:pt x="f16" y="f17"/>
                    <a:pt x="f18" y="f17"/>
                  </a:cubicBezTo>
                  <a:lnTo>
                    <a:pt x="f19" y="f17"/>
                  </a:lnTo>
                  <a:cubicBezTo>
                    <a:pt x="f20" y="f17"/>
                    <a:pt x="f21" y="f22"/>
                    <a:pt x="f21" y="f23"/>
                  </a:cubicBezTo>
                  <a:lnTo>
                    <a:pt x="f21" y="f7"/>
                  </a:lnTo>
                  <a:cubicBezTo>
                    <a:pt x="f21" y="f24"/>
                    <a:pt x="f1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" name="Google Shape;6786;p88">
              <a:extLst>
                <a:ext uri="{FF2B5EF4-FFF2-40B4-BE49-F238E27FC236}">
                  <a16:creationId xmlns:a16="http://schemas.microsoft.com/office/drawing/2014/main" id="{F103BDFB-3039-0329-6E65-08851ACA8854}"/>
                </a:ext>
              </a:extLst>
            </p:cNvPr>
            <p:cNvSpPr/>
            <p:nvPr/>
          </p:nvSpPr>
          <p:spPr>
            <a:xfrm>
              <a:off x="8310743" y="977731"/>
              <a:ext cx="74487" cy="745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2049"/>
                <a:gd name="f5" fmla="val 1040"/>
                <a:gd name="f6" fmla="val 1"/>
                <a:gd name="f7" fmla="val 473"/>
                <a:gd name="f8" fmla="val 1041"/>
                <a:gd name="f9" fmla="val 1576"/>
                <a:gd name="f10" fmla="val 1607"/>
                <a:gd name="f11" fmla="*/ f0 1 2048"/>
                <a:gd name="f12" fmla="*/ f1 1 2049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048"/>
                <a:gd name="f19" fmla="*/ f16 1 2049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048" h="2049">
                  <a:moveTo>
                    <a:pt x="f5" y="f6"/>
                  </a:moveTo>
                  <a:cubicBezTo>
                    <a:pt x="f7" y="f6"/>
                    <a:pt x="f2" y="f7"/>
                    <a:pt x="f2" y="f8"/>
                  </a:cubicBezTo>
                  <a:cubicBezTo>
                    <a:pt x="f2" y="f9"/>
                    <a:pt x="f7" y="f4"/>
                    <a:pt x="f5" y="f4"/>
                  </a:cubicBezTo>
                  <a:cubicBezTo>
                    <a:pt x="f9" y="f4"/>
                    <a:pt x="f3" y="f9"/>
                    <a:pt x="f3" y="f8"/>
                  </a:cubicBezTo>
                  <a:cubicBezTo>
                    <a:pt x="f3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" name="Google Shape;6787;p88">
              <a:extLst>
                <a:ext uri="{FF2B5EF4-FFF2-40B4-BE49-F238E27FC236}">
                  <a16:creationId xmlns:a16="http://schemas.microsoft.com/office/drawing/2014/main" id="{9AD983A2-DD9E-DF84-6E1F-BF7CC5E17934}"/>
                </a:ext>
              </a:extLst>
            </p:cNvPr>
            <p:cNvSpPr/>
            <p:nvPr/>
          </p:nvSpPr>
          <p:spPr>
            <a:xfrm>
              <a:off x="8286667" y="1078187"/>
              <a:ext cx="226917" cy="2719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39"/>
                <a:gd name="f4" fmla="val 7478"/>
                <a:gd name="f5" fmla="val 1641"/>
                <a:gd name="f6" fmla="val 1"/>
                <a:gd name="f7" fmla="val 1242"/>
                <a:gd name="f8" fmla="val 819"/>
                <a:gd name="f9" fmla="val 205"/>
                <a:gd name="f10" fmla="val 568"/>
                <a:gd name="f11" fmla="val 484"/>
                <a:gd name="f12" fmla="val 190"/>
                <a:gd name="f13" fmla="val 799"/>
                <a:gd name="f14" fmla="val 1209"/>
                <a:gd name="f15" fmla="val 1681"/>
                <a:gd name="f16" fmla="val 4769"/>
                <a:gd name="f17" fmla="val 2679"/>
                <a:gd name="f18" fmla="val 2521"/>
                <a:gd name="f19" fmla="val 4359"/>
                <a:gd name="f20" fmla="val 2175"/>
                <a:gd name="f21" fmla="val 4107"/>
                <a:gd name="f22" fmla="val 1702"/>
                <a:gd name="f23" fmla="val 1040"/>
                <a:gd name="f24" fmla="val 820"/>
                <a:gd name="f25" fmla="val 662"/>
                <a:gd name="f26" fmla="val 3949"/>
                <a:gd name="f27" fmla="val 3729"/>
                <a:gd name="f28" fmla="val 2374"/>
                <a:gd name="f29" fmla="val 2154"/>
                <a:gd name="f30" fmla="val 1996"/>
                <a:gd name="f31" fmla="val 1229"/>
                <a:gd name="f32" fmla="val 1387"/>
                <a:gd name="f33" fmla="val 3382"/>
                <a:gd name="f34" fmla="val 1733"/>
                <a:gd name="f35" fmla="val 2553"/>
                <a:gd name="f36" fmla="val 3277"/>
                <a:gd name="f37" fmla="val 3981"/>
                <a:gd name="f38" fmla="val 3435"/>
                <a:gd name="f39" fmla="val 3813"/>
                <a:gd name="f40" fmla="val 4380"/>
                <a:gd name="f41" fmla="val 4852"/>
                <a:gd name="f42" fmla="val 5241"/>
                <a:gd name="f43" fmla="val 5777"/>
                <a:gd name="f44" fmla="val 5084"/>
                <a:gd name="f45" fmla="val 6176"/>
                <a:gd name="f46" fmla="val 4580"/>
                <a:gd name="f47" fmla="val 5703"/>
                <a:gd name="f48" fmla="val 5168"/>
                <a:gd name="f49" fmla="val 3781"/>
                <a:gd name="f50" fmla="val 3592"/>
                <a:gd name="f51" fmla="val 1807"/>
                <a:gd name="f52" fmla="val 862"/>
                <a:gd name="f53" fmla="val 2710"/>
                <a:gd name="f54" fmla="val 43"/>
                <a:gd name="f55" fmla="val 1796"/>
                <a:gd name="f56" fmla="val 11"/>
                <a:gd name="f57" fmla="val 1745"/>
                <a:gd name="f58" fmla="val 4"/>
                <a:gd name="f59" fmla="val 1694"/>
                <a:gd name="f60" fmla="*/ f0 1 6239"/>
                <a:gd name="f61" fmla="*/ f1 1 7478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6239"/>
                <a:gd name="f68" fmla="*/ f65 1 7478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6239" h="747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6" y="f14"/>
                    <a:pt x="f6" y="f15"/>
                  </a:cubicBezTo>
                  <a:lnTo>
                    <a:pt x="f6" y="f16"/>
                  </a:lnTo>
                  <a:lnTo>
                    <a:pt x="f17" y="f16"/>
                  </a:lnTo>
                  <a:cubicBezTo>
                    <a:pt x="f18" y="f19"/>
                    <a:pt x="f20" y="f21"/>
                    <a:pt x="f22" y="f21"/>
                  </a:cubicBezTo>
                  <a:lnTo>
                    <a:pt x="f23" y="f21"/>
                  </a:lnTo>
                  <a:cubicBezTo>
                    <a:pt x="f24" y="f21"/>
                    <a:pt x="f25" y="f26"/>
                    <a:pt x="f25" y="f27"/>
                  </a:cubicBezTo>
                  <a:lnTo>
                    <a:pt x="f25" y="f28"/>
                  </a:lnTo>
                  <a:cubicBezTo>
                    <a:pt x="f25" y="f29"/>
                    <a:pt x="f24" y="f30"/>
                    <a:pt x="f23" y="f30"/>
                  </a:cubicBezTo>
                  <a:cubicBezTo>
                    <a:pt x="f31" y="f30"/>
                    <a:pt x="f32" y="f29"/>
                    <a:pt x="f32" y="f28"/>
                  </a:cubicBezTo>
                  <a:lnTo>
                    <a:pt x="f32" y="f33"/>
                  </a:lnTo>
                  <a:lnTo>
                    <a:pt x="f34" y="f33"/>
                  </a:lnTo>
                  <a:cubicBezTo>
                    <a:pt x="f35" y="f33"/>
                    <a:pt x="f36" y="f37"/>
                    <a:pt x="f38" y="f16"/>
                  </a:cubicBezTo>
                  <a:lnTo>
                    <a:pt x="f39" y="f16"/>
                  </a:lnTo>
                  <a:cubicBezTo>
                    <a:pt x="f40" y="f16"/>
                    <a:pt x="f41" y="f42"/>
                    <a:pt x="f41" y="f43"/>
                  </a:cubicBezTo>
                  <a:lnTo>
                    <a:pt x="f41" y="f4"/>
                  </a:lnTo>
                  <a:lnTo>
                    <a:pt x="f3" y="f4"/>
                  </a:lnTo>
                  <a:lnTo>
                    <a:pt x="f3" y="f44"/>
                  </a:lnTo>
                  <a:cubicBezTo>
                    <a:pt x="f45" y="f46"/>
                    <a:pt x="f47" y="f21"/>
                    <a:pt x="f48" y="f21"/>
                  </a:cubicBezTo>
                  <a:lnTo>
                    <a:pt x="f49" y="f21"/>
                  </a:lnTo>
                  <a:cubicBezTo>
                    <a:pt x="f50" y="f21"/>
                    <a:pt x="f38" y="f26"/>
                    <a:pt x="f38" y="f27"/>
                  </a:cubicBezTo>
                  <a:lnTo>
                    <a:pt x="f38" y="f51"/>
                  </a:lnTo>
                  <a:cubicBezTo>
                    <a:pt x="f38" y="f52"/>
                    <a:pt x="f53" y="f54"/>
                    <a:pt x="f55" y="f56"/>
                  </a:cubicBezTo>
                  <a:cubicBezTo>
                    <a:pt x="f57" y="f58"/>
                    <a:pt x="f5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" name="Google Shape;6788;p88">
              <a:extLst>
                <a:ext uri="{FF2B5EF4-FFF2-40B4-BE49-F238E27FC236}">
                  <a16:creationId xmlns:a16="http://schemas.microsoft.com/office/drawing/2014/main" id="{6D11766A-413D-0661-EF32-28D83AAB2A03}"/>
                </a:ext>
              </a:extLst>
            </p:cNvPr>
            <p:cNvSpPr/>
            <p:nvPr/>
          </p:nvSpPr>
          <p:spPr>
            <a:xfrm>
              <a:off x="8436775" y="1177116"/>
              <a:ext cx="199421" cy="481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1324"/>
                <a:gd name="f5" fmla="val 1"/>
                <a:gd name="f6" fmla="val 662"/>
                <a:gd name="f7" fmla="val 1041"/>
                <a:gd name="f8" fmla="val 1576"/>
                <a:gd name="f9" fmla="val 2080"/>
                <a:gd name="f10" fmla="val 946"/>
                <a:gd name="f11" fmla="val 2395"/>
                <a:gd name="f12" fmla="val 5136"/>
                <a:gd name="f13" fmla="val 5325"/>
                <a:gd name="f14" fmla="val 1166"/>
                <a:gd name="f15" fmla="val 977"/>
                <a:gd name="f16" fmla="val 316"/>
                <a:gd name="f17" fmla="val 158"/>
                <a:gd name="f18" fmla="*/ f0 1 5483"/>
                <a:gd name="f19" fmla="*/ f1 1 1324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5483"/>
                <a:gd name="f26" fmla="*/ f23 1 1324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5483" h="1324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3" y="f14"/>
                    <a:pt x="f3" y="f15"/>
                  </a:cubicBezTo>
                  <a:lnTo>
                    <a:pt x="f3" y="f16"/>
                  </a:lnTo>
                  <a:cubicBezTo>
                    <a:pt x="f3" y="f17"/>
                    <a:pt x="f13" y="f5"/>
                    <a:pt x="f12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4" name="Google Shape;6800;p88">
            <a:extLst>
              <a:ext uri="{FF2B5EF4-FFF2-40B4-BE49-F238E27FC236}">
                <a16:creationId xmlns:a16="http://schemas.microsoft.com/office/drawing/2014/main" id="{DFF6EC28-5D11-D99A-77D1-185971ABAC44}"/>
              </a:ext>
            </a:extLst>
          </p:cNvPr>
          <p:cNvGrpSpPr/>
          <p:nvPr/>
        </p:nvGrpSpPr>
        <p:grpSpPr>
          <a:xfrm>
            <a:off x="6199640" y="2053451"/>
            <a:ext cx="414057" cy="412961"/>
            <a:chOff x="7495172" y="1728545"/>
            <a:chExt cx="414057" cy="412961"/>
          </a:xfrm>
          <a:solidFill>
            <a:schemeClr val="bg2"/>
          </a:solidFill>
        </p:grpSpPr>
        <p:sp>
          <p:nvSpPr>
            <p:cNvPr id="25" name="Google Shape;6801;p88">
              <a:extLst>
                <a:ext uri="{FF2B5EF4-FFF2-40B4-BE49-F238E27FC236}">
                  <a16:creationId xmlns:a16="http://schemas.microsoft.com/office/drawing/2014/main" id="{3A44160B-6F5D-6952-4C0E-1A78071BF4C4}"/>
                </a:ext>
              </a:extLst>
            </p:cNvPr>
            <p:cNvSpPr/>
            <p:nvPr/>
          </p:nvSpPr>
          <p:spPr>
            <a:xfrm>
              <a:off x="7519714" y="1728545"/>
              <a:ext cx="366098" cy="1713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35"/>
                <a:gd name="f4" fmla="val 4838"/>
                <a:gd name="f5" fmla="val 1040"/>
                <a:gd name="f6" fmla="val 473"/>
                <a:gd name="f7" fmla="val 1"/>
                <a:gd name="f8" fmla="val 1071"/>
                <a:gd name="f9" fmla="val 2458"/>
                <a:gd name="f10" fmla="val 2993"/>
                <a:gd name="f11" fmla="val 3466"/>
                <a:gd name="f12" fmla="val 2048"/>
                <a:gd name="f13" fmla="val 4505"/>
                <a:gd name="f14" fmla="val 4663"/>
                <a:gd name="f15" fmla="val 2143"/>
                <a:gd name="f16" fmla="val 4757"/>
                <a:gd name="f17" fmla="val 2269"/>
                <a:gd name="f18" fmla="val 4820"/>
                <a:gd name="f19" fmla="val 2300"/>
                <a:gd name="f20" fmla="val 4831"/>
                <a:gd name="f21" fmla="val 2339"/>
                <a:gd name="f22" fmla="val 2380"/>
                <a:gd name="f23" fmla="val 2461"/>
                <a:gd name="f24" fmla="val 2552"/>
                <a:gd name="f25" fmla="val 4810"/>
                <a:gd name="f26" fmla="val 2615"/>
                <a:gd name="f27" fmla="val 4726"/>
                <a:gd name="f28" fmla="val 3876"/>
                <a:gd name="f29" fmla="val 6365"/>
                <a:gd name="f30" fmla="val 7625"/>
                <a:gd name="f31" fmla="val 7688"/>
                <a:gd name="f32" fmla="val 7765"/>
                <a:gd name="f33" fmla="val 7846"/>
                <a:gd name="f34" fmla="val 7887"/>
                <a:gd name="f35" fmla="val 7929"/>
                <a:gd name="f36" fmla="val 7971"/>
                <a:gd name="f37" fmla="val 8097"/>
                <a:gd name="f38" fmla="val 4789"/>
                <a:gd name="f39" fmla="val 8160"/>
                <a:gd name="f40" fmla="val 4631"/>
                <a:gd name="f41" fmla="val 9231"/>
                <a:gd name="f42" fmla="val 9862"/>
                <a:gd name="f43" fmla="val 10334"/>
                <a:gd name="f44" fmla="val 536"/>
                <a:gd name="f45" fmla="val 9294"/>
                <a:gd name="f46" fmla="*/ f0 1 10335"/>
                <a:gd name="f47" fmla="*/ f1 1 4838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10335"/>
                <a:gd name="f54" fmla="*/ f51 1 4838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10335" h="4838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9"/>
                  </a:lnTo>
                  <a:cubicBezTo>
                    <a:pt x="f7" y="f10"/>
                    <a:pt x="f6" y="f11"/>
                    <a:pt x="f5" y="f11"/>
                  </a:cubicBezTo>
                  <a:lnTo>
                    <a:pt x="f12" y="f11"/>
                  </a:lnTo>
                  <a:lnTo>
                    <a:pt x="f12" y="f13"/>
                  </a:lnTo>
                  <a:cubicBezTo>
                    <a:pt x="f12" y="f14"/>
                    <a:pt x="f15" y="f16"/>
                    <a:pt x="f17" y="f18"/>
                  </a:cubicBezTo>
                  <a:cubicBezTo>
                    <a:pt x="f19" y="f20"/>
                    <a:pt x="f21" y="f4"/>
                    <a:pt x="f22" y="f4"/>
                  </a:cubicBezTo>
                  <a:cubicBezTo>
                    <a:pt x="f23" y="f4"/>
                    <a:pt x="f24" y="f25"/>
                    <a:pt x="f26" y="f27"/>
                  </a:cubicBezTo>
                  <a:lnTo>
                    <a:pt x="f28" y="f11"/>
                  </a:lnTo>
                  <a:lnTo>
                    <a:pt x="f29" y="f11"/>
                  </a:lnTo>
                  <a:lnTo>
                    <a:pt x="f30" y="f27"/>
                  </a:lnTo>
                  <a:cubicBezTo>
                    <a:pt x="f31" y="f25"/>
                    <a:pt x="f32" y="f4"/>
                    <a:pt x="f33" y="f4"/>
                  </a:cubicBezTo>
                  <a:cubicBezTo>
                    <a:pt x="f34" y="f4"/>
                    <a:pt x="f35" y="f20"/>
                    <a:pt x="f36" y="f18"/>
                  </a:cubicBezTo>
                  <a:cubicBezTo>
                    <a:pt x="f37" y="f38"/>
                    <a:pt x="f39" y="f40"/>
                    <a:pt x="f39" y="f13"/>
                  </a:cubicBezTo>
                  <a:lnTo>
                    <a:pt x="f39" y="f11"/>
                  </a:lnTo>
                  <a:lnTo>
                    <a:pt x="f41" y="f11"/>
                  </a:lnTo>
                  <a:cubicBezTo>
                    <a:pt x="f42" y="f11"/>
                    <a:pt x="f43" y="f10"/>
                    <a:pt x="f43" y="f9"/>
                  </a:cubicBezTo>
                  <a:lnTo>
                    <a:pt x="f43" y="f8"/>
                  </a:lnTo>
                  <a:cubicBezTo>
                    <a:pt x="f43" y="f44"/>
                    <a:pt x="f42" y="f2"/>
                    <a:pt x="f4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" name="Google Shape;6802;p88">
              <a:extLst>
                <a:ext uri="{FF2B5EF4-FFF2-40B4-BE49-F238E27FC236}">
                  <a16:creationId xmlns:a16="http://schemas.microsoft.com/office/drawing/2014/main" id="{80004D9A-026E-AB16-CE55-29B80A7D7342}"/>
                </a:ext>
              </a:extLst>
            </p:cNvPr>
            <p:cNvSpPr/>
            <p:nvPr/>
          </p:nvSpPr>
          <p:spPr>
            <a:xfrm>
              <a:off x="7544266" y="1923833"/>
              <a:ext cx="97127" cy="982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774"/>
                <a:gd name="f5" fmla="val 1387"/>
                <a:gd name="f6" fmla="val 1"/>
                <a:gd name="f7" fmla="val 599"/>
                <a:gd name="f8" fmla="val 631"/>
                <a:gd name="f9" fmla="val 2143"/>
                <a:gd name="f10" fmla="val 2773"/>
                <a:gd name="f11" fmla="*/ f0 1 2742"/>
                <a:gd name="f12" fmla="*/ f1 1 277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2"/>
                <a:gd name="f19" fmla="*/ f16 1 277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2" h="2774">
                  <a:moveTo>
                    <a:pt x="f5" y="f6"/>
                  </a:moveTo>
                  <a:cubicBezTo>
                    <a:pt x="f7" y="f6"/>
                    <a:pt x="f6" y="f8"/>
                    <a:pt x="f6" y="f5"/>
                  </a:cubicBezTo>
                  <a:cubicBezTo>
                    <a:pt x="f6" y="f9"/>
                    <a:pt x="f7" y="f10"/>
                    <a:pt x="f5" y="f10"/>
                  </a:cubicBezTo>
                  <a:cubicBezTo>
                    <a:pt x="f9" y="f10"/>
                    <a:pt x="f3" y="f9"/>
                    <a:pt x="f3" y="f5"/>
                  </a:cubicBezTo>
                  <a:cubicBezTo>
                    <a:pt x="f3" y="f8"/>
                    <a:pt x="f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7" name="Google Shape;6803;p88">
              <a:extLst>
                <a:ext uri="{FF2B5EF4-FFF2-40B4-BE49-F238E27FC236}">
                  <a16:creationId xmlns:a16="http://schemas.microsoft.com/office/drawing/2014/main" id="{20057C05-E504-3E53-EDEF-070BFE904217}"/>
                </a:ext>
              </a:extLst>
            </p:cNvPr>
            <p:cNvSpPr/>
            <p:nvPr/>
          </p:nvSpPr>
          <p:spPr>
            <a:xfrm>
              <a:off x="7495172" y="2045476"/>
              <a:ext cx="194227" cy="96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2711"/>
                <a:gd name="f5" fmla="val 2741"/>
                <a:gd name="f6" fmla="val 1"/>
                <a:gd name="f7" fmla="val 1387"/>
                <a:gd name="f8" fmla="val 221"/>
                <a:gd name="f9" fmla="val 1040"/>
                <a:gd name="f10" fmla="val 32"/>
                <a:gd name="f11" fmla="val 2332"/>
                <a:gd name="f12" fmla="val 2521"/>
                <a:gd name="f13" fmla="val 158"/>
                <a:gd name="f14" fmla="val 2710"/>
                <a:gd name="f15" fmla="val 378"/>
                <a:gd name="f16" fmla="val 5104"/>
                <a:gd name="f17" fmla="val 5325"/>
                <a:gd name="f18" fmla="val 5482"/>
                <a:gd name="f19" fmla="val 5262"/>
                <a:gd name="f20" fmla="val 977"/>
                <a:gd name="f21" fmla="val 4128"/>
                <a:gd name="f22" fmla="*/ f0 1 5483"/>
                <a:gd name="f23" fmla="*/ f1 1 2711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5483"/>
                <a:gd name="f30" fmla="*/ f27 1 2711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5483" h="271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2"/>
                    <a:pt x="f18" y="f11"/>
                  </a:cubicBezTo>
                  <a:cubicBezTo>
                    <a:pt x="f19" y="f20"/>
                    <a:pt x="f2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8" name="Google Shape;6804;p88">
              <a:extLst>
                <a:ext uri="{FF2B5EF4-FFF2-40B4-BE49-F238E27FC236}">
                  <a16:creationId xmlns:a16="http://schemas.microsoft.com/office/drawing/2014/main" id="{8127BFD8-DDF2-6CED-5B82-D5FBE5BE6A08}"/>
                </a:ext>
              </a:extLst>
            </p:cNvPr>
            <p:cNvSpPr/>
            <p:nvPr/>
          </p:nvSpPr>
          <p:spPr>
            <a:xfrm>
              <a:off x="7763009" y="1923833"/>
              <a:ext cx="97127" cy="982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774"/>
                <a:gd name="f5" fmla="val 1387"/>
                <a:gd name="f6" fmla="val 1"/>
                <a:gd name="f7" fmla="val 631"/>
                <a:gd name="f8" fmla="val 2143"/>
                <a:gd name="f9" fmla="val 2773"/>
                <a:gd name="f10" fmla="val 2111"/>
                <a:gd name="f11" fmla="*/ f0 1 2742"/>
                <a:gd name="f12" fmla="*/ f1 1 277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2"/>
                <a:gd name="f19" fmla="*/ f16 1 277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2" h="277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cubicBezTo>
                    <a:pt x="f10" y="f9"/>
                    <a:pt x="f3" y="f8"/>
                    <a:pt x="f3" y="f5"/>
                  </a:cubicBezTo>
                  <a:cubicBezTo>
                    <a:pt x="f3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9" name="Google Shape;6805;p88">
              <a:extLst>
                <a:ext uri="{FF2B5EF4-FFF2-40B4-BE49-F238E27FC236}">
                  <a16:creationId xmlns:a16="http://schemas.microsoft.com/office/drawing/2014/main" id="{BBD9FDFF-9158-2713-A3BE-DE25558780FD}"/>
                </a:ext>
              </a:extLst>
            </p:cNvPr>
            <p:cNvSpPr/>
            <p:nvPr/>
          </p:nvSpPr>
          <p:spPr>
            <a:xfrm>
              <a:off x="7713905" y="2045476"/>
              <a:ext cx="195324" cy="96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4"/>
                <a:gd name="f4" fmla="val 2711"/>
                <a:gd name="f5" fmla="val 2773"/>
                <a:gd name="f6" fmla="val 1"/>
                <a:gd name="f7" fmla="val 1387"/>
                <a:gd name="f8" fmla="val 252"/>
                <a:gd name="f9" fmla="val 1040"/>
                <a:gd name="f10" fmla="val 32"/>
                <a:gd name="f11" fmla="val 2332"/>
                <a:gd name="f12" fmla="val 2521"/>
                <a:gd name="f13" fmla="val 158"/>
                <a:gd name="f14" fmla="val 2710"/>
                <a:gd name="f15" fmla="val 410"/>
                <a:gd name="f16" fmla="val 5167"/>
                <a:gd name="f17" fmla="val 5356"/>
                <a:gd name="f18" fmla="val 5293"/>
                <a:gd name="f19" fmla="val 977"/>
                <a:gd name="f20" fmla="val 4128"/>
                <a:gd name="f21" fmla="*/ f0 1 5514"/>
                <a:gd name="f22" fmla="*/ f1 1 2711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5514"/>
                <a:gd name="f29" fmla="*/ f26 1 2711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5514" h="271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3" y="f12"/>
                    <a:pt x="f3" y="f11"/>
                  </a:cubicBezTo>
                  <a:cubicBezTo>
                    <a:pt x="f18" y="f1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0" name="Google Shape;6866;p88">
            <a:extLst>
              <a:ext uri="{FF2B5EF4-FFF2-40B4-BE49-F238E27FC236}">
                <a16:creationId xmlns:a16="http://schemas.microsoft.com/office/drawing/2014/main" id="{B0593C01-B8D3-8535-B842-16D8CD092ADF}"/>
              </a:ext>
            </a:extLst>
          </p:cNvPr>
          <p:cNvGrpSpPr/>
          <p:nvPr/>
        </p:nvGrpSpPr>
        <p:grpSpPr>
          <a:xfrm>
            <a:off x="3139655" y="3807927"/>
            <a:ext cx="381642" cy="422306"/>
            <a:chOff x="4435187" y="3483022"/>
            <a:chExt cx="381642" cy="422306"/>
          </a:xfrm>
          <a:solidFill>
            <a:schemeClr val="bg2"/>
          </a:solidFill>
        </p:grpSpPr>
        <p:sp>
          <p:nvSpPr>
            <p:cNvPr id="31" name="Google Shape;6867;p88">
              <a:extLst>
                <a:ext uri="{FF2B5EF4-FFF2-40B4-BE49-F238E27FC236}">
                  <a16:creationId xmlns:a16="http://schemas.microsoft.com/office/drawing/2014/main" id="{45ABDB43-1D6E-3253-D7F4-6698BBDD2B3A}"/>
                </a:ext>
              </a:extLst>
            </p:cNvPr>
            <p:cNvSpPr/>
            <p:nvPr/>
          </p:nvSpPr>
          <p:spPr>
            <a:xfrm>
              <a:off x="4435187" y="3534256"/>
              <a:ext cx="180045" cy="3699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5"/>
                <a:gd name="f4" fmla="val 10240"/>
                <a:gd name="f5" fmla="val 662"/>
                <a:gd name="f6" fmla="val 284"/>
                <a:gd name="f7" fmla="val 1"/>
                <a:gd name="f8" fmla="val 315"/>
                <a:gd name="f9" fmla="val 4411"/>
                <a:gd name="f10" fmla="val 4632"/>
                <a:gd name="f11" fmla="val 64"/>
                <a:gd name="f12" fmla="val 4884"/>
                <a:gd name="f13" fmla="val 190"/>
                <a:gd name="f14" fmla="val 5073"/>
                <a:gd name="f15" fmla="val 1639"/>
                <a:gd name="f16" fmla="val 7467"/>
                <a:gd name="f17" fmla="val 1891"/>
                <a:gd name="f18" fmla="val 7877"/>
                <a:gd name="f19" fmla="val 2049"/>
                <a:gd name="f20" fmla="val 8097"/>
                <a:gd name="f21" fmla="val 8538"/>
                <a:gd name="f22" fmla="val 9861"/>
                <a:gd name="f23" fmla="val 10082"/>
                <a:gd name="f24" fmla="val 2206"/>
                <a:gd name="f25" fmla="val 10239"/>
                <a:gd name="f26" fmla="val 2395"/>
                <a:gd name="f27" fmla="val 5514"/>
                <a:gd name="f28" fmla="val 6364"/>
                <a:gd name="f29" fmla="val 5986"/>
                <a:gd name="f30" fmla="val 5357"/>
                <a:gd name="f31" fmla="val 5671"/>
                <a:gd name="f32" fmla="val 5168"/>
                <a:gd name="f33" fmla="val 5419"/>
                <a:gd name="f34" fmla="val 5167"/>
                <a:gd name="f35" fmla="val 5420"/>
                <a:gd name="f36" fmla="val 5165"/>
                <a:gd name="f37" fmla="val 5421"/>
                <a:gd name="f38" fmla="val 5163"/>
                <a:gd name="f39" fmla="val 5042"/>
                <a:gd name="f40" fmla="val 3214"/>
                <a:gd name="f41" fmla="val 3623"/>
                <a:gd name="f42" fmla="val 3183"/>
                <a:gd name="f43" fmla="val 3592"/>
                <a:gd name="f44" fmla="val 3041"/>
                <a:gd name="f45" fmla="val 3432"/>
                <a:gd name="f46" fmla="val 2828"/>
                <a:gd name="f47" fmla="val 3332"/>
                <a:gd name="f48" fmla="val 2613"/>
                <a:gd name="f49" fmla="val 2448"/>
                <a:gd name="f50" fmla="val 2280"/>
                <a:gd name="f51" fmla="val 3392"/>
                <a:gd name="f52" fmla="val 2143"/>
                <a:gd name="f53" fmla="val 3529"/>
                <a:gd name="f54" fmla="val 3812"/>
                <a:gd name="f55" fmla="val 1923"/>
                <a:gd name="f56" fmla="val 4285"/>
                <a:gd name="f57" fmla="val 2112"/>
                <a:gd name="f58" fmla="val 4442"/>
                <a:gd name="f59" fmla="val 3970"/>
                <a:gd name="f60" fmla="val 6301"/>
                <a:gd name="f61" fmla="val 4097"/>
                <a:gd name="f62" fmla="val 6427"/>
                <a:gd name="f63" fmla="val 6648"/>
                <a:gd name="f64" fmla="val 6774"/>
                <a:gd name="f65" fmla="val 3907"/>
                <a:gd name="f66" fmla="val 6821"/>
                <a:gd name="f67" fmla="val 3821"/>
                <a:gd name="f68" fmla="val 6845"/>
                <a:gd name="f69" fmla="val 3734"/>
                <a:gd name="f70" fmla="val 3648"/>
                <a:gd name="f71" fmla="val 3561"/>
                <a:gd name="f72" fmla="val 3498"/>
                <a:gd name="f73" fmla="val 4915"/>
                <a:gd name="f74" fmla="val 1450"/>
                <a:gd name="f75" fmla="val 4726"/>
                <a:gd name="f76" fmla="val 1324"/>
                <a:gd name="f77" fmla="val 4190"/>
                <a:gd name="f78" fmla="val 252"/>
                <a:gd name="f79" fmla="val 1009"/>
                <a:gd name="f80" fmla="*/ f0 1 5515"/>
                <a:gd name="f81" fmla="*/ f1 1 10240"/>
                <a:gd name="f82" fmla="val f2"/>
                <a:gd name="f83" fmla="val f3"/>
                <a:gd name="f84" fmla="val f4"/>
                <a:gd name="f85" fmla="+- f84 0 f82"/>
                <a:gd name="f86" fmla="+- f83 0 f82"/>
                <a:gd name="f87" fmla="*/ f86 1 5515"/>
                <a:gd name="f88" fmla="*/ f85 1 10240"/>
                <a:gd name="f89" fmla="*/ f82 1 f87"/>
                <a:gd name="f90" fmla="*/ f83 1 f87"/>
                <a:gd name="f91" fmla="*/ f82 1 f88"/>
                <a:gd name="f92" fmla="*/ f84 1 f88"/>
                <a:gd name="f93" fmla="*/ f89 f80 1"/>
                <a:gd name="f94" fmla="*/ f90 f80 1"/>
                <a:gd name="f95" fmla="*/ f92 f81 1"/>
                <a:gd name="f96" fmla="*/ f91 f8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3" t="f96" r="f94" b="f95"/>
              <a:pathLst>
                <a:path w="5515" h="10240">
                  <a:moveTo>
                    <a:pt x="f5" y="f2"/>
                  </a:moveTo>
                  <a:cubicBezTo>
                    <a:pt x="f6" y="f2"/>
                    <a:pt x="f7" y="f8"/>
                    <a:pt x="f7" y="f5"/>
                  </a:cubicBezTo>
                  <a:lnTo>
                    <a:pt x="f7" y="f9"/>
                  </a:lnTo>
                  <a:cubicBezTo>
                    <a:pt x="f7" y="f10"/>
                    <a:pt x="f11" y="f12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24" y="f25"/>
                    <a:pt x="f26" y="f25"/>
                  </a:cubicBezTo>
                  <a:lnTo>
                    <a:pt x="f27" y="f25"/>
                  </a:lnTo>
                  <a:lnTo>
                    <a:pt x="f27" y="f28"/>
                  </a:lnTo>
                  <a:cubicBezTo>
                    <a:pt x="f27" y="f29"/>
                    <a:pt x="f30" y="f31"/>
                    <a:pt x="f32" y="f33"/>
                  </a:cubicBezTo>
                  <a:cubicBezTo>
                    <a:pt x="f34" y="f35"/>
                    <a:pt x="f36" y="f37"/>
                    <a:pt x="f38" y="f37"/>
                  </a:cubicBezTo>
                  <a:cubicBezTo>
                    <a:pt x="f39" y="f37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7"/>
                  </a:cubicBezTo>
                  <a:cubicBezTo>
                    <a:pt x="f49" y="f47"/>
                    <a:pt x="f50" y="f51"/>
                    <a:pt x="f52" y="f53"/>
                  </a:cubicBezTo>
                  <a:cubicBezTo>
                    <a:pt x="f17" y="f54"/>
                    <a:pt x="f55" y="f56"/>
                    <a:pt x="f57" y="f58"/>
                  </a:cubicBezTo>
                  <a:lnTo>
                    <a:pt x="f59" y="f60"/>
                  </a:lnTo>
                  <a:cubicBezTo>
                    <a:pt x="f61" y="f62"/>
                    <a:pt x="f61" y="f63"/>
                    <a:pt x="f59" y="f64"/>
                  </a:cubicBezTo>
                  <a:cubicBezTo>
                    <a:pt x="f65" y="f66"/>
                    <a:pt x="f67" y="f68"/>
                    <a:pt x="f69" y="f68"/>
                  </a:cubicBezTo>
                  <a:cubicBezTo>
                    <a:pt x="f70" y="f68"/>
                    <a:pt x="f71" y="f66"/>
                    <a:pt x="f72" y="f64"/>
                  </a:cubicBezTo>
                  <a:lnTo>
                    <a:pt x="f15" y="f73"/>
                  </a:lnTo>
                  <a:cubicBezTo>
                    <a:pt x="f74" y="f75"/>
                    <a:pt x="f76" y="f58"/>
                    <a:pt x="f76" y="f77"/>
                  </a:cubicBezTo>
                  <a:lnTo>
                    <a:pt x="f76" y="f5"/>
                  </a:lnTo>
                  <a:cubicBezTo>
                    <a:pt x="f76" y="f78"/>
                    <a:pt x="f7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2" name="Google Shape;6868;p88">
              <a:extLst>
                <a:ext uri="{FF2B5EF4-FFF2-40B4-BE49-F238E27FC236}">
                  <a16:creationId xmlns:a16="http://schemas.microsoft.com/office/drawing/2014/main" id="{E7041B6B-D011-E024-30DD-09D87E17843A}"/>
                </a:ext>
              </a:extLst>
            </p:cNvPr>
            <p:cNvSpPr/>
            <p:nvPr/>
          </p:nvSpPr>
          <p:spPr>
            <a:xfrm>
              <a:off x="4637827" y="3534256"/>
              <a:ext cx="179002" cy="371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10271"/>
                <a:gd name="f5" fmla="val 4758"/>
                <a:gd name="f6" fmla="val 4380"/>
                <a:gd name="f7" fmla="val 4096"/>
                <a:gd name="f8" fmla="val 315"/>
                <a:gd name="f9" fmla="val 662"/>
                <a:gd name="f10" fmla="val 4190"/>
                <a:gd name="f11" fmla="val 4474"/>
                <a:gd name="f12" fmla="val 3970"/>
                <a:gd name="f13" fmla="val 3781"/>
                <a:gd name="f14" fmla="val 4915"/>
                <a:gd name="f15" fmla="val 1922"/>
                <a:gd name="f16" fmla="val 6774"/>
                <a:gd name="f17" fmla="val 1875"/>
                <a:gd name="f18" fmla="val 6821"/>
                <a:gd name="f19" fmla="val 1788"/>
                <a:gd name="f20" fmla="val 6845"/>
                <a:gd name="f21" fmla="val 1698"/>
                <a:gd name="f22" fmla="val 1607"/>
                <a:gd name="f23" fmla="val 1513"/>
                <a:gd name="f24" fmla="val 1450"/>
                <a:gd name="f25" fmla="val 1355"/>
                <a:gd name="f26" fmla="val 6648"/>
                <a:gd name="f27" fmla="val 6427"/>
                <a:gd name="f28" fmla="val 6301"/>
                <a:gd name="f29" fmla="val 3308"/>
                <a:gd name="f30" fmla="val 4442"/>
                <a:gd name="f31" fmla="val 3497"/>
                <a:gd name="f32" fmla="val 4285"/>
                <a:gd name="f33" fmla="val 3560"/>
                <a:gd name="f34" fmla="val 3812"/>
                <a:gd name="f35" fmla="val 3277"/>
                <a:gd name="f36" fmla="val 3529"/>
                <a:gd name="f37" fmla="val 3140"/>
                <a:gd name="f38" fmla="val 3392"/>
                <a:gd name="f39" fmla="val 2972"/>
                <a:gd name="f40" fmla="val 3332"/>
                <a:gd name="f41" fmla="val 2807"/>
                <a:gd name="f42" fmla="val 2592"/>
                <a:gd name="f43" fmla="val 2379"/>
                <a:gd name="f44" fmla="val 3432"/>
                <a:gd name="f45" fmla="val 2237"/>
                <a:gd name="f46" fmla="val 3592"/>
                <a:gd name="f47" fmla="val 347"/>
                <a:gd name="f48" fmla="val 5419"/>
                <a:gd name="f49" fmla="val 5482"/>
                <a:gd name="f50" fmla="val 158"/>
                <a:gd name="f51" fmla="val 5671"/>
                <a:gd name="f52" fmla="val 6018"/>
                <a:gd name="f53" fmla="val 8129"/>
                <a:gd name="f54" fmla="val 8412"/>
                <a:gd name="f55" fmla="val 3088"/>
                <a:gd name="f56" fmla="val 3434"/>
                <a:gd name="f57" fmla="val 10113"/>
                <a:gd name="f58" fmla="val 9924"/>
                <a:gd name="f59" fmla="val 8570"/>
                <a:gd name="f60" fmla="val 3623"/>
                <a:gd name="f61" fmla="val 7908"/>
                <a:gd name="f62" fmla="val 7530"/>
                <a:gd name="f63" fmla="val 5293"/>
                <a:gd name="f64" fmla="val 5104"/>
                <a:gd name="f65" fmla="val 5388"/>
                <a:gd name="f66" fmla="val 4663"/>
                <a:gd name="f67" fmla="val 4411"/>
                <a:gd name="f68" fmla="val 5451"/>
                <a:gd name="f69" fmla="val 284"/>
                <a:gd name="f70" fmla="val 5136"/>
                <a:gd name="f71" fmla="*/ f0 1 5483"/>
                <a:gd name="f72" fmla="*/ f1 1 10271"/>
                <a:gd name="f73" fmla="val f2"/>
                <a:gd name="f74" fmla="val f3"/>
                <a:gd name="f75" fmla="val f4"/>
                <a:gd name="f76" fmla="+- f75 0 f73"/>
                <a:gd name="f77" fmla="+- f74 0 f73"/>
                <a:gd name="f78" fmla="*/ f77 1 5483"/>
                <a:gd name="f79" fmla="*/ f76 1 10271"/>
                <a:gd name="f80" fmla="*/ f73 1 f78"/>
                <a:gd name="f81" fmla="*/ f74 1 f78"/>
                <a:gd name="f82" fmla="*/ f73 1 f79"/>
                <a:gd name="f83" fmla="*/ f75 1 f79"/>
                <a:gd name="f84" fmla="*/ f80 f71 1"/>
                <a:gd name="f85" fmla="*/ f81 f71 1"/>
                <a:gd name="f86" fmla="*/ f83 f72 1"/>
                <a:gd name="f87" fmla="*/ f82 f7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4" t="f87" r="f85" b="f86"/>
              <a:pathLst>
                <a:path w="5483" h="10271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5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cubicBezTo>
                    <a:pt x="f25" y="f26"/>
                    <a:pt x="f25" y="f27"/>
                    <a:pt x="f24" y="f28"/>
                  </a:cubicBezTo>
                  <a:lnTo>
                    <a:pt x="f29" y="f30"/>
                  </a:ln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46"/>
                  </a:cubicBezTo>
                  <a:cubicBezTo>
                    <a:pt x="f45" y="f46"/>
                    <a:pt x="f47" y="f48"/>
                    <a:pt x="f47" y="f49"/>
                  </a:cubicBezTo>
                  <a:cubicBezTo>
                    <a:pt x="f50" y="f51"/>
                    <a:pt x="f2" y="f52"/>
                    <a:pt x="f2" y="f27"/>
                  </a:cubicBezTo>
                  <a:lnTo>
                    <a:pt x="f2" y="f53"/>
                  </a:lnTo>
                  <a:lnTo>
                    <a:pt x="f2" y="f54"/>
                  </a:lnTo>
                  <a:lnTo>
                    <a:pt x="f2" y="f4"/>
                  </a:lnTo>
                  <a:lnTo>
                    <a:pt x="f55" y="f4"/>
                  </a:lnTo>
                  <a:cubicBezTo>
                    <a:pt x="f35" y="f4"/>
                    <a:pt x="f56" y="f57"/>
                    <a:pt x="f56" y="f58"/>
                  </a:cubicBezTo>
                  <a:lnTo>
                    <a:pt x="f56" y="f59"/>
                  </a:lnTo>
                  <a:cubicBezTo>
                    <a:pt x="f56" y="f53"/>
                    <a:pt x="f60" y="f61"/>
                    <a:pt x="f34" y="f62"/>
                  </a:cubicBezTo>
                  <a:lnTo>
                    <a:pt x="f63" y="f64"/>
                  </a:lnTo>
                  <a:cubicBezTo>
                    <a:pt x="f65" y="f14"/>
                    <a:pt x="f49" y="f66"/>
                    <a:pt x="f49" y="f67"/>
                  </a:cubicBezTo>
                  <a:lnTo>
                    <a:pt x="f49" y="f9"/>
                  </a:lnTo>
                  <a:cubicBezTo>
                    <a:pt x="f68" y="f69"/>
                    <a:pt x="f7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3" name="Google Shape;6869;p88">
              <a:extLst>
                <a:ext uri="{FF2B5EF4-FFF2-40B4-BE49-F238E27FC236}">
                  <a16:creationId xmlns:a16="http://schemas.microsoft.com/office/drawing/2014/main" id="{F1E50A00-F7F1-0239-97D8-9F4E698FF157}"/>
                </a:ext>
              </a:extLst>
            </p:cNvPr>
            <p:cNvSpPr/>
            <p:nvPr/>
          </p:nvSpPr>
          <p:spPr>
            <a:xfrm>
              <a:off x="4714966" y="3580927"/>
              <a:ext cx="33951" cy="546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0"/>
                <a:gd name="f4" fmla="val 1513"/>
                <a:gd name="f5" fmla="val 504"/>
                <a:gd name="f6" fmla="val 252"/>
                <a:gd name="f7" fmla="val 32"/>
                <a:gd name="f8" fmla="val 284"/>
                <a:gd name="f9" fmla="val 567"/>
                <a:gd name="f10" fmla="val 1418"/>
                <a:gd name="f11" fmla="val 126"/>
                <a:gd name="f12" fmla="val 1386"/>
                <a:gd name="f13" fmla="val 1355"/>
                <a:gd name="f14" fmla="val 410"/>
                <a:gd name="f15" fmla="val 630"/>
                <a:gd name="f16" fmla="val 819"/>
                <a:gd name="f17" fmla="val 1512"/>
                <a:gd name="f18" fmla="val 788"/>
                <a:gd name="f19" fmla="*/ f0 1 1040"/>
                <a:gd name="f20" fmla="*/ f1 1 1513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040"/>
                <a:gd name="f27" fmla="*/ f24 1 1513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040" h="1513">
                  <a:moveTo>
                    <a:pt x="f5" y="f2"/>
                  </a:moveTo>
                  <a:cubicBezTo>
                    <a:pt x="f6" y="f7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11" y="f12"/>
                    <a:pt x="f6" y="f13"/>
                    <a:pt x="f14" y="f13"/>
                  </a:cubicBezTo>
                  <a:cubicBezTo>
                    <a:pt x="f15" y="f13"/>
                    <a:pt x="f16" y="f12"/>
                    <a:pt x="f3" y="f17"/>
                  </a:cubicBezTo>
                  <a:lnTo>
                    <a:pt x="f3" y="f5"/>
                  </a:lnTo>
                  <a:cubicBezTo>
                    <a:pt x="f3" y="f6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4" name="Google Shape;6870;p88">
              <a:extLst>
                <a:ext uri="{FF2B5EF4-FFF2-40B4-BE49-F238E27FC236}">
                  <a16:creationId xmlns:a16="http://schemas.microsoft.com/office/drawing/2014/main" id="{E5CE2DCF-9347-192E-E26E-A9F8501D982C}"/>
                </a:ext>
              </a:extLst>
            </p:cNvPr>
            <p:cNvSpPr/>
            <p:nvPr/>
          </p:nvSpPr>
          <p:spPr>
            <a:xfrm>
              <a:off x="4502048" y="3583963"/>
              <a:ext cx="32936" cy="52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9"/>
                <a:gd name="f4" fmla="val 1460"/>
                <a:gd name="f5" fmla="val 418"/>
                <a:gd name="f6" fmla="val 1"/>
                <a:gd name="f7" fmla="val 177"/>
                <a:gd name="f8" fmla="val 229"/>
                <a:gd name="f9" fmla="val 483"/>
                <a:gd name="f10" fmla="val 190"/>
                <a:gd name="f11" fmla="val 1334"/>
                <a:gd name="f12" fmla="val 379"/>
                <a:gd name="f13" fmla="val 1302"/>
                <a:gd name="f14" fmla="val 631"/>
                <a:gd name="f15" fmla="val 725"/>
                <a:gd name="f16" fmla="val 883"/>
                <a:gd name="f17" fmla="val 1365"/>
                <a:gd name="f18" fmla="val 515"/>
                <a:gd name="f19" fmla="val 231"/>
                <a:gd name="f20" fmla="val 788"/>
                <a:gd name="f21" fmla="val 11"/>
                <a:gd name="f22" fmla="val 505"/>
                <a:gd name="f23" fmla="val 475"/>
                <a:gd name="f24" fmla="val 4"/>
                <a:gd name="f25" fmla="val 446"/>
                <a:gd name="f26" fmla="*/ f0 1 1009"/>
                <a:gd name="f27" fmla="*/ f1 1 1460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1009"/>
                <a:gd name="f34" fmla="*/ f31 1 1460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1009" h="1460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4"/>
                  </a:lnTo>
                  <a:cubicBezTo>
                    <a:pt x="f10" y="f11"/>
                    <a:pt x="f12" y="f13"/>
                    <a:pt x="f14" y="f13"/>
                  </a:cubicBezTo>
                  <a:cubicBezTo>
                    <a:pt x="f15" y="f13"/>
                    <a:pt x="f16" y="f11"/>
                    <a:pt x="f3" y="f17"/>
                  </a:cubicBezTo>
                  <a:lnTo>
                    <a:pt x="f3" y="f18"/>
                  </a:lnTo>
                  <a:cubicBezTo>
                    <a:pt x="f3" y="f19"/>
                    <a:pt x="f20" y="f21"/>
                    <a:pt x="f22" y="f21"/>
                  </a:cubicBezTo>
                  <a:cubicBezTo>
                    <a:pt x="f23" y="f24"/>
                    <a:pt x="f25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5" name="Google Shape;6871;p88">
              <a:extLst>
                <a:ext uri="{FF2B5EF4-FFF2-40B4-BE49-F238E27FC236}">
                  <a16:creationId xmlns:a16="http://schemas.microsoft.com/office/drawing/2014/main" id="{331C76EB-EF6E-0FC6-D850-A8B8D943F797}"/>
                </a:ext>
              </a:extLst>
            </p:cNvPr>
            <p:cNvSpPr/>
            <p:nvPr/>
          </p:nvSpPr>
          <p:spPr>
            <a:xfrm>
              <a:off x="4580238" y="3483022"/>
              <a:ext cx="89483" cy="990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1"/>
                <a:gd name="f4" fmla="val 2742"/>
                <a:gd name="f5" fmla="val 1386"/>
                <a:gd name="f6" fmla="val 1"/>
                <a:gd name="f7" fmla="val 630"/>
                <a:gd name="f8" fmla="val 631"/>
                <a:gd name="f9" fmla="val 1387"/>
                <a:gd name="f10" fmla="val 2174"/>
                <a:gd name="f11" fmla="val 2111"/>
                <a:gd name="f12" fmla="*/ f0 1 2741"/>
                <a:gd name="f13" fmla="*/ f1 1 2742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741"/>
                <a:gd name="f20" fmla="*/ f17 1 2742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741" h="2742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4"/>
                    <a:pt x="f5" y="f4"/>
                  </a:cubicBezTo>
                  <a:cubicBezTo>
                    <a:pt x="f11" y="f4"/>
                    <a:pt x="f3" y="f11"/>
                    <a:pt x="f3" y="f9"/>
                  </a:cubicBezTo>
                  <a:cubicBezTo>
                    <a:pt x="f3" y="f8"/>
                    <a:pt x="f1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6" name="Google Shape;6872;p88">
              <a:extLst>
                <a:ext uri="{FF2B5EF4-FFF2-40B4-BE49-F238E27FC236}">
                  <a16:creationId xmlns:a16="http://schemas.microsoft.com/office/drawing/2014/main" id="{26FAFF15-35E8-6B32-C759-9BDAAD5E8E6C}"/>
                </a:ext>
              </a:extLst>
            </p:cNvPr>
            <p:cNvSpPr/>
            <p:nvPr/>
          </p:nvSpPr>
          <p:spPr>
            <a:xfrm>
              <a:off x="4554507" y="3607088"/>
              <a:ext cx="140936" cy="990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317"/>
                <a:gd name="f4" fmla="val 2742"/>
                <a:gd name="f5" fmla="val 2174"/>
                <a:gd name="f6" fmla="val 1"/>
                <a:gd name="f7" fmla="val 1292"/>
                <a:gd name="f8" fmla="val 505"/>
                <a:gd name="f9" fmla="val 379"/>
                <a:gd name="f10" fmla="val 1040"/>
                <a:gd name="f11" fmla="val 32"/>
                <a:gd name="f12" fmla="val 1103"/>
                <a:gd name="f13" fmla="val 946"/>
                <a:gd name="f14" fmla="val 1985"/>
                <a:gd name="f15" fmla="val 1450"/>
                <a:gd name="f16" fmla="val 2458"/>
                <a:gd name="f17" fmla="val 1702"/>
                <a:gd name="f18" fmla="val 2647"/>
                <a:gd name="f19" fmla="val 4254"/>
                <a:gd name="f20" fmla="val 1135"/>
                <a:gd name="f21" fmla="val 3813"/>
                <a:gd name="f22" fmla="val 410"/>
                <a:gd name="f23" fmla="val 3025"/>
                <a:gd name="f24" fmla="*/ f0 1 4317"/>
                <a:gd name="f25" fmla="*/ f1 1 2742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317"/>
                <a:gd name="f32" fmla="*/ f29 1 2742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317" h="2742">
                  <a:moveTo>
                    <a:pt x="f5" y="f6"/>
                  </a:moveTo>
                  <a:cubicBezTo>
                    <a:pt x="f7" y="f6"/>
                    <a:pt x="f8" y="f9"/>
                    <a:pt x="f2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4"/>
                  </a:cubicBezTo>
                  <a:lnTo>
                    <a:pt x="f18" y="f4"/>
                  </a:lnTo>
                  <a:lnTo>
                    <a:pt x="f19" y="f20"/>
                  </a:lnTo>
                  <a:lnTo>
                    <a:pt x="f3" y="f10"/>
                  </a:lnTo>
                  <a:cubicBezTo>
                    <a:pt x="f21" y="f22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7" name="Google Shape;6957;p88">
            <a:extLst>
              <a:ext uri="{FF2B5EF4-FFF2-40B4-BE49-F238E27FC236}">
                <a16:creationId xmlns:a16="http://schemas.microsoft.com/office/drawing/2014/main" id="{5A412616-2155-4B5F-1FC8-6F9C93AB3E49}"/>
              </a:ext>
            </a:extLst>
          </p:cNvPr>
          <p:cNvGrpSpPr/>
          <p:nvPr/>
        </p:nvGrpSpPr>
        <p:grpSpPr>
          <a:xfrm>
            <a:off x="2435413" y="1310958"/>
            <a:ext cx="373559" cy="372837"/>
            <a:chOff x="3730944" y="986052"/>
            <a:chExt cx="373559" cy="372837"/>
          </a:xfrm>
          <a:solidFill>
            <a:schemeClr val="bg2"/>
          </a:solidFill>
        </p:grpSpPr>
        <p:sp>
          <p:nvSpPr>
            <p:cNvPr id="38" name="Google Shape;6958;p88">
              <a:extLst>
                <a:ext uri="{FF2B5EF4-FFF2-40B4-BE49-F238E27FC236}">
                  <a16:creationId xmlns:a16="http://schemas.microsoft.com/office/drawing/2014/main" id="{F4B7E8BA-0DB0-4F00-6E83-CB99A2ECB72E}"/>
                </a:ext>
              </a:extLst>
            </p:cNvPr>
            <p:cNvSpPr/>
            <p:nvPr/>
          </p:nvSpPr>
          <p:spPr>
            <a:xfrm>
              <a:off x="3808475" y="986052"/>
              <a:ext cx="131929" cy="435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1364"/>
                <a:gd name="f5" fmla="val 645"/>
                <a:gd name="f6" fmla="val 263"/>
                <a:gd name="f7" fmla="val 296"/>
                <a:gd name="f8" fmla="val 670"/>
                <a:gd name="f9" fmla="val 1016"/>
                <a:gd name="f10" fmla="val 1205"/>
                <a:gd name="f11" fmla="val 158"/>
                <a:gd name="f12" fmla="val 1363"/>
                <a:gd name="f13" fmla="val 347"/>
                <a:gd name="f14" fmla="val 3781"/>
                <a:gd name="f15" fmla="val 3970"/>
                <a:gd name="f16" fmla="val 4127"/>
                <a:gd name="f17" fmla="val 260"/>
                <a:gd name="f18" fmla="val 3812"/>
                <a:gd name="f19" fmla="val 8"/>
                <a:gd name="f20" fmla="val 3466"/>
                <a:gd name="f21" fmla="val 756"/>
                <a:gd name="f22" fmla="val 718"/>
                <a:gd name="f23" fmla="val 3"/>
                <a:gd name="f24" fmla="val 681"/>
                <a:gd name="f25" fmla="*/ f0 1 4128"/>
                <a:gd name="f26" fmla="*/ f1 1 1364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4128"/>
                <a:gd name="f33" fmla="*/ f30 1 1364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4128" h="1364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lnTo>
                    <a:pt x="f2" y="f9"/>
                  </a:lnTo>
                  <a:cubicBezTo>
                    <a:pt x="f2" y="f10"/>
                    <a:pt x="f11" y="f12"/>
                    <a:pt x="f13" y="f12"/>
                  </a:cubicBezTo>
                  <a:lnTo>
                    <a:pt x="f14" y="f12"/>
                  </a:lnTo>
                  <a:cubicBezTo>
                    <a:pt x="f15" y="f12"/>
                    <a:pt x="f16" y="f10"/>
                    <a:pt x="f16" y="f9"/>
                  </a:cubicBezTo>
                  <a:lnTo>
                    <a:pt x="f16" y="f8"/>
                  </a:lnTo>
                  <a:cubicBezTo>
                    <a:pt x="f16" y="f17"/>
                    <a:pt x="f18" y="f19"/>
                    <a:pt x="f20" y="f19"/>
                  </a:cubicBezTo>
                  <a:lnTo>
                    <a:pt x="f21" y="f19"/>
                  </a:lnTo>
                  <a:cubicBezTo>
                    <a:pt x="f22" y="f23"/>
                    <a:pt x="f2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9" name="Google Shape;6959;p88">
              <a:extLst>
                <a:ext uri="{FF2B5EF4-FFF2-40B4-BE49-F238E27FC236}">
                  <a16:creationId xmlns:a16="http://schemas.microsoft.com/office/drawing/2014/main" id="{9D10729F-2791-2E52-B01E-BCDE9A45A238}"/>
                </a:ext>
              </a:extLst>
            </p:cNvPr>
            <p:cNvSpPr/>
            <p:nvPr/>
          </p:nvSpPr>
          <p:spPr>
            <a:xfrm>
              <a:off x="3797384" y="1180618"/>
              <a:ext cx="21159" cy="231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726"/>
                <a:gd name="f5" fmla="val 1"/>
                <a:gd name="f6" fmla="val 725"/>
                <a:gd name="f7" fmla="*/ f0 1 662"/>
                <a:gd name="f8" fmla="*/ f1 1 726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662"/>
                <a:gd name="f15" fmla="*/ f12 1 726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62" h="726">
                  <a:moveTo>
                    <a:pt x="f5" y="f5"/>
                  </a:moveTo>
                  <a:lnTo>
                    <a:pt x="f5" y="f6"/>
                  </a:ln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0" name="Google Shape;6960;p88">
              <a:extLst>
                <a:ext uri="{FF2B5EF4-FFF2-40B4-BE49-F238E27FC236}">
                  <a16:creationId xmlns:a16="http://schemas.microsoft.com/office/drawing/2014/main" id="{581A0DCF-D901-0B97-6914-D407B3AA0994}"/>
                </a:ext>
              </a:extLst>
            </p:cNvPr>
            <p:cNvSpPr/>
            <p:nvPr/>
          </p:nvSpPr>
          <p:spPr>
            <a:xfrm>
              <a:off x="3797384" y="1094043"/>
              <a:ext cx="21159" cy="211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1"/>
                <a:gd name="f5" fmla="*/ f0 1 662"/>
                <a:gd name="f6" fmla="*/ f1 1 662"/>
                <a:gd name="f7" fmla="val f2"/>
                <a:gd name="f8" fmla="val f3"/>
                <a:gd name="f9" fmla="+- f8 0 f7"/>
                <a:gd name="f10" fmla="*/ f9 1 662"/>
                <a:gd name="f11" fmla="*/ f7 1 f10"/>
                <a:gd name="f12" fmla="*/ f8 1 f10"/>
                <a:gd name="f13" fmla="*/ f11 f5 1"/>
                <a:gd name="f14" fmla="*/ f12 f5 1"/>
                <a:gd name="f15" fmla="*/ f12 f6 1"/>
                <a:gd name="f16" fmla="*/ f11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" t="f16" r="f14" b="f15"/>
              <a:pathLst>
                <a:path w="662" h="662">
                  <a:moveTo>
                    <a:pt x="f4" y="f2"/>
                  </a:moveTo>
                  <a:lnTo>
                    <a:pt x="f4" y="f3"/>
                  </a:lnTo>
                  <a:lnTo>
                    <a:pt x="f3" y="f3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1" name="Google Shape;6961;p88">
              <a:extLst>
                <a:ext uri="{FF2B5EF4-FFF2-40B4-BE49-F238E27FC236}">
                  <a16:creationId xmlns:a16="http://schemas.microsoft.com/office/drawing/2014/main" id="{3F87218B-15B5-A494-62F9-0958CE2CF624}"/>
                </a:ext>
              </a:extLst>
            </p:cNvPr>
            <p:cNvSpPr/>
            <p:nvPr/>
          </p:nvSpPr>
          <p:spPr>
            <a:xfrm>
              <a:off x="3797384" y="1270229"/>
              <a:ext cx="21159" cy="211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663"/>
                <a:gd name="f5" fmla="val 1"/>
                <a:gd name="f6" fmla="*/ f0 1 662"/>
                <a:gd name="f7" fmla="*/ f1 1 663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662"/>
                <a:gd name="f14" fmla="*/ f11 1 663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662" h="663">
                  <a:moveTo>
                    <a:pt x="f5" y="f5"/>
                  </a:moveTo>
                  <a:lnTo>
                    <a:pt x="f5" y="f3"/>
                  </a:lnTo>
                  <a:lnTo>
                    <a:pt x="f3" y="f3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2" name="Google Shape;6962;p88">
              <a:extLst>
                <a:ext uri="{FF2B5EF4-FFF2-40B4-BE49-F238E27FC236}">
                  <a16:creationId xmlns:a16="http://schemas.microsoft.com/office/drawing/2014/main" id="{9BE1A469-C0CA-83ED-FBCB-21AB767BD4D2}"/>
                </a:ext>
              </a:extLst>
            </p:cNvPr>
            <p:cNvSpPr/>
            <p:nvPr/>
          </p:nvSpPr>
          <p:spPr>
            <a:xfrm>
              <a:off x="3730944" y="1007440"/>
              <a:ext cx="284945" cy="3514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916"/>
                <a:gd name="f4" fmla="val 10997"/>
                <a:gd name="f5" fmla="val 7183"/>
                <a:gd name="f6" fmla="val 2049"/>
                <a:gd name="f7" fmla="val 7404"/>
                <a:gd name="f8" fmla="val 7561"/>
                <a:gd name="f9" fmla="val 2206"/>
                <a:gd name="f10" fmla="val 2395"/>
                <a:gd name="f11" fmla="val 2584"/>
                <a:gd name="f12" fmla="val 2742"/>
                <a:gd name="f13" fmla="val 4474"/>
                <a:gd name="f14" fmla="val 4285"/>
                <a:gd name="f15" fmla="val 4127"/>
                <a:gd name="f16" fmla="val 3151"/>
                <a:gd name="f17" fmla="val 2017"/>
                <a:gd name="f18" fmla="val 3340"/>
                <a:gd name="f19" fmla="val 3497"/>
                <a:gd name="f20" fmla="val 2175"/>
                <a:gd name="f21" fmla="val 2364"/>
                <a:gd name="f22" fmla="val 3750"/>
                <a:gd name="f23" fmla="val 3939"/>
                <a:gd name="f24" fmla="val 4097"/>
                <a:gd name="f25" fmla="val 1764"/>
                <a:gd name="f26" fmla="val 1575"/>
                <a:gd name="f27" fmla="val 1418"/>
                <a:gd name="f28" fmla="val 5860"/>
                <a:gd name="f29" fmla="val 3372"/>
                <a:gd name="f30" fmla="val 6049"/>
                <a:gd name="f31" fmla="val 6207"/>
                <a:gd name="f32" fmla="val 3529"/>
                <a:gd name="f33" fmla="val 4758"/>
                <a:gd name="f34" fmla="val 4916"/>
                <a:gd name="f35" fmla="val 5105"/>
                <a:gd name="f36" fmla="val 5325"/>
                <a:gd name="f37" fmla="val 5483"/>
                <a:gd name="f38" fmla="val 6491"/>
                <a:gd name="f39" fmla="val 6680"/>
                <a:gd name="f40" fmla="val 6837"/>
                <a:gd name="f41" fmla="val 6144"/>
                <a:gd name="f42" fmla="val 6302"/>
                <a:gd name="f43" fmla="val 7562"/>
                <a:gd name="f44" fmla="val 7720"/>
                <a:gd name="f45" fmla="val 7909"/>
                <a:gd name="f46" fmla="val 8098"/>
                <a:gd name="f47" fmla="val 8255"/>
                <a:gd name="f48" fmla="val 7531"/>
                <a:gd name="f49" fmla="val 7657"/>
                <a:gd name="f50" fmla="val 7877"/>
                <a:gd name="f51" fmla="val 9232"/>
                <a:gd name="f52" fmla="val 9452"/>
                <a:gd name="f53" fmla="val 9610"/>
                <a:gd name="f54" fmla="val 8885"/>
                <a:gd name="f55" fmla="val 9043"/>
                <a:gd name="f56" fmla="val 1040"/>
                <a:gd name="f57" fmla="val 1"/>
                <a:gd name="f58" fmla="val 504"/>
                <a:gd name="f59" fmla="val 473"/>
                <a:gd name="f60" fmla="val 1009"/>
                <a:gd name="f61" fmla="val 9956"/>
                <a:gd name="f62" fmla="val 32"/>
                <a:gd name="f63" fmla="val 10524"/>
                <a:gd name="f64" fmla="val 10996"/>
                <a:gd name="f65" fmla="val 7908"/>
                <a:gd name="f66" fmla="val 8444"/>
                <a:gd name="f67" fmla="val 347"/>
                <a:gd name="f68" fmla="val 915"/>
                <a:gd name="f69" fmla="val 6711"/>
                <a:gd name="f70" fmla="val 1387"/>
                <a:gd name="f71" fmla="val 6175"/>
                <a:gd name="f72" fmla="val 2741"/>
                <a:gd name="f73" fmla="val 1733"/>
                <a:gd name="f74" fmla="*/ f0 1 8916"/>
                <a:gd name="f75" fmla="*/ f1 1 10997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8916"/>
                <a:gd name="f82" fmla="*/ f79 1 10997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8916" h="109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18" y="f24"/>
                    <a:pt x="f16" y="f24"/>
                  </a:cubicBezTo>
                  <a:lnTo>
                    <a:pt x="f25" y="f24"/>
                  </a:lnTo>
                  <a:cubicBezTo>
                    <a:pt x="f26" y="f24"/>
                    <a:pt x="f27" y="f23"/>
                    <a:pt x="f27" y="f22"/>
                  </a:cubicBezTo>
                  <a:lnTo>
                    <a:pt x="f27" y="f21"/>
                  </a:lnTo>
                  <a:cubicBezTo>
                    <a:pt x="f27" y="f20"/>
                    <a:pt x="f26" y="f17"/>
                    <a:pt x="f25" y="f17"/>
                  </a:cubicBezTo>
                  <a:close/>
                  <a:moveTo>
                    <a:pt x="f28" y="f29"/>
                  </a:moveTo>
                  <a:cubicBezTo>
                    <a:pt x="f30" y="f29"/>
                    <a:pt x="f31" y="f32"/>
                    <a:pt x="f31" y="f22"/>
                  </a:cubicBezTo>
                  <a:cubicBezTo>
                    <a:pt x="f31" y="f23"/>
                    <a:pt x="f30" y="f24"/>
                    <a:pt x="f28" y="f24"/>
                  </a:cubicBezTo>
                  <a:lnTo>
                    <a:pt x="f13" y="f24"/>
                  </a:lnTo>
                  <a:cubicBezTo>
                    <a:pt x="f14" y="f24"/>
                    <a:pt x="f15" y="f23"/>
                    <a:pt x="f15" y="f22"/>
                  </a:cubicBezTo>
                  <a:cubicBezTo>
                    <a:pt x="f15" y="f32"/>
                    <a:pt x="f14" y="f29"/>
                    <a:pt x="f13" y="f29"/>
                  </a:cubicBezTo>
                  <a:close/>
                  <a:moveTo>
                    <a:pt x="f5" y="f33"/>
                  </a:moveTo>
                  <a:cubicBezTo>
                    <a:pt x="f7" y="f33"/>
                    <a:pt x="f8" y="f34"/>
                    <a:pt x="f8" y="f35"/>
                  </a:cubicBezTo>
                  <a:cubicBezTo>
                    <a:pt x="f8" y="f36"/>
                    <a:pt x="f7" y="f37"/>
                    <a:pt x="f5" y="f37"/>
                  </a:cubicBezTo>
                  <a:lnTo>
                    <a:pt x="f13" y="f37"/>
                  </a:lnTo>
                  <a:cubicBezTo>
                    <a:pt x="f14" y="f37"/>
                    <a:pt x="f15" y="f36"/>
                    <a:pt x="f15" y="f35"/>
                  </a:cubicBezTo>
                  <a:cubicBezTo>
                    <a:pt x="f15" y="f34"/>
                    <a:pt x="f14" y="f33"/>
                    <a:pt x="f13" y="f33"/>
                  </a:cubicBezTo>
                  <a:close/>
                  <a:moveTo>
                    <a:pt x="f16" y="f33"/>
                  </a:moveTo>
                  <a:cubicBezTo>
                    <a:pt x="f18" y="f33"/>
                    <a:pt x="f19" y="f34"/>
                    <a:pt x="f19" y="f35"/>
                  </a:cubicBezTo>
                  <a:lnTo>
                    <a:pt x="f19" y="f38"/>
                  </a:lnTo>
                  <a:cubicBezTo>
                    <a:pt x="f19" y="f39"/>
                    <a:pt x="f18" y="f40"/>
                    <a:pt x="f16" y="f40"/>
                  </a:cubicBezTo>
                  <a:lnTo>
                    <a:pt x="f25" y="f40"/>
                  </a:lnTo>
                  <a:cubicBezTo>
                    <a:pt x="f26" y="f40"/>
                    <a:pt x="f27" y="f39"/>
                    <a:pt x="f27" y="f38"/>
                  </a:cubicBezTo>
                  <a:lnTo>
                    <a:pt x="f27" y="f35"/>
                  </a:lnTo>
                  <a:cubicBezTo>
                    <a:pt x="f27" y="f34"/>
                    <a:pt x="f26" y="f33"/>
                    <a:pt x="f25" y="f33"/>
                  </a:cubicBezTo>
                  <a:close/>
                  <a:moveTo>
                    <a:pt x="f28" y="f41"/>
                  </a:moveTo>
                  <a:cubicBezTo>
                    <a:pt x="f30" y="f41"/>
                    <a:pt x="f31" y="f42"/>
                    <a:pt x="f31" y="f38"/>
                  </a:cubicBezTo>
                  <a:cubicBezTo>
                    <a:pt x="f31" y="f39"/>
                    <a:pt x="f30" y="f40"/>
                    <a:pt x="f28" y="f40"/>
                  </a:cubicBezTo>
                  <a:lnTo>
                    <a:pt x="f13" y="f40"/>
                  </a:lnTo>
                  <a:cubicBezTo>
                    <a:pt x="f14" y="f40"/>
                    <a:pt x="f15" y="f39"/>
                    <a:pt x="f15" y="f38"/>
                  </a:cubicBezTo>
                  <a:cubicBezTo>
                    <a:pt x="f15" y="f42"/>
                    <a:pt x="f14" y="f41"/>
                    <a:pt x="f13" y="f41"/>
                  </a:cubicBezTo>
                  <a:close/>
                  <a:moveTo>
                    <a:pt x="f5" y="f43"/>
                  </a:moveTo>
                  <a:cubicBezTo>
                    <a:pt x="f7" y="f43"/>
                    <a:pt x="f8" y="f44"/>
                    <a:pt x="f8" y="f45"/>
                  </a:cubicBezTo>
                  <a:cubicBezTo>
                    <a:pt x="f8" y="f46"/>
                    <a:pt x="f7" y="f47"/>
                    <a:pt x="f5" y="f47"/>
                  </a:cubicBezTo>
                  <a:lnTo>
                    <a:pt x="f13" y="f47"/>
                  </a:lnTo>
                  <a:cubicBezTo>
                    <a:pt x="f14" y="f47"/>
                    <a:pt x="f15" y="f46"/>
                    <a:pt x="f15" y="f45"/>
                  </a:cubicBezTo>
                  <a:cubicBezTo>
                    <a:pt x="f15" y="f44"/>
                    <a:pt x="f14" y="f43"/>
                    <a:pt x="f13" y="f43"/>
                  </a:cubicBezTo>
                  <a:close/>
                  <a:moveTo>
                    <a:pt x="f16" y="f48"/>
                  </a:moveTo>
                  <a:cubicBezTo>
                    <a:pt x="f18" y="f48"/>
                    <a:pt x="f19" y="f49"/>
                    <a:pt x="f19" y="f50"/>
                  </a:cubicBezTo>
                  <a:lnTo>
                    <a:pt x="f19" y="f51"/>
                  </a:lnTo>
                  <a:cubicBezTo>
                    <a:pt x="f19" y="f52"/>
                    <a:pt x="f18" y="f53"/>
                    <a:pt x="f16" y="f53"/>
                  </a:cubicBezTo>
                  <a:lnTo>
                    <a:pt x="f25" y="f53"/>
                  </a:lnTo>
                  <a:cubicBezTo>
                    <a:pt x="f26" y="f53"/>
                    <a:pt x="f27" y="f52"/>
                    <a:pt x="f27" y="f51"/>
                  </a:cubicBezTo>
                  <a:lnTo>
                    <a:pt x="f27" y="f50"/>
                  </a:lnTo>
                  <a:cubicBezTo>
                    <a:pt x="f27" y="f49"/>
                    <a:pt x="f26" y="f48"/>
                    <a:pt x="f25" y="f48"/>
                  </a:cubicBezTo>
                  <a:close/>
                  <a:moveTo>
                    <a:pt x="f28" y="f54"/>
                  </a:moveTo>
                  <a:cubicBezTo>
                    <a:pt x="f30" y="f54"/>
                    <a:pt x="f31" y="f55"/>
                    <a:pt x="f31" y="f51"/>
                  </a:cubicBezTo>
                  <a:cubicBezTo>
                    <a:pt x="f31" y="f52"/>
                    <a:pt x="f30" y="f53"/>
                    <a:pt x="f28" y="f53"/>
                  </a:cubicBezTo>
                  <a:lnTo>
                    <a:pt x="f13" y="f53"/>
                  </a:lnTo>
                  <a:cubicBezTo>
                    <a:pt x="f14" y="f53"/>
                    <a:pt x="f15" y="f52"/>
                    <a:pt x="f15" y="f51"/>
                  </a:cubicBezTo>
                  <a:cubicBezTo>
                    <a:pt x="f15" y="f55"/>
                    <a:pt x="f14" y="f54"/>
                    <a:pt x="f13" y="f54"/>
                  </a:cubicBezTo>
                  <a:close/>
                  <a:moveTo>
                    <a:pt x="f56" y="f57"/>
                  </a:moveTo>
                  <a:cubicBezTo>
                    <a:pt x="f58" y="f57"/>
                    <a:pt x="f2" y="f59"/>
                    <a:pt x="f2" y="f60"/>
                  </a:cubicBezTo>
                  <a:lnTo>
                    <a:pt x="f2" y="f61"/>
                  </a:lnTo>
                  <a:cubicBezTo>
                    <a:pt x="f62" y="f63"/>
                    <a:pt x="f58" y="f64"/>
                    <a:pt x="f56" y="f64"/>
                  </a:cubicBezTo>
                  <a:lnTo>
                    <a:pt x="f65" y="f64"/>
                  </a:lnTo>
                  <a:cubicBezTo>
                    <a:pt x="f66" y="f64"/>
                    <a:pt x="f3" y="f63"/>
                    <a:pt x="f3" y="f61"/>
                  </a:cubicBezTo>
                  <a:lnTo>
                    <a:pt x="f3" y="f60"/>
                  </a:lnTo>
                  <a:cubicBezTo>
                    <a:pt x="f3" y="f59"/>
                    <a:pt x="f66" y="f57"/>
                    <a:pt x="f65" y="f57"/>
                  </a:cubicBezTo>
                  <a:lnTo>
                    <a:pt x="f5" y="f57"/>
                  </a:lnTo>
                  <a:lnTo>
                    <a:pt x="f5" y="f67"/>
                  </a:lnTo>
                  <a:cubicBezTo>
                    <a:pt x="f5" y="f68"/>
                    <a:pt x="f69" y="f70"/>
                    <a:pt x="f71" y="f70"/>
                  </a:cubicBezTo>
                  <a:lnTo>
                    <a:pt x="f72" y="f70"/>
                  </a:lnTo>
                  <a:cubicBezTo>
                    <a:pt x="f9" y="f70"/>
                    <a:pt x="f73" y="f68"/>
                    <a:pt x="f73" y="f67"/>
                  </a:cubicBezTo>
                  <a:lnTo>
                    <a:pt x="f73" y="f57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3" name="Google Shape;6963;p88">
              <a:extLst>
                <a:ext uri="{FF2B5EF4-FFF2-40B4-BE49-F238E27FC236}">
                  <a16:creationId xmlns:a16="http://schemas.microsoft.com/office/drawing/2014/main" id="{C76163ED-99F3-AC85-1BE2-F554B2C29478}"/>
                </a:ext>
              </a:extLst>
            </p:cNvPr>
            <p:cNvSpPr/>
            <p:nvPr/>
          </p:nvSpPr>
          <p:spPr>
            <a:xfrm>
              <a:off x="4039023" y="1115165"/>
              <a:ext cx="65480" cy="1329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4160"/>
                <a:gd name="f5" fmla="val 1"/>
                <a:gd name="f6" fmla="*/ f0 1 2049"/>
                <a:gd name="f7" fmla="*/ f1 1 416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049"/>
                <a:gd name="f14" fmla="*/ f11 1 416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049" h="4160">
                  <a:moveTo>
                    <a:pt x="f5" y="f5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4" name="Google Shape;6964;p88">
              <a:extLst>
                <a:ext uri="{FF2B5EF4-FFF2-40B4-BE49-F238E27FC236}">
                  <a16:creationId xmlns:a16="http://schemas.microsoft.com/office/drawing/2014/main" id="{656ADE6D-9EFF-F07B-CE64-285605DC7651}"/>
                </a:ext>
              </a:extLst>
            </p:cNvPr>
            <p:cNvSpPr/>
            <p:nvPr/>
          </p:nvSpPr>
          <p:spPr>
            <a:xfrm>
              <a:off x="4039023" y="1028590"/>
              <a:ext cx="65480" cy="65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1009"/>
                <a:gd name="f5" fmla="val 1"/>
                <a:gd name="f6" fmla="val 473"/>
                <a:gd name="f7" fmla="val 1040"/>
                <a:gd name="f8" fmla="val 2048"/>
                <a:gd name="f9" fmla="val 1576"/>
                <a:gd name="f10" fmla="*/ f0 1 2049"/>
                <a:gd name="f11" fmla="*/ f1 1 2049"/>
                <a:gd name="f12" fmla="val f2"/>
                <a:gd name="f13" fmla="val f3"/>
                <a:gd name="f14" fmla="+- f13 0 f12"/>
                <a:gd name="f15" fmla="*/ f14 1 2049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049" h="2049">
                  <a:moveTo>
                    <a:pt x="f4" y="f5"/>
                  </a:moveTo>
                  <a:cubicBezTo>
                    <a:pt x="f6" y="f5"/>
                    <a:pt x="f5" y="f6"/>
                    <a:pt x="f5" y="f7"/>
                  </a:cubicBezTo>
                  <a:lnTo>
                    <a:pt x="f5" y="f8"/>
                  </a:lnTo>
                  <a:lnTo>
                    <a:pt x="f3" y="f8"/>
                  </a:lnTo>
                  <a:lnTo>
                    <a:pt x="f3" y="f7"/>
                  </a:lnTo>
                  <a:cubicBezTo>
                    <a:pt x="f3" y="f6"/>
                    <a:pt x="f9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5" name="Google Shape;6965;p88">
              <a:extLst>
                <a:ext uri="{FF2B5EF4-FFF2-40B4-BE49-F238E27FC236}">
                  <a16:creationId xmlns:a16="http://schemas.microsoft.com/office/drawing/2014/main" id="{9C69CD18-6704-AF13-AA91-256A42C33D9E}"/>
                </a:ext>
              </a:extLst>
            </p:cNvPr>
            <p:cNvSpPr/>
            <p:nvPr/>
          </p:nvSpPr>
          <p:spPr>
            <a:xfrm>
              <a:off x="4041044" y="1270229"/>
              <a:ext cx="59445" cy="65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60"/>
                <a:gd name="f4" fmla="val 2049"/>
                <a:gd name="f5" fmla="val 1"/>
                <a:gd name="f6" fmla="val 599"/>
                <a:gd name="f7" fmla="val 1796"/>
                <a:gd name="f8" fmla="val 694"/>
                <a:gd name="f9" fmla="val 1985"/>
                <a:gd name="f10" fmla="val 788"/>
                <a:gd name="f11" fmla="val 2048"/>
                <a:gd name="f12" fmla="val 946"/>
                <a:gd name="f13" fmla="val 1103"/>
                <a:gd name="f14" fmla="val 1229"/>
                <a:gd name="f15" fmla="val 1261"/>
                <a:gd name="f16" fmla="*/ f0 1 1860"/>
                <a:gd name="f17" fmla="*/ f1 1 2049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860"/>
                <a:gd name="f24" fmla="*/ f21 1 2049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860" h="2049">
                  <a:moveTo>
                    <a:pt x="f5" y="f5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9"/>
                    <a:pt x="f15" y="f7"/>
                  </a:cubicBez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6" name="Google Shape;6966;p88">
            <a:extLst>
              <a:ext uri="{FF2B5EF4-FFF2-40B4-BE49-F238E27FC236}">
                <a16:creationId xmlns:a16="http://schemas.microsoft.com/office/drawing/2014/main" id="{E6AA1A8F-FADD-993B-73A6-66902ECF0A5F}"/>
              </a:ext>
            </a:extLst>
          </p:cNvPr>
          <p:cNvGrpSpPr/>
          <p:nvPr/>
        </p:nvGrpSpPr>
        <p:grpSpPr>
          <a:xfrm>
            <a:off x="6894108" y="2883286"/>
            <a:ext cx="453661" cy="454365"/>
            <a:chOff x="8189640" y="2558381"/>
            <a:chExt cx="453661" cy="454365"/>
          </a:xfrm>
          <a:solidFill>
            <a:schemeClr val="bg2"/>
          </a:solidFill>
        </p:grpSpPr>
        <p:sp>
          <p:nvSpPr>
            <p:cNvPr id="47" name="Google Shape;6967;p88">
              <a:extLst>
                <a:ext uri="{FF2B5EF4-FFF2-40B4-BE49-F238E27FC236}">
                  <a16:creationId xmlns:a16="http://schemas.microsoft.com/office/drawing/2014/main" id="{28254686-020A-8FAC-3DDD-8EA15AB4665A}"/>
                </a:ext>
              </a:extLst>
            </p:cNvPr>
            <p:cNvSpPr/>
            <p:nvPr/>
          </p:nvSpPr>
          <p:spPr>
            <a:xfrm>
              <a:off x="8317162" y="2858761"/>
              <a:ext cx="12298" cy="196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6"/>
                <a:gd name="f4" fmla="val 505"/>
                <a:gd name="f5" fmla="val 158"/>
                <a:gd name="f6" fmla="val 1"/>
                <a:gd name="f7" fmla="val 315"/>
                <a:gd name="f8" fmla="*/ f0 1 316"/>
                <a:gd name="f9" fmla="*/ f1 1 505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316"/>
                <a:gd name="f16" fmla="*/ f13 1 505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316" h="505">
                  <a:moveTo>
                    <a:pt x="f5" y="f6"/>
                  </a:moveTo>
                  <a:lnTo>
                    <a:pt x="f2" y="f4"/>
                  </a:lnTo>
                  <a:lnTo>
                    <a:pt x="f7" y="f4"/>
                  </a:ln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8" name="Google Shape;6968;p88">
              <a:extLst>
                <a:ext uri="{FF2B5EF4-FFF2-40B4-BE49-F238E27FC236}">
                  <a16:creationId xmlns:a16="http://schemas.microsoft.com/office/drawing/2014/main" id="{7A96C777-1491-D8DC-790D-394464113E51}"/>
                </a:ext>
              </a:extLst>
            </p:cNvPr>
            <p:cNvSpPr/>
            <p:nvPr/>
          </p:nvSpPr>
          <p:spPr>
            <a:xfrm>
              <a:off x="8189640" y="2743538"/>
              <a:ext cx="267297" cy="2692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9"/>
                <a:gd name="f4" fmla="val 6918"/>
                <a:gd name="f5" fmla="val 3427"/>
                <a:gd name="f6" fmla="val 1449"/>
                <a:gd name="f7" fmla="val 3569"/>
                <a:gd name="f8" fmla="val 3718"/>
                <a:gd name="f9" fmla="val 1512"/>
                <a:gd name="f10" fmla="val 3781"/>
                <a:gd name="f11" fmla="val 1638"/>
                <a:gd name="f12" fmla="val 4317"/>
                <a:gd name="f13" fmla="val 3466"/>
                <a:gd name="f14" fmla="val 4474"/>
                <a:gd name="f15" fmla="val 4695"/>
                <a:gd name="f16" fmla="val 4852"/>
                <a:gd name="f17" fmla="val 3623"/>
                <a:gd name="f18" fmla="val 3812"/>
                <a:gd name="f19" fmla="val 3970"/>
                <a:gd name="f20" fmla="val 4726"/>
                <a:gd name="f21" fmla="val 4127"/>
                <a:gd name="f22" fmla="val 4537"/>
                <a:gd name="f23" fmla="val 4789"/>
                <a:gd name="f24" fmla="val 5072"/>
                <a:gd name="f25" fmla="val 5262"/>
                <a:gd name="f26" fmla="val 4758"/>
                <a:gd name="f27" fmla="val 5419"/>
                <a:gd name="f28" fmla="val 4569"/>
                <a:gd name="f29" fmla="val 5514"/>
                <a:gd name="f30" fmla="val 4545"/>
                <a:gd name="f31" fmla="val 5518"/>
                <a:gd name="f32" fmla="val 4521"/>
                <a:gd name="f33" fmla="val 5520"/>
                <a:gd name="f34" fmla="val 4498"/>
                <a:gd name="f35" fmla="val 4341"/>
                <a:gd name="f36" fmla="val 4210"/>
                <a:gd name="f37" fmla="val 5427"/>
                <a:gd name="f38" fmla="val 4128"/>
                <a:gd name="f39" fmla="val 3057"/>
                <a:gd name="f40" fmla="val 2710"/>
                <a:gd name="f41" fmla="val 2683"/>
                <a:gd name="f42" fmla="val 2535"/>
                <a:gd name="f43" fmla="val 2351"/>
                <a:gd name="f44" fmla="val 2325"/>
                <a:gd name="f45" fmla="val 2297"/>
                <a:gd name="f46" fmla="val 2269"/>
                <a:gd name="f47" fmla="val 2080"/>
                <a:gd name="f48" fmla="val 5451"/>
                <a:gd name="f49" fmla="val 2017"/>
                <a:gd name="f50" fmla="val 2049"/>
                <a:gd name="f51" fmla="val 2332"/>
                <a:gd name="f52" fmla="val 2175"/>
                <a:gd name="f53" fmla="val 4096"/>
                <a:gd name="f54" fmla="val 2206"/>
                <a:gd name="f55" fmla="val 2395"/>
                <a:gd name="f56" fmla="val 2553"/>
                <a:gd name="f57" fmla="val 3120"/>
                <a:gd name="f58" fmla="val 3151"/>
                <a:gd name="f59" fmla="val 3285"/>
                <a:gd name="f60" fmla="val 3435"/>
                <a:gd name="f61" fmla="val 1544"/>
                <a:gd name="f62" fmla="val 1"/>
                <a:gd name="f63" fmla="val 3434"/>
                <a:gd name="f64" fmla="val 5356"/>
                <a:gd name="f65" fmla="val 6900"/>
                <a:gd name="f66" fmla="val 4065"/>
                <a:gd name="f67" fmla="val 4632"/>
                <a:gd name="f68" fmla="val 6742"/>
                <a:gd name="f69" fmla="val 5168"/>
                <a:gd name="f70" fmla="val 6427"/>
                <a:gd name="f71" fmla="val 6365"/>
                <a:gd name="f72" fmla="val 6407"/>
                <a:gd name="f73" fmla="val 6910"/>
                <a:gd name="f74" fmla="val 6449"/>
                <a:gd name="f75" fmla="val 6917"/>
                <a:gd name="f76" fmla="val 6491"/>
                <a:gd name="f77" fmla="val 6575"/>
                <a:gd name="f78" fmla="val 6659"/>
                <a:gd name="f79" fmla="val 6889"/>
                <a:gd name="f80" fmla="val 6743"/>
                <a:gd name="f81" fmla="val 6805"/>
                <a:gd name="f82" fmla="val 6806"/>
                <a:gd name="f83" fmla="val 6616"/>
                <a:gd name="f84" fmla="val 6459"/>
                <a:gd name="f85" fmla="val 5009"/>
                <a:gd name="f86" fmla="val 4001"/>
                <a:gd name="f87" fmla="val 3119"/>
                <a:gd name="f88" fmla="val 6774"/>
                <a:gd name="f89" fmla="val 2804"/>
                <a:gd name="f90" fmla="val 6711"/>
                <a:gd name="f91" fmla="val 2489"/>
                <a:gd name="f92" fmla="val 6617"/>
                <a:gd name="f93" fmla="val 2426"/>
                <a:gd name="f94" fmla="val 6428"/>
                <a:gd name="f95" fmla="val 2363"/>
                <a:gd name="f96" fmla="val 5389"/>
                <a:gd name="f97" fmla="val 2755"/>
                <a:gd name="f98" fmla="val 5256"/>
                <a:gd name="f99" fmla="val 2780"/>
                <a:gd name="f100" fmla="val 5125"/>
                <a:gd name="f101" fmla="val 4892"/>
                <a:gd name="f102" fmla="val 4667"/>
                <a:gd name="f103" fmla="val 2702"/>
                <a:gd name="f104" fmla="val 4506"/>
                <a:gd name="f105" fmla="val 2521"/>
                <a:gd name="f106" fmla="val 4222"/>
                <a:gd name="f107" fmla="val 1891"/>
                <a:gd name="f108" fmla="val 4159"/>
                <a:gd name="f109" fmla="val 1481"/>
                <a:gd name="f110" fmla="val 4443"/>
                <a:gd name="f111" fmla="val 221"/>
                <a:gd name="f112" fmla="val 189"/>
                <a:gd name="f113" fmla="val 4411"/>
                <a:gd name="f114" fmla="val 158"/>
                <a:gd name="f115" fmla="val 63"/>
                <a:gd name="f116" fmla="*/ f0 1 6869"/>
                <a:gd name="f117" fmla="*/ f1 1 6918"/>
                <a:gd name="f118" fmla="val f2"/>
                <a:gd name="f119" fmla="val f3"/>
                <a:gd name="f120" fmla="val f4"/>
                <a:gd name="f121" fmla="+- f120 0 f118"/>
                <a:gd name="f122" fmla="+- f119 0 f118"/>
                <a:gd name="f123" fmla="*/ f122 1 6869"/>
                <a:gd name="f124" fmla="*/ f121 1 6918"/>
                <a:gd name="f125" fmla="*/ f118 1 f123"/>
                <a:gd name="f126" fmla="*/ f119 1 f123"/>
                <a:gd name="f127" fmla="*/ f118 1 f124"/>
                <a:gd name="f128" fmla="*/ f120 1 f124"/>
                <a:gd name="f129" fmla="*/ f125 f116 1"/>
                <a:gd name="f130" fmla="*/ f126 f116 1"/>
                <a:gd name="f131" fmla="*/ f128 f117 1"/>
                <a:gd name="f132" fmla="*/ f127 f1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9" t="f132" r="f130" b="f131"/>
              <a:pathLst>
                <a:path w="6869" h="691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14" y="f13"/>
                  </a:lnTo>
                  <a:cubicBezTo>
                    <a:pt x="f15" y="f13"/>
                    <a:pt x="f16" y="f17"/>
                    <a:pt x="f16" y="f18"/>
                  </a:cubicBezTo>
                  <a:cubicBezTo>
                    <a:pt x="f16" y="f19"/>
                    <a:pt x="f20" y="f21"/>
                    <a:pt x="f22" y="f21"/>
                  </a:cubicBezTo>
                  <a:lnTo>
                    <a:pt x="f23" y="f24"/>
                  </a:lnTo>
                  <a:cubicBezTo>
                    <a:pt x="f16" y="f25"/>
                    <a:pt x="f26" y="f27"/>
                    <a:pt x="f28" y="f29"/>
                  </a:cubicBezTo>
                  <a:cubicBezTo>
                    <a:pt x="f30" y="f31"/>
                    <a:pt x="f32" y="f33"/>
                    <a:pt x="f34" y="f33"/>
                  </a:cubicBezTo>
                  <a:cubicBezTo>
                    <a:pt x="f35" y="f33"/>
                    <a:pt x="f36" y="f37"/>
                    <a:pt x="f38" y="f25"/>
                  </a:cubicBezTo>
                  <a:lnTo>
                    <a:pt x="f10" y="f21"/>
                  </a:lnTo>
                  <a:lnTo>
                    <a:pt x="f39" y="f21"/>
                  </a:lnTo>
                  <a:lnTo>
                    <a:pt x="f40" y="f25"/>
                  </a:lnTo>
                  <a:cubicBezTo>
                    <a:pt x="f41" y="f37"/>
                    <a:pt x="f42" y="f33"/>
                    <a:pt x="f43" y="f33"/>
                  </a:cubicBezTo>
                  <a:cubicBezTo>
                    <a:pt x="f44" y="f33"/>
                    <a:pt x="f45" y="f31"/>
                    <a:pt x="f46" y="f29"/>
                  </a:cubicBezTo>
                  <a:cubicBezTo>
                    <a:pt x="f47" y="f48"/>
                    <a:pt x="f49" y="f25"/>
                    <a:pt x="f50" y="f24"/>
                  </a:cubicBezTo>
                  <a:lnTo>
                    <a:pt x="f51" y="f21"/>
                  </a:lnTo>
                  <a:cubicBezTo>
                    <a:pt x="f52" y="f53"/>
                    <a:pt x="f49" y="f19"/>
                    <a:pt x="f49" y="f18"/>
                  </a:cubicBezTo>
                  <a:cubicBezTo>
                    <a:pt x="f50" y="f17"/>
                    <a:pt x="f54" y="f13"/>
                    <a:pt x="f55" y="f13"/>
                  </a:cubicBezTo>
                  <a:lnTo>
                    <a:pt x="f56" y="f13"/>
                  </a:lnTo>
                  <a:lnTo>
                    <a:pt x="f57" y="f11"/>
                  </a:lnTo>
                  <a:cubicBezTo>
                    <a:pt x="f58" y="f9"/>
                    <a:pt x="f59" y="f6"/>
                    <a:pt x="f5" y="f6"/>
                  </a:cubicBezTo>
                  <a:close/>
                  <a:moveTo>
                    <a:pt x="f60" y="f2"/>
                  </a:moveTo>
                  <a:cubicBezTo>
                    <a:pt x="f61" y="f2"/>
                    <a:pt x="f62" y="f61"/>
                    <a:pt x="f62" y="f63"/>
                  </a:cubicBezTo>
                  <a:cubicBezTo>
                    <a:pt x="f62" y="f64"/>
                    <a:pt x="f61" y="f65"/>
                    <a:pt x="f60" y="f65"/>
                  </a:cubicBezTo>
                  <a:cubicBezTo>
                    <a:pt x="f66" y="f65"/>
                    <a:pt x="f67" y="f68"/>
                    <a:pt x="f69" y="f70"/>
                  </a:cubicBezTo>
                  <a:lnTo>
                    <a:pt x="f71" y="f65"/>
                  </a:lnTo>
                  <a:cubicBezTo>
                    <a:pt x="f72" y="f73"/>
                    <a:pt x="f74" y="f75"/>
                    <a:pt x="f76" y="f75"/>
                  </a:cubicBezTo>
                  <a:cubicBezTo>
                    <a:pt x="f77" y="f75"/>
                    <a:pt x="f78" y="f79"/>
                    <a:pt x="f80" y="f81"/>
                  </a:cubicBezTo>
                  <a:cubicBezTo>
                    <a:pt x="f82" y="f68"/>
                    <a:pt x="f3" y="f83"/>
                    <a:pt x="f3" y="f84"/>
                  </a:cubicBezTo>
                  <a:lnTo>
                    <a:pt x="f76" y="f85"/>
                  </a:lnTo>
                  <a:cubicBezTo>
                    <a:pt x="f80" y="f22"/>
                    <a:pt x="f3" y="f86"/>
                    <a:pt x="f3" y="f13"/>
                  </a:cubicBezTo>
                  <a:cubicBezTo>
                    <a:pt x="f3" y="f87"/>
                    <a:pt x="f88" y="f89"/>
                    <a:pt x="f90" y="f91"/>
                  </a:cubicBezTo>
                  <a:cubicBezTo>
                    <a:pt x="f92" y="f93"/>
                    <a:pt x="f76" y="f55"/>
                    <a:pt x="f94" y="f95"/>
                  </a:cubicBezTo>
                  <a:lnTo>
                    <a:pt x="f29" y="f40"/>
                  </a:lnTo>
                  <a:cubicBezTo>
                    <a:pt x="f96" y="f97"/>
                    <a:pt x="f98" y="f99"/>
                    <a:pt x="f100" y="f99"/>
                  </a:cubicBezTo>
                  <a:cubicBezTo>
                    <a:pt x="f101" y="f99"/>
                    <a:pt x="f102" y="f103"/>
                    <a:pt x="f104" y="f105"/>
                  </a:cubicBezTo>
                  <a:cubicBezTo>
                    <a:pt x="f106" y="f46"/>
                    <a:pt x="f53" y="f107"/>
                    <a:pt x="f108" y="f109"/>
                  </a:cubicBezTo>
                  <a:lnTo>
                    <a:pt x="f110" y="f111"/>
                  </a:lnTo>
                  <a:cubicBezTo>
                    <a:pt x="f110" y="f112"/>
                    <a:pt x="f110" y="f112"/>
                    <a:pt x="f113" y="f114"/>
                  </a:cubicBezTo>
                  <a:cubicBezTo>
                    <a:pt x="f53" y="f115"/>
                    <a:pt x="f10" y="f2"/>
                    <a:pt x="f60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9" name="Google Shape;6969;p88">
              <a:extLst>
                <a:ext uri="{FF2B5EF4-FFF2-40B4-BE49-F238E27FC236}">
                  <a16:creationId xmlns:a16="http://schemas.microsoft.com/office/drawing/2014/main" id="{17D88D96-0B55-D51D-D416-65FFD4B55F9A}"/>
                </a:ext>
              </a:extLst>
            </p:cNvPr>
            <p:cNvSpPr/>
            <p:nvPr/>
          </p:nvSpPr>
          <p:spPr>
            <a:xfrm>
              <a:off x="8497372" y="2665046"/>
              <a:ext cx="24551" cy="405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1"/>
                <a:gd name="f4" fmla="val 1041"/>
                <a:gd name="f5" fmla="val 1"/>
                <a:gd name="f6" fmla="val 32"/>
                <a:gd name="f7" fmla="val 410"/>
                <a:gd name="f8" fmla="val 126"/>
                <a:gd name="f9" fmla="val 694"/>
                <a:gd name="f10" fmla="val 315"/>
                <a:gd name="f11" fmla="val 473"/>
                <a:gd name="f12" fmla="val 599"/>
                <a:gd name="f13" fmla="val 347"/>
                <a:gd name="f14" fmla="*/ f0 1 631"/>
                <a:gd name="f15" fmla="*/ f1 1 1041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631"/>
                <a:gd name="f22" fmla="*/ f19 1 1041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631" h="1041">
                  <a:moveTo>
                    <a:pt x="f2" y="f5"/>
                  </a:moveTo>
                  <a:cubicBezTo>
                    <a:pt x="f6" y="f7"/>
                    <a:pt x="f8" y="f9"/>
                    <a:pt x="f10" y="f4"/>
                  </a:cubicBezTo>
                  <a:cubicBezTo>
                    <a:pt x="f11" y="f9"/>
                    <a:pt x="f12" y="f13"/>
                    <a:pt x="f3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0" name="Google Shape;6970;p88">
              <a:extLst>
                <a:ext uri="{FF2B5EF4-FFF2-40B4-BE49-F238E27FC236}">
                  <a16:creationId xmlns:a16="http://schemas.microsoft.com/office/drawing/2014/main" id="{AB9F36B5-3131-9381-6B17-94B5CC274250}"/>
                </a:ext>
              </a:extLst>
            </p:cNvPr>
            <p:cNvSpPr/>
            <p:nvPr/>
          </p:nvSpPr>
          <p:spPr>
            <a:xfrm>
              <a:off x="8374751" y="2558381"/>
              <a:ext cx="268550" cy="268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01"/>
                <a:gd name="f4" fmla="val 6896"/>
                <a:gd name="f5" fmla="val 3435"/>
                <a:gd name="f6" fmla="val 1356"/>
                <a:gd name="f7" fmla="val 3624"/>
                <a:gd name="f8" fmla="val 3782"/>
                <a:gd name="f9" fmla="val 1513"/>
                <a:gd name="f10" fmla="val 1734"/>
                <a:gd name="f11" fmla="val 2080"/>
                <a:gd name="f12" fmla="val 4821"/>
                <a:gd name="f13" fmla="val 5010"/>
                <a:gd name="f14" fmla="val 5168"/>
                <a:gd name="f15" fmla="val 2238"/>
                <a:gd name="f16" fmla="val 2427"/>
                <a:gd name="f17" fmla="val 2616"/>
                <a:gd name="f18" fmla="val 2742"/>
                <a:gd name="f19" fmla="val 4412"/>
                <a:gd name="f20" fmla="val 4380"/>
                <a:gd name="f21" fmla="val 3341"/>
                <a:gd name="f22" fmla="val 4191"/>
                <a:gd name="f23" fmla="val 3876"/>
                <a:gd name="f24" fmla="val 3908"/>
                <a:gd name="f25" fmla="val 4443"/>
                <a:gd name="f26" fmla="val 4475"/>
                <a:gd name="f27" fmla="val 3939"/>
                <a:gd name="f28" fmla="val 4506"/>
                <a:gd name="f29" fmla="val 4349"/>
                <a:gd name="f30" fmla="val 4916"/>
                <a:gd name="f31" fmla="val 5042"/>
                <a:gd name="f32" fmla="val 5262"/>
                <a:gd name="f33" fmla="val 5388"/>
                <a:gd name="f34" fmla="val 4286"/>
                <a:gd name="f35" fmla="val 5451"/>
                <a:gd name="f36" fmla="val 5483"/>
                <a:gd name="f37" fmla="val 4101"/>
                <a:gd name="f38" fmla="val 4010"/>
                <a:gd name="f39" fmla="val 3923"/>
                <a:gd name="f40" fmla="val 3466"/>
                <a:gd name="f41" fmla="val 4979"/>
                <a:gd name="f42" fmla="val 4947"/>
                <a:gd name="f43" fmla="val 3403"/>
                <a:gd name="f44" fmla="val 2994"/>
                <a:gd name="f45" fmla="val 2931"/>
                <a:gd name="f46" fmla="val 2844"/>
                <a:gd name="f47" fmla="val 2758"/>
                <a:gd name="f48" fmla="val 2671"/>
                <a:gd name="f49" fmla="val 2584"/>
                <a:gd name="f50" fmla="val 2521"/>
                <a:gd name="f51" fmla="val 2395"/>
                <a:gd name="f52" fmla="val 2962"/>
                <a:gd name="f53" fmla="val 2679"/>
                <a:gd name="f54" fmla="val 2490"/>
                <a:gd name="f55" fmla="val 2458"/>
                <a:gd name="f56" fmla="val 2049"/>
                <a:gd name="f57" fmla="val 1860"/>
                <a:gd name="f58" fmla="val 1702"/>
                <a:gd name="f59" fmla="val 2206"/>
                <a:gd name="f60" fmla="val 3088"/>
                <a:gd name="f61" fmla="val 3246"/>
                <a:gd name="f62" fmla="val 1"/>
                <a:gd name="f63" fmla="val 1576"/>
                <a:gd name="f64" fmla="val 32"/>
                <a:gd name="f65" fmla="val 3467"/>
                <a:gd name="f66" fmla="val 3971"/>
                <a:gd name="f67" fmla="val 158"/>
                <a:gd name="f68" fmla="val 411"/>
                <a:gd name="f69" fmla="val 6459"/>
                <a:gd name="f70" fmla="val 6554"/>
                <a:gd name="f71" fmla="val 6680"/>
                <a:gd name="f72" fmla="val 6806"/>
                <a:gd name="f73" fmla="val 225"/>
                <a:gd name="f74" fmla="val 6851"/>
                <a:gd name="f75" fmla="val 324"/>
                <a:gd name="f76" fmla="val 6895"/>
                <a:gd name="f77" fmla="val 420"/>
                <a:gd name="f78" fmla="val 460"/>
                <a:gd name="f79" fmla="val 500"/>
                <a:gd name="f80" fmla="val 6887"/>
                <a:gd name="f81" fmla="val 537"/>
                <a:gd name="f82" fmla="val 6869"/>
                <a:gd name="f83" fmla="val 6396"/>
                <a:gd name="f84" fmla="val 2269"/>
                <a:gd name="f85" fmla="val 6712"/>
                <a:gd name="f86" fmla="val 2899"/>
                <a:gd name="f87" fmla="val 5357"/>
                <a:gd name="f88" fmla="val 5325"/>
                <a:gd name="f89" fmla="*/ f0 1 6901"/>
                <a:gd name="f90" fmla="*/ f1 1 6896"/>
                <a:gd name="f91" fmla="val f2"/>
                <a:gd name="f92" fmla="val f3"/>
                <a:gd name="f93" fmla="val f4"/>
                <a:gd name="f94" fmla="+- f93 0 f91"/>
                <a:gd name="f95" fmla="+- f92 0 f91"/>
                <a:gd name="f96" fmla="*/ f95 1 6901"/>
                <a:gd name="f97" fmla="*/ f94 1 6896"/>
                <a:gd name="f98" fmla="*/ f91 1 f96"/>
                <a:gd name="f99" fmla="*/ f92 1 f96"/>
                <a:gd name="f100" fmla="*/ f91 1 f97"/>
                <a:gd name="f101" fmla="*/ f93 1 f97"/>
                <a:gd name="f102" fmla="*/ f98 f89 1"/>
                <a:gd name="f103" fmla="*/ f99 f89 1"/>
                <a:gd name="f104" fmla="*/ f101 f90 1"/>
                <a:gd name="f105" fmla="*/ f100 f9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2" t="f105" r="f103" b="f104"/>
              <a:pathLst>
                <a:path w="6901" h="6896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3" y="f18"/>
                    <a:pt x="f12" y="f18"/>
                  </a:cubicBezTo>
                  <a:lnTo>
                    <a:pt x="f19" y="f18"/>
                  </a:lnTo>
                  <a:cubicBezTo>
                    <a:pt x="f20" y="f21"/>
                    <a:pt x="f22" y="f23"/>
                    <a:pt x="f23" y="f19"/>
                  </a:cubicBezTo>
                  <a:cubicBezTo>
                    <a:pt x="f24" y="f25"/>
                    <a:pt x="f24" y="f26"/>
                    <a:pt x="f27" y="f28"/>
                  </a:cubicBezTo>
                  <a:lnTo>
                    <a:pt x="f29" y="f30"/>
                  </a:lnTo>
                  <a:cubicBezTo>
                    <a:pt x="f25" y="f31"/>
                    <a:pt x="f25" y="f32"/>
                    <a:pt x="f29" y="f33"/>
                  </a:cubicBezTo>
                  <a:cubicBezTo>
                    <a:pt x="f34" y="f35"/>
                    <a:pt x="f22" y="f36"/>
                    <a:pt x="f37" y="f36"/>
                  </a:cubicBezTo>
                  <a:cubicBezTo>
                    <a:pt x="f38" y="f36"/>
                    <a:pt x="f39" y="f35"/>
                    <a:pt x="f23" y="f33"/>
                  </a:cubicBezTo>
                  <a:lnTo>
                    <a:pt x="f40" y="f41"/>
                  </a:lnTo>
                  <a:lnTo>
                    <a:pt x="f5" y="f42"/>
                  </a:lnTo>
                  <a:lnTo>
                    <a:pt x="f43" y="f41"/>
                  </a:lnTo>
                  <a:lnTo>
                    <a:pt x="f44" y="f33"/>
                  </a:lnTo>
                  <a:cubicBezTo>
                    <a:pt x="f45" y="f35"/>
                    <a:pt x="f46" y="f36"/>
                    <a:pt x="f47" y="f36"/>
                  </a:cubicBezTo>
                  <a:cubicBezTo>
                    <a:pt x="f48" y="f36"/>
                    <a:pt x="f49" y="f35"/>
                    <a:pt x="f50" y="f33"/>
                  </a:cubicBezTo>
                  <a:cubicBezTo>
                    <a:pt x="f51" y="f32"/>
                    <a:pt x="f51" y="f31"/>
                    <a:pt x="f50" y="f30"/>
                  </a:cubicBezTo>
                  <a:lnTo>
                    <a:pt x="f45" y="f28"/>
                  </a:lnTo>
                  <a:cubicBezTo>
                    <a:pt x="f52" y="f26"/>
                    <a:pt x="f52" y="f25"/>
                    <a:pt x="f44" y="f19"/>
                  </a:cubicBezTo>
                  <a:cubicBezTo>
                    <a:pt x="f53" y="f27"/>
                    <a:pt x="f54" y="f21"/>
                    <a:pt x="f55" y="f18"/>
                  </a:cubicBezTo>
                  <a:lnTo>
                    <a:pt x="f56" y="f18"/>
                  </a:lnTo>
                  <a:cubicBezTo>
                    <a:pt x="f57" y="f18"/>
                    <a:pt x="f58" y="f49"/>
                    <a:pt x="f58" y="f51"/>
                  </a:cubicBezTo>
                  <a:cubicBezTo>
                    <a:pt x="f58" y="f59"/>
                    <a:pt x="f57" y="f56"/>
                    <a:pt x="f56" y="f56"/>
                  </a:cubicBezTo>
                  <a:lnTo>
                    <a:pt x="f60" y="f56"/>
                  </a:lnTo>
                  <a:lnTo>
                    <a:pt x="f60" y="f10"/>
                  </a:lnTo>
                  <a:cubicBezTo>
                    <a:pt x="f60" y="f9"/>
                    <a:pt x="f61" y="f6"/>
                    <a:pt x="f5" y="f6"/>
                  </a:cubicBezTo>
                  <a:close/>
                  <a:moveTo>
                    <a:pt x="f40" y="f62"/>
                  </a:moveTo>
                  <a:cubicBezTo>
                    <a:pt x="f63" y="f62"/>
                    <a:pt x="f64" y="f63"/>
                    <a:pt x="f64" y="f65"/>
                  </a:cubicBezTo>
                  <a:cubicBezTo>
                    <a:pt x="f64" y="f66"/>
                    <a:pt x="f67" y="f28"/>
                    <a:pt x="f68" y="f41"/>
                  </a:cubicBezTo>
                  <a:lnTo>
                    <a:pt x="f64" y="f69"/>
                  </a:lnTo>
                  <a:cubicBezTo>
                    <a:pt x="f62" y="f70"/>
                    <a:pt x="f64" y="f71"/>
                    <a:pt x="f67" y="f72"/>
                  </a:cubicBezTo>
                  <a:cubicBezTo>
                    <a:pt x="f73" y="f74"/>
                    <a:pt x="f75" y="f76"/>
                    <a:pt x="f77" y="f76"/>
                  </a:cubicBezTo>
                  <a:cubicBezTo>
                    <a:pt x="f78" y="f76"/>
                    <a:pt x="f79" y="f80"/>
                    <a:pt x="f81" y="f82"/>
                  </a:cubicBezTo>
                  <a:lnTo>
                    <a:pt x="f10" y="f83"/>
                  </a:lnTo>
                  <a:cubicBezTo>
                    <a:pt x="f84" y="f85"/>
                    <a:pt x="f86" y="f82"/>
                    <a:pt x="f40" y="f82"/>
                  </a:cubicBezTo>
                  <a:cubicBezTo>
                    <a:pt x="f87" y="f82"/>
                    <a:pt x="f3" y="f87"/>
                    <a:pt x="f3" y="f5"/>
                  </a:cubicBezTo>
                  <a:cubicBezTo>
                    <a:pt x="f3" y="f63"/>
                    <a:pt x="f88" y="f62"/>
                    <a:pt x="f40" y="f6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51" name="Google Shape;6760;p88">
            <a:extLst>
              <a:ext uri="{FF2B5EF4-FFF2-40B4-BE49-F238E27FC236}">
                <a16:creationId xmlns:a16="http://schemas.microsoft.com/office/drawing/2014/main" id="{9011B118-8EF8-C614-1AD1-B0FC86636824}"/>
              </a:ext>
            </a:extLst>
          </p:cNvPr>
          <p:cNvGrpSpPr/>
          <p:nvPr/>
        </p:nvGrpSpPr>
        <p:grpSpPr>
          <a:xfrm>
            <a:off x="1856633" y="1260163"/>
            <a:ext cx="374968" cy="450424"/>
            <a:chOff x="3152165" y="935257"/>
            <a:chExt cx="374968" cy="450424"/>
          </a:xfrm>
          <a:solidFill>
            <a:schemeClr val="bg2"/>
          </a:solidFill>
        </p:grpSpPr>
        <p:sp>
          <p:nvSpPr>
            <p:cNvPr id="52" name="Google Shape;6761;p88">
              <a:extLst>
                <a:ext uri="{FF2B5EF4-FFF2-40B4-BE49-F238E27FC236}">
                  <a16:creationId xmlns:a16="http://schemas.microsoft.com/office/drawing/2014/main" id="{7E84B0E5-66B6-CECF-5E1F-8E66B6CFA11B}"/>
                </a:ext>
              </a:extLst>
            </p:cNvPr>
            <p:cNvSpPr/>
            <p:nvPr/>
          </p:nvSpPr>
          <p:spPr>
            <a:xfrm>
              <a:off x="3152165" y="935257"/>
              <a:ext cx="79168" cy="3128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8098"/>
                <a:gd name="f5" fmla="val 1702"/>
                <a:gd name="f6" fmla="val 757"/>
                <a:gd name="f7" fmla="val 1"/>
                <a:gd name="f8" fmla="val 788"/>
                <a:gd name="f9" fmla="val 1733"/>
                <a:gd name="f10" fmla="val 8097"/>
                <a:gd name="f11" fmla="val 348"/>
                <a:gd name="f12" fmla="val 7782"/>
                <a:gd name="f13" fmla="val 820"/>
                <a:gd name="f14" fmla="val 7562"/>
                <a:gd name="f15" fmla="val 1387"/>
                <a:gd name="f16" fmla="*/ f0 1 2049"/>
                <a:gd name="f17" fmla="*/ f1 1 8098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049"/>
                <a:gd name="f24" fmla="*/ f21 1 8098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049" h="809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11" y="f12"/>
                    <a:pt x="f13" y="f14"/>
                    <a:pt x="f15" y="f14"/>
                  </a:cubicBezTo>
                  <a:lnTo>
                    <a:pt x="f3" y="f1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3" name="Google Shape;6762;p88">
              <a:extLst>
                <a:ext uri="{FF2B5EF4-FFF2-40B4-BE49-F238E27FC236}">
                  <a16:creationId xmlns:a16="http://schemas.microsoft.com/office/drawing/2014/main" id="{D38518D2-0C8F-3D9B-27F8-3841F9994050}"/>
                </a:ext>
              </a:extLst>
            </p:cNvPr>
            <p:cNvSpPr/>
            <p:nvPr/>
          </p:nvSpPr>
          <p:spPr>
            <a:xfrm>
              <a:off x="3152165" y="1252965"/>
              <a:ext cx="374968" cy="105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05"/>
                <a:gd name="f4" fmla="val 2742"/>
                <a:gd name="f5" fmla="val 1387"/>
                <a:gd name="f6" fmla="val 631"/>
                <a:gd name="f7" fmla="val 1"/>
                <a:gd name="f8" fmla="val 630"/>
                <a:gd name="f9" fmla="val 1386"/>
                <a:gd name="f10" fmla="val 2111"/>
                <a:gd name="f11" fmla="val 600"/>
                <a:gd name="f12" fmla="val 2741"/>
                <a:gd name="f13" fmla="val 1356"/>
                <a:gd name="f14" fmla="val 4758"/>
                <a:gd name="f15" fmla="val 1733"/>
                <a:gd name="f16" fmla="val 1702"/>
                <a:gd name="f17" fmla="val 1513"/>
                <a:gd name="f18" fmla="val 1575"/>
                <a:gd name="f19" fmla="val 1355"/>
                <a:gd name="f20" fmla="val 1166"/>
                <a:gd name="f21" fmla="val 1008"/>
                <a:gd name="f22" fmla="val 9232"/>
                <a:gd name="f23" fmla="val 9263"/>
                <a:gd name="f24" fmla="val 851"/>
                <a:gd name="f25" fmla="val 9326"/>
                <a:gd name="f26" fmla="val 662"/>
                <a:gd name="f27" fmla="val 9452"/>
                <a:gd name="f28" fmla="val 536"/>
                <a:gd name="f29" fmla="val 9704"/>
                <a:gd name="f30" fmla="val 221"/>
                <a:gd name="f31" fmla="val 9484"/>
                <a:gd name="f32" fmla="*/ f0 1 9705"/>
                <a:gd name="f33" fmla="*/ f1 1 2742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9705"/>
                <a:gd name="f40" fmla="*/ f37 1 2742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9705" h="2742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2"/>
                  </a:cubicBezTo>
                  <a:lnTo>
                    <a:pt x="f14" y="f12"/>
                  </a:lnTo>
                  <a:lnTo>
                    <a:pt x="f14" y="f15"/>
                  </a:lnTo>
                  <a:lnTo>
                    <a:pt x="f16" y="f15"/>
                  </a:lnTo>
                  <a:cubicBezTo>
                    <a:pt x="f17" y="f15"/>
                    <a:pt x="f13" y="f18"/>
                    <a:pt x="f13" y="f19"/>
                  </a:cubicBezTo>
                  <a:cubicBezTo>
                    <a:pt x="f13" y="f20"/>
                    <a:pt x="f17" y="f21"/>
                    <a:pt x="f16" y="f21"/>
                  </a:cubicBezTo>
                  <a:lnTo>
                    <a:pt x="f22" y="f21"/>
                  </a:ln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4" name="Google Shape;6763;p88">
              <a:extLst>
                <a:ext uri="{FF2B5EF4-FFF2-40B4-BE49-F238E27FC236}">
                  <a16:creationId xmlns:a16="http://schemas.microsoft.com/office/drawing/2014/main" id="{E05C6642-AFBC-3AA5-F4AB-516DC0CCDD2E}"/>
                </a:ext>
              </a:extLst>
            </p:cNvPr>
            <p:cNvSpPr/>
            <p:nvPr/>
          </p:nvSpPr>
          <p:spPr>
            <a:xfrm>
              <a:off x="3441902" y="1319881"/>
              <a:ext cx="85231" cy="390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06"/>
                <a:gd name="f4" fmla="val 1010"/>
                <a:gd name="f5" fmla="val 1"/>
                <a:gd name="f6" fmla="val 1009"/>
                <a:gd name="f7" fmla="val 1670"/>
                <a:gd name="f8" fmla="val 1953"/>
                <a:gd name="f9" fmla="val 2205"/>
                <a:gd name="f10" fmla="val 788"/>
                <a:gd name="f11" fmla="val 505"/>
                <a:gd name="f12" fmla="val 1827"/>
                <a:gd name="f13" fmla="val 347"/>
                <a:gd name="f14" fmla="val 1764"/>
                <a:gd name="f15" fmla="val 190"/>
                <a:gd name="f16" fmla="*/ f0 1 2206"/>
                <a:gd name="f17" fmla="*/ f1 1 101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206"/>
                <a:gd name="f24" fmla="*/ f21 1 101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206" h="1010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8" y="f11"/>
                  </a:cubicBezTo>
                  <a:cubicBezTo>
                    <a:pt x="f12" y="f13"/>
                    <a:pt x="f14" y="f1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5" name="Google Shape;6764;p88">
              <a:extLst>
                <a:ext uri="{FF2B5EF4-FFF2-40B4-BE49-F238E27FC236}">
                  <a16:creationId xmlns:a16="http://schemas.microsoft.com/office/drawing/2014/main" id="{57D420A6-986C-67F6-2C29-8B5C875C607A}"/>
                </a:ext>
              </a:extLst>
            </p:cNvPr>
            <p:cNvSpPr/>
            <p:nvPr/>
          </p:nvSpPr>
          <p:spPr>
            <a:xfrm>
              <a:off x="3323825" y="1094710"/>
              <a:ext cx="130283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1387"/>
                <a:gd name="f5" fmla="val 1701"/>
                <a:gd name="f6" fmla="val 882"/>
                <a:gd name="f7" fmla="val 221"/>
                <a:gd name="f8" fmla="val 599"/>
                <a:gd name="f9" fmla="val 3371"/>
                <a:gd name="f10" fmla="val 3214"/>
                <a:gd name="f11" fmla="val 2521"/>
                <a:gd name="f12" fmla="*/ f0 1 3372"/>
                <a:gd name="f13" fmla="*/ f1 1 138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372"/>
                <a:gd name="f20" fmla="*/ f17 1 138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372" h="1387">
                  <a:moveTo>
                    <a:pt x="f5" y="f2"/>
                  </a:moveTo>
                  <a:cubicBezTo>
                    <a:pt x="f6" y="f2"/>
                    <a:pt x="f7" y="f8"/>
                    <a:pt x="f2" y="f4"/>
                  </a:cubicBezTo>
                  <a:lnTo>
                    <a:pt x="f9" y="f4"/>
                  </a:lnTo>
                  <a:cubicBezTo>
                    <a:pt x="f10" y="f8"/>
                    <a:pt x="f1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6" name="Google Shape;6765;p88">
              <a:extLst>
                <a:ext uri="{FF2B5EF4-FFF2-40B4-BE49-F238E27FC236}">
                  <a16:creationId xmlns:a16="http://schemas.microsoft.com/office/drawing/2014/main" id="{239A392E-6148-DBD9-CE8D-B0FF9B101EA5}"/>
                </a:ext>
              </a:extLst>
            </p:cNvPr>
            <p:cNvSpPr/>
            <p:nvPr/>
          </p:nvSpPr>
          <p:spPr>
            <a:xfrm>
              <a:off x="3363967" y="1015578"/>
              <a:ext cx="51151" cy="511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4"/>
                <a:gd name="f4" fmla="val 662"/>
                <a:gd name="f5" fmla="val 1"/>
                <a:gd name="f6" fmla="val 316"/>
                <a:gd name="f7" fmla="val 284"/>
                <a:gd name="f8" fmla="val 1040"/>
                <a:gd name="f9" fmla="*/ f0 1 1324"/>
                <a:gd name="f10" fmla="*/ f1 1 1324"/>
                <a:gd name="f11" fmla="val f2"/>
                <a:gd name="f12" fmla="val f3"/>
                <a:gd name="f13" fmla="+- f12 0 f11"/>
                <a:gd name="f14" fmla="*/ f13 1 1324"/>
                <a:gd name="f15" fmla="*/ f11 1 f14"/>
                <a:gd name="f16" fmla="*/ f12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1324" h="1324">
                  <a:moveTo>
                    <a:pt x="f4" y="f5"/>
                  </a:moveTo>
                  <a:cubicBezTo>
                    <a:pt x="f6" y="f5"/>
                    <a:pt x="f5" y="f7"/>
                    <a:pt x="f5" y="f4"/>
                  </a:cubicBezTo>
                  <a:cubicBezTo>
                    <a:pt x="f5" y="f8"/>
                    <a:pt x="f6" y="f3"/>
                    <a:pt x="f4" y="f3"/>
                  </a:cubicBezTo>
                  <a:cubicBezTo>
                    <a:pt x="f8" y="f3"/>
                    <a:pt x="f3" y="f8"/>
                    <a:pt x="f3" y="f4"/>
                  </a:cubicBezTo>
                  <a:cubicBezTo>
                    <a:pt x="f3" y="f7"/>
                    <a:pt x="f8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7" name="Google Shape;6766;p88">
              <a:extLst>
                <a:ext uri="{FF2B5EF4-FFF2-40B4-BE49-F238E27FC236}">
                  <a16:creationId xmlns:a16="http://schemas.microsoft.com/office/drawing/2014/main" id="{1D83D1EC-9661-1348-2522-57D366115389}"/>
                </a:ext>
              </a:extLst>
            </p:cNvPr>
            <p:cNvSpPr/>
            <p:nvPr/>
          </p:nvSpPr>
          <p:spPr>
            <a:xfrm>
              <a:off x="3256873" y="935257"/>
              <a:ext cx="265395" cy="2921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9"/>
                <a:gd name="f4" fmla="val 7562"/>
                <a:gd name="f5" fmla="val 3434"/>
                <a:gd name="f6" fmla="val 1355"/>
                <a:gd name="f7" fmla="val 4191"/>
                <a:gd name="f8" fmla="val 4821"/>
                <a:gd name="f9" fmla="val 1985"/>
                <a:gd name="f10" fmla="val 2741"/>
                <a:gd name="f11" fmla="val 3088"/>
                <a:gd name="f12" fmla="val 4663"/>
                <a:gd name="f13" fmla="val 3403"/>
                <a:gd name="f14" fmla="val 4474"/>
                <a:gd name="f15" fmla="val 3655"/>
                <a:gd name="f16" fmla="val 5293"/>
                <a:gd name="f17" fmla="val 4033"/>
                <a:gd name="f18" fmla="val 5829"/>
                <a:gd name="f19" fmla="val 4852"/>
                <a:gd name="f20" fmla="val 6018"/>
                <a:gd name="f21" fmla="val 5671"/>
                <a:gd name="f22" fmla="val 6175"/>
                <a:gd name="f23" fmla="val 5482"/>
                <a:gd name="f24" fmla="val 1387"/>
                <a:gd name="f25" fmla="val 1198"/>
                <a:gd name="f26" fmla="val 1040"/>
                <a:gd name="f27" fmla="val 1576"/>
                <a:gd name="f28" fmla="val 2426"/>
                <a:gd name="f29" fmla="val 2174"/>
                <a:gd name="f30" fmla="val 2048"/>
                <a:gd name="f31" fmla="val 2678"/>
                <a:gd name="f32" fmla="val 6868"/>
                <a:gd name="f33" fmla="val 1009"/>
                <a:gd name="f34" fmla="val 473"/>
                <a:gd name="f35" fmla="val 6396"/>
                <a:gd name="f36" fmla="*/ f0 1 6869"/>
                <a:gd name="f37" fmla="*/ f1 1 7562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6869"/>
                <a:gd name="f44" fmla="*/ f41 1 7562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6869" h="756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18"/>
                  </a:cubicBezTo>
                  <a:cubicBezTo>
                    <a:pt x="f18" y="f20"/>
                    <a:pt x="f21" y="f22"/>
                    <a:pt x="f23" y="f22"/>
                  </a:cubicBezTo>
                  <a:lnTo>
                    <a:pt x="f24" y="f22"/>
                  </a:lnTo>
                  <a:cubicBezTo>
                    <a:pt x="f25" y="f22"/>
                    <a:pt x="f26" y="f20"/>
                    <a:pt x="f26" y="f18"/>
                  </a:cubicBezTo>
                  <a:cubicBezTo>
                    <a:pt x="f26" y="f19"/>
                    <a:pt x="f27" y="f17"/>
                    <a:pt x="f28" y="f15"/>
                  </a:cubicBezTo>
                  <a:cubicBezTo>
                    <a:pt x="f29" y="f13"/>
                    <a:pt x="f30" y="f11"/>
                    <a:pt x="f30" y="f10"/>
                  </a:cubicBezTo>
                  <a:cubicBezTo>
                    <a:pt x="f30" y="f9"/>
                    <a:pt x="f31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4"/>
                  </a:lnTo>
                  <a:lnTo>
                    <a:pt x="f32" y="f4"/>
                  </a:lnTo>
                  <a:lnTo>
                    <a:pt x="f32" y="f33"/>
                  </a:lnTo>
                  <a:cubicBezTo>
                    <a:pt x="f32" y="f34"/>
                    <a:pt x="f35" y="f2"/>
                    <a:pt x="f18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8" name="Google Shape;6767;p88">
              <a:extLst>
                <a:ext uri="{FF2B5EF4-FFF2-40B4-BE49-F238E27FC236}">
                  <a16:creationId xmlns:a16="http://schemas.microsoft.com/office/drawing/2014/main" id="{DD4ED106-BFAA-5202-10EF-F47B08A34BE2}"/>
                </a:ext>
              </a:extLst>
            </p:cNvPr>
            <p:cNvSpPr/>
            <p:nvPr/>
          </p:nvSpPr>
          <p:spPr>
            <a:xfrm>
              <a:off x="3363967" y="1319881"/>
              <a:ext cx="53592" cy="658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1703"/>
                <a:gd name="f5" fmla="val 1"/>
                <a:gd name="f6" fmla="val 1702"/>
                <a:gd name="f7" fmla="val 505"/>
                <a:gd name="f8" fmla="val 536"/>
                <a:gd name="f9" fmla="val 1324"/>
                <a:gd name="f10" fmla="val 631"/>
                <a:gd name="f11" fmla="val 694"/>
                <a:gd name="f12" fmla="val 711"/>
                <a:gd name="f13" fmla="val 1316"/>
                <a:gd name="f14" fmla="val 725"/>
                <a:gd name="f15" fmla="val 1312"/>
                <a:gd name="f16" fmla="val 739"/>
                <a:gd name="f17" fmla="val 776"/>
                <a:gd name="f18" fmla="val 805"/>
                <a:gd name="f19" fmla="val 1341"/>
                <a:gd name="f20" fmla="val 851"/>
                <a:gd name="f21" fmla="*/ f0 1 1387"/>
                <a:gd name="f22" fmla="*/ f1 1 1703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387"/>
                <a:gd name="f29" fmla="*/ f26 1 1703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387" h="1703">
                  <a:moveTo>
                    <a:pt x="f5" y="f5"/>
                  </a:moveTo>
                  <a:lnTo>
                    <a:pt x="f5" y="f6"/>
                  </a:lnTo>
                  <a:lnTo>
                    <a:pt x="f7" y="f3"/>
                  </a:lnTo>
                  <a:cubicBezTo>
                    <a:pt x="f8" y="f9"/>
                    <a:pt x="f10" y="f9"/>
                    <a:pt x="f11" y="f9"/>
                  </a:cubicBezTo>
                  <a:cubicBezTo>
                    <a:pt x="f12" y="f13"/>
                    <a:pt x="f14" y="f15"/>
                    <a:pt x="f16" y="f15"/>
                  </a:cubicBezTo>
                  <a:cubicBezTo>
                    <a:pt x="f17" y="f15"/>
                    <a:pt x="f18" y="f19"/>
                    <a:pt x="f20" y="f3"/>
                  </a:cubicBez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59" name="Google Shape;6777;p88">
            <a:extLst>
              <a:ext uri="{FF2B5EF4-FFF2-40B4-BE49-F238E27FC236}">
                <a16:creationId xmlns:a16="http://schemas.microsoft.com/office/drawing/2014/main" id="{65CAA6B2-5F26-5413-D138-7206358BC14D}"/>
              </a:ext>
            </a:extLst>
          </p:cNvPr>
          <p:cNvGrpSpPr/>
          <p:nvPr/>
        </p:nvGrpSpPr>
        <p:grpSpPr>
          <a:xfrm>
            <a:off x="4832191" y="1233370"/>
            <a:ext cx="450424" cy="450423"/>
            <a:chOff x="6127723" y="908465"/>
            <a:chExt cx="450424" cy="450423"/>
          </a:xfrm>
          <a:solidFill>
            <a:schemeClr val="bg2"/>
          </a:solidFill>
        </p:grpSpPr>
        <p:sp>
          <p:nvSpPr>
            <p:cNvPr id="60" name="Google Shape;6778;p88">
              <a:extLst>
                <a:ext uri="{FF2B5EF4-FFF2-40B4-BE49-F238E27FC236}">
                  <a16:creationId xmlns:a16="http://schemas.microsoft.com/office/drawing/2014/main" id="{914DC448-3104-CF6D-0401-7761FDEA89B4}"/>
                </a:ext>
              </a:extLst>
            </p:cNvPr>
            <p:cNvSpPr/>
            <p:nvPr/>
          </p:nvSpPr>
          <p:spPr>
            <a:xfrm>
              <a:off x="6361435" y="1042379"/>
              <a:ext cx="198470" cy="766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37"/>
                <a:gd name="f4" fmla="val 1985"/>
                <a:gd name="f5" fmla="val 473"/>
                <a:gd name="f6" fmla="val 316"/>
                <a:gd name="f7" fmla="val 158"/>
                <a:gd name="f8" fmla="val 32"/>
                <a:gd name="f9" fmla="val 1"/>
                <a:gd name="f10" fmla="val 126"/>
                <a:gd name="f11" fmla="val 2521"/>
                <a:gd name="f12" fmla="val 5136"/>
                <a:gd name="f13" fmla="val 4979"/>
                <a:gd name="f14" fmla="val 4790"/>
                <a:gd name="f15" fmla="val 4569"/>
                <a:gd name="f16" fmla="*/ f0 1 5137"/>
                <a:gd name="f17" fmla="*/ f1 1 1985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5137"/>
                <a:gd name="f24" fmla="*/ f21 1 1985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5137" h="1985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4"/>
                  </a:lnTo>
                  <a:lnTo>
                    <a:pt x="f12" y="f7"/>
                  </a:lnTo>
                  <a:cubicBezTo>
                    <a:pt x="f13" y="f8"/>
                    <a:pt x="f14" y="f2"/>
                    <a:pt x="f1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1" name="Google Shape;6779;p88">
              <a:extLst>
                <a:ext uri="{FF2B5EF4-FFF2-40B4-BE49-F238E27FC236}">
                  <a16:creationId xmlns:a16="http://schemas.microsoft.com/office/drawing/2014/main" id="{17FAF80B-ACB6-CDBB-7477-24F467BDE70A}"/>
                </a:ext>
              </a:extLst>
            </p:cNvPr>
            <p:cNvSpPr/>
            <p:nvPr/>
          </p:nvSpPr>
          <p:spPr>
            <a:xfrm>
              <a:off x="6340769" y="1065486"/>
              <a:ext cx="237378" cy="1594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44"/>
                <a:gd name="f4" fmla="val 4128"/>
                <a:gd name="f5" fmla="val 63"/>
                <a:gd name="f6" fmla="val 1"/>
                <a:gd name="f7" fmla="val 32"/>
                <a:gd name="f8" fmla="val 127"/>
                <a:gd name="f9" fmla="val 284"/>
                <a:gd name="f10" fmla="val 379"/>
                <a:gd name="f11" fmla="val 3120"/>
                <a:gd name="f12" fmla="val 3655"/>
                <a:gd name="f13" fmla="val 473"/>
                <a:gd name="f14" fmla="val 1040"/>
                <a:gd name="f15" fmla="val 5136"/>
                <a:gd name="f16" fmla="val 5671"/>
                <a:gd name="f17" fmla="val 6112"/>
                <a:gd name="f18" fmla="val 190"/>
                <a:gd name="f19" fmla="val 64"/>
                <a:gd name="f20" fmla="val 3277"/>
                <a:gd name="f21" fmla="val 2048"/>
                <a:gd name="f22" fmla="val 3214"/>
                <a:gd name="f23" fmla="val 2080"/>
                <a:gd name="f24" fmla="val 3151"/>
                <a:gd name="f25" fmla="val 3056"/>
                <a:gd name="f26" fmla="val 2993"/>
                <a:gd name="f27" fmla="val 2962"/>
                <a:gd name="f28" fmla="val 2867"/>
                <a:gd name="f29" fmla="*/ f0 1 6144"/>
                <a:gd name="f30" fmla="*/ f1 1 4128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6144"/>
                <a:gd name="f37" fmla="*/ f34 1 4128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6144" h="4128">
                  <a:moveTo>
                    <a:pt x="f5" y="f6"/>
                  </a:moveTo>
                  <a:cubicBezTo>
                    <a:pt x="f7" y="f8"/>
                    <a:pt x="f2" y="f9"/>
                    <a:pt x="f2" y="f10"/>
                  </a:cubicBezTo>
                  <a:lnTo>
                    <a:pt x="f2" y="f11"/>
                  </a:lnTo>
                  <a:cubicBezTo>
                    <a:pt x="f2" y="f12"/>
                    <a:pt x="f13" y="f4"/>
                    <a:pt x="f14" y="f4"/>
                  </a:cubicBezTo>
                  <a:lnTo>
                    <a:pt x="f15" y="f4"/>
                  </a:lnTo>
                  <a:cubicBezTo>
                    <a:pt x="f16" y="f4"/>
                    <a:pt x="f3" y="f12"/>
                    <a:pt x="f3" y="f11"/>
                  </a:cubicBezTo>
                  <a:lnTo>
                    <a:pt x="f3" y="f10"/>
                  </a:lnTo>
                  <a:cubicBezTo>
                    <a:pt x="f3" y="f9"/>
                    <a:pt x="f17" y="f18"/>
                    <a:pt x="f17" y="f19"/>
                  </a:cubicBezTo>
                  <a:lnTo>
                    <a:pt x="f20" y="f21"/>
                  </a:lnTo>
                  <a:cubicBezTo>
                    <a:pt x="f22" y="f23"/>
                    <a:pt x="f24" y="f23"/>
                    <a:pt x="f25" y="f23"/>
                  </a:cubicBezTo>
                  <a:cubicBezTo>
                    <a:pt x="f26" y="f23"/>
                    <a:pt x="f27" y="f23"/>
                    <a:pt x="f28" y="f21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2" name="Google Shape;6780;p88">
              <a:extLst>
                <a:ext uri="{FF2B5EF4-FFF2-40B4-BE49-F238E27FC236}">
                  <a16:creationId xmlns:a16="http://schemas.microsoft.com/office/drawing/2014/main" id="{09D60C3C-9F48-E6D4-723E-B7DC7EBA6BE7}"/>
                </a:ext>
              </a:extLst>
            </p:cNvPr>
            <p:cNvSpPr/>
            <p:nvPr/>
          </p:nvSpPr>
          <p:spPr>
            <a:xfrm>
              <a:off x="6127723" y="988786"/>
              <a:ext cx="292169" cy="2909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7531"/>
                <a:gd name="f5" fmla="val 3781"/>
                <a:gd name="f6" fmla="val 2017"/>
                <a:gd name="f7" fmla="val 3970"/>
                <a:gd name="f8" fmla="val 4128"/>
                <a:gd name="f9" fmla="val 2175"/>
                <a:gd name="f10" fmla="val 2364"/>
                <a:gd name="f11" fmla="val 2584"/>
                <a:gd name="f12" fmla="val 2742"/>
                <a:gd name="f13" fmla="val 1702"/>
                <a:gd name="f14" fmla="val 1482"/>
                <a:gd name="f15" fmla="val 1324"/>
                <a:gd name="f16" fmla="val 3057"/>
                <a:gd name="f17" fmla="val 3403"/>
                <a:gd name="f18" fmla="val 3277"/>
                <a:gd name="f19" fmla="val 3435"/>
                <a:gd name="f20" fmla="val 3561"/>
                <a:gd name="f21" fmla="val 3750"/>
                <a:gd name="f22" fmla="val 3466"/>
                <a:gd name="f23" fmla="val 3939"/>
                <a:gd name="f24" fmla="val 4096"/>
                <a:gd name="f25" fmla="val 2395"/>
                <a:gd name="f26" fmla="val 4790"/>
                <a:gd name="f27" fmla="val 4947"/>
                <a:gd name="f28" fmla="val 5136"/>
                <a:gd name="f29" fmla="val 5325"/>
                <a:gd name="f30" fmla="val 5483"/>
                <a:gd name="f31" fmla="val 1"/>
                <a:gd name="f32" fmla="val 7530"/>
                <a:gd name="f33" fmla="val 6837"/>
                <a:gd name="f34" fmla="val 6522"/>
                <a:gd name="f35" fmla="val 5577"/>
                <a:gd name="f36" fmla="val 4853"/>
                <a:gd name="f37" fmla="val 6081"/>
                <a:gd name="f38" fmla="val 1450"/>
                <a:gd name="f39" fmla="val 725"/>
                <a:gd name="f40" fmla="*/ f0 1 7562"/>
                <a:gd name="f41" fmla="*/ f1 1 7531"/>
                <a:gd name="f42" fmla="val f2"/>
                <a:gd name="f43" fmla="val f3"/>
                <a:gd name="f44" fmla="val f4"/>
                <a:gd name="f45" fmla="+- f44 0 f42"/>
                <a:gd name="f46" fmla="+- f43 0 f42"/>
                <a:gd name="f47" fmla="*/ f46 1 7562"/>
                <a:gd name="f48" fmla="*/ f45 1 7531"/>
                <a:gd name="f49" fmla="*/ f42 1 f47"/>
                <a:gd name="f50" fmla="*/ f43 1 f47"/>
                <a:gd name="f51" fmla="*/ f42 1 f48"/>
                <a:gd name="f52" fmla="*/ f44 1 f48"/>
                <a:gd name="f53" fmla="*/ f49 f40 1"/>
                <a:gd name="f54" fmla="*/ f50 f40 1"/>
                <a:gd name="f55" fmla="*/ f52 f41 1"/>
                <a:gd name="f56" fmla="*/ f51 f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3" t="f56" r="f54" b="f55"/>
              <a:pathLst>
                <a:path w="7562" h="7531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9" y="f20"/>
                    <a:pt x="f19" y="f21"/>
                  </a:cubicBezTo>
                  <a:cubicBezTo>
                    <a:pt x="f22" y="f23"/>
                    <a:pt x="f18" y="f24"/>
                    <a:pt x="f16" y="f24"/>
                  </a:cubicBezTo>
                  <a:lnTo>
                    <a:pt x="f13" y="f24"/>
                  </a:lnTo>
                  <a:cubicBezTo>
                    <a:pt x="f14" y="f24"/>
                    <a:pt x="f15" y="f23"/>
                    <a:pt x="f15" y="f21"/>
                  </a:cubicBezTo>
                  <a:cubicBezTo>
                    <a:pt x="f15" y="f20"/>
                    <a:pt x="f14" y="f17"/>
                    <a:pt x="f13" y="f17"/>
                  </a:cubicBezTo>
                  <a:close/>
                  <a:moveTo>
                    <a:pt x="f25" y="f26"/>
                  </a:moveTo>
                  <a:cubicBezTo>
                    <a:pt x="f11" y="f26"/>
                    <a:pt x="f12" y="f27"/>
                    <a:pt x="f12" y="f28"/>
                  </a:cubicBezTo>
                  <a:cubicBezTo>
                    <a:pt x="f12" y="f29"/>
                    <a:pt x="f11" y="f30"/>
                    <a:pt x="f25" y="f30"/>
                  </a:cubicBezTo>
                  <a:lnTo>
                    <a:pt x="f13" y="f30"/>
                  </a:lnTo>
                  <a:cubicBezTo>
                    <a:pt x="f14" y="f30"/>
                    <a:pt x="f15" y="f29"/>
                    <a:pt x="f15" y="f28"/>
                  </a:cubicBezTo>
                  <a:cubicBezTo>
                    <a:pt x="f15" y="f27"/>
                    <a:pt x="f14" y="f26"/>
                    <a:pt x="f13" y="f26"/>
                  </a:cubicBezTo>
                  <a:close/>
                  <a:moveTo>
                    <a:pt x="f31" y="f31"/>
                  </a:moveTo>
                  <a:lnTo>
                    <a:pt x="f31" y="f32"/>
                  </a:lnTo>
                  <a:lnTo>
                    <a:pt x="f3" y="f32"/>
                  </a:lnTo>
                  <a:lnTo>
                    <a:pt x="f3" y="f33"/>
                  </a:lnTo>
                  <a:lnTo>
                    <a:pt x="f34" y="f33"/>
                  </a:lnTo>
                  <a:cubicBezTo>
                    <a:pt x="f35" y="f33"/>
                    <a:pt x="f36" y="f37"/>
                    <a:pt x="f36" y="f28"/>
                  </a:cubicBezTo>
                  <a:lnTo>
                    <a:pt x="f36" y="f25"/>
                  </a:lnTo>
                  <a:cubicBezTo>
                    <a:pt x="f36" y="f38"/>
                    <a:pt x="f35" y="f39"/>
                    <a:pt x="f34" y="f39"/>
                  </a:cubicBezTo>
                  <a:lnTo>
                    <a:pt x="f3" y="f39"/>
                  </a:lnTo>
                  <a:lnTo>
                    <a:pt x="f3" y="f31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3" name="Google Shape;6781;p88">
              <a:extLst>
                <a:ext uri="{FF2B5EF4-FFF2-40B4-BE49-F238E27FC236}">
                  <a16:creationId xmlns:a16="http://schemas.microsoft.com/office/drawing/2014/main" id="{36B4FAA6-0A65-AB40-8166-4732E6F709D0}"/>
                </a:ext>
              </a:extLst>
            </p:cNvPr>
            <p:cNvSpPr/>
            <p:nvPr/>
          </p:nvSpPr>
          <p:spPr>
            <a:xfrm>
              <a:off x="6127723" y="908465"/>
              <a:ext cx="292169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1387"/>
                <a:gd name="f5" fmla="val 1009"/>
                <a:gd name="f6" fmla="val 1"/>
                <a:gd name="f7" fmla="val 473"/>
                <a:gd name="f8" fmla="val 1040"/>
                <a:gd name="f9" fmla="val 7089"/>
                <a:gd name="f10" fmla="val 6522"/>
                <a:gd name="f11" fmla="*/ f0 1 7562"/>
                <a:gd name="f12" fmla="*/ f1 1 138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7562"/>
                <a:gd name="f19" fmla="*/ f16 1 138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7562" h="1387">
                  <a:moveTo>
                    <a:pt x="f5" y="f6"/>
                  </a:moveTo>
                  <a:cubicBezTo>
                    <a:pt x="f7" y="f6"/>
                    <a:pt x="f6" y="f7"/>
                    <a:pt x="f6" y="f8"/>
                  </a:cubicBezTo>
                  <a:lnTo>
                    <a:pt x="f6" y="f4"/>
                  </a:lnTo>
                  <a:lnTo>
                    <a:pt x="f3" y="f4"/>
                  </a:lnTo>
                  <a:lnTo>
                    <a:pt x="f3" y="f8"/>
                  </a:lnTo>
                  <a:cubicBezTo>
                    <a:pt x="f3" y="f7"/>
                    <a:pt x="f9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4" name="Google Shape;6782;p88">
              <a:extLst>
                <a:ext uri="{FF2B5EF4-FFF2-40B4-BE49-F238E27FC236}">
                  <a16:creationId xmlns:a16="http://schemas.microsoft.com/office/drawing/2014/main" id="{15E373F0-AB87-9618-A4CA-A25EFDDD9939}"/>
                </a:ext>
              </a:extLst>
            </p:cNvPr>
            <p:cNvSpPr/>
            <p:nvPr/>
          </p:nvSpPr>
          <p:spPr>
            <a:xfrm>
              <a:off x="6127723" y="1305296"/>
              <a:ext cx="292169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1387"/>
                <a:gd name="f5" fmla="val 1"/>
                <a:gd name="f6" fmla="val 347"/>
                <a:gd name="f7" fmla="val 945"/>
                <a:gd name="f8" fmla="val 442"/>
                <a:gd name="f9" fmla="val 1386"/>
                <a:gd name="f10" fmla="val 1009"/>
                <a:gd name="f11" fmla="val 6522"/>
                <a:gd name="f12" fmla="val 7089"/>
                <a:gd name="f13" fmla="val 914"/>
                <a:gd name="f14" fmla="*/ f0 1 7562"/>
                <a:gd name="f15" fmla="*/ f1 1 1387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7562"/>
                <a:gd name="f22" fmla="*/ f19 1 1387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7562" h="1387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lnTo>
                    <a:pt x="f11" y="f9"/>
                  </a:lnTo>
                  <a:cubicBezTo>
                    <a:pt x="f12" y="f9"/>
                    <a:pt x="f3" y="f13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5" name="Google Shape;6827;p88">
            <a:extLst>
              <a:ext uri="{FF2B5EF4-FFF2-40B4-BE49-F238E27FC236}">
                <a16:creationId xmlns:a16="http://schemas.microsoft.com/office/drawing/2014/main" id="{CF18BA38-9005-3FE8-0A95-5867D7C31F7F}"/>
              </a:ext>
            </a:extLst>
          </p:cNvPr>
          <p:cNvGrpSpPr/>
          <p:nvPr/>
        </p:nvGrpSpPr>
        <p:grpSpPr>
          <a:xfrm>
            <a:off x="5399412" y="1241261"/>
            <a:ext cx="455278" cy="449190"/>
            <a:chOff x="6694944" y="916356"/>
            <a:chExt cx="455278" cy="449190"/>
          </a:xfrm>
          <a:solidFill>
            <a:schemeClr val="bg2"/>
          </a:solidFill>
        </p:grpSpPr>
        <p:sp>
          <p:nvSpPr>
            <p:cNvPr id="66" name="Google Shape;6828;p88">
              <a:extLst>
                <a:ext uri="{FF2B5EF4-FFF2-40B4-BE49-F238E27FC236}">
                  <a16:creationId xmlns:a16="http://schemas.microsoft.com/office/drawing/2014/main" id="{DEFF4BD6-3C22-D6DB-78DB-875477911556}"/>
                </a:ext>
              </a:extLst>
            </p:cNvPr>
            <p:cNvSpPr/>
            <p:nvPr/>
          </p:nvSpPr>
          <p:spPr>
            <a:xfrm>
              <a:off x="6987067" y="968669"/>
              <a:ext cx="130283" cy="131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3404"/>
                <a:gd name="f5" fmla="val 347"/>
                <a:gd name="f6" fmla="val 1"/>
                <a:gd name="f7" fmla="val 158"/>
                <a:gd name="f8" fmla="val 536"/>
                <a:gd name="f9" fmla="val 694"/>
                <a:gd name="f10" fmla="val 1009"/>
                <a:gd name="f11" fmla="val 1576"/>
                <a:gd name="f12" fmla="val 2049"/>
                <a:gd name="f13" fmla="val 1166"/>
                <a:gd name="f14" fmla="val 1733"/>
                <a:gd name="f15" fmla="val 2269"/>
                <a:gd name="f16" fmla="val 1923"/>
                <a:gd name="f17" fmla="val 2175"/>
                <a:gd name="f18" fmla="val 1860"/>
                <a:gd name="f19" fmla="val 2112"/>
                <a:gd name="f20" fmla="val 1773"/>
                <a:gd name="f21" fmla="val 2080"/>
                <a:gd name="f22" fmla="val 1686"/>
                <a:gd name="f23" fmla="val 1600"/>
                <a:gd name="f24" fmla="val 1513"/>
                <a:gd name="f25" fmla="val 1450"/>
                <a:gd name="f26" fmla="val 1324"/>
                <a:gd name="f27" fmla="val 2521"/>
                <a:gd name="f28" fmla="val 2647"/>
                <a:gd name="f29" fmla="val 3309"/>
                <a:gd name="f30" fmla="val 3403"/>
                <a:gd name="f31" fmla="val 2360"/>
                <a:gd name="f32" fmla="val 2450"/>
                <a:gd name="f33" fmla="val 2537"/>
                <a:gd name="f34" fmla="val 2584"/>
                <a:gd name="f35" fmla="val 3277"/>
                <a:gd name="f36" fmla="val 3214"/>
                <a:gd name="f37" fmla="val 3120"/>
                <a:gd name="f38" fmla="val 3029"/>
                <a:gd name="f39" fmla="val 2939"/>
                <a:gd name="f40" fmla="val 2852"/>
                <a:gd name="f41" fmla="val 2805"/>
                <a:gd name="f42" fmla="val 2679"/>
                <a:gd name="f43" fmla="val 2742"/>
                <a:gd name="f44" fmla="val 788"/>
                <a:gd name="f45" fmla="val 1954"/>
                <a:gd name="f46" fmla="*/ f0 1 3372"/>
                <a:gd name="f47" fmla="*/ f1 1 3404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3372"/>
                <a:gd name="f54" fmla="*/ f51 1 3404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3372" h="340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lnTo>
                    <a:pt x="f10" y="f9"/>
                  </a:lnTo>
                  <a:cubicBezTo>
                    <a:pt x="f11" y="f9"/>
                    <a:pt x="f12" y="f13"/>
                    <a:pt x="f12" y="f14"/>
                  </a:cubicBezTo>
                  <a:lnTo>
                    <a:pt x="f12" y="f15"/>
                  </a:ln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15"/>
                    <a:pt x="f26" y="f27"/>
                    <a:pt x="f25" y="f28"/>
                  </a:cubicBezTo>
                  <a:lnTo>
                    <a:pt x="f19" y="f29"/>
                  </a:lnTo>
                  <a:cubicBezTo>
                    <a:pt x="f17" y="f3"/>
                    <a:pt x="f15" y="f30"/>
                    <a:pt x="f31" y="f30"/>
                  </a:cubicBezTo>
                  <a:cubicBezTo>
                    <a:pt x="f32" y="f30"/>
                    <a:pt x="f33" y="f3"/>
                    <a:pt x="f34" y="f29"/>
                  </a:cubicBezTo>
                  <a:lnTo>
                    <a:pt x="f35" y="f28"/>
                  </a:lnTo>
                  <a:cubicBezTo>
                    <a:pt x="f3" y="f27"/>
                    <a:pt x="f3" y="f15"/>
                    <a:pt x="f35" y="f17"/>
                  </a:cubicBezTo>
                  <a:cubicBezTo>
                    <a:pt x="f36" y="f19"/>
                    <a:pt x="f37" y="f21"/>
                    <a:pt x="f38" y="f21"/>
                  </a:cubicBezTo>
                  <a:cubicBezTo>
                    <a:pt x="f39" y="f21"/>
                    <a:pt x="f40" y="f19"/>
                    <a:pt x="f41" y="f17"/>
                  </a:cubicBezTo>
                  <a:lnTo>
                    <a:pt x="f42" y="f15"/>
                  </a:lnTo>
                  <a:lnTo>
                    <a:pt x="f42" y="f14"/>
                  </a:lnTo>
                  <a:cubicBezTo>
                    <a:pt x="f43" y="f44"/>
                    <a:pt x="f45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7" name="Google Shape;6829;p88">
              <a:extLst>
                <a:ext uri="{FF2B5EF4-FFF2-40B4-BE49-F238E27FC236}">
                  <a16:creationId xmlns:a16="http://schemas.microsoft.com/office/drawing/2014/main" id="{CA062F34-24EB-FAB9-7534-E5501B8D8B43}"/>
                </a:ext>
              </a:extLst>
            </p:cNvPr>
            <p:cNvSpPr/>
            <p:nvPr/>
          </p:nvSpPr>
          <p:spPr>
            <a:xfrm>
              <a:off x="6803273" y="1234028"/>
              <a:ext cx="131481" cy="131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3404"/>
                <a:gd name="f5" fmla="val 1013"/>
                <a:gd name="f6" fmla="val 1"/>
                <a:gd name="f7" fmla="val 922"/>
                <a:gd name="f8" fmla="val 835"/>
                <a:gd name="f9" fmla="val 32"/>
                <a:gd name="f10" fmla="val 788"/>
                <a:gd name="f11" fmla="val 95"/>
                <a:gd name="f12" fmla="val 127"/>
                <a:gd name="f13" fmla="val 757"/>
                <a:gd name="f14" fmla="val 883"/>
                <a:gd name="f15" fmla="val 1135"/>
                <a:gd name="f16" fmla="val 1229"/>
                <a:gd name="f17" fmla="val 174"/>
                <a:gd name="f18" fmla="val 1292"/>
                <a:gd name="f19" fmla="val 260"/>
                <a:gd name="f20" fmla="val 1324"/>
                <a:gd name="f21" fmla="val 351"/>
                <a:gd name="f22" fmla="val 442"/>
                <a:gd name="f23" fmla="val 536"/>
                <a:gd name="f24" fmla="val 599"/>
                <a:gd name="f25" fmla="val 694"/>
                <a:gd name="f26" fmla="val 1671"/>
                <a:gd name="f27" fmla="val 2616"/>
                <a:gd name="f28" fmla="val 1450"/>
                <a:gd name="f29" fmla="val 3372"/>
                <a:gd name="f30" fmla="val 2395"/>
                <a:gd name="f31" fmla="val 3057"/>
                <a:gd name="f32" fmla="val 3246"/>
                <a:gd name="f33" fmla="val 2868"/>
                <a:gd name="f34" fmla="val 2710"/>
                <a:gd name="f35" fmla="val 2363"/>
                <a:gd name="f36" fmla="val 1796"/>
                <a:gd name="f37" fmla="val 2238"/>
                <a:gd name="f38" fmla="val 1513"/>
                <a:gd name="f39" fmla="val 1599"/>
                <a:gd name="f40" fmla="val 1686"/>
                <a:gd name="f41" fmla="val 1773"/>
                <a:gd name="f42" fmla="val 1859"/>
                <a:gd name="f43" fmla="val 1922"/>
                <a:gd name="f44" fmla="val 2048"/>
                <a:gd name="f45" fmla="val 1261"/>
                <a:gd name="f46" fmla="val 1198"/>
                <a:gd name="f47" fmla="val 1103"/>
                <a:gd name="f48" fmla="*/ f0 1 3403"/>
                <a:gd name="f49" fmla="*/ f1 1 3404"/>
                <a:gd name="f50" fmla="val f2"/>
                <a:gd name="f51" fmla="val f3"/>
                <a:gd name="f52" fmla="val f4"/>
                <a:gd name="f53" fmla="+- f52 0 f50"/>
                <a:gd name="f54" fmla="+- f51 0 f50"/>
                <a:gd name="f55" fmla="*/ f54 1 3403"/>
                <a:gd name="f56" fmla="*/ f53 1 3404"/>
                <a:gd name="f57" fmla="*/ f50 1 f55"/>
                <a:gd name="f58" fmla="*/ f51 1 f55"/>
                <a:gd name="f59" fmla="*/ f50 1 f56"/>
                <a:gd name="f60" fmla="*/ f52 1 f56"/>
                <a:gd name="f61" fmla="*/ f57 f48 1"/>
                <a:gd name="f62" fmla="*/ f58 f48 1"/>
                <a:gd name="f63" fmla="*/ f60 f49 1"/>
                <a:gd name="f64" fmla="*/ f59 f4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1" t="f64" r="f62" b="f63"/>
              <a:pathLst>
                <a:path w="3403" h="340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15"/>
                  </a:lnTo>
                  <a:lnTo>
                    <a:pt x="f25" y="f26"/>
                  </a:lnTo>
                  <a:cubicBezTo>
                    <a:pt x="f25" y="f27"/>
                    <a:pt x="f28" y="f29"/>
                    <a:pt x="f30" y="f29"/>
                  </a:cubicBezTo>
                  <a:lnTo>
                    <a:pt x="f31" y="f29"/>
                  </a:lnTo>
                  <a:lnTo>
                    <a:pt x="f31" y="f3"/>
                  </a:lnTo>
                  <a:cubicBezTo>
                    <a:pt x="f32" y="f3"/>
                    <a:pt x="f3" y="f32"/>
                    <a:pt x="f3" y="f31"/>
                  </a:cubicBezTo>
                  <a:cubicBezTo>
                    <a:pt x="f3" y="f33"/>
                    <a:pt x="f32" y="f34"/>
                    <a:pt x="f31" y="f34"/>
                  </a:cubicBezTo>
                  <a:lnTo>
                    <a:pt x="f35" y="f34"/>
                  </a:lnTo>
                  <a:cubicBezTo>
                    <a:pt x="f36" y="f34"/>
                    <a:pt x="f20" y="f37"/>
                    <a:pt x="f20" y="f26"/>
                  </a:cubicBezTo>
                  <a:lnTo>
                    <a:pt x="f20" y="f15"/>
                  </a:lnTo>
                  <a:lnTo>
                    <a:pt x="f28" y="f16"/>
                  </a:lnTo>
                  <a:cubicBezTo>
                    <a:pt x="f38" y="f18"/>
                    <a:pt x="f39" y="f20"/>
                    <a:pt x="f40" y="f20"/>
                  </a:cubicBezTo>
                  <a:cubicBezTo>
                    <a:pt x="f41" y="f20"/>
                    <a:pt x="f42" y="f18"/>
                    <a:pt x="f43" y="f16"/>
                  </a:cubicBezTo>
                  <a:cubicBezTo>
                    <a:pt x="f44" y="f15"/>
                    <a:pt x="f44" y="f14"/>
                    <a:pt x="f43" y="f13"/>
                  </a:cubicBezTo>
                  <a:lnTo>
                    <a:pt x="f45" y="f11"/>
                  </a:lnTo>
                  <a:cubicBezTo>
                    <a:pt x="f46" y="f9"/>
                    <a:pt x="f4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8" name="Google Shape;6830;p88">
              <a:extLst>
                <a:ext uri="{FF2B5EF4-FFF2-40B4-BE49-F238E27FC236}">
                  <a16:creationId xmlns:a16="http://schemas.microsoft.com/office/drawing/2014/main" id="{2D9B0074-319E-E3FE-4B50-D9F752B66089}"/>
                </a:ext>
              </a:extLst>
            </p:cNvPr>
            <p:cNvSpPr/>
            <p:nvPr/>
          </p:nvSpPr>
          <p:spPr>
            <a:xfrm>
              <a:off x="6694944" y="916356"/>
              <a:ext cx="318942" cy="2373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55"/>
                <a:gd name="f4" fmla="val 6144"/>
                <a:gd name="f5" fmla="val 4191"/>
                <a:gd name="f6" fmla="val 2300"/>
                <a:gd name="f7" fmla="val 757"/>
                <a:gd name="f8" fmla="val 1544"/>
                <a:gd name="f9" fmla="val 3434"/>
                <a:gd name="f10" fmla="val 3529"/>
                <a:gd name="f11" fmla="val 347"/>
                <a:gd name="f12" fmla="val 3686"/>
                <a:gd name="f13" fmla="val 95"/>
                <a:gd name="f14" fmla="val 4033"/>
                <a:gd name="f15" fmla="val 4474"/>
                <a:gd name="f16" fmla="val 5135"/>
                <a:gd name="f17" fmla="val 1"/>
                <a:gd name="f18" fmla="val 5671"/>
                <a:gd name="f19" fmla="val 473"/>
                <a:gd name="f20" fmla="val 6143"/>
                <a:gd name="f21" fmla="val 1009"/>
                <a:gd name="f22" fmla="val 1135"/>
                <a:gd name="f23" fmla="val 1261"/>
                <a:gd name="f24" fmla="val 6112"/>
                <a:gd name="f25" fmla="val 1387"/>
                <a:gd name="f26" fmla="val 6080"/>
                <a:gd name="f27" fmla="val 3403"/>
                <a:gd name="f28" fmla="val 1890"/>
                <a:gd name="f29" fmla="val 2647"/>
                <a:gd name="f30" fmla="val 630"/>
                <a:gd name="f31" fmla="val 4128"/>
                <a:gd name="f32" fmla="val 5640"/>
                <a:gd name="f33" fmla="val 6900"/>
                <a:gd name="f34" fmla="val 6995"/>
                <a:gd name="f35" fmla="val 7121"/>
                <a:gd name="f36" fmla="val 7247"/>
                <a:gd name="f37" fmla="val 7782"/>
                <a:gd name="f38" fmla="val 8003"/>
                <a:gd name="f39" fmla="val 3623"/>
                <a:gd name="f40" fmla="val 7593"/>
                <a:gd name="f41" fmla="val 6050"/>
                <a:gd name="f42" fmla="*/ f0 1 8255"/>
                <a:gd name="f43" fmla="*/ f1 1 6144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8255"/>
                <a:gd name="f50" fmla="*/ f47 1 6144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8255" h="6144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11" y="f12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lnTo>
                    <a:pt x="f25" y="f27"/>
                  </a:lnTo>
                  <a:cubicBezTo>
                    <a:pt x="f25" y="f28"/>
                    <a:pt x="f29" y="f30"/>
                    <a:pt x="f31" y="f30"/>
                  </a:cubicBezTo>
                  <a:cubicBezTo>
                    <a:pt x="f32" y="f30"/>
                    <a:pt x="f33" y="f28"/>
                    <a:pt x="f33" y="f27"/>
                  </a:cubicBezTo>
                  <a:lnTo>
                    <a:pt x="f33" y="f26"/>
                  </a:lnTo>
                  <a:cubicBezTo>
                    <a:pt x="f34" y="f24"/>
                    <a:pt x="f35" y="f20"/>
                    <a:pt x="f36" y="f20"/>
                  </a:cubicBezTo>
                  <a:cubicBezTo>
                    <a:pt x="f37" y="f20"/>
                    <a:pt x="f3" y="f18"/>
                    <a:pt x="f3" y="f16"/>
                  </a:cubicBezTo>
                  <a:lnTo>
                    <a:pt x="f3" y="f15"/>
                  </a:lnTo>
                  <a:cubicBezTo>
                    <a:pt x="f3" y="f14"/>
                    <a:pt x="f38" y="f39"/>
                    <a:pt x="f40" y="f10"/>
                  </a:cubicBezTo>
                  <a:lnTo>
                    <a:pt x="f40" y="f9"/>
                  </a:lnTo>
                  <a:cubicBezTo>
                    <a:pt x="f40" y="f8"/>
                    <a:pt x="f4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9" name="Google Shape;6831;p88">
              <a:extLst>
                <a:ext uri="{FF2B5EF4-FFF2-40B4-BE49-F238E27FC236}">
                  <a16:creationId xmlns:a16="http://schemas.microsoft.com/office/drawing/2014/main" id="{D5B34CCB-EFD5-2137-93D2-F00391ED289F}"/>
                </a:ext>
              </a:extLst>
            </p:cNvPr>
            <p:cNvSpPr/>
            <p:nvPr/>
          </p:nvSpPr>
          <p:spPr>
            <a:xfrm>
              <a:off x="6775265" y="995443"/>
              <a:ext cx="161921" cy="80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91"/>
                <a:gd name="f5" fmla="val 1734"/>
                <a:gd name="f6" fmla="val 1"/>
                <a:gd name="f7" fmla="val 789"/>
                <a:gd name="f8" fmla="val 757"/>
                <a:gd name="f9" fmla="val 1702"/>
                <a:gd name="f10" fmla="val 2049"/>
                <a:gd name="f11" fmla="val 1230"/>
                <a:gd name="f12" fmla="val 1545"/>
                <a:gd name="f13" fmla="val 1891"/>
                <a:gd name="f14" fmla="val 2017"/>
                <a:gd name="f15" fmla="val 1986"/>
                <a:gd name="f16" fmla="val 1954"/>
                <a:gd name="f17" fmla="val 2080"/>
                <a:gd name="f18" fmla="val 1828"/>
                <a:gd name="f19" fmla="val 2238"/>
                <a:gd name="f20" fmla="val 1387"/>
                <a:gd name="f21" fmla="val 2458"/>
                <a:gd name="f22" fmla="val 2647"/>
                <a:gd name="f23" fmla="val 2805"/>
                <a:gd name="f24" fmla="val 2868"/>
                <a:gd name="f25" fmla="val 2942"/>
                <a:gd name="f26" fmla="val 2059"/>
                <a:gd name="f27" fmla="val 3091"/>
                <a:gd name="f28" fmla="val 2090"/>
                <a:gd name="f29" fmla="val 3266"/>
                <a:gd name="f30" fmla="val 3389"/>
                <a:gd name="f31" fmla="val 3525"/>
                <a:gd name="f32" fmla="val 2075"/>
                <a:gd name="f33" fmla="val 3656"/>
                <a:gd name="f34" fmla="val 4128"/>
                <a:gd name="f35" fmla="val 3340"/>
                <a:gd name="f36" fmla="val 2395"/>
                <a:gd name="f37" fmla="*/ f0 1 4191"/>
                <a:gd name="f38" fmla="*/ f1 1 2091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4191"/>
                <a:gd name="f45" fmla="*/ f42 1 2091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4191" h="2091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lnTo>
                    <a:pt x="f11" y="f10"/>
                  </a:lnTo>
                  <a:cubicBezTo>
                    <a:pt x="f12" y="f10"/>
                    <a:pt x="f13" y="f10"/>
                    <a:pt x="f14" y="f15"/>
                  </a:cubicBezTo>
                  <a:cubicBezTo>
                    <a:pt x="f10" y="f16"/>
                    <a:pt x="f17" y="f18"/>
                    <a:pt x="f17" y="f5"/>
                  </a:cubicBezTo>
                  <a:cubicBezTo>
                    <a:pt x="f17" y="f12"/>
                    <a:pt x="f19" y="f20"/>
                    <a:pt x="f21" y="f20"/>
                  </a:cubicBezTo>
                  <a:cubicBezTo>
                    <a:pt x="f22" y="f20"/>
                    <a:pt x="f23" y="f12"/>
                    <a:pt x="f23" y="f5"/>
                  </a:cubicBezTo>
                  <a:cubicBezTo>
                    <a:pt x="f23" y="f18"/>
                    <a:pt x="f23" y="f16"/>
                    <a:pt x="f24" y="f15"/>
                  </a:cubicBezTo>
                  <a:cubicBezTo>
                    <a:pt x="f25" y="f26"/>
                    <a:pt x="f27" y="f28"/>
                    <a:pt x="f29" y="f28"/>
                  </a:cubicBezTo>
                  <a:cubicBezTo>
                    <a:pt x="f30" y="f28"/>
                    <a:pt x="f31" y="f32"/>
                    <a:pt x="f33" y="f10"/>
                  </a:cubicBezTo>
                  <a:lnTo>
                    <a:pt x="f3" y="f10"/>
                  </a:lnTo>
                  <a:lnTo>
                    <a:pt x="f3" y="f9"/>
                  </a:lnTo>
                  <a:lnTo>
                    <a:pt x="f34" y="f9"/>
                  </a:lnTo>
                  <a:cubicBezTo>
                    <a:pt x="f34" y="f8"/>
                    <a:pt x="f35" y="f6"/>
                    <a:pt x="f36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0" name="Google Shape;6832;p88">
              <a:extLst>
                <a:ext uri="{FF2B5EF4-FFF2-40B4-BE49-F238E27FC236}">
                  <a16:creationId xmlns:a16="http://schemas.microsoft.com/office/drawing/2014/main" id="{F8E31245-C095-E919-F27A-6C6F1A7CB084}"/>
                </a:ext>
              </a:extLst>
            </p:cNvPr>
            <p:cNvSpPr/>
            <p:nvPr/>
          </p:nvSpPr>
          <p:spPr>
            <a:xfrm>
              <a:off x="6775265" y="1091610"/>
              <a:ext cx="161921" cy="1144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963"/>
                <a:gd name="f5" fmla="val 2395"/>
                <a:gd name="f6" fmla="val 1"/>
                <a:gd name="f7" fmla="val 2080"/>
                <a:gd name="f8" fmla="val 253"/>
                <a:gd name="f9" fmla="val 1671"/>
                <a:gd name="f10" fmla="val 1230"/>
                <a:gd name="f11" fmla="val 914"/>
                <a:gd name="f12" fmla="val 2049"/>
                <a:gd name="f13" fmla="val 946"/>
                <a:gd name="f14" fmla="val 2962"/>
                <a:gd name="f15" fmla="val 2112"/>
                <a:gd name="f16" fmla="val 3246"/>
                <a:gd name="f17" fmla="val 3466"/>
                <a:gd name="f18" fmla="val 3088"/>
                <a:gd name="f19" fmla="val 2679"/>
                <a:gd name="f20" fmla="val 190"/>
                <a:gd name="f21" fmla="*/ f0 1 4191"/>
                <a:gd name="f22" fmla="*/ f1 1 2963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191"/>
                <a:gd name="f29" fmla="*/ f26 1 2963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191" h="2963">
                  <a:moveTo>
                    <a:pt x="f5" y="f6"/>
                  </a:moveTo>
                  <a:cubicBezTo>
                    <a:pt x="f7" y="f8"/>
                    <a:pt x="f9" y="f8"/>
                    <a:pt x="f10" y="f8"/>
                  </a:cubicBezTo>
                  <a:lnTo>
                    <a:pt x="f6" y="f8"/>
                  </a:lnTo>
                  <a:lnTo>
                    <a:pt x="f6" y="f11"/>
                  </a:lnTo>
                  <a:cubicBezTo>
                    <a:pt x="f6" y="f12"/>
                    <a:pt x="f13" y="f14"/>
                    <a:pt x="f15" y="f14"/>
                  </a:cubicBezTo>
                  <a:cubicBezTo>
                    <a:pt x="f16" y="f14"/>
                    <a:pt x="f3" y="f12"/>
                    <a:pt x="f3" y="f11"/>
                  </a:cubicBezTo>
                  <a:lnTo>
                    <a:pt x="f3" y="f8"/>
                  </a:lnTo>
                  <a:lnTo>
                    <a:pt x="f17" y="f8"/>
                  </a:lnTo>
                  <a:cubicBezTo>
                    <a:pt x="f18" y="f8"/>
                    <a:pt x="f19" y="f20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1" name="Google Shape;6833;p88">
              <a:extLst>
                <a:ext uri="{FF2B5EF4-FFF2-40B4-BE49-F238E27FC236}">
                  <a16:creationId xmlns:a16="http://schemas.microsoft.com/office/drawing/2014/main" id="{FD2FAC9E-F1CA-5973-4CE8-20A403A573A6}"/>
                </a:ext>
              </a:extLst>
            </p:cNvPr>
            <p:cNvSpPr/>
            <p:nvPr/>
          </p:nvSpPr>
          <p:spPr>
            <a:xfrm>
              <a:off x="6988301" y="1153698"/>
              <a:ext cx="161921" cy="807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90"/>
                <a:gd name="f5" fmla="val 1702"/>
                <a:gd name="f6" fmla="val 756"/>
                <a:gd name="f7" fmla="val 757"/>
                <a:gd name="f8" fmla="val 2048"/>
                <a:gd name="f9" fmla="val 1229"/>
                <a:gd name="f10" fmla="val 1544"/>
                <a:gd name="f11" fmla="val 1891"/>
                <a:gd name="f12" fmla="val 2017"/>
                <a:gd name="f13" fmla="val 1985"/>
                <a:gd name="f14" fmla="val 1954"/>
                <a:gd name="f15" fmla="val 2080"/>
                <a:gd name="f16" fmla="val 1828"/>
                <a:gd name="f17" fmla="val 1733"/>
                <a:gd name="f18" fmla="val 2237"/>
                <a:gd name="f19" fmla="val 1387"/>
                <a:gd name="f20" fmla="val 2458"/>
                <a:gd name="f21" fmla="val 2647"/>
                <a:gd name="f22" fmla="val 2804"/>
                <a:gd name="f23" fmla="val 2867"/>
                <a:gd name="f24" fmla="val 2941"/>
                <a:gd name="f25" fmla="val 2059"/>
                <a:gd name="f26" fmla="val 3091"/>
                <a:gd name="f27" fmla="val 3265"/>
                <a:gd name="f28" fmla="val 3388"/>
                <a:gd name="f29" fmla="val 3524"/>
                <a:gd name="f30" fmla="val 2074"/>
                <a:gd name="f31" fmla="val 3655"/>
                <a:gd name="f32" fmla="val 4190"/>
                <a:gd name="f33" fmla="val 4096"/>
                <a:gd name="f34" fmla="val 3308"/>
                <a:gd name="f35" fmla="val 2363"/>
                <a:gd name="f36" fmla="*/ f0 1 4191"/>
                <a:gd name="f37" fmla="*/ f1 1 2090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4191"/>
                <a:gd name="f44" fmla="*/ f41 1 2090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4191" h="2090">
                  <a:moveTo>
                    <a:pt x="f5" y="f2"/>
                  </a:moveTo>
                  <a:cubicBezTo>
                    <a:pt x="f6" y="f2"/>
                    <a:pt x="f2" y="f7"/>
                    <a:pt x="f2" y="f5"/>
                  </a:cubicBezTo>
                  <a:lnTo>
                    <a:pt x="f2" y="f8"/>
                  </a:lnTo>
                  <a:lnTo>
                    <a:pt x="f9" y="f8"/>
                  </a:lnTo>
                  <a:cubicBezTo>
                    <a:pt x="f10" y="f8"/>
                    <a:pt x="f11" y="f8"/>
                    <a:pt x="f12" y="f13"/>
                  </a:cubicBezTo>
                  <a:cubicBezTo>
                    <a:pt x="f8" y="f14"/>
                    <a:pt x="f15" y="f16"/>
                    <a:pt x="f15" y="f17"/>
                  </a:cubicBezTo>
                  <a:cubicBezTo>
                    <a:pt x="f15" y="f10"/>
                    <a:pt x="f18" y="f19"/>
                    <a:pt x="f20" y="f19"/>
                  </a:cubicBezTo>
                  <a:cubicBezTo>
                    <a:pt x="f21" y="f19"/>
                    <a:pt x="f22" y="f10"/>
                    <a:pt x="f22" y="f17"/>
                  </a:cubicBezTo>
                  <a:cubicBezTo>
                    <a:pt x="f22" y="f16"/>
                    <a:pt x="f22" y="f14"/>
                    <a:pt x="f23" y="f13"/>
                  </a:cubicBezTo>
                  <a:cubicBezTo>
                    <a:pt x="f24" y="f25"/>
                    <a:pt x="f26" y="f4"/>
                    <a:pt x="f27" y="f4"/>
                  </a:cubicBezTo>
                  <a:cubicBezTo>
                    <a:pt x="f28" y="f4"/>
                    <a:pt x="f29" y="f30"/>
                    <a:pt x="f31" y="f8"/>
                  </a:cubicBezTo>
                  <a:lnTo>
                    <a:pt x="f32" y="f8"/>
                  </a:lnTo>
                  <a:lnTo>
                    <a:pt x="f32" y="f5"/>
                  </a:lnTo>
                  <a:cubicBezTo>
                    <a:pt x="f33" y="f7"/>
                    <a:pt x="f34" y="f2"/>
                    <a:pt x="f3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2" name="Google Shape;6834;p88">
              <a:extLst>
                <a:ext uri="{FF2B5EF4-FFF2-40B4-BE49-F238E27FC236}">
                  <a16:creationId xmlns:a16="http://schemas.microsoft.com/office/drawing/2014/main" id="{6236A9D9-1BE9-94BC-BDB0-F75EA8292A4D}"/>
                </a:ext>
              </a:extLst>
            </p:cNvPr>
            <p:cNvSpPr/>
            <p:nvPr/>
          </p:nvSpPr>
          <p:spPr>
            <a:xfrm>
              <a:off x="6987067" y="1249865"/>
              <a:ext cx="158291" cy="1156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97"/>
                <a:gd name="f4" fmla="val 2994"/>
                <a:gd name="f5" fmla="val 2395"/>
                <a:gd name="f6" fmla="val 2080"/>
                <a:gd name="f7" fmla="val 252"/>
                <a:gd name="f8" fmla="val 1639"/>
                <a:gd name="f9" fmla="val 1230"/>
                <a:gd name="f10" fmla="val 1"/>
                <a:gd name="f11" fmla="val 914"/>
                <a:gd name="f12" fmla="val 2048"/>
                <a:gd name="f13" fmla="val 2993"/>
                <a:gd name="f14" fmla="val 2049"/>
                <a:gd name="f15" fmla="val 3183"/>
                <a:gd name="f16" fmla="val 4096"/>
                <a:gd name="f17" fmla="val 3435"/>
                <a:gd name="f18" fmla="val 3025"/>
                <a:gd name="f19" fmla="val 2679"/>
                <a:gd name="f20" fmla="val 189"/>
                <a:gd name="f21" fmla="*/ f0 1 4097"/>
                <a:gd name="f22" fmla="*/ f1 1 2994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097"/>
                <a:gd name="f29" fmla="*/ f26 1 2994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097" h="2994">
                  <a:moveTo>
                    <a:pt x="f5" y="f2"/>
                  </a:moveTo>
                  <a:cubicBezTo>
                    <a:pt x="f6" y="f7"/>
                    <a:pt x="f8" y="f7"/>
                    <a:pt x="f9" y="f7"/>
                  </a:cubicBezTo>
                  <a:lnTo>
                    <a:pt x="f10" y="f7"/>
                  </a:lnTo>
                  <a:lnTo>
                    <a:pt x="f10" y="f11"/>
                  </a:lnTo>
                  <a:cubicBezTo>
                    <a:pt x="f10" y="f12"/>
                    <a:pt x="f11" y="f13"/>
                    <a:pt x="f14" y="f13"/>
                  </a:cubicBezTo>
                  <a:cubicBezTo>
                    <a:pt x="f15" y="f13"/>
                    <a:pt x="f16" y="f12"/>
                    <a:pt x="f16" y="f11"/>
                  </a:cubicBezTo>
                  <a:lnTo>
                    <a:pt x="f16" y="f7"/>
                  </a:lnTo>
                  <a:lnTo>
                    <a:pt x="f17" y="f7"/>
                  </a:lnTo>
                  <a:cubicBezTo>
                    <a:pt x="f18" y="f7"/>
                    <a:pt x="f19" y="f20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3" name="Google Shape;6873;p88">
            <a:extLst>
              <a:ext uri="{FF2B5EF4-FFF2-40B4-BE49-F238E27FC236}">
                <a16:creationId xmlns:a16="http://schemas.microsoft.com/office/drawing/2014/main" id="{45A44C49-71AC-7099-31DB-D9617FE3AD06}"/>
              </a:ext>
            </a:extLst>
          </p:cNvPr>
          <p:cNvGrpSpPr/>
          <p:nvPr/>
        </p:nvGrpSpPr>
        <p:grpSpPr>
          <a:xfrm>
            <a:off x="3099586" y="1241793"/>
            <a:ext cx="435775" cy="450423"/>
            <a:chOff x="4395118" y="916887"/>
            <a:chExt cx="435775" cy="450423"/>
          </a:xfrm>
          <a:solidFill>
            <a:schemeClr val="bg2"/>
          </a:solidFill>
        </p:grpSpPr>
        <p:sp>
          <p:nvSpPr>
            <p:cNvPr id="74" name="Google Shape;6874;p88">
              <a:extLst>
                <a:ext uri="{FF2B5EF4-FFF2-40B4-BE49-F238E27FC236}">
                  <a16:creationId xmlns:a16="http://schemas.microsoft.com/office/drawing/2014/main" id="{7A8E5F8C-EEA7-324E-1B9D-19712A3E911B}"/>
                </a:ext>
              </a:extLst>
            </p:cNvPr>
            <p:cNvSpPr/>
            <p:nvPr/>
          </p:nvSpPr>
          <p:spPr>
            <a:xfrm>
              <a:off x="4565544" y="916887"/>
              <a:ext cx="265349" cy="264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8"/>
                <a:gd name="f4" fmla="val 6850"/>
                <a:gd name="f5" fmla="val 3466"/>
                <a:gd name="f6" fmla="val 1355"/>
                <a:gd name="f7" fmla="val 4222"/>
                <a:gd name="f8" fmla="val 4852"/>
                <a:gd name="f9" fmla="val 1985"/>
                <a:gd name="f10" fmla="val 2741"/>
                <a:gd name="f11" fmla="val 4127"/>
                <a:gd name="f12" fmla="val 4348"/>
                <a:gd name="f13" fmla="val 4757"/>
                <a:gd name="f14" fmla="val 4600"/>
                <a:gd name="f15" fmla="val 4631"/>
                <a:gd name="f16" fmla="val 4821"/>
                <a:gd name="f17" fmla="val 4726"/>
                <a:gd name="f18" fmla="val 4915"/>
                <a:gd name="f19" fmla="val 5041"/>
                <a:gd name="f20" fmla="val 5262"/>
                <a:gd name="f21" fmla="val 5388"/>
                <a:gd name="f22" fmla="val 4663"/>
                <a:gd name="f23" fmla="val 5451"/>
                <a:gd name="f24" fmla="val 4576"/>
                <a:gd name="f25" fmla="val 5482"/>
                <a:gd name="f26" fmla="val 4489"/>
                <a:gd name="f27" fmla="val 4403"/>
                <a:gd name="f28" fmla="val 4316"/>
                <a:gd name="f29" fmla="val 4253"/>
                <a:gd name="f30" fmla="val 4190"/>
                <a:gd name="f31" fmla="val 5293"/>
                <a:gd name="f32" fmla="val 3970"/>
                <a:gd name="f33" fmla="val 5419"/>
                <a:gd name="f34" fmla="val 3749"/>
                <a:gd name="f35" fmla="val 5514"/>
                <a:gd name="f36" fmla="val 2709"/>
                <a:gd name="f37" fmla="val 2079"/>
                <a:gd name="f38" fmla="val 4884"/>
                <a:gd name="f39" fmla="val 1575"/>
                <a:gd name="f40" fmla="val 32"/>
                <a:gd name="f41" fmla="val 1576"/>
                <a:gd name="f42" fmla="val 3403"/>
                <a:gd name="f43" fmla="val 4001"/>
                <a:gd name="f44" fmla="val 189"/>
                <a:gd name="f45" fmla="val 4569"/>
                <a:gd name="f46" fmla="val 473"/>
                <a:gd name="f47" fmla="val 5104"/>
                <a:gd name="f48" fmla="val 6396"/>
                <a:gd name="f49" fmla="val 6522"/>
                <a:gd name="f50" fmla="val 6679"/>
                <a:gd name="f51" fmla="val 126"/>
                <a:gd name="f52" fmla="val 6774"/>
                <a:gd name="f53" fmla="val 172"/>
                <a:gd name="f54" fmla="val 6820"/>
                <a:gd name="f55" fmla="val 269"/>
                <a:gd name="f56" fmla="val 6849"/>
                <a:gd name="f57" fmla="val 367"/>
                <a:gd name="f58" fmla="val 403"/>
                <a:gd name="f59" fmla="val 439"/>
                <a:gd name="f60" fmla="val 6845"/>
                <a:gd name="f61" fmla="val 6837"/>
                <a:gd name="f62" fmla="val 1764"/>
                <a:gd name="f63" fmla="val 2300"/>
                <a:gd name="f64" fmla="val 2867"/>
                <a:gd name="f65" fmla="val 5356"/>
                <a:gd name="f66" fmla="val 1513"/>
                <a:gd name="f67" fmla="*/ f0 1 6868"/>
                <a:gd name="f68" fmla="*/ f1 1 6850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6868"/>
                <a:gd name="f75" fmla="*/ f72 1 6850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6868" h="685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15" y="f16"/>
                  </a:cubicBezTo>
                  <a:lnTo>
                    <a:pt x="f17" y="f18"/>
                  </a:lnTo>
                  <a:cubicBezTo>
                    <a:pt x="f8" y="f19"/>
                    <a:pt x="f8" y="f20"/>
                    <a:pt x="f17" y="f21"/>
                  </a:cubicBez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30" y="f31"/>
                  </a:lnTo>
                  <a:cubicBezTo>
                    <a:pt x="f32" y="f33"/>
                    <a:pt x="f34" y="f35"/>
                    <a:pt x="f5" y="f35"/>
                  </a:cubicBezTo>
                  <a:cubicBezTo>
                    <a:pt x="f36" y="f35"/>
                    <a:pt x="f37" y="f38"/>
                    <a:pt x="f37" y="f11"/>
                  </a:cubicBezTo>
                  <a:lnTo>
                    <a:pt x="f37" y="f10"/>
                  </a:lnTo>
                  <a:cubicBezTo>
                    <a:pt x="f37" y="f9"/>
                    <a:pt x="f36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39" y="f2"/>
                    <a:pt x="f40" y="f41"/>
                    <a:pt x="f40" y="f42"/>
                  </a:cubicBezTo>
                  <a:cubicBezTo>
                    <a:pt x="f40" y="f43"/>
                    <a:pt x="f44" y="f45"/>
                    <a:pt x="f46" y="f47"/>
                  </a:cubicBezTo>
                  <a:lnTo>
                    <a:pt x="f40" y="f48"/>
                  </a:lnTo>
                  <a:cubicBezTo>
                    <a:pt x="f2" y="f49"/>
                    <a:pt x="f40" y="f50"/>
                    <a:pt x="f51" y="f52"/>
                  </a:cubicBezTo>
                  <a:cubicBezTo>
                    <a:pt x="f53" y="f54"/>
                    <a:pt x="f55" y="f56"/>
                    <a:pt x="f57" y="f56"/>
                  </a:cubicBezTo>
                  <a:cubicBezTo>
                    <a:pt x="f58" y="f56"/>
                    <a:pt x="f59" y="f60"/>
                    <a:pt x="f46" y="f61"/>
                  </a:cubicBezTo>
                  <a:lnTo>
                    <a:pt x="f62" y="f48"/>
                  </a:lnTo>
                  <a:cubicBezTo>
                    <a:pt x="f63" y="f50"/>
                    <a:pt x="f64" y="f61"/>
                    <a:pt x="f5" y="f61"/>
                  </a:cubicBezTo>
                  <a:cubicBezTo>
                    <a:pt x="f65" y="f61"/>
                    <a:pt x="f3" y="f31"/>
                    <a:pt x="f3" y="f42"/>
                  </a:cubicBezTo>
                  <a:cubicBezTo>
                    <a:pt x="f3" y="f66"/>
                    <a:pt x="f6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5" name="Google Shape;6875;p88">
              <a:extLst>
                <a:ext uri="{FF2B5EF4-FFF2-40B4-BE49-F238E27FC236}">
                  <a16:creationId xmlns:a16="http://schemas.microsoft.com/office/drawing/2014/main" id="{F6F20DA5-A394-6570-3496-4D605E07D20B}"/>
                </a:ext>
              </a:extLst>
            </p:cNvPr>
            <p:cNvSpPr/>
            <p:nvPr/>
          </p:nvSpPr>
          <p:spPr>
            <a:xfrm>
              <a:off x="4673845" y="997217"/>
              <a:ext cx="51197" cy="1047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5"/>
                <a:gd name="f4" fmla="val 2711"/>
                <a:gd name="f5" fmla="val 663"/>
                <a:gd name="f6" fmla="val 1"/>
                <a:gd name="f7" fmla="val 253"/>
                <a:gd name="f8" fmla="val 316"/>
                <a:gd name="f9" fmla="val 662"/>
                <a:gd name="f10" fmla="val 2048"/>
                <a:gd name="f11" fmla="val 2427"/>
                <a:gd name="f12" fmla="val 2710"/>
                <a:gd name="f13" fmla="val 694"/>
                <a:gd name="f14" fmla="val 789"/>
                <a:gd name="f15" fmla="val 820"/>
                <a:gd name="f16" fmla="val 2679"/>
                <a:gd name="f17" fmla="val 757"/>
                <a:gd name="f18" fmla="val 2584"/>
                <a:gd name="f19" fmla="val 631"/>
                <a:gd name="f20" fmla="val 2490"/>
                <a:gd name="f21" fmla="val 2238"/>
                <a:gd name="f22" fmla="val 2111"/>
                <a:gd name="f23" fmla="val 804"/>
                <a:gd name="f24" fmla="val 2064"/>
                <a:gd name="f25" fmla="val 891"/>
                <a:gd name="f26" fmla="val 2041"/>
                <a:gd name="f27" fmla="val 978"/>
                <a:gd name="f28" fmla="val 1064"/>
                <a:gd name="f29" fmla="val 1151"/>
                <a:gd name="f30" fmla="val 1198"/>
                <a:gd name="f31" fmla="val 1293"/>
                <a:gd name="f32" fmla="val 2206"/>
                <a:gd name="f33" fmla="val 2175"/>
                <a:gd name="f34" fmla="val 1324"/>
                <a:gd name="f35" fmla="val 2080"/>
                <a:gd name="f36" fmla="val 284"/>
                <a:gd name="f37" fmla="val 1041"/>
                <a:gd name="f38" fmla="*/ f0 1 1325"/>
                <a:gd name="f39" fmla="*/ f1 1 2711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1325"/>
                <a:gd name="f46" fmla="*/ f43 1 2711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1325" h="2711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8" y="f12"/>
                    <a:pt x="f5" y="f12"/>
                  </a:cubicBezTo>
                  <a:cubicBezTo>
                    <a:pt x="f13" y="f12"/>
                    <a:pt x="f14" y="f12"/>
                    <a:pt x="f15" y="f16"/>
                  </a:cubicBezTo>
                  <a:lnTo>
                    <a:pt x="f17" y="f18"/>
                  </a:lnTo>
                  <a:cubicBezTo>
                    <a:pt x="f19" y="f20"/>
                    <a:pt x="f19" y="f21"/>
                    <a:pt x="f17" y="f22"/>
                  </a:cubicBez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24"/>
                    <a:pt x="f30" y="f22"/>
                  </a:cubicBezTo>
                  <a:lnTo>
                    <a:pt x="f31" y="f32"/>
                  </a:lnTo>
                  <a:cubicBezTo>
                    <a:pt x="f31" y="f33"/>
                    <a:pt x="f34" y="f35"/>
                    <a:pt x="f34" y="f10"/>
                  </a:cubicBezTo>
                  <a:lnTo>
                    <a:pt x="f34" y="f9"/>
                  </a:lnTo>
                  <a:cubicBezTo>
                    <a:pt x="f34" y="f36"/>
                    <a:pt x="f3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6" name="Google Shape;6876;p88">
              <a:extLst>
                <a:ext uri="{FF2B5EF4-FFF2-40B4-BE49-F238E27FC236}">
                  <a16:creationId xmlns:a16="http://schemas.microsoft.com/office/drawing/2014/main" id="{22106861-1B4D-ECAB-E449-408D0DF682EC}"/>
                </a:ext>
              </a:extLst>
            </p:cNvPr>
            <p:cNvSpPr/>
            <p:nvPr/>
          </p:nvSpPr>
          <p:spPr>
            <a:xfrm>
              <a:off x="4446233" y="1127455"/>
              <a:ext cx="107140" cy="1071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2774"/>
                <a:gd name="f5" fmla="val 1387"/>
                <a:gd name="f6" fmla="val 1"/>
                <a:gd name="f7" fmla="val 631"/>
                <a:gd name="f8" fmla="val 64"/>
                <a:gd name="f9" fmla="val 2143"/>
                <a:gd name="f10" fmla="*/ f0 1 2773"/>
                <a:gd name="f11" fmla="*/ f1 1 2774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773"/>
                <a:gd name="f18" fmla="*/ f15 1 2774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773" h="277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8" y="f9"/>
                    <a:pt x="f7" y="f3"/>
                    <a:pt x="f5" y="f3"/>
                  </a:cubicBezTo>
                  <a:cubicBezTo>
                    <a:pt x="f9" y="f3"/>
                    <a:pt x="f3" y="f9"/>
                    <a:pt x="f3" y="f5"/>
                  </a:cubicBezTo>
                  <a:cubicBezTo>
                    <a:pt x="f3" y="f7"/>
                    <a:pt x="f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7" name="Google Shape;6877;p88">
              <a:extLst>
                <a:ext uri="{FF2B5EF4-FFF2-40B4-BE49-F238E27FC236}">
                  <a16:creationId xmlns:a16="http://schemas.microsoft.com/office/drawing/2014/main" id="{9CFDA515-31B6-8D61-B9FB-66F00B14FB0B}"/>
                </a:ext>
              </a:extLst>
            </p:cNvPr>
            <p:cNvSpPr/>
            <p:nvPr/>
          </p:nvSpPr>
          <p:spPr>
            <a:xfrm>
              <a:off x="4395118" y="1260134"/>
              <a:ext cx="211839" cy="1071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2774"/>
                <a:gd name="f5" fmla="val 2741"/>
                <a:gd name="f6" fmla="val 1"/>
                <a:gd name="f7" fmla="val 1387"/>
                <a:gd name="f8" fmla="val 221"/>
                <a:gd name="f9" fmla="val 1040"/>
                <a:gd name="f10" fmla="val 32"/>
                <a:gd name="f11" fmla="val 2364"/>
                <a:gd name="f12" fmla="val 2553"/>
                <a:gd name="f13" fmla="val 158"/>
                <a:gd name="f14" fmla="val 2773"/>
                <a:gd name="f15" fmla="val 347"/>
                <a:gd name="f16" fmla="val 5104"/>
                <a:gd name="f17" fmla="val 5325"/>
                <a:gd name="f18" fmla="val 5482"/>
                <a:gd name="f19" fmla="val 5262"/>
                <a:gd name="f20" fmla="val 4127"/>
                <a:gd name="f21" fmla="*/ f0 1 5483"/>
                <a:gd name="f22" fmla="*/ f1 1 2774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5483"/>
                <a:gd name="f29" fmla="*/ f26 1 2774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5483" h="277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2"/>
                    <a:pt x="f18" y="f11"/>
                  </a:cubicBezTo>
                  <a:cubicBezTo>
                    <a:pt x="f19" y="f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8" name="Google Shape;6884;p88">
            <a:extLst>
              <a:ext uri="{FF2B5EF4-FFF2-40B4-BE49-F238E27FC236}">
                <a16:creationId xmlns:a16="http://schemas.microsoft.com/office/drawing/2014/main" id="{3068814B-2828-700B-EBBC-73B12017257B}"/>
              </a:ext>
            </a:extLst>
          </p:cNvPr>
          <p:cNvGrpSpPr/>
          <p:nvPr/>
        </p:nvGrpSpPr>
        <p:grpSpPr>
          <a:xfrm>
            <a:off x="6199632" y="1241261"/>
            <a:ext cx="428515" cy="451036"/>
            <a:chOff x="7495163" y="916356"/>
            <a:chExt cx="428515" cy="451036"/>
          </a:xfrm>
          <a:solidFill>
            <a:schemeClr val="bg2"/>
          </a:solidFill>
        </p:grpSpPr>
        <p:sp>
          <p:nvSpPr>
            <p:cNvPr id="79" name="Google Shape;6885;p88">
              <a:extLst>
                <a:ext uri="{FF2B5EF4-FFF2-40B4-BE49-F238E27FC236}">
                  <a16:creationId xmlns:a16="http://schemas.microsoft.com/office/drawing/2014/main" id="{08D0080F-CAEF-7271-C4E1-A68BF52B626D}"/>
                </a:ext>
              </a:extLst>
            </p:cNvPr>
            <p:cNvSpPr/>
            <p:nvPr/>
          </p:nvSpPr>
          <p:spPr>
            <a:xfrm>
              <a:off x="7814069" y="1246848"/>
              <a:ext cx="51151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4"/>
                <a:gd name="f4" fmla="val 1356"/>
                <a:gd name="f5" fmla="val 662"/>
                <a:gd name="f6" fmla="val 284"/>
                <a:gd name="f7" fmla="val 1"/>
                <a:gd name="f8" fmla="val 315"/>
                <a:gd name="f9" fmla="val 693"/>
                <a:gd name="f10" fmla="val 1040"/>
                <a:gd name="f11" fmla="val 1355"/>
                <a:gd name="f12" fmla="*/ f0 1 1324"/>
                <a:gd name="f13" fmla="*/ f1 1 1356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324"/>
                <a:gd name="f20" fmla="*/ f17 1 1356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324" h="1356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6" y="f11"/>
                    <a:pt x="f5" y="f11"/>
                  </a:cubicBezTo>
                  <a:cubicBezTo>
                    <a:pt x="f10" y="f11"/>
                    <a:pt x="f3" y="f10"/>
                    <a:pt x="f3" y="f9"/>
                  </a:cubicBezTo>
                  <a:cubicBezTo>
                    <a:pt x="f3" y="f8"/>
                    <a:pt x="f1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0" name="Google Shape;6886;p88">
              <a:extLst>
                <a:ext uri="{FF2B5EF4-FFF2-40B4-BE49-F238E27FC236}">
                  <a16:creationId xmlns:a16="http://schemas.microsoft.com/office/drawing/2014/main" id="{35A6D766-EB15-BD45-F5C7-FBBBE41CA962}"/>
                </a:ext>
              </a:extLst>
            </p:cNvPr>
            <p:cNvSpPr/>
            <p:nvPr/>
          </p:nvSpPr>
          <p:spPr>
            <a:xfrm>
              <a:off x="7680191" y="916978"/>
              <a:ext cx="26810" cy="1594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4128"/>
                <a:gd name="f5" fmla="val 347"/>
                <a:gd name="f6" fmla="val 1"/>
                <a:gd name="f7" fmla="val 158"/>
                <a:gd name="f8" fmla="val 95"/>
                <a:gd name="f9" fmla="val 4096"/>
                <a:gd name="f10" fmla="val 221"/>
                <a:gd name="f11" fmla="val 473"/>
                <a:gd name="f12" fmla="val 567"/>
                <a:gd name="f13" fmla="val 693"/>
                <a:gd name="f14" fmla="val 536"/>
                <a:gd name="f15" fmla="*/ f0 1 694"/>
                <a:gd name="f16" fmla="*/ f1 1 4128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94"/>
                <a:gd name="f23" fmla="*/ f20 1 4128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94" h="4128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lnTo>
                    <a:pt x="f2" y="f4"/>
                  </a:lnTo>
                  <a:cubicBezTo>
                    <a:pt x="f8" y="f9"/>
                    <a:pt x="f10" y="f9"/>
                    <a:pt x="f5" y="f9"/>
                  </a:cubicBezTo>
                  <a:cubicBezTo>
                    <a:pt x="f11" y="f9"/>
                    <a:pt x="f12" y="f9"/>
                    <a:pt x="f13" y="f4"/>
                  </a:cubicBezTo>
                  <a:lnTo>
                    <a:pt x="f13" y="f5"/>
                  </a:lnTo>
                  <a:cubicBezTo>
                    <a:pt x="f13" y="f7"/>
                    <a:pt x="f1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1" name="Google Shape;6887;p88">
              <a:extLst>
                <a:ext uri="{FF2B5EF4-FFF2-40B4-BE49-F238E27FC236}">
                  <a16:creationId xmlns:a16="http://schemas.microsoft.com/office/drawing/2014/main" id="{28C4F64E-0594-72FD-7BDC-E2A4FD8F4EA5}"/>
                </a:ext>
              </a:extLst>
            </p:cNvPr>
            <p:cNvSpPr/>
            <p:nvPr/>
          </p:nvSpPr>
          <p:spPr>
            <a:xfrm>
              <a:off x="7653418" y="1103013"/>
              <a:ext cx="79123" cy="793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2054"/>
                <a:gd name="f5" fmla="val 938"/>
                <a:gd name="f6" fmla="val 417"/>
                <a:gd name="f7" fmla="val 451"/>
                <a:gd name="f8" fmla="val 1014"/>
                <a:gd name="f9" fmla="val 1549"/>
                <a:gd name="f10" fmla="val 473"/>
                <a:gd name="f11" fmla="val 1040"/>
                <a:gd name="f12" fmla="val 1575"/>
                <a:gd name="f13" fmla="val 1581"/>
                <a:gd name="f14" fmla="val 447"/>
                <a:gd name="f15" fmla="val 6"/>
                <a:gd name="f16" fmla="val 1006"/>
                <a:gd name="f17" fmla="val 2"/>
                <a:gd name="f18" fmla="val 972"/>
                <a:gd name="f19" fmla="*/ f0 1 2048"/>
                <a:gd name="f20" fmla="*/ f1 1 2054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048"/>
                <a:gd name="f27" fmla="*/ f24 1 2054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048" h="2054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cubicBezTo>
                    <a:pt x="f2" y="f9"/>
                    <a:pt x="f10" y="f4"/>
                    <a:pt x="f11" y="f4"/>
                  </a:cubicBezTo>
                  <a:cubicBezTo>
                    <a:pt x="f12" y="f4"/>
                    <a:pt x="f3" y="f13"/>
                    <a:pt x="f3" y="f8"/>
                  </a:cubicBezTo>
                  <a:cubicBezTo>
                    <a:pt x="f3" y="f14"/>
                    <a:pt x="f12" y="f15"/>
                    <a:pt x="f11" y="f15"/>
                  </a:cubicBezTo>
                  <a:cubicBezTo>
                    <a:pt x="f16" y="f17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2" name="Google Shape;6888;p88">
              <a:extLst>
                <a:ext uri="{FF2B5EF4-FFF2-40B4-BE49-F238E27FC236}">
                  <a16:creationId xmlns:a16="http://schemas.microsoft.com/office/drawing/2014/main" id="{51B049A5-BA90-3741-CBBC-B55F15994664}"/>
                </a:ext>
              </a:extLst>
            </p:cNvPr>
            <p:cNvSpPr/>
            <p:nvPr/>
          </p:nvSpPr>
          <p:spPr>
            <a:xfrm>
              <a:off x="7576727" y="1190868"/>
              <a:ext cx="247116" cy="1765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96"/>
                <a:gd name="f4" fmla="val 4569"/>
                <a:gd name="f5" fmla="val 1954"/>
                <a:gd name="f6" fmla="val 2520"/>
                <a:gd name="f7" fmla="val 4222"/>
                <a:gd name="f8" fmla="val 4411"/>
                <a:gd name="f9" fmla="val 158"/>
                <a:gd name="f10" fmla="val 4568"/>
                <a:gd name="f11" fmla="val 347"/>
                <a:gd name="f12" fmla="val 3781"/>
                <a:gd name="f13" fmla="val 3970"/>
                <a:gd name="f14" fmla="val 4127"/>
                <a:gd name="f15" fmla="val 3875"/>
                <a:gd name="f16" fmla="val 5136"/>
                <a:gd name="f17" fmla="val 5577"/>
                <a:gd name="f18" fmla="val 3844"/>
                <a:gd name="f19" fmla="val 6018"/>
                <a:gd name="f20" fmla="val 3718"/>
                <a:gd name="f21" fmla="val 3434"/>
                <a:gd name="f22" fmla="val 5986"/>
                <a:gd name="f23" fmla="val 3277"/>
                <a:gd name="f24" fmla="val 5608"/>
                <a:gd name="f25" fmla="val 2930"/>
                <a:gd name="f26" fmla="val 5514"/>
                <a:gd name="f27" fmla="val 2489"/>
                <a:gd name="f28" fmla="val 4442"/>
                <a:gd name="f29" fmla="val 3497"/>
                <a:gd name="f30" fmla="val 2741"/>
                <a:gd name="f31" fmla="val 1733"/>
                <a:gd name="f32" fmla="val 788"/>
                <a:gd name="f33" fmla="val 410"/>
                <a:gd name="f34" fmla="val 2426"/>
                <a:gd name="f35" fmla="val 315"/>
                <a:gd name="f36" fmla="val 2206"/>
                <a:gd name="f37" fmla="val 189"/>
                <a:gd name="f38" fmla="*/ f0 1 6396"/>
                <a:gd name="f39" fmla="*/ f1 1 4569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6396"/>
                <a:gd name="f46" fmla="*/ f43 1 4569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6396" h="4569">
                  <a:moveTo>
                    <a:pt x="f5" y="f2"/>
                  </a:moveTo>
                  <a:lnTo>
                    <a:pt x="f2" y="f6"/>
                  </a:lnTo>
                  <a:lnTo>
                    <a:pt x="f2" y="f7"/>
                  </a:lnTo>
                  <a:cubicBezTo>
                    <a:pt x="f2" y="f8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8"/>
                    <a:pt x="f14" y="f7"/>
                  </a:cubicBezTo>
                  <a:lnTo>
                    <a:pt x="f14" y="f15"/>
                  </a:lnTo>
                  <a:lnTo>
                    <a:pt x="f16" y="f15"/>
                  </a:lnTo>
                  <a:cubicBezTo>
                    <a:pt x="f17" y="f18"/>
                    <a:pt x="f19" y="f20"/>
                    <a:pt x="f3" y="f21"/>
                  </a:cubicBezTo>
                  <a:cubicBezTo>
                    <a:pt x="f22" y="f23"/>
                    <a:pt x="f24" y="f25"/>
                    <a:pt x="f26" y="f27"/>
                  </a:cubicBezTo>
                  <a:lnTo>
                    <a:pt x="f28" y="f27"/>
                  </a:lnTo>
                  <a:cubicBezTo>
                    <a:pt x="f29" y="f27"/>
                    <a:pt x="f30" y="f31"/>
                    <a:pt x="f30" y="f32"/>
                  </a:cubicBezTo>
                  <a:lnTo>
                    <a:pt x="f30" y="f33"/>
                  </a:lnTo>
                  <a:cubicBezTo>
                    <a:pt x="f34" y="f35"/>
                    <a:pt x="f36" y="f37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3" name="Google Shape;6889;p88">
              <a:extLst>
                <a:ext uri="{FF2B5EF4-FFF2-40B4-BE49-F238E27FC236}">
                  <a16:creationId xmlns:a16="http://schemas.microsoft.com/office/drawing/2014/main" id="{F0CA2B7F-14B6-C3B3-A5A7-0C21CA6D2414}"/>
                </a:ext>
              </a:extLst>
            </p:cNvPr>
            <p:cNvSpPr/>
            <p:nvPr/>
          </p:nvSpPr>
          <p:spPr>
            <a:xfrm>
              <a:off x="7705731" y="1048451"/>
              <a:ext cx="197236" cy="2142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05"/>
                <a:gd name="f4" fmla="val 5545"/>
                <a:gd name="f5" fmla="val 4128"/>
                <a:gd name="f6" fmla="val 694"/>
                <a:gd name="f7" fmla="val 662"/>
                <a:gd name="f8" fmla="val 1040"/>
                <a:gd name="f9" fmla="val 1103"/>
                <a:gd name="f10" fmla="val 1355"/>
                <a:gd name="f11" fmla="val 1387"/>
                <a:gd name="f12" fmla="val 1827"/>
                <a:gd name="f13" fmla="val 2426"/>
                <a:gd name="f14" fmla="val 3245"/>
                <a:gd name="f15" fmla="val 788"/>
                <a:gd name="f16" fmla="val 3938"/>
                <a:gd name="f17" fmla="val 1"/>
                <a:gd name="f18" fmla="val 4127"/>
                <a:gd name="f19" fmla="val 4505"/>
                <a:gd name="f20" fmla="val 5072"/>
                <a:gd name="f21" fmla="val 473"/>
                <a:gd name="f22" fmla="val 1009"/>
                <a:gd name="f23" fmla="val 2080"/>
                <a:gd name="f24" fmla="val 2238"/>
                <a:gd name="f25" fmla="val 4946"/>
                <a:gd name="f26" fmla="val 2742"/>
                <a:gd name="f27" fmla="val 3372"/>
                <a:gd name="f28" fmla="val 3624"/>
                <a:gd name="f29" fmla="val 3844"/>
                <a:gd name="f30" fmla="val 4600"/>
                <a:gd name="f31" fmla="val 4065"/>
                <a:gd name="f32" fmla="val 4726"/>
                <a:gd name="f33" fmla="val 4443"/>
                <a:gd name="f34" fmla="val 4064"/>
                <a:gd name="f35" fmla="val 4758"/>
                <a:gd name="f36" fmla="val 4916"/>
                <a:gd name="f37" fmla="val 3655"/>
                <a:gd name="f38" fmla="val 3340"/>
                <a:gd name="f39" fmla="val 2993"/>
                <a:gd name="f40" fmla="val 4947"/>
                <a:gd name="f41" fmla="val 2678"/>
                <a:gd name="f42" fmla="val 1008"/>
                <a:gd name="f43" fmla="*/ f0 1 5105"/>
                <a:gd name="f44" fmla="*/ f1 1 5545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5105"/>
                <a:gd name="f51" fmla="*/ f48 1 5545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5105" h="5545">
                  <a:moveTo>
                    <a:pt x="f5" y="f2"/>
                  </a:moveTo>
                  <a:lnTo>
                    <a:pt x="f6" y="f7"/>
                  </a:lnTo>
                  <a:lnTo>
                    <a:pt x="f6" y="f8"/>
                  </a:lnTo>
                  <a:cubicBezTo>
                    <a:pt x="f9" y="f10"/>
                    <a:pt x="f11" y="f12"/>
                    <a:pt x="f11" y="f13"/>
                  </a:cubicBezTo>
                  <a:cubicBezTo>
                    <a:pt x="f11" y="f14"/>
                    <a:pt x="f15" y="f16"/>
                    <a:pt x="f17" y="f18"/>
                  </a:cubicBezTo>
                  <a:lnTo>
                    <a:pt x="f17" y="f19"/>
                  </a:lnTo>
                  <a:cubicBezTo>
                    <a:pt x="f17" y="f20"/>
                    <a:pt x="f21" y="f4"/>
                    <a:pt x="f22" y="f4"/>
                  </a:cubicBezTo>
                  <a:lnTo>
                    <a:pt x="f23" y="f4"/>
                  </a:lnTo>
                  <a:cubicBezTo>
                    <a:pt x="f24" y="f25"/>
                    <a:pt x="f26" y="f19"/>
                    <a:pt x="f27" y="f19"/>
                  </a:cubicBezTo>
                  <a:cubicBezTo>
                    <a:pt x="f28" y="f19"/>
                    <a:pt x="f29" y="f30"/>
                    <a:pt x="f31" y="f32"/>
                  </a:cubicBezTo>
                  <a:lnTo>
                    <a:pt x="f31" y="f18"/>
                  </a:lnTo>
                  <a:lnTo>
                    <a:pt x="f5" y="f18"/>
                  </a:lnTo>
                  <a:cubicBezTo>
                    <a:pt x="f33" y="f34"/>
                    <a:pt x="f35" y="f16"/>
                    <a:pt x="f36" y="f37"/>
                  </a:cubicBezTo>
                  <a:cubicBezTo>
                    <a:pt x="f3" y="f38"/>
                    <a:pt x="f3" y="f39"/>
                    <a:pt x="f40" y="f41"/>
                  </a:cubicBezTo>
                  <a:lnTo>
                    <a:pt x="f5" y="f42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4" name="Google Shape;6890;p88">
              <a:extLst>
                <a:ext uri="{FF2B5EF4-FFF2-40B4-BE49-F238E27FC236}">
                  <a16:creationId xmlns:a16="http://schemas.microsoft.com/office/drawing/2014/main" id="{7E7C4B64-1990-E47F-2D12-A41A7DE32F82}"/>
                </a:ext>
              </a:extLst>
            </p:cNvPr>
            <p:cNvSpPr/>
            <p:nvPr/>
          </p:nvSpPr>
          <p:spPr>
            <a:xfrm>
              <a:off x="7734937" y="916356"/>
              <a:ext cx="188741" cy="1296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5"/>
                <a:gd name="f4" fmla="val 3357"/>
                <a:gd name="f5" fmla="val 3376"/>
                <a:gd name="f6" fmla="val 1"/>
                <a:gd name="f7" fmla="val 3025"/>
                <a:gd name="f8" fmla="val 2679"/>
                <a:gd name="f9" fmla="val 143"/>
                <a:gd name="f10" fmla="val 2427"/>
                <a:gd name="f11" fmla="val 426"/>
                <a:gd name="f12" fmla="val 2143"/>
                <a:gd name="f13" fmla="val 678"/>
                <a:gd name="f14" fmla="val 3356"/>
                <a:gd name="f15" fmla="val 4191"/>
                <a:gd name="f16" fmla="val 2537"/>
                <a:gd name="f17" fmla="val 4349"/>
                <a:gd name="f18" fmla="val 2379"/>
                <a:gd name="f19" fmla="val 4884"/>
                <a:gd name="f20" fmla="val 1844"/>
                <a:gd name="f21" fmla="val 962"/>
                <a:gd name="f22" fmla="val 4081"/>
                <a:gd name="f23" fmla="val 3726"/>
                <a:gd name="f24" fmla="*/ f0 1 4885"/>
                <a:gd name="f25" fmla="*/ f1 1 3357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885"/>
                <a:gd name="f32" fmla="*/ f29 1 3357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885" h="335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6" y="f13"/>
                  </a:lnTo>
                  <a:lnTo>
                    <a:pt x="f6" y="f14"/>
                  </a:lnTo>
                  <a:lnTo>
                    <a:pt x="f15" y="f16"/>
                  </a:lnTo>
                  <a:lnTo>
                    <a:pt x="f17" y="f18"/>
                  </a:lnTo>
                  <a:cubicBezTo>
                    <a:pt x="f19" y="f20"/>
                    <a:pt x="f19" y="f21"/>
                    <a:pt x="f17" y="f11"/>
                  </a:cubicBezTo>
                  <a:cubicBezTo>
                    <a:pt x="f22" y="f9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5" name="Google Shape;6891;p88">
              <a:extLst>
                <a:ext uri="{FF2B5EF4-FFF2-40B4-BE49-F238E27FC236}">
                  <a16:creationId xmlns:a16="http://schemas.microsoft.com/office/drawing/2014/main" id="{ECA9BD82-52F5-0CCA-B512-0124F1273119}"/>
                </a:ext>
              </a:extLst>
            </p:cNvPr>
            <p:cNvSpPr/>
            <p:nvPr/>
          </p:nvSpPr>
          <p:spPr>
            <a:xfrm>
              <a:off x="7495163" y="944986"/>
              <a:ext cx="158255" cy="3067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96"/>
                <a:gd name="f4" fmla="val 7940"/>
                <a:gd name="f5" fmla="val 1828"/>
                <a:gd name="f6" fmla="val 95"/>
                <a:gd name="f7" fmla="val 1985"/>
                <a:gd name="f8" fmla="val 4316"/>
                <a:gd name="f9" fmla="val 5766"/>
                <a:gd name="f10" fmla="val 757"/>
                <a:gd name="f11" fmla="val 7120"/>
                <a:gd name="f12" fmla="val 1954"/>
                <a:gd name="f13" fmla="val 7939"/>
                <a:gd name="f14" fmla="val 3592"/>
                <a:gd name="f15" fmla="val 5829"/>
                <a:gd name="f16" fmla="val 3466"/>
                <a:gd name="f17" fmla="val 5576"/>
                <a:gd name="f18" fmla="val 3434"/>
                <a:gd name="f19" fmla="val 5356"/>
                <a:gd name="f20" fmla="val 5104"/>
                <a:gd name="f21" fmla="val 4568"/>
                <a:gd name="f22" fmla="val 3718"/>
                <a:gd name="f23" fmla="val 4033"/>
                <a:gd name="f24" fmla="*/ f0 1 4096"/>
                <a:gd name="f25" fmla="*/ f1 1 7940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096"/>
                <a:gd name="f32" fmla="*/ f29 1 7940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096" h="7940">
                  <a:moveTo>
                    <a:pt x="f3" y="f2"/>
                  </a:moveTo>
                  <a:cubicBezTo>
                    <a:pt x="f5" y="f6"/>
                    <a:pt x="f2" y="f7"/>
                    <a:pt x="f2" y="f8"/>
                  </a:cubicBezTo>
                  <a:cubicBezTo>
                    <a:pt x="f2" y="f9"/>
                    <a:pt x="f10" y="f11"/>
                    <a:pt x="f12" y="f13"/>
                  </a:cubicBezTo>
                  <a:lnTo>
                    <a:pt x="f14" y="f15"/>
                  </a:ln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23"/>
                    <a:pt x="f3" y="f22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86" name="Google Shape;6922;p88">
            <a:extLst>
              <a:ext uri="{FF2B5EF4-FFF2-40B4-BE49-F238E27FC236}">
                <a16:creationId xmlns:a16="http://schemas.microsoft.com/office/drawing/2014/main" id="{FC234FEA-CC74-F25C-1143-8EC944FCEA08}"/>
              </a:ext>
            </a:extLst>
          </p:cNvPr>
          <p:cNvGrpSpPr/>
          <p:nvPr/>
        </p:nvGrpSpPr>
        <p:grpSpPr>
          <a:xfrm>
            <a:off x="3675155" y="1241792"/>
            <a:ext cx="423596" cy="450424"/>
            <a:chOff x="4970687" y="916887"/>
            <a:chExt cx="423596" cy="450424"/>
          </a:xfrm>
          <a:solidFill>
            <a:schemeClr val="bg2"/>
          </a:solidFill>
        </p:grpSpPr>
        <p:sp>
          <p:nvSpPr>
            <p:cNvPr id="87" name="Google Shape;6923;p88">
              <a:extLst>
                <a:ext uri="{FF2B5EF4-FFF2-40B4-BE49-F238E27FC236}">
                  <a16:creationId xmlns:a16="http://schemas.microsoft.com/office/drawing/2014/main" id="{0B393BFF-F893-B80E-74F0-FD7B07617A85}"/>
                </a:ext>
              </a:extLst>
            </p:cNvPr>
            <p:cNvSpPr/>
            <p:nvPr/>
          </p:nvSpPr>
          <p:spPr>
            <a:xfrm>
              <a:off x="5051008" y="1206587"/>
              <a:ext cx="130283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1387"/>
                <a:gd name="f5" fmla="val 1670"/>
                <a:gd name="f6" fmla="val 1"/>
                <a:gd name="f7" fmla="val 883"/>
                <a:gd name="f8" fmla="val 158"/>
                <a:gd name="f9" fmla="val 599"/>
                <a:gd name="f10" fmla="val 3371"/>
                <a:gd name="f11" fmla="val 3214"/>
                <a:gd name="f12" fmla="val 2489"/>
                <a:gd name="f13" fmla="*/ f0 1 3372"/>
                <a:gd name="f14" fmla="*/ f1 1 1387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3372"/>
                <a:gd name="f21" fmla="*/ f18 1 1387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3372" h="1387">
                  <a:moveTo>
                    <a:pt x="f5" y="f6"/>
                  </a:moveTo>
                  <a:cubicBezTo>
                    <a:pt x="f7" y="f6"/>
                    <a:pt x="f8" y="f9"/>
                    <a:pt x="f2" y="f4"/>
                  </a:cubicBezTo>
                  <a:lnTo>
                    <a:pt x="f10" y="f4"/>
                  </a:lnTo>
                  <a:cubicBezTo>
                    <a:pt x="f11" y="f9"/>
                    <a:pt x="f1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8" name="Google Shape;6924;p88">
              <a:extLst>
                <a:ext uri="{FF2B5EF4-FFF2-40B4-BE49-F238E27FC236}">
                  <a16:creationId xmlns:a16="http://schemas.microsoft.com/office/drawing/2014/main" id="{231D641B-C910-1E3E-639C-73560E949812}"/>
                </a:ext>
              </a:extLst>
            </p:cNvPr>
            <p:cNvSpPr/>
            <p:nvPr/>
          </p:nvSpPr>
          <p:spPr>
            <a:xfrm>
              <a:off x="5154472" y="1143301"/>
              <a:ext cx="107140" cy="1168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3025"/>
                <a:gd name="f5" fmla="val 2111"/>
                <a:gd name="f6" fmla="val 1387"/>
                <a:gd name="f7" fmla="val 221"/>
                <a:gd name="f8" fmla="val 1298"/>
                <a:gd name="f9" fmla="val 265"/>
                <a:gd name="f10" fmla="val 1179"/>
                <a:gd name="f11" fmla="val 290"/>
                <a:gd name="f12" fmla="val 1049"/>
                <a:gd name="f13" fmla="val 808"/>
                <a:gd name="f14" fmla="val 531"/>
                <a:gd name="f15" fmla="val 205"/>
                <a:gd name="f16" fmla="val 347"/>
                <a:gd name="f17" fmla="val 378"/>
                <a:gd name="f18" fmla="val 63"/>
                <a:gd name="f19" fmla="val 189"/>
                <a:gd name="f20" fmla="val 315"/>
                <a:gd name="f21" fmla="val 662"/>
                <a:gd name="f22" fmla="val 977"/>
                <a:gd name="f23" fmla="val 1229"/>
                <a:gd name="f24" fmla="val 725"/>
                <a:gd name="f25" fmla="val 1575"/>
                <a:gd name="f26" fmla="val 2237"/>
                <a:gd name="f27" fmla="val 1355"/>
                <a:gd name="f28" fmla="val 2521"/>
                <a:gd name="f29" fmla="val 2300"/>
                <a:gd name="f30" fmla="val 126"/>
                <a:gd name="f31" fmla="*/ f0 1 2773"/>
                <a:gd name="f32" fmla="*/ f1 1 3025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2773"/>
                <a:gd name="f39" fmla="*/ f36 1 3025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2773" h="3025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15"/>
                    <a:pt x="f16" y="f2"/>
                  </a:cubicBezTo>
                  <a:lnTo>
                    <a:pt x="f16" y="f2"/>
                  </a:lnTo>
                  <a:cubicBezTo>
                    <a:pt x="f17" y="f18"/>
                    <a:pt x="f17" y="f19"/>
                    <a:pt x="f17" y="f20"/>
                  </a:cubicBezTo>
                  <a:cubicBezTo>
                    <a:pt x="f17" y="f21"/>
                    <a:pt x="f7" y="f22"/>
                    <a:pt x="f2" y="f23"/>
                  </a:cubicBezTo>
                  <a:cubicBezTo>
                    <a:pt x="f24" y="f25"/>
                    <a:pt x="f23" y="f26"/>
                    <a:pt x="f27" y="f4"/>
                  </a:cubicBezTo>
                  <a:lnTo>
                    <a:pt x="f3" y="f4"/>
                  </a:lnTo>
                  <a:lnTo>
                    <a:pt x="f3" y="f7"/>
                  </a:lnTo>
                  <a:cubicBezTo>
                    <a:pt x="f28" y="f19"/>
                    <a:pt x="f29" y="f30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9" name="Google Shape;6925;p88">
              <a:extLst>
                <a:ext uri="{FF2B5EF4-FFF2-40B4-BE49-F238E27FC236}">
                  <a16:creationId xmlns:a16="http://schemas.microsoft.com/office/drawing/2014/main" id="{20D8FAEC-938A-1C42-45FF-9C8D65ADBB8D}"/>
                </a:ext>
              </a:extLst>
            </p:cNvPr>
            <p:cNvSpPr/>
            <p:nvPr/>
          </p:nvSpPr>
          <p:spPr>
            <a:xfrm>
              <a:off x="4974317" y="996019"/>
              <a:ext cx="194803" cy="2641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42"/>
                <a:gd name="f4" fmla="val 6837"/>
                <a:gd name="f5" fmla="val 1"/>
                <a:gd name="f6" fmla="val 1418"/>
                <a:gd name="f7" fmla="val 1450"/>
                <a:gd name="f8" fmla="val 6018"/>
                <a:gd name="f9" fmla="val 1954"/>
                <a:gd name="f10" fmla="val 5356"/>
                <a:gd name="f11" fmla="val 2679"/>
                <a:gd name="f12" fmla="val 4978"/>
                <a:gd name="f13" fmla="val 2427"/>
                <a:gd name="f14" fmla="val 4757"/>
                <a:gd name="f15" fmla="val 2301"/>
                <a:gd name="f16" fmla="val 4442"/>
                <a:gd name="f17" fmla="val 4064"/>
                <a:gd name="f18" fmla="val 3340"/>
                <a:gd name="f19" fmla="val 2931"/>
                <a:gd name="f20" fmla="val 2710"/>
                <a:gd name="f21" fmla="val 3687"/>
                <a:gd name="f22" fmla="val 4128"/>
                <a:gd name="f23" fmla="val 4474"/>
                <a:gd name="f24" fmla="val 2899"/>
                <a:gd name="f25" fmla="val 4758"/>
                <a:gd name="f26" fmla="val 3214"/>
                <a:gd name="f27" fmla="val 4726"/>
                <a:gd name="f28" fmla="val 3056"/>
                <a:gd name="f29" fmla="val 4789"/>
                <a:gd name="f30" fmla="val 2741"/>
                <a:gd name="f31" fmla="val 5041"/>
                <a:gd name="f32" fmla="val 2016"/>
                <a:gd name="f33" fmla="val 4821"/>
                <a:gd name="f34" fmla="val 1607"/>
                <a:gd name="f35" fmla="val 1134"/>
                <a:gd name="f36" fmla="val 662"/>
                <a:gd name="f37" fmla="val 410"/>
                <a:gd name="f38" fmla="val 189"/>
                <a:gd name="f39" fmla="*/ f0 1 5042"/>
                <a:gd name="f40" fmla="*/ f1 1 6837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5042"/>
                <a:gd name="f47" fmla="*/ f44 1 6837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5042" h="6837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5" y="f17"/>
                  </a:cubicBezTo>
                  <a:cubicBezTo>
                    <a:pt x="f15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cubicBezTo>
                    <a:pt x="f27" y="f28"/>
                    <a:pt x="f25" y="f24"/>
                    <a:pt x="f29" y="f30"/>
                  </a:cubicBezTo>
                  <a:lnTo>
                    <a:pt x="f31" y="f32"/>
                  </a:lnTo>
                  <a:cubicBezTo>
                    <a:pt x="f33" y="f34"/>
                    <a:pt x="f25" y="f35"/>
                    <a:pt x="f25" y="f36"/>
                  </a:cubicBezTo>
                  <a:cubicBezTo>
                    <a:pt x="f25" y="f37"/>
                    <a:pt x="f29" y="f38"/>
                    <a:pt x="f3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0" name="Google Shape;6926;p88">
              <a:extLst>
                <a:ext uri="{FF2B5EF4-FFF2-40B4-BE49-F238E27FC236}">
                  <a16:creationId xmlns:a16="http://schemas.microsoft.com/office/drawing/2014/main" id="{F4436B30-1A26-5D60-8B19-1570DCD03578}"/>
                </a:ext>
              </a:extLst>
            </p:cNvPr>
            <p:cNvSpPr/>
            <p:nvPr/>
          </p:nvSpPr>
          <p:spPr>
            <a:xfrm>
              <a:off x="5091187" y="1127455"/>
              <a:ext cx="52349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55"/>
                <a:gd name="f4" fmla="val 1356"/>
                <a:gd name="f5" fmla="val 662"/>
                <a:gd name="f6" fmla="val 1"/>
                <a:gd name="f7" fmla="val 315"/>
                <a:gd name="f8" fmla="val 316"/>
                <a:gd name="f9" fmla="val 694"/>
                <a:gd name="f10" fmla="val 1040"/>
                <a:gd name="f11" fmla="*/ f0 1 1355"/>
                <a:gd name="f12" fmla="*/ f1 1 1356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355"/>
                <a:gd name="f19" fmla="*/ f16 1 1356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355" h="1356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3"/>
                    <a:pt x="f5" y="f3"/>
                  </a:cubicBezTo>
                  <a:cubicBezTo>
                    <a:pt x="f10" y="f3"/>
                    <a:pt x="f3" y="f10"/>
                    <a:pt x="f3" y="f9"/>
                  </a:cubicBezTo>
                  <a:cubicBezTo>
                    <a:pt x="f3" y="f8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1" name="Google Shape;6927;p88">
              <a:extLst>
                <a:ext uri="{FF2B5EF4-FFF2-40B4-BE49-F238E27FC236}">
                  <a16:creationId xmlns:a16="http://schemas.microsoft.com/office/drawing/2014/main" id="{C472AEA0-0B8B-C405-3E89-5C667D3BCA55}"/>
                </a:ext>
              </a:extLst>
            </p:cNvPr>
            <p:cNvSpPr/>
            <p:nvPr/>
          </p:nvSpPr>
          <p:spPr>
            <a:xfrm>
              <a:off x="5182444" y="917545"/>
              <a:ext cx="211839" cy="2099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5434"/>
                <a:gd name="f5" fmla="val 2710"/>
                <a:gd name="f6" fmla="val 992"/>
                <a:gd name="f7" fmla="val 2899"/>
                <a:gd name="f8" fmla="val 3057"/>
                <a:gd name="f9" fmla="val 1149"/>
                <a:gd name="f10" fmla="val 1338"/>
                <a:gd name="f11" fmla="val 1559"/>
                <a:gd name="f12" fmla="val 1716"/>
                <a:gd name="f13" fmla="val 2521"/>
                <a:gd name="f14" fmla="val 2364"/>
                <a:gd name="f15" fmla="val 2395"/>
                <a:gd name="f16" fmla="val 2553"/>
                <a:gd name="f17" fmla="val 2742"/>
                <a:gd name="f18" fmla="val 2346"/>
                <a:gd name="f19" fmla="val 2962"/>
                <a:gd name="f20" fmla="val 3120"/>
                <a:gd name="f21" fmla="val 2504"/>
                <a:gd name="f22" fmla="val 2693"/>
                <a:gd name="f23" fmla="val 4079"/>
                <a:gd name="f24" fmla="val 4268"/>
                <a:gd name="f25" fmla="val 4426"/>
                <a:gd name="f26" fmla="val 2646"/>
                <a:gd name="f27" fmla="val 1359"/>
                <a:gd name="f28" fmla="val 1"/>
                <a:gd name="f29" fmla="val 1099"/>
                <a:gd name="f30" fmla="val 2724"/>
                <a:gd name="f31" fmla="val 3197"/>
                <a:gd name="f32" fmla="val 127"/>
                <a:gd name="f33" fmla="val 3638"/>
                <a:gd name="f34" fmla="val 348"/>
                <a:gd name="f35" fmla="val 4016"/>
                <a:gd name="f36" fmla="val 33"/>
                <a:gd name="f37" fmla="val 4961"/>
                <a:gd name="f38" fmla="val 5087"/>
                <a:gd name="f39" fmla="val 5245"/>
                <a:gd name="f40" fmla="val 5339"/>
                <a:gd name="f41" fmla="val 167"/>
                <a:gd name="f42" fmla="val 5399"/>
                <a:gd name="f43" fmla="val 245"/>
                <a:gd name="f44" fmla="val 5421"/>
                <a:gd name="f45" fmla="val 329"/>
                <a:gd name="f46" fmla="val 377"/>
                <a:gd name="f47" fmla="val 427"/>
                <a:gd name="f48" fmla="val 5414"/>
                <a:gd name="f49" fmla="val 474"/>
                <a:gd name="f50" fmla="val 5402"/>
                <a:gd name="f51" fmla="val 1419"/>
                <a:gd name="f52" fmla="val 1797"/>
                <a:gd name="f53" fmla="val 2238"/>
                <a:gd name="f54" fmla="val 4254"/>
                <a:gd name="f55" fmla="val 4237"/>
                <a:gd name="f56" fmla="val 1275"/>
                <a:gd name="f57" fmla="val 4317"/>
                <a:gd name="f58" fmla="val 78"/>
                <a:gd name="f59" fmla="val 15"/>
                <a:gd name="f60" fmla="val 2815"/>
                <a:gd name="f61" fmla="val 5"/>
                <a:gd name="f62" fmla="val 2731"/>
                <a:gd name="f63" fmla="*/ f0 1 5483"/>
                <a:gd name="f64" fmla="*/ f1 1 5434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5483"/>
                <a:gd name="f71" fmla="*/ f68 1 5434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5483" h="543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5" y="f9"/>
                    <a:pt x="f16" y="f6"/>
                    <a:pt x="f5" y="f6"/>
                  </a:cubicBezTo>
                  <a:close/>
                  <a:moveTo>
                    <a:pt x="f17" y="f18"/>
                  </a:moveTo>
                  <a:cubicBezTo>
                    <a:pt x="f19" y="f18"/>
                    <a:pt x="f20" y="f21"/>
                    <a:pt x="f20" y="f22"/>
                  </a:cubicBezTo>
                  <a:lnTo>
                    <a:pt x="f20" y="f23"/>
                  </a:lnTo>
                  <a:cubicBezTo>
                    <a:pt x="f20" y="f24"/>
                    <a:pt x="f19" y="f25"/>
                    <a:pt x="f17" y="f25"/>
                  </a:cubicBezTo>
                  <a:cubicBezTo>
                    <a:pt x="f16" y="f25"/>
                    <a:pt x="f15" y="f24"/>
                    <a:pt x="f15" y="f23"/>
                  </a:cubicBezTo>
                  <a:lnTo>
                    <a:pt x="f15" y="f22"/>
                  </a:lnTo>
                  <a:cubicBezTo>
                    <a:pt x="f15" y="f21"/>
                    <a:pt x="f16" y="f18"/>
                    <a:pt x="f17" y="f18"/>
                  </a:cubicBezTo>
                  <a:close/>
                  <a:moveTo>
                    <a:pt x="f26" y="f2"/>
                  </a:moveTo>
                  <a:cubicBezTo>
                    <a:pt x="f27" y="f2"/>
                    <a:pt x="f28" y="f29"/>
                    <a:pt x="f28" y="f30"/>
                  </a:cubicBezTo>
                  <a:cubicBezTo>
                    <a:pt x="f28" y="f31"/>
                    <a:pt x="f32" y="f33"/>
                    <a:pt x="f34" y="f35"/>
                  </a:cubicBezTo>
                  <a:lnTo>
                    <a:pt x="f36" y="f37"/>
                  </a:lnTo>
                  <a:cubicBezTo>
                    <a:pt x="f28" y="f38"/>
                    <a:pt x="f36" y="f39"/>
                    <a:pt x="f32" y="f40"/>
                  </a:cubicBezTo>
                  <a:cubicBezTo>
                    <a:pt x="f41" y="f42"/>
                    <a:pt x="f43" y="f44"/>
                    <a:pt x="f45" y="f44"/>
                  </a:cubicBezTo>
                  <a:cubicBezTo>
                    <a:pt x="f46" y="f44"/>
                    <a:pt x="f47" y="f48"/>
                    <a:pt x="f49" y="f50"/>
                  </a:cubicBezTo>
                  <a:lnTo>
                    <a:pt x="f51" y="f38"/>
                  </a:lnTo>
                  <a:cubicBezTo>
                    <a:pt x="f52" y="f40"/>
                    <a:pt x="f53" y="f4"/>
                    <a:pt x="f17" y="f4"/>
                  </a:cubicBezTo>
                  <a:cubicBezTo>
                    <a:pt x="f54" y="f4"/>
                    <a:pt x="f3" y="f55"/>
                    <a:pt x="f3" y="f30"/>
                  </a:cubicBezTo>
                  <a:cubicBezTo>
                    <a:pt x="f3" y="f56"/>
                    <a:pt x="f57" y="f58"/>
                    <a:pt x="f7" y="f59"/>
                  </a:cubicBezTo>
                  <a:cubicBezTo>
                    <a:pt x="f60" y="f61"/>
                    <a:pt x="f62" y="f2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2" name="Google Shape;6928;p88">
              <a:extLst>
                <a:ext uri="{FF2B5EF4-FFF2-40B4-BE49-F238E27FC236}">
                  <a16:creationId xmlns:a16="http://schemas.microsoft.com/office/drawing/2014/main" id="{CE0C9AAC-63D2-6CFF-3C54-33FC1269B3E0}"/>
                </a:ext>
              </a:extLst>
            </p:cNvPr>
            <p:cNvSpPr/>
            <p:nvPr/>
          </p:nvSpPr>
          <p:spPr>
            <a:xfrm>
              <a:off x="4970687" y="1285710"/>
              <a:ext cx="290934" cy="8160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0"/>
                <a:gd name="f4" fmla="val 2112"/>
                <a:gd name="f5" fmla="val 1071"/>
                <a:gd name="f6" fmla="val 1670"/>
                <a:gd name="f7" fmla="val 473"/>
                <a:gd name="f8" fmla="val 2111"/>
                <a:gd name="f9" fmla="val 1040"/>
                <a:gd name="f10" fmla="val 6490"/>
                <a:gd name="f11" fmla="val 7057"/>
                <a:gd name="f12" fmla="val 1639"/>
                <a:gd name="f13" fmla="*/ f0 1 7530"/>
                <a:gd name="f14" fmla="*/ f1 1 2112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7530"/>
                <a:gd name="f21" fmla="*/ f18 1 2112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7530" h="2112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8"/>
                    <a:pt x="f9" y="f8"/>
                  </a:cubicBezTo>
                  <a:lnTo>
                    <a:pt x="f10" y="f8"/>
                  </a:lnTo>
                  <a:cubicBezTo>
                    <a:pt x="f11" y="f8"/>
                    <a:pt x="f3" y="f12"/>
                    <a:pt x="f3" y="f5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3" name="Google Shape;6929;p88">
              <a:extLst>
                <a:ext uri="{FF2B5EF4-FFF2-40B4-BE49-F238E27FC236}">
                  <a16:creationId xmlns:a16="http://schemas.microsoft.com/office/drawing/2014/main" id="{DD661DAC-24C4-B121-AB79-4F01EE573C09}"/>
                </a:ext>
              </a:extLst>
            </p:cNvPr>
            <p:cNvSpPr/>
            <p:nvPr/>
          </p:nvSpPr>
          <p:spPr>
            <a:xfrm>
              <a:off x="4971885" y="916887"/>
              <a:ext cx="237378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44"/>
                <a:gd name="f4" fmla="val 1356"/>
                <a:gd name="f5" fmla="val 1040"/>
                <a:gd name="f6" fmla="val 473"/>
                <a:gd name="f7" fmla="val 1"/>
                <a:gd name="f8" fmla="val 1009"/>
                <a:gd name="f9" fmla="val 1355"/>
                <a:gd name="f10" fmla="val 5104"/>
                <a:gd name="f11" fmla="val 5293"/>
                <a:gd name="f12" fmla="val 819"/>
                <a:gd name="f13" fmla="val 5672"/>
                <a:gd name="f14" fmla="val 347"/>
                <a:gd name="f15" fmla="*/ f0 1 6144"/>
                <a:gd name="f16" fmla="*/ f1 1 135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144"/>
                <a:gd name="f23" fmla="*/ f20 1 135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144" h="1356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9"/>
                  </a:lnTo>
                  <a:lnTo>
                    <a:pt x="f10" y="f9"/>
                  </a:lnTo>
                  <a:cubicBezTo>
                    <a:pt x="f11" y="f12"/>
                    <a:pt x="f13" y="f14"/>
                    <a:pt x="f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4" name="Google Shape;6981;p88">
            <a:extLst>
              <a:ext uri="{FF2B5EF4-FFF2-40B4-BE49-F238E27FC236}">
                <a16:creationId xmlns:a16="http://schemas.microsoft.com/office/drawing/2014/main" id="{F876EB9E-7B8F-91D5-6FBD-066AACCD4F00}"/>
              </a:ext>
            </a:extLst>
          </p:cNvPr>
          <p:cNvGrpSpPr/>
          <p:nvPr/>
        </p:nvGrpSpPr>
        <p:grpSpPr>
          <a:xfrm>
            <a:off x="4219752" y="1241472"/>
            <a:ext cx="456486" cy="451082"/>
            <a:chOff x="5515285" y="916567"/>
            <a:chExt cx="456486" cy="451082"/>
          </a:xfrm>
          <a:solidFill>
            <a:schemeClr val="bg2"/>
          </a:solidFill>
        </p:grpSpPr>
        <p:sp>
          <p:nvSpPr>
            <p:cNvPr id="95" name="Google Shape;6982;p88">
              <a:extLst>
                <a:ext uri="{FF2B5EF4-FFF2-40B4-BE49-F238E27FC236}">
                  <a16:creationId xmlns:a16="http://schemas.microsoft.com/office/drawing/2014/main" id="{CB7F1203-9446-9D56-B066-960BC98A1030}"/>
                </a:ext>
              </a:extLst>
            </p:cNvPr>
            <p:cNvSpPr/>
            <p:nvPr/>
          </p:nvSpPr>
          <p:spPr>
            <a:xfrm>
              <a:off x="5722223" y="916567"/>
              <a:ext cx="249548" cy="2495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459"/>
                <a:gd name="f4" fmla="val 3718"/>
                <a:gd name="f5" fmla="val 3560"/>
                <a:gd name="f6" fmla="val 3434"/>
                <a:gd name="f7" fmla="val 63"/>
                <a:gd name="f8" fmla="val 3403"/>
                <a:gd name="f9" fmla="val 189"/>
                <a:gd name="f10" fmla="val 3340"/>
                <a:gd name="f11" fmla="val 315"/>
                <a:gd name="f12" fmla="val 473"/>
                <a:gd name="f13" fmla="val 3466"/>
                <a:gd name="f14" fmla="val 536"/>
                <a:gd name="f15" fmla="val 4190"/>
                <a:gd name="f16" fmla="val 1261"/>
                <a:gd name="f17" fmla="val 1260"/>
                <a:gd name="f18" fmla="val 4159"/>
                <a:gd name="f19" fmla="val 567"/>
                <a:gd name="f20" fmla="val 496"/>
                <a:gd name="f21" fmla="val 3395"/>
                <a:gd name="f22" fmla="val 390"/>
                <a:gd name="f23" fmla="val 3360"/>
                <a:gd name="f24" fmla="val 288"/>
                <a:gd name="f25" fmla="val 254"/>
                <a:gd name="f26" fmla="val 221"/>
                <a:gd name="f27" fmla="val 3363"/>
                <a:gd name="f28" fmla="val 3371"/>
                <a:gd name="f29" fmla="val 95"/>
                <a:gd name="f30" fmla="val 3686"/>
                <a:gd name="f31" fmla="val 6081"/>
                <a:gd name="f32" fmla="val 6301"/>
                <a:gd name="f33" fmla="val 158"/>
                <a:gd name="f34" fmla="val 347"/>
                <a:gd name="f35" fmla="val 2773"/>
                <a:gd name="f36" fmla="val 2930"/>
                <a:gd name="f37" fmla="val 3025"/>
                <a:gd name="f38" fmla="val 6364"/>
                <a:gd name="f39" fmla="val 3088"/>
                <a:gd name="f40" fmla="val 6238"/>
                <a:gd name="f41" fmla="val 3119"/>
                <a:gd name="f42" fmla="val 6144"/>
                <a:gd name="f43" fmla="val 5986"/>
                <a:gd name="f44" fmla="val 2993"/>
                <a:gd name="f45" fmla="val 5892"/>
                <a:gd name="f46" fmla="val 2300"/>
                <a:gd name="f47" fmla="val 5199"/>
                <a:gd name="f48" fmla="val 5198"/>
                <a:gd name="f49" fmla="val 2269"/>
                <a:gd name="f50" fmla="val 5923"/>
                <a:gd name="f51" fmla="val 5969"/>
                <a:gd name="f52" fmla="val 3039"/>
                <a:gd name="f53" fmla="val 6066"/>
                <a:gd name="f54" fmla="val 3069"/>
                <a:gd name="f55" fmla="val 6164"/>
                <a:gd name="f56" fmla="val 6200"/>
                <a:gd name="f57" fmla="val 6236"/>
                <a:gd name="f58" fmla="val 3065"/>
                <a:gd name="f59" fmla="val 6270"/>
                <a:gd name="f60" fmla="val 3056"/>
                <a:gd name="f61" fmla="val 6396"/>
                <a:gd name="f62" fmla="val 2867"/>
                <a:gd name="f63" fmla="val 2741"/>
                <a:gd name="f64" fmla="val 6112"/>
                <a:gd name="f65" fmla="*/ f0 1 6459"/>
                <a:gd name="f66" fmla="*/ f1 1 6459"/>
                <a:gd name="f67" fmla="val f2"/>
                <a:gd name="f68" fmla="val f3"/>
                <a:gd name="f69" fmla="+- f68 0 f67"/>
                <a:gd name="f70" fmla="*/ f69 1 6459"/>
                <a:gd name="f71" fmla="*/ f67 1 f70"/>
                <a:gd name="f72" fmla="*/ f68 1 f70"/>
                <a:gd name="f73" fmla="*/ f71 f65 1"/>
                <a:gd name="f74" fmla="*/ f72 f65 1"/>
                <a:gd name="f75" fmla="*/ f72 f66 1"/>
                <a:gd name="f76" fmla="*/ f71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6459" h="6459">
                  <a:moveTo>
                    <a:pt x="f4" y="f2"/>
                  </a:moveTo>
                  <a:cubicBezTo>
                    <a:pt x="f5" y="f2"/>
                    <a:pt x="f6" y="f7"/>
                    <a:pt x="f8" y="f9"/>
                  </a:cubicBezTo>
                  <a:cubicBezTo>
                    <a:pt x="f10" y="f11"/>
                    <a:pt x="f10" y="f12"/>
                    <a:pt x="f13" y="f14"/>
                  </a:cubicBezTo>
                  <a:lnTo>
                    <a:pt x="f15" y="f16"/>
                  </a:lnTo>
                  <a:lnTo>
                    <a:pt x="f17" y="f18"/>
                  </a:lnTo>
                  <a:lnTo>
                    <a:pt x="f19" y="f13"/>
                  </a:lnTo>
                  <a:cubicBezTo>
                    <a:pt x="f20" y="f21"/>
                    <a:pt x="f22" y="f23"/>
                    <a:pt x="f24" y="f23"/>
                  </a:cubicBezTo>
                  <a:cubicBezTo>
                    <a:pt x="f25" y="f23"/>
                    <a:pt x="f26" y="f27"/>
                    <a:pt x="f9" y="f28"/>
                  </a:cubicBezTo>
                  <a:cubicBezTo>
                    <a:pt x="f29" y="f8"/>
                    <a:pt x="f2" y="f5"/>
                    <a:pt x="f2" y="f30"/>
                  </a:cubicBezTo>
                  <a:lnTo>
                    <a:pt x="f2" y="f31"/>
                  </a:lnTo>
                  <a:cubicBezTo>
                    <a:pt x="f2" y="f32"/>
                    <a:pt x="f33" y="f3"/>
                    <a:pt x="f34" y="f3"/>
                  </a:cubicBezTo>
                  <a:lnTo>
                    <a:pt x="f35" y="f3"/>
                  </a:lnTo>
                  <a:cubicBezTo>
                    <a:pt x="f36" y="f3"/>
                    <a:pt x="f37" y="f38"/>
                    <a:pt x="f39" y="f40"/>
                  </a:cubicBezTo>
                  <a:cubicBezTo>
                    <a:pt x="f41" y="f42"/>
                    <a:pt x="f41" y="f43"/>
                    <a:pt x="f44" y="f45"/>
                  </a:cubicBezTo>
                  <a:lnTo>
                    <a:pt x="f46" y="f47"/>
                  </a:lnTo>
                  <a:lnTo>
                    <a:pt x="f48" y="f49"/>
                  </a:lnTo>
                  <a:lnTo>
                    <a:pt x="f50" y="f44"/>
                  </a:lnTo>
                  <a:cubicBezTo>
                    <a:pt x="f51" y="f52"/>
                    <a:pt x="f53" y="f54"/>
                    <a:pt x="f55" y="f54"/>
                  </a:cubicBezTo>
                  <a:cubicBezTo>
                    <a:pt x="f56" y="f54"/>
                    <a:pt x="f57" y="f58"/>
                    <a:pt x="f59" y="f60"/>
                  </a:cubicBezTo>
                  <a:cubicBezTo>
                    <a:pt x="f61" y="f37"/>
                    <a:pt x="f3" y="f62"/>
                    <a:pt x="f3" y="f63"/>
                  </a:cubicBezTo>
                  <a:lnTo>
                    <a:pt x="f3" y="f34"/>
                  </a:lnTo>
                  <a:cubicBezTo>
                    <a:pt x="f3" y="f33"/>
                    <a:pt x="f32" y="f2"/>
                    <a:pt x="f6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6" name="Google Shape;6983;p88">
              <a:extLst>
                <a:ext uri="{FF2B5EF4-FFF2-40B4-BE49-F238E27FC236}">
                  <a16:creationId xmlns:a16="http://schemas.microsoft.com/office/drawing/2014/main" id="{9D397F80-2876-C4E0-5EC6-1085D867FCF5}"/>
                </a:ext>
              </a:extLst>
            </p:cNvPr>
            <p:cNvSpPr/>
            <p:nvPr/>
          </p:nvSpPr>
          <p:spPr>
            <a:xfrm>
              <a:off x="5561536" y="1010997"/>
              <a:ext cx="118113" cy="113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57"/>
                <a:gd name="f4" fmla="val 2944"/>
                <a:gd name="f5" fmla="val 970"/>
                <a:gd name="f6" fmla="val 1"/>
                <a:gd name="f7" fmla="val 685"/>
                <a:gd name="f8" fmla="val 405"/>
                <a:gd name="f9" fmla="val 114"/>
                <a:gd name="f10" fmla="val 221"/>
                <a:gd name="f11" fmla="val 297"/>
                <a:gd name="f12" fmla="val 549"/>
                <a:gd name="f13" fmla="val 2395"/>
                <a:gd name="f14" fmla="val 2678"/>
                <a:gd name="f15" fmla="val 2755"/>
                <a:gd name="f16" fmla="val 3056"/>
                <a:gd name="f17" fmla="val 2345"/>
                <a:gd name="f18" fmla="val 1683"/>
                <a:gd name="f19" fmla="val 1274"/>
                <a:gd name="f20" fmla="val 1670"/>
                <a:gd name="f21" fmla="val 1478"/>
                <a:gd name="f22" fmla="val 90"/>
                <a:gd name="f23" fmla="val 1222"/>
                <a:gd name="f24" fmla="*/ f0 1 3057"/>
                <a:gd name="f25" fmla="*/ f1 1 2944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3057"/>
                <a:gd name="f32" fmla="*/ f29 1 2944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3057" h="294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16" y="f17"/>
                    <a:pt x="f16" y="f18"/>
                    <a:pt x="f14" y="f19"/>
                  </a:cubicBezTo>
                  <a:lnTo>
                    <a:pt x="f20" y="f11"/>
                  </a:lnTo>
                  <a:cubicBezTo>
                    <a:pt x="f21" y="f22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7" name="Google Shape;6984;p88">
              <a:extLst>
                <a:ext uri="{FF2B5EF4-FFF2-40B4-BE49-F238E27FC236}">
                  <a16:creationId xmlns:a16="http://schemas.microsoft.com/office/drawing/2014/main" id="{D740887F-1431-768E-55FA-9DF11ADB42AF}"/>
                </a:ext>
              </a:extLst>
            </p:cNvPr>
            <p:cNvSpPr/>
            <p:nvPr/>
          </p:nvSpPr>
          <p:spPr>
            <a:xfrm>
              <a:off x="5759933" y="1210555"/>
              <a:ext cx="119347" cy="1150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89"/>
                <a:gd name="f4" fmla="val 2977"/>
                <a:gd name="f5" fmla="val 999"/>
                <a:gd name="f6" fmla="val 787"/>
                <a:gd name="f7" fmla="val 577"/>
                <a:gd name="f8" fmla="val 66"/>
                <a:gd name="f9" fmla="val 410"/>
                <a:gd name="f10" fmla="val 205"/>
                <a:gd name="f11" fmla="val 379"/>
                <a:gd name="f12" fmla="val 316"/>
                <a:gd name="f13" fmla="val 268"/>
                <a:gd name="f14" fmla="val 284"/>
                <a:gd name="f15" fmla="val 299"/>
                <a:gd name="f16" fmla="val 1"/>
                <a:gd name="f17" fmla="val 583"/>
                <a:gd name="f18" fmla="val 2427"/>
                <a:gd name="f19" fmla="val 2679"/>
                <a:gd name="f20" fmla="val 2693"/>
                <a:gd name="f21" fmla="val 3088"/>
                <a:gd name="f22" fmla="val 2315"/>
                <a:gd name="f23" fmla="val 1622"/>
                <a:gd name="f24" fmla="val 1244"/>
                <a:gd name="f25" fmla="val 1734"/>
                <a:gd name="f26" fmla="val 1540"/>
                <a:gd name="f27" fmla="val 105"/>
                <a:gd name="f28" fmla="val 1267"/>
                <a:gd name="f29" fmla="*/ f0 1 3089"/>
                <a:gd name="f30" fmla="*/ f1 1 2977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3089"/>
                <a:gd name="f37" fmla="*/ f34 1 2977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3089" h="297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0"/>
                    <a:pt x="f12" y="f13"/>
                    <a:pt x="f14" y="f15"/>
                  </a:cubicBezTo>
                  <a:lnTo>
                    <a:pt x="f16" y="f17"/>
                  </a:lnTo>
                  <a:lnTo>
                    <a:pt x="f18" y="f4"/>
                  </a:lnTo>
                  <a:lnTo>
                    <a:pt x="f19" y="f20"/>
                  </a:lnTo>
                  <a:cubicBezTo>
                    <a:pt x="f21" y="f22"/>
                    <a:pt x="f21" y="f23"/>
                    <a:pt x="f19" y="f24"/>
                  </a:cubicBezTo>
                  <a:lnTo>
                    <a:pt x="f25" y="f1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8" name="Google Shape;6985;p88">
              <a:extLst>
                <a:ext uri="{FF2B5EF4-FFF2-40B4-BE49-F238E27FC236}">
                  <a16:creationId xmlns:a16="http://schemas.microsoft.com/office/drawing/2014/main" id="{2A1E7BA6-E93A-30B1-DECE-F24173F9471B}"/>
                </a:ext>
              </a:extLst>
            </p:cNvPr>
            <p:cNvSpPr/>
            <p:nvPr/>
          </p:nvSpPr>
          <p:spPr>
            <a:xfrm>
              <a:off x="5515285" y="1052876"/>
              <a:ext cx="320140" cy="31477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86"/>
                <a:gd name="f4" fmla="val 8147"/>
                <a:gd name="f5" fmla="val 725"/>
                <a:gd name="f6" fmla="val 1"/>
                <a:gd name="f7" fmla="val 95"/>
                <a:gd name="f8" fmla="val 631"/>
                <a:gd name="f9" fmla="val 1387"/>
                <a:gd name="f10" fmla="val 284"/>
                <a:gd name="f11" fmla="val 2017"/>
                <a:gd name="f12" fmla="val 4223"/>
                <a:gd name="f13" fmla="val 3938"/>
                <a:gd name="f14" fmla="val 6774"/>
                <a:gd name="f15" fmla="val 6270"/>
                <a:gd name="f16" fmla="val 7972"/>
                <a:gd name="f17" fmla="val 6499"/>
                <a:gd name="f18" fmla="val 8086"/>
                <a:gd name="f19" fmla="val 6745"/>
                <a:gd name="f20" fmla="val 6996"/>
                <a:gd name="f21" fmla="val 7434"/>
                <a:gd name="f22" fmla="val 7886"/>
                <a:gd name="f23" fmla="val 7963"/>
                <a:gd name="f24" fmla="val 7562"/>
                <a:gd name="f25" fmla="*/ f0 1 8286"/>
                <a:gd name="f26" fmla="*/ f1 1 8147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8286"/>
                <a:gd name="f33" fmla="*/ f30 1 8147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8286" h="8147">
                  <a:moveTo>
                    <a:pt x="f5" y="f6"/>
                  </a:moveTo>
                  <a:cubicBezTo>
                    <a:pt x="f7" y="f8"/>
                    <a:pt x="f2" y="f9"/>
                    <a:pt x="f10" y="f11"/>
                  </a:cubicBezTo>
                  <a:cubicBezTo>
                    <a:pt x="f9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3" y="f24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9" name="Google Shape;7015;p88">
            <a:extLst>
              <a:ext uri="{FF2B5EF4-FFF2-40B4-BE49-F238E27FC236}">
                <a16:creationId xmlns:a16="http://schemas.microsoft.com/office/drawing/2014/main" id="{65749845-7566-35BA-3C63-E0E71F041C65}"/>
              </a:ext>
            </a:extLst>
          </p:cNvPr>
          <p:cNvGrpSpPr/>
          <p:nvPr/>
        </p:nvGrpSpPr>
        <p:grpSpPr>
          <a:xfrm>
            <a:off x="6875272" y="2004503"/>
            <a:ext cx="498603" cy="496391"/>
            <a:chOff x="8170804" y="1679597"/>
            <a:chExt cx="498603" cy="496391"/>
          </a:xfrm>
          <a:solidFill>
            <a:schemeClr val="bg2"/>
          </a:solidFill>
        </p:grpSpPr>
        <p:sp>
          <p:nvSpPr>
            <p:cNvPr id="100" name="Google Shape;7016;p88">
              <a:extLst>
                <a:ext uri="{FF2B5EF4-FFF2-40B4-BE49-F238E27FC236}">
                  <a16:creationId xmlns:a16="http://schemas.microsoft.com/office/drawing/2014/main" id="{CA010918-5A08-3FA2-9ABF-F18C33F9919E}"/>
                </a:ext>
              </a:extLst>
            </p:cNvPr>
            <p:cNvSpPr/>
            <p:nvPr/>
          </p:nvSpPr>
          <p:spPr>
            <a:xfrm>
              <a:off x="8377769" y="1855683"/>
              <a:ext cx="291638" cy="3203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7"/>
                <a:gd name="f4" fmla="val 7509"/>
                <a:gd name="f5" fmla="val 5120"/>
                <a:gd name="f6" fmla="val 2079"/>
                <a:gd name="f7" fmla="val 5206"/>
                <a:gd name="f8" fmla="val 5293"/>
                <a:gd name="f9" fmla="val 2111"/>
                <a:gd name="f10" fmla="val 5356"/>
                <a:gd name="f11" fmla="val 2174"/>
                <a:gd name="f12" fmla="val 5451"/>
                <a:gd name="f13" fmla="val 2268"/>
                <a:gd name="f14" fmla="val 2458"/>
                <a:gd name="f15" fmla="val 2647"/>
                <a:gd name="f16" fmla="val 3308"/>
                <a:gd name="f17" fmla="val 4694"/>
                <a:gd name="f18" fmla="val 3214"/>
                <a:gd name="f19" fmla="val 4757"/>
                <a:gd name="f20" fmla="val 3151"/>
                <a:gd name="f21" fmla="val 4789"/>
                <a:gd name="f22" fmla="val 3056"/>
                <a:gd name="f23" fmla="val 2993"/>
                <a:gd name="f24" fmla="val 2899"/>
                <a:gd name="f25" fmla="val 2836"/>
                <a:gd name="f26" fmla="val 4001"/>
                <a:gd name="f27" fmla="val 2048"/>
                <a:gd name="f28" fmla="val 3907"/>
                <a:gd name="f29" fmla="val 3655"/>
                <a:gd name="f30" fmla="val 3529"/>
                <a:gd name="f31" fmla="val 2221"/>
                <a:gd name="f32" fmla="val 3481"/>
                <a:gd name="f33" fmla="val 2308"/>
                <a:gd name="f34" fmla="val 3458"/>
                <a:gd name="f35" fmla="val 2399"/>
                <a:gd name="f36" fmla="val 2489"/>
                <a:gd name="f37" fmla="val 2584"/>
                <a:gd name="f38" fmla="val 3970"/>
                <a:gd name="f39" fmla="val 4883"/>
                <a:gd name="f40" fmla="val 4946"/>
                <a:gd name="f41" fmla="val 5033"/>
                <a:gd name="f42" fmla="val 1701"/>
                <a:gd name="f43" fmla="val 725"/>
                <a:gd name="f44" fmla="val 756"/>
                <a:gd name="f45" fmla="val 4411"/>
                <a:gd name="f46" fmla="val 6112"/>
                <a:gd name="f47" fmla="val 7152"/>
                <a:gd name="f48" fmla="val 7309"/>
                <a:gd name="f49" fmla="val 7435"/>
                <a:gd name="f50" fmla="val 2237"/>
                <a:gd name="f51" fmla="val 7467"/>
                <a:gd name="f52" fmla="val 2289"/>
                <a:gd name="f53" fmla="val 7493"/>
                <a:gd name="f54" fmla="val 2347"/>
                <a:gd name="f55" fmla="val 7508"/>
                <a:gd name="f56" fmla="val 2401"/>
                <a:gd name="f57" fmla="val 2477"/>
                <a:gd name="f58" fmla="val 2547"/>
                <a:gd name="f59" fmla="val 7478"/>
                <a:gd name="f60" fmla="val 7404"/>
                <a:gd name="f61" fmla="val 3844"/>
                <a:gd name="f62" fmla="val 5073"/>
                <a:gd name="f63" fmla="val 6018"/>
                <a:gd name="f64" fmla="val 6805"/>
                <a:gd name="f65" fmla="val 6049"/>
                <a:gd name="f66" fmla="val 5104"/>
                <a:gd name="f67" fmla="*/ f0 1 6837"/>
                <a:gd name="f68" fmla="*/ f1 1 7509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6837"/>
                <a:gd name="f75" fmla="*/ f72 1 7509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6837" h="75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lnTo>
                    <a:pt x="f11" y="f26"/>
                  </a:lnTo>
                  <a:cubicBezTo>
                    <a:pt x="f27" y="f28"/>
                    <a:pt x="f27" y="f29"/>
                    <a:pt x="f11" y="f30"/>
                  </a:cubicBezTo>
                  <a:cubicBezTo>
                    <a:pt x="f31" y="f32"/>
                    <a:pt x="f33" y="f34"/>
                    <a:pt x="f35" y="f34"/>
                  </a:cubicBezTo>
                  <a:cubicBezTo>
                    <a:pt x="f36" y="f34"/>
                    <a:pt x="f37" y="f32"/>
                    <a:pt x="f15" y="f30"/>
                  </a:cubicBezTo>
                  <a:lnTo>
                    <a:pt x="f22" y="f38"/>
                  </a:lnTo>
                  <a:lnTo>
                    <a:pt x="f39" y="f11"/>
                  </a:lnTo>
                  <a:cubicBezTo>
                    <a:pt x="f40" y="f9"/>
                    <a:pt x="f41" y="f6"/>
                    <a:pt x="f5" y="f6"/>
                  </a:cubicBezTo>
                  <a:close/>
                  <a:moveTo>
                    <a:pt x="f42" y="f2"/>
                  </a:moveTo>
                  <a:cubicBezTo>
                    <a:pt x="f43" y="f2"/>
                    <a:pt x="f2" y="f44"/>
                    <a:pt x="f2" y="f42"/>
                  </a:cubicBezTo>
                  <a:lnTo>
                    <a:pt x="f2" y="f45"/>
                  </a:lnTo>
                  <a:cubicBezTo>
                    <a:pt x="f2" y="f10"/>
                    <a:pt x="f43" y="f46"/>
                    <a:pt x="f42" y="f46"/>
                  </a:cubicBezTo>
                  <a:lnTo>
                    <a:pt x="f27" y="f46"/>
                  </a:lnTo>
                  <a:lnTo>
                    <a:pt x="f27" y="f47"/>
                  </a:lnTo>
                  <a:cubicBezTo>
                    <a:pt x="f27" y="f48"/>
                    <a:pt x="f9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37" y="f60"/>
                  </a:cubicBezTo>
                  <a:lnTo>
                    <a:pt x="f61" y="f46"/>
                  </a:lnTo>
                  <a:lnTo>
                    <a:pt x="f62" y="f46"/>
                  </a:lnTo>
                  <a:cubicBezTo>
                    <a:pt x="f63" y="f46"/>
                    <a:pt x="f64" y="f10"/>
                    <a:pt x="f64" y="f45"/>
                  </a:cubicBezTo>
                  <a:lnTo>
                    <a:pt x="f64" y="f42"/>
                  </a:lnTo>
                  <a:cubicBezTo>
                    <a:pt x="f3" y="f44"/>
                    <a:pt x="f65" y="f2"/>
                    <a:pt x="f6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1" name="Google Shape;7017;p88">
              <a:extLst>
                <a:ext uri="{FF2B5EF4-FFF2-40B4-BE49-F238E27FC236}">
                  <a16:creationId xmlns:a16="http://schemas.microsoft.com/office/drawing/2014/main" id="{DCBD10C7-8917-CFCF-8F01-6CF20ADCEA5A}"/>
                </a:ext>
              </a:extLst>
            </p:cNvPr>
            <p:cNvSpPr/>
            <p:nvPr/>
          </p:nvSpPr>
          <p:spPr>
            <a:xfrm>
              <a:off x="8170804" y="1679597"/>
              <a:ext cx="321247" cy="349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8203"/>
                <a:gd name="f5" fmla="val 3781"/>
                <a:gd name="f6" fmla="val 1356"/>
                <a:gd name="f7" fmla="val 4317"/>
                <a:gd name="f8" fmla="val 4789"/>
                <a:gd name="f9" fmla="val 1828"/>
                <a:gd name="f10" fmla="val 2395"/>
                <a:gd name="f11" fmla="val 2710"/>
                <a:gd name="f12" fmla="val 4632"/>
                <a:gd name="f13" fmla="val 3025"/>
                <a:gd name="f14" fmla="val 4411"/>
                <a:gd name="f15" fmla="val 3214"/>
                <a:gd name="f16" fmla="val 4254"/>
                <a:gd name="f17" fmla="val 3341"/>
                <a:gd name="f18" fmla="val 4128"/>
                <a:gd name="f19" fmla="val 3530"/>
                <a:gd name="f20" fmla="val 3782"/>
                <a:gd name="f21" fmla="val 3971"/>
                <a:gd name="f22" fmla="val 3970"/>
                <a:gd name="f23" fmla="val 3592"/>
                <a:gd name="f24" fmla="val 3434"/>
                <a:gd name="f25" fmla="val 3624"/>
                <a:gd name="f26" fmla="val 2931"/>
                <a:gd name="f27" fmla="val 2679"/>
                <a:gd name="f28" fmla="val 4065"/>
                <a:gd name="f29" fmla="val 2584"/>
                <a:gd name="f30" fmla="val 4096"/>
                <a:gd name="f31" fmla="val 2521"/>
                <a:gd name="f32" fmla="val 2206"/>
                <a:gd name="f33" fmla="val 3939"/>
                <a:gd name="f34" fmla="val 2049"/>
                <a:gd name="f35" fmla="val 3750"/>
                <a:gd name="f36" fmla="val 3529"/>
                <a:gd name="f37" fmla="val 3371"/>
                <a:gd name="f38" fmla="val 2742"/>
                <a:gd name="f39" fmla="val 2836"/>
                <a:gd name="f40" fmla="val 2678"/>
                <a:gd name="f41" fmla="val 2741"/>
                <a:gd name="f42" fmla="val 4758"/>
                <a:gd name="f43" fmla="val 4916"/>
                <a:gd name="f44" fmla="val 5105"/>
                <a:gd name="f45" fmla="val 5294"/>
                <a:gd name="f46" fmla="val 5451"/>
                <a:gd name="f47" fmla="val 1733"/>
                <a:gd name="f48" fmla="val 1"/>
                <a:gd name="f49" fmla="val 788"/>
                <a:gd name="f50" fmla="val 789"/>
                <a:gd name="f51" fmla="val 1734"/>
                <a:gd name="f52" fmla="val 5136"/>
                <a:gd name="f53" fmla="val 5987"/>
                <a:gd name="f54" fmla="val 631"/>
                <a:gd name="f55" fmla="val 6649"/>
                <a:gd name="f56" fmla="val 1418"/>
                <a:gd name="f57" fmla="val 6806"/>
                <a:gd name="f58" fmla="val 7846"/>
                <a:gd name="f59" fmla="val 8003"/>
                <a:gd name="f60" fmla="val 1481"/>
                <a:gd name="f61" fmla="val 8129"/>
                <a:gd name="f62" fmla="val 1607"/>
                <a:gd name="f63" fmla="val 8161"/>
                <a:gd name="f64" fmla="val 1659"/>
                <a:gd name="f65" fmla="val 8187"/>
                <a:gd name="f66" fmla="val 1717"/>
                <a:gd name="f67" fmla="val 8202"/>
                <a:gd name="f68" fmla="val 1771"/>
                <a:gd name="f69" fmla="val 1848"/>
                <a:gd name="f70" fmla="val 1917"/>
                <a:gd name="f71" fmla="val 8172"/>
                <a:gd name="f72" fmla="val 1954"/>
                <a:gd name="f73" fmla="val 8098"/>
                <a:gd name="f74" fmla="val 6838"/>
                <a:gd name="f75" fmla="val 5798"/>
                <a:gd name="f76" fmla="val 4475"/>
                <a:gd name="f77" fmla="val 5167"/>
                <a:gd name="f78" fmla="val 3404"/>
                <a:gd name="f79" fmla="val 6490"/>
                <a:gd name="f80" fmla="val 7530"/>
                <a:gd name="f81" fmla="val 6774"/>
                <a:gd name="f82" fmla="val 5829"/>
                <a:gd name="f83" fmla="*/ f0 1 7531"/>
                <a:gd name="f84" fmla="*/ f1 1 8203"/>
                <a:gd name="f85" fmla="val f2"/>
                <a:gd name="f86" fmla="val f3"/>
                <a:gd name="f87" fmla="val f4"/>
                <a:gd name="f88" fmla="+- f87 0 f85"/>
                <a:gd name="f89" fmla="+- f86 0 f85"/>
                <a:gd name="f90" fmla="*/ f89 1 7531"/>
                <a:gd name="f91" fmla="*/ f88 1 8203"/>
                <a:gd name="f92" fmla="*/ f85 1 f90"/>
                <a:gd name="f93" fmla="*/ f86 1 f90"/>
                <a:gd name="f94" fmla="*/ f85 1 f91"/>
                <a:gd name="f95" fmla="*/ f87 1 f91"/>
                <a:gd name="f96" fmla="*/ f92 f83 1"/>
                <a:gd name="f97" fmla="*/ f93 f83 1"/>
                <a:gd name="f98" fmla="*/ f95 f84 1"/>
                <a:gd name="f99" fmla="*/ f94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9" r="f97" b="f98"/>
              <a:pathLst>
                <a:path w="7531" h="8203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18"/>
                    <a:pt x="f5" y="f18"/>
                  </a:cubicBezTo>
                  <a:cubicBezTo>
                    <a:pt x="f23" y="f18"/>
                    <a:pt x="f24" y="f21"/>
                    <a:pt x="f24" y="f20"/>
                  </a:cubicBezTo>
                  <a:cubicBezTo>
                    <a:pt x="f24" y="f17"/>
                    <a:pt x="f25" y="f26"/>
                    <a:pt x="f22" y="f27"/>
                  </a:cubicBezTo>
                  <a:cubicBezTo>
                    <a:pt x="f28" y="f29"/>
                    <a:pt x="f30" y="f31"/>
                    <a:pt x="f30" y="f10"/>
                  </a:cubicBezTo>
                  <a:cubicBezTo>
                    <a:pt x="f30" y="f32"/>
                    <a:pt x="f33" y="f34"/>
                    <a:pt x="f35" y="f34"/>
                  </a:cubicBezTo>
                  <a:cubicBezTo>
                    <a:pt x="f36" y="f34"/>
                    <a:pt x="f37" y="f32"/>
                    <a:pt x="f37" y="f10"/>
                  </a:cubicBezTo>
                  <a:cubicBezTo>
                    <a:pt x="f37" y="f29"/>
                    <a:pt x="f15" y="f38"/>
                    <a:pt x="f13" y="f38"/>
                  </a:cubicBezTo>
                  <a:cubicBezTo>
                    <a:pt x="f39" y="f38"/>
                    <a:pt x="f40" y="f29"/>
                    <a:pt x="f40" y="f10"/>
                  </a:cubicBezTo>
                  <a:cubicBezTo>
                    <a:pt x="f41" y="f9"/>
                    <a:pt x="f15" y="f6"/>
                    <a:pt x="f5" y="f6"/>
                  </a:cubicBezTo>
                  <a:close/>
                  <a:moveTo>
                    <a:pt x="f5" y="f42"/>
                  </a:moveTo>
                  <a:cubicBezTo>
                    <a:pt x="f22" y="f42"/>
                    <a:pt x="f18" y="f43"/>
                    <a:pt x="f18" y="f44"/>
                  </a:cubicBezTo>
                  <a:cubicBezTo>
                    <a:pt x="f18" y="f45"/>
                    <a:pt x="f22" y="f46"/>
                    <a:pt x="f5" y="f46"/>
                  </a:cubicBezTo>
                  <a:cubicBezTo>
                    <a:pt x="f23" y="f46"/>
                    <a:pt x="f24" y="f45"/>
                    <a:pt x="f24" y="f44"/>
                  </a:cubicBezTo>
                  <a:cubicBezTo>
                    <a:pt x="f24" y="f43"/>
                    <a:pt x="f23" y="f42"/>
                    <a:pt x="f5" y="f42"/>
                  </a:cubicBezTo>
                  <a:close/>
                  <a:moveTo>
                    <a:pt x="f47" y="f48"/>
                  </a:moveTo>
                  <a:cubicBezTo>
                    <a:pt x="f49" y="f48"/>
                    <a:pt x="f2" y="f50"/>
                    <a:pt x="f2" y="f51"/>
                  </a:cubicBezTo>
                  <a:lnTo>
                    <a:pt x="f2" y="f52"/>
                  </a:lnTo>
                  <a:cubicBezTo>
                    <a:pt x="f2" y="f53"/>
                    <a:pt x="f54" y="f55"/>
                    <a:pt x="f56" y="f57"/>
                  </a:cubicBezTo>
                  <a:lnTo>
                    <a:pt x="f56" y="f58"/>
                  </a:lnTo>
                  <a:cubicBezTo>
                    <a:pt x="f56" y="f59"/>
                    <a:pt x="f60" y="f61"/>
                    <a:pt x="f62" y="f63"/>
                  </a:cubicBezTo>
                  <a:cubicBezTo>
                    <a:pt x="f64" y="f65"/>
                    <a:pt x="f66" y="f67"/>
                    <a:pt x="f68" y="f67"/>
                  </a:cubicBezTo>
                  <a:cubicBezTo>
                    <a:pt x="f69" y="f67"/>
                    <a:pt x="f70" y="f71"/>
                    <a:pt x="f72" y="f73"/>
                  </a:cubicBezTo>
                  <a:lnTo>
                    <a:pt x="f15" y="f74"/>
                  </a:lnTo>
                  <a:lnTo>
                    <a:pt x="f30" y="f74"/>
                  </a:lnTo>
                  <a:lnTo>
                    <a:pt x="f30" y="f75"/>
                  </a:lnTo>
                  <a:cubicBezTo>
                    <a:pt x="f30" y="f76"/>
                    <a:pt x="f77" y="f78"/>
                    <a:pt x="f79" y="f78"/>
                  </a:cubicBezTo>
                  <a:lnTo>
                    <a:pt x="f80" y="f78"/>
                  </a:lnTo>
                  <a:lnTo>
                    <a:pt x="f80" y="f51"/>
                  </a:lnTo>
                  <a:cubicBezTo>
                    <a:pt x="f80" y="f50"/>
                    <a:pt x="f81" y="f48"/>
                    <a:pt x="f82" y="f4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02" name="Google Shape;6799;p88">
            <a:extLst>
              <a:ext uri="{FF2B5EF4-FFF2-40B4-BE49-F238E27FC236}">
                <a16:creationId xmlns:a16="http://schemas.microsoft.com/office/drawing/2014/main" id="{3EAF6FD2-8934-DAD7-21F9-9DDB5243E2EF}"/>
              </a:ext>
            </a:extLst>
          </p:cNvPr>
          <p:cNvSpPr/>
          <p:nvPr/>
        </p:nvSpPr>
        <p:spPr>
          <a:xfrm>
            <a:off x="3051068" y="2032812"/>
            <a:ext cx="445212" cy="446400"/>
          </a:xfrm>
          <a:custGeom>
            <a:avLst/>
            <a:gdLst>
              <a:gd name="f0" fmla="val w"/>
              <a:gd name="f1" fmla="val h"/>
              <a:gd name="f2" fmla="val 0"/>
              <a:gd name="f3" fmla="val 11658"/>
              <a:gd name="f4" fmla="val 11689"/>
              <a:gd name="f5" fmla="val 7877"/>
              <a:gd name="f6" fmla="val 1386"/>
              <a:gd name="f7" fmla="val 9232"/>
              <a:gd name="f8" fmla="val 10303"/>
              <a:gd name="f9" fmla="val 2458"/>
              <a:gd name="f10" fmla="val 3781"/>
              <a:gd name="f11" fmla="val 4883"/>
              <a:gd name="f12" fmla="val 10240"/>
              <a:gd name="f13" fmla="val 10209"/>
              <a:gd name="f14" fmla="val 4946"/>
              <a:gd name="f15" fmla="val 10177"/>
              <a:gd name="f16" fmla="val 10019"/>
              <a:gd name="f17" fmla="val 4190"/>
              <a:gd name="f18" fmla="val 9704"/>
              <a:gd name="f19" fmla="val 3529"/>
              <a:gd name="f20" fmla="val 9200"/>
              <a:gd name="f21" fmla="val 2962"/>
              <a:gd name="f22" fmla="val 7720"/>
              <a:gd name="f23" fmla="val 4442"/>
              <a:gd name="f24" fmla="val 8192"/>
              <a:gd name="f25" fmla="val 5072"/>
              <a:gd name="f26" fmla="val 8318"/>
              <a:gd name="f27" fmla="val 5860"/>
              <a:gd name="f28" fmla="val 8098"/>
              <a:gd name="f29" fmla="val 6648"/>
              <a:gd name="f30" fmla="val 8003"/>
              <a:gd name="f31" fmla="val 6868"/>
              <a:gd name="f32" fmla="val 7057"/>
              <a:gd name="f33" fmla="val 7278"/>
              <a:gd name="f34" fmla="val 8727"/>
              <a:gd name="f35" fmla="val 9673"/>
              <a:gd name="f36" fmla="val 8160"/>
              <a:gd name="f37" fmla="val 7498"/>
              <a:gd name="f38" fmla="val 6742"/>
              <a:gd name="f39" fmla="val 6805"/>
              <a:gd name="f40" fmla="val 7908"/>
              <a:gd name="f41" fmla="val 9231"/>
              <a:gd name="f42" fmla="val 10302"/>
              <a:gd name="f43" fmla="val 6774"/>
              <a:gd name="f44" fmla="val 10271"/>
              <a:gd name="f45" fmla="val 6743"/>
              <a:gd name="f46" fmla="val 10208"/>
              <a:gd name="f47" fmla="val 10176"/>
              <a:gd name="f48" fmla="val 7499"/>
              <a:gd name="f49" fmla="val 8161"/>
              <a:gd name="f50" fmla="val 8728"/>
              <a:gd name="f51" fmla="val 7279"/>
              <a:gd name="f52" fmla="val 7750"/>
              <a:gd name="f53" fmla="val 7058"/>
              <a:gd name="f54" fmla="val 6869"/>
              <a:gd name="f55" fmla="val 8002"/>
              <a:gd name="f56" fmla="val 8097"/>
              <a:gd name="f57" fmla="val 6365"/>
              <a:gd name="f58" fmla="val 6081"/>
              <a:gd name="f59" fmla="val 8223"/>
              <a:gd name="f60" fmla="val 5861"/>
              <a:gd name="f61" fmla="val 5325"/>
              <a:gd name="f62" fmla="val 4821"/>
              <a:gd name="f63" fmla="val 8065"/>
              <a:gd name="f64" fmla="val 4443"/>
              <a:gd name="f65" fmla="val 9672"/>
              <a:gd name="f66" fmla="val 4191"/>
              <a:gd name="f67" fmla="val 4947"/>
              <a:gd name="f68" fmla="val 4916"/>
              <a:gd name="f69" fmla="val 3813"/>
              <a:gd name="f70" fmla="val 1387"/>
              <a:gd name="f71" fmla="val 1450"/>
              <a:gd name="f72" fmla="val 1482"/>
              <a:gd name="f73" fmla="val 1513"/>
              <a:gd name="f74" fmla="val 1671"/>
              <a:gd name="f75" fmla="val 1986"/>
              <a:gd name="f76" fmla="val 2490"/>
              <a:gd name="f77" fmla="val 3971"/>
              <a:gd name="f78" fmla="val 3498"/>
              <a:gd name="f79" fmla="val 3372"/>
              <a:gd name="f80" fmla="val 3592"/>
              <a:gd name="f81" fmla="val 3687"/>
              <a:gd name="f82" fmla="val 4820"/>
              <a:gd name="f83" fmla="val 4631"/>
              <a:gd name="f84" fmla="val 2017"/>
              <a:gd name="f85" fmla="val 1418"/>
              <a:gd name="f86" fmla="val 1481"/>
              <a:gd name="f87" fmla="val 1512"/>
              <a:gd name="f88" fmla="val 1670"/>
              <a:gd name="f89" fmla="val 1985"/>
              <a:gd name="f90" fmla="val 2489"/>
              <a:gd name="f91" fmla="val 3938"/>
              <a:gd name="f92" fmla="val 4632"/>
              <a:gd name="f93" fmla="val 3686"/>
              <a:gd name="f94" fmla="val 5073"/>
              <a:gd name="f95" fmla="val 5339"/>
              <a:gd name="f96" fmla="val 3496"/>
              <a:gd name="f97" fmla="val 5605"/>
              <a:gd name="f98" fmla="val 3451"/>
              <a:gd name="f99" fmla="val 5865"/>
              <a:gd name="f100" fmla="val 6375"/>
              <a:gd name="f101" fmla="val 6861"/>
              <a:gd name="f102" fmla="val 3625"/>
              <a:gd name="f103" fmla="val 2016"/>
              <a:gd name="f104" fmla="val 5829"/>
              <a:gd name="f105" fmla="val 5420"/>
              <a:gd name="f106" fmla="val 5010"/>
              <a:gd name="f107" fmla="val 315"/>
              <a:gd name="f108" fmla="val 4884"/>
              <a:gd name="f109" fmla="val 725"/>
              <a:gd name="f110" fmla="val 3782"/>
              <a:gd name="f111" fmla="val 2112"/>
              <a:gd name="f112" fmla="val 726"/>
              <a:gd name="f113" fmla="val 2111"/>
              <a:gd name="f114" fmla="val 316"/>
              <a:gd name="f115" fmla="val 5041"/>
              <a:gd name="f116" fmla="val 1"/>
              <a:gd name="f117" fmla="val 5419"/>
              <a:gd name="f118" fmla="val 6270"/>
              <a:gd name="f119" fmla="val 6679"/>
              <a:gd name="f120" fmla="val 7876"/>
              <a:gd name="f121" fmla="val 9578"/>
              <a:gd name="f122" fmla="val 10964"/>
              <a:gd name="f123" fmla="val 5042"/>
              <a:gd name="f124" fmla="val 11342"/>
              <a:gd name="f125" fmla="val 11688"/>
              <a:gd name="f126" fmla="val 6680"/>
              <a:gd name="f127" fmla="val 10965"/>
              <a:gd name="f128" fmla="val 11343"/>
              <a:gd name="f129" fmla="val 6616"/>
              <a:gd name="f130" fmla="val 6617"/>
              <a:gd name="f131" fmla="*/ f0 1 11658"/>
              <a:gd name="f132" fmla="*/ f1 1 11689"/>
              <a:gd name="f133" fmla="val f2"/>
              <a:gd name="f134" fmla="val f3"/>
              <a:gd name="f135" fmla="val f4"/>
              <a:gd name="f136" fmla="+- f135 0 f133"/>
              <a:gd name="f137" fmla="+- f134 0 f133"/>
              <a:gd name="f138" fmla="*/ f137 1 11658"/>
              <a:gd name="f139" fmla="*/ f136 1 11689"/>
              <a:gd name="f140" fmla="*/ f133 1 f138"/>
              <a:gd name="f141" fmla="*/ f134 1 f138"/>
              <a:gd name="f142" fmla="*/ f133 1 f139"/>
              <a:gd name="f143" fmla="*/ f135 1 f139"/>
              <a:gd name="f144" fmla="*/ f140 f131 1"/>
              <a:gd name="f145" fmla="*/ f141 f131 1"/>
              <a:gd name="f146" fmla="*/ f143 f132 1"/>
              <a:gd name="f147" fmla="*/ f142 f1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4" t="f147" r="f145" b="f146"/>
            <a:pathLst>
              <a:path w="11658" h="11689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cubicBezTo>
                  <a:pt x="f12" y="f11"/>
                  <a:pt x="f13" y="f14"/>
                  <a:pt x="f15" y="f14"/>
                </a:cubicBezTo>
                <a:cubicBezTo>
                  <a:pt x="f16" y="f17"/>
                  <a:pt x="f18" y="f19"/>
                  <a:pt x="f20" y="f21"/>
                </a:cubicBezTo>
                <a:lnTo>
                  <a:pt x="f22" y="f23"/>
                </a:ln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5" y="f32"/>
                  <a:pt x="f22" y="f33"/>
                </a:cubicBezTo>
                <a:lnTo>
                  <a:pt x="f20" y="f34"/>
                </a:lnTo>
                <a:cubicBezTo>
                  <a:pt x="f35" y="f36"/>
                  <a:pt x="f16" y="f37"/>
                  <a:pt x="f15" y="f38"/>
                </a:cubicBezTo>
                <a:cubicBezTo>
                  <a:pt x="f13" y="f38"/>
                  <a:pt x="f12" y="f39"/>
                  <a:pt x="f8" y="f39"/>
                </a:cubicBezTo>
                <a:lnTo>
                  <a:pt x="f8" y="f40"/>
                </a:lnTo>
                <a:cubicBezTo>
                  <a:pt x="f8" y="f41"/>
                  <a:pt x="f7" y="f42"/>
                  <a:pt x="f5" y="f42"/>
                </a:cubicBezTo>
                <a:lnTo>
                  <a:pt x="f43" y="f42"/>
                </a:lnTo>
                <a:cubicBezTo>
                  <a:pt x="f43" y="f44"/>
                  <a:pt x="f45" y="f46"/>
                  <a:pt x="f45" y="f47"/>
                </a:cubicBezTo>
                <a:cubicBezTo>
                  <a:pt x="f48" y="f16"/>
                  <a:pt x="f49" y="f18"/>
                  <a:pt x="f50" y="f20"/>
                </a:cubicBezTo>
                <a:lnTo>
                  <a:pt x="f51" y="f52"/>
                </a:lnTo>
                <a:cubicBezTo>
                  <a:pt x="f53" y="f40"/>
                  <a:pt x="f54" y="f55"/>
                  <a:pt x="f29" y="f56"/>
                </a:cubicBezTo>
                <a:cubicBezTo>
                  <a:pt x="f57" y="f36"/>
                  <a:pt x="f58" y="f59"/>
                  <a:pt x="f60" y="f59"/>
                </a:cubicBezTo>
                <a:cubicBezTo>
                  <a:pt x="f61" y="f59"/>
                  <a:pt x="f62" y="f63"/>
                  <a:pt x="f64" y="f52"/>
                </a:cubicBezTo>
                <a:lnTo>
                  <a:pt x="f21" y="f20"/>
                </a:lnTo>
                <a:cubicBezTo>
                  <a:pt x="f19" y="f65"/>
                  <a:pt x="f66" y="f16"/>
                  <a:pt x="f67" y="f47"/>
                </a:cubicBezTo>
                <a:cubicBezTo>
                  <a:pt x="f67" y="f46"/>
                  <a:pt x="f68" y="f44"/>
                  <a:pt x="f68" y="f42"/>
                </a:cubicBezTo>
                <a:lnTo>
                  <a:pt x="f69" y="f42"/>
                </a:lnTo>
                <a:cubicBezTo>
                  <a:pt x="f9" y="f42"/>
                  <a:pt x="f70" y="f41"/>
                  <a:pt x="f70" y="f40"/>
                </a:cubicBezTo>
                <a:lnTo>
                  <a:pt x="f70" y="f39"/>
                </a:lnTo>
                <a:cubicBezTo>
                  <a:pt x="f71" y="f39"/>
                  <a:pt x="f72" y="f38"/>
                  <a:pt x="f73" y="f38"/>
                </a:cubicBezTo>
                <a:cubicBezTo>
                  <a:pt x="f74" y="f37"/>
                  <a:pt x="f75" y="f36"/>
                  <a:pt x="f76" y="f34"/>
                </a:cubicBezTo>
                <a:lnTo>
                  <a:pt x="f77" y="f33"/>
                </a:lnTo>
                <a:cubicBezTo>
                  <a:pt x="f78" y="f29"/>
                  <a:pt x="f79" y="f27"/>
                  <a:pt x="f80" y="f25"/>
                </a:cubicBezTo>
                <a:cubicBezTo>
                  <a:pt x="f81" y="f82"/>
                  <a:pt x="f69" y="f83"/>
                  <a:pt x="f77" y="f23"/>
                </a:cubicBezTo>
                <a:lnTo>
                  <a:pt x="f76" y="f21"/>
                </a:lnTo>
                <a:cubicBezTo>
                  <a:pt x="f84" y="f19"/>
                  <a:pt x="f74" y="f17"/>
                  <a:pt x="f73" y="f14"/>
                </a:cubicBezTo>
                <a:cubicBezTo>
                  <a:pt x="f72" y="f14"/>
                  <a:pt x="f71" y="f11"/>
                  <a:pt x="f70" y="f11"/>
                </a:cubicBezTo>
                <a:lnTo>
                  <a:pt x="f70" y="f10"/>
                </a:lnTo>
                <a:cubicBezTo>
                  <a:pt x="f70" y="f9"/>
                  <a:pt x="f9" y="f6"/>
                  <a:pt x="f69" y="f6"/>
                </a:cubicBezTo>
                <a:lnTo>
                  <a:pt x="f68" y="f6"/>
                </a:lnTo>
                <a:cubicBezTo>
                  <a:pt x="f68" y="f85"/>
                  <a:pt x="f67" y="f86"/>
                  <a:pt x="f67" y="f87"/>
                </a:cubicBezTo>
                <a:cubicBezTo>
                  <a:pt x="f66" y="f88"/>
                  <a:pt x="f19" y="f89"/>
                  <a:pt x="f21" y="f90"/>
                </a:cubicBezTo>
                <a:lnTo>
                  <a:pt x="f64" y="f91"/>
                </a:lnTo>
                <a:cubicBezTo>
                  <a:pt x="f92" y="f10"/>
                  <a:pt x="f62" y="f93"/>
                  <a:pt x="f94" y="f80"/>
                </a:cubicBezTo>
                <a:cubicBezTo>
                  <a:pt x="f95" y="f96"/>
                  <a:pt x="f97" y="f98"/>
                  <a:pt x="f99" y="f98"/>
                </a:cubicBezTo>
                <a:cubicBezTo>
                  <a:pt x="f100" y="f98"/>
                  <a:pt x="f101" y="f102"/>
                  <a:pt x="f51" y="f91"/>
                </a:cubicBezTo>
                <a:lnTo>
                  <a:pt x="f50" y="f90"/>
                </a:lnTo>
                <a:cubicBezTo>
                  <a:pt x="f49" y="f103"/>
                  <a:pt x="f48" y="f88"/>
                  <a:pt x="f45" y="f87"/>
                </a:cubicBezTo>
                <a:cubicBezTo>
                  <a:pt x="f45" y="f86"/>
                  <a:pt x="f43" y="f85"/>
                  <a:pt x="f43" y="f6"/>
                </a:cubicBezTo>
                <a:close/>
                <a:moveTo>
                  <a:pt x="f104" y="f2"/>
                </a:moveTo>
                <a:cubicBezTo>
                  <a:pt x="f105" y="f2"/>
                  <a:pt x="f106" y="f107"/>
                  <a:pt x="f108" y="f109"/>
                </a:cubicBezTo>
                <a:lnTo>
                  <a:pt x="f110" y="f109"/>
                </a:lnTo>
                <a:cubicBezTo>
                  <a:pt x="f111" y="f109"/>
                  <a:pt x="f112" y="f113"/>
                  <a:pt x="f112" y="f10"/>
                </a:cubicBezTo>
                <a:lnTo>
                  <a:pt x="f112" y="f11"/>
                </a:lnTo>
                <a:cubicBezTo>
                  <a:pt x="f114" y="f115"/>
                  <a:pt x="f116" y="f117"/>
                  <a:pt x="f116" y="f104"/>
                </a:cubicBezTo>
                <a:cubicBezTo>
                  <a:pt x="f116" y="f118"/>
                  <a:pt x="f114" y="f119"/>
                  <a:pt x="f112" y="f43"/>
                </a:cubicBezTo>
                <a:lnTo>
                  <a:pt x="f112" y="f120"/>
                </a:lnTo>
                <a:cubicBezTo>
                  <a:pt x="f112" y="f121"/>
                  <a:pt x="f111" y="f122"/>
                  <a:pt x="f110" y="f122"/>
                </a:cubicBezTo>
                <a:lnTo>
                  <a:pt x="f108" y="f122"/>
                </a:lnTo>
                <a:cubicBezTo>
                  <a:pt x="f123" y="f124"/>
                  <a:pt x="f105" y="f125"/>
                  <a:pt x="f104" y="f125"/>
                </a:cubicBezTo>
                <a:cubicBezTo>
                  <a:pt x="f118" y="f125"/>
                  <a:pt x="f126" y="f124"/>
                  <a:pt x="f43" y="f122"/>
                </a:cubicBezTo>
                <a:lnTo>
                  <a:pt x="f5" y="f122"/>
                </a:lnTo>
                <a:cubicBezTo>
                  <a:pt x="f121" y="f122"/>
                  <a:pt x="f127" y="f121"/>
                  <a:pt x="f127" y="f120"/>
                </a:cubicBezTo>
                <a:lnTo>
                  <a:pt x="f127" y="f43"/>
                </a:lnTo>
                <a:cubicBezTo>
                  <a:pt x="f128" y="f129"/>
                  <a:pt x="f3" y="f118"/>
                  <a:pt x="f3" y="f104"/>
                </a:cubicBezTo>
                <a:cubicBezTo>
                  <a:pt x="f3" y="f117"/>
                  <a:pt x="f128" y="f25"/>
                  <a:pt x="f127" y="f11"/>
                </a:cubicBezTo>
                <a:lnTo>
                  <a:pt x="f127" y="f10"/>
                </a:lnTo>
                <a:cubicBezTo>
                  <a:pt x="f127" y="f113"/>
                  <a:pt x="f121" y="f109"/>
                  <a:pt x="f5" y="f109"/>
                </a:cubicBezTo>
                <a:lnTo>
                  <a:pt x="f43" y="f109"/>
                </a:lnTo>
                <a:cubicBezTo>
                  <a:pt x="f130" y="f107"/>
                  <a:pt x="f118" y="f2"/>
                  <a:pt x="f104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103" name="Google Shape;6862;p88">
            <a:extLst>
              <a:ext uri="{FF2B5EF4-FFF2-40B4-BE49-F238E27FC236}">
                <a16:creationId xmlns:a16="http://schemas.microsoft.com/office/drawing/2014/main" id="{CB647A96-A1CC-F4CF-86B6-C3C1660D717B}"/>
              </a:ext>
            </a:extLst>
          </p:cNvPr>
          <p:cNvGrpSpPr/>
          <p:nvPr/>
        </p:nvGrpSpPr>
        <p:grpSpPr>
          <a:xfrm>
            <a:off x="3612152" y="2031295"/>
            <a:ext cx="460830" cy="449225"/>
            <a:chOff x="4907685" y="1706389"/>
            <a:chExt cx="460830" cy="449225"/>
          </a:xfrm>
          <a:solidFill>
            <a:schemeClr val="bg2"/>
          </a:solidFill>
        </p:grpSpPr>
        <p:sp>
          <p:nvSpPr>
            <p:cNvPr id="104" name="Google Shape;6863;p88">
              <a:extLst>
                <a:ext uri="{FF2B5EF4-FFF2-40B4-BE49-F238E27FC236}">
                  <a16:creationId xmlns:a16="http://schemas.microsoft.com/office/drawing/2014/main" id="{5B44DDBB-3C29-06E0-A277-7D15E1B3274E}"/>
                </a:ext>
              </a:extLst>
            </p:cNvPr>
            <p:cNvSpPr/>
            <p:nvPr/>
          </p:nvSpPr>
          <p:spPr>
            <a:xfrm>
              <a:off x="4907685" y="1708720"/>
              <a:ext cx="460830" cy="446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067"/>
                <a:gd name="f4" fmla="val 11702"/>
                <a:gd name="f5" fmla="val 2558"/>
                <a:gd name="f6" fmla="val 2357"/>
                <a:gd name="f7" fmla="val 2155"/>
                <a:gd name="f8" fmla="val 24"/>
                <a:gd name="f9" fmla="val 1954"/>
                <a:gd name="f10" fmla="val 70"/>
                <a:gd name="f11" fmla="val 1828"/>
                <a:gd name="f12" fmla="val 102"/>
                <a:gd name="f13" fmla="val 1733"/>
                <a:gd name="f14" fmla="val 196"/>
                <a:gd name="f15" fmla="val 1702"/>
                <a:gd name="f16" fmla="val 322"/>
                <a:gd name="f17" fmla="val 1670"/>
                <a:gd name="f18" fmla="val 448"/>
                <a:gd name="f19" fmla="val 543"/>
                <a:gd name="f20" fmla="val 1796"/>
                <a:gd name="f21" fmla="val 637"/>
                <a:gd name="f22" fmla="val 2679"/>
                <a:gd name="f23" fmla="val 1551"/>
                <a:gd name="f24" fmla="val 2962"/>
                <a:gd name="f25" fmla="val 1803"/>
                <a:gd name="f26" fmla="val 2244"/>
                <a:gd name="f27" fmla="val 2528"/>
                <a:gd name="f28" fmla="val 2553"/>
                <a:gd name="f29" fmla="val 2669"/>
                <a:gd name="f30" fmla="val 2379"/>
                <a:gd name="f31" fmla="val 2740"/>
                <a:gd name="f32" fmla="val 2202"/>
                <a:gd name="f33" fmla="val 2025"/>
                <a:gd name="f34" fmla="val 1844"/>
                <a:gd name="f35" fmla="val 788"/>
                <a:gd name="f36" fmla="val 1614"/>
                <a:gd name="f37" fmla="val 744"/>
                <a:gd name="f38" fmla="val 1569"/>
                <a:gd name="f39" fmla="val 668"/>
                <a:gd name="f40" fmla="val 1525"/>
                <a:gd name="f41" fmla="val 582"/>
                <a:gd name="f42" fmla="val 547"/>
                <a:gd name="f43" fmla="val 510"/>
                <a:gd name="f44" fmla="val 1532"/>
                <a:gd name="f45" fmla="val 473"/>
                <a:gd name="f46" fmla="val 347"/>
                <a:gd name="f47" fmla="val 1582"/>
                <a:gd name="f48" fmla="val 284"/>
                <a:gd name="f49" fmla="val 1645"/>
                <a:gd name="f50" fmla="val 253"/>
                <a:gd name="f51" fmla="val 1771"/>
                <a:gd name="f52" fmla="val 1"/>
                <a:gd name="f53" fmla="val 2591"/>
                <a:gd name="f54" fmla="val 3473"/>
                <a:gd name="f55" fmla="val 883"/>
                <a:gd name="f56" fmla="val 4103"/>
                <a:gd name="f57" fmla="val 1366"/>
                <a:gd name="f58" fmla="val 4494"/>
                <a:gd name="f59" fmla="val 1932"/>
                <a:gd name="f60" fmla="val 4750"/>
                <a:gd name="f61" fmla="val 2619"/>
                <a:gd name="f62" fmla="val 2874"/>
                <a:gd name="f63" fmla="val 3145"/>
                <a:gd name="f64" fmla="val 4715"/>
                <a:gd name="f65" fmla="val 3435"/>
                <a:gd name="f66" fmla="val 4638"/>
                <a:gd name="f67" fmla="val 7247"/>
                <a:gd name="f68" fmla="val 8482"/>
                <a:gd name="f69" fmla="val 6963"/>
                <a:gd name="f70" fmla="val 9522"/>
                <a:gd name="f71" fmla="val 7215"/>
                <a:gd name="f72" fmla="val 10372"/>
                <a:gd name="f73" fmla="val 7814"/>
                <a:gd name="f74" fmla="val 10971"/>
                <a:gd name="f75" fmla="val 8291"/>
                <a:gd name="f76" fmla="val 11472"/>
                <a:gd name="f77" fmla="val 8895"/>
                <a:gd name="f78" fmla="val 9516"/>
                <a:gd name="f79" fmla="val 9714"/>
                <a:gd name="f80" fmla="val 9915"/>
                <a:gd name="f81" fmla="val 11678"/>
                <a:gd name="f82" fmla="val 10114"/>
                <a:gd name="f83" fmla="val 11632"/>
                <a:gd name="f84" fmla="val 10240"/>
                <a:gd name="f85" fmla="val 11569"/>
                <a:gd name="f86" fmla="val 10334"/>
                <a:gd name="f87" fmla="val 11506"/>
                <a:gd name="f88" fmla="val 10366"/>
                <a:gd name="f89" fmla="val 11380"/>
                <a:gd name="f90" fmla="val 10397"/>
                <a:gd name="f91" fmla="val 11254"/>
                <a:gd name="f92" fmla="val 11128"/>
                <a:gd name="f93" fmla="val 10271"/>
                <a:gd name="f94" fmla="val 11065"/>
                <a:gd name="f95" fmla="val 9389"/>
                <a:gd name="f96" fmla="val 10152"/>
                <a:gd name="f97" fmla="val 9106"/>
                <a:gd name="f98" fmla="val 9868"/>
                <a:gd name="f99" fmla="val 9459"/>
                <a:gd name="f100" fmla="val 9175"/>
                <a:gd name="f101" fmla="val 9515"/>
                <a:gd name="f102" fmla="val 9033"/>
                <a:gd name="f103" fmla="val 9688"/>
                <a:gd name="f104" fmla="val 8962"/>
                <a:gd name="f105" fmla="val 9866"/>
                <a:gd name="f106" fmla="val 10043"/>
                <a:gd name="f107" fmla="val 10224"/>
                <a:gd name="f108" fmla="val 11279"/>
                <a:gd name="f109" fmla="val 10089"/>
                <a:gd name="f110" fmla="val 11326"/>
                <a:gd name="f111" fmla="val 10135"/>
                <a:gd name="f112" fmla="val 11405"/>
                <a:gd name="f113" fmla="val 10164"/>
                <a:gd name="f114" fmla="val 11494"/>
                <a:gd name="f115" fmla="val 11527"/>
                <a:gd name="f116" fmla="val 11561"/>
                <a:gd name="f117" fmla="val 10160"/>
                <a:gd name="f118" fmla="val 11594"/>
                <a:gd name="f119" fmla="val 11720"/>
                <a:gd name="f120" fmla="val 10120"/>
                <a:gd name="f121" fmla="val 11783"/>
                <a:gd name="f122" fmla="val 10026"/>
                <a:gd name="f123" fmla="val 11815"/>
                <a:gd name="f124" fmla="val 9931"/>
                <a:gd name="f125" fmla="val 9081"/>
                <a:gd name="f126" fmla="val 8230"/>
                <a:gd name="f127" fmla="val 11185"/>
                <a:gd name="f128" fmla="val 7600"/>
                <a:gd name="f129" fmla="val 10778"/>
                <a:gd name="f130" fmla="val 7170"/>
                <a:gd name="f131" fmla="val 6903"/>
                <a:gd name="f132" fmla="val 9537"/>
                <a:gd name="f133" fmla="val 9266"/>
                <a:gd name="f134" fmla="val 8975"/>
                <a:gd name="f135" fmla="val 6944"/>
                <a:gd name="f136" fmla="val 8665"/>
                <a:gd name="f137" fmla="val 7033"/>
                <a:gd name="f138" fmla="val 4852"/>
                <a:gd name="f139" fmla="val 3221"/>
                <a:gd name="f140" fmla="val 4884"/>
                <a:gd name="f141" fmla="val 3032"/>
                <a:gd name="f142" fmla="val 5136"/>
                <a:gd name="f143" fmla="val 2213"/>
                <a:gd name="f144" fmla="val 1330"/>
                <a:gd name="f145" fmla="val 4254"/>
                <a:gd name="f146" fmla="val 700"/>
                <a:gd name="f147" fmla="val 3778"/>
                <a:gd name="f148" fmla="val 225"/>
                <a:gd name="f149" fmla="val 3177"/>
                <a:gd name="f150" fmla="*/ f0 1 12067"/>
                <a:gd name="f151" fmla="*/ f1 1 11702"/>
                <a:gd name="f152" fmla="val f2"/>
                <a:gd name="f153" fmla="val f3"/>
                <a:gd name="f154" fmla="val f4"/>
                <a:gd name="f155" fmla="+- f154 0 f152"/>
                <a:gd name="f156" fmla="+- f153 0 f152"/>
                <a:gd name="f157" fmla="*/ f156 1 12067"/>
                <a:gd name="f158" fmla="*/ f155 1 11702"/>
                <a:gd name="f159" fmla="*/ f152 1 f157"/>
                <a:gd name="f160" fmla="*/ f153 1 f157"/>
                <a:gd name="f161" fmla="*/ f152 1 f158"/>
                <a:gd name="f162" fmla="*/ f154 1 f158"/>
                <a:gd name="f163" fmla="*/ f159 f150 1"/>
                <a:gd name="f164" fmla="*/ f160 f150 1"/>
                <a:gd name="f165" fmla="*/ f162 f151 1"/>
                <a:gd name="f166" fmla="*/ f161 f1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3" t="f166" r="f164" b="f165"/>
              <a:pathLst>
                <a:path w="12067" h="1170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5" y="f19"/>
                    <a:pt x="f20" y="f21"/>
                  </a:cubicBezTo>
                  <a:lnTo>
                    <a:pt x="f22" y="f23"/>
                  </a:lnTo>
                  <a:cubicBezTo>
                    <a:pt x="f24" y="f25"/>
                    <a:pt x="f24" y="f26"/>
                    <a:pt x="f22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29"/>
                    <a:pt x="f15" y="f27"/>
                  </a:cubicBezTo>
                  <a:lnTo>
                    <a:pt x="f35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23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0" y="f54"/>
                    <a:pt x="f55" y="f56"/>
                  </a:cubicBezTo>
                  <a:cubicBezTo>
                    <a:pt x="f57" y="f58"/>
                    <a:pt x="f59" y="f60"/>
                    <a:pt x="f61" y="f60"/>
                  </a:cubicBezTo>
                  <a:cubicBezTo>
                    <a:pt x="f62" y="f60"/>
                    <a:pt x="f63" y="f64"/>
                    <a:pt x="f65" y="f66"/>
                  </a:cubicBezTo>
                  <a:lnTo>
                    <a:pt x="f67" y="f68"/>
                  </a:ln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4"/>
                    <a:pt x="f78" y="f4"/>
                  </a:cubicBezTo>
                  <a:cubicBezTo>
                    <a:pt x="f79" y="f4"/>
                    <a:pt x="f80" y="f81"/>
                    <a:pt x="f82" y="f83"/>
                  </a:cubicBezTo>
                  <a:cubicBezTo>
                    <a:pt x="f84" y="f85"/>
                    <a:pt x="f86" y="f87"/>
                    <a:pt x="f88" y="f89"/>
                  </a:cubicBezTo>
                  <a:cubicBezTo>
                    <a:pt x="f90" y="f91"/>
                    <a:pt x="f88" y="f92"/>
                    <a:pt x="f93" y="f94"/>
                  </a:cubicBezTo>
                  <a:lnTo>
                    <a:pt x="f95" y="f96"/>
                  </a:lnTo>
                  <a:cubicBezTo>
                    <a:pt x="f97" y="f98"/>
                    <a:pt x="f97" y="f99"/>
                    <a:pt x="f95" y="f100"/>
                  </a:cubicBezTo>
                  <a:cubicBezTo>
                    <a:pt x="f101" y="f102"/>
                    <a:pt x="f103" y="f104"/>
                    <a:pt x="f105" y="f104"/>
                  </a:cubicBezTo>
                  <a:cubicBezTo>
                    <a:pt x="f106" y="f104"/>
                    <a:pt x="f107" y="f102"/>
                    <a:pt x="f88" y="f100"/>
                  </a:cubicBezTo>
                  <a:lnTo>
                    <a:pt x="f108" y="f109"/>
                  </a:lnTo>
                  <a:cubicBezTo>
                    <a:pt x="f110" y="f111"/>
                    <a:pt x="f112" y="f113"/>
                    <a:pt x="f114" y="f113"/>
                  </a:cubicBezTo>
                  <a:cubicBezTo>
                    <a:pt x="f115" y="f113"/>
                    <a:pt x="f116" y="f117"/>
                    <a:pt x="f118" y="f96"/>
                  </a:cubicBezTo>
                  <a:cubicBezTo>
                    <a:pt x="f119" y="f120"/>
                    <a:pt x="f121" y="f122"/>
                    <a:pt x="f123" y="f124"/>
                  </a:cubicBezTo>
                  <a:cubicBezTo>
                    <a:pt x="f3" y="f125"/>
                    <a:pt x="f123" y="f126"/>
                    <a:pt x="f127" y="f128"/>
                  </a:cubicBezTo>
                  <a:cubicBezTo>
                    <a:pt x="f129" y="f130"/>
                    <a:pt x="f107" y="f131"/>
                    <a:pt x="f132" y="f131"/>
                  </a:cubicBezTo>
                  <a:cubicBezTo>
                    <a:pt x="f133" y="f131"/>
                    <a:pt x="f134" y="f135"/>
                    <a:pt x="f136" y="f137"/>
                  </a:cubicBezTo>
                  <a:lnTo>
                    <a:pt x="f138" y="f139"/>
                  </a:lnTo>
                  <a:lnTo>
                    <a:pt x="f140" y="f141"/>
                  </a:lnTo>
                  <a:cubicBezTo>
                    <a:pt x="f142" y="f143"/>
                    <a:pt x="f140" y="f144"/>
                    <a:pt x="f145" y="f146"/>
                  </a:cubicBezTo>
                  <a:cubicBezTo>
                    <a:pt x="f147" y="f148"/>
                    <a:pt x="f14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5" name="Google Shape;6864;p88">
              <a:extLst>
                <a:ext uri="{FF2B5EF4-FFF2-40B4-BE49-F238E27FC236}">
                  <a16:creationId xmlns:a16="http://schemas.microsoft.com/office/drawing/2014/main" id="{A77D7AB4-B1B4-125C-A43E-91AF9D6C6C52}"/>
                </a:ext>
              </a:extLst>
            </p:cNvPr>
            <p:cNvSpPr/>
            <p:nvPr/>
          </p:nvSpPr>
          <p:spPr>
            <a:xfrm>
              <a:off x="4908901" y="1940000"/>
              <a:ext cx="220196" cy="2147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66"/>
                <a:gd name="f4" fmla="val 5624"/>
                <a:gd name="f5" fmla="val 4080"/>
                <a:gd name="f6" fmla="val 1504"/>
                <a:gd name="f7" fmla="val 4167"/>
                <a:gd name="f8" fmla="val 4253"/>
                <a:gd name="f9" fmla="val 1528"/>
                <a:gd name="f10" fmla="val 4316"/>
                <a:gd name="f11" fmla="val 1575"/>
                <a:gd name="f12" fmla="val 4442"/>
                <a:gd name="f13" fmla="val 1701"/>
                <a:gd name="f14" fmla="val 1953"/>
                <a:gd name="f15" fmla="val 2048"/>
                <a:gd name="f16" fmla="val 2205"/>
                <a:gd name="f17" fmla="val 4159"/>
                <a:gd name="f18" fmla="val 2158"/>
                <a:gd name="f19" fmla="val 4206"/>
                <a:gd name="f20" fmla="val 2072"/>
                <a:gd name="f21" fmla="val 4230"/>
                <a:gd name="f22" fmla="val 1985"/>
                <a:gd name="f23" fmla="val 1898"/>
                <a:gd name="f24" fmla="val 1812"/>
                <a:gd name="f25" fmla="val 1764"/>
                <a:gd name="f26" fmla="val 1638"/>
                <a:gd name="f27" fmla="val 4033"/>
                <a:gd name="f28" fmla="val 3781"/>
                <a:gd name="f29" fmla="val 3686"/>
                <a:gd name="f30" fmla="val 3844"/>
                <a:gd name="f31" fmla="val 3907"/>
                <a:gd name="f32" fmla="val 3993"/>
                <a:gd name="f33" fmla="val 567"/>
                <a:gd name="f34" fmla="val 3277"/>
                <a:gd name="f35" fmla="val 4694"/>
                <a:gd name="f36" fmla="val 5198"/>
                <a:gd name="f37" fmla="val 835"/>
                <a:gd name="f38" fmla="val 5482"/>
                <a:gd name="f39" fmla="val 1189"/>
                <a:gd name="f40" fmla="val 1540"/>
                <a:gd name="f41" fmla="val 1890"/>
                <a:gd name="f42" fmla="val 2237"/>
                <a:gd name="f43" fmla="val 2489"/>
                <a:gd name="f44" fmla="*/ f0 1 5766"/>
                <a:gd name="f45" fmla="*/ f1 1 5624"/>
                <a:gd name="f46" fmla="val f2"/>
                <a:gd name="f47" fmla="val f3"/>
                <a:gd name="f48" fmla="val f4"/>
                <a:gd name="f49" fmla="+- f48 0 f46"/>
                <a:gd name="f50" fmla="+- f47 0 f46"/>
                <a:gd name="f51" fmla="*/ f50 1 5766"/>
                <a:gd name="f52" fmla="*/ f49 1 5624"/>
                <a:gd name="f53" fmla="*/ f46 1 f51"/>
                <a:gd name="f54" fmla="*/ f47 1 f51"/>
                <a:gd name="f55" fmla="*/ f46 1 f52"/>
                <a:gd name="f56" fmla="*/ f48 1 f52"/>
                <a:gd name="f57" fmla="*/ f53 f44 1"/>
                <a:gd name="f58" fmla="*/ f54 f44 1"/>
                <a:gd name="f59" fmla="*/ f56 f45 1"/>
                <a:gd name="f60" fmla="*/ f55 f4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60" r="f58" b="f59"/>
              <a:pathLst>
                <a:path w="5766" h="562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27"/>
                    <a:pt x="f26" y="f28"/>
                    <a:pt x="f25" y="f29"/>
                  </a:cubicBezTo>
                  <a:lnTo>
                    <a:pt x="f30" y="f11"/>
                  </a:lnTo>
                  <a:cubicBezTo>
                    <a:pt x="f31" y="f9"/>
                    <a:pt x="f32" y="f6"/>
                    <a:pt x="f5" y="f6"/>
                  </a:cubicBezTo>
                  <a:close/>
                  <a:moveTo>
                    <a:pt x="f30" y="f2"/>
                  </a:moveTo>
                  <a:lnTo>
                    <a:pt x="f33" y="f34"/>
                  </a:lnTo>
                  <a:cubicBezTo>
                    <a:pt x="f2" y="f30"/>
                    <a:pt x="f2" y="f35"/>
                    <a:pt x="f33" y="f36"/>
                  </a:cubicBezTo>
                  <a:cubicBezTo>
                    <a:pt x="f37" y="f38"/>
                    <a:pt x="f39" y="f4"/>
                    <a:pt x="f40" y="f4"/>
                  </a:cubicBezTo>
                  <a:cubicBezTo>
                    <a:pt x="f41" y="f4"/>
                    <a:pt x="f42" y="f38"/>
                    <a:pt x="f43" y="f36"/>
                  </a:cubicBezTo>
                  <a:lnTo>
                    <a:pt x="f3" y="f14"/>
                  </a:lnTo>
                  <a:lnTo>
                    <a:pt x="f30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6" name="Google Shape;6865;p88">
              <a:extLst>
                <a:ext uri="{FF2B5EF4-FFF2-40B4-BE49-F238E27FC236}">
                  <a16:creationId xmlns:a16="http://schemas.microsoft.com/office/drawing/2014/main" id="{E8A031A5-B2DB-37DA-6EB9-6216DDDC5EDF}"/>
                </a:ext>
              </a:extLst>
            </p:cNvPr>
            <p:cNvSpPr/>
            <p:nvPr/>
          </p:nvSpPr>
          <p:spPr>
            <a:xfrm>
              <a:off x="5166378" y="1706389"/>
              <a:ext cx="197327" cy="19511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67"/>
                <a:gd name="f4" fmla="val 5109"/>
                <a:gd name="f5" fmla="val 4249"/>
                <a:gd name="f6" fmla="val 1"/>
                <a:gd name="f7" fmla="val 4179"/>
                <a:gd name="f8" fmla="val 4106"/>
                <a:gd name="f9" fmla="val 24"/>
                <a:gd name="f10" fmla="val 4033"/>
                <a:gd name="f11" fmla="val 68"/>
                <a:gd name="f12" fmla="val 2206"/>
                <a:gd name="f13" fmla="val 1171"/>
                <a:gd name="f14" fmla="val 2017"/>
                <a:gd name="f15" fmla="val 1265"/>
                <a:gd name="f16" fmla="val 1985"/>
                <a:gd name="f17" fmla="val 1549"/>
                <a:gd name="f18" fmla="val 2143"/>
                <a:gd name="f19" fmla="val 1706"/>
                <a:gd name="f20" fmla="val 2300"/>
                <a:gd name="f21" fmla="val 1864"/>
                <a:gd name="f22" fmla="val 4164"/>
                <a:gd name="f23" fmla="val 945"/>
                <a:gd name="f24" fmla="val 3245"/>
                <a:gd name="f25" fmla="val 2809"/>
                <a:gd name="f26" fmla="val 3434"/>
                <a:gd name="f27" fmla="val 2998"/>
                <a:gd name="f28" fmla="val 3502"/>
                <a:gd name="f29" fmla="val 3066"/>
                <a:gd name="f30" fmla="val 3594"/>
                <a:gd name="f31" fmla="val 3099"/>
                <a:gd name="f32" fmla="val 3684"/>
                <a:gd name="f33" fmla="val 3802"/>
                <a:gd name="f34" fmla="val 3916"/>
                <a:gd name="f35" fmla="val 3042"/>
                <a:gd name="f36" fmla="val 3970"/>
                <a:gd name="f37" fmla="val 2935"/>
                <a:gd name="f38" fmla="val 5073"/>
                <a:gd name="f39" fmla="val 1108"/>
                <a:gd name="f40" fmla="val 1013"/>
                <a:gd name="f41" fmla="val 793"/>
                <a:gd name="f42" fmla="val 5041"/>
                <a:gd name="f43" fmla="val 698"/>
                <a:gd name="f44" fmla="val 4474"/>
                <a:gd name="f45" fmla="val 100"/>
                <a:gd name="f46" fmla="val 4406"/>
                <a:gd name="f47" fmla="val 32"/>
                <a:gd name="f48" fmla="val 4330"/>
                <a:gd name="f49" fmla="*/ f0 1 5167"/>
                <a:gd name="f50" fmla="*/ f1 1 5109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5167"/>
                <a:gd name="f57" fmla="*/ f54 1 5109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5167" h="51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21"/>
                  </a:lnTo>
                  <a:lnTo>
                    <a:pt x="f2" y="f22"/>
                  </a:lnTo>
                  <a:lnTo>
                    <a:pt x="f23" y="f4"/>
                  </a:lnTo>
                  <a:lnTo>
                    <a:pt x="f24" y="f25"/>
                  </a:lnTo>
                  <a:lnTo>
                    <a:pt x="f26" y="f27"/>
                  </a:ln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37"/>
                  </a:cubicBezTo>
                  <a:lnTo>
                    <a:pt x="f38" y="f39"/>
                  </a:lnTo>
                  <a:cubicBezTo>
                    <a:pt x="f3" y="f40"/>
                    <a:pt x="f3" y="f41"/>
                    <a:pt x="f42" y="f43"/>
                  </a:cubicBezTo>
                  <a:lnTo>
                    <a:pt x="f44" y="f45"/>
                  </a:lnTo>
                  <a:cubicBezTo>
                    <a:pt x="f46" y="f47"/>
                    <a:pt x="f4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7" name="Google Shape;6913;p88">
            <a:extLst>
              <a:ext uri="{FF2B5EF4-FFF2-40B4-BE49-F238E27FC236}">
                <a16:creationId xmlns:a16="http://schemas.microsoft.com/office/drawing/2014/main" id="{85E3E45B-EA9C-F4FA-69F0-02F03F2EDFC4}"/>
              </a:ext>
            </a:extLst>
          </p:cNvPr>
          <p:cNvGrpSpPr/>
          <p:nvPr/>
        </p:nvGrpSpPr>
        <p:grpSpPr>
          <a:xfrm>
            <a:off x="4179840" y="2031505"/>
            <a:ext cx="450021" cy="448805"/>
            <a:chOff x="5475372" y="1706599"/>
            <a:chExt cx="450021" cy="448805"/>
          </a:xfrm>
          <a:solidFill>
            <a:schemeClr val="bg2"/>
          </a:solidFill>
        </p:grpSpPr>
        <p:sp>
          <p:nvSpPr>
            <p:cNvPr id="108" name="Google Shape;6914;p88">
              <a:extLst>
                <a:ext uri="{FF2B5EF4-FFF2-40B4-BE49-F238E27FC236}">
                  <a16:creationId xmlns:a16="http://schemas.microsoft.com/office/drawing/2014/main" id="{4156191C-8FFF-24B9-75B3-EE0B02DE4646}"/>
                </a:ext>
              </a:extLst>
            </p:cNvPr>
            <p:cNvSpPr/>
            <p:nvPr/>
          </p:nvSpPr>
          <p:spPr>
            <a:xfrm>
              <a:off x="5475372" y="1706599"/>
              <a:ext cx="450021" cy="4488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84"/>
                <a:gd name="f4" fmla="val 11752"/>
                <a:gd name="f5" fmla="val 5199"/>
                <a:gd name="f6" fmla="val 1"/>
                <a:gd name="f7" fmla="val 5042"/>
                <a:gd name="f8" fmla="val 4916"/>
                <a:gd name="f9" fmla="val 127"/>
                <a:gd name="f10" fmla="val 4884"/>
                <a:gd name="f11" fmla="val 284"/>
                <a:gd name="f12" fmla="val 4727"/>
                <a:gd name="f13" fmla="val 883"/>
                <a:gd name="f14" fmla="val 4191"/>
                <a:gd name="f15" fmla="val 977"/>
                <a:gd name="f16" fmla="val 3655"/>
                <a:gd name="f17" fmla="val 1229"/>
                <a:gd name="f18" fmla="val 3151"/>
                <a:gd name="f19" fmla="val 1513"/>
                <a:gd name="f20" fmla="val 2647"/>
                <a:gd name="f21" fmla="val 2599"/>
                <a:gd name="f22" fmla="val 1205"/>
                <a:gd name="f23" fmla="val 2542"/>
                <a:gd name="f24" fmla="val 1195"/>
                <a:gd name="f25" fmla="val 2482"/>
                <a:gd name="f26" fmla="val 2386"/>
                <a:gd name="f27" fmla="val 2284"/>
                <a:gd name="f28" fmla="val 1222"/>
                <a:gd name="f29" fmla="val 2206"/>
                <a:gd name="f30" fmla="val 1261"/>
                <a:gd name="f31" fmla="val 1135"/>
                <a:gd name="f32" fmla="val 2332"/>
                <a:gd name="f33" fmla="val 2490"/>
                <a:gd name="f34" fmla="val 1230"/>
                <a:gd name="f35" fmla="val 1198"/>
                <a:gd name="f36" fmla="val 3624"/>
                <a:gd name="f37" fmla="val 978"/>
                <a:gd name="f38" fmla="val 4726"/>
                <a:gd name="f39" fmla="val 4947"/>
                <a:gd name="f40" fmla="val 5041"/>
                <a:gd name="f41" fmla="val 6585"/>
                <a:gd name="f42" fmla="val 6743"/>
                <a:gd name="f43" fmla="val 6869"/>
                <a:gd name="f44" fmla="val 6900"/>
                <a:gd name="f45" fmla="val 7058"/>
                <a:gd name="f46" fmla="val 946"/>
                <a:gd name="f47" fmla="val 7404"/>
                <a:gd name="f48" fmla="val 1072"/>
                <a:gd name="f49" fmla="val 7782"/>
                <a:gd name="f50" fmla="val 8129"/>
                <a:gd name="f51" fmla="val 1504"/>
                <a:gd name="f52" fmla="val 7854"/>
                <a:gd name="f53" fmla="val 2843"/>
                <a:gd name="f54" fmla="val 6486"/>
                <a:gd name="f55" fmla="val 2841"/>
                <a:gd name="f56" fmla="val 2839"/>
                <a:gd name="f57" fmla="val 6488"/>
                <a:gd name="f58" fmla="val 2836"/>
                <a:gd name="f59" fmla="val 6491"/>
                <a:gd name="f60" fmla="val 6459"/>
                <a:gd name="f61" fmla="val 2805"/>
                <a:gd name="f62" fmla="val 6050"/>
                <a:gd name="f63" fmla="val 5955"/>
                <a:gd name="f64" fmla="val 2773"/>
                <a:gd name="f65" fmla="val 4222"/>
                <a:gd name="f66" fmla="val 5861"/>
                <a:gd name="f67" fmla="val 7562"/>
                <a:gd name="f68" fmla="val 8948"/>
                <a:gd name="f69" fmla="val 5924"/>
                <a:gd name="f70" fmla="val 7499"/>
                <a:gd name="f71" fmla="val 7751"/>
                <a:gd name="f72" fmla="val 8822"/>
                <a:gd name="f73" fmla="val 6113"/>
                <a:gd name="f74" fmla="val 6066"/>
                <a:gd name="f75" fmla="val 5963"/>
                <a:gd name="f76" fmla="val 8956"/>
                <a:gd name="f77" fmla="val 5821"/>
                <a:gd name="f78" fmla="val 5680"/>
                <a:gd name="f79" fmla="val 5499"/>
                <a:gd name="f80" fmla="val 5294"/>
                <a:gd name="f81" fmla="val 8917"/>
                <a:gd name="f82" fmla="val 10523"/>
                <a:gd name="f83" fmla="val 4034"/>
                <a:gd name="f84" fmla="val 10681"/>
                <a:gd name="f85" fmla="val 4349"/>
                <a:gd name="f86" fmla="val 10807"/>
                <a:gd name="f87" fmla="val 10870"/>
                <a:gd name="f88" fmla="val 11468"/>
                <a:gd name="f89" fmla="val 11626"/>
                <a:gd name="f90" fmla="val 6901"/>
                <a:gd name="f91" fmla="val 7594"/>
                <a:gd name="f92" fmla="val 10775"/>
                <a:gd name="f93" fmla="val 8633"/>
                <a:gd name="f94" fmla="val 10240"/>
                <a:gd name="f95" fmla="val 9137"/>
                <a:gd name="f96" fmla="val 9185"/>
                <a:gd name="f97" fmla="val 10547"/>
                <a:gd name="f98" fmla="val 9243"/>
                <a:gd name="f99" fmla="val 10558"/>
                <a:gd name="f100" fmla="val 9302"/>
                <a:gd name="f101" fmla="val 9399"/>
                <a:gd name="f102" fmla="val 9501"/>
                <a:gd name="f103" fmla="val 10531"/>
                <a:gd name="f104" fmla="val 9578"/>
                <a:gd name="f105" fmla="val 10492"/>
                <a:gd name="f106" fmla="val 10524"/>
                <a:gd name="f107" fmla="val 9547"/>
                <a:gd name="f108" fmla="val 10650"/>
                <a:gd name="f109" fmla="val 9421"/>
                <a:gd name="f110" fmla="val 9263"/>
                <a:gd name="f111" fmla="val 10555"/>
                <a:gd name="f112" fmla="val 9106"/>
                <a:gd name="f113" fmla="val 10303"/>
                <a:gd name="f114" fmla="val 8601"/>
                <a:gd name="f115" fmla="val 10618"/>
                <a:gd name="f116" fmla="val 10933"/>
                <a:gd name="f117" fmla="val 7026"/>
                <a:gd name="f118" fmla="val 11500"/>
                <a:gd name="f119" fmla="val 11658"/>
                <a:gd name="f120" fmla="val 6806"/>
                <a:gd name="f121" fmla="val 6711"/>
                <a:gd name="f122" fmla="val 6554"/>
                <a:gd name="f123" fmla="val 5167"/>
                <a:gd name="f124" fmla="val 4915"/>
                <a:gd name="f125" fmla="val 10902"/>
                <a:gd name="f126" fmla="val 3687"/>
                <a:gd name="f127" fmla="val 10272"/>
                <a:gd name="f128" fmla="val 2521"/>
                <a:gd name="f129" fmla="val 10587"/>
                <a:gd name="f130" fmla="val 9509"/>
                <a:gd name="f131" fmla="val 1209"/>
                <a:gd name="f132" fmla="val 9430"/>
                <a:gd name="f133" fmla="val 1185"/>
                <a:gd name="f134" fmla="val 9347"/>
                <a:gd name="f135" fmla="val 9279"/>
                <a:gd name="f136" fmla="val 9208"/>
                <a:gd name="f137" fmla="val 1201"/>
                <a:gd name="f138" fmla="val 8161"/>
                <a:gd name="f139" fmla="*/ f0 1 11784"/>
                <a:gd name="f140" fmla="*/ f1 1 11752"/>
                <a:gd name="f141" fmla="val f2"/>
                <a:gd name="f142" fmla="val f3"/>
                <a:gd name="f143" fmla="val f4"/>
                <a:gd name="f144" fmla="+- f143 0 f141"/>
                <a:gd name="f145" fmla="+- f142 0 f141"/>
                <a:gd name="f146" fmla="*/ f145 1 11784"/>
                <a:gd name="f147" fmla="*/ f144 1 11752"/>
                <a:gd name="f148" fmla="*/ f141 1 f146"/>
                <a:gd name="f149" fmla="*/ f142 1 f146"/>
                <a:gd name="f150" fmla="*/ f141 1 f147"/>
                <a:gd name="f151" fmla="*/ f143 1 f147"/>
                <a:gd name="f152" fmla="*/ f148 f139 1"/>
                <a:gd name="f153" fmla="*/ f149 f139 1"/>
                <a:gd name="f154" fmla="*/ f151 f140 1"/>
                <a:gd name="f155" fmla="*/ f150 f1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2" t="f155" r="f153" b="f154"/>
              <a:pathLst>
                <a:path w="11784" h="11752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17"/>
                  </a:lnTo>
                  <a:cubicBezTo>
                    <a:pt x="f21" y="f22"/>
                    <a:pt x="f23" y="f24"/>
                    <a:pt x="f25" y="f24"/>
                  </a:cubicBezTo>
                  <a:cubicBezTo>
                    <a:pt x="f26" y="f24"/>
                    <a:pt x="f27" y="f28"/>
                    <a:pt x="f29" y="f30"/>
                  </a:cubicBezTo>
                  <a:lnTo>
                    <a:pt x="f30" y="f29"/>
                  </a:lnTo>
                  <a:cubicBezTo>
                    <a:pt x="f31" y="f32"/>
                    <a:pt x="f31" y="f33"/>
                    <a:pt x="f34" y="f20"/>
                  </a:cubicBezTo>
                  <a:lnTo>
                    <a:pt x="f19" y="f18"/>
                  </a:lnTo>
                  <a:cubicBezTo>
                    <a:pt x="f35" y="f36"/>
                    <a:pt x="f37" y="f14"/>
                    <a:pt x="f13" y="f38"/>
                  </a:cubicBezTo>
                  <a:lnTo>
                    <a:pt x="f11" y="f10"/>
                  </a:lnTo>
                  <a:cubicBezTo>
                    <a:pt x="f9" y="f39"/>
                    <a:pt x="f6" y="f40"/>
                    <a:pt x="f6" y="f5"/>
                  </a:cubicBezTo>
                  <a:lnTo>
                    <a:pt x="f6" y="f41"/>
                  </a:lnTo>
                  <a:cubicBezTo>
                    <a:pt x="f6" y="f42"/>
                    <a:pt x="f9" y="f43"/>
                    <a:pt x="f11" y="f44"/>
                  </a:cubicBezTo>
                  <a:lnTo>
                    <a:pt x="f13" y="f45"/>
                  </a:lnTo>
                  <a:cubicBezTo>
                    <a:pt x="f46" y="f47"/>
                    <a:pt x="f48" y="f49"/>
                    <a:pt x="f34" y="f50"/>
                  </a:cubicBezTo>
                  <a:cubicBezTo>
                    <a:pt x="f51" y="f52"/>
                    <a:pt x="f53" y="f54"/>
                    <a:pt x="f55" y="f54"/>
                  </a:cubicBezTo>
                  <a:lnTo>
                    <a:pt x="f55" y="f54"/>
                  </a:lnTo>
                  <a:cubicBezTo>
                    <a:pt x="f55" y="f54"/>
                    <a:pt x="f56" y="f57"/>
                    <a:pt x="f58" y="f59"/>
                  </a:cubicBezTo>
                  <a:cubicBezTo>
                    <a:pt x="f58" y="f60"/>
                    <a:pt x="f61" y="f62"/>
                    <a:pt x="f61" y="f63"/>
                  </a:cubicBezTo>
                  <a:cubicBezTo>
                    <a:pt x="f64" y="f65"/>
                    <a:pt x="f14" y="f58"/>
                    <a:pt x="f66" y="f58"/>
                  </a:cubicBezTo>
                  <a:cubicBezTo>
                    <a:pt x="f67" y="f58"/>
                    <a:pt x="f68" y="f65"/>
                    <a:pt x="f68" y="f69"/>
                  </a:cubicBezTo>
                  <a:cubicBezTo>
                    <a:pt x="f68" y="f70"/>
                    <a:pt x="f71" y="f72"/>
                    <a:pt x="f73" y="f68"/>
                  </a:cubicBezTo>
                  <a:cubicBezTo>
                    <a:pt x="f74" y="f68"/>
                    <a:pt x="f75" y="f76"/>
                    <a:pt x="f77" y="f76"/>
                  </a:cubicBezTo>
                  <a:cubicBezTo>
                    <a:pt x="f78" y="f76"/>
                    <a:pt x="f79" y="f68"/>
                    <a:pt x="f80" y="f81"/>
                  </a:cubicBezTo>
                  <a:lnTo>
                    <a:pt x="f16" y="f82"/>
                  </a:lnTo>
                  <a:cubicBezTo>
                    <a:pt x="f83" y="f84"/>
                    <a:pt x="f85" y="f86"/>
                    <a:pt x="f12" y="f87"/>
                  </a:cubicBezTo>
                  <a:lnTo>
                    <a:pt x="f10" y="f88"/>
                  </a:lnTo>
                  <a:cubicBezTo>
                    <a:pt x="f8" y="f89"/>
                    <a:pt x="f7" y="f4"/>
                    <a:pt x="f5" y="f4"/>
                  </a:cubicBezTo>
                  <a:lnTo>
                    <a:pt x="f41" y="f4"/>
                  </a:lnTo>
                  <a:cubicBezTo>
                    <a:pt x="f42" y="f4"/>
                    <a:pt x="f43" y="f89"/>
                    <a:pt x="f90" y="f88"/>
                  </a:cubicBezTo>
                  <a:lnTo>
                    <a:pt x="f45" y="f87"/>
                  </a:lnTo>
                  <a:cubicBezTo>
                    <a:pt x="f91" y="f92"/>
                    <a:pt x="f50" y="f82"/>
                    <a:pt x="f93" y="f94"/>
                  </a:cubicBezTo>
                  <a:lnTo>
                    <a:pt x="f95" y="f82"/>
                  </a:lnTo>
                  <a:cubicBezTo>
                    <a:pt x="f96" y="f97"/>
                    <a:pt x="f98" y="f99"/>
                    <a:pt x="f100" y="f99"/>
                  </a:cubicBezTo>
                  <a:cubicBezTo>
                    <a:pt x="f101" y="f99"/>
                    <a:pt x="f102" y="f103"/>
                    <a:pt x="f104" y="f105"/>
                  </a:cubicBezTo>
                  <a:lnTo>
                    <a:pt x="f106" y="f107"/>
                  </a:lnTo>
                  <a:cubicBezTo>
                    <a:pt x="f108" y="f109"/>
                    <a:pt x="f108" y="f110"/>
                    <a:pt x="f111" y="f112"/>
                  </a:cubicBezTo>
                  <a:lnTo>
                    <a:pt x="f113" y="f114"/>
                  </a:lnTo>
                  <a:cubicBezTo>
                    <a:pt x="f115" y="f50"/>
                    <a:pt x="f86" y="f67"/>
                    <a:pt x="f116" y="f117"/>
                  </a:cubicBezTo>
                  <a:lnTo>
                    <a:pt x="f118" y="f43"/>
                  </a:lnTo>
                  <a:cubicBezTo>
                    <a:pt x="f119" y="f120"/>
                    <a:pt x="f3" y="f121"/>
                    <a:pt x="f3" y="f122"/>
                  </a:cubicBezTo>
                  <a:lnTo>
                    <a:pt x="f3" y="f123"/>
                  </a:lnTo>
                  <a:cubicBezTo>
                    <a:pt x="f4" y="f40"/>
                    <a:pt x="f119" y="f124"/>
                    <a:pt x="f118" y="f10"/>
                  </a:cubicBezTo>
                  <a:lnTo>
                    <a:pt x="f125" y="f38"/>
                  </a:lnTo>
                  <a:cubicBezTo>
                    <a:pt x="f86" y="f14"/>
                    <a:pt x="f111" y="f126"/>
                    <a:pt x="f127" y="f18"/>
                  </a:cubicBezTo>
                  <a:lnTo>
                    <a:pt x="f111" y="f20"/>
                  </a:lnTo>
                  <a:cubicBezTo>
                    <a:pt x="f108" y="f128"/>
                    <a:pt x="f129" y="f32"/>
                    <a:pt x="f106" y="f29"/>
                  </a:cubicBezTo>
                  <a:lnTo>
                    <a:pt x="f104" y="f30"/>
                  </a:lnTo>
                  <a:cubicBezTo>
                    <a:pt x="f130" y="f131"/>
                    <a:pt x="f132" y="f133"/>
                    <a:pt x="f134" y="f133"/>
                  </a:cubicBezTo>
                  <a:cubicBezTo>
                    <a:pt x="f135" y="f133"/>
                    <a:pt x="f136" y="f137"/>
                    <a:pt x="f95" y="f17"/>
                  </a:cubicBezTo>
                  <a:lnTo>
                    <a:pt x="f93" y="f19"/>
                  </a:lnTo>
                  <a:cubicBezTo>
                    <a:pt x="f138" y="f35"/>
                    <a:pt x="f91" y="f15"/>
                    <a:pt x="f45" y="f13"/>
                  </a:cubicBezTo>
                  <a:lnTo>
                    <a:pt x="f90" y="f11"/>
                  </a:lnTo>
                  <a:cubicBezTo>
                    <a:pt x="f43" y="f9"/>
                    <a:pt x="f42" y="f6"/>
                    <a:pt x="f4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9" name="Google Shape;6915;p88">
              <a:extLst>
                <a:ext uri="{FF2B5EF4-FFF2-40B4-BE49-F238E27FC236}">
                  <a16:creationId xmlns:a16="http://schemas.microsoft.com/office/drawing/2014/main" id="{D9E83033-868F-5DEF-A06D-34942EBD3483}"/>
                </a:ext>
              </a:extLst>
            </p:cNvPr>
            <p:cNvSpPr/>
            <p:nvPr/>
          </p:nvSpPr>
          <p:spPr>
            <a:xfrm>
              <a:off x="5475372" y="1841025"/>
              <a:ext cx="328507" cy="3131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02"/>
                <a:gd name="f4" fmla="val 8201"/>
                <a:gd name="f5" fmla="val 5939"/>
                <a:gd name="f6" fmla="val 4729"/>
                <a:gd name="f7" fmla="val 3750"/>
                <a:gd name="f8" fmla="val 854"/>
                <a:gd name="f9" fmla="val 3561"/>
                <a:gd name="f10" fmla="val 1963"/>
                <a:gd name="f11" fmla="val 3466"/>
                <a:gd name="f12" fmla="val 2404"/>
                <a:gd name="f13" fmla="val 3498"/>
                <a:gd name="f14" fmla="val 2813"/>
                <a:gd name="f15" fmla="val 3624"/>
                <a:gd name="f16" fmla="val 3223"/>
                <a:gd name="f17" fmla="val 410"/>
                <a:gd name="f18" fmla="val 6468"/>
                <a:gd name="f19" fmla="val 1"/>
                <a:gd name="f20" fmla="val 6846"/>
                <a:gd name="f21" fmla="val 7507"/>
                <a:gd name="f22" fmla="val 7917"/>
                <a:gd name="f23" fmla="val 600"/>
                <a:gd name="f24" fmla="val 8106"/>
                <a:gd name="f25" fmla="val 852"/>
                <a:gd name="f26" fmla="val 8200"/>
                <a:gd name="f27" fmla="val 1111"/>
                <a:gd name="f28" fmla="val 1371"/>
                <a:gd name="f29" fmla="val 1639"/>
                <a:gd name="f30" fmla="val 1860"/>
                <a:gd name="f31" fmla="val 5136"/>
                <a:gd name="f32" fmla="val 4640"/>
                <a:gd name="f33" fmla="val 5388"/>
                <a:gd name="f34" fmla="val 4735"/>
                <a:gd name="f35" fmla="val 5664"/>
                <a:gd name="f36" fmla="val 4782"/>
                <a:gd name="f37" fmla="val 5947"/>
                <a:gd name="f38" fmla="val 6231"/>
                <a:gd name="f39" fmla="val 6522"/>
                <a:gd name="f40" fmla="val 6806"/>
                <a:gd name="f41" fmla="val 7846"/>
                <a:gd name="f42" fmla="val 4294"/>
                <a:gd name="f43" fmla="val 3065"/>
                <a:gd name="f44" fmla="val 8224"/>
                <a:gd name="f45" fmla="val 1773"/>
                <a:gd name="f46" fmla="val 8192"/>
                <a:gd name="f47" fmla="val 1647"/>
                <a:gd name="f48" fmla="val 8129"/>
                <a:gd name="f49" fmla="val 1553"/>
                <a:gd name="f50" fmla="val 8003"/>
                <a:gd name="f51" fmla="val 1521"/>
                <a:gd name="f52" fmla="val 7972"/>
                <a:gd name="f53" fmla="val 1514"/>
                <a:gd name="f54" fmla="val 7942"/>
                <a:gd name="f55" fmla="val 1510"/>
                <a:gd name="f56" fmla="val 7914"/>
                <a:gd name="f57" fmla="val 7830"/>
                <a:gd name="f58" fmla="val 7759"/>
                <a:gd name="f59" fmla="val 1545"/>
                <a:gd name="f60" fmla="val 7688"/>
                <a:gd name="f61" fmla="val 1616"/>
                <a:gd name="f62" fmla="val 6901"/>
                <a:gd name="f63" fmla="val 6759"/>
                <a:gd name="f64" fmla="val 2530"/>
                <a:gd name="f65" fmla="val 6578"/>
                <a:gd name="f66" fmla="val 2593"/>
                <a:gd name="f67" fmla="val 6400"/>
                <a:gd name="f68" fmla="val 6223"/>
                <a:gd name="f69" fmla="val 6050"/>
                <a:gd name="f70" fmla="val 5924"/>
                <a:gd name="f71" fmla="val 5640"/>
                <a:gd name="f72" fmla="val 2120"/>
                <a:gd name="f73" fmla="val 1679"/>
                <a:gd name="f74" fmla="val 1395"/>
                <a:gd name="f75" fmla="val 6711"/>
                <a:gd name="f76" fmla="val 608"/>
                <a:gd name="f77" fmla="val 6774"/>
                <a:gd name="f78" fmla="val 545"/>
                <a:gd name="f79" fmla="val 419"/>
                <a:gd name="f80" fmla="val 293"/>
                <a:gd name="f81" fmla="val 6743"/>
                <a:gd name="f82" fmla="val 198"/>
                <a:gd name="f83" fmla="val 6648"/>
                <a:gd name="f84" fmla="val 104"/>
                <a:gd name="f85" fmla="val 6554"/>
                <a:gd name="f86" fmla="val 72"/>
                <a:gd name="f87" fmla="val 6344"/>
                <a:gd name="f88" fmla="val 23"/>
                <a:gd name="f89" fmla="val 6139"/>
                <a:gd name="f90" fmla="*/ f0 1 8602"/>
                <a:gd name="f91" fmla="*/ f1 1 8201"/>
                <a:gd name="f92" fmla="val f2"/>
                <a:gd name="f93" fmla="val f3"/>
                <a:gd name="f94" fmla="val f4"/>
                <a:gd name="f95" fmla="+- f94 0 f92"/>
                <a:gd name="f96" fmla="+- f93 0 f92"/>
                <a:gd name="f97" fmla="*/ f96 1 8602"/>
                <a:gd name="f98" fmla="*/ f95 1 8201"/>
                <a:gd name="f99" fmla="*/ f92 1 f97"/>
                <a:gd name="f100" fmla="*/ f93 1 f97"/>
                <a:gd name="f101" fmla="*/ f92 1 f98"/>
                <a:gd name="f102" fmla="*/ f94 1 f98"/>
                <a:gd name="f103" fmla="*/ f99 f90 1"/>
                <a:gd name="f104" fmla="*/ f100 f90 1"/>
                <a:gd name="f105" fmla="*/ f102 f91 1"/>
                <a:gd name="f106" fmla="*/ f101 f9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3" t="f106" r="f104" b="f105"/>
              <a:pathLst>
                <a:path w="8602" h="8201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lnTo>
                    <a:pt x="f17" y="f18"/>
                  </a:lnTo>
                  <a:cubicBezTo>
                    <a:pt x="f19" y="f20"/>
                    <a:pt x="f19" y="f21"/>
                    <a:pt x="f17" y="f22"/>
                  </a:cubicBez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24"/>
                    <a:pt x="f30" y="f22"/>
                  </a:cubicBezTo>
                  <a:lnTo>
                    <a:pt x="f31" y="f32"/>
                  </a:lnTo>
                  <a:cubicBezTo>
                    <a:pt x="f33" y="f34"/>
                    <a:pt x="f35" y="f36"/>
                    <a:pt x="f37" y="f36"/>
                  </a:cubicBezTo>
                  <a:cubicBezTo>
                    <a:pt x="f38" y="f36"/>
                    <a:pt x="f39" y="f34"/>
                    <a:pt x="f40" y="f32"/>
                  </a:cubicBezTo>
                  <a:cubicBezTo>
                    <a:pt x="f41" y="f42"/>
                    <a:pt x="f3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60" y="f61"/>
                  </a:cubicBezTo>
                  <a:lnTo>
                    <a:pt x="f62" y="f12"/>
                  </a:lnTo>
                  <a:cubicBezTo>
                    <a:pt x="f63" y="f64"/>
                    <a:pt x="f65" y="f66"/>
                    <a:pt x="f67" y="f66"/>
                  </a:cubicBezTo>
                  <a:cubicBezTo>
                    <a:pt x="f68" y="f66"/>
                    <a:pt x="f69" y="f64"/>
                    <a:pt x="f70" y="f12"/>
                  </a:cubicBezTo>
                  <a:cubicBezTo>
                    <a:pt x="f71" y="f72"/>
                    <a:pt x="f71" y="f73"/>
                    <a:pt x="f70" y="f74"/>
                  </a:cubicBezTo>
                  <a:lnTo>
                    <a:pt x="f75" y="f76"/>
                  </a:lnTo>
                  <a:cubicBezTo>
                    <a:pt x="f77" y="f78"/>
                    <a:pt x="f40" y="f79"/>
                    <a:pt x="f77" y="f80"/>
                  </a:cubicBezTo>
                  <a:cubicBezTo>
                    <a:pt x="f81" y="f82"/>
                    <a:pt x="f83" y="f84"/>
                    <a:pt x="f85" y="f86"/>
                  </a:cubicBezTo>
                  <a:cubicBezTo>
                    <a:pt x="f87" y="f88"/>
                    <a:pt x="f8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0" name="Google Shape;6947;p88">
            <a:extLst>
              <a:ext uri="{FF2B5EF4-FFF2-40B4-BE49-F238E27FC236}">
                <a16:creationId xmlns:a16="http://schemas.microsoft.com/office/drawing/2014/main" id="{A8DC4668-002B-7CC1-A42F-9F06149A5C19}"/>
              </a:ext>
            </a:extLst>
          </p:cNvPr>
          <p:cNvGrpSpPr/>
          <p:nvPr/>
        </p:nvGrpSpPr>
        <p:grpSpPr>
          <a:xfrm>
            <a:off x="1852317" y="2050689"/>
            <a:ext cx="446391" cy="447617"/>
            <a:chOff x="3147849" y="1725783"/>
            <a:chExt cx="446391" cy="447617"/>
          </a:xfrm>
          <a:solidFill>
            <a:schemeClr val="bg2"/>
          </a:solidFill>
        </p:grpSpPr>
        <p:sp>
          <p:nvSpPr>
            <p:cNvPr id="111" name="Google Shape;6948;p88">
              <a:extLst>
                <a:ext uri="{FF2B5EF4-FFF2-40B4-BE49-F238E27FC236}">
                  <a16:creationId xmlns:a16="http://schemas.microsoft.com/office/drawing/2014/main" id="{EEF50AA7-0C31-DA66-5DCA-73B1EF0D5949}"/>
                </a:ext>
              </a:extLst>
            </p:cNvPr>
            <p:cNvSpPr/>
            <p:nvPr/>
          </p:nvSpPr>
          <p:spPr>
            <a:xfrm>
              <a:off x="3147849" y="1725783"/>
              <a:ext cx="105896" cy="4464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11689"/>
                <a:gd name="f5" fmla="val 1418"/>
                <a:gd name="f6" fmla="val 1072"/>
                <a:gd name="f7" fmla="val 757"/>
                <a:gd name="f8" fmla="val 315"/>
                <a:gd name="f9" fmla="val 662"/>
                <a:gd name="f10" fmla="val 9578"/>
                <a:gd name="f11" fmla="val 9830"/>
                <a:gd name="f12" fmla="val 914"/>
                <a:gd name="f13" fmla="val 10050"/>
                <a:gd name="f14" fmla="val 1103"/>
                <a:gd name="f15" fmla="val 10176"/>
                <a:gd name="f16" fmla="val 10996"/>
                <a:gd name="f17" fmla="val 347"/>
                <a:gd name="f18" fmla="val 158"/>
                <a:gd name="f19" fmla="val 1"/>
                <a:gd name="f20" fmla="val 11153"/>
                <a:gd name="f21" fmla="val 11342"/>
                <a:gd name="f22" fmla="val 11531"/>
                <a:gd name="f23" fmla="val 2395"/>
                <a:gd name="f24" fmla="val 2616"/>
                <a:gd name="f25" fmla="val 1733"/>
                <a:gd name="f26" fmla="val 1922"/>
                <a:gd name="f27" fmla="val 2080"/>
                <a:gd name="f28" fmla="val 9861"/>
                <a:gd name="f29" fmla="val 284"/>
                <a:gd name="f30" fmla="val 1765"/>
                <a:gd name="f31" fmla="*/ f0 1 2773"/>
                <a:gd name="f32" fmla="*/ f1 1 11689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2773"/>
                <a:gd name="f39" fmla="*/ f36 1 11689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2773" h="1168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13"/>
                    <a:pt x="f14" y="f15"/>
                  </a:cubicBezTo>
                  <a:lnTo>
                    <a:pt x="f14" y="f16"/>
                  </a:lnTo>
                  <a:lnTo>
                    <a:pt x="f17" y="f16"/>
                  </a:lnTo>
                  <a:cubicBezTo>
                    <a:pt x="f18" y="f16"/>
                    <a:pt x="f19" y="f20"/>
                    <a:pt x="f19" y="f21"/>
                  </a:cubicBezTo>
                  <a:cubicBezTo>
                    <a:pt x="f19" y="f22"/>
                    <a:pt x="f18" y="f4"/>
                    <a:pt x="f17" y="f4"/>
                  </a:cubicBezTo>
                  <a:lnTo>
                    <a:pt x="f23" y="f4"/>
                  </a:lnTo>
                  <a:cubicBezTo>
                    <a:pt x="f24" y="f4"/>
                    <a:pt x="f3" y="f22"/>
                    <a:pt x="f3" y="f21"/>
                  </a:cubicBezTo>
                  <a:cubicBezTo>
                    <a:pt x="f3" y="f20"/>
                    <a:pt x="f24" y="f16"/>
                    <a:pt x="f23" y="f16"/>
                  </a:cubicBezTo>
                  <a:lnTo>
                    <a:pt x="f25" y="f16"/>
                  </a:lnTo>
                  <a:lnTo>
                    <a:pt x="f25" y="f15"/>
                  </a:lnTo>
                  <a:cubicBezTo>
                    <a:pt x="f26" y="f13"/>
                    <a:pt x="f27" y="f28"/>
                    <a:pt x="f27" y="f10"/>
                  </a:cubicBezTo>
                  <a:lnTo>
                    <a:pt x="f27" y="f9"/>
                  </a:lnTo>
                  <a:cubicBezTo>
                    <a:pt x="f27" y="f29"/>
                    <a:pt x="f3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2" name="Google Shape;6949;p88">
              <a:extLst>
                <a:ext uri="{FF2B5EF4-FFF2-40B4-BE49-F238E27FC236}">
                  <a16:creationId xmlns:a16="http://schemas.microsoft.com/office/drawing/2014/main" id="{44923A9C-4DC3-F012-ACFB-67527496C2A4}"/>
                </a:ext>
              </a:extLst>
            </p:cNvPr>
            <p:cNvSpPr/>
            <p:nvPr/>
          </p:nvSpPr>
          <p:spPr>
            <a:xfrm>
              <a:off x="3464286" y="1897828"/>
              <a:ext cx="129954" cy="385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1009"/>
                <a:gd name="f5" fmla="val 505"/>
                <a:gd name="f6" fmla="val 1"/>
                <a:gd name="f7" fmla="val 221"/>
                <a:gd name="f8" fmla="val 788"/>
                <a:gd name="f9" fmla="val 2899"/>
                <a:gd name="f10" fmla="val 3182"/>
                <a:gd name="f11" fmla="val 190"/>
                <a:gd name="f12" fmla="*/ f0 1 3403"/>
                <a:gd name="f13" fmla="*/ f1 1 100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403"/>
                <a:gd name="f20" fmla="*/ f17 1 100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403" h="1009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11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3" name="Google Shape;6950;p88">
              <a:extLst>
                <a:ext uri="{FF2B5EF4-FFF2-40B4-BE49-F238E27FC236}">
                  <a16:creationId xmlns:a16="http://schemas.microsoft.com/office/drawing/2014/main" id="{0AEE2311-16E7-4B1F-822B-27BACC82D1E9}"/>
                </a:ext>
              </a:extLst>
            </p:cNvPr>
            <p:cNvSpPr/>
            <p:nvPr/>
          </p:nvSpPr>
          <p:spPr>
            <a:xfrm>
              <a:off x="3464286" y="1962787"/>
              <a:ext cx="129954" cy="385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1009"/>
                <a:gd name="f5" fmla="val 505"/>
                <a:gd name="f6" fmla="val 1"/>
                <a:gd name="f7" fmla="val 221"/>
                <a:gd name="f8" fmla="val 788"/>
                <a:gd name="f9" fmla="val 2899"/>
                <a:gd name="f10" fmla="val 3182"/>
                <a:gd name="f11" fmla="*/ f0 1 3403"/>
                <a:gd name="f12" fmla="*/ f1 1 1009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3403"/>
                <a:gd name="f19" fmla="*/ f16 1 1009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3403" h="1009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7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4" name="Google Shape;6951;p88">
              <a:extLst>
                <a:ext uri="{FF2B5EF4-FFF2-40B4-BE49-F238E27FC236}">
                  <a16:creationId xmlns:a16="http://schemas.microsoft.com/office/drawing/2014/main" id="{033B802C-8F29-E468-D1D7-799685392947}"/>
                </a:ext>
              </a:extLst>
            </p:cNvPr>
            <p:cNvSpPr/>
            <p:nvPr/>
          </p:nvSpPr>
          <p:spPr>
            <a:xfrm>
              <a:off x="3464286" y="2026566"/>
              <a:ext cx="103491" cy="397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10"/>
                <a:gd name="f4" fmla="val 1041"/>
                <a:gd name="f5" fmla="val 505"/>
                <a:gd name="f6" fmla="val 1"/>
                <a:gd name="f7" fmla="val 221"/>
                <a:gd name="f8" fmla="val 253"/>
                <a:gd name="f9" fmla="val 536"/>
                <a:gd name="f10" fmla="val 788"/>
                <a:gd name="f11" fmla="val 1040"/>
                <a:gd name="f12" fmla="val 2206"/>
                <a:gd name="f13" fmla="val 2458"/>
                <a:gd name="f14" fmla="val 2521"/>
                <a:gd name="f15" fmla="*/ f0 1 2710"/>
                <a:gd name="f16" fmla="*/ f1 1 1041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2710"/>
                <a:gd name="f23" fmla="*/ f20 1 1041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2710" h="1041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11"/>
                    <a:pt x="f5" y="f11"/>
                  </a:cubicBezTo>
                  <a:lnTo>
                    <a:pt x="f12" y="f11"/>
                  </a:lnTo>
                  <a:cubicBezTo>
                    <a:pt x="f13" y="f11"/>
                    <a:pt x="f3" y="f10"/>
                    <a:pt x="f3" y="f9"/>
                  </a:cubicBezTo>
                  <a:cubicBezTo>
                    <a:pt x="f3" y="f8"/>
                    <a:pt x="f14" y="f6"/>
                    <a:pt x="f1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5" name="Google Shape;6952;p88">
              <a:extLst>
                <a:ext uri="{FF2B5EF4-FFF2-40B4-BE49-F238E27FC236}">
                  <a16:creationId xmlns:a16="http://schemas.microsoft.com/office/drawing/2014/main" id="{7FED032D-1731-A64F-6A1E-CDB0F3F6C6BA}"/>
                </a:ext>
              </a:extLst>
            </p:cNvPr>
            <p:cNvSpPr/>
            <p:nvPr/>
          </p:nvSpPr>
          <p:spPr>
            <a:xfrm>
              <a:off x="3412540" y="1725783"/>
              <a:ext cx="78254" cy="794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2080"/>
                <a:gd name="f5" fmla="val 1702"/>
                <a:gd name="f6" fmla="val 757"/>
                <a:gd name="f7" fmla="val 1"/>
                <a:gd name="f8" fmla="val 788"/>
                <a:gd name="f9" fmla="val 1733"/>
                <a:gd name="f10" fmla="*/ f0 1 2049"/>
                <a:gd name="f11" fmla="*/ f1 1 208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049"/>
                <a:gd name="f18" fmla="*/ f15 1 208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049" h="208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3" y="f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6" name="Google Shape;6953;p88">
              <a:extLst>
                <a:ext uri="{FF2B5EF4-FFF2-40B4-BE49-F238E27FC236}">
                  <a16:creationId xmlns:a16="http://schemas.microsoft.com/office/drawing/2014/main" id="{E1C04169-AF2A-1BBE-C84D-336AD60A062A}"/>
                </a:ext>
              </a:extLst>
            </p:cNvPr>
            <p:cNvSpPr/>
            <p:nvPr/>
          </p:nvSpPr>
          <p:spPr>
            <a:xfrm>
              <a:off x="3514816" y="1725783"/>
              <a:ext cx="52971" cy="842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2206"/>
                <a:gd name="f5" fmla="val 1"/>
                <a:gd name="f6" fmla="val 2111"/>
                <a:gd name="f7" fmla="val 883"/>
                <a:gd name="f8" fmla="val 1072"/>
                <a:gd name="f9" fmla="val 1261"/>
                <a:gd name="f10" fmla="val 2143"/>
                <a:gd name="f11" fmla="val 1040"/>
                <a:gd name="f12" fmla="val 473"/>
                <a:gd name="f13" fmla="val 914"/>
                <a:gd name="f14" fmla="val 347"/>
                <a:gd name="f15" fmla="*/ f0 1 1387"/>
                <a:gd name="f16" fmla="*/ f1 1 220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387"/>
                <a:gd name="f23" fmla="*/ f20 1 220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387" h="2206">
                  <a:moveTo>
                    <a:pt x="f5" y="f2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3" y="f4"/>
                  </a:cubicBezTo>
                  <a:lnTo>
                    <a:pt x="f3" y="f11"/>
                  </a:lnTo>
                  <a:cubicBezTo>
                    <a:pt x="f3" y="f12"/>
                    <a:pt x="f13" y="f2"/>
                    <a:pt x="f1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7" name="Google Shape;6954;p88">
              <a:extLst>
                <a:ext uri="{FF2B5EF4-FFF2-40B4-BE49-F238E27FC236}">
                  <a16:creationId xmlns:a16="http://schemas.microsoft.com/office/drawing/2014/main" id="{31DAC510-5712-A247-5A09-9F069ABD7AC2}"/>
                </a:ext>
              </a:extLst>
            </p:cNvPr>
            <p:cNvSpPr/>
            <p:nvPr/>
          </p:nvSpPr>
          <p:spPr>
            <a:xfrm>
              <a:off x="3251350" y="1831643"/>
              <a:ext cx="316437" cy="2346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86"/>
                <a:gd name="f4" fmla="val 6145"/>
                <a:gd name="f5" fmla="val 1"/>
                <a:gd name="f6" fmla="val 6144"/>
                <a:gd name="f7" fmla="val 378"/>
                <a:gd name="f8" fmla="val 756"/>
                <a:gd name="f9" fmla="val 1071"/>
                <a:gd name="f10" fmla="val 5892"/>
                <a:gd name="f11" fmla="val 1260"/>
                <a:gd name="f12" fmla="val 5577"/>
                <a:gd name="f13" fmla="val 2016"/>
                <a:gd name="f14" fmla="val 5955"/>
                <a:gd name="f15" fmla="val 2268"/>
                <a:gd name="f16" fmla="val 6050"/>
                <a:gd name="f17" fmla="val 2552"/>
                <a:gd name="f18" fmla="val 2773"/>
                <a:gd name="f19" fmla="val 3497"/>
                <a:gd name="f20" fmla="val 3057"/>
                <a:gd name="f21" fmla="val 3214"/>
                <a:gd name="f22" fmla="val 3309"/>
                <a:gd name="f23" fmla="val 2867"/>
                <a:gd name="f24" fmla="val 3435"/>
                <a:gd name="f25" fmla="val 2457"/>
                <a:gd name="f26" fmla="val 2111"/>
                <a:gd name="f27" fmla="val 3277"/>
                <a:gd name="f28" fmla="val 2868"/>
                <a:gd name="f29" fmla="val 2710"/>
                <a:gd name="f30" fmla="val 3025"/>
                <a:gd name="f31" fmla="val 2238"/>
                <a:gd name="f32" fmla="val 1702"/>
                <a:gd name="f33" fmla="val 1009"/>
                <a:gd name="f34" fmla="val 7782"/>
                <a:gd name="f35" fmla="val 8065"/>
                <a:gd name="f36" fmla="val 788"/>
                <a:gd name="f37" fmla="val 505"/>
                <a:gd name="f38" fmla="val 221"/>
                <a:gd name="f39" fmla="val 3560"/>
                <a:gd name="f40" fmla="val 3308"/>
                <a:gd name="f41" fmla="val 2899"/>
                <a:gd name="f42" fmla="val 158"/>
                <a:gd name="f43" fmla="val 2583"/>
                <a:gd name="f44" fmla="val 442"/>
                <a:gd name="f45" fmla="val 2426"/>
                <a:gd name="f46" fmla="val 599"/>
                <a:gd name="f47" fmla="val 2205"/>
                <a:gd name="f48" fmla="val 662"/>
                <a:gd name="f49" fmla="val 1985"/>
                <a:gd name="f50" fmla="val 1323"/>
                <a:gd name="f51" fmla="val 1166"/>
                <a:gd name="f52" fmla="val 284"/>
                <a:gd name="f53" fmla="*/ f0 1 8286"/>
                <a:gd name="f54" fmla="*/ f1 1 6145"/>
                <a:gd name="f55" fmla="val f2"/>
                <a:gd name="f56" fmla="val f3"/>
                <a:gd name="f57" fmla="val f4"/>
                <a:gd name="f58" fmla="+- f57 0 f55"/>
                <a:gd name="f59" fmla="+- f56 0 f55"/>
                <a:gd name="f60" fmla="*/ f59 1 8286"/>
                <a:gd name="f61" fmla="*/ f58 1 6145"/>
                <a:gd name="f62" fmla="*/ f55 1 f60"/>
                <a:gd name="f63" fmla="*/ f56 1 f60"/>
                <a:gd name="f64" fmla="*/ f55 1 f61"/>
                <a:gd name="f65" fmla="*/ f57 1 f61"/>
                <a:gd name="f66" fmla="*/ f62 f53 1"/>
                <a:gd name="f67" fmla="*/ f63 f53 1"/>
                <a:gd name="f68" fmla="*/ f65 f54 1"/>
                <a:gd name="f69" fmla="*/ f64 f5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6" t="f69" r="f67" b="f68"/>
              <a:pathLst>
                <a:path w="8286" h="6145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11" y="f12"/>
                  </a:cubicBezTo>
                  <a:lnTo>
                    <a:pt x="f13" y="f14"/>
                  </a:lnTo>
                  <a:cubicBezTo>
                    <a:pt x="f15" y="f16"/>
                    <a:pt x="f17" y="f6"/>
                    <a:pt x="f18" y="f6"/>
                  </a:cubicBezTo>
                  <a:lnTo>
                    <a:pt x="f19" y="f6"/>
                  </a:lnTo>
                  <a:lnTo>
                    <a:pt x="f19" y="f20"/>
                  </a:lnTo>
                  <a:cubicBezTo>
                    <a:pt x="f21" y="f22"/>
                    <a:pt x="f23" y="f24"/>
                    <a:pt x="f25" y="f24"/>
                  </a:cubicBezTo>
                  <a:cubicBezTo>
                    <a:pt x="f15" y="f24"/>
                    <a:pt x="f26" y="f27"/>
                    <a:pt x="f26" y="f20"/>
                  </a:cubicBezTo>
                  <a:cubicBezTo>
                    <a:pt x="f26" y="f28"/>
                    <a:pt x="f15" y="f29"/>
                    <a:pt x="f25" y="f29"/>
                  </a:cubicBezTo>
                  <a:cubicBezTo>
                    <a:pt x="f30" y="f29"/>
                    <a:pt x="f19" y="f31"/>
                    <a:pt x="f19" y="f32"/>
                  </a:cubicBezTo>
                  <a:lnTo>
                    <a:pt x="f19" y="f33"/>
                  </a:lnTo>
                  <a:lnTo>
                    <a:pt x="f34" y="f33"/>
                  </a:lnTo>
                  <a:cubicBezTo>
                    <a:pt x="f35" y="f33"/>
                    <a:pt x="f3" y="f36"/>
                    <a:pt x="f3" y="f37"/>
                  </a:cubicBezTo>
                  <a:cubicBezTo>
                    <a:pt x="f3" y="f38"/>
                    <a:pt x="f35" y="f5"/>
                    <a:pt x="f34" y="f5"/>
                  </a:cubicBezTo>
                  <a:lnTo>
                    <a:pt x="f39" y="f5"/>
                  </a:lnTo>
                  <a:cubicBezTo>
                    <a:pt x="f40" y="f5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48"/>
                  </a:cubicBezTo>
                  <a:lnTo>
                    <a:pt x="f50" y="f48"/>
                  </a:lnTo>
                  <a:cubicBezTo>
                    <a:pt x="f51" y="f52"/>
                    <a:pt x="f36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8" name="Google Shape;6955;p88">
              <a:extLst>
                <a:ext uri="{FF2B5EF4-FFF2-40B4-BE49-F238E27FC236}">
                  <a16:creationId xmlns:a16="http://schemas.microsoft.com/office/drawing/2014/main" id="{EEED87C5-712B-A535-5039-164C2BA65F5F}"/>
                </a:ext>
              </a:extLst>
            </p:cNvPr>
            <p:cNvSpPr/>
            <p:nvPr/>
          </p:nvSpPr>
          <p:spPr>
            <a:xfrm>
              <a:off x="3411361" y="1895423"/>
              <a:ext cx="78208" cy="2767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7247"/>
                <a:gd name="f5" fmla="val 1"/>
                <a:gd name="f6" fmla="val 64"/>
                <a:gd name="f7" fmla="val 5514"/>
                <a:gd name="f8" fmla="val 6459"/>
                <a:gd name="f9" fmla="val 756"/>
                <a:gd name="f10" fmla="val 1701"/>
                <a:gd name="f11" fmla="val 5167"/>
                <a:gd name="f12" fmla="val 1891"/>
                <a:gd name="f13" fmla="val 1229"/>
                <a:gd name="f14" fmla="val 725"/>
                <a:gd name="f15" fmla="val 4632"/>
                <a:gd name="f16" fmla="val 4002"/>
                <a:gd name="f17" fmla="val 3624"/>
                <a:gd name="f18" fmla="val 882"/>
                <a:gd name="f19" fmla="val 3372"/>
                <a:gd name="f20" fmla="val 1071"/>
                <a:gd name="f21" fmla="val 3120"/>
                <a:gd name="f22" fmla="val 819"/>
                <a:gd name="f23" fmla="val 2899"/>
                <a:gd name="f24" fmla="val 2615"/>
                <a:gd name="f25" fmla="val 2269"/>
                <a:gd name="f26" fmla="val 1922"/>
                <a:gd name="f27" fmla="val 1639"/>
                <a:gd name="f28" fmla="val 1387"/>
                <a:gd name="f29" fmla="val 1166"/>
                <a:gd name="f30" fmla="val 883"/>
                <a:gd name="f31" fmla="val 536"/>
                <a:gd name="f32" fmla="val 316"/>
                <a:gd name="f33" fmla="val 190"/>
                <a:gd name="f34" fmla="*/ f0 1 2048"/>
                <a:gd name="f35" fmla="*/ f1 1 724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2048"/>
                <a:gd name="f42" fmla="*/ f39 1 724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2048" h="7247">
                  <a:moveTo>
                    <a:pt x="f2" y="f5"/>
                  </a:moveTo>
                  <a:lnTo>
                    <a:pt x="f2" y="f6"/>
                  </a:lnTo>
                  <a:lnTo>
                    <a:pt x="f2" y="f7"/>
                  </a:lnTo>
                  <a:cubicBezTo>
                    <a:pt x="f2" y="f8"/>
                    <a:pt x="f9" y="f4"/>
                    <a:pt x="f10" y="f4"/>
                  </a:cubicBezTo>
                  <a:lnTo>
                    <a:pt x="f3" y="f4"/>
                  </a:lnTo>
                  <a:lnTo>
                    <a:pt x="f3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8" y="f19"/>
                    <a:pt x="f20" y="f21"/>
                  </a:cubicBezTo>
                  <a:cubicBezTo>
                    <a:pt x="f22" y="f23"/>
                    <a:pt x="f14" y="f24"/>
                    <a:pt x="f14" y="f25"/>
                  </a:cubicBezTo>
                  <a:cubicBezTo>
                    <a:pt x="f14" y="f26"/>
                    <a:pt x="f18" y="f27"/>
                    <a:pt x="f20" y="f28"/>
                  </a:cubicBezTo>
                  <a:cubicBezTo>
                    <a:pt x="f22" y="f29"/>
                    <a:pt x="f14" y="f30"/>
                    <a:pt x="f14" y="f31"/>
                  </a:cubicBezTo>
                  <a:cubicBezTo>
                    <a:pt x="f14" y="f32"/>
                    <a:pt x="f9" y="f33"/>
                    <a:pt x="f22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9" name="Google Shape;6956;p88">
              <a:extLst>
                <a:ext uri="{FF2B5EF4-FFF2-40B4-BE49-F238E27FC236}">
                  <a16:creationId xmlns:a16="http://schemas.microsoft.com/office/drawing/2014/main" id="{93A39E1F-FB75-6839-D2DD-FC20788D8CB1}"/>
                </a:ext>
              </a:extLst>
            </p:cNvPr>
            <p:cNvSpPr/>
            <p:nvPr/>
          </p:nvSpPr>
          <p:spPr>
            <a:xfrm>
              <a:off x="3516041" y="2089120"/>
              <a:ext cx="52971" cy="842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2207"/>
                <a:gd name="f5" fmla="val 1386"/>
                <a:gd name="f6" fmla="val 1"/>
                <a:gd name="f7" fmla="val 1229"/>
                <a:gd name="f8" fmla="val 64"/>
                <a:gd name="f9" fmla="val 1071"/>
                <a:gd name="f10" fmla="val 95"/>
                <a:gd name="f11" fmla="val 882"/>
                <a:gd name="f12" fmla="val 2206"/>
                <a:gd name="f13" fmla="val 378"/>
                <a:gd name="f14" fmla="val 914"/>
                <a:gd name="f15" fmla="val 1734"/>
                <a:gd name="f16" fmla="val 1167"/>
                <a:gd name="f17" fmla="*/ f0 1 1387"/>
                <a:gd name="f18" fmla="*/ f1 1 2207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1387"/>
                <a:gd name="f25" fmla="*/ f22 1 2207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1387" h="2207">
                  <a:moveTo>
                    <a:pt x="f5" y="f6"/>
                  </a:moveTo>
                  <a:cubicBezTo>
                    <a:pt x="f7" y="f8"/>
                    <a:pt x="f9" y="f10"/>
                    <a:pt x="f11" y="f10"/>
                  </a:cubicBezTo>
                  <a:lnTo>
                    <a:pt x="f2" y="f10"/>
                  </a:lnTo>
                  <a:lnTo>
                    <a:pt x="f2" y="f12"/>
                  </a:lnTo>
                  <a:lnTo>
                    <a:pt x="f13" y="f12"/>
                  </a:lnTo>
                  <a:cubicBezTo>
                    <a:pt x="f14" y="f12"/>
                    <a:pt x="f5" y="f15"/>
                    <a:pt x="f5" y="f16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0" name="Google Shape;6971;p88">
            <a:extLst>
              <a:ext uri="{FF2B5EF4-FFF2-40B4-BE49-F238E27FC236}">
                <a16:creationId xmlns:a16="http://schemas.microsoft.com/office/drawing/2014/main" id="{9E6A8706-0620-67D9-9AD0-860E3720B629}"/>
              </a:ext>
            </a:extLst>
          </p:cNvPr>
          <p:cNvGrpSpPr/>
          <p:nvPr/>
        </p:nvGrpSpPr>
        <p:grpSpPr>
          <a:xfrm>
            <a:off x="4812221" y="2025123"/>
            <a:ext cx="445212" cy="445175"/>
            <a:chOff x="6107753" y="1700217"/>
            <a:chExt cx="445212" cy="445175"/>
          </a:xfrm>
          <a:solidFill>
            <a:schemeClr val="bg2"/>
          </a:solidFill>
        </p:grpSpPr>
        <p:sp>
          <p:nvSpPr>
            <p:cNvPr id="121" name="Google Shape;6972;p88">
              <a:extLst>
                <a:ext uri="{FF2B5EF4-FFF2-40B4-BE49-F238E27FC236}">
                  <a16:creationId xmlns:a16="http://schemas.microsoft.com/office/drawing/2014/main" id="{F146ED35-930C-ADBA-ECD1-98EF6BD8C7D7}"/>
                </a:ext>
              </a:extLst>
            </p:cNvPr>
            <p:cNvSpPr/>
            <p:nvPr/>
          </p:nvSpPr>
          <p:spPr>
            <a:xfrm>
              <a:off x="6107753" y="1700217"/>
              <a:ext cx="445212" cy="445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58"/>
                <a:gd name="f4" fmla="val 11657"/>
                <a:gd name="f5" fmla="val 5829"/>
                <a:gd name="f6" fmla="val 3372"/>
                <a:gd name="f7" fmla="val 1261"/>
                <a:gd name="f8" fmla="val 1796"/>
                <a:gd name="f9" fmla="val 788"/>
                <a:gd name="f10" fmla="val 4159"/>
                <a:gd name="f11" fmla="val 347"/>
                <a:gd name="f12" fmla="val 4285"/>
                <a:gd name="f13" fmla="val 1"/>
                <a:gd name="f14" fmla="val 4694"/>
                <a:gd name="f15" fmla="val 5167"/>
                <a:gd name="f16" fmla="val 7876"/>
                <a:gd name="f17" fmla="val 8412"/>
                <a:gd name="f18" fmla="val 473"/>
                <a:gd name="f19" fmla="val 8885"/>
                <a:gd name="f20" fmla="val 1009"/>
                <a:gd name="f21" fmla="val 1702"/>
                <a:gd name="f22" fmla="val 1891"/>
                <a:gd name="f23" fmla="val 2049"/>
                <a:gd name="f24" fmla="val 8727"/>
                <a:gd name="f25" fmla="val 8538"/>
                <a:gd name="f26" fmla="val 4442"/>
                <a:gd name="f27" fmla="val 4253"/>
                <a:gd name="f28" fmla="val 4096"/>
                <a:gd name="f29" fmla="val 1481"/>
                <a:gd name="f30" fmla="val 1954"/>
                <a:gd name="f31" fmla="val 2111"/>
                <a:gd name="f32" fmla="val 3781"/>
                <a:gd name="f33" fmla="val 630"/>
                <a:gd name="f34" fmla="val 7877"/>
                <a:gd name="f35" fmla="val 9673"/>
                <a:gd name="f36" fmla="val 10145"/>
                <a:gd name="f37" fmla="val 9956"/>
                <a:gd name="f38" fmla="val 9767"/>
                <a:gd name="f39" fmla="val 9610"/>
                <a:gd name="f40" fmla="val 10271"/>
                <a:gd name="f41" fmla="val 10114"/>
                <a:gd name="f42" fmla="val 9672"/>
                <a:gd name="f43" fmla="val 9421"/>
                <a:gd name="f44" fmla="val 8570"/>
                <a:gd name="f45" fmla="val 6774"/>
                <a:gd name="f46" fmla="val 6617"/>
                <a:gd name="f47" fmla="val 9893"/>
                <a:gd name="f48" fmla="val 6270"/>
                <a:gd name="f49" fmla="val 9609"/>
                <a:gd name="f50" fmla="val 5262"/>
                <a:gd name="f51" fmla="val 4789"/>
                <a:gd name="f52" fmla="val 10082"/>
                <a:gd name="f53" fmla="val 10617"/>
                <a:gd name="f54" fmla="val 11184"/>
                <a:gd name="f55" fmla="val 6648"/>
                <a:gd name="f56" fmla="val 11373"/>
                <a:gd name="f57" fmla="val 10995"/>
                <a:gd name="f58" fmla="val 9799"/>
                <a:gd name="f59" fmla="val 10775"/>
                <a:gd name="f60" fmla="val 10933"/>
                <a:gd name="f61" fmla="val 11342"/>
                <a:gd name="f62" fmla="val 8790"/>
                <a:gd name="f63" fmla="val 8380"/>
                <a:gd name="f64" fmla="val 7908"/>
                <a:gd name="f65" fmla="val 5198"/>
                <a:gd name="f66" fmla="val 11311"/>
                <a:gd name="f67" fmla="val 10870"/>
                <a:gd name="f68" fmla="val 10397"/>
                <a:gd name="f69" fmla="val 8255"/>
                <a:gd name="f70" fmla="*/ f0 1 11658"/>
                <a:gd name="f71" fmla="*/ f1 1 11657"/>
                <a:gd name="f72" fmla="val f2"/>
                <a:gd name="f73" fmla="val f3"/>
                <a:gd name="f74" fmla="val f4"/>
                <a:gd name="f75" fmla="+- f74 0 f72"/>
                <a:gd name="f76" fmla="+- f73 0 f72"/>
                <a:gd name="f77" fmla="*/ f76 1 11658"/>
                <a:gd name="f78" fmla="*/ f75 1 11657"/>
                <a:gd name="f79" fmla="*/ f72 1 f77"/>
                <a:gd name="f80" fmla="*/ f73 1 f77"/>
                <a:gd name="f81" fmla="*/ f72 1 f78"/>
                <a:gd name="f82" fmla="*/ f74 1 f78"/>
                <a:gd name="f83" fmla="*/ f79 f70 1"/>
                <a:gd name="f84" fmla="*/ f80 f70 1"/>
                <a:gd name="f85" fmla="*/ f82 f71 1"/>
                <a:gd name="f86" fmla="*/ f81 f7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3" t="f86" r="f84" b="f85"/>
              <a:pathLst>
                <a:path w="11658" h="1165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3" y="f17"/>
                    <a:pt x="f18" y="f19"/>
                    <a:pt x="f20" y="f19"/>
                  </a:cubicBezTo>
                  <a:lnTo>
                    <a:pt x="f21" y="f19"/>
                  </a:lnTo>
                  <a:cubicBezTo>
                    <a:pt x="f22" y="f19"/>
                    <a:pt x="f23" y="f24"/>
                    <a:pt x="f23" y="f25"/>
                  </a:cubicBezTo>
                  <a:lnTo>
                    <a:pt x="f23" y="f26"/>
                  </a:lnTo>
                  <a:cubicBezTo>
                    <a:pt x="f23" y="f27"/>
                    <a:pt x="f22" y="f28"/>
                    <a:pt x="f21" y="f28"/>
                  </a:cubicBezTo>
                  <a:lnTo>
                    <a:pt x="f29" y="f28"/>
                  </a:lnTo>
                  <a:cubicBezTo>
                    <a:pt x="f30" y="f31"/>
                    <a:pt x="f32" y="f33"/>
                    <a:pt x="f5" y="f33"/>
                  </a:cubicBezTo>
                  <a:cubicBezTo>
                    <a:pt x="f34" y="f33"/>
                    <a:pt x="f35" y="f31"/>
                    <a:pt x="f36" y="f28"/>
                  </a:cubicBezTo>
                  <a:lnTo>
                    <a:pt x="f37" y="f28"/>
                  </a:lnTo>
                  <a:cubicBezTo>
                    <a:pt x="f38" y="f28"/>
                    <a:pt x="f39" y="f27"/>
                    <a:pt x="f39" y="f26"/>
                  </a:cubicBezTo>
                  <a:lnTo>
                    <a:pt x="f39" y="f25"/>
                  </a:lnTo>
                  <a:cubicBezTo>
                    <a:pt x="f39" y="f24"/>
                    <a:pt x="f38" y="f19"/>
                    <a:pt x="f37" y="f19"/>
                  </a:cubicBezTo>
                  <a:lnTo>
                    <a:pt x="f40" y="f19"/>
                  </a:lnTo>
                  <a:cubicBezTo>
                    <a:pt x="f41" y="f42"/>
                    <a:pt x="f43" y="f40"/>
                    <a:pt x="f44" y="f40"/>
                  </a:cubicBezTo>
                  <a:lnTo>
                    <a:pt x="f45" y="f40"/>
                  </a:lnTo>
                  <a:cubicBezTo>
                    <a:pt x="f46" y="f47"/>
                    <a:pt x="f48" y="f49"/>
                    <a:pt x="f5" y="f49"/>
                  </a:cubicBezTo>
                  <a:cubicBezTo>
                    <a:pt x="f50" y="f49"/>
                    <a:pt x="f51" y="f52"/>
                    <a:pt x="f51" y="f53"/>
                  </a:cubicBezTo>
                  <a:cubicBezTo>
                    <a:pt x="f51" y="f54"/>
                    <a:pt x="f50" y="f4"/>
                    <a:pt x="f5" y="f4"/>
                  </a:cubicBezTo>
                  <a:cubicBezTo>
                    <a:pt x="f48" y="f4"/>
                    <a:pt x="f55" y="f56"/>
                    <a:pt x="f45" y="f57"/>
                  </a:cubicBezTo>
                  <a:lnTo>
                    <a:pt x="f44" y="f57"/>
                  </a:lnTo>
                  <a:cubicBezTo>
                    <a:pt x="f58" y="f57"/>
                    <a:pt x="f59" y="f52"/>
                    <a:pt x="f60" y="f19"/>
                  </a:cubicBezTo>
                  <a:cubicBezTo>
                    <a:pt x="f61" y="f62"/>
                    <a:pt x="f3" y="f63"/>
                    <a:pt x="f3" y="f64"/>
                  </a:cubicBezTo>
                  <a:lnTo>
                    <a:pt x="f3" y="f65"/>
                  </a:lnTo>
                  <a:cubicBezTo>
                    <a:pt x="f3" y="f14"/>
                    <a:pt x="f66" y="f27"/>
                    <a:pt x="f67" y="f10"/>
                  </a:cubicBezTo>
                  <a:cubicBezTo>
                    <a:pt x="f68" y="f8"/>
                    <a:pt x="f6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2" name="Google Shape;6973;p88">
              <a:extLst>
                <a:ext uri="{FF2B5EF4-FFF2-40B4-BE49-F238E27FC236}">
                  <a16:creationId xmlns:a16="http://schemas.microsoft.com/office/drawing/2014/main" id="{F8C7E5AE-6A1C-14B5-B2F5-9E0F77FB4B1A}"/>
                </a:ext>
              </a:extLst>
            </p:cNvPr>
            <p:cNvSpPr/>
            <p:nvPr/>
          </p:nvSpPr>
          <p:spPr>
            <a:xfrm>
              <a:off x="6211244" y="1804897"/>
              <a:ext cx="239444" cy="23563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70"/>
                <a:gd name="f4" fmla="val 6170"/>
                <a:gd name="f5" fmla="val 3119"/>
                <a:gd name="f6" fmla="val 1386"/>
                <a:gd name="f7" fmla="val 3308"/>
                <a:gd name="f8" fmla="val 3466"/>
                <a:gd name="f9" fmla="val 1544"/>
                <a:gd name="f10" fmla="val 1733"/>
                <a:gd name="f11" fmla="val 1953"/>
                <a:gd name="f12" fmla="val 2079"/>
                <a:gd name="f13" fmla="val 2930"/>
                <a:gd name="f14" fmla="val 2773"/>
                <a:gd name="f15" fmla="val 2741"/>
                <a:gd name="f16" fmla="val 2867"/>
                <a:gd name="f17" fmla="val 3088"/>
                <a:gd name="f18" fmla="val 4474"/>
                <a:gd name="f19" fmla="val 4663"/>
                <a:gd name="f20" fmla="val 4820"/>
                <a:gd name="f21" fmla="val 3151"/>
                <a:gd name="f22" fmla="val 1449"/>
                <a:gd name="f23" fmla="val 63"/>
                <a:gd name="f24" fmla="val 3592"/>
                <a:gd name="f25" fmla="val 158"/>
                <a:gd name="f26" fmla="val 4096"/>
                <a:gd name="f27" fmla="val 441"/>
                <a:gd name="f28" fmla="val 4568"/>
                <a:gd name="f29" fmla="val 5734"/>
                <a:gd name="f30" fmla="val 5828"/>
                <a:gd name="f31" fmla="val 5955"/>
                <a:gd name="f32" fmla="val 126"/>
                <a:gd name="f33" fmla="val 6081"/>
                <a:gd name="f34" fmla="val 171"/>
                <a:gd name="f35" fmla="val 6125"/>
                <a:gd name="f36" fmla="val 263"/>
                <a:gd name="f37" fmla="val 357"/>
                <a:gd name="f38" fmla="val 396"/>
                <a:gd name="f39" fmla="val 436"/>
                <a:gd name="f40" fmla="val 6162"/>
                <a:gd name="f41" fmla="val 473"/>
                <a:gd name="f42" fmla="val 6144"/>
                <a:gd name="f43" fmla="val 1638"/>
                <a:gd name="f44" fmla="val 5765"/>
                <a:gd name="f45" fmla="val 6049"/>
                <a:gd name="f46" fmla="val 2615"/>
                <a:gd name="f47" fmla="val 4852"/>
                <a:gd name="f48" fmla="val 4789"/>
                <a:gd name="f49" fmla="*/ f0 1 6270"/>
                <a:gd name="f50" fmla="*/ f1 1 6170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6270"/>
                <a:gd name="f57" fmla="*/ f54 1 6170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6270" h="617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7" y="f15"/>
                    <a:pt x="f8" y="f16"/>
                    <a:pt x="f8" y="f17"/>
                  </a:cubicBezTo>
                  <a:lnTo>
                    <a:pt x="f8" y="f18"/>
                  </a:lnTo>
                  <a:cubicBezTo>
                    <a:pt x="f8" y="f19"/>
                    <a:pt x="f7" y="f20"/>
                    <a:pt x="f5" y="f20"/>
                  </a:cubicBezTo>
                  <a:cubicBezTo>
                    <a:pt x="f13" y="f20"/>
                    <a:pt x="f14" y="f19"/>
                    <a:pt x="f14" y="f18"/>
                  </a:cubicBezTo>
                  <a:lnTo>
                    <a:pt x="f14" y="f17"/>
                  </a:lnTo>
                  <a:cubicBezTo>
                    <a:pt x="f14" y="f16"/>
                    <a:pt x="f13" y="f15"/>
                    <a:pt x="f5" y="f15"/>
                  </a:cubicBezTo>
                  <a:close/>
                  <a:moveTo>
                    <a:pt x="f21" y="f2"/>
                  </a:moveTo>
                  <a:cubicBezTo>
                    <a:pt x="f22" y="f2"/>
                    <a:pt x="f23" y="f6"/>
                    <a:pt x="f23" y="f17"/>
                  </a:cubicBezTo>
                  <a:cubicBezTo>
                    <a:pt x="f23" y="f24"/>
                    <a:pt x="f25" y="f26"/>
                    <a:pt x="f27" y="f28"/>
                  </a:cubicBezTo>
                  <a:lnTo>
                    <a:pt x="f23" y="f29"/>
                  </a:lnTo>
                  <a:cubicBezTo>
                    <a:pt x="f2" y="f30"/>
                    <a:pt x="f2" y="f31"/>
                    <a:pt x="f32" y="f33"/>
                  </a:cubicBezTo>
                  <a:cubicBezTo>
                    <a:pt x="f34" y="f35"/>
                    <a:pt x="f36" y="f4"/>
                    <a:pt x="f37" y="f4"/>
                  </a:cubicBezTo>
                  <a:cubicBezTo>
                    <a:pt x="f38" y="f4"/>
                    <a:pt x="f39" y="f40"/>
                    <a:pt x="f41" y="f42"/>
                  </a:cubicBezTo>
                  <a:lnTo>
                    <a:pt x="f43" y="f44"/>
                  </a:lnTo>
                  <a:cubicBezTo>
                    <a:pt x="f12" y="f45"/>
                    <a:pt x="f46" y="f42"/>
                    <a:pt x="f21" y="f42"/>
                  </a:cubicBezTo>
                  <a:cubicBezTo>
                    <a:pt x="f47" y="f42"/>
                    <a:pt x="f3" y="f48"/>
                    <a:pt x="f3" y="f17"/>
                  </a:cubicBezTo>
                  <a:cubicBezTo>
                    <a:pt x="f3" y="f6"/>
                    <a:pt x="f47" y="f2"/>
                    <a:pt x="f2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3" name="Google Shape;7004;p88">
            <a:extLst>
              <a:ext uri="{FF2B5EF4-FFF2-40B4-BE49-F238E27FC236}">
                <a16:creationId xmlns:a16="http://schemas.microsoft.com/office/drawing/2014/main" id="{0D593DCE-03AF-5438-A9E6-9D8CC9E6E6CA}"/>
              </a:ext>
            </a:extLst>
          </p:cNvPr>
          <p:cNvGrpSpPr/>
          <p:nvPr/>
        </p:nvGrpSpPr>
        <p:grpSpPr>
          <a:xfrm>
            <a:off x="2486005" y="2032858"/>
            <a:ext cx="469270" cy="446099"/>
            <a:chOff x="3781537" y="1707952"/>
            <a:chExt cx="469270" cy="446099"/>
          </a:xfrm>
          <a:solidFill>
            <a:schemeClr val="bg2"/>
          </a:solidFill>
        </p:grpSpPr>
        <p:sp>
          <p:nvSpPr>
            <p:cNvPr id="124" name="Google Shape;7005;p88">
              <a:extLst>
                <a:ext uri="{FF2B5EF4-FFF2-40B4-BE49-F238E27FC236}">
                  <a16:creationId xmlns:a16="http://schemas.microsoft.com/office/drawing/2014/main" id="{C91C79E7-7E68-A55B-427D-23F87838CF1B}"/>
                </a:ext>
              </a:extLst>
            </p:cNvPr>
            <p:cNvSpPr/>
            <p:nvPr/>
          </p:nvSpPr>
          <p:spPr>
            <a:xfrm>
              <a:off x="3924705" y="1707952"/>
              <a:ext cx="326102" cy="327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39"/>
                <a:gd name="f4" fmla="val 8586"/>
                <a:gd name="f5" fmla="val 5156"/>
                <a:gd name="f6" fmla="val 1"/>
                <a:gd name="f7" fmla="val 4372"/>
                <a:gd name="f8" fmla="val 3593"/>
                <a:gd name="f9" fmla="val 308"/>
                <a:gd name="f10" fmla="val 2994"/>
                <a:gd name="f11" fmla="val 922"/>
                <a:gd name="f12" fmla="val 1450"/>
                <a:gd name="f13" fmla="val 2466"/>
                <a:gd name="f14" fmla="val 1681"/>
                <a:gd name="f15" fmla="val 2417"/>
                <a:gd name="f16" fmla="val 1916"/>
                <a:gd name="f17" fmla="val 2392"/>
                <a:gd name="f18" fmla="val 2152"/>
                <a:gd name="f19" fmla="val 2529"/>
                <a:gd name="f20" fmla="val 2909"/>
                <a:gd name="f21" fmla="val 2456"/>
                <a:gd name="f22" fmla="val 3277"/>
                <a:gd name="f23" fmla="val 2592"/>
                <a:gd name="f24" fmla="val 3939"/>
                <a:gd name="f25" fmla="val 1899"/>
                <a:gd name="f26" fmla="val 4270"/>
                <a:gd name="f27" fmla="val 1568"/>
                <a:gd name="f28" fmla="val 4703"/>
                <a:gd name="f29" fmla="val 1402"/>
                <a:gd name="f30" fmla="val 5136"/>
                <a:gd name="f31" fmla="val 5569"/>
                <a:gd name="f32" fmla="val 6003"/>
                <a:gd name="f33" fmla="val 6333"/>
                <a:gd name="f34" fmla="val 7027"/>
                <a:gd name="f35" fmla="val 3631"/>
                <a:gd name="f36" fmla="val 4325"/>
                <a:gd name="f37" fmla="val 6719"/>
                <a:gd name="f38" fmla="val 3608"/>
                <a:gd name="f39" fmla="val 7050"/>
                <a:gd name="f40" fmla="val 3175"/>
                <a:gd name="f41" fmla="val 7215"/>
                <a:gd name="f42" fmla="val 2742"/>
                <a:gd name="f43" fmla="val 2309"/>
                <a:gd name="f44" fmla="val 1875"/>
                <a:gd name="f45" fmla="val 1545"/>
                <a:gd name="f46" fmla="val 1261"/>
                <a:gd name="f47" fmla="val 6435"/>
                <a:gd name="f48" fmla="val 1104"/>
                <a:gd name="f49" fmla="val 6089"/>
                <a:gd name="f50" fmla="val 1072"/>
                <a:gd name="f51" fmla="val 5742"/>
                <a:gd name="f52" fmla="val 6782"/>
                <a:gd name="f53" fmla="val 158"/>
                <a:gd name="f54" fmla="val 7097"/>
                <a:gd name="f55" fmla="val 348"/>
                <a:gd name="f56" fmla="val 7381"/>
                <a:gd name="f57" fmla="val 600"/>
                <a:gd name="f58" fmla="val 7664"/>
                <a:gd name="f59" fmla="val 1214"/>
                <a:gd name="f60" fmla="val 8278"/>
                <a:gd name="f61" fmla="val 2002"/>
                <a:gd name="f62" fmla="val 2781"/>
                <a:gd name="f63" fmla="val 3561"/>
                <a:gd name="f64" fmla="val 4333"/>
                <a:gd name="f65" fmla="val 4916"/>
                <a:gd name="f66" fmla="val 7342"/>
                <a:gd name="f67" fmla="val 5270"/>
                <a:gd name="f68" fmla="val 4073"/>
                <a:gd name="f69" fmla="val 2151"/>
                <a:gd name="f70" fmla="val 6727"/>
                <a:gd name="f71" fmla="val 5940"/>
                <a:gd name="f72" fmla="*/ f0 1 8539"/>
                <a:gd name="f73" fmla="*/ f1 1 8586"/>
                <a:gd name="f74" fmla="val f2"/>
                <a:gd name="f75" fmla="val f3"/>
                <a:gd name="f76" fmla="val f4"/>
                <a:gd name="f77" fmla="+- f76 0 f74"/>
                <a:gd name="f78" fmla="+- f75 0 f74"/>
                <a:gd name="f79" fmla="*/ f78 1 8539"/>
                <a:gd name="f80" fmla="*/ f77 1 8586"/>
                <a:gd name="f81" fmla="*/ f74 1 f79"/>
                <a:gd name="f82" fmla="*/ f75 1 f79"/>
                <a:gd name="f83" fmla="*/ f74 1 f80"/>
                <a:gd name="f84" fmla="*/ f76 1 f80"/>
                <a:gd name="f85" fmla="*/ f81 f72 1"/>
                <a:gd name="f86" fmla="*/ f82 f72 1"/>
                <a:gd name="f87" fmla="*/ f84 f73 1"/>
                <a:gd name="f88" fmla="*/ f83 f7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5" t="f88" r="f86" b="f87"/>
              <a:pathLst>
                <a:path w="8539" h="858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7"/>
                  </a:cubicBezTo>
                  <a:cubicBezTo>
                    <a:pt x="f19" y="f17"/>
                    <a:pt x="f20" y="f21"/>
                    <a:pt x="f22" y="f23"/>
                  </a:cubicBez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27"/>
                    <a:pt x="f33" y="f25"/>
                  </a:cubicBezTo>
                  <a:cubicBezTo>
                    <a:pt x="f34" y="f23"/>
                    <a:pt x="f34" y="f35"/>
                    <a:pt x="f33" y="f36"/>
                  </a:cubicBezTo>
                  <a:lnTo>
                    <a:pt x="f24" y="f37"/>
                  </a:ln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39"/>
                    <a:pt x="f45" y="f37"/>
                  </a:cubicBezTo>
                  <a:cubicBezTo>
                    <a:pt x="f46" y="f47"/>
                    <a:pt x="f48" y="f49"/>
                    <a:pt x="f50" y="f51"/>
                  </a:cubicBezTo>
                  <a:lnTo>
                    <a:pt x="f6" y="f52"/>
                  </a:ln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4"/>
                    <a:pt x="f62" y="f4"/>
                  </a:cubicBezTo>
                  <a:cubicBezTo>
                    <a:pt x="f63" y="f4"/>
                    <a:pt x="f64" y="f60"/>
                    <a:pt x="f65" y="f58"/>
                  </a:cubicBezTo>
                  <a:lnTo>
                    <a:pt x="f66" y="f67"/>
                  </a:lnTo>
                  <a:cubicBezTo>
                    <a:pt x="f3" y="f68"/>
                    <a:pt x="f3" y="f69"/>
                    <a:pt x="f66" y="f11"/>
                  </a:cubicBezTo>
                  <a:cubicBezTo>
                    <a:pt x="f70" y="f9"/>
                    <a:pt x="f7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5" name="Google Shape;7006;p88">
              <a:extLst>
                <a:ext uri="{FF2B5EF4-FFF2-40B4-BE49-F238E27FC236}">
                  <a16:creationId xmlns:a16="http://schemas.microsoft.com/office/drawing/2014/main" id="{73C6227B-341D-3149-876A-6D8873F21A42}"/>
                </a:ext>
              </a:extLst>
            </p:cNvPr>
            <p:cNvSpPr/>
            <p:nvPr/>
          </p:nvSpPr>
          <p:spPr>
            <a:xfrm>
              <a:off x="3781537" y="1823441"/>
              <a:ext cx="329723" cy="3306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4"/>
                <a:gd name="f4" fmla="val 8657"/>
                <a:gd name="f5" fmla="val 5865"/>
                <a:gd name="f6" fmla="val 1"/>
                <a:gd name="f7" fmla="val 5081"/>
                <a:gd name="f8" fmla="val 4301"/>
                <a:gd name="f9" fmla="val 308"/>
                <a:gd name="f10" fmla="val 3718"/>
                <a:gd name="f11" fmla="val 922"/>
                <a:gd name="f12" fmla="val 1230"/>
                <a:gd name="f13" fmla="val 3411"/>
                <a:gd name="f14" fmla="val 4640"/>
                <a:gd name="f15" fmla="val 6562"/>
                <a:gd name="f16" fmla="val 7759"/>
                <a:gd name="f17" fmla="val 1844"/>
                <a:gd name="f18" fmla="val 8358"/>
                <a:gd name="f19" fmla="val 2632"/>
                <a:gd name="f20" fmla="val 3415"/>
                <a:gd name="f21" fmla="val 4199"/>
                <a:gd name="f22" fmla="val 4979"/>
                <a:gd name="f23" fmla="val 5577"/>
                <a:gd name="f24" fmla="val 7152"/>
                <a:gd name="f25" fmla="val 6184"/>
                <a:gd name="f26" fmla="val 6938"/>
                <a:gd name="f27" fmla="val 6218"/>
                <a:gd name="f28" fmla="val 6719"/>
                <a:gd name="f29" fmla="val 6235"/>
                <a:gd name="f30" fmla="val 6499"/>
                <a:gd name="f31" fmla="val 6106"/>
                <a:gd name="f32" fmla="val 5709"/>
                <a:gd name="f33" fmla="val 6179"/>
                <a:gd name="f34" fmla="val 5325"/>
                <a:gd name="f35" fmla="val 6058"/>
                <a:gd name="f36" fmla="val 4569"/>
                <a:gd name="f37" fmla="val 6814"/>
                <a:gd name="f38" fmla="val 4238"/>
                <a:gd name="f39" fmla="val 7145"/>
                <a:gd name="f40" fmla="val 3805"/>
                <a:gd name="f41" fmla="val 7310"/>
                <a:gd name="f42" fmla="val 3372"/>
                <a:gd name="f43" fmla="val 2939"/>
                <a:gd name="f44" fmla="val 2505"/>
                <a:gd name="f45" fmla="val 2175"/>
                <a:gd name="f46" fmla="val 1513"/>
                <a:gd name="f47" fmla="val 6121"/>
                <a:gd name="f48" fmla="val 4388"/>
                <a:gd name="f49" fmla="val 4664"/>
                <a:gd name="f50" fmla="val 1899"/>
                <a:gd name="f51" fmla="val 4994"/>
                <a:gd name="f52" fmla="val 1568"/>
                <a:gd name="f53" fmla="val 5428"/>
                <a:gd name="f54" fmla="val 1403"/>
                <a:gd name="f55" fmla="val 5861"/>
                <a:gd name="f56" fmla="val 6294"/>
                <a:gd name="f57" fmla="val 6727"/>
                <a:gd name="f58" fmla="val 7058"/>
                <a:gd name="f59" fmla="val 7342"/>
                <a:gd name="f60" fmla="val 2183"/>
                <a:gd name="f61" fmla="val 7499"/>
                <a:gd name="f62" fmla="val 2561"/>
                <a:gd name="f63" fmla="val 7531"/>
                <a:gd name="f64" fmla="val 2907"/>
                <a:gd name="f65" fmla="val 8287"/>
                <a:gd name="f66" fmla="val 2151"/>
                <a:gd name="f67" fmla="val 8633"/>
                <a:gd name="f68" fmla="val 1805"/>
                <a:gd name="f69" fmla="val 8476"/>
                <a:gd name="f70" fmla="val 1490"/>
                <a:gd name="f71" fmla="val 1206"/>
                <a:gd name="f72" fmla="val 8035"/>
                <a:gd name="f73" fmla="val 7436"/>
                <a:gd name="f74" fmla="val 6648"/>
                <a:gd name="f75" fmla="*/ f0 1 8634"/>
                <a:gd name="f76" fmla="*/ f1 1 8657"/>
                <a:gd name="f77" fmla="val f2"/>
                <a:gd name="f78" fmla="val f3"/>
                <a:gd name="f79" fmla="val f4"/>
                <a:gd name="f80" fmla="+- f79 0 f77"/>
                <a:gd name="f81" fmla="+- f78 0 f77"/>
                <a:gd name="f82" fmla="*/ f81 1 8634"/>
                <a:gd name="f83" fmla="*/ f80 1 8657"/>
                <a:gd name="f84" fmla="*/ f77 1 f82"/>
                <a:gd name="f85" fmla="*/ f78 1 f82"/>
                <a:gd name="f86" fmla="*/ f77 1 f83"/>
                <a:gd name="f87" fmla="*/ f79 1 f83"/>
                <a:gd name="f88" fmla="*/ f84 f75 1"/>
                <a:gd name="f89" fmla="*/ f85 f75 1"/>
                <a:gd name="f90" fmla="*/ f87 f76 1"/>
                <a:gd name="f91" fmla="*/ f86 f7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8" t="f91" r="f89" b="f90"/>
              <a:pathLst>
                <a:path w="8634" h="865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23" y="f16"/>
                  </a:cubicBezTo>
                  <a:lnTo>
                    <a:pt x="f24" y="f25"/>
                  </a:ln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36" y="f37"/>
                  </a:ln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39"/>
                    <a:pt x="f45" y="f37"/>
                  </a:cubicBezTo>
                  <a:cubicBezTo>
                    <a:pt x="f46" y="f47"/>
                    <a:pt x="f46" y="f7"/>
                    <a:pt x="f45" y="f48"/>
                  </a:cubicBezTo>
                  <a:lnTo>
                    <a:pt x="f49" y="f50"/>
                  </a:lnTo>
                  <a:cubicBezTo>
                    <a:pt x="f51" y="f52"/>
                    <a:pt x="f53" y="f54"/>
                    <a:pt x="f55" y="f54"/>
                  </a:cubicBezTo>
                  <a:cubicBezTo>
                    <a:pt x="f56" y="f54"/>
                    <a:pt x="f57" y="f52"/>
                    <a:pt x="f58" y="f50"/>
                  </a:cubicBezTo>
                  <a:cubicBezTo>
                    <a:pt x="f59" y="f60"/>
                    <a:pt x="f61" y="f62"/>
                    <a:pt x="f63" y="f64"/>
                  </a:cubicBezTo>
                  <a:lnTo>
                    <a:pt x="f65" y="f66"/>
                  </a:lnTo>
                  <a:lnTo>
                    <a:pt x="f67" y="f68"/>
                  </a:lnTo>
                  <a:cubicBezTo>
                    <a:pt x="f69" y="f70"/>
                    <a:pt x="f65" y="f71"/>
                    <a:pt x="f72" y="f11"/>
                  </a:cubicBezTo>
                  <a:cubicBezTo>
                    <a:pt x="f73" y="f9"/>
                    <a:pt x="f7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6" name="Google Shape;7018;p88">
            <a:extLst>
              <a:ext uri="{FF2B5EF4-FFF2-40B4-BE49-F238E27FC236}">
                <a16:creationId xmlns:a16="http://schemas.microsoft.com/office/drawing/2014/main" id="{F6B6FF6D-1526-D9BD-42E4-D924B45E2ED8}"/>
              </a:ext>
            </a:extLst>
          </p:cNvPr>
          <p:cNvGrpSpPr/>
          <p:nvPr/>
        </p:nvGrpSpPr>
        <p:grpSpPr>
          <a:xfrm>
            <a:off x="5434817" y="2032144"/>
            <a:ext cx="446400" cy="445212"/>
            <a:chOff x="6730349" y="1707239"/>
            <a:chExt cx="446400" cy="445212"/>
          </a:xfrm>
          <a:solidFill>
            <a:schemeClr val="bg2"/>
          </a:solidFill>
        </p:grpSpPr>
        <p:sp>
          <p:nvSpPr>
            <p:cNvPr id="127" name="Google Shape;7019;p88">
              <a:extLst>
                <a:ext uri="{FF2B5EF4-FFF2-40B4-BE49-F238E27FC236}">
                  <a16:creationId xmlns:a16="http://schemas.microsoft.com/office/drawing/2014/main" id="{AD9AAB14-D0DB-DBAC-86EF-7CD5DF0BF97A}"/>
                </a:ext>
              </a:extLst>
            </p:cNvPr>
            <p:cNvSpPr/>
            <p:nvPr/>
          </p:nvSpPr>
          <p:spPr>
            <a:xfrm>
              <a:off x="6809747" y="1786637"/>
              <a:ext cx="287606" cy="28520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7468"/>
                <a:gd name="f5" fmla="val 3750"/>
                <a:gd name="f6" fmla="val 663"/>
                <a:gd name="f7" fmla="val 3939"/>
                <a:gd name="f8" fmla="val 4096"/>
                <a:gd name="f9" fmla="val 820"/>
                <a:gd name="f10" fmla="val 1009"/>
                <a:gd name="f11" fmla="val 3624"/>
                <a:gd name="f12" fmla="val 5357"/>
                <a:gd name="f13" fmla="val 4884"/>
                <a:gd name="f14" fmla="val 5514"/>
                <a:gd name="f15" fmla="val 5042"/>
                <a:gd name="f16" fmla="val 5231"/>
                <a:gd name="f17" fmla="val 5294"/>
                <a:gd name="f18" fmla="val 5420"/>
                <a:gd name="f19" fmla="val 5207"/>
                <a:gd name="f20" fmla="val 5451"/>
                <a:gd name="f21" fmla="val 5120"/>
                <a:gd name="f22" fmla="val 5034"/>
                <a:gd name="f23" fmla="val 4947"/>
                <a:gd name="f24" fmla="val 3498"/>
                <a:gd name="f25" fmla="val 3971"/>
                <a:gd name="f26" fmla="val 3435"/>
                <a:gd name="f27" fmla="val 3908"/>
                <a:gd name="f28" fmla="val 3403"/>
                <a:gd name="f29" fmla="val 3813"/>
                <a:gd name="f30" fmla="val 3719"/>
                <a:gd name="f31" fmla="val 3561"/>
                <a:gd name="f32" fmla="val 1"/>
                <a:gd name="f33" fmla="val 1671"/>
                <a:gd name="f34" fmla="val 1702"/>
                <a:gd name="f35" fmla="val 5829"/>
                <a:gd name="f36" fmla="val 5798"/>
                <a:gd name="f37" fmla="val 7499"/>
                <a:gd name="f38" fmla="val 7530"/>
                <a:gd name="f39" fmla="*/ f0 1 7531"/>
                <a:gd name="f40" fmla="*/ f1 1 7468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7531"/>
                <a:gd name="f47" fmla="*/ f44 1 7468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7531" h="746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3"/>
                  </a:lnTo>
                  <a:cubicBezTo>
                    <a:pt x="f14" y="f15"/>
                    <a:pt x="f14" y="f16"/>
                    <a:pt x="f12" y="f12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13" y="f12"/>
                  </a:cubicBezTo>
                  <a:lnTo>
                    <a:pt x="f24" y="f25"/>
                  </a:lnTo>
                  <a:cubicBezTo>
                    <a:pt x="f26" y="f27"/>
                    <a:pt x="f28" y="f29"/>
                    <a:pt x="f28" y="f30"/>
                  </a:cubicBezTo>
                  <a:lnTo>
                    <a:pt x="f28" y="f10"/>
                  </a:lnTo>
                  <a:cubicBezTo>
                    <a:pt x="f28" y="f9"/>
                    <a:pt x="f31" y="f6"/>
                    <a:pt x="f5" y="f6"/>
                  </a:cubicBezTo>
                  <a:close/>
                  <a:moveTo>
                    <a:pt x="f5" y="f32"/>
                  </a:moveTo>
                  <a:cubicBezTo>
                    <a:pt x="f33" y="f32"/>
                    <a:pt x="f32" y="f34"/>
                    <a:pt x="f32" y="f5"/>
                  </a:cubicBezTo>
                  <a:cubicBezTo>
                    <a:pt x="f32" y="f35"/>
                    <a:pt x="f34" y="f4"/>
                    <a:pt x="f5" y="f4"/>
                  </a:cubicBezTo>
                  <a:cubicBezTo>
                    <a:pt x="f36" y="f4"/>
                    <a:pt x="f37" y="f36"/>
                    <a:pt x="f37" y="f5"/>
                  </a:cubicBezTo>
                  <a:cubicBezTo>
                    <a:pt x="f38" y="f34"/>
                    <a:pt x="f35" y="f32"/>
                    <a:pt x="f5" y="f3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8" name="Google Shape;7020;p88">
              <a:extLst>
                <a:ext uri="{FF2B5EF4-FFF2-40B4-BE49-F238E27FC236}">
                  <a16:creationId xmlns:a16="http://schemas.microsoft.com/office/drawing/2014/main" id="{C9A82094-4DCC-52CC-85C8-A6E2626AA115}"/>
                </a:ext>
              </a:extLst>
            </p:cNvPr>
            <p:cNvSpPr/>
            <p:nvPr/>
          </p:nvSpPr>
          <p:spPr>
            <a:xfrm>
              <a:off x="6730349" y="1707239"/>
              <a:ext cx="446400" cy="4452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89"/>
                <a:gd name="f4" fmla="val 11658"/>
                <a:gd name="f5" fmla="val 5829"/>
                <a:gd name="f6" fmla="val 1355"/>
                <a:gd name="f7" fmla="val 8286"/>
                <a:gd name="f8" fmla="val 10271"/>
                <a:gd name="f9" fmla="val 3372"/>
                <a:gd name="f10" fmla="val 8318"/>
                <a:gd name="f11" fmla="val 3403"/>
                <a:gd name="f12" fmla="val 1387"/>
                <a:gd name="f13" fmla="val 8255"/>
                <a:gd name="f14" fmla="val 3371"/>
                <a:gd name="f15" fmla="val 1"/>
                <a:gd name="f16" fmla="val 2647"/>
                <a:gd name="f17" fmla="val 2616"/>
                <a:gd name="f18" fmla="val 9011"/>
                <a:gd name="f19" fmla="val 11657"/>
                <a:gd name="f20" fmla="val 9042"/>
                <a:gd name="f21" fmla="*/ f0 1 11689"/>
                <a:gd name="f22" fmla="*/ f1 1 11658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1689"/>
                <a:gd name="f29" fmla="*/ f26 1 11658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1689" h="11658">
                  <a:moveTo>
                    <a:pt x="f5" y="f6"/>
                  </a:moveTo>
                  <a:cubicBezTo>
                    <a:pt x="f7" y="f6"/>
                    <a:pt x="f8" y="f9"/>
                    <a:pt x="f8" y="f5"/>
                  </a:cubicBezTo>
                  <a:cubicBezTo>
                    <a:pt x="f8" y="f7"/>
                    <a:pt x="f10" y="f8"/>
                    <a:pt x="f5" y="f8"/>
                  </a:cubicBezTo>
                  <a:cubicBezTo>
                    <a:pt x="f11" y="f8"/>
                    <a:pt x="f12" y="f13"/>
                    <a:pt x="f12" y="f5"/>
                  </a:cubicBezTo>
                  <a:cubicBezTo>
                    <a:pt x="f12" y="f9"/>
                    <a:pt x="f14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16" y="f15"/>
                    <a:pt x="f2" y="f17"/>
                    <a:pt x="f2" y="f5"/>
                  </a:cubicBezTo>
                  <a:cubicBezTo>
                    <a:pt x="f2" y="f18"/>
                    <a:pt x="f16" y="f19"/>
                    <a:pt x="f5" y="f19"/>
                  </a:cubicBezTo>
                  <a:cubicBezTo>
                    <a:pt x="f18" y="f19"/>
                    <a:pt x="f19" y="f18"/>
                    <a:pt x="f19" y="f5"/>
                  </a:cubicBezTo>
                  <a:cubicBezTo>
                    <a:pt x="f3" y="f17"/>
                    <a:pt x="f20" y="f15"/>
                    <a:pt x="f5" y="f1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29" name="Google Shape;5917;p86">
            <a:extLst>
              <a:ext uri="{FF2B5EF4-FFF2-40B4-BE49-F238E27FC236}">
                <a16:creationId xmlns:a16="http://schemas.microsoft.com/office/drawing/2014/main" id="{A2DFEC29-25B2-81A3-CD26-4D1650DC4B03}"/>
              </a:ext>
            </a:extLst>
          </p:cNvPr>
          <p:cNvSpPr/>
          <p:nvPr/>
        </p:nvSpPr>
        <p:spPr>
          <a:xfrm>
            <a:off x="3044246" y="2902005"/>
            <a:ext cx="451036" cy="463171"/>
          </a:xfrm>
          <a:custGeom>
            <a:avLst/>
            <a:gdLst>
              <a:gd name="f0" fmla="val w"/>
              <a:gd name="f1" fmla="val h"/>
              <a:gd name="f2" fmla="val 0"/>
              <a:gd name="f3" fmla="val 12446"/>
              <a:gd name="f4" fmla="val 12698"/>
              <a:gd name="f5" fmla="val 6239"/>
              <a:gd name="f6" fmla="val 1"/>
              <a:gd name="f7" fmla="val 5105"/>
              <a:gd name="f8" fmla="val 4191"/>
              <a:gd name="f9" fmla="val 915"/>
              <a:gd name="f10" fmla="val 4159"/>
              <a:gd name="f11" fmla="val 2112"/>
              <a:gd name="f12" fmla="val 3088"/>
              <a:gd name="f13" fmla="val 4852"/>
              <a:gd name="f14" fmla="val 3939"/>
              <a:gd name="f15" fmla="val 5798"/>
              <a:gd name="f16" fmla="val 4097"/>
              <a:gd name="f17" fmla="val 5294"/>
              <a:gd name="f18" fmla="val 5483"/>
              <a:gd name="f19" fmla="val 6333"/>
              <a:gd name="f20" fmla="val 7310"/>
              <a:gd name="f21" fmla="val 7657"/>
              <a:gd name="f22" fmla="val 4222"/>
              <a:gd name="f23" fmla="val 7972"/>
              <a:gd name="f24" fmla="val 4380"/>
              <a:gd name="f25" fmla="val 8255"/>
              <a:gd name="f26" fmla="val 3403"/>
              <a:gd name="f27" fmla="val 9043"/>
              <a:gd name="f28" fmla="val 3057"/>
              <a:gd name="f29" fmla="val 8728"/>
              <a:gd name="f30" fmla="val 2584"/>
              <a:gd name="f31" fmla="val 8570"/>
              <a:gd name="f32" fmla="val 946"/>
              <a:gd name="f33" fmla="val 8602"/>
              <a:gd name="f34" fmla="val 9515"/>
              <a:gd name="f35" fmla="val 10650"/>
              <a:gd name="f36" fmla="val 11784"/>
              <a:gd name="f37" fmla="val 12697"/>
              <a:gd name="f38" fmla="val 3246"/>
              <a:gd name="f39" fmla="val 4128"/>
              <a:gd name="f40" fmla="val 11752"/>
              <a:gd name="f41" fmla="val 10303"/>
              <a:gd name="f42" fmla="val 4096"/>
              <a:gd name="f43" fmla="val 9988"/>
              <a:gd name="f44" fmla="val 9704"/>
              <a:gd name="f45" fmla="val 4947"/>
              <a:gd name="f46" fmla="val 8917"/>
              <a:gd name="f47" fmla="val 9232"/>
              <a:gd name="f48" fmla="val 5766"/>
              <a:gd name="f49" fmla="val 9389"/>
              <a:gd name="f50" fmla="val 6743"/>
              <a:gd name="f51" fmla="val 7184"/>
              <a:gd name="f52" fmla="val 9200"/>
              <a:gd name="f53" fmla="val 7530"/>
              <a:gd name="f54" fmla="val 8507"/>
              <a:gd name="f55" fmla="val 8350"/>
              <a:gd name="f56" fmla="val 8287"/>
              <a:gd name="f57" fmla="val 10366"/>
              <a:gd name="f58" fmla="val 11500"/>
              <a:gd name="f59" fmla="val 12414"/>
              <a:gd name="f60" fmla="val 12445"/>
              <a:gd name="f61" fmla="val 11563"/>
              <a:gd name="f62" fmla="val 9862"/>
              <a:gd name="f63" fmla="val 9421"/>
              <a:gd name="f64" fmla="val 8759"/>
              <a:gd name="f65" fmla="val 9074"/>
              <a:gd name="f66" fmla="val 8097"/>
              <a:gd name="f67" fmla="val 8318"/>
              <a:gd name="f68" fmla="val 7625"/>
              <a:gd name="f69" fmla="val 5451"/>
              <a:gd name="f70" fmla="val 6680"/>
              <a:gd name="f71" fmla="val 3908"/>
              <a:gd name="f72" fmla="val 7404"/>
              <a:gd name="f73" fmla="val 64"/>
              <a:gd name="f74" fmla="*/ f0 1 12446"/>
              <a:gd name="f75" fmla="*/ f1 1 12698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2446"/>
              <a:gd name="f82" fmla="*/ f79 1 12698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2446" h="12698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0" y="f12"/>
                  <a:pt x="f13" y="f14"/>
                  <a:pt x="f15" y="f16"/>
                </a:cubicBezTo>
                <a:lnTo>
                  <a:pt x="f15" y="f17"/>
                </a:lnTo>
                <a:cubicBezTo>
                  <a:pt x="f13" y="f18"/>
                  <a:pt x="f10" y="f19"/>
                  <a:pt x="f10" y="f20"/>
                </a:cubicBezTo>
                <a:cubicBezTo>
                  <a:pt x="f10" y="f21"/>
                  <a:pt x="f22" y="f23"/>
                  <a:pt x="f24" y="f25"/>
                </a:cubicBezTo>
                <a:lnTo>
                  <a:pt x="f26" y="f27"/>
                </a:lnTo>
                <a:cubicBezTo>
                  <a:pt x="f28" y="f29"/>
                  <a:pt x="f30" y="f31"/>
                  <a:pt x="f11" y="f31"/>
                </a:cubicBezTo>
                <a:cubicBezTo>
                  <a:pt x="f32" y="f33"/>
                  <a:pt x="f6" y="f34"/>
                  <a:pt x="f6" y="f35"/>
                </a:cubicBezTo>
                <a:cubicBezTo>
                  <a:pt x="f6" y="f36"/>
                  <a:pt x="f32" y="f37"/>
                  <a:pt x="f11" y="f37"/>
                </a:cubicBezTo>
                <a:cubicBezTo>
                  <a:pt x="f38" y="f37"/>
                  <a:pt x="f39" y="f40"/>
                  <a:pt x="f8" y="f35"/>
                </a:cubicBezTo>
                <a:cubicBezTo>
                  <a:pt x="f8" y="f41"/>
                  <a:pt x="f42" y="f43"/>
                  <a:pt x="f14" y="f44"/>
                </a:cubicBezTo>
                <a:lnTo>
                  <a:pt x="f45" y="f46"/>
                </a:lnTo>
                <a:cubicBezTo>
                  <a:pt x="f17" y="f47"/>
                  <a:pt x="f48" y="f49"/>
                  <a:pt x="f5" y="f49"/>
                </a:cubicBezTo>
                <a:cubicBezTo>
                  <a:pt x="f50" y="f49"/>
                  <a:pt x="f51" y="f52"/>
                  <a:pt x="f53" y="f46"/>
                </a:cubicBezTo>
                <a:lnTo>
                  <a:pt x="f54" y="f44"/>
                </a:lnTo>
                <a:cubicBezTo>
                  <a:pt x="f55" y="f43"/>
                  <a:pt x="f56" y="f41"/>
                  <a:pt x="f56" y="f35"/>
                </a:cubicBezTo>
                <a:cubicBezTo>
                  <a:pt x="f56" y="f36"/>
                  <a:pt x="f47" y="f37"/>
                  <a:pt x="f57" y="f37"/>
                </a:cubicBezTo>
                <a:cubicBezTo>
                  <a:pt x="f58" y="f37"/>
                  <a:pt x="f59" y="f40"/>
                  <a:pt x="f60" y="f35"/>
                </a:cubicBezTo>
                <a:cubicBezTo>
                  <a:pt x="f60" y="f34"/>
                  <a:pt x="f61" y="f33"/>
                  <a:pt x="f57" y="f31"/>
                </a:cubicBezTo>
                <a:cubicBezTo>
                  <a:pt x="f62" y="f31"/>
                  <a:pt x="f63" y="f64"/>
                  <a:pt x="f65" y="f27"/>
                </a:cubicBezTo>
                <a:lnTo>
                  <a:pt x="f66" y="f25"/>
                </a:lnTo>
                <a:cubicBezTo>
                  <a:pt x="f25" y="f23"/>
                  <a:pt x="f67" y="f21"/>
                  <a:pt x="f67" y="f20"/>
                </a:cubicBezTo>
                <a:cubicBezTo>
                  <a:pt x="f67" y="f19"/>
                  <a:pt x="f68" y="f69"/>
                  <a:pt x="f70" y="f17"/>
                </a:cubicBezTo>
                <a:lnTo>
                  <a:pt x="f70" y="f16"/>
                </a:lnTo>
                <a:cubicBezTo>
                  <a:pt x="f68" y="f71"/>
                  <a:pt x="f67" y="f12"/>
                  <a:pt x="f67" y="f11"/>
                </a:cubicBezTo>
                <a:cubicBezTo>
                  <a:pt x="f67" y="f32"/>
                  <a:pt x="f72" y="f73"/>
                  <a:pt x="f5" y="f6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130" name="Google Shape;5955;p86">
            <a:extLst>
              <a:ext uri="{FF2B5EF4-FFF2-40B4-BE49-F238E27FC236}">
                <a16:creationId xmlns:a16="http://schemas.microsoft.com/office/drawing/2014/main" id="{502D7306-F821-2D90-C59B-01E97542C0AB}"/>
              </a:ext>
            </a:extLst>
          </p:cNvPr>
          <p:cNvSpPr/>
          <p:nvPr/>
        </p:nvSpPr>
        <p:spPr>
          <a:xfrm>
            <a:off x="3583843" y="2974397"/>
            <a:ext cx="459001" cy="390768"/>
          </a:xfrm>
          <a:custGeom>
            <a:avLst/>
            <a:gdLst>
              <a:gd name="f0" fmla="val w"/>
              <a:gd name="f1" fmla="val h"/>
              <a:gd name="f2" fmla="val 0"/>
              <a:gd name="f3" fmla="val 12666"/>
              <a:gd name="f4" fmla="val 10713"/>
              <a:gd name="f5" fmla="val 1765"/>
              <a:gd name="f6" fmla="val 3309"/>
              <a:gd name="f7" fmla="val 7058"/>
              <a:gd name="f8" fmla="val 7278"/>
              <a:gd name="f9" fmla="val 1954"/>
              <a:gd name="f10" fmla="val 7436"/>
              <a:gd name="f11" fmla="val 2206"/>
              <a:gd name="f12" fmla="val 2615"/>
              <a:gd name="f13" fmla="val 9925"/>
              <a:gd name="f14" fmla="val 788"/>
              <a:gd name="f15" fmla="val 5073"/>
              <a:gd name="f16" fmla="val 5262"/>
              <a:gd name="f17" fmla="val 5514"/>
              <a:gd name="f18" fmla="val 5892"/>
              <a:gd name="f19" fmla="val 3403"/>
              <a:gd name="f20" fmla="val 3813"/>
              <a:gd name="f21" fmla="val 4033"/>
              <a:gd name="f22" fmla="val 4254"/>
              <a:gd name="f23" fmla="val 7247"/>
              <a:gd name="f24" fmla="val 8412"/>
              <a:gd name="f25" fmla="val 8601"/>
              <a:gd name="f26" fmla="val 8853"/>
              <a:gd name="f27" fmla="val 9294"/>
              <a:gd name="f28" fmla="val 6711"/>
              <a:gd name="f29" fmla="val 7152"/>
              <a:gd name="f30" fmla="val 7404"/>
              <a:gd name="f31" fmla="val 7593"/>
              <a:gd name="f32" fmla="val 11815"/>
              <a:gd name="f33" fmla="val 9988"/>
              <a:gd name="f34" fmla="val 10429"/>
              <a:gd name="f35" fmla="val 10649"/>
              <a:gd name="f36" fmla="val 10870"/>
              <a:gd name="f37" fmla="val 379"/>
              <a:gd name="f38" fmla="val 1"/>
              <a:gd name="f39" fmla="val 158"/>
              <a:gd name="f40" fmla="val 190"/>
              <a:gd name="f41" fmla="val 10334"/>
              <a:gd name="f42" fmla="val 10555"/>
              <a:gd name="f43" fmla="val 10712"/>
              <a:gd name="f44" fmla="val 12224"/>
              <a:gd name="f45" fmla="val 12476"/>
              <a:gd name="f46" fmla="val 12665"/>
              <a:gd name="f47" fmla="val 10523"/>
              <a:gd name="f48" fmla="val 12634"/>
              <a:gd name="f49" fmla="val 12445"/>
              <a:gd name="f50" fmla="*/ f0 1 12666"/>
              <a:gd name="f51" fmla="*/ f1 1 10713"/>
              <a:gd name="f52" fmla="val f2"/>
              <a:gd name="f53" fmla="val f3"/>
              <a:gd name="f54" fmla="val f4"/>
              <a:gd name="f55" fmla="+- f54 0 f52"/>
              <a:gd name="f56" fmla="+- f53 0 f52"/>
              <a:gd name="f57" fmla="*/ f56 1 12666"/>
              <a:gd name="f58" fmla="*/ f55 1 10713"/>
              <a:gd name="f59" fmla="*/ f52 1 f57"/>
              <a:gd name="f60" fmla="*/ f53 1 f57"/>
              <a:gd name="f61" fmla="*/ f52 1 f58"/>
              <a:gd name="f62" fmla="*/ f54 1 f58"/>
              <a:gd name="f63" fmla="*/ f59 f50 1"/>
              <a:gd name="f64" fmla="*/ f60 f50 1"/>
              <a:gd name="f65" fmla="*/ f62 f51 1"/>
              <a:gd name="f66" fmla="*/ f61 f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3" t="f66" r="f64" b="f65"/>
            <a:pathLst>
              <a:path w="12666" h="10713">
                <a:moveTo>
                  <a:pt x="f5" y="f6"/>
                </a:moveTo>
                <a:lnTo>
                  <a:pt x="f5" y="f7"/>
                </a:lnTo>
                <a:cubicBezTo>
                  <a:pt x="f5" y="f8"/>
                  <a:pt x="f9" y="f10"/>
                  <a:pt x="f11" y="f10"/>
                </a:cubicBezTo>
                <a:lnTo>
                  <a:pt x="f12" y="f10"/>
                </a:lnTo>
                <a:lnTo>
                  <a:pt x="f12" y="f13"/>
                </a:lnTo>
                <a:lnTo>
                  <a:pt x="f14" y="f13"/>
                </a:lnTo>
                <a:lnTo>
                  <a:pt x="f14" y="f6"/>
                </a:lnTo>
                <a:close/>
                <a:moveTo>
                  <a:pt x="f15" y="f6"/>
                </a:moveTo>
                <a:lnTo>
                  <a:pt x="f15" y="f7"/>
                </a:lnTo>
                <a:cubicBezTo>
                  <a:pt x="f15" y="f8"/>
                  <a:pt x="f16" y="f10"/>
                  <a:pt x="f17" y="f10"/>
                </a:cubicBezTo>
                <a:lnTo>
                  <a:pt x="f18" y="f10"/>
                </a:lnTo>
                <a:lnTo>
                  <a:pt x="f18" y="f13"/>
                </a:lnTo>
                <a:lnTo>
                  <a:pt x="f19" y="f13"/>
                </a:lnTo>
                <a:lnTo>
                  <a:pt x="f19" y="f10"/>
                </a:lnTo>
                <a:lnTo>
                  <a:pt x="f20" y="f10"/>
                </a:lnTo>
                <a:cubicBezTo>
                  <a:pt x="f21" y="f10"/>
                  <a:pt x="f22" y="f23"/>
                  <a:pt x="f22" y="f7"/>
                </a:cubicBezTo>
                <a:lnTo>
                  <a:pt x="f22" y="f6"/>
                </a:lnTo>
                <a:close/>
                <a:moveTo>
                  <a:pt x="f24" y="f6"/>
                </a:moveTo>
                <a:lnTo>
                  <a:pt x="f24" y="f7"/>
                </a:lnTo>
                <a:cubicBezTo>
                  <a:pt x="f24" y="f8"/>
                  <a:pt x="f25" y="f10"/>
                  <a:pt x="f26" y="f10"/>
                </a:cubicBezTo>
                <a:lnTo>
                  <a:pt x="f27" y="f10"/>
                </a:lnTo>
                <a:lnTo>
                  <a:pt x="f27" y="f13"/>
                </a:lnTo>
                <a:lnTo>
                  <a:pt x="f28" y="f13"/>
                </a:lnTo>
                <a:lnTo>
                  <a:pt x="f28" y="f10"/>
                </a:lnTo>
                <a:lnTo>
                  <a:pt x="f29" y="f10"/>
                </a:lnTo>
                <a:cubicBezTo>
                  <a:pt x="f30" y="f10"/>
                  <a:pt x="f31" y="f23"/>
                  <a:pt x="f31" y="f7"/>
                </a:cubicBezTo>
                <a:lnTo>
                  <a:pt x="f31" y="f6"/>
                </a:lnTo>
                <a:close/>
                <a:moveTo>
                  <a:pt x="f32" y="f6"/>
                </a:moveTo>
                <a:lnTo>
                  <a:pt x="f32" y="f13"/>
                </a:lnTo>
                <a:lnTo>
                  <a:pt x="f33" y="f13"/>
                </a:lnTo>
                <a:lnTo>
                  <a:pt x="f33" y="f10"/>
                </a:lnTo>
                <a:lnTo>
                  <a:pt x="f34" y="f10"/>
                </a:lnTo>
                <a:cubicBezTo>
                  <a:pt x="f35" y="f10"/>
                  <a:pt x="f36" y="f23"/>
                  <a:pt x="f36" y="f7"/>
                </a:cubicBezTo>
                <a:lnTo>
                  <a:pt x="f36" y="f6"/>
                </a:lnTo>
                <a:close/>
                <a:moveTo>
                  <a:pt x="f37" y="f38"/>
                </a:moveTo>
                <a:cubicBezTo>
                  <a:pt x="f39" y="f38"/>
                  <a:pt x="f38" y="f40"/>
                  <a:pt x="f38" y="f37"/>
                </a:cubicBezTo>
                <a:lnTo>
                  <a:pt x="f38" y="f41"/>
                </a:lnTo>
                <a:cubicBezTo>
                  <a:pt x="f38" y="f42"/>
                  <a:pt x="f40" y="f43"/>
                  <a:pt x="f37" y="f43"/>
                </a:cubicBezTo>
                <a:lnTo>
                  <a:pt x="f44" y="f43"/>
                </a:lnTo>
                <a:cubicBezTo>
                  <a:pt x="f45" y="f43"/>
                  <a:pt x="f46" y="f47"/>
                  <a:pt x="f46" y="f41"/>
                </a:cubicBezTo>
                <a:lnTo>
                  <a:pt x="f46" y="f37"/>
                </a:lnTo>
                <a:cubicBezTo>
                  <a:pt x="f48" y="f40"/>
                  <a:pt x="f49" y="f38"/>
                  <a:pt x="f44" y="f3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131" name="Google Shape;5983;p86">
            <a:extLst>
              <a:ext uri="{FF2B5EF4-FFF2-40B4-BE49-F238E27FC236}">
                <a16:creationId xmlns:a16="http://schemas.microsoft.com/office/drawing/2014/main" id="{6B66F2F5-B00B-711E-D219-793CB52A897C}"/>
              </a:ext>
            </a:extLst>
          </p:cNvPr>
          <p:cNvGrpSpPr/>
          <p:nvPr/>
        </p:nvGrpSpPr>
        <p:grpSpPr>
          <a:xfrm>
            <a:off x="4231302" y="2914147"/>
            <a:ext cx="461287" cy="462000"/>
            <a:chOff x="5526834" y="2589242"/>
            <a:chExt cx="461287" cy="462000"/>
          </a:xfrm>
          <a:solidFill>
            <a:schemeClr val="bg2"/>
          </a:solidFill>
        </p:grpSpPr>
        <p:sp>
          <p:nvSpPr>
            <p:cNvPr id="132" name="Google Shape;5984;p86">
              <a:extLst>
                <a:ext uri="{FF2B5EF4-FFF2-40B4-BE49-F238E27FC236}">
                  <a16:creationId xmlns:a16="http://schemas.microsoft.com/office/drawing/2014/main" id="{12BB1C2C-F750-23C8-FD5B-5091EF99EB6B}"/>
                </a:ext>
              </a:extLst>
            </p:cNvPr>
            <p:cNvSpPr/>
            <p:nvPr/>
          </p:nvSpPr>
          <p:spPr>
            <a:xfrm>
              <a:off x="5526834" y="2589242"/>
              <a:ext cx="368804" cy="3700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77"/>
                <a:gd name="f4" fmla="val 10145"/>
                <a:gd name="f5" fmla="val 5104"/>
                <a:gd name="f6" fmla="val 3813"/>
                <a:gd name="f7" fmla="val 5797"/>
                <a:gd name="f8" fmla="val 6364"/>
                <a:gd name="f9" fmla="val 4348"/>
                <a:gd name="f10" fmla="val 5073"/>
                <a:gd name="f11" fmla="val 5766"/>
                <a:gd name="f12" fmla="val 6333"/>
                <a:gd name="f13" fmla="val 4379"/>
                <a:gd name="f14" fmla="val 3844"/>
                <a:gd name="f15" fmla="val 4411"/>
                <a:gd name="f16" fmla="val 2300"/>
                <a:gd name="f17" fmla="val 2269"/>
                <a:gd name="f18" fmla="val 63"/>
                <a:gd name="f19" fmla="val 7908"/>
                <a:gd name="f20" fmla="val 7877"/>
                <a:gd name="f21" fmla="val 10176"/>
                <a:gd name="f22" fmla="*/ f0 1 10177"/>
                <a:gd name="f23" fmla="*/ f1 1 10145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10177"/>
                <a:gd name="f30" fmla="*/ f27 1 10145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10177" h="1014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16" y="f2"/>
                    <a:pt x="f2" y="f17"/>
                    <a:pt x="f2" y="f10"/>
                  </a:cubicBezTo>
                  <a:cubicBezTo>
                    <a:pt x="f18" y="f19"/>
                    <a:pt x="f16" y="f4"/>
                    <a:pt x="f5" y="f4"/>
                  </a:cubicBezTo>
                  <a:cubicBezTo>
                    <a:pt x="f20" y="f4"/>
                    <a:pt x="f21" y="f20"/>
                    <a:pt x="f21" y="f10"/>
                  </a:cubicBezTo>
                  <a:cubicBezTo>
                    <a:pt x="f21" y="f17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3" name="Google Shape;5985;p86">
              <a:extLst>
                <a:ext uri="{FF2B5EF4-FFF2-40B4-BE49-F238E27FC236}">
                  <a16:creationId xmlns:a16="http://schemas.microsoft.com/office/drawing/2014/main" id="{44DDCF96-4B86-77D8-0636-5C5350676A45}"/>
                </a:ext>
              </a:extLst>
            </p:cNvPr>
            <p:cNvSpPr/>
            <p:nvPr/>
          </p:nvSpPr>
          <p:spPr>
            <a:xfrm>
              <a:off x="5588474" y="2775231"/>
              <a:ext cx="399647" cy="27601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567"/>
                <a:gd name="f5" fmla="val 9774"/>
                <a:gd name="f6" fmla="val 9040"/>
                <a:gd name="f7" fmla="val 8444"/>
                <a:gd name="f8" fmla="val 548"/>
                <a:gd name="f9" fmla="val 1265"/>
                <a:gd name="f10" fmla="val 1801"/>
                <a:gd name="f11" fmla="val 8790"/>
                <a:gd name="f12" fmla="val 2305"/>
                <a:gd name="f13" fmla="val 9295"/>
                <a:gd name="f14" fmla="val 2463"/>
                <a:gd name="f15" fmla="val 2967"/>
                <a:gd name="f16" fmla="val 4416"/>
                <a:gd name="f17" fmla="val 8192"/>
                <a:gd name="f18" fmla="val 5645"/>
                <a:gd name="f19" fmla="val 6774"/>
                <a:gd name="f20" fmla="val 5834"/>
                <a:gd name="f21" fmla="val 4825"/>
                <a:gd name="f22" fmla="val 5829"/>
                <a:gd name="f23" fmla="val 5487"/>
                <a:gd name="f24" fmla="val 4663"/>
                <a:gd name="f25" fmla="val 5865"/>
                <a:gd name="f26" fmla="val 3403"/>
                <a:gd name="f27" fmla="val 2143"/>
                <a:gd name="f28" fmla="val 977"/>
                <a:gd name="f29" fmla="val 1"/>
                <a:gd name="f30" fmla="val 6306"/>
                <a:gd name="f31" fmla="val 7031"/>
                <a:gd name="f32" fmla="val 568"/>
                <a:gd name="f33" fmla="val 7566"/>
                <a:gd name="f34" fmla="val 1261"/>
                <a:gd name="f35" fmla="val 5388"/>
                <a:gd name="f36" fmla="val 5955"/>
                <a:gd name="f37" fmla="val 6459"/>
                <a:gd name="f38" fmla="val 7220"/>
                <a:gd name="f39" fmla="val 6617"/>
                <a:gd name="f40" fmla="val 6716"/>
                <a:gd name="f41" fmla="val 8601"/>
                <a:gd name="f42" fmla="val 6495"/>
                <a:gd name="f43" fmla="val 10082"/>
                <a:gd name="f44" fmla="val 4920"/>
                <a:gd name="f45" fmla="val 10114"/>
                <a:gd name="f46" fmla="val 2904"/>
                <a:gd name="f47" fmla="val 2400"/>
                <a:gd name="f48" fmla="val 10649"/>
                <a:gd name="f49" fmla="val 2211"/>
                <a:gd name="f50" fmla="val 11027"/>
                <a:gd name="f51" fmla="val 1706"/>
                <a:gd name="f52" fmla="val 10996"/>
                <a:gd name="f53" fmla="val 1108"/>
                <a:gd name="f54" fmla="val 10964"/>
                <a:gd name="f55" fmla="val 572"/>
                <a:gd name="f56" fmla="val 10492"/>
                <a:gd name="f57" fmla="val 100"/>
                <a:gd name="f58" fmla="val 9893"/>
                <a:gd name="f59" fmla="val 5"/>
                <a:gd name="f60" fmla="val 9853"/>
                <a:gd name="f61" fmla="val 2"/>
                <a:gd name="f62" fmla="val 9813"/>
                <a:gd name="f63" fmla="*/ f0 1 11028"/>
                <a:gd name="f64" fmla="*/ f1 1 7567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11028"/>
                <a:gd name="f71" fmla="*/ f68 1 7567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11028" h="756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lnTo>
                    <a:pt x="f13" y="f15"/>
                  </a:lnTo>
                  <a:cubicBezTo>
                    <a:pt x="f13" y="f16"/>
                    <a:pt x="f17" y="f18"/>
                    <a:pt x="f19" y="f20"/>
                  </a:cubicBezTo>
                  <a:lnTo>
                    <a:pt x="f19" y="f21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29" y="f30"/>
                  </a:lnTo>
                  <a:cubicBezTo>
                    <a:pt x="f29" y="f31"/>
                    <a:pt x="f32" y="f33"/>
                    <a:pt x="f34" y="f33"/>
                  </a:cubicBezTo>
                  <a:lnTo>
                    <a:pt x="f35" y="f33"/>
                  </a:lnTo>
                  <a:cubicBezTo>
                    <a:pt x="f36" y="f33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5" y="f47"/>
                  </a:ln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57"/>
                    <a:pt x="f58" y="f59"/>
                  </a:cubicBezTo>
                  <a:cubicBezTo>
                    <a:pt x="f60" y="f61"/>
                    <a:pt x="f6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4" name="Google Shape;5986;p86">
            <a:extLst>
              <a:ext uri="{FF2B5EF4-FFF2-40B4-BE49-F238E27FC236}">
                <a16:creationId xmlns:a16="http://schemas.microsoft.com/office/drawing/2014/main" id="{7DF1D54D-2773-6118-0127-68C36AED7B13}"/>
              </a:ext>
            </a:extLst>
          </p:cNvPr>
          <p:cNvGrpSpPr/>
          <p:nvPr/>
        </p:nvGrpSpPr>
        <p:grpSpPr>
          <a:xfrm>
            <a:off x="6058320" y="2896518"/>
            <a:ext cx="465823" cy="464295"/>
            <a:chOff x="7353851" y="2571612"/>
            <a:chExt cx="465823" cy="464295"/>
          </a:xfrm>
          <a:solidFill>
            <a:schemeClr val="bg2"/>
          </a:solidFill>
        </p:grpSpPr>
        <p:sp>
          <p:nvSpPr>
            <p:cNvPr id="135" name="Google Shape;5987;p86">
              <a:extLst>
                <a:ext uri="{FF2B5EF4-FFF2-40B4-BE49-F238E27FC236}">
                  <a16:creationId xmlns:a16="http://schemas.microsoft.com/office/drawing/2014/main" id="{1AB67BD6-D98B-343B-D911-C249D5035608}"/>
                </a:ext>
              </a:extLst>
            </p:cNvPr>
            <p:cNvSpPr/>
            <p:nvPr/>
          </p:nvSpPr>
          <p:spPr>
            <a:xfrm>
              <a:off x="7635834" y="2856594"/>
              <a:ext cx="183840" cy="1793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73"/>
                <a:gd name="f4" fmla="val 4916"/>
                <a:gd name="f5" fmla="val 2238"/>
                <a:gd name="f6" fmla="val 1"/>
                <a:gd name="f7" fmla="val 1986"/>
                <a:gd name="f8" fmla="val 442"/>
                <a:gd name="f9" fmla="val 1671"/>
                <a:gd name="f10" fmla="val 820"/>
                <a:gd name="f11" fmla="val 1324"/>
                <a:gd name="f12" fmla="val 1229"/>
                <a:gd name="f13" fmla="val 946"/>
                <a:gd name="f14" fmla="val 473"/>
                <a:gd name="f15" fmla="val 2206"/>
                <a:gd name="f16" fmla="val 4443"/>
                <a:gd name="f17" fmla="val 2521"/>
                <a:gd name="f18" fmla="val 4758"/>
                <a:gd name="f19" fmla="val 2923"/>
                <a:gd name="f20" fmla="val 3325"/>
                <a:gd name="f21" fmla="val 3726"/>
                <a:gd name="f22" fmla="val 4128"/>
                <a:gd name="f23" fmla="val 3813"/>
                <a:gd name="f24" fmla="val 2836"/>
                <a:gd name="f25" fmla="*/ f0 1 5073"/>
                <a:gd name="f26" fmla="*/ f1 1 4916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5073"/>
                <a:gd name="f33" fmla="*/ f30 1 4916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5073" h="4916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9"/>
                    <a:pt x="f14" y="f7"/>
                    <a:pt x="f6" y="f5"/>
                  </a:cubicBezTo>
                  <a:lnTo>
                    <a:pt x="f15" y="f16"/>
                  </a:ln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16" y="f16"/>
                  </a:cubicBezTo>
                  <a:cubicBezTo>
                    <a:pt x="f3" y="f23"/>
                    <a:pt x="f3" y="f24"/>
                    <a:pt x="f16" y="f15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6" name="Google Shape;5988;p86">
              <a:extLst>
                <a:ext uri="{FF2B5EF4-FFF2-40B4-BE49-F238E27FC236}">
                  <a16:creationId xmlns:a16="http://schemas.microsoft.com/office/drawing/2014/main" id="{CE2D04EA-56BE-777A-A537-0913F2ACDA86}"/>
                </a:ext>
              </a:extLst>
            </p:cNvPr>
            <p:cNvSpPr/>
            <p:nvPr/>
          </p:nvSpPr>
          <p:spPr>
            <a:xfrm>
              <a:off x="7353851" y="2571612"/>
              <a:ext cx="359670" cy="3632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925"/>
                <a:gd name="f4" fmla="val 9958"/>
                <a:gd name="f5" fmla="val 4978"/>
                <a:gd name="f6" fmla="val 1702"/>
                <a:gd name="f7" fmla="val 6774"/>
                <a:gd name="f8" fmla="val 8286"/>
                <a:gd name="f9" fmla="val 3214"/>
                <a:gd name="f10" fmla="val 5010"/>
                <a:gd name="f11" fmla="val 8254"/>
                <a:gd name="f12" fmla="val 5892"/>
                <a:gd name="f13" fmla="val 7939"/>
                <a:gd name="f14" fmla="val 6711"/>
                <a:gd name="f15" fmla="val 7341"/>
                <a:gd name="f16" fmla="val 7310"/>
                <a:gd name="f17" fmla="val 6742"/>
                <a:gd name="f18" fmla="val 7908"/>
                <a:gd name="f19" fmla="val 5923"/>
                <a:gd name="f20" fmla="val 8318"/>
                <a:gd name="f21" fmla="val 3151"/>
                <a:gd name="f22" fmla="val 1670"/>
                <a:gd name="f23" fmla="val 6837"/>
                <a:gd name="f24" fmla="val 1"/>
                <a:gd name="f25" fmla="val 2268"/>
                <a:gd name="f26" fmla="val 2269"/>
                <a:gd name="f27" fmla="val 7688"/>
                <a:gd name="f28" fmla="val 9956"/>
                <a:gd name="f29" fmla="val 5013"/>
                <a:gd name="f30" fmla="val 9957"/>
                <a:gd name="f31" fmla="val 5048"/>
                <a:gd name="f32" fmla="val 5083"/>
                <a:gd name="f33" fmla="val 6367"/>
                <a:gd name="f34" fmla="val 7586"/>
                <a:gd name="f35" fmla="val 9395"/>
                <a:gd name="f36" fmla="val 8506"/>
                <a:gd name="f37" fmla="val 8444"/>
                <a:gd name="f38" fmla="val 9420"/>
                <a:gd name="f39" fmla="val 7499"/>
                <a:gd name="f40" fmla="val 9924"/>
                <a:gd name="f41" fmla="val 6270"/>
                <a:gd name="f42" fmla="val 7687"/>
                <a:gd name="f43" fmla="*/ f0 1 9925"/>
                <a:gd name="f44" fmla="*/ f1 1 9958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9925"/>
                <a:gd name="f51" fmla="*/ f48 1 9958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9925" h="995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5" y="f20"/>
                  </a:cubicBezTo>
                  <a:cubicBezTo>
                    <a:pt x="f21" y="f20"/>
                    <a:pt x="f22" y="f23"/>
                    <a:pt x="f22" y="f10"/>
                  </a:cubicBezTo>
                  <a:cubicBezTo>
                    <a:pt x="f22" y="f9"/>
                    <a:pt x="f21" y="f6"/>
                    <a:pt x="f5" y="f6"/>
                  </a:cubicBezTo>
                  <a:close/>
                  <a:moveTo>
                    <a:pt x="f5" y="f24"/>
                  </a:moveTo>
                  <a:cubicBezTo>
                    <a:pt x="f25" y="f24"/>
                    <a:pt x="f2" y="f26"/>
                    <a:pt x="f2" y="f5"/>
                  </a:cubicBezTo>
                  <a:cubicBezTo>
                    <a:pt x="f2" y="f27"/>
                    <a:pt x="f25" y="f28"/>
                    <a:pt x="f5" y="f28"/>
                  </a:cubicBezTo>
                  <a:cubicBezTo>
                    <a:pt x="f29" y="f30"/>
                    <a:pt x="f31" y="f30"/>
                    <a:pt x="f32" y="f30"/>
                  </a:cubicBezTo>
                  <a:cubicBezTo>
                    <a:pt x="f33" y="f30"/>
                    <a:pt x="f34" y="f35"/>
                    <a:pt x="f36" y="f37"/>
                  </a:cubicBezTo>
                  <a:cubicBezTo>
                    <a:pt x="f38" y="f39"/>
                    <a:pt x="f40" y="f41"/>
                    <a:pt x="f40" y="f5"/>
                  </a:cubicBezTo>
                  <a:cubicBezTo>
                    <a:pt x="f40" y="f26"/>
                    <a:pt x="f42" y="f24"/>
                    <a:pt x="f5" y="f24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7" name="Google Shape;6005;p86">
            <a:extLst>
              <a:ext uri="{FF2B5EF4-FFF2-40B4-BE49-F238E27FC236}">
                <a16:creationId xmlns:a16="http://schemas.microsoft.com/office/drawing/2014/main" id="{331656EE-330E-3828-F0E5-C48080BAF991}"/>
              </a:ext>
            </a:extLst>
          </p:cNvPr>
          <p:cNvGrpSpPr/>
          <p:nvPr/>
        </p:nvGrpSpPr>
        <p:grpSpPr>
          <a:xfrm>
            <a:off x="3605816" y="3820199"/>
            <a:ext cx="406286" cy="408900"/>
            <a:chOff x="4901348" y="3495294"/>
            <a:chExt cx="406286" cy="408900"/>
          </a:xfrm>
          <a:solidFill>
            <a:schemeClr val="bg2"/>
          </a:solidFill>
        </p:grpSpPr>
        <p:sp>
          <p:nvSpPr>
            <p:cNvPr id="138" name="Google Shape;6006;p86">
              <a:extLst>
                <a:ext uri="{FF2B5EF4-FFF2-40B4-BE49-F238E27FC236}">
                  <a16:creationId xmlns:a16="http://schemas.microsoft.com/office/drawing/2014/main" id="{03F5894C-EF3E-DA9C-73EE-4EC298E1303F}"/>
                </a:ext>
              </a:extLst>
            </p:cNvPr>
            <p:cNvSpPr/>
            <p:nvPr/>
          </p:nvSpPr>
          <p:spPr>
            <a:xfrm>
              <a:off x="4901348" y="3495294"/>
              <a:ext cx="406286" cy="3000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66"/>
                <a:gd name="f4" fmla="val 9294"/>
                <a:gd name="f5" fmla="val 11405"/>
                <a:gd name="f6" fmla="val 1701"/>
                <a:gd name="f7" fmla="val 11626"/>
                <a:gd name="f8" fmla="val 11846"/>
                <a:gd name="f9" fmla="val 1890"/>
                <a:gd name="f10" fmla="val 2142"/>
                <a:gd name="f11" fmla="val 3749"/>
                <a:gd name="f12" fmla="val 11090"/>
                <a:gd name="f13" fmla="val 4663"/>
                <a:gd name="f14" fmla="val 9956"/>
                <a:gd name="f15" fmla="val 4978"/>
                <a:gd name="f16" fmla="val 10051"/>
                <a:gd name="f17" fmla="val 4631"/>
                <a:gd name="f18" fmla="val 10145"/>
                <a:gd name="f19" fmla="val 4222"/>
                <a:gd name="f20" fmla="val 3844"/>
                <a:gd name="f21" fmla="val 2584"/>
                <a:gd name="f22" fmla="val 3812"/>
                <a:gd name="f23" fmla="val 2647"/>
                <a:gd name="f24" fmla="val 4600"/>
                <a:gd name="f25" fmla="val 2773"/>
                <a:gd name="f26" fmla="val 5009"/>
                <a:gd name="f27" fmla="val 1639"/>
                <a:gd name="f28" fmla="val 4694"/>
                <a:gd name="f29" fmla="val 851"/>
                <a:gd name="f30" fmla="val 3781"/>
                <a:gd name="f31" fmla="val 1040"/>
                <a:gd name="f32" fmla="val 1292"/>
                <a:gd name="f33" fmla="val 4065"/>
                <a:gd name="f34" fmla="val 3655"/>
                <a:gd name="f35" fmla="val 4317"/>
                <a:gd name="f36" fmla="val 4506"/>
                <a:gd name="f37" fmla="val 3875"/>
                <a:gd name="f38" fmla="val 4096"/>
                <a:gd name="f39" fmla="val 4821"/>
                <a:gd name="f40" fmla="val 5041"/>
                <a:gd name="f41" fmla="val 5262"/>
                <a:gd name="f42" fmla="val 5261"/>
                <a:gd name="f43" fmla="val 5451"/>
                <a:gd name="f44" fmla="val 5324"/>
                <a:gd name="f45" fmla="val 5577"/>
                <a:gd name="f46" fmla="val 5608"/>
                <a:gd name="f47" fmla="val 5482"/>
                <a:gd name="f48" fmla="val 5797"/>
                <a:gd name="f49" fmla="val 5431"/>
                <a:gd name="f50" fmla="val 5952"/>
                <a:gd name="f51" fmla="val 5229"/>
                <a:gd name="f52" fmla="val 6065"/>
                <a:gd name="f53" fmla="val 5054"/>
                <a:gd name="f54" fmla="val 5017"/>
                <a:gd name="f55" fmla="val 4980"/>
                <a:gd name="f56" fmla="val 6060"/>
                <a:gd name="f57" fmla="val 4947"/>
                <a:gd name="f58" fmla="val 6049"/>
                <a:gd name="f59" fmla="val 4128"/>
                <a:gd name="f60" fmla="val 5734"/>
                <a:gd name="f61" fmla="val 4946"/>
                <a:gd name="f62" fmla="val 2993"/>
                <a:gd name="f63" fmla="val 2741"/>
                <a:gd name="f64" fmla="val 2552"/>
                <a:gd name="f65" fmla="val 189"/>
                <a:gd name="f66" fmla="val 441"/>
                <a:gd name="f67" fmla="val 882"/>
                <a:gd name="f68" fmla="val 1261"/>
                <a:gd name="f69" fmla="val 536"/>
                <a:gd name="f70" fmla="val 1"/>
                <a:gd name="f71" fmla="val 1418"/>
                <a:gd name="f72" fmla="val 4568"/>
                <a:gd name="f73" fmla="val 1513"/>
                <a:gd name="f74" fmla="val 3183"/>
                <a:gd name="f75" fmla="val 5923"/>
                <a:gd name="f76" fmla="val 4159"/>
                <a:gd name="f77" fmla="val 7372"/>
                <a:gd name="f78" fmla="val 5073"/>
                <a:gd name="f79" fmla="val 7089"/>
                <a:gd name="f80" fmla="val 7687"/>
                <a:gd name="f81" fmla="val 8286"/>
                <a:gd name="f82" fmla="val 8884"/>
                <a:gd name="f83" fmla="val 4443"/>
                <a:gd name="f84" fmla="val 8192"/>
                <a:gd name="f85" fmla="val 7782"/>
                <a:gd name="f86" fmla="val 7562"/>
                <a:gd name="f87" fmla="val 8507"/>
                <a:gd name="f88" fmla="val 9484"/>
                <a:gd name="f89" fmla="val 11216"/>
                <a:gd name="f90" fmla="val 4537"/>
                <a:gd name="f91" fmla="val 12098"/>
                <a:gd name="f92" fmla="val 9704"/>
                <a:gd name="f93" fmla="*/ f0 1 12666"/>
                <a:gd name="f94" fmla="*/ f1 1 9294"/>
                <a:gd name="f95" fmla="val f2"/>
                <a:gd name="f96" fmla="val f3"/>
                <a:gd name="f97" fmla="val f4"/>
                <a:gd name="f98" fmla="+- f97 0 f95"/>
                <a:gd name="f99" fmla="+- f96 0 f95"/>
                <a:gd name="f100" fmla="*/ f99 1 12666"/>
                <a:gd name="f101" fmla="*/ f98 1 9294"/>
                <a:gd name="f102" fmla="*/ f95 1 f100"/>
                <a:gd name="f103" fmla="*/ f96 1 f100"/>
                <a:gd name="f104" fmla="*/ f95 1 f101"/>
                <a:gd name="f105" fmla="*/ f97 1 f101"/>
                <a:gd name="f106" fmla="*/ f102 f93 1"/>
                <a:gd name="f107" fmla="*/ f103 f93 1"/>
                <a:gd name="f108" fmla="*/ f105 f94 1"/>
                <a:gd name="f109" fmla="*/ f104 f9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6" t="f109" r="f107" b="f108"/>
              <a:pathLst>
                <a:path w="12666" h="929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lnTo>
                    <a:pt x="f18" y="f6"/>
                  </a:lnTo>
                  <a:close/>
                  <a:moveTo>
                    <a:pt x="f21" y="f6"/>
                  </a:moveTo>
                  <a:lnTo>
                    <a:pt x="f21" y="f22"/>
                  </a:lnTo>
                  <a:cubicBezTo>
                    <a:pt x="f21" y="f19"/>
                    <a:pt x="f23" y="f24"/>
                    <a:pt x="f25" y="f26"/>
                  </a:cubicBezTo>
                  <a:cubicBezTo>
                    <a:pt x="f27" y="f28"/>
                    <a:pt x="f29" y="f30"/>
                    <a:pt x="f29" y="f10"/>
                  </a:cubicBezTo>
                  <a:cubicBezTo>
                    <a:pt x="f29" y="f9"/>
                    <a:pt x="f31" y="f6"/>
                    <a:pt x="f32" y="f6"/>
                  </a:cubicBezTo>
                  <a:close/>
                  <a:moveTo>
                    <a:pt x="f33" y="f34"/>
                  </a:moveTo>
                  <a:cubicBezTo>
                    <a:pt x="f35" y="f34"/>
                    <a:pt x="f36" y="f37"/>
                    <a:pt x="f36" y="f38"/>
                  </a:cubicBezTo>
                  <a:cubicBezTo>
                    <a:pt x="f36" y="f17"/>
                    <a:pt x="f39" y="f40"/>
                    <a:pt x="f41" y="f42"/>
                  </a:cubicBezTo>
                  <a:cubicBezTo>
                    <a:pt x="f43" y="f44"/>
                    <a:pt x="f45" y="f46"/>
                    <a:pt x="f47" y="f48"/>
                  </a:cubicBezTo>
                  <a:cubicBezTo>
                    <a:pt x="f49" y="f50"/>
                    <a:pt x="f51" y="f52"/>
                    <a:pt x="f53" y="f52"/>
                  </a:cubicBezTo>
                  <a:cubicBezTo>
                    <a:pt x="f54" y="f52"/>
                    <a:pt x="f55" y="f56"/>
                    <a:pt x="f57" y="f58"/>
                  </a:cubicBezTo>
                  <a:cubicBezTo>
                    <a:pt x="f59" y="f60"/>
                    <a:pt x="f34" y="f61"/>
                    <a:pt x="f34" y="f38"/>
                  </a:cubicBezTo>
                  <a:cubicBezTo>
                    <a:pt x="f34" y="f37"/>
                    <a:pt x="f20" y="f34"/>
                    <a:pt x="f33" y="f34"/>
                  </a:cubicBezTo>
                  <a:close/>
                  <a:moveTo>
                    <a:pt x="f62" y="f2"/>
                  </a:moveTo>
                  <a:cubicBezTo>
                    <a:pt x="f63" y="f2"/>
                    <a:pt x="f64" y="f65"/>
                    <a:pt x="f64" y="f66"/>
                  </a:cubicBezTo>
                  <a:lnTo>
                    <a:pt x="f64" y="f67"/>
                  </a:lnTo>
                  <a:lnTo>
                    <a:pt x="f68" y="f67"/>
                  </a:lnTo>
                  <a:cubicBezTo>
                    <a:pt x="f69" y="f67"/>
                    <a:pt x="f70" y="f71"/>
                    <a:pt x="f70" y="f10"/>
                  </a:cubicBezTo>
                  <a:cubicBezTo>
                    <a:pt x="f70" y="f72"/>
                    <a:pt x="f73" y="f48"/>
                    <a:pt x="f74" y="f75"/>
                  </a:cubicBezTo>
                  <a:cubicBezTo>
                    <a:pt x="f76" y="f77"/>
                    <a:pt x="f78" y="f79"/>
                    <a:pt x="f78" y="f80"/>
                  </a:cubicBezTo>
                  <a:cubicBezTo>
                    <a:pt x="f78" y="f81"/>
                    <a:pt x="f39" y="f82"/>
                    <a:pt x="f83" y="f4"/>
                  </a:cubicBezTo>
                  <a:lnTo>
                    <a:pt x="f84" y="f4"/>
                  </a:lnTo>
                  <a:cubicBezTo>
                    <a:pt x="f85" y="f82"/>
                    <a:pt x="f86" y="f81"/>
                    <a:pt x="f86" y="f80"/>
                  </a:cubicBezTo>
                  <a:cubicBezTo>
                    <a:pt x="f86" y="f79"/>
                    <a:pt x="f87" y="f77"/>
                    <a:pt x="f88" y="f75"/>
                  </a:cubicBezTo>
                  <a:cubicBezTo>
                    <a:pt x="f89" y="f48"/>
                    <a:pt x="f3" y="f90"/>
                    <a:pt x="f3" y="f10"/>
                  </a:cubicBezTo>
                  <a:cubicBezTo>
                    <a:pt x="f3" y="f71"/>
                    <a:pt x="f91" y="f67"/>
                    <a:pt x="f5" y="f67"/>
                  </a:cubicBezTo>
                  <a:lnTo>
                    <a:pt x="f18" y="f67"/>
                  </a:lnTo>
                  <a:lnTo>
                    <a:pt x="f18" y="f66"/>
                  </a:lnTo>
                  <a:cubicBezTo>
                    <a:pt x="f18" y="f65"/>
                    <a:pt x="f14" y="f2"/>
                    <a:pt x="f9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9" name="Google Shape;6007;p86">
              <a:extLst>
                <a:ext uri="{FF2B5EF4-FFF2-40B4-BE49-F238E27FC236}">
                  <a16:creationId xmlns:a16="http://schemas.microsoft.com/office/drawing/2014/main" id="{06E8A359-F037-6E2E-D619-846D1397F3CA}"/>
                </a:ext>
              </a:extLst>
            </p:cNvPr>
            <p:cNvSpPr/>
            <p:nvPr/>
          </p:nvSpPr>
          <p:spPr>
            <a:xfrm>
              <a:off x="4979173" y="3822804"/>
              <a:ext cx="249658" cy="813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83"/>
                <a:gd name="f4" fmla="val 2521"/>
                <a:gd name="f5" fmla="val 757"/>
                <a:gd name="f6" fmla="val 1"/>
                <a:gd name="f7" fmla="val 63"/>
                <a:gd name="f8" fmla="val 1954"/>
                <a:gd name="f9" fmla="val 2237"/>
                <a:gd name="f10" fmla="val 158"/>
                <a:gd name="f11" fmla="val 473"/>
                <a:gd name="f12" fmla="val 7278"/>
                <a:gd name="f13" fmla="val 7593"/>
                <a:gd name="f14" fmla="val 7782"/>
                <a:gd name="f15" fmla="val 7688"/>
                <a:gd name="f16" fmla="val 6995"/>
                <a:gd name="f17" fmla="*/ f0 1 7783"/>
                <a:gd name="f18" fmla="*/ f1 1 2521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7783"/>
                <a:gd name="f25" fmla="*/ f22 1 2521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7783" h="2521">
                  <a:moveTo>
                    <a:pt x="f5" y="f6"/>
                  </a:moveTo>
                  <a:lnTo>
                    <a:pt x="f7" y="f8"/>
                  </a:lnTo>
                  <a:cubicBezTo>
                    <a:pt x="f2" y="f9"/>
                    <a:pt x="f10" y="f4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14" y="f9"/>
                    <a:pt x="f15" y="f8"/>
                  </a:cubicBezTo>
                  <a:lnTo>
                    <a:pt x="f16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0" name="Google Shape;6020;p86">
            <a:extLst>
              <a:ext uri="{FF2B5EF4-FFF2-40B4-BE49-F238E27FC236}">
                <a16:creationId xmlns:a16="http://schemas.microsoft.com/office/drawing/2014/main" id="{8BFC8F61-AA1D-707B-E368-23B9A3B46FFE}"/>
              </a:ext>
            </a:extLst>
          </p:cNvPr>
          <p:cNvGrpSpPr/>
          <p:nvPr/>
        </p:nvGrpSpPr>
        <p:grpSpPr>
          <a:xfrm>
            <a:off x="4852783" y="2907920"/>
            <a:ext cx="272920" cy="462000"/>
            <a:chOff x="6148315" y="2583015"/>
            <a:chExt cx="272920" cy="462000"/>
          </a:xfrm>
          <a:solidFill>
            <a:schemeClr val="bg2"/>
          </a:solidFill>
        </p:grpSpPr>
        <p:sp>
          <p:nvSpPr>
            <p:cNvPr id="141" name="Google Shape;6021;p86">
              <a:extLst>
                <a:ext uri="{FF2B5EF4-FFF2-40B4-BE49-F238E27FC236}">
                  <a16:creationId xmlns:a16="http://schemas.microsoft.com/office/drawing/2014/main" id="{43B4B2F3-0DE0-86BB-490C-BF1D98D04B89}"/>
                </a:ext>
              </a:extLst>
            </p:cNvPr>
            <p:cNvSpPr/>
            <p:nvPr/>
          </p:nvSpPr>
          <p:spPr>
            <a:xfrm>
              <a:off x="6148315" y="2583015"/>
              <a:ext cx="272920" cy="3218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8823"/>
                <a:gd name="f5" fmla="val 3372"/>
                <a:gd name="f6" fmla="val 1"/>
                <a:gd name="f7" fmla="val 95"/>
                <a:gd name="f8" fmla="val 5703"/>
                <a:gd name="f9" fmla="val 5829"/>
                <a:gd name="f10" fmla="val 5987"/>
                <a:gd name="f11" fmla="val 6113"/>
                <a:gd name="f12" fmla="val 1418"/>
                <a:gd name="f13" fmla="val 8822"/>
                <a:gd name="f14" fmla="val 6081"/>
                <a:gd name="f15" fmla="val 7467"/>
                <a:gd name="f16" fmla="val 7530"/>
                <a:gd name="f17" fmla="val 7499"/>
                <a:gd name="f18" fmla="val 4191"/>
                <a:gd name="f19" fmla="val 4727"/>
                <a:gd name="f20" fmla="val 4663"/>
                <a:gd name="f21" fmla="val 4884"/>
                <a:gd name="f22" fmla="val 5010"/>
                <a:gd name="f23" fmla="val 5357"/>
                <a:gd name="f24" fmla="val 5892"/>
                <a:gd name="f25" fmla="val 6585"/>
                <a:gd name="f26" fmla="val 4474"/>
                <a:gd name="f27" fmla="val 7121"/>
                <a:gd name="f28" fmla="val 3750"/>
                <a:gd name="f29" fmla="val 3088"/>
                <a:gd name="f30" fmla="val 2521"/>
                <a:gd name="f31" fmla="val 2899"/>
                <a:gd name="f32" fmla="val 4916"/>
                <a:gd name="f33" fmla="*/ f0 1 7531"/>
                <a:gd name="f34" fmla="*/ f1 1 8823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7531"/>
                <a:gd name="f41" fmla="*/ f38 1 8823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7531" h="8823">
                  <a:moveTo>
                    <a:pt x="f5" y="f6"/>
                  </a:moveTo>
                  <a:lnTo>
                    <a:pt x="f7" y="f8"/>
                  </a:lnTo>
                  <a:cubicBezTo>
                    <a:pt x="f6" y="f9"/>
                    <a:pt x="f6" y="f10"/>
                    <a:pt x="f7" y="f11"/>
                  </a:cubicBezTo>
                  <a:lnTo>
                    <a:pt x="f12" y="f13"/>
                  </a:lnTo>
                  <a:lnTo>
                    <a:pt x="f14" y="f13"/>
                  </a:lnTo>
                  <a:lnTo>
                    <a:pt x="f15" y="f11"/>
                  </a:lnTo>
                  <a:cubicBezTo>
                    <a:pt x="f16" y="f10"/>
                    <a:pt x="f17" y="f9"/>
                    <a:pt x="f15" y="f8"/>
                  </a:cubicBezTo>
                  <a:lnTo>
                    <a:pt x="f18" y="f6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2" y="f24"/>
                  </a:cubicBezTo>
                  <a:cubicBezTo>
                    <a:pt x="f22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30" y="f24"/>
                  </a:cubicBezTo>
                  <a:cubicBezTo>
                    <a:pt x="f30" y="f23"/>
                    <a:pt x="f31" y="f32"/>
                    <a:pt x="f5" y="f19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2" name="Google Shape;6022;p86">
              <a:extLst>
                <a:ext uri="{FF2B5EF4-FFF2-40B4-BE49-F238E27FC236}">
                  <a16:creationId xmlns:a16="http://schemas.microsoft.com/office/drawing/2014/main" id="{A94D3458-ABF5-B9E4-F256-78A906275D37}"/>
                </a:ext>
              </a:extLst>
            </p:cNvPr>
            <p:cNvSpPr/>
            <p:nvPr/>
          </p:nvSpPr>
          <p:spPr>
            <a:xfrm>
              <a:off x="6209955" y="2934675"/>
              <a:ext cx="151881" cy="110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3025"/>
                <a:gd name="f5" fmla="val 32"/>
                <a:gd name="f6" fmla="val 2615"/>
                <a:gd name="f7" fmla="val 1"/>
                <a:gd name="f8" fmla="val 2836"/>
                <a:gd name="f9" fmla="val 190"/>
                <a:gd name="f10" fmla="val 442"/>
                <a:gd name="f11" fmla="val 3750"/>
                <a:gd name="f12" fmla="val 3970"/>
                <a:gd name="f13" fmla="*/ f0 1 4191"/>
                <a:gd name="f14" fmla="*/ f1 1 3025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4191"/>
                <a:gd name="f21" fmla="*/ f18 1 3025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4191" h="3025">
                  <a:moveTo>
                    <a:pt x="f5" y="f2"/>
                  </a:moveTo>
                  <a:lnTo>
                    <a:pt x="f5" y="f6"/>
                  </a:lnTo>
                  <a:cubicBezTo>
                    <a:pt x="f7" y="f8"/>
                    <a:pt x="f9" y="f4"/>
                    <a:pt x="f10" y="f4"/>
                  </a:cubicBezTo>
                  <a:lnTo>
                    <a:pt x="f11" y="f4"/>
                  </a:lnTo>
                  <a:cubicBezTo>
                    <a:pt x="f12" y="f4"/>
                    <a:pt x="f3" y="f8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3" name="Google Shape;6038;p86">
            <a:extLst>
              <a:ext uri="{FF2B5EF4-FFF2-40B4-BE49-F238E27FC236}">
                <a16:creationId xmlns:a16="http://schemas.microsoft.com/office/drawing/2014/main" id="{106D3455-9647-C334-0C51-91F5563EB5CC}"/>
              </a:ext>
            </a:extLst>
          </p:cNvPr>
          <p:cNvGrpSpPr/>
          <p:nvPr/>
        </p:nvGrpSpPr>
        <p:grpSpPr>
          <a:xfrm>
            <a:off x="2500526" y="2929408"/>
            <a:ext cx="454438" cy="462586"/>
            <a:chOff x="3796058" y="2604503"/>
            <a:chExt cx="454438" cy="462586"/>
          </a:xfrm>
          <a:solidFill>
            <a:schemeClr val="bg2"/>
          </a:solidFill>
        </p:grpSpPr>
        <p:sp>
          <p:nvSpPr>
            <p:cNvPr id="144" name="Google Shape;6039;p86">
              <a:extLst>
                <a:ext uri="{FF2B5EF4-FFF2-40B4-BE49-F238E27FC236}">
                  <a16:creationId xmlns:a16="http://schemas.microsoft.com/office/drawing/2014/main" id="{34357A90-4898-61E7-DEAC-FC1D9EF1D239}"/>
                </a:ext>
              </a:extLst>
            </p:cNvPr>
            <p:cNvSpPr/>
            <p:nvPr/>
          </p:nvSpPr>
          <p:spPr>
            <a:xfrm>
              <a:off x="3796058" y="2604503"/>
              <a:ext cx="138184" cy="2246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813"/>
                <a:gd name="f4" fmla="val 6159"/>
                <a:gd name="f5" fmla="val 1698"/>
                <a:gd name="f6" fmla="val 1"/>
                <a:gd name="f7" fmla="val 1520"/>
                <a:gd name="f8" fmla="val 1373"/>
                <a:gd name="f9" fmla="val 138"/>
                <a:gd name="f10" fmla="val 1293"/>
                <a:gd name="f11" fmla="val 299"/>
                <a:gd name="f12" fmla="val 5119"/>
                <a:gd name="f13" fmla="val 5308"/>
                <a:gd name="f14" fmla="val 127"/>
                <a:gd name="f15" fmla="val 5528"/>
                <a:gd name="f16" fmla="val 316"/>
                <a:gd name="f17" fmla="val 5623"/>
                <a:gd name="f18" fmla="val 2332"/>
                <a:gd name="f19" fmla="val 6158"/>
                <a:gd name="f20" fmla="val 3277"/>
                <a:gd name="f21" fmla="val 2630"/>
                <a:gd name="f22" fmla="val 2868"/>
                <a:gd name="f23" fmla="val 4111"/>
                <a:gd name="f24" fmla="val 582"/>
                <a:gd name="f25" fmla="val 1797"/>
                <a:gd name="f26" fmla="val 15"/>
                <a:gd name="f27" fmla="val 1763"/>
                <a:gd name="f28" fmla="val 5"/>
                <a:gd name="f29" fmla="val 1730"/>
                <a:gd name="f30" fmla="*/ f0 1 3813"/>
                <a:gd name="f31" fmla="*/ f1 1 6159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3813"/>
                <a:gd name="f38" fmla="*/ f35 1 6159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3813" h="615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cubicBezTo>
                    <a:pt x="f6" y="f13"/>
                    <a:pt x="f14" y="f15"/>
                    <a:pt x="f16" y="f17"/>
                  </a:cubicBezTo>
                  <a:lnTo>
                    <a:pt x="f18" y="f19"/>
                  </a:lnTo>
                  <a:cubicBezTo>
                    <a:pt x="f20" y="f21"/>
                    <a:pt x="f22" y="f23"/>
                    <a:pt x="f3" y="f24"/>
                  </a:cubicBezTo>
                  <a:lnTo>
                    <a:pt x="f25" y="f26"/>
                  </a:lnTo>
                  <a:cubicBezTo>
                    <a:pt x="f27" y="f28"/>
                    <a:pt x="f2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5" name="Google Shape;6040;p86">
              <a:extLst>
                <a:ext uri="{FF2B5EF4-FFF2-40B4-BE49-F238E27FC236}">
                  <a16:creationId xmlns:a16="http://schemas.microsoft.com/office/drawing/2014/main" id="{861D2EC1-C3E6-0875-98D5-CB15C455796E}"/>
                </a:ext>
              </a:extLst>
            </p:cNvPr>
            <p:cNvSpPr/>
            <p:nvPr/>
          </p:nvSpPr>
          <p:spPr>
            <a:xfrm>
              <a:off x="3880567" y="2662495"/>
              <a:ext cx="313977" cy="4045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64"/>
                <a:gd name="f4" fmla="val 11092"/>
                <a:gd name="f5" fmla="val 4348"/>
                <a:gd name="f6" fmla="val 3466"/>
                <a:gd name="f7" fmla="val 4820"/>
                <a:gd name="f8" fmla="val 5199"/>
                <a:gd name="f9" fmla="val 3844"/>
                <a:gd name="f10" fmla="val 4316"/>
                <a:gd name="f11" fmla="val 4789"/>
                <a:gd name="f12" fmla="val 5136"/>
                <a:gd name="f13" fmla="val 3907"/>
                <a:gd name="f14" fmla="val 3529"/>
                <a:gd name="f15" fmla="val 3875"/>
                <a:gd name="f16" fmla="val 5104"/>
                <a:gd name="f17" fmla="val 5766"/>
                <a:gd name="f18" fmla="val 6081"/>
                <a:gd name="f19" fmla="val 7624"/>
                <a:gd name="f20" fmla="val 2615"/>
                <a:gd name="f21" fmla="val 3560"/>
                <a:gd name="f22" fmla="val 3812"/>
                <a:gd name="f23" fmla="val 5892"/>
                <a:gd name="f24" fmla="val 4096"/>
                <a:gd name="f25" fmla="val 5955"/>
                <a:gd name="f26" fmla="val 4631"/>
                <a:gd name="f27" fmla="val 4883"/>
                <a:gd name="f28" fmla="val 2048"/>
                <a:gd name="f29" fmla="val 1386"/>
                <a:gd name="f30" fmla="val 2458"/>
                <a:gd name="f31" fmla="val 1638"/>
                <a:gd name="f32" fmla="val 1544"/>
                <a:gd name="f33" fmla="val 977"/>
                <a:gd name="f34" fmla="val 4001"/>
                <a:gd name="f35" fmla="val 2678"/>
                <a:gd name="f36" fmla="val 4474"/>
                <a:gd name="f37" fmla="val 4726"/>
                <a:gd name="f38" fmla="val 2741"/>
                <a:gd name="f39" fmla="val 5010"/>
                <a:gd name="f40" fmla="val 2899"/>
                <a:gd name="f41" fmla="val 32"/>
                <a:gd name="f42" fmla="val 10523"/>
                <a:gd name="f43" fmla="val 10680"/>
                <a:gd name="f44" fmla="val 63"/>
                <a:gd name="f45" fmla="val 10964"/>
                <a:gd name="f46" fmla="val 252"/>
                <a:gd name="f47" fmla="val 11027"/>
                <a:gd name="f48" fmla="val 328"/>
                <a:gd name="f49" fmla="val 11070"/>
                <a:gd name="f50" fmla="val 404"/>
                <a:gd name="f51" fmla="val 11091"/>
                <a:gd name="f52" fmla="val 475"/>
                <a:gd name="f53" fmla="val 613"/>
                <a:gd name="f54" fmla="val 737"/>
                <a:gd name="f55" fmla="val 11014"/>
                <a:gd name="f56" fmla="val 819"/>
                <a:gd name="f57" fmla="val 10869"/>
                <a:gd name="f58" fmla="val 2143"/>
                <a:gd name="f59" fmla="val 8475"/>
                <a:gd name="f60" fmla="val 6490"/>
                <a:gd name="f61" fmla="val 7845"/>
                <a:gd name="f62" fmla="val 7907"/>
                <a:gd name="f63" fmla="val 8037"/>
                <a:gd name="f64" fmla="val 8173"/>
                <a:gd name="f65" fmla="val 8243"/>
                <a:gd name="f66" fmla="val 8316"/>
                <a:gd name="f67" fmla="val 8381"/>
                <a:gd name="f68" fmla="val 8570"/>
                <a:gd name="f69" fmla="val 10932"/>
                <a:gd name="f70" fmla="val 8538"/>
                <a:gd name="f71" fmla="val 10491"/>
                <a:gd name="f72" fmla="val 5734"/>
                <a:gd name="f73" fmla="val 5262"/>
                <a:gd name="f74" fmla="val 6585"/>
                <a:gd name="f75" fmla="val 5482"/>
                <a:gd name="f76" fmla="val 7120"/>
                <a:gd name="f77" fmla="val 3434"/>
                <a:gd name="f78" fmla="val 6931"/>
                <a:gd name="f79" fmla="val 4222"/>
                <a:gd name="f80" fmla="val 1513"/>
                <a:gd name="f81" fmla="*/ f0 1 8664"/>
                <a:gd name="f82" fmla="*/ f1 1 11092"/>
                <a:gd name="f83" fmla="val f2"/>
                <a:gd name="f84" fmla="val f3"/>
                <a:gd name="f85" fmla="val f4"/>
                <a:gd name="f86" fmla="+- f85 0 f83"/>
                <a:gd name="f87" fmla="+- f84 0 f83"/>
                <a:gd name="f88" fmla="*/ f87 1 8664"/>
                <a:gd name="f89" fmla="*/ f86 1 11092"/>
                <a:gd name="f90" fmla="*/ f83 1 f88"/>
                <a:gd name="f91" fmla="*/ f84 1 f88"/>
                <a:gd name="f92" fmla="*/ f83 1 f89"/>
                <a:gd name="f93" fmla="*/ f85 1 f89"/>
                <a:gd name="f94" fmla="*/ f90 f81 1"/>
                <a:gd name="f95" fmla="*/ f91 f81 1"/>
                <a:gd name="f96" fmla="*/ f93 f82 1"/>
                <a:gd name="f97" fmla="*/ f92 f8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4" t="f97" r="f95" b="f96"/>
              <a:pathLst>
                <a:path w="8664" h="1109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16" y="f17"/>
                  </a:moveTo>
                  <a:lnTo>
                    <a:pt x="f18" y="f19"/>
                  </a:lnTo>
                  <a:lnTo>
                    <a:pt x="f20" y="f19"/>
                  </a:lnTo>
                  <a:lnTo>
                    <a:pt x="f21" y="f17"/>
                  </a:lnTo>
                  <a:cubicBezTo>
                    <a:pt x="f22" y="f23"/>
                    <a:pt x="f24" y="f25"/>
                    <a:pt x="f5" y="f25"/>
                  </a:cubicBezTo>
                  <a:cubicBezTo>
                    <a:pt x="f26" y="f25"/>
                    <a:pt x="f27" y="f23"/>
                    <a:pt x="f16" y="f17"/>
                  </a:cubicBezTo>
                  <a:close/>
                  <a:moveTo>
                    <a:pt x="f28" y="f2"/>
                  </a:moveTo>
                  <a:cubicBezTo>
                    <a:pt x="f29" y="f30"/>
                    <a:pt x="f31" y="f32"/>
                    <a:pt x="f33" y="f34"/>
                  </a:cubicBezTo>
                  <a:lnTo>
                    <a:pt x="f35" y="f36"/>
                  </a:lnTo>
                  <a:cubicBezTo>
                    <a:pt x="f35" y="f37"/>
                    <a:pt x="f38" y="f39"/>
                    <a:pt x="f40" y="f8"/>
                  </a:cubicBezTo>
                  <a:lnTo>
                    <a:pt x="f41" y="f42"/>
                  </a:lnTo>
                  <a:cubicBezTo>
                    <a:pt x="f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1"/>
                  </a:cubicBezTo>
                  <a:cubicBezTo>
                    <a:pt x="f53" y="f51"/>
                    <a:pt x="f54" y="f55"/>
                    <a:pt x="f56" y="f57"/>
                  </a:cubicBezTo>
                  <a:lnTo>
                    <a:pt x="f58" y="f59"/>
                  </a:lnTo>
                  <a:lnTo>
                    <a:pt x="f60" y="f59"/>
                  </a:lnTo>
                  <a:lnTo>
                    <a:pt x="f61" y="f57"/>
                  </a:lnTo>
                  <a:cubicBezTo>
                    <a:pt x="f62" y="f55"/>
                    <a:pt x="f63" y="f51"/>
                    <a:pt x="f64" y="f51"/>
                  </a:cubicBezTo>
                  <a:cubicBezTo>
                    <a:pt x="f65" y="f51"/>
                    <a:pt x="f66" y="f49"/>
                    <a:pt x="f67" y="f47"/>
                  </a:cubicBezTo>
                  <a:cubicBezTo>
                    <a:pt x="f68" y="f69"/>
                    <a:pt x="f3" y="f43"/>
                    <a:pt x="f70" y="f71"/>
                  </a:cubicBezTo>
                  <a:lnTo>
                    <a:pt x="f72" y="f73"/>
                  </a:lnTo>
                  <a:lnTo>
                    <a:pt x="f74" y="f75"/>
                  </a:lnTo>
                  <a:cubicBezTo>
                    <a:pt x="f76" y="f77"/>
                    <a:pt x="f78" y="f79"/>
                    <a:pt x="f19" y="f80"/>
                  </a:cubicBezTo>
                  <a:lnTo>
                    <a:pt x="f28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6" name="Google Shape;6041;p86">
              <a:extLst>
                <a:ext uri="{FF2B5EF4-FFF2-40B4-BE49-F238E27FC236}">
                  <a16:creationId xmlns:a16="http://schemas.microsoft.com/office/drawing/2014/main" id="{20821D46-8ACD-58E4-CF19-5506BDBABC5F}"/>
                </a:ext>
              </a:extLst>
            </p:cNvPr>
            <p:cNvSpPr/>
            <p:nvPr/>
          </p:nvSpPr>
          <p:spPr>
            <a:xfrm>
              <a:off x="4156853" y="2753285"/>
              <a:ext cx="93643" cy="1044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84"/>
                <a:gd name="f4" fmla="val 2864"/>
                <a:gd name="f5" fmla="val 630"/>
                <a:gd name="f6" fmla="val 252"/>
                <a:gd name="f7" fmla="val 1449"/>
                <a:gd name="f8" fmla="val 410"/>
                <a:gd name="f9" fmla="val 945"/>
                <a:gd name="f10" fmla="val 2395"/>
                <a:gd name="f11" fmla="val 1607"/>
                <a:gd name="f12" fmla="val 2836"/>
                <a:gd name="f13" fmla="val 1658"/>
                <a:gd name="f14" fmla="val 2855"/>
                <a:gd name="f15" fmla="val 1707"/>
                <a:gd name="f16" fmla="val 1753"/>
                <a:gd name="f17" fmla="val 1932"/>
                <a:gd name="f18" fmla="val 2067"/>
                <a:gd name="f19" fmla="val 2728"/>
                <a:gd name="f20" fmla="val 2143"/>
                <a:gd name="f21" fmla="val 2552"/>
                <a:gd name="f22" fmla="val 725"/>
                <a:gd name="f23" fmla="val 2458"/>
                <a:gd name="f24" fmla="val 473"/>
                <a:gd name="f25" fmla="val 2237"/>
                <a:gd name="f26" fmla="val 441"/>
                <a:gd name="f27" fmla="*/ f0 1 2584"/>
                <a:gd name="f28" fmla="*/ f1 1 2864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584"/>
                <a:gd name="f35" fmla="*/ f32 1 2864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584" h="2864">
                  <a:moveTo>
                    <a:pt x="f5" y="f2"/>
                  </a:moveTo>
                  <a:cubicBezTo>
                    <a:pt x="f6" y="f7"/>
                    <a:pt x="f8" y="f9"/>
                    <a:pt x="f2" y="f10"/>
                  </a:cubicBezTo>
                  <a:lnTo>
                    <a:pt x="f11" y="f12"/>
                  </a:lnTo>
                  <a:cubicBezTo>
                    <a:pt x="f13" y="f14"/>
                    <a:pt x="f15" y="f4"/>
                    <a:pt x="f16" y="f4"/>
                  </a:cubicBezTo>
                  <a:cubicBezTo>
                    <a:pt x="f17" y="f4"/>
                    <a:pt x="f18" y="f19"/>
                    <a:pt x="f20" y="f21"/>
                  </a:cubicBezTo>
                  <a:lnTo>
                    <a:pt x="f3" y="f9"/>
                  </a:lnTo>
                  <a:cubicBezTo>
                    <a:pt x="f21" y="f22"/>
                    <a:pt x="f23" y="f24"/>
                    <a:pt x="f25" y="f26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7" name="Google Shape;6048;p86">
            <a:extLst>
              <a:ext uri="{FF2B5EF4-FFF2-40B4-BE49-F238E27FC236}">
                <a16:creationId xmlns:a16="http://schemas.microsoft.com/office/drawing/2014/main" id="{6F47B852-E3D6-2523-3BF0-C2F14C88F4C2}"/>
              </a:ext>
            </a:extLst>
          </p:cNvPr>
          <p:cNvGrpSpPr/>
          <p:nvPr/>
        </p:nvGrpSpPr>
        <p:grpSpPr>
          <a:xfrm>
            <a:off x="5409754" y="2901181"/>
            <a:ext cx="456723" cy="464304"/>
            <a:chOff x="6705286" y="2576276"/>
            <a:chExt cx="456723" cy="464304"/>
          </a:xfrm>
          <a:solidFill>
            <a:schemeClr val="bg2"/>
          </a:solidFill>
        </p:grpSpPr>
        <p:sp>
          <p:nvSpPr>
            <p:cNvPr id="148" name="Google Shape;6049;p86">
              <a:extLst>
                <a:ext uri="{FF2B5EF4-FFF2-40B4-BE49-F238E27FC236}">
                  <a16:creationId xmlns:a16="http://schemas.microsoft.com/office/drawing/2014/main" id="{E08EB308-3D85-1645-869C-783CB1468554}"/>
                </a:ext>
              </a:extLst>
            </p:cNvPr>
            <p:cNvSpPr/>
            <p:nvPr/>
          </p:nvSpPr>
          <p:spPr>
            <a:xfrm>
              <a:off x="6981608" y="2578580"/>
              <a:ext cx="180401" cy="27167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78"/>
                <a:gd name="f4" fmla="val 7448"/>
                <a:gd name="f5" fmla="val 2489"/>
                <a:gd name="f6" fmla="val 820"/>
                <a:gd name="f7" fmla="val 3403"/>
                <a:gd name="f8" fmla="val 4127"/>
                <a:gd name="f9" fmla="val 1576"/>
                <a:gd name="f10" fmla="val 2490"/>
                <a:gd name="f11" fmla="val 3372"/>
                <a:gd name="f12" fmla="val 4128"/>
                <a:gd name="f13" fmla="val 1575"/>
                <a:gd name="f14" fmla="val 819"/>
                <a:gd name="f15" fmla="val 1"/>
                <a:gd name="f16" fmla="val 1103"/>
                <a:gd name="f17" fmla="val 1104"/>
                <a:gd name="f18" fmla="val 3214"/>
                <a:gd name="f19" fmla="val 315"/>
                <a:gd name="f20" fmla="val 3845"/>
                <a:gd name="f21" fmla="val 4317"/>
                <a:gd name="f22" fmla="val 7058"/>
                <a:gd name="f23" fmla="val 7287"/>
                <a:gd name="f24" fmla="val 1012"/>
                <a:gd name="f25" fmla="val 1225"/>
                <a:gd name="f26" fmla="val 1334"/>
                <a:gd name="f27" fmla="val 1448"/>
                <a:gd name="f28" fmla="val 7406"/>
                <a:gd name="f29" fmla="val 1544"/>
                <a:gd name="f30" fmla="val 7310"/>
                <a:gd name="f31" fmla="val 6365"/>
                <a:gd name="f32" fmla="val 3434"/>
                <a:gd name="f33" fmla="val 3530"/>
                <a:gd name="f34" fmla="val 3640"/>
                <a:gd name="f35" fmla="val 3744"/>
                <a:gd name="f36" fmla="val 3948"/>
                <a:gd name="f37" fmla="val 4663"/>
                <a:gd name="f38" fmla="val 3875"/>
                <a:gd name="f39" fmla="*/ f0 1 4978"/>
                <a:gd name="f40" fmla="*/ f1 1 7448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4978"/>
                <a:gd name="f47" fmla="*/ f44 1 7448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4978" h="744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16" y="f15"/>
                    <a:pt x="f2" y="f17"/>
                    <a:pt x="f2" y="f10"/>
                  </a:cubicBezTo>
                  <a:cubicBezTo>
                    <a:pt x="f2" y="f18"/>
                    <a:pt x="f19" y="f20"/>
                    <a:pt x="f14" y="f21"/>
                  </a:cubicBezTo>
                  <a:lnTo>
                    <a:pt x="f14" y="f22"/>
                  </a:lnTo>
                  <a:cubicBezTo>
                    <a:pt x="f14" y="f23"/>
                    <a:pt x="f24" y="f4"/>
                    <a:pt x="f25" y="f4"/>
                  </a:cubicBezTo>
                  <a:cubicBezTo>
                    <a:pt x="f26" y="f4"/>
                    <a:pt x="f27" y="f28"/>
                    <a:pt x="f29" y="f30"/>
                  </a:cubicBezTo>
                  <a:lnTo>
                    <a:pt x="f5" y="f31"/>
                  </a:lnTo>
                  <a:lnTo>
                    <a:pt x="f32" y="f30"/>
                  </a:lnTo>
                  <a:cubicBezTo>
                    <a:pt x="f33" y="f28"/>
                    <a:pt x="f34" y="f4"/>
                    <a:pt x="f35" y="f4"/>
                  </a:cubicBezTo>
                  <a:cubicBezTo>
                    <a:pt x="f36" y="f4"/>
                    <a:pt x="f8" y="f23"/>
                    <a:pt x="f8" y="f22"/>
                  </a:cubicBezTo>
                  <a:lnTo>
                    <a:pt x="f8" y="f21"/>
                  </a:lnTo>
                  <a:cubicBezTo>
                    <a:pt x="f37" y="f20"/>
                    <a:pt x="f3" y="f18"/>
                    <a:pt x="f3" y="f10"/>
                  </a:cubicBezTo>
                  <a:cubicBezTo>
                    <a:pt x="f3" y="f17"/>
                    <a:pt x="f38" y="f15"/>
                    <a:pt x="f5" y="f1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9" name="Google Shape;6050;p86">
              <a:extLst>
                <a:ext uri="{FF2B5EF4-FFF2-40B4-BE49-F238E27FC236}">
                  <a16:creationId xmlns:a16="http://schemas.microsoft.com/office/drawing/2014/main" id="{C6D7A7FD-C353-28FE-C6E9-54FE95D8C588}"/>
                </a:ext>
              </a:extLst>
            </p:cNvPr>
            <p:cNvSpPr/>
            <p:nvPr/>
          </p:nvSpPr>
          <p:spPr>
            <a:xfrm>
              <a:off x="6768087" y="2980797"/>
              <a:ext cx="391637" cy="597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807"/>
                <a:gd name="f4" fmla="val 1639"/>
                <a:gd name="f5" fmla="val 1450"/>
                <a:gd name="f6" fmla="val 1"/>
                <a:gd name="f7" fmla="val 1292"/>
                <a:gd name="f8" fmla="val 788"/>
                <a:gd name="f9" fmla="val 662"/>
                <a:gd name="f10" fmla="val 1387"/>
                <a:gd name="f11" fmla="val 8822"/>
                <a:gd name="f12" fmla="val 9799"/>
                <a:gd name="f13" fmla="val 10649"/>
                <a:gd name="f14" fmla="val 946"/>
                <a:gd name="f15" fmla="*/ f0 1 10807"/>
                <a:gd name="f16" fmla="*/ f1 1 163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0807"/>
                <a:gd name="f23" fmla="*/ f20 1 1639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0807" h="1639">
                  <a:moveTo>
                    <a:pt x="f5" y="f6"/>
                  </a:moveTo>
                  <a:cubicBezTo>
                    <a:pt x="f7" y="f8"/>
                    <a:pt x="f9" y="f10"/>
                    <a:pt x="f6" y="f4"/>
                  </a:cubicBezTo>
                  <a:lnTo>
                    <a:pt x="f11" y="f4"/>
                  </a:lnTo>
                  <a:cubicBezTo>
                    <a:pt x="f12" y="f4"/>
                    <a:pt x="f13" y="f14"/>
                    <a:pt x="f3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0" name="Google Shape;6051;p86">
              <a:extLst>
                <a:ext uri="{FF2B5EF4-FFF2-40B4-BE49-F238E27FC236}">
                  <a16:creationId xmlns:a16="http://schemas.microsoft.com/office/drawing/2014/main" id="{43491D24-7F89-44B0-067B-DAD14B7B04A2}"/>
                </a:ext>
              </a:extLst>
            </p:cNvPr>
            <p:cNvSpPr/>
            <p:nvPr/>
          </p:nvSpPr>
          <p:spPr>
            <a:xfrm>
              <a:off x="6705286" y="2576276"/>
              <a:ext cx="397361" cy="4314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965"/>
                <a:gd name="f4" fmla="val 11827"/>
                <a:gd name="f5" fmla="val 379"/>
                <a:gd name="f6" fmla="val 1"/>
                <a:gd name="f7" fmla="val 158"/>
                <a:gd name="f8" fmla="val 221"/>
                <a:gd name="f9" fmla="val 411"/>
                <a:gd name="f10" fmla="val 10618"/>
                <a:gd name="f11" fmla="val 11280"/>
                <a:gd name="f12" fmla="val 537"/>
                <a:gd name="f13" fmla="val 11815"/>
                <a:gd name="f14" fmla="val 1198"/>
                <a:gd name="f15" fmla="val 1247"/>
                <a:gd name="f16" fmla="val 11823"/>
                <a:gd name="f17" fmla="val 1295"/>
                <a:gd name="f18" fmla="val 11826"/>
                <a:gd name="f19" fmla="val 1342"/>
                <a:gd name="f20" fmla="val 1912"/>
                <a:gd name="f21" fmla="val 2395"/>
                <a:gd name="f22" fmla="val 11318"/>
                <a:gd name="f23" fmla="val 10650"/>
                <a:gd name="f24" fmla="val 10398"/>
                <a:gd name="f25" fmla="val 2584"/>
                <a:gd name="f26" fmla="val 10272"/>
                <a:gd name="f27" fmla="val 2836"/>
                <a:gd name="f28" fmla="val 8255"/>
                <a:gd name="f29" fmla="val 10807"/>
                <a:gd name="f30" fmla="val 8161"/>
                <a:gd name="f31" fmla="val 8098"/>
                <a:gd name="f32" fmla="val 10492"/>
                <a:gd name="f33" fmla="val 7972"/>
                <a:gd name="f34" fmla="val 10146"/>
                <a:gd name="f35" fmla="val 7625"/>
                <a:gd name="f36" fmla="val 9799"/>
                <a:gd name="f37" fmla="val 9547"/>
                <a:gd name="f38" fmla="val 8224"/>
                <a:gd name="f39" fmla="val 9232"/>
                <a:gd name="f40" fmla="val 8318"/>
                <a:gd name="f41" fmla="val 8917"/>
                <a:gd name="f42" fmla="val 7720"/>
                <a:gd name="f43" fmla="val 7783"/>
                <a:gd name="f44" fmla="val 7058"/>
                <a:gd name="f45" fmla="val 4664"/>
                <a:gd name="f46" fmla="val 7184"/>
                <a:gd name="f47" fmla="val 4065"/>
                <a:gd name="f48" fmla="val 6869"/>
                <a:gd name="f49" fmla="val 3309"/>
                <a:gd name="f50" fmla="val 2490"/>
                <a:gd name="f51" fmla="val 1513"/>
                <a:gd name="f52" fmla="val 7310"/>
                <a:gd name="f53" fmla="val 600"/>
                <a:gd name="f54" fmla="val 8035"/>
                <a:gd name="f55" fmla="*/ f0 1 10965"/>
                <a:gd name="f56" fmla="*/ f1 1 11827"/>
                <a:gd name="f57" fmla="val f2"/>
                <a:gd name="f58" fmla="val f3"/>
                <a:gd name="f59" fmla="val f4"/>
                <a:gd name="f60" fmla="+- f59 0 f57"/>
                <a:gd name="f61" fmla="+- f58 0 f57"/>
                <a:gd name="f62" fmla="*/ f61 1 10965"/>
                <a:gd name="f63" fmla="*/ f60 1 11827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10965" h="11827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12" y="f13"/>
                    <a:pt x="f14" y="f13"/>
                  </a:cubicBez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22"/>
                    <a:pt x="f21" y="f23"/>
                  </a:cubicBezTo>
                  <a:cubicBezTo>
                    <a:pt x="f21" y="f24"/>
                    <a:pt x="f25" y="f26"/>
                    <a:pt x="f27" y="f26"/>
                  </a:cubicBezTo>
                  <a:lnTo>
                    <a:pt x="f3" y="f26"/>
                  </a:lnTo>
                  <a:lnTo>
                    <a:pt x="f3" y="f28"/>
                  </a:lnTo>
                  <a:cubicBezTo>
                    <a:pt x="f29" y="f30"/>
                    <a:pt x="f23" y="f31"/>
                    <a:pt x="f32" y="f33"/>
                  </a:cubicBezTo>
                  <a:lnTo>
                    <a:pt x="f34" y="f35"/>
                  </a:lnTo>
                  <a:lnTo>
                    <a:pt x="f36" y="f33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28" y="f40"/>
                    <a:pt x="f42" y="f43"/>
                    <a:pt x="f42" y="f44"/>
                  </a:cubicBezTo>
                  <a:lnTo>
                    <a:pt x="f42" y="f45"/>
                  </a:lnTo>
                  <a:cubicBezTo>
                    <a:pt x="f46" y="f47"/>
                    <a:pt x="f48" y="f49"/>
                    <a:pt x="f48" y="f50"/>
                  </a:cubicBezTo>
                  <a:cubicBezTo>
                    <a:pt x="f48" y="f51"/>
                    <a:pt x="f52" y="f53"/>
                    <a:pt x="f54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1" name="Google Shape;5717;p85">
            <a:extLst>
              <a:ext uri="{FF2B5EF4-FFF2-40B4-BE49-F238E27FC236}">
                <a16:creationId xmlns:a16="http://schemas.microsoft.com/office/drawing/2014/main" id="{9FA4E052-1448-8CD9-6953-6CBA637F5E98}"/>
              </a:ext>
            </a:extLst>
          </p:cNvPr>
          <p:cNvGrpSpPr/>
          <p:nvPr/>
        </p:nvGrpSpPr>
        <p:grpSpPr>
          <a:xfrm>
            <a:off x="4272304" y="3848453"/>
            <a:ext cx="492377" cy="387934"/>
            <a:chOff x="5567836" y="3523548"/>
            <a:chExt cx="492377" cy="387934"/>
          </a:xfrm>
          <a:solidFill>
            <a:schemeClr val="bg2"/>
          </a:solidFill>
        </p:grpSpPr>
        <p:sp>
          <p:nvSpPr>
            <p:cNvPr id="152" name="Google Shape;5718;p85">
              <a:extLst>
                <a:ext uri="{FF2B5EF4-FFF2-40B4-BE49-F238E27FC236}">
                  <a16:creationId xmlns:a16="http://schemas.microsoft.com/office/drawing/2014/main" id="{4F8330EC-18DD-41E6-01F1-B36F73BD1FE0}"/>
                </a:ext>
              </a:extLst>
            </p:cNvPr>
            <p:cNvSpPr/>
            <p:nvPr/>
          </p:nvSpPr>
          <p:spPr>
            <a:xfrm>
              <a:off x="5691198" y="3523548"/>
              <a:ext cx="110230" cy="1399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18"/>
                <a:gd name="f4" fmla="val 5737"/>
                <a:gd name="f5" fmla="val 2259"/>
                <a:gd name="f6" fmla="val 793"/>
                <a:gd name="f7" fmla="val 1"/>
                <a:gd name="f8" fmla="val 2469"/>
                <a:gd name="f9" fmla="val 3478"/>
                <a:gd name="f10" fmla="val 4725"/>
                <a:gd name="f11" fmla="val 1013"/>
                <a:gd name="f12" fmla="val 5733"/>
                <a:gd name="f13" fmla="val 5736"/>
                <a:gd name="f14" fmla="val 3506"/>
                <a:gd name="f15" fmla="val 3729"/>
                <a:gd name="f16" fmla="*/ f0 1 4518"/>
                <a:gd name="f17" fmla="*/ f1 1 5737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4518"/>
                <a:gd name="f24" fmla="*/ f21 1 5737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4518" h="573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3"/>
                  </a:cubicBezTo>
                  <a:cubicBezTo>
                    <a:pt x="f14" y="f12"/>
                    <a:pt x="f3" y="f10"/>
                    <a:pt x="f3" y="f9"/>
                  </a:cubicBezTo>
                  <a:cubicBezTo>
                    <a:pt x="f3" y="f8"/>
                    <a:pt x="f1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3" name="Google Shape;5719;p85">
              <a:extLst>
                <a:ext uri="{FF2B5EF4-FFF2-40B4-BE49-F238E27FC236}">
                  <a16:creationId xmlns:a16="http://schemas.microsoft.com/office/drawing/2014/main" id="{B8663815-57B3-4812-C5A3-150840D9F6B0}"/>
                </a:ext>
              </a:extLst>
            </p:cNvPr>
            <p:cNvSpPr/>
            <p:nvPr/>
          </p:nvSpPr>
          <p:spPr>
            <a:xfrm>
              <a:off x="5567836" y="3639321"/>
              <a:ext cx="137196" cy="1328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623"/>
                <a:gd name="f4" fmla="val 5447"/>
                <a:gd name="f5" fmla="val 1951"/>
                <a:gd name="f6" fmla="val 1711"/>
                <a:gd name="f7" fmla="val 1480"/>
                <a:gd name="f8" fmla="val 53"/>
                <a:gd name="f9" fmla="val 1269"/>
                <a:gd name="f10" fmla="val 175"/>
                <a:gd name="f11" fmla="val 1"/>
                <a:gd name="f12" fmla="val 907"/>
                <a:gd name="f13" fmla="val 582"/>
                <a:gd name="f14" fmla="val 3443"/>
                <a:gd name="f15" fmla="val 1088"/>
                <a:gd name="f16" fmla="val 4316"/>
                <a:gd name="f17" fmla="val 1506"/>
                <a:gd name="f18" fmla="val 5041"/>
                <a:gd name="f19" fmla="val 2265"/>
                <a:gd name="f20" fmla="val 3045"/>
                <a:gd name="f21" fmla="val 3428"/>
                <a:gd name="f22" fmla="val 3816"/>
                <a:gd name="f23" fmla="val 5349"/>
                <a:gd name="f24" fmla="val 4172"/>
                <a:gd name="f25" fmla="val 5144"/>
                <a:gd name="f26" fmla="val 5253"/>
                <a:gd name="f27" fmla="val 4521"/>
                <a:gd name="f28" fmla="val 3138"/>
                <a:gd name="f29" fmla="val 5000"/>
                <a:gd name="f30" fmla="val 2057"/>
                <a:gd name="f31" fmla="val 4578"/>
                <a:gd name="f32" fmla="val 1330"/>
                <a:gd name="f33" fmla="val 3149"/>
                <a:gd name="f34" fmla="*/ f0 1 5623"/>
                <a:gd name="f35" fmla="*/ f1 1 544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5623"/>
                <a:gd name="f42" fmla="*/ f39 1 544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5623" h="544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cubicBezTo>
                    <a:pt x="f26" y="f27"/>
                    <a:pt x="f3" y="f28"/>
                    <a:pt x="f29" y="f30"/>
                  </a:cubicBezTo>
                  <a:cubicBezTo>
                    <a:pt x="f31" y="f32"/>
                    <a:pt x="f3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4" name="Google Shape;5720;p85">
              <a:extLst>
                <a:ext uri="{FF2B5EF4-FFF2-40B4-BE49-F238E27FC236}">
                  <a16:creationId xmlns:a16="http://schemas.microsoft.com/office/drawing/2014/main" id="{608F440F-F78E-80E0-A4AE-1D66482FACC9}"/>
                </a:ext>
              </a:extLst>
            </p:cNvPr>
            <p:cNvSpPr/>
            <p:nvPr/>
          </p:nvSpPr>
          <p:spPr>
            <a:xfrm>
              <a:off x="5828952" y="3523548"/>
              <a:ext cx="110230" cy="1399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18"/>
                <a:gd name="f4" fmla="val 5737"/>
                <a:gd name="f5" fmla="val 2259"/>
                <a:gd name="f6" fmla="val 793"/>
                <a:gd name="f7" fmla="val 1"/>
                <a:gd name="f8" fmla="val 2469"/>
                <a:gd name="f9" fmla="val 3478"/>
                <a:gd name="f10" fmla="val 4725"/>
                <a:gd name="f11" fmla="val 1013"/>
                <a:gd name="f12" fmla="val 5736"/>
                <a:gd name="f13" fmla="val 3506"/>
                <a:gd name="f14" fmla="val 3729"/>
                <a:gd name="f15" fmla="*/ f0 1 4518"/>
                <a:gd name="f16" fmla="*/ f1 1 5737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518"/>
                <a:gd name="f23" fmla="*/ f20 1 5737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518" h="573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2"/>
                  </a:cubicBezTo>
                  <a:cubicBezTo>
                    <a:pt x="f13" y="f12"/>
                    <a:pt x="f3" y="f10"/>
                    <a:pt x="f3" y="f9"/>
                  </a:cubicBezTo>
                  <a:cubicBezTo>
                    <a:pt x="f3" y="f8"/>
                    <a:pt x="f1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5" name="Google Shape;5721;p85">
              <a:extLst>
                <a:ext uri="{FF2B5EF4-FFF2-40B4-BE49-F238E27FC236}">
                  <a16:creationId xmlns:a16="http://schemas.microsoft.com/office/drawing/2014/main" id="{64A304E6-D24D-31CD-E2CA-51A9DC40E1AD}"/>
                </a:ext>
              </a:extLst>
            </p:cNvPr>
            <p:cNvSpPr/>
            <p:nvPr/>
          </p:nvSpPr>
          <p:spPr>
            <a:xfrm>
              <a:off x="5925138" y="3638827"/>
              <a:ext cx="135075" cy="1329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36"/>
                <a:gd name="f4" fmla="val 5448"/>
                <a:gd name="f5" fmla="val 3670"/>
                <a:gd name="f6" fmla="val 1"/>
                <a:gd name="f7" fmla="val 2471"/>
                <a:gd name="f8" fmla="val 1045"/>
                <a:gd name="f9" fmla="val 1330"/>
                <a:gd name="f10" fmla="val 624"/>
                <a:gd name="f11" fmla="val 2059"/>
                <a:gd name="f12" fmla="val 3137"/>
                <a:gd name="f13" fmla="val 371"/>
                <a:gd name="f14" fmla="val 4523"/>
                <a:gd name="f15" fmla="val 1452"/>
                <a:gd name="f16" fmla="val 5146"/>
                <a:gd name="f17" fmla="val 1808"/>
                <a:gd name="f18" fmla="val 5351"/>
                <a:gd name="f19" fmla="val 2199"/>
                <a:gd name="f20" fmla="val 2586"/>
                <a:gd name="f21" fmla="val 3381"/>
                <a:gd name="f22" fmla="val 4158"/>
                <a:gd name="f23" fmla="val 5039"/>
                <a:gd name="f24" fmla="val 4575"/>
                <a:gd name="f25" fmla="val 4318"/>
                <a:gd name="f26" fmla="val 5168"/>
                <a:gd name="f27" fmla="val 3288"/>
                <a:gd name="f28" fmla="val 5535"/>
                <a:gd name="f29" fmla="val 858"/>
                <a:gd name="f30" fmla="val 4355"/>
                <a:gd name="f31" fmla="val 177"/>
                <a:gd name="f32" fmla="val 4142"/>
                <a:gd name="f33" fmla="val 54"/>
                <a:gd name="f34" fmla="val 3911"/>
                <a:gd name="f35" fmla="*/ f0 1 5536"/>
                <a:gd name="f36" fmla="*/ f1 1 5448"/>
                <a:gd name="f37" fmla="val f2"/>
                <a:gd name="f38" fmla="val f3"/>
                <a:gd name="f39" fmla="val f4"/>
                <a:gd name="f40" fmla="+- f39 0 f37"/>
                <a:gd name="f41" fmla="+- f38 0 f37"/>
                <a:gd name="f42" fmla="*/ f41 1 5536"/>
                <a:gd name="f43" fmla="*/ f40 1 5448"/>
                <a:gd name="f44" fmla="*/ f37 1 f42"/>
                <a:gd name="f45" fmla="*/ f38 1 f42"/>
                <a:gd name="f46" fmla="*/ f37 1 f43"/>
                <a:gd name="f47" fmla="*/ f39 1 f43"/>
                <a:gd name="f48" fmla="*/ f44 f35 1"/>
                <a:gd name="f49" fmla="*/ f45 f35 1"/>
                <a:gd name="f50" fmla="*/ f47 f36 1"/>
                <a:gd name="f51" fmla="*/ f46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8" t="f51" r="f49" b="f50"/>
              <a:pathLst>
                <a:path w="5536" h="544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6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6" name="Google Shape;5722;p85">
              <a:extLst>
                <a:ext uri="{FF2B5EF4-FFF2-40B4-BE49-F238E27FC236}">
                  <a16:creationId xmlns:a16="http://schemas.microsoft.com/office/drawing/2014/main" id="{9974B82E-A8F8-2DC8-5741-02AC241A71C0}"/>
                </a:ext>
              </a:extLst>
            </p:cNvPr>
            <p:cNvSpPr/>
            <p:nvPr/>
          </p:nvSpPr>
          <p:spPr>
            <a:xfrm>
              <a:off x="5663656" y="3691039"/>
              <a:ext cx="303105" cy="2204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23"/>
                <a:gd name="f4" fmla="val 9035"/>
                <a:gd name="f5" fmla="val 6213"/>
                <a:gd name="f6" fmla="val 1"/>
                <a:gd name="f7" fmla="val 5234"/>
                <a:gd name="f8" fmla="val 2259"/>
                <a:gd name="f9" fmla="val 2822"/>
                <a:gd name="f10" fmla="val 3147"/>
                <a:gd name="f11" fmla="val 3376"/>
                <a:gd name="f12" fmla="val 2121"/>
                <a:gd name="f13" fmla="val 3584"/>
                <a:gd name="f14" fmla="val 1907"/>
                <a:gd name="f15" fmla="val 3671"/>
                <a:gd name="f16" fmla="val 750"/>
                <a:gd name="f17" fmla="val 4144"/>
                <a:gd name="f18" fmla="val 5141"/>
                <a:gd name="f19" fmla="val 6210"/>
                <a:gd name="f20" fmla="val 7767"/>
                <a:gd name="f21" fmla="val 1521"/>
                <a:gd name="f22" fmla="val 9034"/>
                <a:gd name="f23" fmla="val 3388"/>
                <a:gd name="f24" fmla="val 3400"/>
                <a:gd name="f25" fmla="val 3413"/>
                <a:gd name="f26" fmla="val 3425"/>
                <a:gd name="f27" fmla="val 3753"/>
                <a:gd name="f28" fmla="val 4081"/>
                <a:gd name="f29" fmla="val 8995"/>
                <a:gd name="f30" fmla="val 4400"/>
                <a:gd name="f31" fmla="val 8917"/>
                <a:gd name="f32" fmla="val 4995"/>
                <a:gd name="f33" fmla="val 8766"/>
                <a:gd name="f34" fmla="val 5604"/>
                <a:gd name="f35" fmla="val 8691"/>
                <a:gd name="f36" fmla="val 6823"/>
                <a:gd name="f37" fmla="val 7432"/>
                <a:gd name="f38" fmla="val 8029"/>
                <a:gd name="f39" fmla="val 8345"/>
                <a:gd name="f40" fmla="val 8670"/>
                <a:gd name="f41" fmla="val 8998"/>
                <a:gd name="f42" fmla="val 9010"/>
                <a:gd name="f43" fmla="val 9022"/>
                <a:gd name="f44" fmla="val 10901"/>
                <a:gd name="f45" fmla="val 12422"/>
                <a:gd name="f46" fmla="val 5138"/>
                <a:gd name="f47" fmla="val 11675"/>
                <a:gd name="f48" fmla="val 4141"/>
                <a:gd name="f49" fmla="val 10516"/>
                <a:gd name="f50" fmla="val 10302"/>
                <a:gd name="f51" fmla="val 10164"/>
                <a:gd name="f52" fmla="val 7191"/>
                <a:gd name="f53" fmla="*/ f0 1 12423"/>
                <a:gd name="f54" fmla="*/ f1 1 9035"/>
                <a:gd name="f55" fmla="val f2"/>
                <a:gd name="f56" fmla="val f3"/>
                <a:gd name="f57" fmla="val f4"/>
                <a:gd name="f58" fmla="+- f57 0 f55"/>
                <a:gd name="f59" fmla="+- f56 0 f55"/>
                <a:gd name="f60" fmla="*/ f59 1 12423"/>
                <a:gd name="f61" fmla="*/ f58 1 9035"/>
                <a:gd name="f62" fmla="*/ f55 1 f60"/>
                <a:gd name="f63" fmla="*/ f56 1 f60"/>
                <a:gd name="f64" fmla="*/ f55 1 f61"/>
                <a:gd name="f65" fmla="*/ f57 1 f61"/>
                <a:gd name="f66" fmla="*/ f62 f53 1"/>
                <a:gd name="f67" fmla="*/ f63 f53 1"/>
                <a:gd name="f68" fmla="*/ f65 f54 1"/>
                <a:gd name="f69" fmla="*/ f64 f5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6" t="f69" r="f67" b="f68"/>
              <a:pathLst>
                <a:path w="12423" h="9035">
                  <a:moveTo>
                    <a:pt x="f5" y="f6"/>
                  </a:moveTo>
                  <a:cubicBezTo>
                    <a:pt x="f7" y="f6"/>
                    <a:pt x="f8" y="f6"/>
                    <a:pt x="f8" y="f9"/>
                  </a:cubicBezTo>
                  <a:lnTo>
                    <a:pt x="f8" y="f10"/>
                  </a:ln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6" y="f18"/>
                    <a:pt x="f6" y="f19"/>
                  </a:cubicBezTo>
                  <a:cubicBezTo>
                    <a:pt x="f6" y="f20"/>
                    <a:pt x="f21" y="f22"/>
                    <a:pt x="f23" y="f22"/>
                  </a:cubicBezTo>
                  <a:cubicBezTo>
                    <a:pt x="f24" y="f4"/>
                    <a:pt x="f25" y="f4"/>
                    <a:pt x="f26" y="f4"/>
                  </a:cubicBezTo>
                  <a:cubicBezTo>
                    <a:pt x="f27" y="f4"/>
                    <a:pt x="f28" y="f29"/>
                    <a:pt x="f30" y="f31"/>
                  </a:cubicBezTo>
                  <a:cubicBezTo>
                    <a:pt x="f32" y="f33"/>
                    <a:pt x="f34" y="f35"/>
                    <a:pt x="f5" y="f35"/>
                  </a:cubicBezTo>
                  <a:cubicBezTo>
                    <a:pt x="f36" y="f35"/>
                    <a:pt x="f37" y="f33"/>
                    <a:pt x="f38" y="f31"/>
                  </a:cubicBezTo>
                  <a:cubicBezTo>
                    <a:pt x="f39" y="f29"/>
                    <a:pt x="f40" y="f4"/>
                    <a:pt x="f41" y="f4"/>
                  </a:cubicBezTo>
                  <a:cubicBezTo>
                    <a:pt x="f42" y="f4"/>
                    <a:pt x="f43" y="f4"/>
                    <a:pt x="f22" y="f22"/>
                  </a:cubicBezTo>
                  <a:cubicBezTo>
                    <a:pt x="f44" y="f22"/>
                    <a:pt x="f45" y="f20"/>
                    <a:pt x="f45" y="f19"/>
                  </a:cubicBezTo>
                  <a:cubicBezTo>
                    <a:pt x="f45" y="f46"/>
                    <a:pt x="f47" y="f48"/>
                    <a:pt x="f49" y="f15"/>
                  </a:cubicBezTo>
                  <a:cubicBezTo>
                    <a:pt x="f50" y="f13"/>
                    <a:pt x="f51" y="f11"/>
                    <a:pt x="f51" y="f10"/>
                  </a:cubicBezTo>
                  <a:lnTo>
                    <a:pt x="f51" y="f9"/>
                  </a:lnTo>
                  <a:cubicBezTo>
                    <a:pt x="f51" y="f6"/>
                    <a:pt x="f5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7" name="Google Shape;5723;p85">
            <a:extLst>
              <a:ext uri="{FF2B5EF4-FFF2-40B4-BE49-F238E27FC236}">
                <a16:creationId xmlns:a16="http://schemas.microsoft.com/office/drawing/2014/main" id="{CE0B73D2-D4DD-4BED-2DD9-25F86E84FD8F}"/>
              </a:ext>
            </a:extLst>
          </p:cNvPr>
          <p:cNvGrpSpPr/>
          <p:nvPr/>
        </p:nvGrpSpPr>
        <p:grpSpPr>
          <a:xfrm>
            <a:off x="1782419" y="2920750"/>
            <a:ext cx="556458" cy="457373"/>
            <a:chOff x="3077952" y="2595844"/>
            <a:chExt cx="556458" cy="457373"/>
          </a:xfrm>
          <a:solidFill>
            <a:schemeClr val="bg2"/>
          </a:solidFill>
        </p:grpSpPr>
        <p:sp>
          <p:nvSpPr>
            <p:cNvPr id="158" name="Google Shape;5724;p85">
              <a:extLst>
                <a:ext uri="{FF2B5EF4-FFF2-40B4-BE49-F238E27FC236}">
                  <a16:creationId xmlns:a16="http://schemas.microsoft.com/office/drawing/2014/main" id="{568F66E1-4885-3418-9BE1-AA26E0BAD594}"/>
                </a:ext>
              </a:extLst>
            </p:cNvPr>
            <p:cNvSpPr/>
            <p:nvPr/>
          </p:nvSpPr>
          <p:spPr>
            <a:xfrm>
              <a:off x="3319445" y="2595844"/>
              <a:ext cx="147739" cy="1038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32"/>
                <a:gd name="f4" fmla="val 3608"/>
                <a:gd name="f5" fmla="val 567"/>
                <a:gd name="f6" fmla="val 254"/>
                <a:gd name="f7" fmla="val 1"/>
                <a:gd name="f8" fmla="val 253"/>
                <a:gd name="f9" fmla="val 563"/>
                <a:gd name="f10" fmla="val 7"/>
                <a:gd name="f11" fmla="val 1662"/>
                <a:gd name="f12" fmla="val 368"/>
                <a:gd name="f13" fmla="val 2731"/>
                <a:gd name="f14" fmla="val 1034"/>
                <a:gd name="f15" fmla="val 2097"/>
                <a:gd name="f16" fmla="val 3138"/>
                <a:gd name="f17" fmla="val 3325"/>
                <a:gd name="f18" fmla="val 2864"/>
                <a:gd name="f19" fmla="val 5014"/>
                <a:gd name="f20" fmla="val 5054"/>
                <a:gd name="f21" fmla="val 5093"/>
                <a:gd name="f22" fmla="val 2873"/>
                <a:gd name="f23" fmla="val 4289"/>
                <a:gd name="f24" fmla="val 1117"/>
                <a:gd name="f25" fmla="val 2515"/>
                <a:gd name="f26" fmla="*/ f0 1 5132"/>
                <a:gd name="f27" fmla="*/ f1 1 3608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5132"/>
                <a:gd name="f34" fmla="*/ f31 1 3608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5132" h="360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10" y="f11"/>
                    <a:pt x="f12" y="f13"/>
                    <a:pt x="f14" y="f4"/>
                  </a:cubicBez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22"/>
                    <a:pt x="f3" y="f22"/>
                  </a:cubicBezTo>
                  <a:cubicBezTo>
                    <a:pt x="f23" y="f24"/>
                    <a:pt x="f2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9" name="Google Shape;5725;p85">
              <a:extLst>
                <a:ext uri="{FF2B5EF4-FFF2-40B4-BE49-F238E27FC236}">
                  <a16:creationId xmlns:a16="http://schemas.microsoft.com/office/drawing/2014/main" id="{221E1B12-F0E3-CACD-3238-2A05B58F6AEC}"/>
                </a:ext>
              </a:extLst>
            </p:cNvPr>
            <p:cNvSpPr/>
            <p:nvPr/>
          </p:nvSpPr>
          <p:spPr>
            <a:xfrm>
              <a:off x="3319528" y="2949671"/>
              <a:ext cx="147648" cy="1035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29"/>
                <a:gd name="f4" fmla="val 3597"/>
                <a:gd name="f5" fmla="val 1022"/>
                <a:gd name="f6" fmla="val 1"/>
                <a:gd name="f7" fmla="val 362"/>
                <a:gd name="f8" fmla="val 874"/>
                <a:gd name="f9" fmla="val 4"/>
                <a:gd name="f10" fmla="val 1937"/>
                <a:gd name="f11" fmla="val 3033"/>
                <a:gd name="f12" fmla="val 3343"/>
                <a:gd name="f13" fmla="val 251"/>
                <a:gd name="f14" fmla="val 3596"/>
                <a:gd name="f15" fmla="val 564"/>
                <a:gd name="f16" fmla="val 2512"/>
                <a:gd name="f17" fmla="val 4286"/>
                <a:gd name="f18" fmla="val 2479"/>
                <a:gd name="f19" fmla="val 724"/>
                <a:gd name="f20" fmla="val 5093"/>
                <a:gd name="f21" fmla="val 5051"/>
                <a:gd name="f22" fmla="val 736"/>
                <a:gd name="f23" fmla="val 5011"/>
                <a:gd name="f24" fmla="val 3319"/>
                <a:gd name="f25" fmla="val 2088"/>
                <a:gd name="f26" fmla="val 462"/>
                <a:gd name="f27" fmla="*/ f0 1 5129"/>
                <a:gd name="f28" fmla="*/ f1 1 359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5129"/>
                <a:gd name="f35" fmla="*/ f32 1 3597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5129" h="3597">
                  <a:moveTo>
                    <a:pt x="f5" y="f6"/>
                  </a:moveTo>
                  <a:cubicBezTo>
                    <a:pt x="f7" y="f8"/>
                    <a:pt x="f9" y="f10"/>
                    <a:pt x="f6" y="f11"/>
                  </a:cubicBezTo>
                  <a:cubicBezTo>
                    <a:pt x="f6" y="f12"/>
                    <a:pt x="f13" y="f14"/>
                    <a:pt x="f15" y="f14"/>
                  </a:cubicBezTo>
                  <a:cubicBezTo>
                    <a:pt x="f16" y="f14"/>
                    <a:pt x="f17" y="f18"/>
                    <a:pt x="f3" y="f19"/>
                  </a:cubicBezTo>
                  <a:cubicBezTo>
                    <a:pt x="f20" y="f19"/>
                    <a:pt x="f21" y="f22"/>
                    <a:pt x="f23" y="f22"/>
                  </a:cubicBezTo>
                  <a:cubicBezTo>
                    <a:pt x="f24" y="f22"/>
                    <a:pt x="f25" y="f2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0" name="Google Shape;5726;p85">
              <a:extLst>
                <a:ext uri="{FF2B5EF4-FFF2-40B4-BE49-F238E27FC236}">
                  <a16:creationId xmlns:a16="http://schemas.microsoft.com/office/drawing/2014/main" id="{C959FEF7-905C-209A-AC20-ECBBABF4F256}"/>
                </a:ext>
              </a:extLst>
            </p:cNvPr>
            <p:cNvSpPr/>
            <p:nvPr/>
          </p:nvSpPr>
          <p:spPr>
            <a:xfrm>
              <a:off x="3239618" y="2710683"/>
              <a:ext cx="281827" cy="2275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90"/>
                <a:gd name="f4" fmla="val 7906"/>
                <a:gd name="f5" fmla="val 6045"/>
                <a:gd name="f6" fmla="val 2610"/>
                <a:gd name="f7" fmla="val 6190"/>
                <a:gd name="f8" fmla="val 6335"/>
                <a:gd name="f9" fmla="val 2666"/>
                <a:gd name="f10" fmla="val 6444"/>
                <a:gd name="f11" fmla="val 2777"/>
                <a:gd name="f12" fmla="val 6664"/>
                <a:gd name="f13" fmla="val 2997"/>
                <a:gd name="f14" fmla="val 3356"/>
                <a:gd name="f15" fmla="val 3575"/>
                <a:gd name="f16" fmla="val 6225"/>
                <a:gd name="f17" fmla="val 3795"/>
                <a:gd name="f18" fmla="val 4153"/>
                <a:gd name="f19" fmla="val 4373"/>
                <a:gd name="f20" fmla="val 4593"/>
                <a:gd name="f21" fmla="val 4951"/>
                <a:gd name="f22" fmla="val 5171"/>
                <a:gd name="f23" fmla="val 5281"/>
                <a:gd name="f24" fmla="val 5336"/>
                <a:gd name="f25" fmla="val 5901"/>
                <a:gd name="f26" fmla="val 5756"/>
                <a:gd name="f27" fmla="val 5646"/>
                <a:gd name="f28" fmla="val 4984"/>
                <a:gd name="f29" fmla="val 4509"/>
                <a:gd name="f30" fmla="val 3440"/>
                <a:gd name="f31" fmla="val 7787"/>
                <a:gd name="f32" fmla="val 1"/>
                <a:gd name="f33" fmla="val 4463"/>
                <a:gd name="f34" fmla="val 3204"/>
                <a:gd name="f35" fmla="val 1064"/>
                <a:gd name="f36" fmla="val 919"/>
                <a:gd name="f37" fmla="val 271"/>
                <a:gd name="f38" fmla="val 3542"/>
                <a:gd name="f39" fmla="val 3765"/>
                <a:gd name="f40" fmla="val 4181"/>
                <a:gd name="f41" fmla="val 4406"/>
                <a:gd name="f42" fmla="val 856"/>
                <a:gd name="f43" fmla="val 4897"/>
                <a:gd name="f44" fmla="val 3147"/>
                <a:gd name="f45" fmla="val 6837"/>
                <a:gd name="f46" fmla="val 4412"/>
                <a:gd name="f47" fmla="val 8450"/>
                <a:gd name="f48" fmla="val 7902"/>
                <a:gd name="f49" fmla="val 9106"/>
                <a:gd name="f50" fmla="val 7788"/>
                <a:gd name="f51" fmla="val 9730"/>
                <a:gd name="f52" fmla="val 7574"/>
                <a:gd name="f53" fmla="val 8357"/>
                <a:gd name="f54" fmla="val 6951"/>
                <a:gd name="f55" fmla="val 7456"/>
                <a:gd name="f56" fmla="val 5602"/>
                <a:gd name="f57" fmla="val 7411"/>
                <a:gd name="f58" fmla="val 4093"/>
                <a:gd name="f59" fmla="val 7366"/>
                <a:gd name="f60" fmla="val 2588"/>
                <a:gd name="f61" fmla="val 8179"/>
                <a:gd name="f62" fmla="val 1184"/>
                <a:gd name="f63" fmla="val 9513"/>
                <a:gd name="f64" fmla="val 480"/>
                <a:gd name="f65" fmla="val 9603"/>
                <a:gd name="f66" fmla="val 432"/>
                <a:gd name="f67" fmla="val 9697"/>
                <a:gd name="f68" fmla="val 398"/>
                <a:gd name="f69" fmla="val 356"/>
                <a:gd name="f70" fmla="val 9149"/>
                <a:gd name="f71" fmla="val 124"/>
                <a:gd name="f72" fmla="val 8471"/>
                <a:gd name="f73" fmla="val 4"/>
                <a:gd name="f74" fmla="*/ f0 1 9790"/>
                <a:gd name="f75" fmla="*/ f1 1 7906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9790"/>
                <a:gd name="f82" fmla="*/ f79 1 7906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9790" h="790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cubicBezTo>
                    <a:pt x="f16" y="f17"/>
                    <a:pt x="f16" y="f18"/>
                    <a:pt x="f10" y="f19"/>
                  </a:cubicBezTo>
                  <a:cubicBezTo>
                    <a:pt x="f12" y="f20"/>
                    <a:pt x="f12" y="f21"/>
                    <a:pt x="f10" y="f22"/>
                  </a:cubicBezTo>
                  <a:cubicBezTo>
                    <a:pt x="f8" y="f23"/>
                    <a:pt x="f7" y="f24"/>
                    <a:pt x="f5" y="f24"/>
                  </a:cubicBezTo>
                  <a:cubicBezTo>
                    <a:pt x="f25" y="f24"/>
                    <a:pt x="f26" y="f23"/>
                    <a:pt x="f27" y="f22"/>
                  </a:cubicBezTo>
                  <a:cubicBezTo>
                    <a:pt x="f28" y="f29"/>
                    <a:pt x="f28" y="f30"/>
                    <a:pt x="f27" y="f11"/>
                  </a:cubicBezTo>
                  <a:cubicBezTo>
                    <a:pt x="f26" y="f9"/>
                    <a:pt x="f25" y="f6"/>
                    <a:pt x="f5" y="f6"/>
                  </a:cubicBezTo>
                  <a:close/>
                  <a:moveTo>
                    <a:pt x="f31" y="f32"/>
                  </a:moveTo>
                  <a:cubicBezTo>
                    <a:pt x="f33" y="f32"/>
                    <a:pt x="f34" y="f35"/>
                    <a:pt x="f36" y="f13"/>
                  </a:cubicBezTo>
                  <a:lnTo>
                    <a:pt x="f37" y="f38"/>
                  </a:lnTo>
                  <a:cubicBezTo>
                    <a:pt x="f2" y="f39"/>
                    <a:pt x="f2" y="f40"/>
                    <a:pt x="f37" y="f41"/>
                  </a:cubicBezTo>
                  <a:lnTo>
                    <a:pt x="f42" y="f43"/>
                  </a:lnTo>
                  <a:cubicBezTo>
                    <a:pt x="f44" y="f45"/>
                    <a:pt x="f46" y="f4"/>
                    <a:pt x="f31" y="f4"/>
                  </a:cubicBez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3" y="f69"/>
                  </a:cubicBezTo>
                  <a:cubicBezTo>
                    <a:pt x="f70" y="f71"/>
                    <a:pt x="f72" y="f73"/>
                    <a:pt x="f31" y="f3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1" name="Google Shape;5727;p85">
              <a:extLst>
                <a:ext uri="{FF2B5EF4-FFF2-40B4-BE49-F238E27FC236}">
                  <a16:creationId xmlns:a16="http://schemas.microsoft.com/office/drawing/2014/main" id="{4A315769-28F1-8846-17CE-DA199A6D52F4}"/>
                </a:ext>
              </a:extLst>
            </p:cNvPr>
            <p:cNvSpPr/>
            <p:nvPr/>
          </p:nvSpPr>
          <p:spPr>
            <a:xfrm>
              <a:off x="3484339" y="2744589"/>
              <a:ext cx="150071" cy="1617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13"/>
                <a:gd name="f4" fmla="val 5620"/>
                <a:gd name="f5" fmla="val 2343"/>
                <a:gd name="f6" fmla="val 1789"/>
                <a:gd name="f7" fmla="val 2633"/>
                <a:gd name="f8" fmla="val 2912"/>
                <a:gd name="f9" fmla="val 2015"/>
                <a:gd name="f10" fmla="val 2355"/>
                <a:gd name="f11" fmla="val 2665"/>
                <a:gd name="f12" fmla="val 2659"/>
                <a:gd name="f13" fmla="val 2918"/>
                <a:gd name="f14" fmla="val 2349"/>
                <a:gd name="f15" fmla="val 1846"/>
                <a:gd name="f16" fmla="val 1593"/>
                <a:gd name="f17" fmla="val 2310"/>
                <a:gd name="f18" fmla="val 1948"/>
                <a:gd name="f19" fmla="val 1955"/>
                <a:gd name="f20" fmla="val 2063"/>
                <a:gd name="f21" fmla="val 1840"/>
                <a:gd name="f22" fmla="val 2204"/>
                <a:gd name="f23" fmla="val 2846"/>
                <a:gd name="f24" fmla="val 2394"/>
                <a:gd name="f25" fmla="val 1947"/>
                <a:gd name="f26" fmla="val 85"/>
                <a:gd name="f27" fmla="val 1539"/>
                <a:gd name="f28" fmla="val 301"/>
                <a:gd name="f29" fmla="val 645"/>
                <a:gd name="f30" fmla="val 774"/>
                <a:gd name="f31" fmla="val 72"/>
                <a:gd name="f32" fmla="val 1687"/>
                <a:gd name="f33" fmla="val 36"/>
                <a:gd name="f34" fmla="val 2698"/>
                <a:gd name="f35" fmla="val 3707"/>
                <a:gd name="f36" fmla="val 506"/>
                <a:gd name="f37" fmla="val 4662"/>
                <a:gd name="f38" fmla="val 1367"/>
                <a:gd name="f39" fmla="val 5195"/>
                <a:gd name="f40" fmla="val 1792"/>
                <a:gd name="f41" fmla="val 5460"/>
                <a:gd name="f42" fmla="val 2280"/>
                <a:gd name="f43" fmla="val 5607"/>
                <a:gd name="f44" fmla="val 2782"/>
                <a:gd name="f45" fmla="val 5619"/>
                <a:gd name="f46" fmla="val 3752"/>
                <a:gd name="f47" fmla="val 4957"/>
                <a:gd name="f48" fmla="val 4550"/>
                <a:gd name="f49" fmla="val 4078"/>
                <a:gd name="f50" fmla="val 5119"/>
                <a:gd name="f51" fmla="val 3051"/>
                <a:gd name="f52" fmla="val 2882"/>
                <a:gd name="f53" fmla="val 2674"/>
                <a:gd name="f54" fmla="val 2506"/>
                <a:gd name="f55" fmla="val 4568"/>
                <a:gd name="f56" fmla="val 1512"/>
                <a:gd name="f57" fmla="val 3797"/>
                <a:gd name="f58" fmla="val 654"/>
                <a:gd name="f59" fmla="val 2870"/>
                <a:gd name="f60" fmla="val 2862"/>
                <a:gd name="f61" fmla="val 2854"/>
                <a:gd name="f62" fmla="*/ f0 1 5213"/>
                <a:gd name="f63" fmla="*/ f1 1 5620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5213"/>
                <a:gd name="f70" fmla="*/ f67 1 5620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5213" h="562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3"/>
                  </a:cubicBezTo>
                  <a:cubicBezTo>
                    <a:pt x="f15" y="f13"/>
                    <a:pt x="f16" y="f17"/>
                    <a:pt x="f18" y="f19"/>
                  </a:cubicBezTo>
                  <a:cubicBezTo>
                    <a:pt x="f20" y="f21"/>
                    <a:pt x="f22" y="f6"/>
                    <a:pt x="f5" y="f6"/>
                  </a:cubicBezTo>
                  <a:close/>
                  <a:moveTo>
                    <a:pt x="f23" y="f2"/>
                  </a:moveTo>
                  <a:cubicBezTo>
                    <a:pt x="f24" y="f2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2" y="f35"/>
                    <a:pt x="f36" y="f37"/>
                    <a:pt x="f38" y="f39"/>
                  </a:cubicBez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3" y="f52"/>
                    <a:pt x="f3" y="f53"/>
                    <a:pt x="f50" y="f54"/>
                  </a:cubicBezTo>
                  <a:cubicBezTo>
                    <a:pt x="f55" y="f56"/>
                    <a:pt x="f57" y="f58"/>
                    <a:pt x="f59" y="f2"/>
                  </a:cubicBezTo>
                  <a:cubicBezTo>
                    <a:pt x="f60" y="f2"/>
                    <a:pt x="f61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2" name="Google Shape;5728;p85">
              <a:extLst>
                <a:ext uri="{FF2B5EF4-FFF2-40B4-BE49-F238E27FC236}">
                  <a16:creationId xmlns:a16="http://schemas.microsoft.com/office/drawing/2014/main" id="{1960CD93-7291-2417-8CE4-F18E2874251E}"/>
                </a:ext>
              </a:extLst>
            </p:cNvPr>
            <p:cNvSpPr/>
            <p:nvPr/>
          </p:nvSpPr>
          <p:spPr>
            <a:xfrm>
              <a:off x="3077952" y="2841315"/>
              <a:ext cx="190048" cy="1625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02"/>
                <a:gd name="f4" fmla="val 5648"/>
                <a:gd name="f5" fmla="val 3990"/>
                <a:gd name="f6" fmla="val 1"/>
                <a:gd name="f7" fmla="val 1807"/>
                <a:gd name="f8" fmla="val 1772"/>
                <a:gd name="f9" fmla="val 3955"/>
                <a:gd name="f10" fmla="val 5084"/>
                <a:gd name="f11" fmla="val 5394"/>
                <a:gd name="f12" fmla="val 253"/>
                <a:gd name="f13" fmla="val 5647"/>
                <a:gd name="f14" fmla="val 566"/>
                <a:gd name="f15" fmla="val 1696"/>
                <a:gd name="f16" fmla="val 4014"/>
                <a:gd name="f17" fmla="val 5996"/>
                <a:gd name="f18" fmla="val 4075"/>
                <a:gd name="f19" fmla="val 6601"/>
                <a:gd name="f20" fmla="val 1943"/>
                <a:gd name="f21" fmla="val 6324"/>
                <a:gd name="f22" fmla="val 1717"/>
                <a:gd name="f23" fmla="val 6041"/>
                <a:gd name="f24" fmla="val 1476"/>
                <a:gd name="f25" fmla="val 5740"/>
                <a:gd name="f26" fmla="val 1223"/>
                <a:gd name="f27" fmla="val 5481"/>
                <a:gd name="f28" fmla="val 1004"/>
                <a:gd name="f29" fmla="val 4391"/>
                <a:gd name="f30" fmla="val 2097"/>
                <a:gd name="f31" fmla="val 4281"/>
                <a:gd name="f32" fmla="val 2203"/>
                <a:gd name="f33" fmla="val 4139"/>
                <a:gd name="f34" fmla="val 2255"/>
                <a:gd name="f35" fmla="val 3997"/>
                <a:gd name="f36" fmla="val 3852"/>
                <a:gd name="f37" fmla="val 3708"/>
                <a:gd name="f38" fmla="val 2200"/>
                <a:gd name="f39" fmla="val 3599"/>
                <a:gd name="f40" fmla="val 2091"/>
                <a:gd name="f41" fmla="val 3379"/>
                <a:gd name="f42" fmla="val 1871"/>
                <a:gd name="f43" fmla="val 3376"/>
                <a:gd name="f44" fmla="val 1519"/>
                <a:gd name="f45" fmla="val 3593"/>
                <a:gd name="f46" fmla="val 1299"/>
                <a:gd name="f47" fmla="val 4611"/>
                <a:gd name="f48" fmla="val 278"/>
                <a:gd name="f49" fmla="val 4285"/>
                <a:gd name="f50" fmla="*/ f0 1 6602"/>
                <a:gd name="f51" fmla="*/ f1 1 5648"/>
                <a:gd name="f52" fmla="val f2"/>
                <a:gd name="f53" fmla="val f3"/>
                <a:gd name="f54" fmla="val f4"/>
                <a:gd name="f55" fmla="+- f54 0 f52"/>
                <a:gd name="f56" fmla="+- f53 0 f52"/>
                <a:gd name="f57" fmla="*/ f56 1 6602"/>
                <a:gd name="f58" fmla="*/ f55 1 5648"/>
                <a:gd name="f59" fmla="*/ f52 1 f57"/>
                <a:gd name="f60" fmla="*/ f53 1 f57"/>
                <a:gd name="f61" fmla="*/ f52 1 f58"/>
                <a:gd name="f62" fmla="*/ f54 1 f58"/>
                <a:gd name="f63" fmla="*/ f59 f50 1"/>
                <a:gd name="f64" fmla="*/ f60 f50 1"/>
                <a:gd name="f65" fmla="*/ f62 f51 1"/>
                <a:gd name="f66" fmla="*/ f61 f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3" t="f66" r="f64" b="f65"/>
              <a:pathLst>
                <a:path w="6602" h="5648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12" y="f13"/>
                    <a:pt x="f14" y="f13"/>
                  </a:cubicBezTo>
                  <a:lnTo>
                    <a:pt x="f15" y="f13"/>
                  </a:lnTo>
                  <a:cubicBezTo>
                    <a:pt x="f16" y="f13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lnTo>
                    <a:pt x="f27" y="f28"/>
                  </a:lnTo>
                  <a:lnTo>
                    <a:pt x="f29" y="f30"/>
                  </a:lnTo>
                  <a:cubicBezTo>
                    <a:pt x="f31" y="f32"/>
                    <a:pt x="f33" y="f34"/>
                    <a:pt x="f35" y="f34"/>
                  </a:cubicBezTo>
                  <a:cubicBezTo>
                    <a:pt x="f36" y="f34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7" y="f48"/>
                  </a:lnTo>
                  <a:lnTo>
                    <a:pt x="f49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3" name="Google Shape;5729;p85">
              <a:extLst>
                <a:ext uri="{FF2B5EF4-FFF2-40B4-BE49-F238E27FC236}">
                  <a16:creationId xmlns:a16="http://schemas.microsoft.com/office/drawing/2014/main" id="{296BC128-CBBC-BD1B-EDD2-8494AE4B417F}"/>
                </a:ext>
              </a:extLst>
            </p:cNvPr>
            <p:cNvSpPr/>
            <p:nvPr/>
          </p:nvSpPr>
          <p:spPr>
            <a:xfrm>
              <a:off x="3077952" y="2646282"/>
              <a:ext cx="190048" cy="1625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02"/>
                <a:gd name="f4" fmla="val 5647"/>
                <a:gd name="f5" fmla="val 566"/>
                <a:gd name="f6" fmla="val 1"/>
                <a:gd name="f7" fmla="val 253"/>
                <a:gd name="f8" fmla="val 3"/>
                <a:gd name="f9" fmla="val 254"/>
                <a:gd name="f10" fmla="val 567"/>
                <a:gd name="f11" fmla="val 1699"/>
                <a:gd name="f12" fmla="val 3879"/>
                <a:gd name="f13" fmla="val 1807"/>
                <a:gd name="f14" fmla="val 3990"/>
                <a:gd name="f15" fmla="val 4285"/>
                <a:gd name="f16" fmla="val 4611"/>
                <a:gd name="f17" fmla="val 5373"/>
                <a:gd name="f18" fmla="val 3593"/>
                <a:gd name="f19" fmla="val 4352"/>
                <a:gd name="f20" fmla="val 3379"/>
                <a:gd name="f21" fmla="val 4132"/>
                <a:gd name="f22" fmla="val 3382"/>
                <a:gd name="f23" fmla="val 3780"/>
                <a:gd name="f24" fmla="val 3599"/>
                <a:gd name="f25" fmla="val 3563"/>
                <a:gd name="f26" fmla="val 3710"/>
                <a:gd name="f27" fmla="val 3451"/>
                <a:gd name="f28" fmla="val 3856"/>
                <a:gd name="f29" fmla="val 3396"/>
                <a:gd name="f30" fmla="val 4001"/>
                <a:gd name="f31" fmla="val 4142"/>
                <a:gd name="f32" fmla="val 4282"/>
                <a:gd name="f33" fmla="val 3448"/>
                <a:gd name="f34" fmla="val 4391"/>
                <a:gd name="f35" fmla="val 3554"/>
                <a:gd name="f36" fmla="val 5481"/>
                <a:gd name="f37" fmla="val 4644"/>
                <a:gd name="f38" fmla="val 5809"/>
                <a:gd name="f39" fmla="val 4370"/>
                <a:gd name="f40" fmla="val 6083"/>
                <a:gd name="f41" fmla="val 4138"/>
                <a:gd name="f42" fmla="val 6345"/>
                <a:gd name="f43" fmla="val 3918"/>
                <a:gd name="f44" fmla="val 6601"/>
                <a:gd name="f45" fmla="val 3704"/>
                <a:gd name="f46" fmla="val 5996"/>
                <a:gd name="f47" fmla="val 1575"/>
                <a:gd name="f48" fmla="val 4017"/>
                <a:gd name="f49" fmla="val 1696"/>
                <a:gd name="f50" fmla="*/ f0 1 6602"/>
                <a:gd name="f51" fmla="*/ f1 1 5647"/>
                <a:gd name="f52" fmla="val f2"/>
                <a:gd name="f53" fmla="val f3"/>
                <a:gd name="f54" fmla="val f4"/>
                <a:gd name="f55" fmla="+- f54 0 f52"/>
                <a:gd name="f56" fmla="+- f53 0 f52"/>
                <a:gd name="f57" fmla="*/ f56 1 6602"/>
                <a:gd name="f58" fmla="*/ f55 1 5647"/>
                <a:gd name="f59" fmla="*/ f52 1 f57"/>
                <a:gd name="f60" fmla="*/ f53 1 f57"/>
                <a:gd name="f61" fmla="*/ f52 1 f58"/>
                <a:gd name="f62" fmla="*/ f54 1 f58"/>
                <a:gd name="f63" fmla="*/ f59 f50 1"/>
                <a:gd name="f64" fmla="*/ f60 f50 1"/>
                <a:gd name="f65" fmla="*/ f62 f51 1"/>
                <a:gd name="f66" fmla="*/ f61 f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3" t="f66" r="f64" b="f65"/>
              <a:pathLst>
                <a:path w="6602" h="564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2" y="f12"/>
                    <a:pt x="f13" y="f4"/>
                    <a:pt x="f14" y="f4"/>
                  </a:cubicBezTo>
                  <a:lnTo>
                    <a:pt x="f15" y="f4"/>
                  </a:lnTo>
                  <a:lnTo>
                    <a:pt x="f16" y="f17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36" y="f37"/>
                  </a:lnTo>
                  <a:lnTo>
                    <a:pt x="f38" y="f39"/>
                  </a:ln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6"/>
                    <a:pt x="f4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64" name="Text Placeholder 1">
            <a:extLst>
              <a:ext uri="{FF2B5EF4-FFF2-40B4-BE49-F238E27FC236}">
                <a16:creationId xmlns:a16="http://schemas.microsoft.com/office/drawing/2014/main" id="{7271B29B-D909-FD41-C274-39DEAC39A360}"/>
              </a:ext>
            </a:extLst>
          </p:cNvPr>
          <p:cNvSpPr txBox="1">
            <a:spLocks/>
          </p:cNvSpPr>
          <p:nvPr/>
        </p:nvSpPr>
        <p:spPr>
          <a:xfrm>
            <a:off x="848954" y="518299"/>
            <a:ext cx="6959743" cy="407386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endParaRPr lang="en-US" sz="3600" dirty="0">
              <a:solidFill>
                <a:schemeClr val="bg1"/>
              </a:solidFill>
              <a:latin typeface="Arial"/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6467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harmaceutical Industry Breakthroughs by Slidesgo">
  <a:themeElements>
    <a:clrScheme name="Simple Light">
      <a:dk1>
        <a:srgbClr val="293F76"/>
      </a:dk1>
      <a:lt1>
        <a:srgbClr val="FAF4EA"/>
      </a:lt1>
      <a:dk2>
        <a:srgbClr val="293F76"/>
      </a:dk2>
      <a:lt2>
        <a:srgbClr val="F1764A"/>
      </a:lt2>
      <a:accent1>
        <a:srgbClr val="5576D1"/>
      </a:accent1>
      <a:accent2>
        <a:srgbClr val="F1764A"/>
      </a:accent2>
      <a:accent3>
        <a:srgbClr val="293F76"/>
      </a:accent3>
      <a:accent4>
        <a:srgbClr val="FAF4EA"/>
      </a:accent4>
      <a:accent5>
        <a:srgbClr val="7D9DF7"/>
      </a:accent5>
      <a:accent6>
        <a:srgbClr val="FC906A"/>
      </a:accent6>
      <a:hlink>
        <a:srgbClr val="293F7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On-screen Show (16:9)</PresentationFormat>
  <Paragraphs>81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Josefin Sans</vt:lpstr>
      <vt:lpstr>Josefin Slab SemiBold</vt:lpstr>
      <vt:lpstr>Mukta ExtraBold</vt:lpstr>
      <vt:lpstr>Pharmaceutical Industry Breakthroughs by Slidesgo</vt:lpstr>
      <vt:lpstr>تم : دفاع داروسازی</vt:lpstr>
      <vt:lpstr>اهداف</vt:lpstr>
      <vt:lpstr>زمینه</vt:lpstr>
      <vt:lpstr>مواد و روش ها</vt:lpstr>
      <vt:lpstr>عواملی که باید در نظر گرفته شوند</vt:lpstr>
      <vt:lpstr>نتایج</vt:lpstr>
      <vt:lpstr>نتیجه گیری</vt:lpstr>
      <vt:lpstr>مجموعه آیکون های کاملاً قابل ویرایش: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2024-02-22T14:24:09Z</dcterms:modified>
</cp:coreProperties>
</file>